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1" r:id="rId5"/>
    <p:sldMasterId id="2147483714" r:id="rId6"/>
  </p:sldMasterIdLst>
  <p:notesMasterIdLst>
    <p:notesMasterId r:id="rId27"/>
  </p:notesMasterIdLst>
  <p:handoutMasterIdLst>
    <p:handoutMasterId r:id="rId28"/>
  </p:handoutMasterIdLst>
  <p:sldIdLst>
    <p:sldId id="405" r:id="rId7"/>
    <p:sldId id="1498" r:id="rId8"/>
    <p:sldId id="1721" r:id="rId9"/>
    <p:sldId id="1696" r:id="rId10"/>
    <p:sldId id="1713" r:id="rId11"/>
    <p:sldId id="1717" r:id="rId12"/>
    <p:sldId id="1730" r:id="rId13"/>
    <p:sldId id="1738" r:id="rId14"/>
    <p:sldId id="1729" r:id="rId15"/>
    <p:sldId id="1728" r:id="rId16"/>
    <p:sldId id="1735" r:id="rId17"/>
    <p:sldId id="1737" r:id="rId18"/>
    <p:sldId id="1724" r:id="rId19"/>
    <p:sldId id="1731" r:id="rId20"/>
    <p:sldId id="1734" r:id="rId21"/>
    <p:sldId id="1736" r:id="rId22"/>
    <p:sldId id="1733" r:id="rId23"/>
    <p:sldId id="1718" r:id="rId24"/>
    <p:sldId id="1700" r:id="rId25"/>
    <p:sldId id="1446" r:id="rId26"/>
  </p:sldIdLst>
  <p:sldSz cx="12192000" cy="6858000"/>
  <p:notesSz cx="6669088" cy="9928225"/>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E2A4"/>
    <a:srgbClr val="C09BE9"/>
    <a:srgbClr val="CC9EE6"/>
    <a:srgbClr val="0033CC"/>
    <a:srgbClr val="0000FF"/>
    <a:srgbClr val="EAEAEA"/>
    <a:srgbClr val="FF5050"/>
    <a:srgbClr val="FF66FF"/>
    <a:srgbClr val="FF66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7" autoAdjust="0"/>
    <p:restoredTop sz="96344" autoAdjust="0"/>
  </p:normalViewPr>
  <p:slideViewPr>
    <p:cSldViewPr>
      <p:cViewPr>
        <p:scale>
          <a:sx n="75" d="100"/>
          <a:sy n="75" d="100"/>
        </p:scale>
        <p:origin x="134" y="216"/>
      </p:cViewPr>
      <p:guideLst>
        <p:guide orient="horz" pos="2160"/>
        <p:guide pos="3840"/>
      </p:guideLst>
    </p:cSldViewPr>
  </p:slideViewPr>
  <p:outlineViewPr>
    <p:cViewPr>
      <p:scale>
        <a:sx n="33" d="100"/>
        <a:sy n="33" d="100"/>
      </p:scale>
      <p:origin x="0" y="6828"/>
    </p:cViewPr>
  </p:outlineViewPr>
  <p:notesTextViewPr>
    <p:cViewPr>
      <p:scale>
        <a:sx n="100" d="100"/>
        <a:sy n="100" d="100"/>
      </p:scale>
      <p:origin x="0" y="0"/>
    </p:cViewPr>
  </p:notesTextViewPr>
  <p:sorterViewPr>
    <p:cViewPr>
      <p:scale>
        <a:sx n="100" d="100"/>
        <a:sy n="100" d="100"/>
      </p:scale>
      <p:origin x="0" y="7278"/>
    </p:cViewPr>
  </p:sorterViewPr>
  <p:notesViewPr>
    <p:cSldViewPr>
      <p:cViewPr varScale="1">
        <p:scale>
          <a:sx n="51" d="100"/>
          <a:sy n="51" d="100"/>
        </p:scale>
        <p:origin x="2952" y="102"/>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713660906361"/>
          <c:y val="6.0023330417031201E-2"/>
          <c:w val="0.76360812186965799"/>
          <c:h val="0.82702172645086003"/>
        </c:manualLayout>
      </c:layout>
      <c:areaChart>
        <c:grouping val="stacked"/>
        <c:varyColors val="0"/>
        <c:ser>
          <c:idx val="0"/>
          <c:order val="0"/>
          <c:tx>
            <c:strRef>
              <c:f>Sheet1!$B$4</c:f>
              <c:strCache>
                <c:ptCount val="1"/>
                <c:pt idx="0">
                  <c:v>城镇燃气</c:v>
                </c:pt>
              </c:strCache>
            </c:strRef>
          </c:tx>
          <c:spPr>
            <a:solidFill>
              <a:srgbClr val="0070C0">
                <a:alpha val="74000"/>
              </a:srgbClr>
            </a:solidFill>
            <a:ln>
              <a:noFill/>
            </a:ln>
            <a:effectLst/>
          </c:spPr>
          <c:dLbls>
            <c:dLbl>
              <c:idx val="0"/>
              <c:layout>
                <c:manualLayout>
                  <c:x val="2.2192462382574898E-2"/>
                  <c:y val="-1.68140575079091E-16"/>
                </c:manualLayout>
              </c:layout>
              <c:tx>
                <c:rich>
                  <a:bodyPr/>
                  <a:lstStyle/>
                  <a:p>
                    <a:r>
                      <a:rPr lang="en-US" altLang="zh-CN" dirty="0"/>
                      <a:t>66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618-420B-BE8A-AF23FDD577F6}"/>
                </c:ext>
              </c:extLst>
            </c:dLbl>
            <c:dLbl>
              <c:idx val="1"/>
              <c:tx>
                <c:rich>
                  <a:bodyPr/>
                  <a:lstStyle/>
                  <a:p>
                    <a:r>
                      <a:rPr lang="en-US" altLang="zh-CN"/>
                      <a:t>86</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B13-463C-9BB7-6E1C6931CBE0}"/>
                </c:ext>
              </c:extLst>
            </c:dLbl>
            <c:dLbl>
              <c:idx val="2"/>
              <c:tx>
                <c:rich>
                  <a:bodyPr/>
                  <a:lstStyle/>
                  <a:p>
                    <a:r>
                      <a:rPr lang="en-US" altLang="zh-CN"/>
                      <a:t>128</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13-463C-9BB7-6E1C6931CBE0}"/>
                </c:ext>
              </c:extLst>
            </c:dLbl>
            <c:dLbl>
              <c:idx val="3"/>
              <c:layout>
                <c:manualLayout>
                  <c:x val="-2.49665201803967E-2"/>
                  <c:y val="0"/>
                </c:manualLayout>
              </c:layout>
              <c:tx>
                <c:rich>
                  <a:bodyPr/>
                  <a:lstStyle/>
                  <a:p>
                    <a:r>
                      <a:rPr lang="en-US" altLang="zh-CN" dirty="0"/>
                      <a:t>155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618-420B-BE8A-AF23FDD577F6}"/>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Sheet1!$C$3:$F$3</c:f>
              <c:strCache>
                <c:ptCount val="4"/>
                <c:pt idx="0">
                  <c:v>2017年</c:v>
                </c:pt>
                <c:pt idx="1">
                  <c:v>2020年</c:v>
                </c:pt>
                <c:pt idx="2">
                  <c:v>2030年</c:v>
                </c:pt>
                <c:pt idx="3">
                  <c:v>2035年</c:v>
                </c:pt>
              </c:strCache>
            </c:strRef>
          </c:cat>
          <c:val>
            <c:numRef>
              <c:f>Sheet1!$C$4:$F$4</c:f>
              <c:numCache>
                <c:formatCode>General</c:formatCode>
                <c:ptCount val="4"/>
                <c:pt idx="0">
                  <c:v>657</c:v>
                </c:pt>
                <c:pt idx="1">
                  <c:v>860</c:v>
                </c:pt>
                <c:pt idx="2">
                  <c:v>1280</c:v>
                </c:pt>
                <c:pt idx="3">
                  <c:v>1550</c:v>
                </c:pt>
              </c:numCache>
            </c:numRef>
          </c:val>
          <c:extLst>
            <c:ext xmlns:c16="http://schemas.microsoft.com/office/drawing/2014/chart" uri="{C3380CC4-5D6E-409C-BE32-E72D297353CC}">
              <c16:uniqueId val="{00000002-0618-420B-BE8A-AF23FDD577F6}"/>
            </c:ext>
          </c:extLst>
        </c:ser>
        <c:ser>
          <c:idx val="1"/>
          <c:order val="1"/>
          <c:tx>
            <c:strRef>
              <c:f>Sheet1!$B$5</c:f>
              <c:strCache>
                <c:ptCount val="1"/>
                <c:pt idx="0">
                  <c:v>工业燃料</c:v>
                </c:pt>
              </c:strCache>
            </c:strRef>
          </c:tx>
          <c:spPr>
            <a:solidFill>
              <a:schemeClr val="accent2">
                <a:alpha val="77000"/>
              </a:schemeClr>
            </a:solidFill>
            <a:ln>
              <a:solidFill>
                <a:schemeClr val="bg1">
                  <a:lumMod val="50000"/>
                  <a:alpha val="75000"/>
                </a:schemeClr>
              </a:solidFill>
            </a:ln>
            <a:effectLst/>
          </c:spPr>
          <c:dLbls>
            <c:dLbl>
              <c:idx val="0"/>
              <c:layout>
                <c:manualLayout>
                  <c:x val="2.2192462382574898E-2"/>
                  <c:y val="-8.4070287539545401E-17"/>
                </c:manualLayout>
              </c:layout>
              <c:tx>
                <c:rich>
                  <a:bodyPr/>
                  <a:lstStyle/>
                  <a:p>
                    <a:r>
                      <a:rPr lang="en-US" altLang="zh-CN" dirty="0"/>
                      <a:t>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618-420B-BE8A-AF23FDD577F6}"/>
                </c:ext>
              </c:extLst>
            </c:dLbl>
            <c:dLbl>
              <c:idx val="1"/>
              <c:tx>
                <c:rich>
                  <a:bodyPr/>
                  <a:lstStyle/>
                  <a:p>
                    <a:r>
                      <a:rPr lang="en-US" altLang="zh-CN"/>
                      <a:t>120</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13-463C-9BB7-6E1C6931CBE0}"/>
                </c:ext>
              </c:extLst>
            </c:dLbl>
            <c:dLbl>
              <c:idx val="2"/>
              <c:tx>
                <c:rich>
                  <a:bodyPr/>
                  <a:lstStyle/>
                  <a:p>
                    <a:r>
                      <a:rPr lang="en-US" altLang="zh-CN"/>
                      <a:t>205</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B13-463C-9BB7-6E1C6931CBE0}"/>
                </c:ext>
              </c:extLst>
            </c:dLbl>
            <c:dLbl>
              <c:idx val="3"/>
              <c:layout>
                <c:manualLayout>
                  <c:x val="-2.49665201803967E-2"/>
                  <c:y val="0"/>
                </c:manualLayout>
              </c:layout>
              <c:tx>
                <c:rich>
                  <a:bodyPr/>
                  <a:lstStyle/>
                  <a:p>
                    <a:r>
                      <a:rPr lang="en-US" altLang="zh-CN" dirty="0"/>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618-420B-BE8A-AF23FDD577F6}"/>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Sheet1!$C$3:$F$3</c:f>
              <c:strCache>
                <c:ptCount val="4"/>
                <c:pt idx="0">
                  <c:v>2017年</c:v>
                </c:pt>
                <c:pt idx="1">
                  <c:v>2020年</c:v>
                </c:pt>
                <c:pt idx="2">
                  <c:v>2030年</c:v>
                </c:pt>
                <c:pt idx="3">
                  <c:v>2035年</c:v>
                </c:pt>
              </c:strCache>
            </c:strRef>
          </c:cat>
          <c:val>
            <c:numRef>
              <c:f>Sheet1!$C$5:$F$5</c:f>
              <c:numCache>
                <c:formatCode>General</c:formatCode>
                <c:ptCount val="4"/>
                <c:pt idx="0">
                  <c:v>760</c:v>
                </c:pt>
                <c:pt idx="1">
                  <c:v>1200</c:v>
                </c:pt>
                <c:pt idx="2">
                  <c:v>2050</c:v>
                </c:pt>
                <c:pt idx="3">
                  <c:v>2400</c:v>
                </c:pt>
              </c:numCache>
            </c:numRef>
          </c:val>
          <c:extLst>
            <c:ext xmlns:c16="http://schemas.microsoft.com/office/drawing/2014/chart" uri="{C3380CC4-5D6E-409C-BE32-E72D297353CC}">
              <c16:uniqueId val="{00000005-0618-420B-BE8A-AF23FDD577F6}"/>
            </c:ext>
          </c:extLst>
        </c:ser>
        <c:ser>
          <c:idx val="2"/>
          <c:order val="2"/>
          <c:tx>
            <c:strRef>
              <c:f>Sheet1!$B$6</c:f>
              <c:strCache>
                <c:ptCount val="1"/>
                <c:pt idx="0">
                  <c:v>发电</c:v>
                </c:pt>
              </c:strCache>
            </c:strRef>
          </c:tx>
          <c:spPr>
            <a:solidFill>
              <a:schemeClr val="bg1">
                <a:lumMod val="65000"/>
                <a:alpha val="82000"/>
              </a:schemeClr>
            </a:solidFill>
            <a:ln>
              <a:noFill/>
            </a:ln>
            <a:effectLst/>
          </c:spPr>
          <c:dLbls>
            <c:dLbl>
              <c:idx val="0"/>
              <c:layout>
                <c:manualLayout>
                  <c:x val="2.4966520180396801E-2"/>
                  <c:y val="-9.2058450867252004E-17"/>
                </c:manualLayout>
              </c:layout>
              <c:tx>
                <c:rich>
                  <a:bodyPr/>
                  <a:lstStyle/>
                  <a:p>
                    <a:r>
                      <a:rPr lang="en-US" altLang="zh-CN" dirty="0"/>
                      <a:t>41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618-420B-BE8A-AF23FDD577F6}"/>
                </c:ext>
              </c:extLst>
            </c:dLbl>
            <c:dLbl>
              <c:idx val="1"/>
              <c:tx>
                <c:rich>
                  <a:bodyPr/>
                  <a:lstStyle/>
                  <a:p>
                    <a:r>
                      <a:rPr lang="en-US" altLang="zh-CN"/>
                      <a:t>66</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B13-463C-9BB7-6E1C6931CBE0}"/>
                </c:ext>
              </c:extLst>
            </c:dLbl>
            <c:dLbl>
              <c:idx val="2"/>
              <c:tx>
                <c:rich>
                  <a:bodyPr/>
                  <a:lstStyle/>
                  <a:p>
                    <a:r>
                      <a:rPr lang="en-US" altLang="zh-CN"/>
                      <a:t>180</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B13-463C-9BB7-6E1C6931CBE0}"/>
                </c:ext>
              </c:extLst>
            </c:dLbl>
            <c:dLbl>
              <c:idx val="3"/>
              <c:layout>
                <c:manualLayout>
                  <c:x val="-2.7186968743514901E-2"/>
                  <c:y val="0"/>
                </c:manualLayout>
              </c:layout>
              <c:tx>
                <c:rich>
                  <a:bodyPr/>
                  <a:lstStyle/>
                  <a:p>
                    <a:r>
                      <a:rPr lang="en-US" altLang="zh-CN" dirty="0"/>
                      <a:t>200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618-420B-BE8A-AF23FDD577F6}"/>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Sheet1!$C$3:$F$3</c:f>
              <c:strCache>
                <c:ptCount val="4"/>
                <c:pt idx="0">
                  <c:v>2017年</c:v>
                </c:pt>
                <c:pt idx="1">
                  <c:v>2020年</c:v>
                </c:pt>
                <c:pt idx="2">
                  <c:v>2030年</c:v>
                </c:pt>
                <c:pt idx="3">
                  <c:v>2035年</c:v>
                </c:pt>
              </c:strCache>
            </c:strRef>
          </c:cat>
          <c:val>
            <c:numRef>
              <c:f>Sheet1!$C$6:$F$6</c:f>
              <c:numCache>
                <c:formatCode>General</c:formatCode>
                <c:ptCount val="4"/>
                <c:pt idx="0">
                  <c:v>427</c:v>
                </c:pt>
                <c:pt idx="1">
                  <c:v>660</c:v>
                </c:pt>
                <c:pt idx="2">
                  <c:v>1800</c:v>
                </c:pt>
                <c:pt idx="3">
                  <c:v>2000</c:v>
                </c:pt>
              </c:numCache>
            </c:numRef>
          </c:val>
          <c:extLst>
            <c:ext xmlns:c16="http://schemas.microsoft.com/office/drawing/2014/chart" uri="{C3380CC4-5D6E-409C-BE32-E72D297353CC}">
              <c16:uniqueId val="{00000008-0618-420B-BE8A-AF23FDD577F6}"/>
            </c:ext>
          </c:extLst>
        </c:ser>
        <c:ser>
          <c:idx val="3"/>
          <c:order val="3"/>
          <c:tx>
            <c:strRef>
              <c:f>Sheet1!$B$7</c:f>
              <c:strCache>
                <c:ptCount val="1"/>
                <c:pt idx="0">
                  <c:v>交通</c:v>
                </c:pt>
              </c:strCache>
            </c:strRef>
          </c:tx>
          <c:spPr>
            <a:solidFill>
              <a:schemeClr val="accent4"/>
            </a:solidFill>
            <a:ln>
              <a:noFill/>
            </a:ln>
            <a:effectLst/>
          </c:spPr>
          <c:dLbls>
            <c:dLbl>
              <c:idx val="0"/>
              <c:layout>
                <c:manualLayout>
                  <c:x val="2.2192462382574898E-2"/>
                  <c:y val="0"/>
                </c:manualLayout>
              </c:layout>
              <c:tx>
                <c:rich>
                  <a:bodyPr/>
                  <a:lstStyle/>
                  <a:p>
                    <a:r>
                      <a:rPr lang="en-US" altLang="zh-CN" dirty="0"/>
                      <a:t>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618-420B-BE8A-AF23FDD577F6}"/>
                </c:ext>
              </c:extLst>
            </c:dLbl>
            <c:dLbl>
              <c:idx val="1"/>
              <c:tx>
                <c:rich>
                  <a:bodyPr/>
                  <a:lstStyle/>
                  <a:p>
                    <a:r>
                      <a:rPr lang="en-US" altLang="zh-CN"/>
                      <a:t>37</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B13-463C-9BB7-6E1C6931CBE0}"/>
                </c:ext>
              </c:extLst>
            </c:dLbl>
            <c:dLbl>
              <c:idx val="2"/>
              <c:tx>
                <c:rich>
                  <a:bodyPr/>
                  <a:lstStyle/>
                  <a:p>
                    <a:r>
                      <a:rPr lang="en-US" altLang="zh-CN"/>
                      <a:t>64</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B13-463C-9BB7-6E1C6931CBE0}"/>
                </c:ext>
              </c:extLst>
            </c:dLbl>
            <c:dLbl>
              <c:idx val="3"/>
              <c:layout>
                <c:manualLayout>
                  <c:x val="-2.2192462382574999E-2"/>
                  <c:y val="9.1714100429106504E-3"/>
                </c:manualLayout>
              </c:layout>
              <c:tx>
                <c:rich>
                  <a:bodyPr/>
                  <a:lstStyle/>
                  <a:p>
                    <a:r>
                      <a:rPr lang="en-US" altLang="zh-CN" dirty="0"/>
                      <a:t>73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618-420B-BE8A-AF23FDD577F6}"/>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Sheet1!$C$3:$F$3</c:f>
              <c:strCache>
                <c:ptCount val="4"/>
                <c:pt idx="0">
                  <c:v>2017年</c:v>
                </c:pt>
                <c:pt idx="1">
                  <c:v>2020年</c:v>
                </c:pt>
                <c:pt idx="2">
                  <c:v>2030年</c:v>
                </c:pt>
                <c:pt idx="3">
                  <c:v>2035年</c:v>
                </c:pt>
              </c:strCache>
            </c:strRef>
          </c:cat>
          <c:val>
            <c:numRef>
              <c:f>Sheet1!$C$7:$F$7</c:f>
              <c:numCache>
                <c:formatCode>General</c:formatCode>
                <c:ptCount val="4"/>
                <c:pt idx="0">
                  <c:v>280</c:v>
                </c:pt>
                <c:pt idx="1">
                  <c:v>370</c:v>
                </c:pt>
                <c:pt idx="2">
                  <c:v>640</c:v>
                </c:pt>
                <c:pt idx="3">
                  <c:v>730</c:v>
                </c:pt>
              </c:numCache>
            </c:numRef>
          </c:val>
          <c:extLst>
            <c:ext xmlns:c16="http://schemas.microsoft.com/office/drawing/2014/chart" uri="{C3380CC4-5D6E-409C-BE32-E72D297353CC}">
              <c16:uniqueId val="{0000000B-0618-420B-BE8A-AF23FDD577F6}"/>
            </c:ext>
          </c:extLst>
        </c:ser>
        <c:ser>
          <c:idx val="4"/>
          <c:order val="4"/>
          <c:tx>
            <c:strRef>
              <c:f>Sheet1!$B$8</c:f>
              <c:strCache>
                <c:ptCount val="1"/>
                <c:pt idx="0">
                  <c:v>化工</c:v>
                </c:pt>
              </c:strCache>
            </c:strRef>
          </c:tx>
          <c:spPr>
            <a:solidFill>
              <a:srgbClr val="7030A0">
                <a:alpha val="65000"/>
              </a:srgbClr>
            </a:solidFill>
            <a:ln w="25400">
              <a:noFill/>
            </a:ln>
            <a:effectLst/>
          </c:spPr>
          <c:dLbls>
            <c:dLbl>
              <c:idx val="0"/>
              <c:layout>
                <c:manualLayout>
                  <c:x val="2.2192462382574898E-2"/>
                  <c:y val="-9.1714208783071696E-3"/>
                </c:manualLayout>
              </c:layout>
              <c:tx>
                <c:rich>
                  <a:bodyPr/>
                  <a:lstStyle/>
                  <a:p>
                    <a:r>
                      <a:rPr lang="en-US" altLang="zh-CN" dirty="0"/>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618-420B-BE8A-AF23FDD577F6}"/>
                </c:ext>
              </c:extLst>
            </c:dLbl>
            <c:dLbl>
              <c:idx val="1"/>
              <c:layout>
                <c:manualLayout>
                  <c:x val="6.8415600880947897E-4"/>
                  <c:y val="-1.38328856706553E-2"/>
                </c:manualLayout>
              </c:layout>
              <c:tx>
                <c:rich>
                  <a:bodyPr/>
                  <a:lstStyle/>
                  <a:p>
                    <a:r>
                      <a:rPr lang="en-US" altLang="zh-CN"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618-420B-BE8A-AF23FDD577F6}"/>
                </c:ext>
              </c:extLst>
            </c:dLbl>
            <c:dLbl>
              <c:idx val="2"/>
              <c:tx>
                <c:rich>
                  <a:bodyPr/>
                  <a:lstStyle/>
                  <a:p>
                    <a:r>
                      <a:rPr lang="en-US" altLang="zh-CN"/>
                      <a:t>23</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B13-463C-9BB7-6E1C6931CBE0}"/>
                </c:ext>
              </c:extLst>
            </c:dLbl>
            <c:dLbl>
              <c:idx val="3"/>
              <c:layout>
                <c:manualLayout>
                  <c:x val="-1.9418404584753E-2"/>
                  <c:y val="-2.1017571884886301E-17"/>
                </c:manualLayout>
              </c:layout>
              <c:tx>
                <c:rich>
                  <a:bodyPr/>
                  <a:lstStyle/>
                  <a:p>
                    <a:r>
                      <a:rPr lang="en-US" altLang="zh-CN" dirty="0"/>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618-420B-BE8A-AF23FDD577F6}"/>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Sheet1!$C$3:$F$3</c:f>
              <c:strCache>
                <c:ptCount val="4"/>
                <c:pt idx="0">
                  <c:v>2017年</c:v>
                </c:pt>
                <c:pt idx="1">
                  <c:v>2020年</c:v>
                </c:pt>
                <c:pt idx="2">
                  <c:v>2030年</c:v>
                </c:pt>
                <c:pt idx="3">
                  <c:v>2035年</c:v>
                </c:pt>
              </c:strCache>
            </c:strRef>
          </c:cat>
          <c:val>
            <c:numRef>
              <c:f>Sheet1!$C$8:$F$8</c:f>
              <c:numCache>
                <c:formatCode>General</c:formatCode>
                <c:ptCount val="4"/>
                <c:pt idx="0">
                  <c:v>262</c:v>
                </c:pt>
                <c:pt idx="1">
                  <c:v>250</c:v>
                </c:pt>
                <c:pt idx="2">
                  <c:v>230</c:v>
                </c:pt>
                <c:pt idx="3">
                  <c:v>220</c:v>
                </c:pt>
              </c:numCache>
            </c:numRef>
          </c:val>
          <c:extLst>
            <c:ext xmlns:c16="http://schemas.microsoft.com/office/drawing/2014/chart" uri="{C3380CC4-5D6E-409C-BE32-E72D297353CC}">
              <c16:uniqueId val="{0000000F-0618-420B-BE8A-AF23FDD577F6}"/>
            </c:ext>
          </c:extLst>
        </c:ser>
        <c:dLbls>
          <c:showLegendKey val="0"/>
          <c:showVal val="0"/>
          <c:showCatName val="0"/>
          <c:showSerName val="0"/>
          <c:showPercent val="0"/>
          <c:showBubbleSize val="0"/>
        </c:dLbls>
        <c:axId val="223391744"/>
        <c:axId val="223393280"/>
      </c:areaChart>
      <c:catAx>
        <c:axId val="223391744"/>
        <c:scaling>
          <c:orientation val="minMax"/>
        </c:scaling>
        <c:delete val="0"/>
        <c:axPos val="b"/>
        <c:numFmt formatCode="General" sourceLinked="1"/>
        <c:majorTickMark val="out"/>
        <c:minorTickMark val="none"/>
        <c:tickLblPos val="none"/>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Arial" panose="020B0604020202020204" pitchFamily="34" charset="0"/>
                <a:ea typeface="黑体" panose="02010609060101010101" pitchFamily="49" charset="-122"/>
                <a:cs typeface="Arial" panose="020B0604020202020204" pitchFamily="34" charset="0"/>
              </a:defRPr>
            </a:pPr>
            <a:endParaRPr lang="zh-CN"/>
          </a:p>
        </c:txPr>
        <c:crossAx val="223393280"/>
        <c:crosses val="autoZero"/>
        <c:auto val="1"/>
        <c:lblAlgn val="ctr"/>
        <c:lblOffset val="100"/>
        <c:noMultiLvlLbl val="0"/>
      </c:catAx>
      <c:valAx>
        <c:axId val="223393280"/>
        <c:scaling>
          <c:orientation val="minMax"/>
        </c:scaling>
        <c:delete val="0"/>
        <c:axPos val="l"/>
        <c:title>
          <c:tx>
            <c:rich>
              <a:bodyPr rot="-5400000" spcFirstLastPara="1" vertOverflow="ellipsis" vert="horz" wrap="square"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r>
                  <a:rPr lang="en-US" altLang="zh-CN" dirty="0">
                    <a:latin typeface="Arial" panose="020B0604020202020204" pitchFamily="34" charset="0"/>
                    <a:cs typeface="Arial" panose="020B0604020202020204" pitchFamily="34" charset="0"/>
                  </a:rPr>
                  <a:t>Gas consumption</a:t>
                </a:r>
                <a:r>
                  <a:rPr lang="zh-CN" dirty="0">
                    <a:latin typeface="Arial" panose="020B0604020202020204" pitchFamily="34" charset="0"/>
                    <a:cs typeface="Arial" panose="020B0604020202020204" pitchFamily="34" charset="0"/>
                  </a:rPr>
                  <a:t>（</a:t>
                </a:r>
                <a:r>
                  <a:rPr lang="en-US" altLang="zh-CN" dirty="0" err="1">
                    <a:latin typeface="Arial" panose="020B0604020202020204" pitchFamily="34" charset="0"/>
                    <a:cs typeface="Arial" panose="020B0604020202020204" pitchFamily="34" charset="0"/>
                  </a:rPr>
                  <a:t>bcm</a:t>
                </a:r>
                <a:r>
                  <a:rPr lang="zh-CN" dirty="0">
                    <a:latin typeface="Arial" panose="020B0604020202020204" pitchFamily="34" charset="0"/>
                    <a:cs typeface="Arial" panose="020B0604020202020204" pitchFamily="34" charset="0"/>
                  </a:rPr>
                  <a:t>）</a:t>
                </a:r>
              </a:p>
            </c:rich>
          </c:tx>
          <c:layout>
            <c:manualLayout>
              <c:xMode val="edge"/>
              <c:yMode val="edge"/>
              <c:x val="7.9137952715488194E-2"/>
              <c:y val="0.13043385800458401"/>
            </c:manualLayout>
          </c:layout>
          <c:overlay val="0"/>
          <c:spPr>
            <a:noFill/>
            <a:ln>
              <a:noFill/>
            </a:ln>
            <a:effectLst/>
          </c:spPr>
          <c:txPr>
            <a:bodyPr rot="-5400000" spcFirstLastPara="1" vertOverflow="ellipsis" vert="horz" wrap="square"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title>
        <c:numFmt formatCode="General"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crossAx val="223391744"/>
        <c:crosses val="autoZero"/>
        <c:crossBetween val="midCat"/>
        <c:majorUnit val="2000"/>
      </c:valAx>
      <c:spPr>
        <a:noFill/>
        <a:ln>
          <a:noFill/>
        </a:ln>
        <a:effectLst/>
      </c:spPr>
    </c:plotArea>
    <c:legend>
      <c:legendPos val="r"/>
      <c:layout>
        <c:manualLayout>
          <c:xMode val="edge"/>
          <c:yMode val="edge"/>
          <c:x val="0.15801399814508299"/>
          <c:y val="5.6507194960995599E-2"/>
          <c:w val="0.66616551601516005"/>
          <c:h val="7.4245569973599906E-2"/>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黑体" panose="02010609060101010101" pitchFamily="49" charset="-122"/>
              <a:ea typeface="黑体" panose="02010609060101010101" pitchFamily="49" charset="-122"/>
              <a:cs typeface="+mn-cs"/>
            </a:defRPr>
          </a:pPr>
          <a:endParaRPr lang="zh-CN"/>
        </a:p>
      </c:txPr>
    </c:legend>
    <c:plotVisOnly val="1"/>
    <c:dispBlanksAs val="zero"/>
    <c:showDLblsOverMax val="0"/>
  </c:chart>
  <c:spPr>
    <a:noFill/>
    <a:ln>
      <a:noFill/>
    </a:ln>
    <a:effectLst/>
  </c:spPr>
  <c:txPr>
    <a:bodyPr/>
    <a:lstStyle/>
    <a:p>
      <a:pPr>
        <a:defRPr lang="zh-CN" sz="1200" b="0">
          <a:solidFill>
            <a:schemeClr val="tx1"/>
          </a:solidFill>
          <a:latin typeface="黑体" panose="02010609060101010101" pitchFamily="49" charset="-122"/>
          <a:ea typeface="黑体" panose="02010609060101010101" pitchFamily="49" charset="-122"/>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32479283308"/>
          <c:y val="5.1811607506118601E-2"/>
          <c:w val="0.77851244045652401"/>
          <c:h val="0.83555359237653604"/>
        </c:manualLayout>
      </c:layout>
      <c:barChart>
        <c:barDir val="col"/>
        <c:grouping val="clustered"/>
        <c:varyColors val="0"/>
        <c:ser>
          <c:idx val="0"/>
          <c:order val="0"/>
          <c:spPr>
            <a:solidFill>
              <a:srgbClr val="ED7D31">
                <a:lumMod val="75000"/>
              </a:srgbClr>
            </a:solidFill>
            <a:ln>
              <a:noFill/>
            </a:ln>
            <a:effectLst/>
          </c:spPr>
          <c:invertIfNegative val="0"/>
          <c:dLbls>
            <c:dLbl>
              <c:idx val="0"/>
              <c:layout>
                <c:manualLayout>
                  <c:x val="2.3679415763554401E-3"/>
                  <c:y val="0.253861184520824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FE-48AE-B034-3BFA73FE3BF1}"/>
                </c:ext>
              </c:extLst>
            </c:dLbl>
            <c:dLbl>
              <c:idx val="1"/>
              <c:layout>
                <c:manualLayout>
                  <c:x val="0"/>
                  <c:y val="0.266262805650322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FE-48AE-B034-3BFA73FE3BF1}"/>
                </c:ext>
              </c:extLst>
            </c:dLbl>
            <c:dLbl>
              <c:idx val="2"/>
              <c:layout>
                <c:manualLayout>
                  <c:x val="0"/>
                  <c:y val="0.2745305530699870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FE-48AE-B034-3BFA73FE3BF1}"/>
                </c:ext>
              </c:extLst>
            </c:dLbl>
            <c:dLbl>
              <c:idx val="3"/>
              <c:layout>
                <c:manualLayout>
                  <c:x val="-8.6823521473638905E-17"/>
                  <c:y val="0.2745305530699870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FE-48AE-B034-3BFA73FE3BF1}"/>
                </c:ext>
              </c:extLst>
            </c:dLbl>
            <c:dLbl>
              <c:idx val="4"/>
              <c:layout>
                <c:manualLayout>
                  <c:x val="0"/>
                  <c:y val="0.24972731081099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FE-48AE-B034-3BFA73FE3BF1}"/>
                </c:ext>
              </c:extLst>
            </c:dLbl>
            <c:dLbl>
              <c:idx val="5"/>
              <c:layout>
                <c:manualLayout>
                  <c:x val="-1.7364704294727801E-16"/>
                  <c:y val="0.237325689681493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FE-48AE-B034-3BFA73FE3BF1}"/>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lang="zh-CN" sz="1050" b="0" i="0" u="none" strike="noStrike" kern="1200" baseline="0">
                    <a:solidFill>
                      <a:schemeClr val="bg1"/>
                    </a:solidFill>
                    <a:latin typeface="方正大黑简体" panose="03000509000000000000" pitchFamily="65" charset="-122"/>
                    <a:ea typeface="方正大黑简体" panose="03000509000000000000" pitchFamily="65"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Sheet3!$G$2:$M$2</c:f>
              <c:numCache>
                <c:formatCode>0.0_);[Red]\(0.0\)</c:formatCode>
                <c:ptCount val="7"/>
                <c:pt idx="0">
                  <c:v>2021</c:v>
                </c:pt>
                <c:pt idx="1">
                  <c:v>2022</c:v>
                </c:pt>
                <c:pt idx="2">
                  <c:v>2023</c:v>
                </c:pt>
                <c:pt idx="3">
                  <c:v>2024</c:v>
                </c:pt>
                <c:pt idx="4">
                  <c:v>2025</c:v>
                </c:pt>
                <c:pt idx="5">
                  <c:v>2026</c:v>
                </c:pt>
                <c:pt idx="6">
                  <c:v>2027</c:v>
                </c:pt>
              </c:numCache>
            </c:numRef>
          </c:cat>
          <c:val>
            <c:numRef>
              <c:f>Sheet3!$G$68:$M$68</c:f>
              <c:numCache>
                <c:formatCode>0.0_);[Red]\(0.0\)</c:formatCode>
                <c:ptCount val="7"/>
                <c:pt idx="0">
                  <c:v>171</c:v>
                </c:pt>
                <c:pt idx="1">
                  <c:v>192.8</c:v>
                </c:pt>
                <c:pt idx="2">
                  <c:v>236.4</c:v>
                </c:pt>
                <c:pt idx="3">
                  <c:v>276.5</c:v>
                </c:pt>
                <c:pt idx="4">
                  <c:v>318.60000000000002</c:v>
                </c:pt>
                <c:pt idx="5">
                  <c:v>356.3</c:v>
                </c:pt>
                <c:pt idx="6">
                  <c:v>400.3</c:v>
                </c:pt>
              </c:numCache>
            </c:numRef>
          </c:val>
          <c:extLst>
            <c:ext xmlns:c15="http://schemas.microsoft.com/office/drawing/2012/chart" uri="{02D57815-91ED-43cb-92C2-25804820EDAC}">
              <c15:filteredSeriesTitle>
                <c15:tx>
                  <c:strRef>
                    <c:extLst>
                      <c:ext uri="{02D57815-91ED-43cb-92C2-25804820EDAC}">
                        <c15:formulaRef>
                          <c15:sqref>调峰能力</c15:sqref>
                        </c15:formulaRef>
                      </c:ext>
                    </c:extLst>
                    <c:strCache>
                      <c:ptCount val="1"/>
                      <c:pt idx="0">
                        <c:v>调峰能力</c:v>
                      </c:pt>
                    </c:strCache>
                  </c:strRef>
                </c15:tx>
              </c15:filteredSeriesTitle>
            </c:ext>
            <c:ext xmlns:c16="http://schemas.microsoft.com/office/drawing/2014/chart" uri="{C3380CC4-5D6E-409C-BE32-E72D297353CC}">
              <c16:uniqueId val="{00000006-02FE-48AE-B034-3BFA73FE3BF1}"/>
            </c:ext>
          </c:extLst>
        </c:ser>
        <c:dLbls>
          <c:showLegendKey val="0"/>
          <c:showVal val="0"/>
          <c:showCatName val="0"/>
          <c:showSerName val="0"/>
          <c:showPercent val="0"/>
          <c:showBubbleSize val="0"/>
        </c:dLbls>
        <c:gapWidth val="130"/>
        <c:axId val="1712049248"/>
        <c:axId val="1712050912"/>
      </c:barChart>
      <c:catAx>
        <c:axId val="1712049248"/>
        <c:scaling>
          <c:orientation val="minMax"/>
        </c:scaling>
        <c:delete val="0"/>
        <c:axPos val="b"/>
        <c:numFmt formatCode="@" sourceLinked="0"/>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lang="zh-CN" sz="1050" b="0" i="0" u="none" strike="noStrike" kern="1200" baseline="0">
                <a:solidFill>
                  <a:schemeClr val="tx1">
                    <a:lumMod val="65000"/>
                    <a:lumOff val="35000"/>
                  </a:schemeClr>
                </a:solidFill>
                <a:latin typeface="方正大黑简体" panose="03000509000000000000" pitchFamily="65" charset="-122"/>
                <a:ea typeface="方正大黑简体" panose="03000509000000000000" pitchFamily="65" charset="-122"/>
                <a:cs typeface="+mn-cs"/>
              </a:defRPr>
            </a:pPr>
            <a:endParaRPr lang="zh-CN"/>
          </a:p>
        </c:txPr>
        <c:crossAx val="1712050912"/>
        <c:crosses val="autoZero"/>
        <c:auto val="1"/>
        <c:lblAlgn val="ctr"/>
        <c:lblOffset val="100"/>
        <c:noMultiLvlLbl val="0"/>
      </c:catAx>
      <c:valAx>
        <c:axId val="1712050912"/>
        <c:scaling>
          <c:orientation val="minMax"/>
          <c:max val="500"/>
        </c:scaling>
        <c:delete val="0"/>
        <c:axPos val="l"/>
        <c:title>
          <c:tx>
            <c:rich>
              <a:bodyPr rot="-5400000" spcFirstLastPara="1" vertOverflow="ellipsis" vert="horz" wrap="square" anchor="ctr" anchorCtr="1"/>
              <a:lstStyle/>
              <a:p>
                <a:pPr>
                  <a:defRPr lang="zh-CN" sz="1050" b="0" i="0" u="none" strike="noStrike" kern="1200" baseline="0">
                    <a:solidFill>
                      <a:srgbClr val="C55A11"/>
                    </a:solidFill>
                    <a:latin typeface="方正大黑简体" panose="03000509000000000000" pitchFamily="65" charset="-122"/>
                    <a:ea typeface="方正大黑简体" panose="03000509000000000000" pitchFamily="65" charset="-122"/>
                    <a:cs typeface="+mn-cs"/>
                  </a:defRPr>
                </a:pPr>
                <a:r>
                  <a:rPr lang="en-US" altLang="zh-CN" dirty="0">
                    <a:solidFill>
                      <a:srgbClr val="C55A11"/>
                    </a:solidFill>
                  </a:rPr>
                  <a:t>Peak-</a:t>
                </a:r>
                <a:r>
                  <a:rPr lang="en-US" altLang="zh-CN" baseline="0" dirty="0">
                    <a:solidFill>
                      <a:srgbClr val="C55A11"/>
                    </a:solidFill>
                  </a:rPr>
                  <a:t>shaving capacity</a:t>
                </a:r>
                <a:r>
                  <a:rPr lang="zh-CN" dirty="0">
                    <a:solidFill>
                      <a:srgbClr val="C55A11"/>
                    </a:solidFill>
                  </a:rPr>
                  <a:t>（</a:t>
                </a:r>
                <a:r>
                  <a:rPr lang="en-US" altLang="zh-CN" dirty="0" err="1">
                    <a:solidFill>
                      <a:srgbClr val="C55A11"/>
                    </a:solidFill>
                  </a:rPr>
                  <a:t>bcm</a:t>
                </a:r>
                <a:r>
                  <a:rPr lang="zh-CN" dirty="0">
                    <a:solidFill>
                      <a:srgbClr val="C55A11"/>
                    </a:solidFill>
                  </a:rPr>
                  <a:t>）</a:t>
                </a:r>
              </a:p>
            </c:rich>
          </c:tx>
          <c:layout>
            <c:manualLayout>
              <c:xMode val="edge"/>
              <c:yMode val="edge"/>
              <c:x val="0"/>
              <c:y val="0.18771558392759499"/>
            </c:manualLayout>
          </c:layout>
          <c:overlay val="0"/>
          <c:spPr>
            <a:noFill/>
            <a:ln>
              <a:noFill/>
            </a:ln>
            <a:effectLst/>
          </c:spPr>
          <c:txPr>
            <a:bodyPr rot="-5400000" spcFirstLastPara="1" vertOverflow="ellipsis" vert="horz" wrap="square" anchor="ctr" anchorCtr="1"/>
            <a:lstStyle/>
            <a:p>
              <a:pPr>
                <a:defRPr lang="zh-CN" sz="1050" b="0" i="0" u="none" strike="noStrike" kern="1200" baseline="0">
                  <a:solidFill>
                    <a:srgbClr val="C55A11"/>
                  </a:solidFill>
                  <a:latin typeface="方正大黑简体" panose="03000509000000000000" pitchFamily="65" charset="-122"/>
                  <a:ea typeface="方正大黑简体" panose="03000509000000000000" pitchFamily="65" charset="-122"/>
                  <a:cs typeface="+mn-cs"/>
                </a:defRPr>
              </a:pPr>
              <a:endParaRPr lang="zh-CN"/>
            </a:p>
          </c:txPr>
        </c:title>
        <c:numFmt formatCode="#,##0_);[Red]\(#,##0\)" sourceLinked="0"/>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lang="zh-CN" sz="1050" b="0" i="0" u="none" strike="noStrike" kern="1200" baseline="0">
                <a:solidFill>
                  <a:srgbClr val="C55A11"/>
                </a:solidFill>
                <a:latin typeface="方正大黑简体" panose="03000509000000000000" pitchFamily="65" charset="-122"/>
                <a:ea typeface="方正大黑简体" panose="03000509000000000000" pitchFamily="65" charset="-122"/>
                <a:cs typeface="+mn-cs"/>
              </a:defRPr>
            </a:pPr>
            <a:endParaRPr lang="zh-CN"/>
          </a:p>
        </c:txPr>
        <c:crossAx val="1712049248"/>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lang="zh-CN" sz="1050" b="0">
          <a:latin typeface="方正大黑简体" panose="03000509000000000000" pitchFamily="65" charset="-122"/>
          <a:ea typeface="方正大黑简体" panose="03000509000000000000" pitchFamily="65" charset="-122"/>
        </a:defRPr>
      </a:pPr>
      <a:endParaRPr lang="zh-CN"/>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4.jpeg"/></Relationships>
</file>

<file path=ppt/drawings/drawing1.xml><?xml version="1.0" encoding="utf-8"?>
<c:userShapes xmlns:c="http://schemas.openxmlformats.org/drawingml/2006/chart">
  <cdr:relSizeAnchor xmlns:cdr="http://schemas.openxmlformats.org/drawingml/2006/chartDrawing">
    <cdr:from>
      <cdr:x>0.14292</cdr:x>
      <cdr:y>0.05572</cdr:y>
    </cdr:from>
    <cdr:to>
      <cdr:x>0.55653</cdr:x>
      <cdr:y>0.25213</cdr:y>
    </cdr:to>
    <cdr:grpSp>
      <cdr:nvGrpSpPr>
        <cdr:cNvPr id="2" name="组合 1">
          <a:extLst xmlns:a="http://schemas.openxmlformats.org/drawingml/2006/main">
            <a:ext uri="{FF2B5EF4-FFF2-40B4-BE49-F238E27FC236}">
              <a16:creationId xmlns:a16="http://schemas.microsoft.com/office/drawing/2014/main" id="{E52A451D-8ED0-909A-F9BD-517B9D28D137}"/>
            </a:ext>
          </a:extLst>
        </cdr:cNvPr>
        <cdr:cNvGrpSpPr/>
      </cdr:nvGrpSpPr>
      <cdr:grpSpPr>
        <a:xfrm xmlns:a="http://schemas.openxmlformats.org/drawingml/2006/main">
          <a:off x="758171" y="178096"/>
          <a:ext cx="2194144" cy="627777"/>
          <a:chOff x="758173" y="178085"/>
          <a:chExt cx="2194183" cy="627795"/>
        </a:xfrm>
      </cdr:grpSpPr>
      <cdr:pic>
        <cdr:nvPicPr>
          <cdr:cNvPr id="3" name="图片 2">
            <a:extLst xmlns:a="http://schemas.openxmlformats.org/drawingml/2006/main">
              <a:ext uri="{FF2B5EF4-FFF2-40B4-BE49-F238E27FC236}">
                <a16:creationId xmlns:a16="http://schemas.microsoft.com/office/drawing/2014/main" id="{0664615E-6534-BC70-4485-071BE15F7CC8}"/>
              </a:ext>
            </a:extLst>
          </cdr:cNvPr>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r="54495"/>
          <a:stretch xmlns:a="http://schemas.openxmlformats.org/drawingml/2006/main">
            <a:fillRect/>
          </a:stretch>
        </cdr:blipFill>
        <cdr:spPr>
          <a:xfrm xmlns:a="http://schemas.openxmlformats.org/drawingml/2006/main">
            <a:off x="758173" y="178085"/>
            <a:ext cx="448922" cy="627795"/>
          </a:xfrm>
          <a:prstGeom xmlns:a="http://schemas.openxmlformats.org/drawingml/2006/main" prst="rect">
            <a:avLst/>
          </a:prstGeom>
        </cdr:spPr>
      </cdr:pic>
      <cdr:sp macro="" textlink="">
        <cdr:nvSpPr>
          <cdr:cNvPr id="4" name="矩形 3"/>
          <cdr:cNvSpPr/>
        </cdr:nvSpPr>
        <cdr:spPr>
          <a:xfrm xmlns:a="http://schemas.openxmlformats.org/drawingml/2006/main">
            <a:off x="1257639" y="227403"/>
            <a:ext cx="1694717" cy="276651"/>
          </a:xfrm>
          <a:prstGeom xmlns:a="http://schemas.openxmlformats.org/drawingml/2006/main" prst="rect">
            <a:avLst/>
          </a:prstGeom>
        </cdr:spPr>
        <cdr:txBody>
          <a:bodyPr xmlns:a="http://schemas.openxmlformats.org/drawingml/2006/main" vertOverflow="clip" vert="horz" wrap="square" lIns="45720" tIns="45720" rIns="45720" bIns="45720" rtlCol="0" anchor="t" anchorCtr="0">
            <a:norm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100" dirty="0">
                <a:solidFill>
                  <a:schemeClr val="accent2">
                    <a:lumMod val="75000"/>
                  </a:schemeClr>
                </a:solidFill>
                <a:latin typeface="方正大黑简体" panose="03000509000000000000" pitchFamily="65" charset="-122"/>
                <a:ea typeface="方正大黑简体" panose="03000509000000000000" pitchFamily="65" charset="-122"/>
              </a:rPr>
              <a:t>Peak-shaving capacity</a:t>
            </a:r>
            <a:endParaRPr lang="zh-CN" altLang="en-US" sz="1100" dirty="0">
              <a:solidFill>
                <a:schemeClr val="accent2">
                  <a:lumMod val="75000"/>
                </a:schemeClr>
              </a:solidFill>
              <a:latin typeface="方正大黑简体" panose="03000509000000000000" pitchFamily="65" charset="-122"/>
              <a:ea typeface="方正大黑简体" panose="03000509000000000000" pitchFamily="65" charset="-122"/>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灯片编号占位符 4"/>
          <p:cNvSpPr>
            <a:spLocks noGrp="1"/>
          </p:cNvSpPr>
          <p:nvPr>
            <p:ph type="sldNum" sz="quarter" idx="3"/>
          </p:nvPr>
        </p:nvSpPr>
        <p:spPr>
          <a:xfrm>
            <a:off x="1" y="8966976"/>
            <a:ext cx="6667564" cy="495473"/>
          </a:xfrm>
          <a:prstGeom prst="rect">
            <a:avLst/>
          </a:prstGeom>
        </p:spPr>
        <p:txBody>
          <a:bodyPr vert="horz" wrap="square" lIns="94819" tIns="47409" rIns="94819" bIns="47409" numCol="1" anchor="b" anchorCtr="0" compatLnSpc="1"/>
          <a:lstStyle>
            <a:lvl1pPr algn="ctr" eaLnBrk="1" hangingPunct="1">
              <a:defRPr sz="1300">
                <a:ea typeface="黑体" panose="02010609060101010101" pitchFamily="49" charset="-122"/>
              </a:defRPr>
            </a:lvl1pPr>
          </a:lstStyle>
          <a:p>
            <a:fld id="{6D036D0A-9571-43D0-9E39-7D271CA49862}"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889532" cy="497036"/>
          </a:xfrm>
          <a:prstGeom prst="rect">
            <a:avLst/>
          </a:prstGeom>
        </p:spPr>
        <p:txBody>
          <a:bodyPr vert="horz" lIns="94819" tIns="47409" rIns="94819" bIns="47409" rtlCol="0"/>
          <a:lstStyle>
            <a:lvl1pPr algn="l" eaLnBrk="1" fontAlgn="auto" hangingPunct="1">
              <a:spcBef>
                <a:spcPts val="0"/>
              </a:spcBef>
              <a:spcAft>
                <a:spcPts val="0"/>
              </a:spcAft>
              <a:defRPr sz="1300">
                <a:latin typeface="+mn-lt"/>
                <a:ea typeface="黑体" panose="02010609060101010101" pitchFamily="49" charset="-122"/>
              </a:defRPr>
            </a:lvl1pPr>
          </a:lstStyle>
          <a:p>
            <a:pPr>
              <a:defRPr/>
            </a:pPr>
            <a:endParaRPr lang="zh-CN" altLang="en-US"/>
          </a:p>
        </p:txBody>
      </p:sp>
      <p:sp>
        <p:nvSpPr>
          <p:cNvPr id="3" name="日期占位符 2"/>
          <p:cNvSpPr>
            <a:spLocks noGrp="1"/>
          </p:cNvSpPr>
          <p:nvPr>
            <p:ph type="dt" idx="1"/>
          </p:nvPr>
        </p:nvSpPr>
        <p:spPr>
          <a:xfrm>
            <a:off x="3778033" y="1"/>
            <a:ext cx="2889532" cy="497036"/>
          </a:xfrm>
          <a:prstGeom prst="rect">
            <a:avLst/>
          </a:prstGeom>
        </p:spPr>
        <p:txBody>
          <a:bodyPr vert="horz" lIns="94819" tIns="47409" rIns="94819" bIns="47409" rtlCol="0"/>
          <a:lstStyle>
            <a:lvl1pPr algn="r" eaLnBrk="1" fontAlgn="auto" hangingPunct="1">
              <a:spcBef>
                <a:spcPts val="0"/>
              </a:spcBef>
              <a:spcAft>
                <a:spcPts val="0"/>
              </a:spcAft>
              <a:defRPr sz="1300">
                <a:latin typeface="+mn-lt"/>
                <a:ea typeface="黑体" panose="02010609060101010101" pitchFamily="49" charset="-122"/>
              </a:defRPr>
            </a:lvl1pPr>
          </a:lstStyle>
          <a:p>
            <a:pPr>
              <a:defRPr/>
            </a:pPr>
            <a:fld id="{15457A6C-92C0-4B36-881A-FC406353EE50}" type="datetimeFigureOut">
              <a:rPr lang="zh-CN" altLang="en-US"/>
              <a:t>2023/10/12</a:t>
            </a:fld>
            <a:endParaRPr lang="zh-CN" altLang="en-US" dirty="0"/>
          </a:p>
        </p:txBody>
      </p:sp>
      <p:sp>
        <p:nvSpPr>
          <p:cNvPr id="4" name="幻灯片图像占位符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4819" tIns="47409" rIns="94819" bIns="47409" rtlCol="0" anchor="ctr"/>
          <a:lstStyle/>
          <a:p>
            <a:pPr lvl="0"/>
            <a:endParaRPr lang="zh-CN" altLang="en-US" noProof="0" dirty="0"/>
          </a:p>
        </p:txBody>
      </p:sp>
      <p:sp>
        <p:nvSpPr>
          <p:cNvPr id="5" name="备注占位符 4"/>
          <p:cNvSpPr>
            <a:spLocks noGrp="1"/>
          </p:cNvSpPr>
          <p:nvPr>
            <p:ph type="body" sz="quarter" idx="3"/>
          </p:nvPr>
        </p:nvSpPr>
        <p:spPr>
          <a:xfrm>
            <a:off x="667519" y="4715595"/>
            <a:ext cx="5334051" cy="4468639"/>
          </a:xfrm>
          <a:prstGeom prst="rect">
            <a:avLst/>
          </a:prstGeom>
        </p:spPr>
        <p:txBody>
          <a:bodyPr vert="horz" lIns="94819" tIns="47409" rIns="94819" bIns="47409" rtlCol="0"/>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9429627"/>
            <a:ext cx="2889532" cy="497036"/>
          </a:xfrm>
          <a:prstGeom prst="rect">
            <a:avLst/>
          </a:prstGeom>
        </p:spPr>
        <p:txBody>
          <a:bodyPr vert="horz" lIns="94819" tIns="47409" rIns="94819" bIns="47409" rtlCol="0" anchor="b"/>
          <a:lstStyle>
            <a:lvl1pPr algn="l" eaLnBrk="1" fontAlgn="auto" hangingPunct="1">
              <a:spcBef>
                <a:spcPts val="0"/>
              </a:spcBef>
              <a:spcAft>
                <a:spcPts val="0"/>
              </a:spcAft>
              <a:defRPr sz="1300">
                <a:latin typeface="+mn-lt"/>
                <a:ea typeface="黑体" panose="02010609060101010101" pitchFamily="49" charset="-122"/>
              </a:defRPr>
            </a:lvl1pPr>
          </a:lstStyle>
          <a:p>
            <a:pPr>
              <a:defRPr/>
            </a:pPr>
            <a:endParaRPr lang="zh-CN" altLang="en-US"/>
          </a:p>
        </p:txBody>
      </p:sp>
      <p:sp>
        <p:nvSpPr>
          <p:cNvPr id="7" name="灯片编号占位符 6"/>
          <p:cNvSpPr>
            <a:spLocks noGrp="1"/>
          </p:cNvSpPr>
          <p:nvPr>
            <p:ph type="sldNum" sz="quarter" idx="5"/>
          </p:nvPr>
        </p:nvSpPr>
        <p:spPr>
          <a:xfrm>
            <a:off x="3778033" y="9429627"/>
            <a:ext cx="2889532" cy="497036"/>
          </a:xfrm>
          <a:prstGeom prst="rect">
            <a:avLst/>
          </a:prstGeom>
        </p:spPr>
        <p:txBody>
          <a:bodyPr vert="horz" wrap="square" lIns="94819" tIns="47409" rIns="94819" bIns="47409" numCol="1" anchor="b" anchorCtr="0" compatLnSpc="1"/>
          <a:lstStyle>
            <a:lvl1pPr algn="r" eaLnBrk="1" hangingPunct="1">
              <a:defRPr sz="1300">
                <a:ea typeface="黑体" panose="02010609060101010101" pitchFamily="49" charset="-122"/>
              </a:defRPr>
            </a:lvl1pPr>
          </a:lstStyle>
          <a:p>
            <a:fld id="{30DA955F-2755-4BA3-A03C-7D8DB9378E9F}"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黑体" panose="02010609060101010101" pitchFamily="49" charset="-122"/>
        <a:cs typeface="+mn-cs"/>
      </a:defRPr>
    </a:lvl1pPr>
    <a:lvl2pPr marL="457200" algn="l" rtl="0" eaLnBrk="0" fontAlgn="base" hangingPunct="0">
      <a:spcBef>
        <a:spcPct val="30000"/>
      </a:spcBef>
      <a:spcAft>
        <a:spcPct val="0"/>
      </a:spcAft>
      <a:defRPr sz="1200" kern="1200">
        <a:solidFill>
          <a:schemeClr val="tx1"/>
        </a:solidFill>
        <a:latin typeface="+mn-lt"/>
        <a:ea typeface="黑体" panose="02010609060101010101" pitchFamily="49" charset="-122"/>
        <a:cs typeface="+mn-cs"/>
      </a:defRPr>
    </a:lvl2pPr>
    <a:lvl3pPr marL="914400" algn="l" rtl="0" eaLnBrk="0" fontAlgn="base" hangingPunct="0">
      <a:spcBef>
        <a:spcPct val="30000"/>
      </a:spcBef>
      <a:spcAft>
        <a:spcPct val="0"/>
      </a:spcAft>
      <a:defRPr sz="1200" kern="1200">
        <a:solidFill>
          <a:schemeClr val="tx1"/>
        </a:solidFill>
        <a:latin typeface="+mn-lt"/>
        <a:ea typeface="黑体" panose="02010609060101010101" pitchFamily="49" charset="-122"/>
        <a:cs typeface="+mn-cs"/>
      </a:defRPr>
    </a:lvl3pPr>
    <a:lvl4pPr marL="1371600" algn="l" rtl="0" eaLnBrk="0" fontAlgn="base" hangingPunct="0">
      <a:spcBef>
        <a:spcPct val="30000"/>
      </a:spcBef>
      <a:spcAft>
        <a:spcPct val="0"/>
      </a:spcAft>
      <a:defRPr sz="1200" kern="1200">
        <a:solidFill>
          <a:schemeClr val="tx1"/>
        </a:solidFill>
        <a:latin typeface="+mn-lt"/>
        <a:ea typeface="黑体" panose="02010609060101010101" pitchFamily="49" charset="-122"/>
        <a:cs typeface="+mn-cs"/>
      </a:defRPr>
    </a:lvl4pPr>
    <a:lvl5pPr marL="1828800" algn="l" rtl="0" eaLnBrk="0" fontAlgn="base" hangingPunct="0">
      <a:spcBef>
        <a:spcPct val="30000"/>
      </a:spcBef>
      <a:spcAft>
        <a:spcPct val="0"/>
      </a:spcAft>
      <a:defRPr sz="1200" kern="1200">
        <a:solidFill>
          <a:schemeClr val="tx1"/>
        </a:solidFill>
        <a:latin typeface="+mn-lt"/>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DA955F-2755-4BA3-A03C-7D8DB9378E9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33338" y="747713"/>
            <a:ext cx="6610350" cy="3719512"/>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xfrm>
            <a:off x="888501" y="4717158"/>
            <a:ext cx="4892087" cy="4467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pPr algn="just">
              <a:buFont typeface="Wingdings" panose="05000000000000000000" pitchFamily="2" charset="2"/>
              <a:buChar char="u"/>
            </a:pPr>
            <a:endParaRPr lang="en-US" altLang="zh-CN" kern="0" dirty="0">
              <a:solidFill>
                <a:srgbClr val="00206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0DA955F-2755-4BA3-A03C-7D8DB9378E9F}"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pPr algn="just">
              <a:buFont typeface="Wingdings" panose="05000000000000000000" pitchFamily="2" charset="2"/>
              <a:buChar char="u"/>
            </a:pPr>
            <a:endParaRPr lang="en-US" altLang="zh-CN" kern="0" dirty="0">
              <a:solidFill>
                <a:srgbClr val="00206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0DA955F-2755-4BA3-A03C-7D8DB9378E9F}"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0DA955F-2755-4BA3-A03C-7D8DB9378E9F}"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DA955F-2755-4BA3-A03C-7D8DB9378E9F}" type="slidenum">
              <a:rPr lang="zh-CN" altLang="en-US" smtClean="0"/>
              <a:t>7</a:t>
            </a:fld>
            <a:endParaRPr lang="zh-CN" altLang="en-US"/>
          </a:p>
        </p:txBody>
      </p:sp>
    </p:spTree>
    <p:extLst>
      <p:ext uri="{BB962C8B-B14F-4D97-AF65-F5344CB8AC3E}">
        <p14:creationId xmlns:p14="http://schemas.microsoft.com/office/powerpoint/2010/main" val="247940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DA955F-2755-4BA3-A03C-7D8DB9378E9F}" type="slidenum">
              <a:rPr lang="zh-CN" altLang="en-US" smtClean="0"/>
              <a:t>14</a:t>
            </a:fld>
            <a:endParaRPr lang="zh-CN" altLang="en-US"/>
          </a:p>
        </p:txBody>
      </p:sp>
    </p:spTree>
    <p:extLst>
      <p:ext uri="{BB962C8B-B14F-4D97-AF65-F5344CB8AC3E}">
        <p14:creationId xmlns:p14="http://schemas.microsoft.com/office/powerpoint/2010/main" val="214057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DA955F-2755-4BA3-A03C-7D8DB9378E9F}" type="slidenum">
              <a:rPr lang="zh-CN" altLang="en-US" smtClean="0"/>
              <a:t>17</a:t>
            </a:fld>
            <a:endParaRPr lang="zh-CN" altLang="en-US"/>
          </a:p>
        </p:txBody>
      </p:sp>
    </p:spTree>
    <p:extLst>
      <p:ext uri="{BB962C8B-B14F-4D97-AF65-F5344CB8AC3E}">
        <p14:creationId xmlns:p14="http://schemas.microsoft.com/office/powerpoint/2010/main" val="2212989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pPr eaLnBrk="1" hangingPunct="1"/>
            <a:endParaRPr lang="zh-CN" altLang="en-US" dirty="0"/>
          </a:p>
        </p:txBody>
      </p:sp>
      <p:sp>
        <p:nvSpPr>
          <p:cNvPr id="4" name="灯片编号占位符 3"/>
          <p:cNvSpPr>
            <a:spLocks noGrp="1"/>
          </p:cNvSpPr>
          <p:nvPr>
            <p:ph type="sldNum" sz="quarter" idx="10"/>
          </p:nvPr>
        </p:nvSpPr>
        <p:spPr/>
        <p:txBody>
          <a:bodyPr/>
          <a:lstStyle/>
          <a:p>
            <a:fld id="{30DA955F-2755-4BA3-A03C-7D8DB9378E9F}"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8" y="744538"/>
            <a:ext cx="6615112" cy="3722687"/>
          </a:xfrm>
        </p:spPr>
      </p:sp>
      <p:sp>
        <p:nvSpPr>
          <p:cNvPr id="3" name="备注占位符 2"/>
          <p:cNvSpPr>
            <a:spLocks noGrp="1"/>
          </p:cNvSpPr>
          <p:nvPr>
            <p:ph type="body" idx="1"/>
          </p:nvPr>
        </p:nvSpPr>
        <p:spPr/>
        <p:txBody>
          <a:bodyPr/>
          <a:lstStyle/>
          <a:p>
            <a:pPr eaLnBrk="1" hangingPunct="1"/>
            <a:endParaRPr lang="zh-CN" altLang="en-US" dirty="0"/>
          </a:p>
        </p:txBody>
      </p:sp>
      <p:sp>
        <p:nvSpPr>
          <p:cNvPr id="4" name="灯片编号占位符 3"/>
          <p:cNvSpPr>
            <a:spLocks noGrp="1"/>
          </p:cNvSpPr>
          <p:nvPr>
            <p:ph type="sldNum" sz="quarter" idx="10"/>
          </p:nvPr>
        </p:nvSpPr>
        <p:spPr/>
        <p:txBody>
          <a:bodyPr/>
          <a:lstStyle/>
          <a:p>
            <a:fld id="{30DA955F-2755-4BA3-A03C-7D8DB9378E9F}"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3.jp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6.jpg"/><Relationship Id="rId4"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jpg"/><Relationship Id="rId5" Type="http://schemas.openxmlformats.org/officeDocument/2006/relationships/image" Target="../media/image7.jpeg"/><Relationship Id="rId4"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tags" Target="../tags/tag18.xml"/><Relationship Id="rId7" Type="http://schemas.openxmlformats.org/officeDocument/2006/relationships/image" Target="../media/image7.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6.xml"/><Relationship Id="rId5" Type="http://schemas.openxmlformats.org/officeDocument/2006/relationships/tags" Target="../tags/tag20.xml"/><Relationship Id="rId4" Type="http://schemas.openxmlformats.org/officeDocument/2006/relationships/tags" Target="../tags/tag19.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6.jpg"/><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23.xml"/><Relationship Id="rId4" Type="http://schemas.openxmlformats.org/officeDocument/2006/relationships/image" Target="../media/image6.jp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0.jpeg"/><Relationship Id="rId4"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8DEE33CF-720A-4E30-8DF2-C741A663A2F8}" type="datetimeFigureOut">
              <a:rPr lang="zh-CN" altLang="en-US"/>
              <a:t>2023/10/12</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B6F62F9-24CC-49A2-9A2D-828A854B7D4F}" type="slidenum">
              <a:rPr lang="zh-CN" altLang="en-US"/>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AB4C9F0-1D2F-496E-8482-ADB1EC7C9C47}" type="datetimeFigureOut">
              <a:rPr lang="zh-CN" altLang="en-US"/>
              <a:t>2023/10/12</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4F70A1E-0163-48D6-884D-5D8EC454FF11}" type="slidenum">
              <a:rPr lang="zh-CN" altLang="en-US"/>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0EAD0B0-81AE-45A7-8904-F8738C8CA982}" type="datetimeFigureOut">
              <a:rPr lang="zh-CN" altLang="en-US"/>
              <a:t>2023/10/12</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9BD73E8-4CCC-49DB-9FC1-03829867A573}" type="slidenum">
              <a:rPr lang="zh-CN" altLang="en-US"/>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1237FFA-8B0B-4DB3-B56D-07A9DBFE9289}" type="datetimeFigureOut">
              <a:rPr lang="zh-CN" altLang="en-US"/>
              <a:t>2023/10/12</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D1FE18A-E07C-4A32-B028-8AC5974636C5}" type="slidenum">
              <a:rPr lang="zh-CN" altLang="en-US"/>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AC2D3797-BCE0-4629-8934-83DC675833D2}" type="datetimeFigureOut">
              <a:rPr lang="zh-CN" altLang="en-US"/>
              <a:t>2023/10/12</a:t>
            </a:fld>
            <a:endParaRPr lang="zh-CN" altLang="en-US"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A7112683-9C5B-4F3E-8076-942EBE6D115F}" type="slidenum">
              <a:rPr lang="zh-CN" altLang="en-US"/>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03556ABB-648E-4D1D-9937-5EB5A5AFF612}" type="datetimeFigureOut">
              <a:rPr lang="zh-CN" altLang="en-US"/>
              <a:t>2023/10/12</a:t>
            </a:fld>
            <a:endParaRPr lang="zh-CN" altLang="en-US"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BA48F4CE-2A09-4453-BB75-0B798FED26EF}" type="slidenum">
              <a:rPr lang="zh-CN" altLang="en-US"/>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Line 76"/>
          <p:cNvSpPr>
            <a:spLocks noChangeShapeType="1"/>
          </p:cNvSpPr>
          <p:nvPr/>
        </p:nvSpPr>
        <p:spPr bwMode="auto">
          <a:xfrm>
            <a:off x="0" y="844550"/>
            <a:ext cx="1219200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3" name="Line 76"/>
          <p:cNvSpPr>
            <a:spLocks noChangeShapeType="1"/>
          </p:cNvSpPr>
          <p:nvPr/>
        </p:nvSpPr>
        <p:spPr bwMode="auto">
          <a:xfrm>
            <a:off x="0" y="844550"/>
            <a:ext cx="1219200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 name="日期占位符 3"/>
          <p:cNvSpPr>
            <a:spLocks noGrp="1"/>
          </p:cNvSpPr>
          <p:nvPr>
            <p:ph type="dt" sz="half" idx="10"/>
          </p:nvPr>
        </p:nvSpPr>
        <p:spPr/>
        <p:txBody>
          <a:bodyPr/>
          <a:lstStyle>
            <a:lvl1pPr>
              <a:defRPr/>
            </a:lvl1pPr>
          </a:lstStyle>
          <a:p>
            <a:pPr>
              <a:defRPr/>
            </a:pPr>
            <a:fld id="{C6D069E0-2DC0-447D-B52D-FF424B2C9572}" type="datetimeFigureOut">
              <a:rPr lang="zh-CN" altLang="en-US"/>
              <a:t>2023/10/12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3EB8A4D4-7568-496F-B937-B7EA254A1A9E}" type="slidenum">
              <a:rPr lang="zh-CN" altLang="en-US"/>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C3A432B-C94C-47A2-9E77-FFEA966E2D5E}" type="datetimeFigureOut">
              <a:rPr lang="zh-CN" altLang="en-US"/>
              <a:t>2023/10/12</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19AD45B-DFC5-4BD0-A897-05029F44CB55}"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ea typeface="黑体" panose="02010609060101010101" pitchFamily="49"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1D3D11D-FA75-475A-8668-77CE08FB573C}" type="datetimeFigureOut">
              <a:rPr lang="zh-CN" altLang="en-US"/>
              <a:t>2023/10/12</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E6422C4-E07D-48CA-860E-3DECEBFD1FBC}" type="slidenum">
              <a:rPr lang="zh-CN" altLang="en-US"/>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6F25899-0B85-40EE-9553-E71827F8A8F4}" type="datetimeFigureOut">
              <a:rPr lang="zh-CN" altLang="en-US"/>
              <a:t>2023/10/12</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41BFAFF-4240-48EC-912C-31988D5D1028}" type="slidenum">
              <a:rPr lang="zh-CN" altLang="en-US"/>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E7D1852-4FED-4651-90DB-EB2DE8150828}" type="datetimeFigureOut">
              <a:rPr lang="zh-CN" altLang="en-US"/>
              <a:t>2023/10/12</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18AACA4-D233-484B-BD5F-2F5C43856ED7}" type="slidenum">
              <a:rPr lang="zh-CN" altLang="en-US"/>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534585" y="214314"/>
            <a:ext cx="10390716"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5769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549400" y="6243638"/>
            <a:ext cx="2540000" cy="457200"/>
          </a:xfr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4876800" y="6243638"/>
            <a:ext cx="3860800" cy="457200"/>
          </a:xfr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9389533" y="6243638"/>
            <a:ext cx="2540000" cy="457200"/>
          </a:xfrm>
        </p:spPr>
        <p:txBody>
          <a:bodyPr/>
          <a:lstStyle>
            <a:lvl1pPr>
              <a:defRPr/>
            </a:lvl1pPr>
          </a:lstStyle>
          <a:p>
            <a:fld id="{805173CB-05DD-4F55-8D75-2476EA1BBC17}" type="slidenum">
              <a:rPr lang="en-US" altLang="zh-CN"/>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24418" y="981076"/>
            <a:ext cx="10382249" cy="561975"/>
          </a:xfrm>
        </p:spPr>
        <p:txBody>
          <a:bodyPr/>
          <a:lstStyle/>
          <a:p>
            <a:r>
              <a:rPr lang="zh-CN" altLang="en-US"/>
              <a:t>单击此处编辑母版标题样式</a:t>
            </a:r>
          </a:p>
        </p:txBody>
      </p:sp>
      <p:sp>
        <p:nvSpPr>
          <p:cNvPr id="3" name="内容占位符 2"/>
          <p:cNvSpPr>
            <a:spLocks noGrp="1"/>
          </p:cNvSpPr>
          <p:nvPr>
            <p:ph sz="half" idx="1"/>
          </p:nvPr>
        </p:nvSpPr>
        <p:spPr>
          <a:xfrm>
            <a:off x="624417" y="1700213"/>
            <a:ext cx="5376333" cy="44259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203952" y="1700214"/>
            <a:ext cx="5378449" cy="21367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203952" y="3989389"/>
            <a:ext cx="5378449" cy="21367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ea typeface="黑体" panose="02010609060101010101" pitchFamily="49"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ea typeface="黑体" panose="02010609060101010101" pitchFamily="49"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ea typeface="黑体" panose="02010609060101010101" pitchFamily="49" charset="-122"/>
              </a:defRPr>
            </a:lvl1pPr>
            <a:lvl2pPr>
              <a:defRPr sz="2800">
                <a:ea typeface="黑体" panose="02010609060101010101" pitchFamily="49" charset="-122"/>
              </a:defRPr>
            </a:lvl2pPr>
            <a:lvl3pPr>
              <a:defRPr sz="2400">
                <a:ea typeface="黑体" panose="02010609060101010101" pitchFamily="49" charset="-122"/>
              </a:defRPr>
            </a:lvl3pPr>
            <a:lvl4pPr>
              <a:defRPr sz="2000">
                <a:ea typeface="黑体" panose="02010609060101010101" pitchFamily="49" charset="-122"/>
              </a:defRPr>
            </a:lvl4pPr>
            <a:lvl5pPr>
              <a:defRPr sz="2000">
                <a:ea typeface="黑体" panose="02010609060101010101" pitchFamily="49"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ea typeface="黑体" panose="02010609060101010101" pitchFamily="49"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ea typeface="黑体" panose="02010609060101010101" pitchFamily="49"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ea typeface="黑体" panose="02010609060101010101" pitchFamily="49" charset="-122"/>
              </a:defRPr>
            </a:lvl1pPr>
            <a:lvl2pPr>
              <a:defRPr sz="2800">
                <a:ea typeface="黑体" panose="02010609060101010101" pitchFamily="49" charset="-122"/>
              </a:defRPr>
            </a:lvl2pPr>
            <a:lvl3pPr>
              <a:defRPr sz="2400">
                <a:ea typeface="黑体" panose="02010609060101010101" pitchFamily="49" charset="-122"/>
              </a:defRPr>
            </a:lvl3pPr>
            <a:lvl4pPr>
              <a:defRPr sz="2000">
                <a:ea typeface="黑体" panose="02010609060101010101" pitchFamily="49" charset="-122"/>
              </a:defRPr>
            </a:lvl4pPr>
            <a:lvl5pPr>
              <a:defRPr sz="2000">
                <a:ea typeface="黑体" panose="02010609060101010101" pitchFamily="49"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ea typeface="黑体" panose="02010609060101010101" pitchFamily="49"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ea typeface="黑体" panose="02010609060101010101" pitchFamily="49"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ea typeface="黑体" panose="02010609060101010101" pitchFamily="49" charset="-122"/>
              </a:defRPr>
            </a:lvl1pPr>
            <a:lvl2pPr>
              <a:defRPr sz="2400">
                <a:ea typeface="黑体" panose="02010609060101010101" pitchFamily="49" charset="-122"/>
              </a:defRPr>
            </a:lvl2pPr>
            <a:lvl3pPr>
              <a:defRPr sz="2000">
                <a:ea typeface="黑体" panose="02010609060101010101" pitchFamily="49" charset="-122"/>
              </a:defRPr>
            </a:lvl3pPr>
            <a:lvl4pPr>
              <a:defRPr sz="1800">
                <a:ea typeface="黑体" panose="02010609060101010101" pitchFamily="49" charset="-122"/>
              </a:defRPr>
            </a:lvl4pPr>
            <a:lvl5pPr>
              <a:defRPr sz="1800">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ea typeface="黑体" panose="02010609060101010101" pitchFamily="49" charset="-122"/>
              </a:defRPr>
            </a:lvl1pPr>
            <a:lvl2pPr>
              <a:defRPr sz="2000">
                <a:ea typeface="黑体" panose="02010609060101010101" pitchFamily="49" charset="-122"/>
              </a:defRPr>
            </a:lvl2pPr>
            <a:lvl3pPr>
              <a:defRPr sz="1800">
                <a:ea typeface="黑体" panose="02010609060101010101" pitchFamily="49" charset="-122"/>
              </a:defRPr>
            </a:lvl3pPr>
            <a:lvl4pPr>
              <a:defRPr sz="1600">
                <a:ea typeface="黑体" panose="02010609060101010101" pitchFamily="49" charset="-122"/>
              </a:defRPr>
            </a:lvl4pPr>
            <a:lvl5pPr>
              <a:defRPr sz="1600">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ea typeface="黑体" panose="02010609060101010101" pitchFamily="49" charset="-122"/>
              </a:defRPr>
            </a:lvl1pPr>
            <a:lvl2pPr>
              <a:defRPr sz="2800">
                <a:ea typeface="黑体" panose="02010609060101010101" pitchFamily="49" charset="-122"/>
              </a:defRPr>
            </a:lvl2pPr>
            <a:lvl3pPr>
              <a:defRPr sz="2400">
                <a:ea typeface="黑体" panose="02010609060101010101" pitchFamily="49" charset="-122"/>
              </a:defRPr>
            </a:lvl3pPr>
            <a:lvl4pPr>
              <a:defRPr sz="2000">
                <a:ea typeface="黑体" panose="02010609060101010101" pitchFamily="49" charset="-122"/>
              </a:defRPr>
            </a:lvl4pPr>
            <a:lvl5pPr>
              <a:defRPr sz="2000">
                <a:ea typeface="黑体" panose="02010609060101010101" pitchFamily="49"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标题 1"/>
          <p:cNvSpPr>
            <a:spLocks noGrp="1"/>
          </p:cNvSpPr>
          <p:nvPr>
            <p:ph type="ctrTitle" hasCustomPrompt="1"/>
            <p:custDataLst>
              <p:tags r:id="rId1"/>
            </p:custDataLst>
          </p:nvPr>
        </p:nvSpPr>
        <p:spPr>
          <a:xfrm>
            <a:off x="3203575" y="2117090"/>
            <a:ext cx="5772150" cy="1314450"/>
          </a:xfrm>
        </p:spPr>
        <p:txBody>
          <a:bodyPr lIns="90000" tIns="46800" rIns="90000" bIns="46800" anchor="b" anchorCtr="0">
            <a:normAutofit/>
          </a:bodyPr>
          <a:lstStyle>
            <a:lvl1pPr algn="dist" eaLnBrk="1" fontAlgn="auto" latinLnBrk="0" hangingPunct="1">
              <a:lnSpc>
                <a:spcPts val="5000"/>
              </a:lnSpc>
              <a:defRPr sz="4000" u="none" strike="noStrike" kern="1200" cap="none" spc="0" normalizeH="0">
                <a:solidFill>
                  <a:srgbClr val="0066B3"/>
                </a:solidFill>
                <a:uFillTx/>
                <a:latin typeface="+mj-ea"/>
                <a:ea typeface="+mj-ea"/>
              </a:defRPr>
            </a:lvl1pPr>
          </a:lstStyle>
          <a:p>
            <a:r>
              <a:rPr lang="zh-CN" altLang="en-US" dirty="0">
                <a:sym typeface="+mn-ea"/>
              </a:rPr>
              <a:t>Add Title</a:t>
            </a:r>
            <a:r>
              <a:rPr lang="en-US" altLang="zh-CN" dirty="0">
                <a:sym typeface="+mn-ea"/>
              </a:rPr>
              <a:t> </a:t>
            </a:r>
            <a:r>
              <a:rPr lang="zh-CN" altLang="en-US" dirty="0">
                <a:sym typeface="+mn-ea"/>
              </a:rPr>
              <a:t>Add Title</a:t>
            </a:r>
            <a:endParaRPr lang="zh-CN" altLang="en-US" dirty="0"/>
          </a:p>
        </p:txBody>
      </p:sp>
      <p:sp>
        <p:nvSpPr>
          <p:cNvPr id="3" name="副标题 2"/>
          <p:cNvSpPr>
            <a:spLocks noGrp="1"/>
          </p:cNvSpPr>
          <p:nvPr>
            <p:ph type="subTitle" idx="1" hasCustomPrompt="1"/>
            <p:custDataLst>
              <p:tags r:id="rId2"/>
            </p:custDataLst>
          </p:nvPr>
        </p:nvSpPr>
        <p:spPr>
          <a:xfrm>
            <a:off x="5086985" y="4832350"/>
            <a:ext cx="2005330" cy="421005"/>
          </a:xfrm>
        </p:spPr>
        <p:txBody>
          <a:bodyPr lIns="90000" tIns="46800" rIns="90000" bIns="46800">
            <a:noAutofit/>
          </a:bodyPr>
          <a:lstStyle>
            <a:lvl1pPr marL="0" indent="0" algn="dist" eaLnBrk="1" fontAlgn="auto" latinLnBrk="0" hangingPunct="1">
              <a:lnSpc>
                <a:spcPct val="100000"/>
              </a:lnSpc>
              <a:spcAft>
                <a:spcPts val="0"/>
              </a:spcAft>
              <a:buNone/>
              <a:defRPr sz="2200" b="1" u="none" strike="noStrike" kern="0" cap="none" spc="0" normalizeH="0">
                <a:solidFill>
                  <a:srgbClr val="0066B3"/>
                </a:solidFill>
                <a:uFillTx/>
                <a:latin typeface="微软雅黑 (标题)"/>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202X.XX.XX</a:t>
            </a:r>
          </a:p>
        </p:txBody>
      </p:sp>
    </p:spTree>
    <p:extLst>
      <p:ext uri="{BB962C8B-B14F-4D97-AF65-F5344CB8AC3E}">
        <p14:creationId xmlns:p14="http://schemas.microsoft.com/office/powerpoint/2010/main" val="701442111"/>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98284202"/>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dirty="0"/>
          </a:p>
        </p:txBody>
      </p:sp>
    </p:spTree>
    <p:extLst>
      <p:ext uri="{BB962C8B-B14F-4D97-AF65-F5344CB8AC3E}">
        <p14:creationId xmlns:p14="http://schemas.microsoft.com/office/powerpoint/2010/main" val="1450985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ransition Page">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标题 1"/>
          <p:cNvSpPr>
            <a:spLocks noGrp="1"/>
          </p:cNvSpPr>
          <p:nvPr>
            <p:ph type="ctrTitle" hasCustomPrompt="1"/>
            <p:custDataLst>
              <p:tags r:id="rId1"/>
            </p:custDataLst>
          </p:nvPr>
        </p:nvSpPr>
        <p:spPr>
          <a:xfrm>
            <a:off x="2738120" y="2401570"/>
            <a:ext cx="8381365" cy="611505"/>
          </a:xfrm>
        </p:spPr>
        <p:txBody>
          <a:bodyPr lIns="90000" tIns="46800" rIns="90000" bIns="46800" anchor="b" anchorCtr="0">
            <a:noAutofit/>
          </a:bodyPr>
          <a:lstStyle>
            <a:lvl1pPr algn="l" eaLnBrk="1" fontAlgn="auto" latinLnBrk="0" hangingPunct="1">
              <a:lnSpc>
                <a:spcPct val="100000"/>
              </a:lnSpc>
              <a:defRPr sz="3200" u="none" strike="noStrike" kern="1200" cap="none" spc="0" normalizeH="0">
                <a:solidFill>
                  <a:srgbClr val="0066B3"/>
                </a:solidFill>
                <a:uFillTx/>
                <a:latin typeface="微软雅黑" panose="020B0503020204020204" charset="-122"/>
              </a:defRPr>
            </a:lvl1pPr>
          </a:lstStyle>
          <a:p>
            <a:r>
              <a:rPr lang="zh-CN" altLang="en-US" dirty="0">
                <a:sym typeface="+mn-ea"/>
              </a:rPr>
              <a:t>Add Title</a:t>
            </a:r>
          </a:p>
        </p:txBody>
      </p:sp>
      <p:sp>
        <p:nvSpPr>
          <p:cNvPr id="5" name="流程图: 联系 4"/>
          <p:cNvSpPr/>
          <p:nvPr userDrawn="1"/>
        </p:nvSpPr>
        <p:spPr>
          <a:xfrm>
            <a:off x="1783906" y="2356485"/>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hasCustomPrompt="1"/>
            <p:custDataLst>
              <p:tags r:id="rId2"/>
            </p:custDataLst>
          </p:nvPr>
        </p:nvSpPr>
        <p:spPr>
          <a:xfrm>
            <a:off x="1951345" y="2496503"/>
            <a:ext cx="366395" cy="421005"/>
          </a:xfrm>
        </p:spPr>
        <p:txBody>
          <a:bodyPr lIns="90000" tIns="46800" rIns="90000" bIns="46800">
            <a:noAutofit/>
          </a:bodyPr>
          <a:lstStyle>
            <a:lvl1pPr marL="0" indent="0" algn="ctr" eaLnBrk="1" fontAlgn="auto" latinLnBrk="0" hangingPunct="1">
              <a:lnSpc>
                <a:spcPct val="100000"/>
              </a:lnSpc>
              <a:spcAft>
                <a:spcPts val="0"/>
              </a:spcAft>
              <a:buNone/>
              <a:defRPr sz="2400" b="1" u="none" strike="noStrike" kern="0" cap="none" spc="0" normalizeH="0">
                <a:solidFill>
                  <a:schemeClr val="bg1"/>
                </a:solidFill>
                <a:uFillTx/>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dist"/>
            <a:r>
              <a:rPr lang="en-US" altLang="zh-CN" dirty="0">
                <a:latin typeface="微软雅黑" panose="020B0503020204020204" charset="-122"/>
                <a:ea typeface="微软雅黑" panose="020B0503020204020204" charset="-122"/>
                <a:sym typeface="+mn-ea"/>
              </a:rPr>
              <a:t>1</a:t>
            </a:r>
          </a:p>
        </p:txBody>
      </p:sp>
      <p:sp>
        <p:nvSpPr>
          <p:cNvPr id="4" name="灯片编号占位符 3"/>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extLst>
      <p:ext uri="{BB962C8B-B14F-4D97-AF65-F5344CB8AC3E}">
        <p14:creationId xmlns:p14="http://schemas.microsoft.com/office/powerpoint/2010/main" val="2555835717"/>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1">
    <p:bg>
      <p:bgPr>
        <a:blipFill>
          <a:blip r:embed="rId5"/>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E474DF-02CB-2C67-C2FA-83D4D7012A9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文本占位符 3"/>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chemeClr val="tx1"/>
                </a:solidFill>
                <a:uFillTx/>
                <a:latin typeface="微软雅黑 (标题)"/>
              </a:defRPr>
            </a:lvl1pPr>
          </a:lstStyle>
          <a:p>
            <a:pPr lvl="0"/>
            <a:r>
              <a:rPr lang="zh-CN" altLang="en-US" dirty="0"/>
              <a:t>Add your words here，according to your need to draw the text box size.Please read the instructions and more work at the end of the manual template.</a:t>
            </a:r>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endParaRPr lang="zh-CN" altLang="en-US" dirty="0"/>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 </a:t>
            </a:r>
            <a:endParaRPr lang="zh-CN" altLang="en-US" dirty="0"/>
          </a:p>
        </p:txBody>
      </p:sp>
      <p:sp>
        <p:nvSpPr>
          <p:cNvPr id="2" name="灯片编号占位符 1"/>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dirty="0"/>
          </a:p>
        </p:txBody>
      </p:sp>
    </p:spTree>
    <p:extLst>
      <p:ext uri="{BB962C8B-B14F-4D97-AF65-F5344CB8AC3E}">
        <p14:creationId xmlns:p14="http://schemas.microsoft.com/office/powerpoint/2010/main" val="2888147057"/>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2">
    <p:bg>
      <p:bgPr>
        <a:blipFill>
          <a:blip r:embed="rId5"/>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27755F0-480C-2EBA-C491-97ECAFA06AC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内容占位符 2"/>
          <p:cNvSpPr>
            <a:spLocks noGrp="1"/>
          </p:cNvSpPr>
          <p:nvPr>
            <p:ph idx="1" hasCustomPrompt="1"/>
            <p:custDataLst>
              <p:tags r:id="rId1"/>
            </p:custDataLst>
          </p:nvPr>
        </p:nvSpPr>
        <p:spPr>
          <a:xfrm>
            <a:off x="356870" y="1271270"/>
            <a:ext cx="11456035" cy="4759325"/>
          </a:xfrm>
        </p:spPr>
        <p:txBody>
          <a:bodyPr vert="horz" lIns="90000" tIns="46800" rIns="90000" bIns="46800" rtlCol="0">
            <a:normAutofit/>
          </a:bodyPr>
          <a:lstStyle>
            <a:lvl1pPr eaLnBrk="1" fontAlgn="auto" latinLnBrk="0" hangingPunct="1">
              <a:spcAft>
                <a:spcPts val="1200"/>
              </a:spcAft>
              <a:defRPr sz="2400" b="0" u="none" strike="noStrike" kern="1200" cap="none" spc="50" normalizeH="0">
                <a:solidFill>
                  <a:schemeClr val="tx1"/>
                </a:solidFill>
                <a:uFillTx/>
                <a:latin typeface="微软雅黑 (标题)"/>
              </a:defRPr>
            </a:lvl1pPr>
            <a:lvl2pPr marL="457200" indent="0" eaLnBrk="1" fontAlgn="auto" latinLnBrk="0" hangingPunct="1">
              <a:lnSpc>
                <a:spcPct val="150000"/>
              </a:lnSpc>
              <a:spcAft>
                <a:spcPts val="1200"/>
              </a:spcAft>
              <a:buNone/>
              <a:defRPr sz="2000" u="none" strike="noStrike" kern="1200" cap="none" spc="50" normalizeH="0">
                <a:solidFill>
                  <a:srgbClr val="445469"/>
                </a:solidFill>
                <a:uFillTx/>
              </a:defRPr>
            </a:lvl2pPr>
            <a:lvl3pPr eaLnBrk="1" fontAlgn="auto" latinLnBrk="0" hangingPunct="1">
              <a:lnSpc>
                <a:spcPct val="150000"/>
              </a:lnSpc>
              <a:spcAft>
                <a:spcPts val="1200"/>
              </a:spcAft>
              <a:defRPr sz="2000">
                <a:solidFill>
                  <a:srgbClr val="445469"/>
                </a:solidFill>
              </a:defRPr>
            </a:lvl3pPr>
            <a:lvl4pPr eaLnBrk="1" fontAlgn="auto" latinLnBrk="0" hangingPunct="1">
              <a:lnSpc>
                <a:spcPct val="150000"/>
              </a:lnSpc>
              <a:spcAft>
                <a:spcPts val="1200"/>
              </a:spcAft>
              <a:defRPr sz="2000">
                <a:solidFill>
                  <a:srgbClr val="445469"/>
                </a:solidFill>
              </a:defRPr>
            </a:lvl4pPr>
            <a:lvl5pPr eaLnBrk="1" fontAlgn="auto" latinLnBrk="0" hangingPunct="1">
              <a:lnSpc>
                <a:spcPct val="150000"/>
              </a:lnSpc>
              <a:spcAft>
                <a:spcPts val="1200"/>
              </a:spcAft>
              <a:defRPr sz="2000">
                <a:solidFill>
                  <a:srgbClr val="445469"/>
                </a:solidFill>
              </a:defRPr>
            </a:lvl5pPr>
          </a:lstStyle>
          <a:p>
            <a:pPr lvl="0"/>
            <a:r>
              <a:rPr lang="zh-CN" altLang="en-US" dirty="0"/>
              <a:t>Add your words here，according to your need to draw the text box size.</a:t>
            </a:r>
          </a:p>
        </p:txBody>
      </p:sp>
      <p:sp>
        <p:nvSpPr>
          <p:cNvPr id="5" name="灯片编号占位符 4"/>
          <p:cNvSpPr>
            <a:spLocks noGrp="1"/>
          </p:cNvSpPr>
          <p:nvPr>
            <p:ph type="sldNum" sz="quarter" idx="12"/>
            <p:custDataLst>
              <p:tags r:id="rId2"/>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4" name="标题 3"/>
          <p:cNvSpPr>
            <a:spLocks noGrp="1"/>
          </p:cNvSpPr>
          <p:nvPr>
            <p:ph type="title" hasCustomPrompt="1"/>
            <p:custDataLst>
              <p:tags r:id="rId3"/>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a:t>
            </a:r>
            <a:endParaRPr lang="zh-CN" altLang="en-US" dirty="0"/>
          </a:p>
        </p:txBody>
      </p:sp>
    </p:spTree>
    <p:extLst>
      <p:ext uri="{BB962C8B-B14F-4D97-AF65-F5344CB8AC3E}">
        <p14:creationId xmlns:p14="http://schemas.microsoft.com/office/powerpoint/2010/main" val="30696571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3">
    <p:bg>
      <p:bgPr>
        <a:blipFill>
          <a:blip r:embed="rId7"/>
          <a:stretch>
            <a:fillRect/>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07CDA9F-048D-DF32-C66F-6F109585CD4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图片占位符 2"/>
          <p:cNvSpPr>
            <a:spLocks noGrp="1"/>
          </p:cNvSpPr>
          <p:nvPr>
            <p:ph type="pic" idx="1" hasCustomPrompt="1"/>
            <p:custDataLst>
              <p:tags r:id="rId1"/>
            </p:custDataLst>
          </p:nvPr>
        </p:nvSpPr>
        <p:spPr>
          <a:xfrm>
            <a:off x="1157953" y="1555115"/>
            <a:ext cx="3947795" cy="2778125"/>
          </a:xfrm>
        </p:spPr>
        <p:txBody>
          <a:bodyPr vert="horz" lIns="90000" tIns="46800" rIns="90000" bIns="46800" rtlCol="0">
            <a:normAutofit/>
          </a:bodyPr>
          <a:lstStyle>
            <a:lvl1pPr>
              <a:buNone/>
              <a:defRPr sz="1600" u="none" strike="noStrike" kern="1200" cap="none" spc="50" normalizeH="0">
                <a:solidFill>
                  <a:srgbClr val="0066B3"/>
                </a:solidFill>
                <a:uFillTx/>
                <a:latin typeface="微软雅黑（标题）"/>
                <a:ea typeface="+mj-ea"/>
              </a:defRPr>
            </a:lvl1pPr>
          </a:lstStyle>
          <a:p>
            <a:pPr lvl="0"/>
            <a:r>
              <a:rPr lang="en-US" altLang="zh-CN" dirty="0">
                <a:sym typeface="+mn-ea"/>
              </a:rPr>
              <a:t>P</a:t>
            </a:r>
            <a:r>
              <a:rPr lang="zh-CN" altLang="en-US" dirty="0">
                <a:sym typeface="+mn-ea"/>
              </a:rPr>
              <a:t>icture</a:t>
            </a:r>
            <a:endParaRPr lang="en-US" altLang="zh-CN" dirty="0">
              <a:sym typeface="+mn-ea"/>
            </a:endParaRPr>
          </a:p>
        </p:txBody>
      </p:sp>
      <p:sp>
        <p:nvSpPr>
          <p:cNvPr id="4" name="文本占位符 3"/>
          <p:cNvSpPr>
            <a:spLocks noGrp="1"/>
          </p:cNvSpPr>
          <p:nvPr>
            <p:ph type="body" sz="half" idx="2" hasCustomPrompt="1"/>
            <p:custDataLst>
              <p:tags r:id="rId2"/>
            </p:custDataLst>
          </p:nvPr>
        </p:nvSpPr>
        <p:spPr>
          <a:xfrm>
            <a:off x="5285453" y="1555115"/>
            <a:ext cx="5765926" cy="2778125"/>
          </a:xfrm>
        </p:spPr>
        <p:txBody>
          <a:bodyPr vert="horz" lIns="90000" tIns="46800" rIns="90000" bIns="46800" rtlCol="0">
            <a:normAutofit/>
          </a:bodyPr>
          <a:lstStyle>
            <a:lvl1pPr marL="0" indent="0" algn="l" eaLnBrk="1" fontAlgn="auto" latinLnBrk="0" hangingPunct="1">
              <a:lnSpc>
                <a:spcPct val="100000"/>
              </a:lnSpc>
              <a:spcAft>
                <a:spcPts val="1200"/>
              </a:spcAft>
              <a:buNone/>
              <a:defRPr sz="2000" b="0" u="none" strike="noStrike" kern="1200" cap="none" spc="50" normalizeH="0">
                <a:solidFill>
                  <a:schemeClr val="tx1"/>
                </a:solidFill>
                <a:uFillTx/>
                <a:latin typeface="微软雅黑 (标题)"/>
              </a:defRPr>
            </a:lvl1pPr>
          </a:lstStyle>
          <a:p>
            <a:pPr lvl="0"/>
            <a:r>
              <a:rPr lang="zh-CN" altLang="en-US" dirty="0">
                <a:sym typeface="+mn-ea"/>
              </a:rPr>
              <a:t>Add Title</a:t>
            </a:r>
            <a:endParaRPr lang="zh-CN" altLang="en-US" dirty="0"/>
          </a:p>
          <a:p>
            <a:pPr lvl="0"/>
            <a:r>
              <a:rPr lang="zh-CN" altLang="en-US" dirty="0"/>
              <a:t>Add your words here，according to your need to draw the text box size.</a:t>
            </a:r>
          </a:p>
        </p:txBody>
      </p:sp>
      <p:sp>
        <p:nvSpPr>
          <p:cNvPr id="2" name="文本占位符 1"/>
          <p:cNvSpPr>
            <a:spLocks noGrp="1"/>
          </p:cNvSpPr>
          <p:nvPr>
            <p:ph type="body" sz="half" idx="13" hasCustomPrompt="1"/>
            <p:custDataLst>
              <p:tags r:id="rId3"/>
            </p:custDataLst>
          </p:nvPr>
        </p:nvSpPr>
        <p:spPr>
          <a:xfrm>
            <a:off x="1157952" y="4501515"/>
            <a:ext cx="9893427" cy="1467485"/>
          </a:xfrm>
        </p:spPr>
        <p:txBody>
          <a:bodyPr vert="horz" lIns="90000" tIns="46800" rIns="90000" bIns="46800" rtlCol="0">
            <a:normAutofit/>
          </a:bodyPr>
          <a:lstStyle>
            <a:lvl1pPr marL="0" indent="0" algn="just" eaLnBrk="1" fontAlgn="auto" latinLnBrk="0" hangingPunct="1">
              <a:lnSpc>
                <a:spcPts val="2400"/>
              </a:lnSpc>
              <a:spcAft>
                <a:spcPts val="0"/>
              </a:spcAft>
              <a:buNone/>
              <a:defRPr sz="2000" b="0" u="none" strike="noStrike" kern="1200" cap="none" spc="50" normalizeH="0">
                <a:solidFill>
                  <a:schemeClr val="tx1"/>
                </a:solidFill>
                <a:uFillTx/>
                <a:latin typeface="微软雅黑 (标题)"/>
              </a:defRPr>
            </a:lvl1pPr>
          </a:lstStyle>
          <a:p>
            <a:pPr lvl="0"/>
            <a:r>
              <a:rPr lang="zh-CN" altLang="en-US" dirty="0"/>
              <a:t>Add your words here，according to your need to draw the text box size.</a:t>
            </a:r>
            <a:r>
              <a:rPr lang="zh-CN" altLang="en-US" dirty="0">
                <a:sym typeface="+mn-ea"/>
              </a:rPr>
              <a:t>Add your words here，according to your need to draw the text box size.</a:t>
            </a:r>
            <a:endParaRPr lang="zh-CN" altLang="en-US" dirty="0"/>
          </a:p>
          <a:p>
            <a:pPr lvl="0"/>
            <a:endParaRPr lang="zh-CN" altLang="en-US" dirty="0"/>
          </a:p>
        </p:txBody>
      </p:sp>
      <p:sp>
        <p:nvSpPr>
          <p:cNvPr id="5" name="灯片编号占位符 4"/>
          <p:cNvSpPr>
            <a:spLocks noGrp="1"/>
          </p:cNvSpPr>
          <p:nvPr>
            <p:ph type="sldNum" sz="quarter" idx="12"/>
            <p:custDataLst>
              <p:tags r:id="rId4"/>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6" name="标题 5"/>
          <p:cNvSpPr>
            <a:spLocks noGrp="1"/>
          </p:cNvSpPr>
          <p:nvPr>
            <p:ph type="title" hasCustomPrompt="1"/>
            <p:custDataLst>
              <p:tags r:id="rId5"/>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a:t>
            </a:r>
            <a:endParaRPr lang="zh-CN" altLang="en-US" dirty="0"/>
          </a:p>
        </p:txBody>
      </p:sp>
    </p:spTree>
    <p:extLst>
      <p:ext uri="{BB962C8B-B14F-4D97-AF65-F5344CB8AC3E}">
        <p14:creationId xmlns:p14="http://schemas.microsoft.com/office/powerpoint/2010/main" val="113763661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and Content4">
    <p:bg>
      <p:bgPr>
        <a:blipFill>
          <a:blip r:embed="rId4"/>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DA1B62-0FAD-B405-50A9-F6E4132D72D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 </a:t>
            </a:r>
            <a:endParaRPr lang="zh-CN" altLang="en-US" dirty="0"/>
          </a:p>
        </p:txBody>
      </p:sp>
    </p:spTree>
    <p:extLst>
      <p:ext uri="{BB962C8B-B14F-4D97-AF65-F5344CB8AC3E}">
        <p14:creationId xmlns:p14="http://schemas.microsoft.com/office/powerpoint/2010/main" val="11151119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ea typeface="黑体" panose="02010609060101010101" pitchFamily="49" charset="-122"/>
              </a:defRPr>
            </a:lvl1pPr>
            <a:lvl2pPr>
              <a:defRPr sz="2800">
                <a:ea typeface="黑体" panose="02010609060101010101" pitchFamily="49" charset="-122"/>
              </a:defRPr>
            </a:lvl2pPr>
            <a:lvl3pPr>
              <a:defRPr sz="2400">
                <a:ea typeface="黑体" panose="02010609060101010101" pitchFamily="49" charset="-122"/>
              </a:defRPr>
            </a:lvl3pPr>
            <a:lvl4pPr>
              <a:defRPr sz="2000">
                <a:ea typeface="黑体" panose="02010609060101010101" pitchFamily="49" charset="-122"/>
              </a:defRPr>
            </a:lvl4pPr>
            <a:lvl5pPr>
              <a:defRPr sz="2000">
                <a:ea typeface="黑体" panose="02010609060101010101" pitchFamily="49"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age">
    <p:bg>
      <p:bgPr>
        <a:blipFill>
          <a:blip r:embed="rId3"/>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C0BE2B-D38C-65DE-B602-DD27FD7B7A9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extLst>
      <p:ext uri="{BB962C8B-B14F-4D97-AF65-F5344CB8AC3E}">
        <p14:creationId xmlns:p14="http://schemas.microsoft.com/office/powerpoint/2010/main" val="315067350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15" y="0"/>
            <a:ext cx="12192000" cy="6858000"/>
          </a:xfrm>
          <a:prstGeom prst="rect">
            <a:avLst/>
          </a:prstGeom>
        </p:spPr>
      </p:pic>
    </p:spTree>
    <p:extLst>
      <p:ext uri="{BB962C8B-B14F-4D97-AF65-F5344CB8AC3E}">
        <p14:creationId xmlns:p14="http://schemas.microsoft.com/office/powerpoint/2010/main" val="1489462044"/>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descr="C:\Users\Administrator\Desktop\图片31.jpg图片31"/>
          <p:cNvPicPr>
            <a:picLocks noChangeAspect="1"/>
          </p:cNvPicPr>
          <p:nvPr userDrawn="1"/>
        </p:nvPicPr>
        <p:blipFill>
          <a:blip r:embed="rId5"/>
          <a:srcRect/>
          <a:stretch>
            <a:fillRect/>
          </a:stretch>
        </p:blipFill>
        <p:spPr>
          <a:xfrm>
            <a:off x="0" y="0"/>
            <a:ext cx="12192000" cy="6858000"/>
          </a:xfrm>
          <a:prstGeom prst="rect">
            <a:avLst/>
          </a:prstGeom>
        </p:spPr>
      </p:pic>
      <p:sp>
        <p:nvSpPr>
          <p:cNvPr id="7" name="文本占位符 6"/>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rgbClr val="445469"/>
                </a:solidFill>
                <a:uFillTx/>
              </a:defRPr>
            </a:lvl1pPr>
          </a:lstStyle>
          <a:p>
            <a:pPr lvl="0"/>
            <a:r>
              <a:rPr lang="zh-CN" altLang="en-US"/>
              <a:t>Add your words here，according to your need to draw the text box size.Please read the instructions and more work at the end of the manual template.</a:t>
            </a:r>
          </a:p>
          <a:p>
            <a:pPr lvl="0"/>
            <a:r>
              <a:rPr lang="zh-CN" altLang="en-US">
                <a:sym typeface="+mn-ea"/>
              </a:rPr>
              <a:t>Add your words here，according to your need to draw the text box size.Please read the instructions and more work at the end of the manual template.</a:t>
            </a:r>
            <a:endParaRPr lang="zh-CN" altLang="en-US"/>
          </a:p>
          <a:p>
            <a:pPr lvl="0"/>
            <a:r>
              <a:rPr lang="zh-CN" altLang="en-US">
                <a:sym typeface="+mn-ea"/>
              </a:rPr>
              <a:t>Add your words here，according to your need to draw the text box size.Please read the instructions and more work at the end of the manual template.</a:t>
            </a:r>
            <a:endParaRPr lang="zh-CN" altLang="en-US"/>
          </a:p>
          <a:p>
            <a:pPr lvl="0"/>
            <a:r>
              <a:rPr lang="zh-CN" altLang="en-US">
                <a:sym typeface="+mn-ea"/>
              </a:rPr>
              <a:t>Add your words here，according to your need to draw the text box size.Please read the instructions and more work at the end of the manual template.</a:t>
            </a:r>
            <a:endParaRPr lang="zh-CN" altLang="en-US"/>
          </a:p>
          <a:p>
            <a:pPr lvl="0"/>
            <a:endParaRPr lang="zh-CN" altLang="en-US"/>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
        <p:nvSpPr>
          <p:cNvPr id="8" name="灯片编号占位符 7"/>
          <p:cNvSpPr>
            <a:spLocks noGrp="1"/>
          </p:cNvSpPr>
          <p:nvPr>
            <p:ph type="sldNum" sz="quarter" idx="12"/>
            <p:custDataLst>
              <p:tags r:id="rId3"/>
            </p:custDataLst>
          </p:nvPr>
        </p:nvSpPr>
        <p:spPr>
          <a:xfrm>
            <a:off x="5011530" y="6413500"/>
            <a:ext cx="2172970" cy="316865"/>
          </a:xfrm>
          <a:prstGeom prst="rect">
            <a:avLst/>
          </a:prstGeo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extLst>
      <p:ext uri="{BB962C8B-B14F-4D97-AF65-F5344CB8AC3E}">
        <p14:creationId xmlns:p14="http://schemas.microsoft.com/office/powerpoint/2010/main" val="224273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ea typeface="黑体" panose="02010609060101010101" pitchFamily="49"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ags" Target="../tags/tag1.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ags" Target="../tags/tag3.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中国石油新标识"/>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35361" y="178595"/>
            <a:ext cx="5760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横版"/>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811" y="980729"/>
            <a:ext cx="1219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303992" y="731143"/>
            <a:ext cx="1152128" cy="369332"/>
          </a:xfrm>
          <a:prstGeom prst="rect">
            <a:avLst/>
          </a:prstGeom>
          <a:noFill/>
        </p:spPr>
        <p:txBody>
          <a:bodyPr wrap="square" rtlCol="0">
            <a:spAutoFit/>
          </a:bodyPr>
          <a:lstStyle/>
          <a:p>
            <a:r>
              <a:rPr lang="en-US" altLang="zh-CN" dirty="0"/>
              <a:t>CNPC</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hlink"/>
          </a:solidFill>
          <a:latin typeface="+mj-lt"/>
          <a:ea typeface="+mj-ea"/>
          <a:cs typeface="+mj-cs"/>
        </a:defRPr>
      </a:lvl1pPr>
      <a:lvl2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2pPr>
      <a:lvl3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3pPr>
      <a:lvl4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4pPr>
      <a:lvl5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5pPr>
      <a:lvl6pPr marL="457200" algn="ctr" rtl="0" fontAlgn="base">
        <a:spcBef>
          <a:spcPct val="0"/>
        </a:spcBef>
        <a:spcAft>
          <a:spcPct val="0"/>
        </a:spcAft>
        <a:defRPr sz="3600" b="1">
          <a:solidFill>
            <a:schemeClr val="hlink"/>
          </a:solidFill>
          <a:latin typeface="Tahoma" panose="020B0604030504040204" pitchFamily="34" charset="0"/>
          <a:ea typeface="宋体" panose="02010600030101010101" pitchFamily="2" charset="-122"/>
        </a:defRPr>
      </a:lvl6pPr>
      <a:lvl7pPr marL="914400" algn="ctr" rtl="0" fontAlgn="base">
        <a:spcBef>
          <a:spcPct val="0"/>
        </a:spcBef>
        <a:spcAft>
          <a:spcPct val="0"/>
        </a:spcAft>
        <a:defRPr sz="3600" b="1">
          <a:solidFill>
            <a:schemeClr val="hlink"/>
          </a:solidFill>
          <a:latin typeface="Tahoma" panose="020B0604030504040204" pitchFamily="34" charset="0"/>
          <a:ea typeface="宋体" panose="02010600030101010101" pitchFamily="2" charset="-122"/>
        </a:defRPr>
      </a:lvl7pPr>
      <a:lvl8pPr marL="1371600" algn="ctr" rtl="0" fontAlgn="base">
        <a:spcBef>
          <a:spcPct val="0"/>
        </a:spcBef>
        <a:spcAft>
          <a:spcPct val="0"/>
        </a:spcAft>
        <a:defRPr sz="3600" b="1">
          <a:solidFill>
            <a:schemeClr val="hlink"/>
          </a:solidFill>
          <a:latin typeface="Tahoma" panose="020B0604030504040204" pitchFamily="34" charset="0"/>
          <a:ea typeface="宋体" panose="02010600030101010101" pitchFamily="2" charset="-122"/>
        </a:defRPr>
      </a:lvl8pPr>
      <a:lvl9pPr marL="1828800" algn="ctr" rtl="0" fontAlgn="base">
        <a:spcBef>
          <a:spcPct val="0"/>
        </a:spcBef>
        <a:spcAft>
          <a:spcPct val="0"/>
        </a:spcAft>
        <a:defRPr sz="3600" b="1">
          <a:solidFill>
            <a:schemeClr val="hlink"/>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1">
          <a:solidFill>
            <a:srgbClr val="0000FF"/>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黑体" panose="02010609060101010101" pitchFamily="49" charset="-122"/>
              </a:defRPr>
            </a:lvl1pPr>
          </a:lstStyle>
          <a:p>
            <a:pPr>
              <a:defRPr/>
            </a:pPr>
            <a:fld id="{A844975B-D696-4232-9E67-427CFBF1AC74}" type="datetimeFigureOut">
              <a:rPr lang="zh-CN" altLang="en-US"/>
              <a:t>2023/10/12</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黑体" panose="02010609060101010101" pitchFamily="49" charset="-122"/>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ea typeface="黑体" panose="02010609060101010101" pitchFamily="49" charset="-122"/>
              </a:defRPr>
            </a:lvl1pPr>
          </a:lstStyle>
          <a:p>
            <a:fld id="{C41A016F-414F-436D-B6BE-6FCAE0724394}"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1"/>
          </a:solidFill>
          <a:latin typeface="+mj-lt"/>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黑体" panose="02010609060101010101" pitchFamily="49"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黑体" panose="02010609060101010101" pitchFamily="49"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黑体" panose="02010609060101010101" pitchFamily="49"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黑体" panose="02010609060101010101" pitchFamily="49"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黑体" panose="02010609060101010101" pitchFamily="49"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黑体" panose="02010609060101010101" pitchFamily="49"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黑体" panose="02010609060101010101" pitchFamily="49"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黑体" panose="02010609060101010101" pitchFamily="49"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黑体" panose="02010609060101010101" pitchFamily="49"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userDrawn="1"/>
        </p:nvSpPr>
        <p:spPr bwMode="auto">
          <a:xfrm>
            <a:off x="0" y="935038"/>
            <a:ext cx="12208933"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3600" b="1">
          <a:solidFill>
            <a:schemeClr val="hlink"/>
          </a:solidFill>
          <a:latin typeface="+mj-lt"/>
          <a:ea typeface="+mj-ea"/>
          <a:cs typeface="+mj-cs"/>
        </a:defRPr>
      </a:lvl1pPr>
      <a:lvl2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2pPr>
      <a:lvl3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3pPr>
      <a:lvl4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4pPr>
      <a:lvl5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5pPr>
      <a:lvl6pPr marL="4572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6pPr>
      <a:lvl7pPr marL="9144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7pPr>
      <a:lvl8pPr marL="13716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8pPr>
      <a:lvl9pPr marL="18288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1">
          <a:solidFill>
            <a:srgbClr val="0000FF"/>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userDrawn="1"/>
        </p:nvSpPr>
        <p:spPr bwMode="auto">
          <a:xfrm>
            <a:off x="0" y="1196975"/>
            <a:ext cx="12208933"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3600" b="1">
          <a:solidFill>
            <a:schemeClr val="hlink"/>
          </a:solidFill>
          <a:latin typeface="+mj-lt"/>
          <a:ea typeface="+mj-ea"/>
          <a:cs typeface="+mj-cs"/>
        </a:defRPr>
      </a:lvl1pPr>
      <a:lvl2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2pPr>
      <a:lvl3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3pPr>
      <a:lvl4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4pPr>
      <a:lvl5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5pPr>
      <a:lvl6pPr marL="4572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6pPr>
      <a:lvl7pPr marL="9144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7pPr>
      <a:lvl8pPr marL="13716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8pPr>
      <a:lvl9pPr marL="18288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1">
          <a:solidFill>
            <a:srgbClr val="0000FF"/>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3600" b="1">
          <a:solidFill>
            <a:schemeClr val="hlink"/>
          </a:solidFill>
          <a:latin typeface="+mj-lt"/>
          <a:ea typeface="+mj-ea"/>
          <a:cs typeface="+mj-cs"/>
        </a:defRPr>
      </a:lvl1pPr>
      <a:lvl2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2pPr>
      <a:lvl3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3pPr>
      <a:lvl4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4pPr>
      <a:lvl5pPr algn="ctr" rtl="0" eaLnBrk="0" fontAlgn="base" hangingPunct="0">
        <a:spcBef>
          <a:spcPct val="0"/>
        </a:spcBef>
        <a:spcAft>
          <a:spcPct val="0"/>
        </a:spcAft>
        <a:defRPr sz="3600" b="1">
          <a:solidFill>
            <a:schemeClr val="hlink"/>
          </a:solidFill>
          <a:latin typeface="Tahoma" panose="020B0604030504040204" pitchFamily="34" charset="0"/>
          <a:ea typeface="宋体" panose="02010600030101010101" pitchFamily="2" charset="-122"/>
        </a:defRPr>
      </a:lvl5pPr>
      <a:lvl6pPr marL="4572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6pPr>
      <a:lvl7pPr marL="9144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7pPr>
      <a:lvl8pPr marL="13716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8pPr>
      <a:lvl9pPr marL="1828800" algn="ctr" rtl="0" eaLnBrk="1" fontAlgn="base" hangingPunct="1">
        <a:spcBef>
          <a:spcPct val="0"/>
        </a:spcBef>
        <a:spcAft>
          <a:spcPct val="0"/>
        </a:spcAft>
        <a:defRPr sz="3600" b="1">
          <a:solidFill>
            <a:schemeClr val="hlink"/>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1">
          <a:solidFill>
            <a:srgbClr val="0000FF"/>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367221" y="384245"/>
            <a:ext cx="10972825" cy="705600"/>
          </a:xfrm>
          <a:prstGeom prst="rect">
            <a:avLst/>
          </a:prstGeom>
        </p:spPr>
        <p:txBody>
          <a:bodyPr vert="horz" lIns="90170" tIns="46990" rIns="90170" bIns="46990" rtlCol="0" anchor="ctr" anchorCtr="0">
            <a:normAutofit/>
          </a:bodyPr>
          <a:lstStyle/>
          <a:p>
            <a:r>
              <a:rPr lang="zh-CN" altLang="en-US" dirty="0"/>
              <a:t>Add Title</a:t>
            </a:r>
          </a:p>
        </p:txBody>
      </p:sp>
      <p:sp>
        <p:nvSpPr>
          <p:cNvPr id="3" name="文本占位符 2"/>
          <p:cNvSpPr>
            <a:spLocks noGrp="1"/>
          </p:cNvSpPr>
          <p:nvPr>
            <p:ph type="body" idx="1"/>
            <p:custDataLst>
              <p:tags r:id="rId15"/>
            </p:custDataLst>
          </p:nvPr>
        </p:nvSpPr>
        <p:spPr>
          <a:xfrm>
            <a:off x="366395" y="1490345"/>
            <a:ext cx="11214735" cy="4759325"/>
          </a:xfrm>
          <a:prstGeom prst="rect">
            <a:avLst/>
          </a:prstGeom>
        </p:spPr>
        <p:txBody>
          <a:bodyPr vert="horz" lIns="90000" tIns="46800" rIns="90000" bIns="46800" rtlCol="0">
            <a:normAutofit/>
          </a:bodyPr>
          <a:lstStyle/>
          <a:p>
            <a:pPr lvl="0"/>
            <a:r>
              <a:rPr lang="zh-CN" altLang="en-US" dirty="0"/>
              <a:t>Add Title</a:t>
            </a:r>
          </a:p>
        </p:txBody>
      </p:sp>
    </p:spTree>
    <p:custDataLst>
      <p:tags r:id="rId13"/>
    </p:custDataLst>
    <p:extLst>
      <p:ext uri="{BB962C8B-B14F-4D97-AF65-F5344CB8AC3E}">
        <p14:creationId xmlns:p14="http://schemas.microsoft.com/office/powerpoint/2010/main" val="26312316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3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4294967295"/>
          </p:nvPr>
        </p:nvSpPr>
        <p:spPr>
          <a:xfrm>
            <a:off x="5011530" y="6413500"/>
            <a:ext cx="2172970" cy="3168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altLang="zh-C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矩形 1">
            <a:extLst>
              <a:ext uri="{FF2B5EF4-FFF2-40B4-BE49-F238E27FC236}">
                <a16:creationId xmlns:a16="http://schemas.microsoft.com/office/drawing/2014/main" id="{E2B78DB2-DB1F-723E-320C-B223ED7ABEFD}"/>
              </a:ext>
            </a:extLst>
          </p:cNvPr>
          <p:cNvSpPr/>
          <p:nvPr/>
        </p:nvSpPr>
        <p:spPr>
          <a:xfrm>
            <a:off x="911424" y="1844824"/>
            <a:ext cx="10873208" cy="1374735"/>
          </a:xfrm>
          <a:prstGeom prst="rect">
            <a:avLst/>
          </a:prstGeom>
        </p:spPr>
        <p:txBody>
          <a:bodyPr vert="horz" lIns="90000" tIns="46800" rIns="90000" bIns="46800" rtlCol="0" anchor="b" anchorCtr="0">
            <a:normAutofit fontScale="97500"/>
          </a:bodyPr>
          <a:lstStyle/>
          <a:p>
            <a:pPr eaLnBrk="1" fontAlgn="auto" hangingPunct="1">
              <a:lnSpc>
                <a:spcPts val="5000"/>
              </a:lnSpc>
            </a:pPr>
            <a:r>
              <a:rPr lang="en-US" altLang="zh-CN" sz="4000" b="1" dirty="0">
                <a:solidFill>
                  <a:srgbClr val="0066B3"/>
                </a:solidFill>
                <a:latin typeface="+mj-ea"/>
                <a:ea typeface="+mj-ea"/>
                <a:cs typeface="+mj-cs"/>
              </a:rPr>
              <a:t>Underground Storage in China</a:t>
            </a:r>
          </a:p>
          <a:p>
            <a:pPr eaLnBrk="1" fontAlgn="auto" hangingPunct="1">
              <a:lnSpc>
                <a:spcPts val="5000"/>
              </a:lnSpc>
            </a:pPr>
            <a:r>
              <a:rPr lang="en-US" altLang="zh-CN" sz="4000" b="1" dirty="0">
                <a:solidFill>
                  <a:srgbClr val="0066B3"/>
                </a:solidFill>
                <a:latin typeface="+mj-ea"/>
                <a:ea typeface="+mj-ea"/>
                <a:cs typeface="+mj-cs"/>
              </a:rPr>
              <a:t>-R&amp;D Projects</a:t>
            </a:r>
            <a:r>
              <a:rPr lang="zh-CN" altLang="en-US" sz="4000" b="1" dirty="0">
                <a:solidFill>
                  <a:srgbClr val="0066B3"/>
                </a:solidFill>
                <a:latin typeface="+mj-ea"/>
                <a:ea typeface="+mj-ea"/>
                <a:cs typeface="+mj-cs"/>
              </a:rPr>
              <a:t>，</a:t>
            </a:r>
            <a:r>
              <a:rPr lang="en-US" altLang="zh-CN" sz="4000" b="1" dirty="0">
                <a:solidFill>
                  <a:srgbClr val="0066B3"/>
                </a:solidFill>
                <a:latin typeface="+mj-ea"/>
                <a:ea typeface="+mj-ea"/>
                <a:cs typeface="+mj-cs"/>
              </a:rPr>
              <a:t>State quo and Progress</a:t>
            </a:r>
            <a:endParaRPr lang="zh-CN" altLang="en-US" sz="4000" b="1" dirty="0">
              <a:solidFill>
                <a:srgbClr val="0066B3"/>
              </a:solidFill>
              <a:latin typeface="+mj-ea"/>
              <a:ea typeface="+mj-ea"/>
              <a:cs typeface="+mj-cs"/>
            </a:endParaRPr>
          </a:p>
        </p:txBody>
      </p:sp>
      <p:sp>
        <p:nvSpPr>
          <p:cNvPr id="7" name="Text Box 10">
            <a:extLst>
              <a:ext uri="{FF2B5EF4-FFF2-40B4-BE49-F238E27FC236}">
                <a16:creationId xmlns:a16="http://schemas.microsoft.com/office/drawing/2014/main" id="{664830EB-1941-F188-D516-A72F4690D6D7}"/>
              </a:ext>
            </a:extLst>
          </p:cNvPr>
          <p:cNvSpPr txBox="1">
            <a:spLocks noChangeArrowheads="1"/>
          </p:cNvSpPr>
          <p:nvPr/>
        </p:nvSpPr>
        <p:spPr bwMode="auto">
          <a:xfrm>
            <a:off x="0" y="3905203"/>
            <a:ext cx="12192000" cy="2032095"/>
          </a:xfrm>
          <a:prstGeom prst="rect">
            <a:avLst/>
          </a:prstGeom>
        </p:spPr>
        <p:txBody>
          <a:bodyPr vert="horz" lIns="90000" tIns="46800" rIns="90000" bIns="46800" rtlCol="0" anchor="b" anchorCtr="0">
            <a:normAutofit fontScale="97500"/>
          </a:bodyPr>
          <a:lstStyle>
            <a:defPPr>
              <a:defRPr lang="zh-CN"/>
            </a:defPPr>
            <a:lvl1pPr eaLnBrk="1" fontAlgn="auto" hangingPunct="1">
              <a:lnSpc>
                <a:spcPts val="5000"/>
              </a:lnSpc>
              <a:defRPr sz="4000" b="1">
                <a:solidFill>
                  <a:srgbClr val="0066B3"/>
                </a:solidFill>
                <a:latin typeface="+mj-ea"/>
                <a:ea typeface="+mj-ea"/>
                <a:cs typeface="+mj-cs"/>
              </a:defRPr>
            </a:lvl1pPr>
          </a:lstStyle>
          <a:p>
            <a:pPr algn="ctr">
              <a:lnSpc>
                <a:spcPct val="150000"/>
              </a:lnSpc>
            </a:pPr>
            <a:r>
              <a:rPr lang="en-US" altLang="zh-CN" sz="2400"/>
              <a:t>IGU Storage </a:t>
            </a:r>
            <a:r>
              <a:rPr lang="en-US" altLang="zh-CN" sz="2400" dirty="0"/>
              <a:t>Committee Meeting</a:t>
            </a:r>
          </a:p>
          <a:p>
            <a:pPr algn="ctr">
              <a:lnSpc>
                <a:spcPct val="150000"/>
              </a:lnSpc>
            </a:pPr>
            <a:r>
              <a:rPr lang="en-US" altLang="zh-CN" sz="2400" dirty="0"/>
              <a:t>10 – 13 October 2023</a:t>
            </a:r>
          </a:p>
          <a:p>
            <a:pPr algn="ctr">
              <a:lnSpc>
                <a:spcPct val="150000"/>
              </a:lnSpc>
            </a:pPr>
            <a:r>
              <a:rPr lang="en-US" altLang="zh-CN" sz="2400" dirty="0"/>
              <a:t>Chongqing</a:t>
            </a:r>
            <a:r>
              <a:rPr lang="en-US" altLang="zh-CN" sz="2400"/>
              <a:t>, China</a:t>
            </a:r>
            <a:endParaRPr lang="en-US" altLang="zh-CN" sz="2400" dirty="0"/>
          </a:p>
        </p:txBody>
      </p:sp>
    </p:spTree>
    <p:extLst>
      <p:ext uri="{BB962C8B-B14F-4D97-AF65-F5344CB8AC3E}">
        <p14:creationId xmlns:p14="http://schemas.microsoft.com/office/powerpoint/2010/main" val="219808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72A5B29-C57A-9F96-F63F-6AC7866C1F7A}"/>
              </a:ext>
            </a:extLst>
          </p:cNvPr>
          <p:cNvSpPr txBox="1"/>
          <p:nvPr/>
        </p:nvSpPr>
        <p:spPr>
          <a:xfrm>
            <a:off x="335360" y="1201070"/>
            <a:ext cx="9505056" cy="369332"/>
          </a:xfrm>
          <a:prstGeom prst="rect">
            <a:avLst/>
          </a:prstGeom>
          <a:noFill/>
        </p:spPr>
        <p:txBody>
          <a:bodyPr wrap="square">
            <a:spAutoFit/>
          </a:bodyPr>
          <a:lstStyle/>
          <a:p>
            <a:r>
              <a:rPr lang="en-US" altLang="zh-CN" sz="1800" b="1" i="0" u="none" strike="noStrike" baseline="0" dirty="0">
                <a:solidFill>
                  <a:srgbClr val="000000"/>
                </a:solidFill>
                <a:latin typeface="Arial" panose="020B0604020202020204" pitchFamily="34" charset="0"/>
              </a:rPr>
              <a:t>China’s geographical mismatch between resources and load centers </a:t>
            </a:r>
            <a:endParaRPr lang="zh-CN" altLang="en-US" dirty="0"/>
          </a:p>
        </p:txBody>
      </p:sp>
      <p:pic>
        <p:nvPicPr>
          <p:cNvPr id="5" name="图片 4">
            <a:extLst>
              <a:ext uri="{FF2B5EF4-FFF2-40B4-BE49-F238E27FC236}">
                <a16:creationId xmlns:a16="http://schemas.microsoft.com/office/drawing/2014/main" id="{0579EA03-AB23-6B7A-3023-FB10E603C3E5}"/>
              </a:ext>
            </a:extLst>
          </p:cNvPr>
          <p:cNvPicPr>
            <a:picLocks noChangeAspect="1"/>
          </p:cNvPicPr>
          <p:nvPr/>
        </p:nvPicPr>
        <p:blipFill>
          <a:blip r:embed="rId2"/>
          <a:stretch>
            <a:fillRect/>
          </a:stretch>
        </p:blipFill>
        <p:spPr>
          <a:xfrm>
            <a:off x="320017" y="1922231"/>
            <a:ext cx="6502254" cy="4533262"/>
          </a:xfrm>
          <a:prstGeom prst="rect">
            <a:avLst/>
          </a:prstGeom>
        </p:spPr>
      </p:pic>
      <p:sp>
        <p:nvSpPr>
          <p:cNvPr id="7" name="Text Box 26">
            <a:extLst>
              <a:ext uri="{FF2B5EF4-FFF2-40B4-BE49-F238E27FC236}">
                <a16:creationId xmlns:a16="http://schemas.microsoft.com/office/drawing/2014/main" id="{4A17F6A3-502B-24A7-2871-9EF63B21B307}"/>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2. UHS in China</a:t>
            </a:r>
            <a:endParaRPr lang="zh-CN" altLang="en-US" sz="3600" b="1" dirty="0">
              <a:solidFill>
                <a:srgbClr val="FF0000"/>
              </a:solidFill>
              <a:latin typeface="+mj-lt"/>
              <a:ea typeface="黑体" panose="02010609060101010101" pitchFamily="49" charset="-122"/>
            </a:endParaRPr>
          </a:p>
        </p:txBody>
      </p:sp>
      <p:sp>
        <p:nvSpPr>
          <p:cNvPr id="9" name="文本框 8">
            <a:extLst>
              <a:ext uri="{FF2B5EF4-FFF2-40B4-BE49-F238E27FC236}">
                <a16:creationId xmlns:a16="http://schemas.microsoft.com/office/drawing/2014/main" id="{42375EEB-5487-533F-9ADD-8D74BFD07DC4}"/>
              </a:ext>
            </a:extLst>
          </p:cNvPr>
          <p:cNvSpPr txBox="1"/>
          <p:nvPr/>
        </p:nvSpPr>
        <p:spPr>
          <a:xfrm>
            <a:off x="6888088" y="1623401"/>
            <a:ext cx="4896544" cy="4832092"/>
          </a:xfrm>
          <a:prstGeom prst="rect">
            <a:avLst/>
          </a:prstGeom>
          <a:noFill/>
        </p:spPr>
        <p:txBody>
          <a:bodyPr wrap="square">
            <a:spAutoFit/>
          </a:bodyPr>
          <a:lstStyle/>
          <a:p>
            <a:pPr algn="l"/>
            <a:endParaRPr lang="zh-CN" altLang="en-US" sz="2000" b="0" i="0" u="none" strike="noStrike" baseline="0" dirty="0">
              <a:solidFill>
                <a:srgbClr val="000000"/>
              </a:solidFill>
              <a:latin typeface="Arial" panose="020B0604020202020204" pitchFamily="34" charset="0"/>
            </a:endParaRPr>
          </a:p>
          <a:p>
            <a:pPr marL="285750" indent="-285750">
              <a:buFont typeface="Wingdings" panose="05000000000000000000" pitchFamily="2" charset="2"/>
              <a:buChar char="l"/>
            </a:pPr>
            <a:r>
              <a:rPr lang="en-US" altLang="zh-CN" sz="1800" b="0" i="0" u="none" strike="noStrike" baseline="0" dirty="0">
                <a:solidFill>
                  <a:srgbClr val="000000"/>
                </a:solidFill>
                <a:latin typeface="Arial" panose="020B0604020202020204" pitchFamily="34" charset="0"/>
              </a:rPr>
              <a:t>Over 70% of China’s large-scale wind and solar projects have been installed in the resource-rich northern regions featuring low electricity demand and low export capacity. </a:t>
            </a:r>
          </a:p>
          <a:p>
            <a:pPr marL="285750" indent="-285750">
              <a:buFont typeface="Wingdings" panose="05000000000000000000" pitchFamily="2" charset="2"/>
              <a:buChar char="l"/>
            </a:pPr>
            <a:r>
              <a:rPr lang="en-US" altLang="zh-CN" sz="1800" b="0" i="0" u="none" strike="noStrike" baseline="0" dirty="0">
                <a:solidFill>
                  <a:srgbClr val="000000"/>
                </a:solidFill>
                <a:latin typeface="Arial" panose="020B0604020202020204" pitchFamily="34" charset="0"/>
              </a:rPr>
              <a:t>Due to an excess of electricity supply over local demand, resource-rich northern regions have to export their renewable and thermal electricity to other regions. </a:t>
            </a:r>
          </a:p>
          <a:p>
            <a:pPr marL="285750" indent="-285750">
              <a:buFont typeface="Wingdings" panose="05000000000000000000" pitchFamily="2" charset="2"/>
              <a:buChar char="l"/>
            </a:pPr>
            <a:r>
              <a:rPr lang="en-US" altLang="zh-CN" sz="1800" b="0" i="0" u="none" strike="noStrike" baseline="0" dirty="0">
                <a:solidFill>
                  <a:srgbClr val="000000"/>
                </a:solidFill>
                <a:latin typeface="Arial" panose="020B0604020202020204" pitchFamily="34" charset="0"/>
              </a:rPr>
              <a:t>However, the construction of inter-regional transmission capacity in China has consistently lagged behind the growth of generation assets. </a:t>
            </a:r>
            <a:endParaRPr lang="en-US" altLang="zh-CN" dirty="0">
              <a:solidFill>
                <a:srgbClr val="000000"/>
              </a:solidFill>
              <a:latin typeface="Arial" panose="020B0604020202020204" pitchFamily="34" charset="0"/>
            </a:endParaRPr>
          </a:p>
          <a:p>
            <a:pPr marL="285750" indent="-285750">
              <a:buFont typeface="Wingdings" panose="05000000000000000000" pitchFamily="2" charset="2"/>
              <a:buChar char="l"/>
            </a:pPr>
            <a:r>
              <a:rPr lang="en-US" altLang="zh-CN" sz="1800" b="0" i="0" u="none" strike="noStrike" baseline="0" dirty="0">
                <a:solidFill>
                  <a:srgbClr val="000000"/>
                </a:solidFill>
                <a:latin typeface="Arial" panose="020B0604020202020204" pitchFamily="34" charset="0"/>
              </a:rPr>
              <a:t>A lack of transmission lines to export electricity from the renewable energy mega-bases has been the major cause of renewables curtailment in the past. </a:t>
            </a:r>
          </a:p>
        </p:txBody>
      </p:sp>
    </p:spTree>
    <p:extLst>
      <p:ext uri="{BB962C8B-B14F-4D97-AF65-F5344CB8AC3E}">
        <p14:creationId xmlns:p14="http://schemas.microsoft.com/office/powerpoint/2010/main" val="1573412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D8CB8B1E-2969-6D0B-44FE-D3A05DF46644}"/>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2. UHS in China</a:t>
            </a:r>
            <a:endParaRPr lang="zh-CN" altLang="en-US" sz="3600" b="1" dirty="0">
              <a:solidFill>
                <a:srgbClr val="FF0000"/>
              </a:solidFill>
              <a:latin typeface="+mj-lt"/>
              <a:ea typeface="黑体" panose="02010609060101010101" pitchFamily="49" charset="-122"/>
            </a:endParaRPr>
          </a:p>
        </p:txBody>
      </p:sp>
      <p:sp>
        <p:nvSpPr>
          <p:cNvPr id="4" name="文本框 3">
            <a:extLst>
              <a:ext uri="{FF2B5EF4-FFF2-40B4-BE49-F238E27FC236}">
                <a16:creationId xmlns:a16="http://schemas.microsoft.com/office/drawing/2014/main" id="{77E231CD-D45C-2CC9-81EE-0B0A02E53AF9}"/>
              </a:ext>
            </a:extLst>
          </p:cNvPr>
          <p:cNvSpPr txBox="1"/>
          <p:nvPr/>
        </p:nvSpPr>
        <p:spPr>
          <a:xfrm>
            <a:off x="217944" y="975525"/>
            <a:ext cx="9505056" cy="369332"/>
          </a:xfrm>
          <a:prstGeom prst="rect">
            <a:avLst/>
          </a:prstGeom>
          <a:noFill/>
        </p:spPr>
        <p:txBody>
          <a:bodyPr wrap="square">
            <a:spAutoFit/>
          </a:bodyPr>
          <a:lstStyle/>
          <a:p>
            <a:r>
              <a:rPr lang="en-US" altLang="zh-CN" sz="1800" b="1" i="0" u="none" strike="noStrike" baseline="0" dirty="0">
                <a:solidFill>
                  <a:srgbClr val="000000"/>
                </a:solidFill>
                <a:latin typeface="Arial" panose="020B0604020202020204" pitchFamily="34" charset="0"/>
              </a:rPr>
              <a:t>UHS Values:</a:t>
            </a:r>
            <a:endParaRPr lang="zh-CN" altLang="en-US" dirty="0"/>
          </a:p>
        </p:txBody>
      </p:sp>
      <p:pic>
        <p:nvPicPr>
          <p:cNvPr id="5" name="Picture 2" descr="http://image.slidesharecdn.com/theoacheampong-presentation-121010163453-phpapp01/95/the-global-oil-gas-industry-prospects-challenges-in-the-next-decade-3-728.jpg?cb=1349887463">
            <a:extLst>
              <a:ext uri="{FF2B5EF4-FFF2-40B4-BE49-F238E27FC236}">
                <a16:creationId xmlns:a16="http://schemas.microsoft.com/office/drawing/2014/main" id="{17146EF2-734C-D7BB-AE68-6D00752767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80" b="8792"/>
          <a:stretch/>
        </p:blipFill>
        <p:spPr bwMode="auto">
          <a:xfrm>
            <a:off x="296026" y="1338865"/>
            <a:ext cx="5825893" cy="33831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7A2F10D-07BD-8190-C2C9-B47F9073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4" y="4868917"/>
            <a:ext cx="2193833" cy="1297114"/>
          </a:xfrm>
          <a:prstGeom prst="rect">
            <a:avLst/>
          </a:prstGeom>
          <a:noFill/>
          <a:extLst>
            <a:ext uri="{909E8E84-426E-40DD-AFC4-6F175D3DCCD1}">
              <a14:hiddenFill xmlns:a14="http://schemas.microsoft.com/office/drawing/2010/main">
                <a:solidFill>
                  <a:srgbClr val="FFFFFF"/>
                </a:solidFill>
              </a14:hiddenFill>
            </a:ext>
          </a:extLst>
        </p:spPr>
      </p:pic>
      <p:sp>
        <p:nvSpPr>
          <p:cNvPr id="7" name="右箭头 51">
            <a:extLst>
              <a:ext uri="{FF2B5EF4-FFF2-40B4-BE49-F238E27FC236}">
                <a16:creationId xmlns:a16="http://schemas.microsoft.com/office/drawing/2014/main" id="{E51298B7-2720-D21F-9E39-D2985024D7D4}"/>
              </a:ext>
            </a:extLst>
          </p:cNvPr>
          <p:cNvSpPr/>
          <p:nvPr/>
        </p:nvSpPr>
        <p:spPr>
          <a:xfrm rot="8370915">
            <a:off x="2854251" y="4873043"/>
            <a:ext cx="557840" cy="201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Arial" panose="020B0604020202020204" pitchFamily="34" charset="0"/>
              <a:ea typeface="黑体" panose="02010609060101010101" pitchFamily="49" charset="-122"/>
              <a:cs typeface="Arial" panose="020B0604020202020204" pitchFamily="34" charset="0"/>
            </a:endParaRPr>
          </a:p>
        </p:txBody>
      </p:sp>
      <p:pic>
        <p:nvPicPr>
          <p:cNvPr id="8" name="Picture 8">
            <a:extLst>
              <a:ext uri="{FF2B5EF4-FFF2-40B4-BE49-F238E27FC236}">
                <a16:creationId xmlns:a16="http://schemas.microsoft.com/office/drawing/2014/main" id="{008D7360-9FB2-7ECA-68D5-5A52B0E39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58" y="4745938"/>
            <a:ext cx="3487470" cy="2078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CA53ADF1-5405-BDCE-3962-6E0028606B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87" t="26273" r="7843" b="9782"/>
          <a:stretch/>
        </p:blipFill>
        <p:spPr bwMode="auto">
          <a:xfrm>
            <a:off x="4279771" y="5231092"/>
            <a:ext cx="2063771" cy="13397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8C9D267E-23E7-9818-03F9-97E1049D1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7927" y="1168831"/>
            <a:ext cx="3043248" cy="1205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5BB37CBE-3008-B108-3876-B79E6C145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2867" y="1711405"/>
            <a:ext cx="2814548" cy="1330349"/>
          </a:xfrm>
          <a:prstGeom prst="rect">
            <a:avLst/>
          </a:prstGeom>
          <a:noFill/>
          <a:extLst>
            <a:ext uri="{909E8E84-426E-40DD-AFC4-6F175D3DCCD1}">
              <a14:hiddenFill xmlns:a14="http://schemas.microsoft.com/office/drawing/2010/main">
                <a:solidFill>
                  <a:srgbClr val="FFFFFF"/>
                </a:solidFill>
              </a14:hiddenFill>
            </a:ext>
          </a:extLst>
        </p:spPr>
      </p:pic>
      <p:sp>
        <p:nvSpPr>
          <p:cNvPr id="12" name="右箭头 60">
            <a:extLst>
              <a:ext uri="{FF2B5EF4-FFF2-40B4-BE49-F238E27FC236}">
                <a16:creationId xmlns:a16="http://schemas.microsoft.com/office/drawing/2014/main" id="{9FEBA6F2-E6D6-E7D4-57ED-67B9B9F65260}"/>
              </a:ext>
            </a:extLst>
          </p:cNvPr>
          <p:cNvSpPr/>
          <p:nvPr/>
        </p:nvSpPr>
        <p:spPr>
          <a:xfrm rot="19797990">
            <a:off x="6415610" y="2848466"/>
            <a:ext cx="812733" cy="150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3" name="右箭头 61">
            <a:extLst>
              <a:ext uri="{FF2B5EF4-FFF2-40B4-BE49-F238E27FC236}">
                <a16:creationId xmlns:a16="http://schemas.microsoft.com/office/drawing/2014/main" id="{F590D16B-99A8-4EC1-F91D-2C154106D5A2}"/>
              </a:ext>
            </a:extLst>
          </p:cNvPr>
          <p:cNvSpPr/>
          <p:nvPr/>
        </p:nvSpPr>
        <p:spPr>
          <a:xfrm rot="21003336">
            <a:off x="6641168" y="3257595"/>
            <a:ext cx="2031320" cy="17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4" name="右箭头 62">
            <a:extLst>
              <a:ext uri="{FF2B5EF4-FFF2-40B4-BE49-F238E27FC236}">
                <a16:creationId xmlns:a16="http://schemas.microsoft.com/office/drawing/2014/main" id="{F2717F81-DE6F-A0E5-EF50-79FDD6616443}"/>
              </a:ext>
            </a:extLst>
          </p:cNvPr>
          <p:cNvSpPr/>
          <p:nvPr/>
        </p:nvSpPr>
        <p:spPr>
          <a:xfrm rot="5400000">
            <a:off x="4997396" y="4758614"/>
            <a:ext cx="557840" cy="201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5" name="右箭头 63">
            <a:extLst>
              <a:ext uri="{FF2B5EF4-FFF2-40B4-BE49-F238E27FC236}">
                <a16:creationId xmlns:a16="http://schemas.microsoft.com/office/drawing/2014/main" id="{86748392-AF33-50FB-224C-E67ADF0F7E48}"/>
              </a:ext>
            </a:extLst>
          </p:cNvPr>
          <p:cNvSpPr/>
          <p:nvPr/>
        </p:nvSpPr>
        <p:spPr>
          <a:xfrm rot="1682386">
            <a:off x="5710912" y="4583877"/>
            <a:ext cx="2030330" cy="2952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79240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7E8C78D6-44C8-B758-F408-050756699FC4}"/>
              </a:ext>
            </a:extLst>
          </p:cNvPr>
          <p:cNvSpPr txBox="1">
            <a:spLocks noChangeArrowheads="1"/>
          </p:cNvSpPr>
          <p:nvPr/>
        </p:nvSpPr>
        <p:spPr bwMode="auto">
          <a:xfrm>
            <a:off x="263352" y="1268760"/>
            <a:ext cx="11233248" cy="4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a:latin typeface="+mj-lt"/>
                <a:ea typeface="黑体" panose="02010609060101010101" pitchFamily="49" charset="-122"/>
              </a:rPr>
              <a:t>Sinopec Xinjiang </a:t>
            </a:r>
            <a:r>
              <a:rPr lang="en-US" altLang="zh-CN" sz="2400" b="1" dirty="0" err="1">
                <a:latin typeface="+mj-lt"/>
                <a:ea typeface="黑体" panose="02010609060101010101" pitchFamily="49" charset="-122"/>
              </a:rPr>
              <a:t>Kuqa</a:t>
            </a:r>
            <a:r>
              <a:rPr lang="en-US" altLang="zh-CN" sz="2400" b="1" dirty="0">
                <a:latin typeface="+mj-lt"/>
                <a:ea typeface="黑体" panose="02010609060101010101" pitchFamily="49" charset="-122"/>
              </a:rPr>
              <a:t> Green Hydrogen Pilot Project:  </a:t>
            </a:r>
            <a:endParaRPr lang="zh-CN" altLang="en-US" sz="2400" b="1" dirty="0">
              <a:latin typeface="+mj-lt"/>
              <a:ea typeface="黑体" panose="02010609060101010101" pitchFamily="49" charset="-122"/>
            </a:endParaRPr>
          </a:p>
        </p:txBody>
      </p:sp>
      <p:pic>
        <p:nvPicPr>
          <p:cNvPr id="1026" name="Picture 2">
            <a:extLst>
              <a:ext uri="{FF2B5EF4-FFF2-40B4-BE49-F238E27FC236}">
                <a16:creationId xmlns:a16="http://schemas.microsoft.com/office/drawing/2014/main" id="{D509EDB2-3469-C228-9E09-A2D2C320A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60" y="3411860"/>
            <a:ext cx="5474185" cy="3079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EA8A0B-5DB4-4B20-3590-3BE57E93C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692" y="3411860"/>
            <a:ext cx="5474185" cy="3079229"/>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3ACCB017-ED03-8A65-F2DF-0A17EE390108}"/>
              </a:ext>
            </a:extLst>
          </p:cNvPr>
          <p:cNvSpPr txBox="1"/>
          <p:nvPr/>
        </p:nvSpPr>
        <p:spPr>
          <a:xfrm>
            <a:off x="402060" y="1844824"/>
            <a:ext cx="9078316" cy="1754326"/>
          </a:xfrm>
          <a:prstGeom prst="rect">
            <a:avLst/>
          </a:prstGeom>
          <a:noFill/>
        </p:spPr>
        <p:txBody>
          <a:bodyPr wrap="square">
            <a:spAutoFit/>
          </a:bodyPr>
          <a:lstStyle/>
          <a:p>
            <a:r>
              <a:rPr lang="en-US" altLang="zh-CN" b="1" i="0" dirty="0">
                <a:effectLst/>
                <a:latin typeface="Arial" panose="020B0604020202020204" pitchFamily="34" charset="0"/>
              </a:rPr>
              <a:t>Key facts: the largest solar-to-hydrogen project in China</a:t>
            </a:r>
          </a:p>
          <a:p>
            <a:pPr marL="285750" indent="-285750">
              <a:buFont typeface="Wingdings" panose="05000000000000000000" pitchFamily="2" charset="2"/>
              <a:buChar char="l"/>
            </a:pPr>
            <a:r>
              <a:rPr lang="en-US" altLang="zh-CN" b="1" i="0" dirty="0">
                <a:effectLst/>
                <a:latin typeface="Arial" panose="020B0604020202020204" pitchFamily="34" charset="0"/>
              </a:rPr>
              <a:t>Commission: 2023</a:t>
            </a:r>
          </a:p>
          <a:p>
            <a:pPr marL="285750" indent="-285750">
              <a:buFont typeface="Wingdings" panose="05000000000000000000" pitchFamily="2" charset="2"/>
              <a:buChar char="l"/>
            </a:pPr>
            <a:r>
              <a:rPr lang="en-US" altLang="zh-CN" b="1" i="0" dirty="0">
                <a:effectLst/>
                <a:latin typeface="Arial" panose="020B0604020202020204" pitchFamily="34" charset="0"/>
              </a:rPr>
              <a:t>H2 production: ~20,000 tons per year (PEM)</a:t>
            </a:r>
          </a:p>
          <a:p>
            <a:pPr marL="285750" indent="-285750">
              <a:buFont typeface="Wingdings" panose="05000000000000000000" pitchFamily="2" charset="2"/>
              <a:buChar char="l"/>
            </a:pPr>
            <a:r>
              <a:rPr lang="en-US" altLang="zh-CN" b="1" dirty="0">
                <a:latin typeface="Arial" panose="020B0604020202020204" pitchFamily="34" charset="0"/>
              </a:rPr>
              <a:t>H2 storage: 210,000 m</a:t>
            </a:r>
            <a:r>
              <a:rPr lang="en-US" altLang="zh-CN" b="1" baseline="30000" dirty="0">
                <a:latin typeface="Arial" panose="020B0604020202020204" pitchFamily="34" charset="0"/>
              </a:rPr>
              <a:t>3</a:t>
            </a:r>
          </a:p>
          <a:p>
            <a:pPr marL="285750" indent="-285750">
              <a:buFont typeface="Wingdings" panose="05000000000000000000" pitchFamily="2" charset="2"/>
              <a:buChar char="l"/>
            </a:pPr>
            <a:r>
              <a:rPr lang="en-US" altLang="zh-CN" b="1" i="0" dirty="0">
                <a:effectLst/>
                <a:latin typeface="Arial" panose="020B0604020202020204" pitchFamily="34" charset="0"/>
              </a:rPr>
              <a:t>H2 transport: 28,000</a:t>
            </a:r>
            <a:r>
              <a:rPr lang="en-US" altLang="zh-CN" b="1" dirty="0">
                <a:latin typeface="Arial" panose="020B0604020202020204" pitchFamily="34" charset="0"/>
              </a:rPr>
              <a:t>m</a:t>
            </a:r>
            <a:r>
              <a:rPr lang="en-US" altLang="zh-CN" b="1" baseline="30000" dirty="0">
                <a:latin typeface="Arial" panose="020B0604020202020204" pitchFamily="34" charset="0"/>
              </a:rPr>
              <a:t>3</a:t>
            </a:r>
            <a:r>
              <a:rPr lang="en-US" altLang="zh-CN" b="1" dirty="0">
                <a:latin typeface="Arial" panose="020B0604020202020204" pitchFamily="34" charset="0"/>
              </a:rPr>
              <a:t>/h</a:t>
            </a:r>
            <a:endParaRPr lang="en-US" altLang="zh-CN" b="1" i="0" dirty="0">
              <a:effectLst/>
              <a:latin typeface="Arial" panose="020B0604020202020204" pitchFamily="34" charset="0"/>
            </a:endParaRPr>
          </a:p>
          <a:p>
            <a:endParaRPr lang="en-US" altLang="zh-CN" dirty="0"/>
          </a:p>
        </p:txBody>
      </p:sp>
      <p:sp>
        <p:nvSpPr>
          <p:cNvPr id="5" name="Text Box 26">
            <a:extLst>
              <a:ext uri="{FF2B5EF4-FFF2-40B4-BE49-F238E27FC236}">
                <a16:creationId xmlns:a16="http://schemas.microsoft.com/office/drawing/2014/main" id="{F69C5CD5-7E63-C6A2-C5F9-5768CC0F377B}"/>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2. UHS in China</a:t>
            </a:r>
            <a:endParaRPr lang="zh-CN" altLang="en-US" sz="3600" b="1" dirty="0">
              <a:solidFill>
                <a:srgbClr val="FF0000"/>
              </a:solidFill>
              <a:latin typeface="+mj-lt"/>
              <a:ea typeface="黑体" panose="02010609060101010101" pitchFamily="49" charset="-122"/>
            </a:endParaRPr>
          </a:p>
        </p:txBody>
      </p:sp>
    </p:spTree>
    <p:extLst>
      <p:ext uri="{BB962C8B-B14F-4D97-AF65-F5344CB8AC3E}">
        <p14:creationId xmlns:p14="http://schemas.microsoft.com/office/powerpoint/2010/main" val="3181584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a:extLst>
              <a:ext uri="{FF2B5EF4-FFF2-40B4-BE49-F238E27FC236}">
                <a16:creationId xmlns:a16="http://schemas.microsoft.com/office/drawing/2014/main" id="{C43B1708-DCF6-2717-EA43-800B3E01A946}"/>
              </a:ext>
            </a:extLst>
          </p:cNvPr>
          <p:cNvSpPr txBox="1">
            <a:spLocks noChangeArrowheads="1"/>
          </p:cNvSpPr>
          <p:nvPr/>
        </p:nvSpPr>
        <p:spPr bwMode="auto">
          <a:xfrm>
            <a:off x="335360" y="1229816"/>
            <a:ext cx="9420708" cy="4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latin typeface="+mj-lt"/>
                <a:ea typeface="黑体" panose="02010609060101010101" pitchFamily="49" charset="-122"/>
              </a:rPr>
              <a:t>Jintan</a:t>
            </a:r>
            <a:r>
              <a:rPr lang="en-US" altLang="zh-CN" sz="2400" b="1" dirty="0">
                <a:latin typeface="+mj-lt"/>
                <a:ea typeface="黑体" panose="02010609060101010101" pitchFamily="49" charset="-122"/>
              </a:rPr>
              <a:t> Salt Cavern UHS Pilot Project</a:t>
            </a:r>
            <a:endParaRPr lang="zh-CN" altLang="en-US" sz="2400" b="1" dirty="0">
              <a:latin typeface="+mj-lt"/>
              <a:ea typeface="黑体" panose="02010609060101010101" pitchFamily="49" charset="-122"/>
            </a:endParaRPr>
          </a:p>
        </p:txBody>
      </p:sp>
      <p:grpSp>
        <p:nvGrpSpPr>
          <p:cNvPr id="13" name="组合 12">
            <a:extLst>
              <a:ext uri="{FF2B5EF4-FFF2-40B4-BE49-F238E27FC236}">
                <a16:creationId xmlns:a16="http://schemas.microsoft.com/office/drawing/2014/main" id="{41A0A9EA-525D-497D-896F-05940DB83D06}"/>
              </a:ext>
            </a:extLst>
          </p:cNvPr>
          <p:cNvGrpSpPr/>
          <p:nvPr/>
        </p:nvGrpSpPr>
        <p:grpSpPr>
          <a:xfrm>
            <a:off x="479376" y="4191238"/>
            <a:ext cx="5929336" cy="2601704"/>
            <a:chOff x="2351584" y="2636912"/>
            <a:chExt cx="6965503" cy="3173359"/>
          </a:xfrm>
        </p:grpSpPr>
        <p:pic>
          <p:nvPicPr>
            <p:cNvPr id="3" name="图片 2">
              <a:extLst>
                <a:ext uri="{FF2B5EF4-FFF2-40B4-BE49-F238E27FC236}">
                  <a16:creationId xmlns:a16="http://schemas.microsoft.com/office/drawing/2014/main" id="{55F85612-361C-B59A-EB88-A33966B62AEE}"/>
                </a:ext>
              </a:extLst>
            </p:cNvPr>
            <p:cNvPicPr>
              <a:picLocks noChangeAspect="1"/>
            </p:cNvPicPr>
            <p:nvPr/>
          </p:nvPicPr>
          <p:blipFill rotWithShape="1">
            <a:blip r:embed="rId2"/>
            <a:srcRect/>
            <a:stretch/>
          </p:blipFill>
          <p:spPr>
            <a:xfrm>
              <a:off x="2351584" y="2636912"/>
              <a:ext cx="6965503" cy="3173359"/>
            </a:xfrm>
            <a:prstGeom prst="rect">
              <a:avLst/>
            </a:prstGeom>
          </p:spPr>
        </p:pic>
        <p:sp>
          <p:nvSpPr>
            <p:cNvPr id="6" name="windmill-silhouette-variant_31952">
              <a:extLst>
                <a:ext uri="{FF2B5EF4-FFF2-40B4-BE49-F238E27FC236}">
                  <a16:creationId xmlns:a16="http://schemas.microsoft.com/office/drawing/2014/main" id="{855A28D6-4AA4-918F-DB40-B8EB1613C6A8}"/>
                </a:ext>
              </a:extLst>
            </p:cNvPr>
            <p:cNvSpPr/>
            <p:nvPr/>
          </p:nvSpPr>
          <p:spPr>
            <a:xfrm>
              <a:off x="8931607" y="4149080"/>
              <a:ext cx="360040" cy="434551"/>
            </a:xfrm>
            <a:custGeom>
              <a:avLst/>
              <a:gdLst>
                <a:gd name="T0" fmla="*/ 5218 w 6090"/>
                <a:gd name="T1" fmla="*/ 3493 h 7089"/>
                <a:gd name="T2" fmla="*/ 3803 w 6090"/>
                <a:gd name="T3" fmla="*/ 3398 h 7089"/>
                <a:gd name="T4" fmla="*/ 2746 w 6090"/>
                <a:gd name="T5" fmla="*/ 3031 h 7089"/>
                <a:gd name="T6" fmla="*/ 2693 w 6090"/>
                <a:gd name="T7" fmla="*/ 3068 h 7089"/>
                <a:gd name="T8" fmla="*/ 2728 w 6090"/>
                <a:gd name="T9" fmla="*/ 3137 h 7089"/>
                <a:gd name="T10" fmla="*/ 3124 w 6090"/>
                <a:gd name="T11" fmla="*/ 6747 h 7089"/>
                <a:gd name="T12" fmla="*/ 3121 w 6090"/>
                <a:gd name="T13" fmla="*/ 6786 h 7089"/>
                <a:gd name="T14" fmla="*/ 3659 w 6090"/>
                <a:gd name="T15" fmla="*/ 6786 h 7089"/>
                <a:gd name="T16" fmla="*/ 3659 w 6090"/>
                <a:gd name="T17" fmla="*/ 7089 h 7089"/>
                <a:gd name="T18" fmla="*/ 1637 w 6090"/>
                <a:gd name="T19" fmla="*/ 7089 h 7089"/>
                <a:gd name="T20" fmla="*/ 1637 w 6090"/>
                <a:gd name="T21" fmla="*/ 6786 h 7089"/>
                <a:gd name="T22" fmla="*/ 2161 w 6090"/>
                <a:gd name="T23" fmla="*/ 6786 h 7089"/>
                <a:gd name="T24" fmla="*/ 2158 w 6090"/>
                <a:gd name="T25" fmla="*/ 6748 h 7089"/>
                <a:gd name="T26" fmla="*/ 2498 w 6090"/>
                <a:gd name="T27" fmla="*/ 3139 h 7089"/>
                <a:gd name="T28" fmla="*/ 2518 w 6090"/>
                <a:gd name="T29" fmla="*/ 3086 h 7089"/>
                <a:gd name="T30" fmla="*/ 2491 w 6090"/>
                <a:gd name="T31" fmla="*/ 3077 h 7089"/>
                <a:gd name="T32" fmla="*/ 387 w 6090"/>
                <a:gd name="T33" fmla="*/ 4851 h 7089"/>
                <a:gd name="T34" fmla="*/ 303 w 6090"/>
                <a:gd name="T35" fmla="*/ 4262 h 7089"/>
                <a:gd name="T36" fmla="*/ 1371 w 6090"/>
                <a:gd name="T37" fmla="*/ 3329 h 7089"/>
                <a:gd name="T38" fmla="*/ 2337 w 6090"/>
                <a:gd name="T39" fmla="*/ 2854 h 7089"/>
                <a:gd name="T40" fmla="*/ 2344 w 6090"/>
                <a:gd name="T41" fmla="*/ 2790 h 7089"/>
                <a:gd name="T42" fmla="*/ 2401 w 6090"/>
                <a:gd name="T43" fmla="*/ 2685 h 7089"/>
                <a:gd name="T44" fmla="*/ 846 w 6090"/>
                <a:gd name="T45" fmla="*/ 416 h 7089"/>
                <a:gd name="T46" fmla="*/ 1441 w 6090"/>
                <a:gd name="T47" fmla="*/ 386 h 7089"/>
                <a:gd name="T48" fmla="*/ 2243 w 6090"/>
                <a:gd name="T49" fmla="*/ 1535 h 7089"/>
                <a:gd name="T50" fmla="*/ 2643 w 6090"/>
                <a:gd name="T51" fmla="*/ 2612 h 7089"/>
                <a:gd name="T52" fmla="*/ 2818 w 6090"/>
                <a:gd name="T53" fmla="*/ 2784 h 7089"/>
                <a:gd name="T54" fmla="*/ 5575 w 6090"/>
                <a:gd name="T55" fmla="*/ 3017 h 7089"/>
                <a:gd name="T56" fmla="*/ 5218 w 6090"/>
                <a:gd name="T57" fmla="*/ 3493 h 7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90" h="7089">
                  <a:moveTo>
                    <a:pt x="5218" y="3493"/>
                  </a:moveTo>
                  <a:cubicBezTo>
                    <a:pt x="4966" y="3530"/>
                    <a:pt x="4516" y="3561"/>
                    <a:pt x="3803" y="3398"/>
                  </a:cubicBezTo>
                  <a:cubicBezTo>
                    <a:pt x="3362" y="3288"/>
                    <a:pt x="2979" y="3152"/>
                    <a:pt x="2746" y="3031"/>
                  </a:cubicBezTo>
                  <a:cubicBezTo>
                    <a:pt x="2730" y="3046"/>
                    <a:pt x="2712" y="3058"/>
                    <a:pt x="2693" y="3068"/>
                  </a:cubicBezTo>
                  <a:cubicBezTo>
                    <a:pt x="2712" y="3086"/>
                    <a:pt x="2725" y="3110"/>
                    <a:pt x="2728" y="3137"/>
                  </a:cubicBezTo>
                  <a:lnTo>
                    <a:pt x="3124" y="6747"/>
                  </a:lnTo>
                  <a:cubicBezTo>
                    <a:pt x="3125" y="6760"/>
                    <a:pt x="3124" y="6773"/>
                    <a:pt x="3121" y="6786"/>
                  </a:cubicBezTo>
                  <a:lnTo>
                    <a:pt x="3659" y="6786"/>
                  </a:lnTo>
                  <a:lnTo>
                    <a:pt x="3659" y="7089"/>
                  </a:lnTo>
                  <a:lnTo>
                    <a:pt x="1637" y="7089"/>
                  </a:lnTo>
                  <a:lnTo>
                    <a:pt x="1637" y="6786"/>
                  </a:lnTo>
                  <a:lnTo>
                    <a:pt x="2161" y="6786"/>
                  </a:lnTo>
                  <a:cubicBezTo>
                    <a:pt x="2158" y="6774"/>
                    <a:pt x="2157" y="6761"/>
                    <a:pt x="2158" y="6748"/>
                  </a:cubicBezTo>
                  <a:lnTo>
                    <a:pt x="2498" y="3139"/>
                  </a:lnTo>
                  <a:cubicBezTo>
                    <a:pt x="2500" y="3119"/>
                    <a:pt x="2507" y="3101"/>
                    <a:pt x="2518" y="3086"/>
                  </a:cubicBezTo>
                  <a:cubicBezTo>
                    <a:pt x="2509" y="3083"/>
                    <a:pt x="2500" y="3081"/>
                    <a:pt x="2491" y="3077"/>
                  </a:cubicBezTo>
                  <a:cubicBezTo>
                    <a:pt x="1983" y="3562"/>
                    <a:pt x="691" y="4584"/>
                    <a:pt x="387" y="4851"/>
                  </a:cubicBezTo>
                  <a:cubicBezTo>
                    <a:pt x="0" y="5192"/>
                    <a:pt x="303" y="4262"/>
                    <a:pt x="303" y="4262"/>
                  </a:cubicBezTo>
                  <a:cubicBezTo>
                    <a:pt x="456" y="4058"/>
                    <a:pt x="751" y="3718"/>
                    <a:pt x="1371" y="3329"/>
                  </a:cubicBezTo>
                  <a:cubicBezTo>
                    <a:pt x="1741" y="3107"/>
                    <a:pt x="2089" y="2939"/>
                    <a:pt x="2337" y="2854"/>
                  </a:cubicBezTo>
                  <a:cubicBezTo>
                    <a:pt x="2337" y="2833"/>
                    <a:pt x="2339" y="2812"/>
                    <a:pt x="2344" y="2790"/>
                  </a:cubicBezTo>
                  <a:cubicBezTo>
                    <a:pt x="2354" y="2749"/>
                    <a:pt x="2374" y="2714"/>
                    <a:pt x="2401" y="2685"/>
                  </a:cubicBezTo>
                  <a:cubicBezTo>
                    <a:pt x="1967" y="2142"/>
                    <a:pt x="1086" y="746"/>
                    <a:pt x="846" y="416"/>
                  </a:cubicBezTo>
                  <a:cubicBezTo>
                    <a:pt x="542" y="0"/>
                    <a:pt x="1441" y="386"/>
                    <a:pt x="1441" y="386"/>
                  </a:cubicBezTo>
                  <a:cubicBezTo>
                    <a:pt x="1630" y="557"/>
                    <a:pt x="1912" y="882"/>
                    <a:pt x="2243" y="1535"/>
                  </a:cubicBezTo>
                  <a:cubicBezTo>
                    <a:pt x="2449" y="1962"/>
                    <a:pt x="2592" y="2357"/>
                    <a:pt x="2643" y="2612"/>
                  </a:cubicBezTo>
                  <a:cubicBezTo>
                    <a:pt x="2731" y="2635"/>
                    <a:pt x="2795" y="2702"/>
                    <a:pt x="2818" y="2784"/>
                  </a:cubicBezTo>
                  <a:cubicBezTo>
                    <a:pt x="3512" y="2798"/>
                    <a:pt x="5168" y="2991"/>
                    <a:pt x="5575" y="3017"/>
                  </a:cubicBezTo>
                  <a:cubicBezTo>
                    <a:pt x="6090" y="3050"/>
                    <a:pt x="5218" y="3493"/>
                    <a:pt x="5218" y="3493"/>
                  </a:cubicBezTo>
                  <a:close/>
                </a:path>
              </a:pathLst>
            </a:cu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windmill-silhouette-variant_31952">
              <a:extLst>
                <a:ext uri="{FF2B5EF4-FFF2-40B4-BE49-F238E27FC236}">
                  <a16:creationId xmlns:a16="http://schemas.microsoft.com/office/drawing/2014/main" id="{96BFBFD3-B331-788E-CCA9-0A65AB76C618}"/>
                </a:ext>
              </a:extLst>
            </p:cNvPr>
            <p:cNvSpPr/>
            <p:nvPr/>
          </p:nvSpPr>
          <p:spPr>
            <a:xfrm>
              <a:off x="8616280" y="3573016"/>
              <a:ext cx="360040" cy="434551"/>
            </a:xfrm>
            <a:custGeom>
              <a:avLst/>
              <a:gdLst>
                <a:gd name="T0" fmla="*/ 5218 w 6090"/>
                <a:gd name="T1" fmla="*/ 3493 h 7089"/>
                <a:gd name="T2" fmla="*/ 3803 w 6090"/>
                <a:gd name="T3" fmla="*/ 3398 h 7089"/>
                <a:gd name="T4" fmla="*/ 2746 w 6090"/>
                <a:gd name="T5" fmla="*/ 3031 h 7089"/>
                <a:gd name="T6" fmla="*/ 2693 w 6090"/>
                <a:gd name="T7" fmla="*/ 3068 h 7089"/>
                <a:gd name="T8" fmla="*/ 2728 w 6090"/>
                <a:gd name="T9" fmla="*/ 3137 h 7089"/>
                <a:gd name="T10" fmla="*/ 3124 w 6090"/>
                <a:gd name="T11" fmla="*/ 6747 h 7089"/>
                <a:gd name="T12" fmla="*/ 3121 w 6090"/>
                <a:gd name="T13" fmla="*/ 6786 h 7089"/>
                <a:gd name="T14" fmla="*/ 3659 w 6090"/>
                <a:gd name="T15" fmla="*/ 6786 h 7089"/>
                <a:gd name="T16" fmla="*/ 3659 w 6090"/>
                <a:gd name="T17" fmla="*/ 7089 h 7089"/>
                <a:gd name="T18" fmla="*/ 1637 w 6090"/>
                <a:gd name="T19" fmla="*/ 7089 h 7089"/>
                <a:gd name="T20" fmla="*/ 1637 w 6090"/>
                <a:gd name="T21" fmla="*/ 6786 h 7089"/>
                <a:gd name="T22" fmla="*/ 2161 w 6090"/>
                <a:gd name="T23" fmla="*/ 6786 h 7089"/>
                <a:gd name="T24" fmla="*/ 2158 w 6090"/>
                <a:gd name="T25" fmla="*/ 6748 h 7089"/>
                <a:gd name="T26" fmla="*/ 2498 w 6090"/>
                <a:gd name="T27" fmla="*/ 3139 h 7089"/>
                <a:gd name="T28" fmla="*/ 2518 w 6090"/>
                <a:gd name="T29" fmla="*/ 3086 h 7089"/>
                <a:gd name="T30" fmla="*/ 2491 w 6090"/>
                <a:gd name="T31" fmla="*/ 3077 h 7089"/>
                <a:gd name="T32" fmla="*/ 387 w 6090"/>
                <a:gd name="T33" fmla="*/ 4851 h 7089"/>
                <a:gd name="T34" fmla="*/ 303 w 6090"/>
                <a:gd name="T35" fmla="*/ 4262 h 7089"/>
                <a:gd name="T36" fmla="*/ 1371 w 6090"/>
                <a:gd name="T37" fmla="*/ 3329 h 7089"/>
                <a:gd name="T38" fmla="*/ 2337 w 6090"/>
                <a:gd name="T39" fmla="*/ 2854 h 7089"/>
                <a:gd name="T40" fmla="*/ 2344 w 6090"/>
                <a:gd name="T41" fmla="*/ 2790 h 7089"/>
                <a:gd name="T42" fmla="*/ 2401 w 6090"/>
                <a:gd name="T43" fmla="*/ 2685 h 7089"/>
                <a:gd name="T44" fmla="*/ 846 w 6090"/>
                <a:gd name="T45" fmla="*/ 416 h 7089"/>
                <a:gd name="T46" fmla="*/ 1441 w 6090"/>
                <a:gd name="T47" fmla="*/ 386 h 7089"/>
                <a:gd name="T48" fmla="*/ 2243 w 6090"/>
                <a:gd name="T49" fmla="*/ 1535 h 7089"/>
                <a:gd name="T50" fmla="*/ 2643 w 6090"/>
                <a:gd name="T51" fmla="*/ 2612 h 7089"/>
                <a:gd name="T52" fmla="*/ 2818 w 6090"/>
                <a:gd name="T53" fmla="*/ 2784 h 7089"/>
                <a:gd name="T54" fmla="*/ 5575 w 6090"/>
                <a:gd name="T55" fmla="*/ 3017 h 7089"/>
                <a:gd name="T56" fmla="*/ 5218 w 6090"/>
                <a:gd name="T57" fmla="*/ 3493 h 7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90" h="7089">
                  <a:moveTo>
                    <a:pt x="5218" y="3493"/>
                  </a:moveTo>
                  <a:cubicBezTo>
                    <a:pt x="4966" y="3530"/>
                    <a:pt x="4516" y="3561"/>
                    <a:pt x="3803" y="3398"/>
                  </a:cubicBezTo>
                  <a:cubicBezTo>
                    <a:pt x="3362" y="3288"/>
                    <a:pt x="2979" y="3152"/>
                    <a:pt x="2746" y="3031"/>
                  </a:cubicBezTo>
                  <a:cubicBezTo>
                    <a:pt x="2730" y="3046"/>
                    <a:pt x="2712" y="3058"/>
                    <a:pt x="2693" y="3068"/>
                  </a:cubicBezTo>
                  <a:cubicBezTo>
                    <a:pt x="2712" y="3086"/>
                    <a:pt x="2725" y="3110"/>
                    <a:pt x="2728" y="3137"/>
                  </a:cubicBezTo>
                  <a:lnTo>
                    <a:pt x="3124" y="6747"/>
                  </a:lnTo>
                  <a:cubicBezTo>
                    <a:pt x="3125" y="6760"/>
                    <a:pt x="3124" y="6773"/>
                    <a:pt x="3121" y="6786"/>
                  </a:cubicBezTo>
                  <a:lnTo>
                    <a:pt x="3659" y="6786"/>
                  </a:lnTo>
                  <a:lnTo>
                    <a:pt x="3659" y="7089"/>
                  </a:lnTo>
                  <a:lnTo>
                    <a:pt x="1637" y="7089"/>
                  </a:lnTo>
                  <a:lnTo>
                    <a:pt x="1637" y="6786"/>
                  </a:lnTo>
                  <a:lnTo>
                    <a:pt x="2161" y="6786"/>
                  </a:lnTo>
                  <a:cubicBezTo>
                    <a:pt x="2158" y="6774"/>
                    <a:pt x="2157" y="6761"/>
                    <a:pt x="2158" y="6748"/>
                  </a:cubicBezTo>
                  <a:lnTo>
                    <a:pt x="2498" y="3139"/>
                  </a:lnTo>
                  <a:cubicBezTo>
                    <a:pt x="2500" y="3119"/>
                    <a:pt x="2507" y="3101"/>
                    <a:pt x="2518" y="3086"/>
                  </a:cubicBezTo>
                  <a:cubicBezTo>
                    <a:pt x="2509" y="3083"/>
                    <a:pt x="2500" y="3081"/>
                    <a:pt x="2491" y="3077"/>
                  </a:cubicBezTo>
                  <a:cubicBezTo>
                    <a:pt x="1983" y="3562"/>
                    <a:pt x="691" y="4584"/>
                    <a:pt x="387" y="4851"/>
                  </a:cubicBezTo>
                  <a:cubicBezTo>
                    <a:pt x="0" y="5192"/>
                    <a:pt x="303" y="4262"/>
                    <a:pt x="303" y="4262"/>
                  </a:cubicBezTo>
                  <a:cubicBezTo>
                    <a:pt x="456" y="4058"/>
                    <a:pt x="751" y="3718"/>
                    <a:pt x="1371" y="3329"/>
                  </a:cubicBezTo>
                  <a:cubicBezTo>
                    <a:pt x="1741" y="3107"/>
                    <a:pt x="2089" y="2939"/>
                    <a:pt x="2337" y="2854"/>
                  </a:cubicBezTo>
                  <a:cubicBezTo>
                    <a:pt x="2337" y="2833"/>
                    <a:pt x="2339" y="2812"/>
                    <a:pt x="2344" y="2790"/>
                  </a:cubicBezTo>
                  <a:cubicBezTo>
                    <a:pt x="2354" y="2749"/>
                    <a:pt x="2374" y="2714"/>
                    <a:pt x="2401" y="2685"/>
                  </a:cubicBezTo>
                  <a:cubicBezTo>
                    <a:pt x="1967" y="2142"/>
                    <a:pt x="1086" y="746"/>
                    <a:pt x="846" y="416"/>
                  </a:cubicBezTo>
                  <a:cubicBezTo>
                    <a:pt x="542" y="0"/>
                    <a:pt x="1441" y="386"/>
                    <a:pt x="1441" y="386"/>
                  </a:cubicBezTo>
                  <a:cubicBezTo>
                    <a:pt x="1630" y="557"/>
                    <a:pt x="1912" y="882"/>
                    <a:pt x="2243" y="1535"/>
                  </a:cubicBezTo>
                  <a:cubicBezTo>
                    <a:pt x="2449" y="1962"/>
                    <a:pt x="2592" y="2357"/>
                    <a:pt x="2643" y="2612"/>
                  </a:cubicBezTo>
                  <a:cubicBezTo>
                    <a:pt x="2731" y="2635"/>
                    <a:pt x="2795" y="2702"/>
                    <a:pt x="2818" y="2784"/>
                  </a:cubicBezTo>
                  <a:cubicBezTo>
                    <a:pt x="3512" y="2798"/>
                    <a:pt x="5168" y="2991"/>
                    <a:pt x="5575" y="3017"/>
                  </a:cubicBezTo>
                  <a:cubicBezTo>
                    <a:pt x="6090" y="3050"/>
                    <a:pt x="5218" y="3493"/>
                    <a:pt x="5218" y="3493"/>
                  </a:cubicBezTo>
                  <a:close/>
                </a:path>
              </a:pathLst>
            </a:cu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windmill-silhouette-variant_31952">
              <a:extLst>
                <a:ext uri="{FF2B5EF4-FFF2-40B4-BE49-F238E27FC236}">
                  <a16:creationId xmlns:a16="http://schemas.microsoft.com/office/drawing/2014/main" id="{B36F7FF4-20C2-09D3-35DA-E18A0B0A8DBF}"/>
                </a:ext>
              </a:extLst>
            </p:cNvPr>
            <p:cNvSpPr/>
            <p:nvPr/>
          </p:nvSpPr>
          <p:spPr>
            <a:xfrm>
              <a:off x="8231688" y="2801657"/>
              <a:ext cx="360040" cy="434551"/>
            </a:xfrm>
            <a:custGeom>
              <a:avLst/>
              <a:gdLst>
                <a:gd name="T0" fmla="*/ 5218 w 6090"/>
                <a:gd name="T1" fmla="*/ 3493 h 7089"/>
                <a:gd name="T2" fmla="*/ 3803 w 6090"/>
                <a:gd name="T3" fmla="*/ 3398 h 7089"/>
                <a:gd name="T4" fmla="*/ 2746 w 6090"/>
                <a:gd name="T5" fmla="*/ 3031 h 7089"/>
                <a:gd name="T6" fmla="*/ 2693 w 6090"/>
                <a:gd name="T7" fmla="*/ 3068 h 7089"/>
                <a:gd name="T8" fmla="*/ 2728 w 6090"/>
                <a:gd name="T9" fmla="*/ 3137 h 7089"/>
                <a:gd name="T10" fmla="*/ 3124 w 6090"/>
                <a:gd name="T11" fmla="*/ 6747 h 7089"/>
                <a:gd name="T12" fmla="*/ 3121 w 6090"/>
                <a:gd name="T13" fmla="*/ 6786 h 7089"/>
                <a:gd name="T14" fmla="*/ 3659 w 6090"/>
                <a:gd name="T15" fmla="*/ 6786 h 7089"/>
                <a:gd name="T16" fmla="*/ 3659 w 6090"/>
                <a:gd name="T17" fmla="*/ 7089 h 7089"/>
                <a:gd name="T18" fmla="*/ 1637 w 6090"/>
                <a:gd name="T19" fmla="*/ 7089 h 7089"/>
                <a:gd name="T20" fmla="*/ 1637 w 6090"/>
                <a:gd name="T21" fmla="*/ 6786 h 7089"/>
                <a:gd name="T22" fmla="*/ 2161 w 6090"/>
                <a:gd name="T23" fmla="*/ 6786 h 7089"/>
                <a:gd name="T24" fmla="*/ 2158 w 6090"/>
                <a:gd name="T25" fmla="*/ 6748 h 7089"/>
                <a:gd name="T26" fmla="*/ 2498 w 6090"/>
                <a:gd name="T27" fmla="*/ 3139 h 7089"/>
                <a:gd name="T28" fmla="*/ 2518 w 6090"/>
                <a:gd name="T29" fmla="*/ 3086 h 7089"/>
                <a:gd name="T30" fmla="*/ 2491 w 6090"/>
                <a:gd name="T31" fmla="*/ 3077 h 7089"/>
                <a:gd name="T32" fmla="*/ 387 w 6090"/>
                <a:gd name="T33" fmla="*/ 4851 h 7089"/>
                <a:gd name="T34" fmla="*/ 303 w 6090"/>
                <a:gd name="T35" fmla="*/ 4262 h 7089"/>
                <a:gd name="T36" fmla="*/ 1371 w 6090"/>
                <a:gd name="T37" fmla="*/ 3329 h 7089"/>
                <a:gd name="T38" fmla="*/ 2337 w 6090"/>
                <a:gd name="T39" fmla="*/ 2854 h 7089"/>
                <a:gd name="T40" fmla="*/ 2344 w 6090"/>
                <a:gd name="T41" fmla="*/ 2790 h 7089"/>
                <a:gd name="T42" fmla="*/ 2401 w 6090"/>
                <a:gd name="T43" fmla="*/ 2685 h 7089"/>
                <a:gd name="T44" fmla="*/ 846 w 6090"/>
                <a:gd name="T45" fmla="*/ 416 h 7089"/>
                <a:gd name="T46" fmla="*/ 1441 w 6090"/>
                <a:gd name="T47" fmla="*/ 386 h 7089"/>
                <a:gd name="T48" fmla="*/ 2243 w 6090"/>
                <a:gd name="T49" fmla="*/ 1535 h 7089"/>
                <a:gd name="T50" fmla="*/ 2643 w 6090"/>
                <a:gd name="T51" fmla="*/ 2612 h 7089"/>
                <a:gd name="T52" fmla="*/ 2818 w 6090"/>
                <a:gd name="T53" fmla="*/ 2784 h 7089"/>
                <a:gd name="T54" fmla="*/ 5575 w 6090"/>
                <a:gd name="T55" fmla="*/ 3017 h 7089"/>
                <a:gd name="T56" fmla="*/ 5218 w 6090"/>
                <a:gd name="T57" fmla="*/ 3493 h 7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90" h="7089">
                  <a:moveTo>
                    <a:pt x="5218" y="3493"/>
                  </a:moveTo>
                  <a:cubicBezTo>
                    <a:pt x="4966" y="3530"/>
                    <a:pt x="4516" y="3561"/>
                    <a:pt x="3803" y="3398"/>
                  </a:cubicBezTo>
                  <a:cubicBezTo>
                    <a:pt x="3362" y="3288"/>
                    <a:pt x="2979" y="3152"/>
                    <a:pt x="2746" y="3031"/>
                  </a:cubicBezTo>
                  <a:cubicBezTo>
                    <a:pt x="2730" y="3046"/>
                    <a:pt x="2712" y="3058"/>
                    <a:pt x="2693" y="3068"/>
                  </a:cubicBezTo>
                  <a:cubicBezTo>
                    <a:pt x="2712" y="3086"/>
                    <a:pt x="2725" y="3110"/>
                    <a:pt x="2728" y="3137"/>
                  </a:cubicBezTo>
                  <a:lnTo>
                    <a:pt x="3124" y="6747"/>
                  </a:lnTo>
                  <a:cubicBezTo>
                    <a:pt x="3125" y="6760"/>
                    <a:pt x="3124" y="6773"/>
                    <a:pt x="3121" y="6786"/>
                  </a:cubicBezTo>
                  <a:lnTo>
                    <a:pt x="3659" y="6786"/>
                  </a:lnTo>
                  <a:lnTo>
                    <a:pt x="3659" y="7089"/>
                  </a:lnTo>
                  <a:lnTo>
                    <a:pt x="1637" y="7089"/>
                  </a:lnTo>
                  <a:lnTo>
                    <a:pt x="1637" y="6786"/>
                  </a:lnTo>
                  <a:lnTo>
                    <a:pt x="2161" y="6786"/>
                  </a:lnTo>
                  <a:cubicBezTo>
                    <a:pt x="2158" y="6774"/>
                    <a:pt x="2157" y="6761"/>
                    <a:pt x="2158" y="6748"/>
                  </a:cubicBezTo>
                  <a:lnTo>
                    <a:pt x="2498" y="3139"/>
                  </a:lnTo>
                  <a:cubicBezTo>
                    <a:pt x="2500" y="3119"/>
                    <a:pt x="2507" y="3101"/>
                    <a:pt x="2518" y="3086"/>
                  </a:cubicBezTo>
                  <a:cubicBezTo>
                    <a:pt x="2509" y="3083"/>
                    <a:pt x="2500" y="3081"/>
                    <a:pt x="2491" y="3077"/>
                  </a:cubicBezTo>
                  <a:cubicBezTo>
                    <a:pt x="1983" y="3562"/>
                    <a:pt x="691" y="4584"/>
                    <a:pt x="387" y="4851"/>
                  </a:cubicBezTo>
                  <a:cubicBezTo>
                    <a:pt x="0" y="5192"/>
                    <a:pt x="303" y="4262"/>
                    <a:pt x="303" y="4262"/>
                  </a:cubicBezTo>
                  <a:cubicBezTo>
                    <a:pt x="456" y="4058"/>
                    <a:pt x="751" y="3718"/>
                    <a:pt x="1371" y="3329"/>
                  </a:cubicBezTo>
                  <a:cubicBezTo>
                    <a:pt x="1741" y="3107"/>
                    <a:pt x="2089" y="2939"/>
                    <a:pt x="2337" y="2854"/>
                  </a:cubicBezTo>
                  <a:cubicBezTo>
                    <a:pt x="2337" y="2833"/>
                    <a:pt x="2339" y="2812"/>
                    <a:pt x="2344" y="2790"/>
                  </a:cubicBezTo>
                  <a:cubicBezTo>
                    <a:pt x="2354" y="2749"/>
                    <a:pt x="2374" y="2714"/>
                    <a:pt x="2401" y="2685"/>
                  </a:cubicBezTo>
                  <a:cubicBezTo>
                    <a:pt x="1967" y="2142"/>
                    <a:pt x="1086" y="746"/>
                    <a:pt x="846" y="416"/>
                  </a:cubicBezTo>
                  <a:cubicBezTo>
                    <a:pt x="542" y="0"/>
                    <a:pt x="1441" y="386"/>
                    <a:pt x="1441" y="386"/>
                  </a:cubicBezTo>
                  <a:cubicBezTo>
                    <a:pt x="1630" y="557"/>
                    <a:pt x="1912" y="882"/>
                    <a:pt x="2243" y="1535"/>
                  </a:cubicBezTo>
                  <a:cubicBezTo>
                    <a:pt x="2449" y="1962"/>
                    <a:pt x="2592" y="2357"/>
                    <a:pt x="2643" y="2612"/>
                  </a:cubicBezTo>
                  <a:cubicBezTo>
                    <a:pt x="2731" y="2635"/>
                    <a:pt x="2795" y="2702"/>
                    <a:pt x="2818" y="2784"/>
                  </a:cubicBezTo>
                  <a:cubicBezTo>
                    <a:pt x="3512" y="2798"/>
                    <a:pt x="5168" y="2991"/>
                    <a:pt x="5575" y="3017"/>
                  </a:cubicBezTo>
                  <a:cubicBezTo>
                    <a:pt x="6090" y="3050"/>
                    <a:pt x="5218" y="3493"/>
                    <a:pt x="5218" y="3493"/>
                  </a:cubicBezTo>
                  <a:close/>
                </a:path>
              </a:pathLst>
            </a:cu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windmill-silhouette-variant_31952">
              <a:extLst>
                <a:ext uri="{FF2B5EF4-FFF2-40B4-BE49-F238E27FC236}">
                  <a16:creationId xmlns:a16="http://schemas.microsoft.com/office/drawing/2014/main" id="{B54747A6-E219-7897-174C-7334153C6D21}"/>
                </a:ext>
              </a:extLst>
            </p:cNvPr>
            <p:cNvSpPr/>
            <p:nvPr/>
          </p:nvSpPr>
          <p:spPr>
            <a:xfrm>
              <a:off x="6816080" y="3783960"/>
              <a:ext cx="360040" cy="434551"/>
            </a:xfrm>
            <a:custGeom>
              <a:avLst/>
              <a:gdLst>
                <a:gd name="T0" fmla="*/ 5218 w 6090"/>
                <a:gd name="T1" fmla="*/ 3493 h 7089"/>
                <a:gd name="T2" fmla="*/ 3803 w 6090"/>
                <a:gd name="T3" fmla="*/ 3398 h 7089"/>
                <a:gd name="T4" fmla="*/ 2746 w 6090"/>
                <a:gd name="T5" fmla="*/ 3031 h 7089"/>
                <a:gd name="T6" fmla="*/ 2693 w 6090"/>
                <a:gd name="T7" fmla="*/ 3068 h 7089"/>
                <a:gd name="T8" fmla="*/ 2728 w 6090"/>
                <a:gd name="T9" fmla="*/ 3137 h 7089"/>
                <a:gd name="T10" fmla="*/ 3124 w 6090"/>
                <a:gd name="T11" fmla="*/ 6747 h 7089"/>
                <a:gd name="T12" fmla="*/ 3121 w 6090"/>
                <a:gd name="T13" fmla="*/ 6786 h 7089"/>
                <a:gd name="T14" fmla="*/ 3659 w 6090"/>
                <a:gd name="T15" fmla="*/ 6786 h 7089"/>
                <a:gd name="T16" fmla="*/ 3659 w 6090"/>
                <a:gd name="T17" fmla="*/ 7089 h 7089"/>
                <a:gd name="T18" fmla="*/ 1637 w 6090"/>
                <a:gd name="T19" fmla="*/ 7089 h 7089"/>
                <a:gd name="T20" fmla="*/ 1637 w 6090"/>
                <a:gd name="T21" fmla="*/ 6786 h 7089"/>
                <a:gd name="T22" fmla="*/ 2161 w 6090"/>
                <a:gd name="T23" fmla="*/ 6786 h 7089"/>
                <a:gd name="T24" fmla="*/ 2158 w 6090"/>
                <a:gd name="T25" fmla="*/ 6748 h 7089"/>
                <a:gd name="T26" fmla="*/ 2498 w 6090"/>
                <a:gd name="T27" fmla="*/ 3139 h 7089"/>
                <a:gd name="T28" fmla="*/ 2518 w 6090"/>
                <a:gd name="T29" fmla="*/ 3086 h 7089"/>
                <a:gd name="T30" fmla="*/ 2491 w 6090"/>
                <a:gd name="T31" fmla="*/ 3077 h 7089"/>
                <a:gd name="T32" fmla="*/ 387 w 6090"/>
                <a:gd name="T33" fmla="*/ 4851 h 7089"/>
                <a:gd name="T34" fmla="*/ 303 w 6090"/>
                <a:gd name="T35" fmla="*/ 4262 h 7089"/>
                <a:gd name="T36" fmla="*/ 1371 w 6090"/>
                <a:gd name="T37" fmla="*/ 3329 h 7089"/>
                <a:gd name="T38" fmla="*/ 2337 w 6090"/>
                <a:gd name="T39" fmla="*/ 2854 h 7089"/>
                <a:gd name="T40" fmla="*/ 2344 w 6090"/>
                <a:gd name="T41" fmla="*/ 2790 h 7089"/>
                <a:gd name="T42" fmla="*/ 2401 w 6090"/>
                <a:gd name="T43" fmla="*/ 2685 h 7089"/>
                <a:gd name="T44" fmla="*/ 846 w 6090"/>
                <a:gd name="T45" fmla="*/ 416 h 7089"/>
                <a:gd name="T46" fmla="*/ 1441 w 6090"/>
                <a:gd name="T47" fmla="*/ 386 h 7089"/>
                <a:gd name="T48" fmla="*/ 2243 w 6090"/>
                <a:gd name="T49" fmla="*/ 1535 h 7089"/>
                <a:gd name="T50" fmla="*/ 2643 w 6090"/>
                <a:gd name="T51" fmla="*/ 2612 h 7089"/>
                <a:gd name="T52" fmla="*/ 2818 w 6090"/>
                <a:gd name="T53" fmla="*/ 2784 h 7089"/>
                <a:gd name="T54" fmla="*/ 5575 w 6090"/>
                <a:gd name="T55" fmla="*/ 3017 h 7089"/>
                <a:gd name="T56" fmla="*/ 5218 w 6090"/>
                <a:gd name="T57" fmla="*/ 3493 h 7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90" h="7089">
                  <a:moveTo>
                    <a:pt x="5218" y="3493"/>
                  </a:moveTo>
                  <a:cubicBezTo>
                    <a:pt x="4966" y="3530"/>
                    <a:pt x="4516" y="3561"/>
                    <a:pt x="3803" y="3398"/>
                  </a:cubicBezTo>
                  <a:cubicBezTo>
                    <a:pt x="3362" y="3288"/>
                    <a:pt x="2979" y="3152"/>
                    <a:pt x="2746" y="3031"/>
                  </a:cubicBezTo>
                  <a:cubicBezTo>
                    <a:pt x="2730" y="3046"/>
                    <a:pt x="2712" y="3058"/>
                    <a:pt x="2693" y="3068"/>
                  </a:cubicBezTo>
                  <a:cubicBezTo>
                    <a:pt x="2712" y="3086"/>
                    <a:pt x="2725" y="3110"/>
                    <a:pt x="2728" y="3137"/>
                  </a:cubicBezTo>
                  <a:lnTo>
                    <a:pt x="3124" y="6747"/>
                  </a:lnTo>
                  <a:cubicBezTo>
                    <a:pt x="3125" y="6760"/>
                    <a:pt x="3124" y="6773"/>
                    <a:pt x="3121" y="6786"/>
                  </a:cubicBezTo>
                  <a:lnTo>
                    <a:pt x="3659" y="6786"/>
                  </a:lnTo>
                  <a:lnTo>
                    <a:pt x="3659" y="7089"/>
                  </a:lnTo>
                  <a:lnTo>
                    <a:pt x="1637" y="7089"/>
                  </a:lnTo>
                  <a:lnTo>
                    <a:pt x="1637" y="6786"/>
                  </a:lnTo>
                  <a:lnTo>
                    <a:pt x="2161" y="6786"/>
                  </a:lnTo>
                  <a:cubicBezTo>
                    <a:pt x="2158" y="6774"/>
                    <a:pt x="2157" y="6761"/>
                    <a:pt x="2158" y="6748"/>
                  </a:cubicBezTo>
                  <a:lnTo>
                    <a:pt x="2498" y="3139"/>
                  </a:lnTo>
                  <a:cubicBezTo>
                    <a:pt x="2500" y="3119"/>
                    <a:pt x="2507" y="3101"/>
                    <a:pt x="2518" y="3086"/>
                  </a:cubicBezTo>
                  <a:cubicBezTo>
                    <a:pt x="2509" y="3083"/>
                    <a:pt x="2500" y="3081"/>
                    <a:pt x="2491" y="3077"/>
                  </a:cubicBezTo>
                  <a:cubicBezTo>
                    <a:pt x="1983" y="3562"/>
                    <a:pt x="691" y="4584"/>
                    <a:pt x="387" y="4851"/>
                  </a:cubicBezTo>
                  <a:cubicBezTo>
                    <a:pt x="0" y="5192"/>
                    <a:pt x="303" y="4262"/>
                    <a:pt x="303" y="4262"/>
                  </a:cubicBezTo>
                  <a:cubicBezTo>
                    <a:pt x="456" y="4058"/>
                    <a:pt x="751" y="3718"/>
                    <a:pt x="1371" y="3329"/>
                  </a:cubicBezTo>
                  <a:cubicBezTo>
                    <a:pt x="1741" y="3107"/>
                    <a:pt x="2089" y="2939"/>
                    <a:pt x="2337" y="2854"/>
                  </a:cubicBezTo>
                  <a:cubicBezTo>
                    <a:pt x="2337" y="2833"/>
                    <a:pt x="2339" y="2812"/>
                    <a:pt x="2344" y="2790"/>
                  </a:cubicBezTo>
                  <a:cubicBezTo>
                    <a:pt x="2354" y="2749"/>
                    <a:pt x="2374" y="2714"/>
                    <a:pt x="2401" y="2685"/>
                  </a:cubicBezTo>
                  <a:cubicBezTo>
                    <a:pt x="1967" y="2142"/>
                    <a:pt x="1086" y="746"/>
                    <a:pt x="846" y="416"/>
                  </a:cubicBezTo>
                  <a:cubicBezTo>
                    <a:pt x="542" y="0"/>
                    <a:pt x="1441" y="386"/>
                    <a:pt x="1441" y="386"/>
                  </a:cubicBezTo>
                  <a:cubicBezTo>
                    <a:pt x="1630" y="557"/>
                    <a:pt x="1912" y="882"/>
                    <a:pt x="2243" y="1535"/>
                  </a:cubicBezTo>
                  <a:cubicBezTo>
                    <a:pt x="2449" y="1962"/>
                    <a:pt x="2592" y="2357"/>
                    <a:pt x="2643" y="2612"/>
                  </a:cubicBezTo>
                  <a:cubicBezTo>
                    <a:pt x="2731" y="2635"/>
                    <a:pt x="2795" y="2702"/>
                    <a:pt x="2818" y="2784"/>
                  </a:cubicBezTo>
                  <a:cubicBezTo>
                    <a:pt x="3512" y="2798"/>
                    <a:pt x="5168" y="2991"/>
                    <a:pt x="5575" y="3017"/>
                  </a:cubicBezTo>
                  <a:cubicBezTo>
                    <a:pt x="6090" y="3050"/>
                    <a:pt x="5218" y="3493"/>
                    <a:pt x="5218" y="3493"/>
                  </a:cubicBezTo>
                  <a:close/>
                </a:path>
              </a:pathLst>
            </a:cu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2" name="Text Box 26">
            <a:extLst>
              <a:ext uri="{FF2B5EF4-FFF2-40B4-BE49-F238E27FC236}">
                <a16:creationId xmlns:a16="http://schemas.microsoft.com/office/drawing/2014/main" id="{6C60E43A-2003-705B-5C4F-412952B290A8}"/>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2. UHS in China</a:t>
            </a:r>
            <a:endParaRPr lang="zh-CN" altLang="en-US" sz="3600" b="1" dirty="0">
              <a:solidFill>
                <a:srgbClr val="FF0000"/>
              </a:solidFill>
              <a:latin typeface="+mj-lt"/>
              <a:ea typeface="黑体" panose="02010609060101010101" pitchFamily="49" charset="-122"/>
            </a:endParaRPr>
          </a:p>
        </p:txBody>
      </p:sp>
      <p:sp>
        <p:nvSpPr>
          <p:cNvPr id="14" name="矩形 13">
            <a:extLst>
              <a:ext uri="{FF2B5EF4-FFF2-40B4-BE49-F238E27FC236}">
                <a16:creationId xmlns:a16="http://schemas.microsoft.com/office/drawing/2014/main" id="{ABC9BF83-4788-FD16-30B0-52906C7A8F73}"/>
              </a:ext>
            </a:extLst>
          </p:cNvPr>
          <p:cNvSpPr/>
          <p:nvPr/>
        </p:nvSpPr>
        <p:spPr bwMode="auto">
          <a:xfrm>
            <a:off x="506148" y="1728989"/>
            <a:ext cx="5976664" cy="2274405"/>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R="0" defTabSz="914400" eaLnBrk="1" latinLnBrk="0" hangingPunct="1">
              <a:lnSpc>
                <a:spcPct val="120000"/>
              </a:lnSpc>
              <a:spcBef>
                <a:spcPts val="0"/>
              </a:spcBef>
              <a:buClr>
                <a:srgbClr val="00B0F0"/>
              </a:buClr>
              <a:buSzTx/>
              <a:tabLst>
                <a:tab pos="1073150" algn="l"/>
              </a:tabLst>
              <a:defRPr/>
            </a:pPr>
            <a:r>
              <a:rPr lang="en-US" altLang="zh-CN" sz="2000" b="1" dirty="0">
                <a:ea typeface="方正大黑简体" panose="03000509000000000000" pitchFamily="65" charset="-122"/>
                <a:cs typeface="Arial" panose="020B0604020202020204" pitchFamily="34" charset="0"/>
                <a:sym typeface="+mn-ea"/>
              </a:rPr>
              <a:t>Key facts:</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Current Status: Feasibility Study</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Location: Jiangsu Province</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H2 production : 40000Nm</a:t>
            </a:r>
            <a:r>
              <a:rPr lang="en-US" altLang="zh-CN" sz="2000" b="1" baseline="30000" dirty="0">
                <a:ea typeface="方正大黑简体" panose="03000509000000000000" pitchFamily="65" charset="-122"/>
                <a:cs typeface="Arial" panose="020B0604020202020204" pitchFamily="34" charset="0"/>
                <a:sym typeface="+mn-ea"/>
              </a:rPr>
              <a:t>3</a:t>
            </a:r>
            <a:r>
              <a:rPr lang="en-US" altLang="zh-CN" sz="2000" b="1" dirty="0">
                <a:ea typeface="方正大黑简体" panose="03000509000000000000" pitchFamily="65" charset="-122"/>
                <a:cs typeface="Arial" panose="020B0604020202020204" pitchFamily="34" charset="0"/>
                <a:sym typeface="+mn-ea"/>
              </a:rPr>
              <a:t>/h(PEM)</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Salt Cavern: 3 caverns (~200,000m</a:t>
            </a:r>
            <a:r>
              <a:rPr lang="en-US" altLang="zh-CN" sz="2000" b="1" baseline="30000" dirty="0">
                <a:ea typeface="方正大黑简体" panose="03000509000000000000" pitchFamily="65" charset="-122"/>
                <a:cs typeface="Arial" panose="020B0604020202020204" pitchFamily="34" charset="0"/>
                <a:sym typeface="+mn-ea"/>
              </a:rPr>
              <a:t>3 </a:t>
            </a:r>
            <a:r>
              <a:rPr lang="en-US" altLang="zh-CN" sz="2000" b="1" dirty="0">
                <a:ea typeface="方正大黑简体" panose="03000509000000000000" pitchFamily="65" charset="-122"/>
                <a:cs typeface="Arial" panose="020B0604020202020204" pitchFamily="34" charset="0"/>
                <a:sym typeface="+mn-ea"/>
              </a:rPr>
              <a:t>each )</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Total Gas: ~86mcm</a:t>
            </a:r>
          </a:p>
        </p:txBody>
      </p:sp>
      <p:pic>
        <p:nvPicPr>
          <p:cNvPr id="17" name="图片 16">
            <a:extLst>
              <a:ext uri="{FF2B5EF4-FFF2-40B4-BE49-F238E27FC236}">
                <a16:creationId xmlns:a16="http://schemas.microsoft.com/office/drawing/2014/main" id="{10441228-BB9E-ABFA-3262-1F1656A1F776}"/>
              </a:ext>
            </a:extLst>
          </p:cNvPr>
          <p:cNvPicPr>
            <a:picLocks noChangeAspect="1"/>
          </p:cNvPicPr>
          <p:nvPr/>
        </p:nvPicPr>
        <p:blipFill>
          <a:blip r:embed="rId3"/>
          <a:stretch>
            <a:fillRect/>
          </a:stretch>
        </p:blipFill>
        <p:spPr>
          <a:xfrm>
            <a:off x="6600056" y="4189017"/>
            <a:ext cx="4523979" cy="2549125"/>
          </a:xfrm>
          <a:prstGeom prst="rect">
            <a:avLst/>
          </a:prstGeom>
        </p:spPr>
      </p:pic>
    </p:spTree>
    <p:extLst>
      <p:ext uri="{BB962C8B-B14F-4D97-AF65-F5344CB8AC3E}">
        <p14:creationId xmlns:p14="http://schemas.microsoft.com/office/powerpoint/2010/main" val="376963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6"/>
          <p:cNvSpPr txBox="1">
            <a:spLocks noChangeArrowheads="1"/>
          </p:cNvSpPr>
          <p:nvPr/>
        </p:nvSpPr>
        <p:spPr bwMode="auto">
          <a:xfrm>
            <a:off x="0" y="115888"/>
            <a:ext cx="12192000" cy="7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600" b="1" dirty="0">
                <a:solidFill>
                  <a:srgbClr val="FF0000"/>
                </a:solidFill>
                <a:latin typeface="+mj-lt"/>
                <a:ea typeface="黑体" panose="02010609060101010101" pitchFamily="49" charset="-122"/>
              </a:rPr>
              <a:t>Outline</a:t>
            </a:r>
            <a:endParaRPr lang="zh-CN" altLang="en-US" sz="4600" b="1" dirty="0">
              <a:solidFill>
                <a:srgbClr val="FF0000"/>
              </a:solidFill>
              <a:latin typeface="+mj-lt"/>
              <a:ea typeface="黑体" panose="02010609060101010101" pitchFamily="49" charset="-122"/>
            </a:endParaRPr>
          </a:p>
        </p:txBody>
      </p:sp>
      <p:sp>
        <p:nvSpPr>
          <p:cNvPr id="94248" name="Text Box 34"/>
          <p:cNvSpPr txBox="1">
            <a:spLocks noChangeArrowheads="1"/>
          </p:cNvSpPr>
          <p:nvPr/>
        </p:nvSpPr>
        <p:spPr bwMode="gray">
          <a:xfrm>
            <a:off x="3287688" y="1997293"/>
            <a:ext cx="7917017" cy="28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3200" b="1" dirty="0">
                <a:latin typeface="Arial" panose="020B0604020202020204" pitchFamily="34" charset="0"/>
                <a:cs typeface="Arial" panose="020B0604020202020204" pitchFamily="34" charset="0"/>
              </a:rPr>
              <a:t>1. </a:t>
            </a:r>
            <a:r>
              <a:rPr kumimoji="1" lang="en-US" altLang="zh-CN" sz="3200" b="1" dirty="0">
                <a:latin typeface="Arial" panose="020B0604020202020204" pitchFamily="34" charset="0"/>
                <a:ea typeface="黑体" panose="02010609060101010101" pitchFamily="49" charset="-122"/>
                <a:cs typeface="Arial" panose="020B0604020202020204" pitchFamily="34" charset="0"/>
              </a:rPr>
              <a:t>Underground Gas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2. Underground Hydrogen Storage</a:t>
            </a:r>
          </a:p>
          <a:p>
            <a:pPr>
              <a:lnSpc>
                <a:spcPct val="150000"/>
              </a:lnSpc>
            </a:pPr>
            <a:r>
              <a:rPr kumimoji="1" lang="en-US" altLang="zh-CN" sz="3200" b="1" dirty="0">
                <a:solidFill>
                  <a:srgbClr val="FF0000"/>
                </a:solidFill>
                <a:latin typeface="Arial" panose="020B0604020202020204" pitchFamily="34" charset="0"/>
                <a:ea typeface="黑体" panose="02010609060101010101" pitchFamily="49" charset="-122"/>
                <a:cs typeface="Arial" panose="020B0604020202020204" pitchFamily="34" charset="0"/>
              </a:rPr>
              <a:t>3. Carbon capture and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4. Compressed Air Energy Storage</a:t>
            </a:r>
          </a:p>
        </p:txBody>
      </p:sp>
    </p:spTree>
    <p:extLst>
      <p:ext uri="{BB962C8B-B14F-4D97-AF65-F5344CB8AC3E}">
        <p14:creationId xmlns:p14="http://schemas.microsoft.com/office/powerpoint/2010/main" val="104333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17C699F0-9FD5-413E-42AF-35E1E0AAD26B}"/>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3. CCS in China</a:t>
            </a:r>
            <a:endParaRPr lang="zh-CN" altLang="en-US" sz="3600" b="1" dirty="0">
              <a:solidFill>
                <a:srgbClr val="FF0000"/>
              </a:solidFill>
              <a:latin typeface="+mj-lt"/>
              <a:ea typeface="黑体" panose="02010609060101010101" pitchFamily="49" charset="-122"/>
            </a:endParaRPr>
          </a:p>
        </p:txBody>
      </p:sp>
      <p:grpSp>
        <p:nvGrpSpPr>
          <p:cNvPr id="14" name="组合 13">
            <a:extLst>
              <a:ext uri="{FF2B5EF4-FFF2-40B4-BE49-F238E27FC236}">
                <a16:creationId xmlns:a16="http://schemas.microsoft.com/office/drawing/2014/main" id="{06FE24A9-868B-3EA3-DA4C-68C48CC6FA73}"/>
              </a:ext>
            </a:extLst>
          </p:cNvPr>
          <p:cNvGrpSpPr/>
          <p:nvPr/>
        </p:nvGrpSpPr>
        <p:grpSpPr>
          <a:xfrm>
            <a:off x="5303912" y="1412776"/>
            <a:ext cx="6336704" cy="5118974"/>
            <a:chOff x="5303912" y="1412776"/>
            <a:chExt cx="6336704" cy="5118974"/>
          </a:xfrm>
        </p:grpSpPr>
        <p:pic>
          <p:nvPicPr>
            <p:cNvPr id="5" name="图片 4">
              <a:extLst>
                <a:ext uri="{FF2B5EF4-FFF2-40B4-BE49-F238E27FC236}">
                  <a16:creationId xmlns:a16="http://schemas.microsoft.com/office/drawing/2014/main" id="{7113B284-ABBE-B220-BA2C-6BFCDE218A89}"/>
                </a:ext>
              </a:extLst>
            </p:cNvPr>
            <p:cNvPicPr>
              <a:picLocks noChangeAspect="1"/>
            </p:cNvPicPr>
            <p:nvPr/>
          </p:nvPicPr>
          <p:blipFill>
            <a:blip r:embed="rId2"/>
            <a:stretch>
              <a:fillRect/>
            </a:stretch>
          </p:blipFill>
          <p:spPr>
            <a:xfrm>
              <a:off x="5303912" y="1412776"/>
              <a:ext cx="6336704" cy="5118974"/>
            </a:xfrm>
            <a:prstGeom prst="rect">
              <a:avLst/>
            </a:prstGeom>
          </p:spPr>
        </p:pic>
        <p:pic>
          <p:nvPicPr>
            <p:cNvPr id="7" name="图片 6">
              <a:extLst>
                <a:ext uri="{FF2B5EF4-FFF2-40B4-BE49-F238E27FC236}">
                  <a16:creationId xmlns:a16="http://schemas.microsoft.com/office/drawing/2014/main" id="{1E29451A-639B-60F9-0B56-C6A233914BB0}"/>
                </a:ext>
              </a:extLst>
            </p:cNvPr>
            <p:cNvPicPr>
              <a:picLocks noChangeAspect="1"/>
            </p:cNvPicPr>
            <p:nvPr/>
          </p:nvPicPr>
          <p:blipFill rotWithShape="1">
            <a:blip r:embed="rId3"/>
            <a:srcRect l="8001" t="1" r="3984" b="10132"/>
            <a:stretch/>
          </p:blipFill>
          <p:spPr>
            <a:xfrm>
              <a:off x="5591944" y="4960218"/>
              <a:ext cx="792088" cy="216024"/>
            </a:xfrm>
            <a:prstGeom prst="rect">
              <a:avLst/>
            </a:prstGeom>
          </p:spPr>
        </p:pic>
        <p:pic>
          <p:nvPicPr>
            <p:cNvPr id="10" name="图片 9">
              <a:extLst>
                <a:ext uri="{FF2B5EF4-FFF2-40B4-BE49-F238E27FC236}">
                  <a16:creationId xmlns:a16="http://schemas.microsoft.com/office/drawing/2014/main" id="{93377B9E-57E7-1A5F-3A92-920DBB8AFE43}"/>
                </a:ext>
              </a:extLst>
            </p:cNvPr>
            <p:cNvPicPr>
              <a:picLocks noChangeAspect="1"/>
            </p:cNvPicPr>
            <p:nvPr/>
          </p:nvPicPr>
          <p:blipFill>
            <a:blip r:embed="rId4"/>
            <a:stretch>
              <a:fillRect/>
            </a:stretch>
          </p:blipFill>
          <p:spPr>
            <a:xfrm>
              <a:off x="5711340" y="5162860"/>
              <a:ext cx="554399" cy="282364"/>
            </a:xfrm>
            <a:prstGeom prst="rect">
              <a:avLst/>
            </a:prstGeom>
          </p:spPr>
        </p:pic>
        <p:pic>
          <p:nvPicPr>
            <p:cNvPr id="11" name="图片 10">
              <a:extLst>
                <a:ext uri="{FF2B5EF4-FFF2-40B4-BE49-F238E27FC236}">
                  <a16:creationId xmlns:a16="http://schemas.microsoft.com/office/drawing/2014/main" id="{78D7CAFD-E443-CCC3-AF33-0130F9C181B5}"/>
                </a:ext>
              </a:extLst>
            </p:cNvPr>
            <p:cNvPicPr>
              <a:picLocks noChangeAspect="1"/>
            </p:cNvPicPr>
            <p:nvPr/>
          </p:nvPicPr>
          <p:blipFill>
            <a:blip r:embed="rId5"/>
            <a:stretch>
              <a:fillRect/>
            </a:stretch>
          </p:blipFill>
          <p:spPr>
            <a:xfrm>
              <a:off x="6493361" y="5151757"/>
              <a:ext cx="576064" cy="293467"/>
            </a:xfrm>
            <a:prstGeom prst="rect">
              <a:avLst/>
            </a:prstGeom>
          </p:spPr>
        </p:pic>
      </p:grpSp>
      <p:sp>
        <p:nvSpPr>
          <p:cNvPr id="13" name="文本框 12">
            <a:extLst>
              <a:ext uri="{FF2B5EF4-FFF2-40B4-BE49-F238E27FC236}">
                <a16:creationId xmlns:a16="http://schemas.microsoft.com/office/drawing/2014/main" id="{BFC8FD32-C0DE-F1BA-05A4-DB11F05CA43A}"/>
              </a:ext>
            </a:extLst>
          </p:cNvPr>
          <p:cNvSpPr txBox="1"/>
          <p:nvPr/>
        </p:nvSpPr>
        <p:spPr>
          <a:xfrm>
            <a:off x="287260" y="1115475"/>
            <a:ext cx="4956954" cy="5598392"/>
          </a:xfrm>
          <a:prstGeom prst="rect">
            <a:avLst/>
          </a:prstGeom>
          <a:noFill/>
        </p:spPr>
        <p:txBody>
          <a:bodyPr wrap="square">
            <a:spAutoFit/>
          </a:bodyPr>
          <a:lstStyle/>
          <a:p>
            <a:pPr marL="342900" indent="-342900" eaLnBrk="1" hangingPunct="1">
              <a:lnSpc>
                <a:spcPct val="120000"/>
              </a:lnSpc>
              <a:spcBef>
                <a:spcPts val="0"/>
              </a:spcBef>
              <a:buClr>
                <a:schemeClr val="tx1"/>
              </a:buClr>
              <a:buFont typeface="Wingdings" panose="05000000000000000000" pitchFamily="2" charset="2"/>
              <a:buChar char="l"/>
              <a:tabLst>
                <a:tab pos="1073150" algn="l"/>
              </a:tabLst>
              <a:defRPr/>
            </a:pPr>
            <a:r>
              <a:rPr lang="zh-CN" altLang="en-US" sz="2000" b="1" dirty="0">
                <a:latin typeface="Arial" panose="020B0604020202020204" pitchFamily="34" charset="0"/>
                <a:ea typeface="方正大黑简体" panose="03000509000000000000" pitchFamily="65" charset="-122"/>
                <a:cs typeface="Arial" panose="020B0604020202020204" pitchFamily="34" charset="0"/>
              </a:rPr>
              <a:t>China's theoretical CO2 geological storage capacity is approximately 1.21 to 4.13 trillion tons, mainly including saline aquifers, oil and gas fields and other geological structures</a:t>
            </a:r>
            <a:endParaRPr lang="en-US" altLang="zh-CN" sz="2000" b="1" dirty="0">
              <a:latin typeface="Arial" panose="020B0604020202020204" pitchFamily="34" charset="0"/>
              <a:ea typeface="方正大黑简体" panose="03000509000000000000" pitchFamily="65" charset="-122"/>
              <a:cs typeface="Arial" panose="020B0604020202020204" pitchFamily="34" charset="0"/>
            </a:endParaRPr>
          </a:p>
          <a:p>
            <a:pPr marL="342900" indent="-342900" eaLnBrk="1" hangingPunct="1">
              <a:lnSpc>
                <a:spcPct val="120000"/>
              </a:lnSpc>
              <a:spcBef>
                <a:spcPts val="0"/>
              </a:spcBef>
              <a:buClr>
                <a:schemeClr val="tx1"/>
              </a:buClr>
              <a:buFont typeface="Wingdings" panose="05000000000000000000" pitchFamily="2" charset="2"/>
              <a:buChar char="l"/>
              <a:tabLst>
                <a:tab pos="1073150" algn="l"/>
              </a:tabLst>
              <a:defRPr/>
            </a:pPr>
            <a:r>
              <a:rPr lang="en-US" altLang="zh-CN" sz="2000" b="1" dirty="0">
                <a:latin typeface="Arial" panose="020B0604020202020204" pitchFamily="34" charset="0"/>
                <a:ea typeface="方正大黑简体" panose="03000509000000000000" pitchFamily="65" charset="-122"/>
                <a:cs typeface="Arial" panose="020B0604020202020204" pitchFamily="34" charset="0"/>
              </a:rPr>
              <a:t>Proven reserve of the oil fields can store approximately 20 billion tons of CO2</a:t>
            </a:r>
          </a:p>
          <a:p>
            <a:pPr marL="342900" indent="-342900" eaLnBrk="1" hangingPunct="1">
              <a:lnSpc>
                <a:spcPct val="120000"/>
              </a:lnSpc>
              <a:spcBef>
                <a:spcPts val="0"/>
              </a:spcBef>
              <a:buClr>
                <a:schemeClr val="tx1"/>
              </a:buClr>
              <a:buFont typeface="Wingdings" panose="05000000000000000000" pitchFamily="2" charset="2"/>
              <a:buChar char="l"/>
              <a:tabLst>
                <a:tab pos="1073150" algn="l"/>
              </a:tabLst>
              <a:defRPr/>
            </a:pPr>
            <a:r>
              <a:rPr lang="en-US" altLang="zh-CN" sz="2000" b="1" dirty="0">
                <a:latin typeface="Arial" panose="020B0604020202020204" pitchFamily="34" charset="0"/>
                <a:ea typeface="方正大黑简体" panose="03000509000000000000" pitchFamily="65" charset="-122"/>
                <a:cs typeface="Arial" panose="020B0604020202020204" pitchFamily="34" charset="0"/>
              </a:rPr>
              <a:t>Proven reserve of the gas fields can store approximately about 15 billion tons of CO2</a:t>
            </a:r>
          </a:p>
          <a:p>
            <a:pPr marL="342900" indent="-342900" eaLnBrk="1" hangingPunct="1">
              <a:lnSpc>
                <a:spcPct val="120000"/>
              </a:lnSpc>
              <a:spcBef>
                <a:spcPts val="0"/>
              </a:spcBef>
              <a:buClr>
                <a:schemeClr val="tx1"/>
              </a:buClr>
              <a:buFont typeface="Wingdings" panose="05000000000000000000" pitchFamily="2" charset="2"/>
              <a:buChar char="l"/>
              <a:tabLst>
                <a:tab pos="1073150" algn="l"/>
              </a:tabLst>
              <a:defRPr/>
            </a:pPr>
            <a:r>
              <a:rPr lang="en-US" altLang="zh-CN" sz="2000" b="1" dirty="0">
                <a:latin typeface="Arial" panose="020B0604020202020204" pitchFamily="34" charset="0"/>
                <a:ea typeface="方正大黑简体" panose="03000509000000000000" pitchFamily="65" charset="-122"/>
                <a:cs typeface="Arial" panose="020B0604020202020204" pitchFamily="34" charset="0"/>
              </a:rPr>
              <a:t>The storage capacity of deep saline aquifers is approximately 0.16 to 2.42 trillion tons</a:t>
            </a:r>
            <a:endParaRPr lang="zh-CN" altLang="en-US" sz="2000" b="1" dirty="0">
              <a:latin typeface="Arial" panose="020B0604020202020204" pitchFamily="34" charset="0"/>
              <a:ea typeface="方正大黑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1063973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85486196-0209-56F0-A984-BBFBD271215B}"/>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3. CCS in China</a:t>
            </a:r>
            <a:endParaRPr lang="zh-CN" altLang="en-US" sz="3600" b="1" dirty="0">
              <a:solidFill>
                <a:srgbClr val="FF0000"/>
              </a:solidFill>
              <a:latin typeface="+mj-lt"/>
              <a:ea typeface="黑体" panose="02010609060101010101" pitchFamily="49" charset="-122"/>
            </a:endParaRPr>
          </a:p>
        </p:txBody>
      </p:sp>
      <p:sp>
        <p:nvSpPr>
          <p:cNvPr id="3" name="Text Box 26">
            <a:extLst>
              <a:ext uri="{FF2B5EF4-FFF2-40B4-BE49-F238E27FC236}">
                <a16:creationId xmlns:a16="http://schemas.microsoft.com/office/drawing/2014/main" id="{F8E35333-2DD0-663D-99B8-2C9AA5AC5D70}"/>
              </a:ext>
            </a:extLst>
          </p:cNvPr>
          <p:cNvSpPr txBox="1">
            <a:spLocks noChangeArrowheads="1"/>
          </p:cNvSpPr>
          <p:nvPr/>
        </p:nvSpPr>
        <p:spPr bwMode="auto">
          <a:xfrm>
            <a:off x="335360" y="1229816"/>
            <a:ext cx="11737304" cy="4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a:latin typeface="+mj-lt"/>
                <a:ea typeface="黑体" panose="02010609060101010101" pitchFamily="49" charset="-122"/>
              </a:rPr>
              <a:t>Pilot Project: </a:t>
            </a:r>
            <a:r>
              <a:rPr lang="en-US" altLang="zh-CN" sz="2400" b="1" dirty="0" err="1">
                <a:latin typeface="+mj-lt"/>
                <a:ea typeface="黑体" panose="02010609060101010101" pitchFamily="49" charset="-122"/>
              </a:rPr>
              <a:t>Shannxi</a:t>
            </a:r>
            <a:r>
              <a:rPr lang="en-US" altLang="zh-CN" sz="2400" b="1" dirty="0">
                <a:latin typeface="+mj-lt"/>
                <a:ea typeface="黑体" panose="02010609060101010101" pitchFamily="49" charset="-122"/>
              </a:rPr>
              <a:t> </a:t>
            </a:r>
            <a:r>
              <a:rPr lang="en-US" altLang="zh-CN" sz="2400" b="1" dirty="0" err="1">
                <a:latin typeface="+mj-lt"/>
                <a:ea typeface="黑体" panose="02010609060101010101" pitchFamily="49" charset="-122"/>
              </a:rPr>
              <a:t>Yulin</a:t>
            </a:r>
            <a:r>
              <a:rPr lang="en-US" altLang="zh-CN" sz="2400" b="1" dirty="0">
                <a:latin typeface="+mj-lt"/>
                <a:ea typeface="黑体" panose="02010609060101010101" pitchFamily="49" charset="-122"/>
              </a:rPr>
              <a:t> CCS</a:t>
            </a:r>
            <a:endParaRPr lang="zh-CN" altLang="en-US" sz="2400" b="1" dirty="0">
              <a:latin typeface="+mj-lt"/>
              <a:ea typeface="黑体" panose="02010609060101010101" pitchFamily="49" charset="-122"/>
            </a:endParaRPr>
          </a:p>
        </p:txBody>
      </p:sp>
      <p:sp>
        <p:nvSpPr>
          <p:cNvPr id="5" name="矩形 4">
            <a:extLst>
              <a:ext uri="{FF2B5EF4-FFF2-40B4-BE49-F238E27FC236}">
                <a16:creationId xmlns:a16="http://schemas.microsoft.com/office/drawing/2014/main" id="{68696E9E-F25F-76DA-00BD-626D91C1B3A1}"/>
              </a:ext>
            </a:extLst>
          </p:cNvPr>
          <p:cNvSpPr/>
          <p:nvPr/>
        </p:nvSpPr>
        <p:spPr bwMode="auto">
          <a:xfrm>
            <a:off x="479376" y="1677326"/>
            <a:ext cx="7992888" cy="2274405"/>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R="0" defTabSz="914400" eaLnBrk="1" latinLnBrk="0" hangingPunct="1">
              <a:lnSpc>
                <a:spcPct val="120000"/>
              </a:lnSpc>
              <a:spcBef>
                <a:spcPts val="0"/>
              </a:spcBef>
              <a:buClr>
                <a:srgbClr val="C00000"/>
              </a:buClr>
              <a:buSzTx/>
              <a:tabLst>
                <a:tab pos="1073150" algn="l"/>
              </a:tabLst>
              <a:defRPr/>
            </a:pPr>
            <a:r>
              <a:rPr lang="en-US" altLang="zh-CN" sz="2000" b="1" dirty="0">
                <a:ea typeface="方正大黑简体" panose="03000509000000000000" pitchFamily="65" charset="-122"/>
                <a:cs typeface="Arial" panose="020B0604020202020204" pitchFamily="34" charset="0"/>
                <a:sym typeface="+mn-ea"/>
              </a:rPr>
              <a:t>Key facts</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Commission: 2023</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Geological horizon</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aquifer mainly</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Depth range: 2000-2600m</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Phase I scale: 4 vertical wells</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Overall storage scale</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4 million tons per year</a:t>
            </a:r>
          </a:p>
        </p:txBody>
      </p:sp>
      <p:pic>
        <p:nvPicPr>
          <p:cNvPr id="6" name="图片 5">
            <a:extLst>
              <a:ext uri="{FF2B5EF4-FFF2-40B4-BE49-F238E27FC236}">
                <a16:creationId xmlns:a16="http://schemas.microsoft.com/office/drawing/2014/main" id="{B592DD74-C410-07DA-992D-C14C1B19C2B5}"/>
              </a:ext>
            </a:extLst>
          </p:cNvPr>
          <p:cNvPicPr>
            <a:picLocks noChangeAspect="1"/>
          </p:cNvPicPr>
          <p:nvPr/>
        </p:nvPicPr>
        <p:blipFill>
          <a:blip r:embed="rId2"/>
          <a:stretch>
            <a:fillRect/>
          </a:stretch>
        </p:blipFill>
        <p:spPr>
          <a:xfrm>
            <a:off x="7464152" y="4142711"/>
            <a:ext cx="4392488" cy="2470708"/>
          </a:xfrm>
          <a:prstGeom prst="rect">
            <a:avLst/>
          </a:prstGeom>
          <a:ln>
            <a:solidFill>
              <a:srgbClr val="000099"/>
            </a:solidFill>
          </a:ln>
        </p:spPr>
      </p:pic>
      <p:pic>
        <p:nvPicPr>
          <p:cNvPr id="7" name="图片 6">
            <a:extLst>
              <a:ext uri="{FF2B5EF4-FFF2-40B4-BE49-F238E27FC236}">
                <a16:creationId xmlns:a16="http://schemas.microsoft.com/office/drawing/2014/main" id="{C15706C6-FE06-2C31-83C1-45D8026770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27" t="18448" r="15811" b="27580"/>
          <a:stretch/>
        </p:blipFill>
        <p:spPr>
          <a:xfrm>
            <a:off x="7464153" y="1340768"/>
            <a:ext cx="4392488" cy="2520280"/>
          </a:xfrm>
          <a:prstGeom prst="rect">
            <a:avLst/>
          </a:prstGeom>
        </p:spPr>
      </p:pic>
      <p:pic>
        <p:nvPicPr>
          <p:cNvPr id="8" name="图片 7">
            <a:extLst>
              <a:ext uri="{FF2B5EF4-FFF2-40B4-BE49-F238E27FC236}">
                <a16:creationId xmlns:a16="http://schemas.microsoft.com/office/drawing/2014/main" id="{161261BE-C6AA-3F5A-D061-D77F075F3098}"/>
              </a:ext>
            </a:extLst>
          </p:cNvPr>
          <p:cNvPicPr>
            <a:picLocks noChangeAspect="1"/>
          </p:cNvPicPr>
          <p:nvPr/>
        </p:nvPicPr>
        <p:blipFill>
          <a:blip r:embed="rId4" cstate="print">
            <a:extLst>
              <a:ext uri="{28A0092B-C50C-407E-A947-70E740481C1C}">
                <a14:useLocalDpi xmlns:a14="http://schemas.microsoft.com/office/drawing/2010/main" val="0"/>
              </a:ext>
            </a:extLst>
          </a:blip>
          <a:srcRect r="10426"/>
          <a:stretch>
            <a:fillRect/>
          </a:stretch>
        </p:blipFill>
        <p:spPr>
          <a:xfrm>
            <a:off x="983432" y="4070240"/>
            <a:ext cx="3901975" cy="2450324"/>
          </a:xfrm>
          <a:prstGeom prst="rect">
            <a:avLst/>
          </a:prstGeom>
          <a:noFill/>
          <a:ln>
            <a:solidFill>
              <a:srgbClr val="000099"/>
            </a:solidFill>
          </a:ln>
        </p:spPr>
      </p:pic>
    </p:spTree>
    <p:extLst>
      <p:ext uri="{BB962C8B-B14F-4D97-AF65-F5344CB8AC3E}">
        <p14:creationId xmlns:p14="http://schemas.microsoft.com/office/powerpoint/2010/main" val="18148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6"/>
          <p:cNvSpPr txBox="1">
            <a:spLocks noChangeArrowheads="1"/>
          </p:cNvSpPr>
          <p:nvPr/>
        </p:nvSpPr>
        <p:spPr bwMode="auto">
          <a:xfrm>
            <a:off x="0" y="115888"/>
            <a:ext cx="12192000" cy="7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600" b="1" dirty="0">
                <a:solidFill>
                  <a:srgbClr val="FF0000"/>
                </a:solidFill>
                <a:latin typeface="+mj-lt"/>
                <a:ea typeface="黑体" panose="02010609060101010101" pitchFamily="49" charset="-122"/>
              </a:rPr>
              <a:t>Outline</a:t>
            </a:r>
            <a:endParaRPr lang="zh-CN" altLang="en-US" sz="4600" b="1" dirty="0">
              <a:solidFill>
                <a:srgbClr val="FF0000"/>
              </a:solidFill>
              <a:latin typeface="+mj-lt"/>
              <a:ea typeface="黑体" panose="02010609060101010101" pitchFamily="49" charset="-122"/>
            </a:endParaRPr>
          </a:p>
        </p:txBody>
      </p:sp>
      <p:sp>
        <p:nvSpPr>
          <p:cNvPr id="94248" name="Text Box 34"/>
          <p:cNvSpPr txBox="1">
            <a:spLocks noChangeArrowheads="1"/>
          </p:cNvSpPr>
          <p:nvPr/>
        </p:nvSpPr>
        <p:spPr bwMode="gray">
          <a:xfrm>
            <a:off x="3287688" y="1997293"/>
            <a:ext cx="7917017" cy="28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3200" b="1" dirty="0">
                <a:latin typeface="Arial" panose="020B0604020202020204" pitchFamily="34" charset="0"/>
                <a:cs typeface="Arial" panose="020B0604020202020204" pitchFamily="34" charset="0"/>
              </a:rPr>
              <a:t>1. </a:t>
            </a:r>
            <a:r>
              <a:rPr kumimoji="1" lang="en-US" altLang="zh-CN" sz="3200" b="1" dirty="0">
                <a:latin typeface="Arial" panose="020B0604020202020204" pitchFamily="34" charset="0"/>
                <a:ea typeface="黑体" panose="02010609060101010101" pitchFamily="49" charset="-122"/>
                <a:cs typeface="Arial" panose="020B0604020202020204" pitchFamily="34" charset="0"/>
              </a:rPr>
              <a:t>Underground Gas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2. Underground Hydrogen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3. Carbon capture and storage</a:t>
            </a:r>
          </a:p>
          <a:p>
            <a:pPr>
              <a:lnSpc>
                <a:spcPct val="150000"/>
              </a:lnSpc>
            </a:pPr>
            <a:r>
              <a:rPr kumimoji="1" lang="en-US" altLang="zh-CN" sz="3200" b="1" dirty="0">
                <a:solidFill>
                  <a:srgbClr val="FF0000"/>
                </a:solidFill>
                <a:latin typeface="Arial" panose="020B0604020202020204" pitchFamily="34" charset="0"/>
                <a:ea typeface="黑体" panose="02010609060101010101" pitchFamily="49" charset="-122"/>
                <a:cs typeface="Arial" panose="020B0604020202020204" pitchFamily="34" charset="0"/>
              </a:rPr>
              <a:t>4. Compressed Air Energy Storage</a:t>
            </a:r>
          </a:p>
        </p:txBody>
      </p:sp>
    </p:spTree>
    <p:extLst>
      <p:ext uri="{BB962C8B-B14F-4D97-AF65-F5344CB8AC3E}">
        <p14:creationId xmlns:p14="http://schemas.microsoft.com/office/powerpoint/2010/main" val="2086709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a:spLocks noChangeArrowheads="1"/>
          </p:cNvSpPr>
          <p:nvPr/>
        </p:nvSpPr>
        <p:spPr bwMode="auto">
          <a:xfrm>
            <a:off x="1794708" y="1029428"/>
            <a:ext cx="8197850" cy="6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en-US" altLang="zh-CN" sz="2800" b="1" dirty="0">
                <a:solidFill>
                  <a:srgbClr val="002060"/>
                </a:solidFill>
                <a:latin typeface="Calibri" panose="020F0502020204030204" pitchFamily="34" charset="0"/>
                <a:ea typeface="方正大黑简体" panose="03000509000000000000" pitchFamily="65" charset="-122"/>
                <a:sym typeface="Calibri" panose="020F0502020204030204" pitchFamily="34" charset="0"/>
              </a:rPr>
              <a:t> </a:t>
            </a:r>
          </a:p>
        </p:txBody>
      </p:sp>
      <p:sp>
        <p:nvSpPr>
          <p:cNvPr id="10" name="Text Box 26"/>
          <p:cNvSpPr txBox="1">
            <a:spLocks noChangeArrowheads="1"/>
          </p:cNvSpPr>
          <p:nvPr/>
        </p:nvSpPr>
        <p:spPr bwMode="auto">
          <a:xfrm>
            <a:off x="0" y="155593"/>
            <a:ext cx="1219200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chemeClr val="tx1">
                    <a:lumMod val="50000"/>
                    <a:lumOff val="50000"/>
                  </a:schemeClr>
                </a:solidFill>
                <a:latin typeface="+mj-lt"/>
                <a:ea typeface="黑体" panose="02010609060101010101" pitchFamily="49" charset="-122"/>
              </a:rPr>
              <a:t>Future Trends</a:t>
            </a:r>
            <a:endParaRPr lang="zh-CN" altLang="en-US" sz="3600" b="1" dirty="0">
              <a:solidFill>
                <a:schemeClr val="tx1">
                  <a:lumMod val="50000"/>
                  <a:lumOff val="50000"/>
                </a:schemeClr>
              </a:solidFill>
              <a:latin typeface="+mj-lt"/>
              <a:ea typeface="黑体" panose="02010609060101010101" pitchFamily="49" charset="-122"/>
            </a:endParaRPr>
          </a:p>
        </p:txBody>
      </p:sp>
      <p:sp>
        <p:nvSpPr>
          <p:cNvPr id="2" name="Rectangle 20"/>
          <p:cNvSpPr>
            <a:spLocks noChangeArrowheads="1"/>
          </p:cNvSpPr>
          <p:nvPr/>
        </p:nvSpPr>
        <p:spPr bwMode="auto">
          <a:xfrm>
            <a:off x="503218" y="1045000"/>
            <a:ext cx="11216741" cy="937949"/>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gn="just" eaLnBrk="1" hangingPunct="1">
              <a:lnSpc>
                <a:spcPct val="120000"/>
              </a:lnSpc>
              <a:spcBef>
                <a:spcPts val="0"/>
              </a:spcBef>
              <a:buClr>
                <a:srgbClr val="00B0F0"/>
              </a:buClr>
              <a:defRPr/>
            </a:pPr>
            <a:r>
              <a:rPr lang="en-US" altLang="zh-CN" sz="2400" b="1" dirty="0">
                <a:ea typeface="方正大黑简体" panose="03000509000000000000" pitchFamily="65" charset="-122"/>
                <a:cs typeface="Arial" panose="020B0604020202020204" pitchFamily="34" charset="0"/>
                <a:sym typeface="+mn-ea"/>
              </a:rPr>
              <a:t>UGS function will be extended in renewable energy projects, e.g., as large-scale energy storage facility. </a:t>
            </a:r>
          </a:p>
        </p:txBody>
      </p:sp>
      <p:sp>
        <p:nvSpPr>
          <p:cNvPr id="3" name="文本框 1"/>
          <p:cNvSpPr txBox="1"/>
          <p:nvPr/>
        </p:nvSpPr>
        <p:spPr>
          <a:xfrm>
            <a:off x="710047" y="1959199"/>
            <a:ext cx="11218601" cy="120443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gn="just" fontAlgn="auto">
              <a:lnSpc>
                <a:spcPct val="120000"/>
              </a:lnSpc>
              <a:spcBef>
                <a:spcPts val="0"/>
              </a:spcBef>
              <a:spcAft>
                <a:spcPts val="0"/>
              </a:spcAft>
              <a:buClr>
                <a:schemeClr val="tx1"/>
              </a:buClr>
              <a:buFont typeface="Wingdings" panose="05000000000000000000" pitchFamily="2" charset="2"/>
              <a:buChar char="l"/>
              <a:defRPr/>
            </a:pPr>
            <a:r>
              <a:rPr lang="en-US" altLang="zh-CN" b="1" dirty="0">
                <a:latin typeface="Arial" panose="020B0604020202020204" pitchFamily="34" charset="0"/>
                <a:ea typeface="方正大黑简体" panose="03000509000000000000" pitchFamily="65" charset="-122"/>
                <a:cs typeface="Arial" panose="020B0604020202020204" pitchFamily="34" charset="0"/>
                <a:sym typeface="+mn-ea"/>
              </a:rPr>
              <a:t>Due to intermittency of solar and wind, energy storage facility is indispensable</a:t>
            </a:r>
          </a:p>
          <a:p>
            <a:pPr marL="285750" lvl="0" indent="-285750" algn="just" fontAlgn="auto">
              <a:lnSpc>
                <a:spcPct val="150000"/>
              </a:lnSpc>
              <a:spcBef>
                <a:spcPts val="0"/>
              </a:spcBef>
              <a:spcAft>
                <a:spcPts val="0"/>
              </a:spcAft>
              <a:buClr>
                <a:schemeClr val="tx1"/>
              </a:buClr>
              <a:buFont typeface="Wingdings" panose="05000000000000000000" pitchFamily="2" charset="2"/>
              <a:buChar char="l"/>
              <a:defRPr/>
            </a:pPr>
            <a:r>
              <a:rPr lang="en-US" altLang="zh-CN" b="1" dirty="0">
                <a:latin typeface="Arial" panose="020B0604020202020204" pitchFamily="34" charset="0"/>
                <a:ea typeface="方正大黑简体" panose="03000509000000000000" pitchFamily="65" charset="-122"/>
                <a:cs typeface="Arial" panose="020B0604020202020204" pitchFamily="34" charset="0"/>
                <a:sym typeface="+mn-ea"/>
              </a:rPr>
              <a:t>Compressed air energy storage, coordinated with hydrogen production and gas-fired power station, is an economical and efficient measure applied to renewable power plant</a:t>
            </a:r>
            <a:endParaRPr lang="en-US" altLang="zh-CN" b="1" dirty="0">
              <a:latin typeface="Arial" panose="020B0604020202020204" pitchFamily="34" charset="0"/>
              <a:ea typeface="方正大黑简体" panose="03000509000000000000" pitchFamily="65" charset="-122"/>
              <a:cs typeface="Arial" panose="020B0604020202020204" pitchFamily="34" charset="0"/>
            </a:endParaRPr>
          </a:p>
        </p:txBody>
      </p:sp>
      <p:pic>
        <p:nvPicPr>
          <p:cNvPr id="6" name="图片 5" descr="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93" y="3230898"/>
            <a:ext cx="4213018" cy="3236615"/>
          </a:xfrm>
          <a:prstGeom prst="rect">
            <a:avLst/>
          </a:prstGeom>
        </p:spPr>
      </p:pic>
      <p:sp>
        <p:nvSpPr>
          <p:cNvPr id="12" name="文本框 11"/>
          <p:cNvSpPr txBox="1"/>
          <p:nvPr/>
        </p:nvSpPr>
        <p:spPr>
          <a:xfrm>
            <a:off x="1104593" y="6481759"/>
            <a:ext cx="4133177" cy="307777"/>
          </a:xfrm>
          <a:prstGeom prst="rect">
            <a:avLst/>
          </a:prstGeom>
          <a:noFill/>
          <a:ln w="9525">
            <a:noFill/>
          </a:ln>
        </p:spPr>
        <p:txBody>
          <a:bodyPr wrap="square">
            <a:spAutoFit/>
          </a:bodyPr>
          <a:lstStyle>
            <a:defPPr>
              <a:defRPr lang="zh-CN"/>
            </a:defPPr>
            <a:lvl1pPr marL="0" lvl="0" indent="0" algn="ctr" defTabSz="914400" eaLnBrk="1" latinLnBrk="0" hangingPunct="1">
              <a:lnSpc>
                <a:spcPct val="100000"/>
              </a:lnSpc>
              <a:spcBef>
                <a:spcPct val="50000"/>
              </a:spcBef>
              <a:buNone/>
              <a:defRPr sz="1400" b="1" i="0" u="none" baseline="0">
                <a:solidFill>
                  <a:srgbClr val="C00000"/>
                </a:solidFill>
                <a:latin typeface="Arial" panose="020B0604020202020204" pitchFamily="34" charset="0"/>
                <a:ea typeface="方正大黑简体" panose="03000509000000000000" pitchFamily="65" charset="-122"/>
                <a:cs typeface="Arial" panose="020B0604020202020204" pitchFamily="34" charset="0"/>
              </a:defRPr>
            </a:lvl1pPr>
            <a:lvl2pPr lvl="1" indent="0" defTabSz="914400" latinLnBrk="0">
              <a:lnSpc>
                <a:spcPct val="100000"/>
              </a:lnSpc>
              <a:buNone/>
              <a:defRPr b="0" i="0" u="none" baseline="0">
                <a:latin typeface="Arial" panose="020B0604020202020204" pitchFamily="34" charset="0"/>
              </a:defRPr>
            </a:lvl2pPr>
            <a:lvl3pPr lvl="2" indent="0" defTabSz="914400" latinLnBrk="0">
              <a:lnSpc>
                <a:spcPct val="100000"/>
              </a:lnSpc>
              <a:buNone/>
              <a:defRPr b="0" i="0" u="none" baseline="0">
                <a:latin typeface="Arial" panose="020B0604020202020204" pitchFamily="34" charset="0"/>
              </a:defRPr>
            </a:lvl3pPr>
            <a:lvl4pPr lvl="3" indent="0" defTabSz="914400" latinLnBrk="0">
              <a:lnSpc>
                <a:spcPct val="100000"/>
              </a:lnSpc>
              <a:buNone/>
              <a:defRPr b="0" i="0" u="none" baseline="0">
                <a:latin typeface="Arial" panose="020B0604020202020204" pitchFamily="34" charset="0"/>
              </a:defRPr>
            </a:lvl4pPr>
            <a:lvl5pPr lvl="4" indent="0" defTabSz="914400" latinLnBrk="0">
              <a:lnSpc>
                <a:spcPct val="100000"/>
              </a:lnSpc>
              <a:buNone/>
              <a:defRPr b="0" i="0" u="none" baseline="0">
                <a:latin typeface="Arial" panose="020B0604020202020204" pitchFamily="34" charset="0"/>
              </a:defRPr>
            </a:lvl5pPr>
            <a:lvl6pPr lvl="5" indent="0" eaLnBrk="0" fontAlgn="base" hangingPunct="0">
              <a:lnSpc>
                <a:spcPct val="100000"/>
              </a:lnSpc>
              <a:spcBef>
                <a:spcPct val="0"/>
              </a:spcBef>
              <a:spcAft>
                <a:spcPct val="0"/>
              </a:spcAft>
              <a:buNone/>
              <a:defRPr b="0" i="0" u="none" baseline="0">
                <a:latin typeface="Arial" panose="020B0604020202020204" pitchFamily="34" charset="0"/>
              </a:defRPr>
            </a:lvl6pPr>
            <a:lvl7pPr lvl="6" indent="0" eaLnBrk="0" fontAlgn="base" hangingPunct="0">
              <a:lnSpc>
                <a:spcPct val="100000"/>
              </a:lnSpc>
              <a:spcBef>
                <a:spcPct val="0"/>
              </a:spcBef>
              <a:spcAft>
                <a:spcPct val="0"/>
              </a:spcAft>
              <a:buNone/>
              <a:defRPr b="0" i="0" u="none" baseline="0">
                <a:latin typeface="Arial" panose="020B0604020202020204" pitchFamily="34" charset="0"/>
              </a:defRPr>
            </a:lvl7pPr>
            <a:lvl8pPr lvl="7" indent="0" eaLnBrk="0" fontAlgn="base" hangingPunct="0">
              <a:lnSpc>
                <a:spcPct val="100000"/>
              </a:lnSpc>
              <a:spcBef>
                <a:spcPct val="0"/>
              </a:spcBef>
              <a:spcAft>
                <a:spcPct val="0"/>
              </a:spcAft>
              <a:buNone/>
              <a:defRPr b="0" i="0" u="none" baseline="0">
                <a:latin typeface="Arial" panose="020B0604020202020204" pitchFamily="34" charset="0"/>
              </a:defRPr>
            </a:lvl8pPr>
            <a:lvl9pPr lvl="8" indent="0" eaLnBrk="0" fontAlgn="base" hangingPunct="0">
              <a:lnSpc>
                <a:spcPct val="100000"/>
              </a:lnSpc>
              <a:spcBef>
                <a:spcPct val="0"/>
              </a:spcBef>
              <a:spcAft>
                <a:spcPct val="0"/>
              </a:spcAft>
              <a:buNone/>
              <a:defRPr b="0" i="0" u="none" baseline="0">
                <a:latin typeface="Arial" panose="020B0604020202020204" pitchFamily="34" charset="0"/>
              </a:defRPr>
            </a:lvl9pPr>
          </a:lstStyle>
          <a:p>
            <a:r>
              <a:rPr lang="en-US" altLang="zh-CN" dirty="0">
                <a:solidFill>
                  <a:schemeClr val="tx1"/>
                </a:solidFill>
                <a:sym typeface="+mn-ea"/>
              </a:rPr>
              <a:t>Classification of energy storage technology</a:t>
            </a:r>
            <a:endParaRPr lang="zh-CN" altLang="en-US" dirty="0">
              <a:solidFill>
                <a:schemeClr val="tx1"/>
              </a:solidFill>
              <a:sym typeface="+mn-ea"/>
            </a:endParaRPr>
          </a:p>
        </p:txBody>
      </p:sp>
      <p:sp>
        <p:nvSpPr>
          <p:cNvPr id="13" name="文本框 12"/>
          <p:cNvSpPr txBox="1"/>
          <p:nvPr/>
        </p:nvSpPr>
        <p:spPr>
          <a:xfrm>
            <a:off x="6096001" y="6481759"/>
            <a:ext cx="4991406" cy="307777"/>
          </a:xfrm>
          <a:prstGeom prst="rect">
            <a:avLst/>
          </a:prstGeom>
          <a:noFill/>
          <a:ln w="9525">
            <a:noFill/>
          </a:ln>
        </p:spPr>
        <p:txBody>
          <a:bodyPr wrap="square">
            <a:spAutoFit/>
          </a:bodyPr>
          <a:lstStyle>
            <a:defPPr>
              <a:defRPr lang="zh-CN"/>
            </a:defPPr>
            <a:lvl1pPr marL="0" lvl="0" indent="0" algn="ctr" defTabSz="914400" eaLnBrk="1" latinLnBrk="0" hangingPunct="1">
              <a:lnSpc>
                <a:spcPct val="100000"/>
              </a:lnSpc>
              <a:spcBef>
                <a:spcPct val="50000"/>
              </a:spcBef>
              <a:buNone/>
              <a:defRPr sz="1400" b="1" i="0" u="none" baseline="0">
                <a:solidFill>
                  <a:srgbClr val="C00000"/>
                </a:solidFill>
                <a:latin typeface="Arial" panose="020B0604020202020204" pitchFamily="34" charset="0"/>
                <a:ea typeface="方正大黑简体" panose="03000509000000000000" pitchFamily="65" charset="-122"/>
                <a:cs typeface="Arial" panose="020B0604020202020204" pitchFamily="34" charset="0"/>
              </a:defRPr>
            </a:lvl1pPr>
            <a:lvl2pPr lvl="1" indent="0" defTabSz="914400" latinLnBrk="0">
              <a:lnSpc>
                <a:spcPct val="100000"/>
              </a:lnSpc>
              <a:buNone/>
              <a:defRPr b="0" i="0" u="none" baseline="0">
                <a:latin typeface="Arial" panose="020B0604020202020204" pitchFamily="34" charset="0"/>
              </a:defRPr>
            </a:lvl2pPr>
            <a:lvl3pPr lvl="2" indent="0" defTabSz="914400" latinLnBrk="0">
              <a:lnSpc>
                <a:spcPct val="100000"/>
              </a:lnSpc>
              <a:buNone/>
              <a:defRPr b="0" i="0" u="none" baseline="0">
                <a:latin typeface="Arial" panose="020B0604020202020204" pitchFamily="34" charset="0"/>
              </a:defRPr>
            </a:lvl3pPr>
            <a:lvl4pPr lvl="3" indent="0" defTabSz="914400" latinLnBrk="0">
              <a:lnSpc>
                <a:spcPct val="100000"/>
              </a:lnSpc>
              <a:buNone/>
              <a:defRPr b="0" i="0" u="none" baseline="0">
                <a:latin typeface="Arial" panose="020B0604020202020204" pitchFamily="34" charset="0"/>
              </a:defRPr>
            </a:lvl4pPr>
            <a:lvl5pPr lvl="4" indent="0" defTabSz="914400" latinLnBrk="0">
              <a:lnSpc>
                <a:spcPct val="100000"/>
              </a:lnSpc>
              <a:buNone/>
              <a:defRPr b="0" i="0" u="none" baseline="0">
                <a:latin typeface="Arial" panose="020B0604020202020204" pitchFamily="34" charset="0"/>
              </a:defRPr>
            </a:lvl5pPr>
            <a:lvl6pPr lvl="5" indent="0" eaLnBrk="0" fontAlgn="base" hangingPunct="0">
              <a:lnSpc>
                <a:spcPct val="100000"/>
              </a:lnSpc>
              <a:spcBef>
                <a:spcPct val="0"/>
              </a:spcBef>
              <a:spcAft>
                <a:spcPct val="0"/>
              </a:spcAft>
              <a:buNone/>
              <a:defRPr b="0" i="0" u="none" baseline="0">
                <a:latin typeface="Arial" panose="020B0604020202020204" pitchFamily="34" charset="0"/>
              </a:defRPr>
            </a:lvl6pPr>
            <a:lvl7pPr lvl="6" indent="0" eaLnBrk="0" fontAlgn="base" hangingPunct="0">
              <a:lnSpc>
                <a:spcPct val="100000"/>
              </a:lnSpc>
              <a:spcBef>
                <a:spcPct val="0"/>
              </a:spcBef>
              <a:spcAft>
                <a:spcPct val="0"/>
              </a:spcAft>
              <a:buNone/>
              <a:defRPr b="0" i="0" u="none" baseline="0">
                <a:latin typeface="Arial" panose="020B0604020202020204" pitchFamily="34" charset="0"/>
              </a:defRPr>
            </a:lvl7pPr>
            <a:lvl8pPr lvl="7" indent="0" eaLnBrk="0" fontAlgn="base" hangingPunct="0">
              <a:lnSpc>
                <a:spcPct val="100000"/>
              </a:lnSpc>
              <a:spcBef>
                <a:spcPct val="0"/>
              </a:spcBef>
              <a:spcAft>
                <a:spcPct val="0"/>
              </a:spcAft>
              <a:buNone/>
              <a:defRPr b="0" i="0" u="none" baseline="0">
                <a:latin typeface="Arial" panose="020B0604020202020204" pitchFamily="34" charset="0"/>
              </a:defRPr>
            </a:lvl8pPr>
            <a:lvl9pPr lvl="8" indent="0" eaLnBrk="0" fontAlgn="base" hangingPunct="0">
              <a:lnSpc>
                <a:spcPct val="100000"/>
              </a:lnSpc>
              <a:spcBef>
                <a:spcPct val="0"/>
              </a:spcBef>
              <a:spcAft>
                <a:spcPct val="0"/>
              </a:spcAft>
              <a:buNone/>
              <a:defRPr b="0" i="0" u="none" baseline="0">
                <a:latin typeface="Arial" panose="020B0604020202020204" pitchFamily="34" charset="0"/>
              </a:defRPr>
            </a:lvl9pPr>
          </a:lstStyle>
          <a:p>
            <a:r>
              <a:rPr lang="en-US" altLang="zh-CN" dirty="0">
                <a:solidFill>
                  <a:schemeClr val="tx1"/>
                </a:solidFill>
                <a:sym typeface="+mn-ea"/>
              </a:rPr>
              <a:t>Schematic diagram of CAES </a:t>
            </a:r>
            <a:endParaRPr lang="zh-CN" altLang="en-US" dirty="0">
              <a:solidFill>
                <a:schemeClr val="tx1"/>
              </a:solidFill>
              <a:sym typeface="+mn-ea"/>
            </a:endParaRPr>
          </a:p>
        </p:txBody>
      </p:sp>
      <p:pic>
        <p:nvPicPr>
          <p:cNvPr id="15" name="图片 14" descr="图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98165"/>
            <a:ext cx="4991407" cy="32366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a:spLocks noChangeArrowheads="1"/>
          </p:cNvSpPr>
          <p:nvPr/>
        </p:nvSpPr>
        <p:spPr bwMode="auto">
          <a:xfrm>
            <a:off x="1794708" y="1029428"/>
            <a:ext cx="8197850" cy="6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en-US" altLang="zh-CN" sz="2800" b="1" dirty="0">
                <a:solidFill>
                  <a:srgbClr val="002060"/>
                </a:solidFill>
                <a:latin typeface="Calibri" panose="020F0502020204030204" pitchFamily="34" charset="0"/>
                <a:ea typeface="方正大黑简体" panose="03000509000000000000" pitchFamily="65" charset="-122"/>
                <a:sym typeface="Calibri" panose="020F0502020204030204" pitchFamily="34" charset="0"/>
              </a:rPr>
              <a:t> </a:t>
            </a:r>
          </a:p>
        </p:txBody>
      </p:sp>
      <p:sp>
        <p:nvSpPr>
          <p:cNvPr id="10" name="Text Box 26"/>
          <p:cNvSpPr txBox="1">
            <a:spLocks noChangeArrowheads="1"/>
          </p:cNvSpPr>
          <p:nvPr/>
        </p:nvSpPr>
        <p:spPr bwMode="auto">
          <a:xfrm>
            <a:off x="0" y="155593"/>
            <a:ext cx="1219200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4. CAES in China</a:t>
            </a:r>
            <a:endParaRPr lang="zh-CN" altLang="en-US" sz="3600" b="1" dirty="0">
              <a:solidFill>
                <a:srgbClr val="FF0000"/>
              </a:solidFill>
              <a:latin typeface="+mj-lt"/>
              <a:ea typeface="黑体" panose="02010609060101010101" pitchFamily="49" charset="-122"/>
            </a:endParaRPr>
          </a:p>
        </p:txBody>
      </p:sp>
      <p:sp>
        <p:nvSpPr>
          <p:cNvPr id="3" name="矩形 2"/>
          <p:cNvSpPr>
            <a:spLocks noChangeArrowheads="1"/>
          </p:cNvSpPr>
          <p:nvPr/>
        </p:nvSpPr>
        <p:spPr bwMode="auto">
          <a:xfrm>
            <a:off x="479376" y="957400"/>
            <a:ext cx="11365406" cy="496996"/>
          </a:xfrm>
          <a:prstGeom prst="rect">
            <a:avLst/>
          </a:prstGeom>
          <a:noFill/>
          <a:ln w="9525">
            <a:noFill/>
            <a:miter lim="800000"/>
          </a:ln>
        </p:spPr>
        <p:txBody>
          <a:bodyPr wrap="square">
            <a:spAutoFit/>
          </a:bodyPr>
          <a:lstStyle/>
          <a:p>
            <a:pPr algn="just" eaLnBrk="1" hangingPunct="1">
              <a:lnSpc>
                <a:spcPct val="150000"/>
              </a:lnSpc>
              <a:spcBef>
                <a:spcPts val="0"/>
              </a:spcBef>
              <a:buClr>
                <a:srgbClr val="00B0F0"/>
              </a:buClr>
            </a:pPr>
            <a:r>
              <a:rPr lang="en-US" altLang="zh-CN" sz="2000" b="1" dirty="0">
                <a:latin typeface="Arial" panose="020B0604020202020204" pitchFamily="34" charset="0"/>
                <a:ea typeface="方正大黑简体" panose="03000509000000000000" pitchFamily="65" charset="-122"/>
                <a:cs typeface="Arial" panose="020B0604020202020204" pitchFamily="34" charset="0"/>
              </a:rPr>
              <a:t>First CAES Project in China——Jintan CAES</a:t>
            </a:r>
            <a:endParaRPr lang="zh-CN" altLang="en-US" sz="2000" b="1" dirty="0">
              <a:latin typeface="Arial" panose="020B0604020202020204" pitchFamily="34" charset="0"/>
              <a:ea typeface="方正大黑简体" panose="03000509000000000000" pitchFamily="65" charset="-122"/>
              <a:cs typeface="Arial" panose="020B0604020202020204" pitchFamily="34" charset="0"/>
            </a:endParaRPr>
          </a:p>
        </p:txBody>
      </p:sp>
      <p:pic>
        <p:nvPicPr>
          <p:cNvPr id="4" name="图片 3">
            <a:extLst>
              <a:ext uri="{FF2B5EF4-FFF2-40B4-BE49-F238E27FC236}">
                <a16:creationId xmlns:a16="http://schemas.microsoft.com/office/drawing/2014/main" id="{124A4E0B-E7F9-C1B0-BF59-2A0E60036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4016037"/>
            <a:ext cx="4705464" cy="2734958"/>
          </a:xfrm>
          <a:prstGeom prst="rect">
            <a:avLst/>
          </a:prstGeom>
        </p:spPr>
      </p:pic>
      <p:sp>
        <p:nvSpPr>
          <p:cNvPr id="7" name="矩形 6">
            <a:extLst>
              <a:ext uri="{FF2B5EF4-FFF2-40B4-BE49-F238E27FC236}">
                <a16:creationId xmlns:a16="http://schemas.microsoft.com/office/drawing/2014/main" id="{98A5A747-E252-9527-0C0C-FD14978BC4A6}"/>
              </a:ext>
            </a:extLst>
          </p:cNvPr>
          <p:cNvSpPr/>
          <p:nvPr/>
        </p:nvSpPr>
        <p:spPr bwMode="auto">
          <a:xfrm>
            <a:off x="767408" y="1372300"/>
            <a:ext cx="7992888" cy="2643737"/>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R="0" defTabSz="914400" eaLnBrk="1" latinLnBrk="0" hangingPunct="1">
              <a:lnSpc>
                <a:spcPct val="120000"/>
              </a:lnSpc>
              <a:spcBef>
                <a:spcPts val="0"/>
              </a:spcBef>
              <a:buClr>
                <a:srgbClr val="00B0F0"/>
              </a:buClr>
              <a:buSzTx/>
              <a:tabLst>
                <a:tab pos="1073150" algn="l"/>
              </a:tabLst>
              <a:defRPr/>
            </a:pPr>
            <a:r>
              <a:rPr lang="en-US" altLang="zh-CN" sz="2000" b="1" dirty="0">
                <a:ea typeface="方正大黑简体" panose="03000509000000000000" pitchFamily="65" charset="-122"/>
                <a:cs typeface="Arial" panose="020B0604020202020204" pitchFamily="34" charset="0"/>
                <a:sym typeface="+mn-ea"/>
              </a:rPr>
              <a:t>Key facts</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Commission: 2021</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Power Generating Capacity: 60 MW</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Storage Capacity: 300MWh/day </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Round trip efficiency: ~60%</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Geometrical volume of the salt cavern:~200,000m</a:t>
            </a:r>
            <a:r>
              <a:rPr lang="en-US" altLang="zh-CN" sz="2000" b="1" baseline="30000" dirty="0">
                <a:ea typeface="方正大黑简体" panose="03000509000000000000" pitchFamily="65" charset="-122"/>
                <a:cs typeface="Arial" panose="020B0604020202020204" pitchFamily="34" charset="0"/>
                <a:sym typeface="+mn-ea"/>
              </a:rPr>
              <a:t>3</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Pressure Range: 12-14MPa </a:t>
            </a:r>
          </a:p>
        </p:txBody>
      </p:sp>
      <p:grpSp>
        <p:nvGrpSpPr>
          <p:cNvPr id="13" name="组合 12">
            <a:extLst>
              <a:ext uri="{FF2B5EF4-FFF2-40B4-BE49-F238E27FC236}">
                <a16:creationId xmlns:a16="http://schemas.microsoft.com/office/drawing/2014/main" id="{15E6B4D0-3197-8617-5055-9B83C4B2DFC2}"/>
              </a:ext>
            </a:extLst>
          </p:cNvPr>
          <p:cNvGrpSpPr/>
          <p:nvPr/>
        </p:nvGrpSpPr>
        <p:grpSpPr>
          <a:xfrm>
            <a:off x="6888088" y="4016037"/>
            <a:ext cx="4248472" cy="2686370"/>
            <a:chOff x="4802562" y="2488749"/>
            <a:chExt cx="3688746" cy="2226820"/>
          </a:xfrm>
        </p:grpSpPr>
        <p:pic>
          <p:nvPicPr>
            <p:cNvPr id="16" name="Picture 2">
              <a:extLst>
                <a:ext uri="{FF2B5EF4-FFF2-40B4-BE49-F238E27FC236}">
                  <a16:creationId xmlns:a16="http://schemas.microsoft.com/office/drawing/2014/main" id="{04306848-79A1-3EC9-342F-C8BB538F46B7}"/>
                </a:ext>
              </a:extLst>
            </p:cNvPr>
            <p:cNvPicPr>
              <a:picLocks noChangeAspect="1" noChangeArrowheads="1"/>
            </p:cNvPicPr>
            <p:nvPr/>
          </p:nvPicPr>
          <p:blipFill>
            <a:blip r:embed="rId4"/>
            <a:srcRect/>
            <a:stretch>
              <a:fillRect/>
            </a:stretch>
          </p:blipFill>
          <p:spPr bwMode="auto">
            <a:xfrm>
              <a:off x="4802562" y="2488749"/>
              <a:ext cx="3688746" cy="222682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a16="http://schemas.microsoft.com/office/drawing/2014/main" id="{7CD658C9-DBE9-4FA9-DB7D-CEF540CC9120}"/>
                </a:ext>
              </a:extLst>
            </p:cNvPr>
            <p:cNvSpPr/>
            <p:nvPr/>
          </p:nvSpPr>
          <p:spPr>
            <a:xfrm>
              <a:off x="7497000" y="3696750"/>
              <a:ext cx="945000" cy="233202"/>
            </a:xfrm>
            <a:prstGeom prst="rect">
              <a:avLst/>
            </a:prstGeom>
            <a:solidFill>
              <a:srgbClr val="A99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6"/>
          <p:cNvSpPr txBox="1">
            <a:spLocks noChangeArrowheads="1"/>
          </p:cNvSpPr>
          <p:nvPr/>
        </p:nvSpPr>
        <p:spPr bwMode="auto">
          <a:xfrm>
            <a:off x="0" y="115888"/>
            <a:ext cx="12192000" cy="7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600" b="1" dirty="0">
                <a:solidFill>
                  <a:srgbClr val="FF0000"/>
                </a:solidFill>
                <a:latin typeface="+mj-lt"/>
                <a:ea typeface="黑体" panose="02010609060101010101" pitchFamily="49" charset="-122"/>
              </a:rPr>
              <a:t>Outline</a:t>
            </a:r>
            <a:endParaRPr lang="zh-CN" altLang="en-US" sz="4600" b="1" dirty="0">
              <a:solidFill>
                <a:srgbClr val="FF0000"/>
              </a:solidFill>
              <a:latin typeface="+mj-lt"/>
              <a:ea typeface="黑体" panose="02010609060101010101" pitchFamily="49" charset="-122"/>
            </a:endParaRPr>
          </a:p>
        </p:txBody>
      </p:sp>
      <p:sp>
        <p:nvSpPr>
          <p:cNvPr id="94248" name="Text Box 34"/>
          <p:cNvSpPr txBox="1">
            <a:spLocks noChangeArrowheads="1"/>
          </p:cNvSpPr>
          <p:nvPr/>
        </p:nvSpPr>
        <p:spPr bwMode="gray">
          <a:xfrm>
            <a:off x="3287688" y="1997293"/>
            <a:ext cx="7917017" cy="28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3200" b="1" dirty="0">
                <a:solidFill>
                  <a:srgbClr val="FF0000"/>
                </a:solidFill>
                <a:latin typeface="Arial" panose="020B0604020202020204" pitchFamily="34" charset="0"/>
                <a:cs typeface="Arial" panose="020B0604020202020204" pitchFamily="34" charset="0"/>
              </a:rPr>
              <a:t>1. </a:t>
            </a:r>
            <a:r>
              <a:rPr kumimoji="1" lang="en-US" altLang="zh-CN" sz="3200" b="1" dirty="0">
                <a:solidFill>
                  <a:srgbClr val="FF0000"/>
                </a:solidFill>
                <a:latin typeface="Arial" panose="020B0604020202020204" pitchFamily="34" charset="0"/>
                <a:ea typeface="黑体" panose="02010609060101010101" pitchFamily="49" charset="-122"/>
                <a:cs typeface="Arial" panose="020B0604020202020204" pitchFamily="34" charset="0"/>
              </a:rPr>
              <a:t>Underground Gas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2. Underground Hydrogen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3. Carbon capture and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4. Compressed Air Energy Storage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ChangeArrowheads="1"/>
          </p:cNvSpPr>
          <p:nvPr/>
        </p:nvSpPr>
        <p:spPr bwMode="auto">
          <a:xfrm>
            <a:off x="1343472" y="2420888"/>
            <a:ext cx="91090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400" b="1" kern="10" dirty="0">
                <a:ln w="9525">
                  <a:solidFill>
                    <a:srgbClr val="FFFF00"/>
                  </a:solidFill>
                  <a:round/>
                </a:ln>
                <a:solidFill>
                  <a:srgbClr val="FF0000"/>
                </a:solidFill>
                <a:effectLst>
                  <a:outerShdw dist="53882" dir="2700000" algn="ctr" rotWithShape="0">
                    <a:srgbClr val="9999FF"/>
                  </a:outerShdw>
                </a:effectLst>
                <a:latin typeface="+mn-lt"/>
                <a:ea typeface="黑体" panose="02010609060101010101" pitchFamily="49" charset="-122"/>
              </a:rPr>
              <a:t>Thank You!</a:t>
            </a:r>
            <a:endParaRPr lang="zh-CN" altLang="en-US" sz="4400" b="1" kern="10" dirty="0">
              <a:ln w="9525">
                <a:solidFill>
                  <a:srgbClr val="FFFF00"/>
                </a:solidFill>
                <a:round/>
              </a:ln>
              <a:solidFill>
                <a:srgbClr val="FF0000"/>
              </a:solidFill>
              <a:effectLst>
                <a:outerShdw dist="53882" dir="2700000" algn="ctr" rotWithShape="0">
                  <a:srgbClr val="9999FF"/>
                </a:outerShdw>
              </a:effectLst>
              <a:latin typeface="+mn-lt"/>
              <a:ea typeface="黑体" panose="02010609060101010101" pitchFamily="49"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a:extLst>
              <a:ext uri="{FF2B5EF4-FFF2-40B4-BE49-F238E27FC236}">
                <a16:creationId xmlns:a16="http://schemas.microsoft.com/office/drawing/2014/main" id="{63CE1AF5-881D-D218-AB95-B6F2B779A5DA}"/>
              </a:ext>
            </a:extLst>
          </p:cNvPr>
          <p:cNvSpPr txBox="1">
            <a:spLocks noChangeArrowheads="1"/>
          </p:cNvSpPr>
          <p:nvPr/>
        </p:nvSpPr>
        <p:spPr bwMode="auto">
          <a:xfrm>
            <a:off x="1080418" y="5823164"/>
            <a:ext cx="3797835" cy="307777"/>
          </a:xfrm>
          <a:prstGeom prst="rect">
            <a:avLst/>
          </a:prstGeom>
          <a:noFill/>
          <a:ln w="9525">
            <a:noFill/>
          </a:ln>
        </p:spPr>
        <p:txBody>
          <a:bodyPr wrap="square">
            <a:spAutoFit/>
          </a:bodyPr>
          <a:lstStyle>
            <a:defPPr>
              <a:defRPr lang="zh-CN"/>
            </a:defPPr>
            <a:lvl1pPr marL="0" lvl="0" indent="0" algn="ctr" defTabSz="914400" eaLnBrk="1" latinLnBrk="0" hangingPunct="1">
              <a:lnSpc>
                <a:spcPct val="100000"/>
              </a:lnSpc>
              <a:spcBef>
                <a:spcPct val="50000"/>
              </a:spcBef>
              <a:buNone/>
              <a:defRPr sz="1400" b="1" i="0" u="none" baseline="0">
                <a:solidFill>
                  <a:srgbClr val="C00000"/>
                </a:solidFill>
                <a:latin typeface="Arial" panose="020B0604020202020204" pitchFamily="34" charset="0"/>
                <a:ea typeface="方正大黑简体" panose="03000509000000000000" pitchFamily="65" charset="-122"/>
                <a:cs typeface="Arial" panose="020B0604020202020204" pitchFamily="34" charset="0"/>
              </a:defRPr>
            </a:lvl1pPr>
            <a:lvl2pPr lvl="1" indent="0" defTabSz="914400" latinLnBrk="0">
              <a:lnSpc>
                <a:spcPct val="100000"/>
              </a:lnSpc>
              <a:buNone/>
              <a:defRPr b="0" i="0" u="none" baseline="0">
                <a:latin typeface="Arial" panose="020B0604020202020204" pitchFamily="34" charset="0"/>
              </a:defRPr>
            </a:lvl2pPr>
            <a:lvl3pPr lvl="2" indent="0" defTabSz="914400" latinLnBrk="0">
              <a:lnSpc>
                <a:spcPct val="100000"/>
              </a:lnSpc>
              <a:buNone/>
              <a:defRPr b="0" i="0" u="none" baseline="0">
                <a:latin typeface="Arial" panose="020B0604020202020204" pitchFamily="34" charset="0"/>
              </a:defRPr>
            </a:lvl3pPr>
            <a:lvl4pPr lvl="3" indent="0" defTabSz="914400" latinLnBrk="0">
              <a:lnSpc>
                <a:spcPct val="100000"/>
              </a:lnSpc>
              <a:buNone/>
              <a:defRPr b="0" i="0" u="none" baseline="0">
                <a:latin typeface="Arial" panose="020B0604020202020204" pitchFamily="34" charset="0"/>
              </a:defRPr>
            </a:lvl4pPr>
            <a:lvl5pPr lvl="4" indent="0" defTabSz="914400" latinLnBrk="0">
              <a:lnSpc>
                <a:spcPct val="100000"/>
              </a:lnSpc>
              <a:buNone/>
              <a:defRPr b="0" i="0" u="none" baseline="0">
                <a:latin typeface="Arial" panose="020B0604020202020204" pitchFamily="34" charset="0"/>
              </a:defRPr>
            </a:lvl5pPr>
            <a:lvl6pPr lvl="5" indent="0" eaLnBrk="0" fontAlgn="base" hangingPunct="0">
              <a:lnSpc>
                <a:spcPct val="100000"/>
              </a:lnSpc>
              <a:spcBef>
                <a:spcPct val="0"/>
              </a:spcBef>
              <a:spcAft>
                <a:spcPct val="0"/>
              </a:spcAft>
              <a:buNone/>
              <a:defRPr b="0" i="0" u="none" baseline="0">
                <a:latin typeface="Arial" panose="020B0604020202020204" pitchFamily="34" charset="0"/>
              </a:defRPr>
            </a:lvl6pPr>
            <a:lvl7pPr lvl="6" indent="0" eaLnBrk="0" fontAlgn="base" hangingPunct="0">
              <a:lnSpc>
                <a:spcPct val="100000"/>
              </a:lnSpc>
              <a:spcBef>
                <a:spcPct val="0"/>
              </a:spcBef>
              <a:spcAft>
                <a:spcPct val="0"/>
              </a:spcAft>
              <a:buNone/>
              <a:defRPr b="0" i="0" u="none" baseline="0">
                <a:latin typeface="Arial" panose="020B0604020202020204" pitchFamily="34" charset="0"/>
              </a:defRPr>
            </a:lvl7pPr>
            <a:lvl8pPr lvl="7" indent="0" eaLnBrk="0" fontAlgn="base" hangingPunct="0">
              <a:lnSpc>
                <a:spcPct val="100000"/>
              </a:lnSpc>
              <a:spcBef>
                <a:spcPct val="0"/>
              </a:spcBef>
              <a:spcAft>
                <a:spcPct val="0"/>
              </a:spcAft>
              <a:buNone/>
              <a:defRPr b="0" i="0" u="none" baseline="0">
                <a:latin typeface="Arial" panose="020B0604020202020204" pitchFamily="34" charset="0"/>
              </a:defRPr>
            </a:lvl8pPr>
            <a:lvl9pPr lvl="8" indent="0" eaLnBrk="0" fontAlgn="base" hangingPunct="0">
              <a:lnSpc>
                <a:spcPct val="100000"/>
              </a:lnSpc>
              <a:spcBef>
                <a:spcPct val="0"/>
              </a:spcBef>
              <a:spcAft>
                <a:spcPct val="0"/>
              </a:spcAft>
              <a:buNone/>
              <a:defRPr b="0" i="0" u="none" baseline="0">
                <a:latin typeface="Arial" panose="020B0604020202020204" pitchFamily="34" charset="0"/>
              </a:defRPr>
            </a:lvl9pPr>
          </a:lstStyle>
          <a:p>
            <a:r>
              <a:rPr lang="en-US" altLang="zh-CN" dirty="0">
                <a:solidFill>
                  <a:schemeClr val="tx1"/>
                </a:solidFill>
              </a:rPr>
              <a:t>UGS sites in China</a:t>
            </a:r>
            <a:endParaRPr lang="zh-CN" altLang="en-US" dirty="0">
              <a:solidFill>
                <a:schemeClr val="tx1"/>
              </a:solidFill>
            </a:endParaRPr>
          </a:p>
        </p:txBody>
      </p:sp>
      <p:pic>
        <p:nvPicPr>
          <p:cNvPr id="3" name="Picture 2">
            <a:extLst>
              <a:ext uri="{FF2B5EF4-FFF2-40B4-BE49-F238E27FC236}">
                <a16:creationId xmlns:a16="http://schemas.microsoft.com/office/drawing/2014/main" id="{828DB22D-EC4C-DC33-B2EA-01B51572C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79" y="2423408"/>
            <a:ext cx="5150481" cy="340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6">
            <a:extLst>
              <a:ext uri="{FF2B5EF4-FFF2-40B4-BE49-F238E27FC236}">
                <a16:creationId xmlns:a16="http://schemas.microsoft.com/office/drawing/2014/main" id="{0F75640B-499E-FBC8-7742-8479CED58E31}"/>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1. UGS in China</a:t>
            </a:r>
            <a:endParaRPr lang="zh-CN" altLang="en-US" sz="3600" b="1" dirty="0">
              <a:solidFill>
                <a:srgbClr val="FF0000"/>
              </a:solidFill>
              <a:latin typeface="+mj-lt"/>
              <a:ea typeface="黑体" panose="02010609060101010101" pitchFamily="49" charset="-122"/>
            </a:endParaRPr>
          </a:p>
        </p:txBody>
      </p:sp>
      <p:sp>
        <p:nvSpPr>
          <p:cNvPr id="5" name="矩形 4">
            <a:extLst>
              <a:ext uri="{FF2B5EF4-FFF2-40B4-BE49-F238E27FC236}">
                <a16:creationId xmlns:a16="http://schemas.microsoft.com/office/drawing/2014/main" id="{4177D482-1B5C-6691-2980-2E0B291A6A39}"/>
              </a:ext>
            </a:extLst>
          </p:cNvPr>
          <p:cNvSpPr/>
          <p:nvPr/>
        </p:nvSpPr>
        <p:spPr bwMode="auto">
          <a:xfrm>
            <a:off x="5807969" y="2423408"/>
            <a:ext cx="5976664" cy="3751733"/>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R="0" defTabSz="914400" eaLnBrk="1" latinLnBrk="0" hangingPunct="1">
              <a:lnSpc>
                <a:spcPct val="120000"/>
              </a:lnSpc>
              <a:spcBef>
                <a:spcPts val="0"/>
              </a:spcBef>
              <a:buClr>
                <a:srgbClr val="00B0F0"/>
              </a:buClr>
              <a:buSzTx/>
              <a:tabLst>
                <a:tab pos="1073150" algn="l"/>
              </a:tabLst>
              <a:defRPr/>
            </a:pPr>
            <a:r>
              <a:rPr lang="en-US" altLang="zh-CN" sz="2000" b="1" dirty="0">
                <a:ea typeface="方正大黑简体" panose="03000509000000000000" pitchFamily="65" charset="-122"/>
                <a:cs typeface="Arial" panose="020B0604020202020204" pitchFamily="34" charset="0"/>
                <a:sym typeface="+mn-ea"/>
              </a:rPr>
              <a:t>Key facts:</a:t>
            </a:r>
          </a:p>
          <a:p>
            <a:pPr marL="342900" marR="0" indent="-342900" defTabSz="914400" eaLnBrk="1" latinLnBrk="0" hangingPunct="1">
              <a:lnSpc>
                <a:spcPct val="120000"/>
              </a:lnSpc>
              <a:spcBef>
                <a:spcPts val="0"/>
              </a:spcBef>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Number of sites</a:t>
            </a:r>
            <a:r>
              <a:rPr lang="zh-CN" altLang="en-US" sz="2000" b="1" dirty="0">
                <a:ea typeface="方正大黑简体" panose="03000509000000000000" pitchFamily="65" charset="-122"/>
                <a:cs typeface="Arial" panose="020B0604020202020204" pitchFamily="34" charset="0"/>
                <a:sym typeface="+mn-ea"/>
              </a:rPr>
              <a:t>： </a:t>
            </a:r>
            <a:r>
              <a:rPr lang="en-US" altLang="zh-CN" sz="2000" b="1" dirty="0">
                <a:ea typeface="方正大黑简体" panose="03000509000000000000" pitchFamily="65" charset="-122"/>
                <a:cs typeface="Arial" panose="020B0604020202020204" pitchFamily="34" charset="0"/>
                <a:sym typeface="+mn-ea"/>
              </a:rPr>
              <a:t>25</a:t>
            </a:r>
          </a:p>
          <a:p>
            <a:pPr marR="0" defTabSz="914400" eaLnBrk="1" latinLnBrk="0" hangingPunct="1">
              <a:lnSpc>
                <a:spcPct val="120000"/>
              </a:lnSpc>
              <a:spcBef>
                <a:spcPts val="0"/>
              </a:spcBef>
              <a:buClr>
                <a:srgbClr val="00B0F0"/>
              </a:buClr>
              <a:buSzTx/>
              <a:tabLst>
                <a:tab pos="1073150" algn="l"/>
              </a:tabLst>
              <a:defRPr/>
            </a:pPr>
            <a:r>
              <a:rPr lang="en-US" altLang="zh-CN" sz="2000" b="1" dirty="0">
                <a:ea typeface="方正大黑简体" panose="03000509000000000000" pitchFamily="65" charset="-122"/>
                <a:cs typeface="Arial" panose="020B0604020202020204" pitchFamily="34" charset="0"/>
                <a:sym typeface="+mn-ea"/>
              </a:rPr>
              <a:t>         in depleted gas field: 22</a:t>
            </a:r>
          </a:p>
          <a:p>
            <a:pPr marR="0" defTabSz="914400" eaLnBrk="1" latinLnBrk="0" hangingPunct="1">
              <a:lnSpc>
                <a:spcPct val="120000"/>
              </a:lnSpc>
              <a:spcBef>
                <a:spcPts val="0"/>
              </a:spcBef>
              <a:buClr>
                <a:srgbClr val="00B0F0"/>
              </a:buClr>
              <a:buSzTx/>
              <a:tabLst>
                <a:tab pos="1073150" algn="l"/>
              </a:tabLst>
              <a:defRPr/>
            </a:pPr>
            <a:r>
              <a:rPr lang="en-US" altLang="zh-CN" sz="2000" b="1" dirty="0">
                <a:ea typeface="方正大黑简体" panose="03000509000000000000" pitchFamily="65" charset="-122"/>
                <a:cs typeface="Arial" panose="020B0604020202020204" pitchFamily="34" charset="0"/>
                <a:sym typeface="+mn-ea"/>
              </a:rPr>
              <a:t>         in salt cavern: 3</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Working Gas Volume </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~19 </a:t>
            </a:r>
            <a:r>
              <a:rPr lang="en-US" altLang="zh-CN" sz="2000" b="1" dirty="0" err="1">
                <a:ea typeface="方正大黑简体" panose="03000509000000000000" pitchFamily="65" charset="-122"/>
                <a:cs typeface="Arial" panose="020B0604020202020204" pitchFamily="34" charset="0"/>
                <a:sym typeface="+mn-ea"/>
              </a:rPr>
              <a:t>bcm</a:t>
            </a:r>
            <a:endParaRPr lang="en-US" altLang="zh-CN" sz="2000" b="1" dirty="0">
              <a:ea typeface="方正大黑简体" panose="03000509000000000000" pitchFamily="65" charset="-122"/>
              <a:cs typeface="Arial" panose="020B0604020202020204" pitchFamily="34" charset="0"/>
              <a:sym typeface="+mn-ea"/>
            </a:endParaRP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Peak Withdrawal Rate</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~20 mcm/day</a:t>
            </a: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First depleted gas field</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2000 </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err="1">
                <a:ea typeface="方正大黑简体" panose="03000509000000000000" pitchFamily="65" charset="-122"/>
                <a:cs typeface="Arial" panose="020B0604020202020204" pitchFamily="34" charset="0"/>
                <a:sym typeface="+mn-ea"/>
              </a:rPr>
              <a:t>Dazhangtuo</a:t>
            </a:r>
            <a:r>
              <a:rPr lang="zh-CN" altLang="en-US" sz="2000" b="1" dirty="0">
                <a:ea typeface="方正大黑简体" panose="03000509000000000000" pitchFamily="65" charset="-122"/>
                <a:cs typeface="Arial" panose="020B0604020202020204" pitchFamily="34" charset="0"/>
                <a:sym typeface="+mn-ea"/>
              </a:rPr>
              <a:t>）</a:t>
            </a:r>
            <a:endParaRPr lang="en-US" altLang="zh-CN" sz="2000" b="1" dirty="0">
              <a:ea typeface="方正大黑简体" panose="03000509000000000000" pitchFamily="65" charset="-122"/>
              <a:cs typeface="Arial" panose="020B0604020202020204" pitchFamily="34" charset="0"/>
              <a:sym typeface="+mn-ea"/>
            </a:endParaRP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First salt cavern</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2007 </a:t>
            </a:r>
            <a:r>
              <a:rPr lang="zh-CN" altLang="en-US" sz="2000" b="1" dirty="0">
                <a:ea typeface="方正大黑简体" panose="03000509000000000000" pitchFamily="65" charset="-122"/>
                <a:cs typeface="Arial" panose="020B0604020202020204" pitchFamily="34" charset="0"/>
                <a:sym typeface="+mn-ea"/>
              </a:rPr>
              <a:t>（</a:t>
            </a:r>
            <a:r>
              <a:rPr lang="en-US" altLang="zh-CN" sz="2000" b="1" dirty="0">
                <a:ea typeface="方正大黑简体" panose="03000509000000000000" pitchFamily="65" charset="-122"/>
                <a:cs typeface="Arial" panose="020B0604020202020204" pitchFamily="34" charset="0"/>
                <a:sym typeface="+mn-ea"/>
              </a:rPr>
              <a:t>Jintan</a:t>
            </a:r>
            <a:r>
              <a:rPr lang="zh-CN" altLang="en-US" sz="2000" b="1" dirty="0">
                <a:ea typeface="方正大黑简体" panose="03000509000000000000" pitchFamily="65" charset="-122"/>
                <a:cs typeface="Arial" panose="020B0604020202020204" pitchFamily="34" charset="0"/>
                <a:sym typeface="+mn-ea"/>
              </a:rPr>
              <a:t>）</a:t>
            </a:r>
            <a:endParaRPr lang="en-US" altLang="zh-CN" sz="2000" b="1" dirty="0">
              <a:ea typeface="方正大黑简体" panose="03000509000000000000" pitchFamily="65" charset="-122"/>
              <a:cs typeface="Arial" panose="020B0604020202020204" pitchFamily="34" charset="0"/>
              <a:sym typeface="+mn-ea"/>
            </a:endParaRPr>
          </a:p>
          <a:p>
            <a:pPr marL="342900" marR="0" indent="-342900" defTabSz="914400" eaLnBrk="1" latinLnBrk="0" hangingPunct="1">
              <a:lnSpc>
                <a:spcPct val="120000"/>
              </a:lnSpc>
              <a:spcBef>
                <a:spcPts val="0"/>
              </a:spcBef>
              <a:buClr>
                <a:schemeClr val="tx1"/>
              </a:buClr>
              <a:buSzTx/>
              <a:buFont typeface="Wingdings" panose="05000000000000000000" pitchFamily="2" charset="2"/>
              <a:buChar char="l"/>
              <a:tabLst>
                <a:tab pos="1073150" algn="l"/>
              </a:tabLst>
              <a:defRPr/>
            </a:pPr>
            <a:r>
              <a:rPr lang="en-US" altLang="zh-CN" sz="2000" b="1" dirty="0">
                <a:ea typeface="方正大黑简体" panose="03000509000000000000" pitchFamily="65" charset="-122"/>
                <a:cs typeface="Arial" panose="020B0604020202020204" pitchFamily="34" charset="0"/>
                <a:sym typeface="+mn-ea"/>
              </a:rPr>
              <a:t>Company: CNPC, Sinopec, </a:t>
            </a:r>
            <a:r>
              <a:rPr lang="en-US" altLang="zh-CN" sz="2000" b="1" dirty="0" err="1">
                <a:ea typeface="方正大黑简体" panose="03000509000000000000" pitchFamily="65" charset="-122"/>
                <a:cs typeface="Arial" panose="020B0604020202020204" pitchFamily="34" charset="0"/>
                <a:sym typeface="+mn-ea"/>
              </a:rPr>
              <a:t>Pipechina</a:t>
            </a:r>
            <a:r>
              <a:rPr lang="en-US" altLang="zh-CN" sz="2000" b="1" dirty="0">
                <a:ea typeface="方正大黑简体" panose="03000509000000000000" pitchFamily="65" charset="-122"/>
                <a:cs typeface="Arial" panose="020B0604020202020204" pitchFamily="34" charset="0"/>
                <a:sym typeface="+mn-ea"/>
              </a:rPr>
              <a:t>, </a:t>
            </a:r>
            <a:r>
              <a:rPr lang="en-US" altLang="zh-CN" sz="2000" b="1" dirty="0" err="1">
                <a:ea typeface="方正大黑简体" panose="03000509000000000000" pitchFamily="65" charset="-122"/>
                <a:cs typeface="Arial" panose="020B0604020202020204" pitchFamily="34" charset="0"/>
                <a:sym typeface="+mn-ea"/>
              </a:rPr>
              <a:t>Towngas,etc</a:t>
            </a:r>
            <a:r>
              <a:rPr lang="en-US" altLang="zh-CN" sz="2000" b="1" dirty="0">
                <a:ea typeface="方正大黑简体" panose="03000509000000000000" pitchFamily="65" charset="-122"/>
                <a:cs typeface="Arial" panose="020B0604020202020204" pitchFamily="34" charset="0"/>
                <a:sym typeface="+mn-ea"/>
              </a:rPr>
              <a:t>.</a:t>
            </a:r>
          </a:p>
        </p:txBody>
      </p:sp>
      <p:sp>
        <p:nvSpPr>
          <p:cNvPr id="7" name="Rectangle 20">
            <a:extLst>
              <a:ext uri="{FF2B5EF4-FFF2-40B4-BE49-F238E27FC236}">
                <a16:creationId xmlns:a16="http://schemas.microsoft.com/office/drawing/2014/main" id="{7400A79E-302E-F147-D8DB-7005959722E6}"/>
              </a:ext>
            </a:extLst>
          </p:cNvPr>
          <p:cNvSpPr>
            <a:spLocks noChangeArrowheads="1"/>
          </p:cNvSpPr>
          <p:nvPr/>
        </p:nvSpPr>
        <p:spPr bwMode="auto">
          <a:xfrm>
            <a:off x="379230" y="1096000"/>
            <a:ext cx="11549418" cy="937949"/>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gn="just" eaLnBrk="1" hangingPunct="1">
              <a:lnSpc>
                <a:spcPct val="120000"/>
              </a:lnSpc>
              <a:spcBef>
                <a:spcPts val="0"/>
              </a:spcBef>
              <a:buClr>
                <a:srgbClr val="00B0F0"/>
              </a:buClr>
              <a:defRPr/>
            </a:pPr>
            <a:r>
              <a:rPr lang="en-US" altLang="zh-CN" sz="2400" b="1" dirty="0">
                <a:ea typeface="方正大黑简体" panose="03000509000000000000" pitchFamily="65" charset="-122"/>
                <a:cs typeface="Arial" panose="020B0604020202020204" pitchFamily="34" charset="0"/>
                <a:sym typeface="+mn-ea"/>
              </a:rPr>
              <a:t>Initiated</a:t>
            </a:r>
            <a:r>
              <a:rPr kumimoji="0" lang="en-US" altLang="zh-CN" sz="2400" b="1" i="0" u="none" strike="noStrike" kern="1200" cap="none" spc="0" normalizeH="0" baseline="0" noProof="0" dirty="0">
                <a:ln>
                  <a:noFill/>
                </a:ln>
                <a:effectLst/>
                <a:uLnTx/>
                <a:uFillTx/>
                <a:ea typeface="方正大黑简体" panose="03000509000000000000" pitchFamily="65" charset="-122"/>
                <a:cs typeface="Arial" panose="020B0604020202020204" pitchFamily="34" charset="0"/>
                <a:sym typeface="+mn-ea"/>
              </a:rPr>
              <a:t> at the end of  the 20</a:t>
            </a:r>
            <a:r>
              <a:rPr kumimoji="0" lang="en-US" altLang="zh-CN" sz="2400" b="1" i="0" u="none" strike="noStrike" kern="1200" cap="none" spc="0" normalizeH="0" baseline="30000" noProof="0" dirty="0">
                <a:ln>
                  <a:noFill/>
                </a:ln>
                <a:effectLst/>
                <a:uLnTx/>
                <a:uFillTx/>
                <a:ea typeface="方正大黑简体" panose="03000509000000000000" pitchFamily="65" charset="-122"/>
                <a:cs typeface="Arial" panose="020B0604020202020204" pitchFamily="34" charset="0"/>
                <a:sym typeface="+mn-ea"/>
              </a:rPr>
              <a:t>th</a:t>
            </a:r>
            <a:r>
              <a:rPr kumimoji="0" lang="en-US" altLang="zh-CN" sz="2400" b="1" i="0" u="none" strike="noStrike" kern="1200" cap="none" spc="0" normalizeH="0" baseline="0" noProof="0" dirty="0">
                <a:ln>
                  <a:noFill/>
                </a:ln>
                <a:effectLst/>
                <a:uLnTx/>
                <a:uFillTx/>
                <a:ea typeface="方正大黑简体" panose="03000509000000000000" pitchFamily="65" charset="-122"/>
                <a:cs typeface="Arial" panose="020B0604020202020204" pitchFamily="34" charset="0"/>
                <a:sym typeface="+mn-ea"/>
              </a:rPr>
              <a:t> century, UGS in China is now entering the </a:t>
            </a:r>
            <a:r>
              <a:rPr lang="en-US" altLang="zh-CN" sz="2400" b="1" dirty="0">
                <a:ea typeface="方正大黑简体" panose="03000509000000000000" pitchFamily="65" charset="-122"/>
                <a:cs typeface="Arial" panose="020B0604020202020204" pitchFamily="34" charset="0"/>
                <a:sym typeface="+mn-ea"/>
              </a:rPr>
              <a:t>stage of rapid development.</a:t>
            </a:r>
            <a:endParaRPr kumimoji="0" lang="zh-CN" altLang="en-US" sz="2400" b="1" i="0" u="none" strike="noStrike" kern="1200" cap="none" spc="0" normalizeH="0" baseline="0" noProof="0" dirty="0">
              <a:ln>
                <a:noFill/>
              </a:ln>
              <a:effectLst/>
              <a:uLnTx/>
              <a:uFillTx/>
              <a:ea typeface="方正大黑简体" panose="03000509000000000000" pitchFamily="65" charset="-122"/>
              <a:cs typeface="Arial" panose="020B0604020202020204" pitchFamily="34" charset="0"/>
              <a:sym typeface="+mn-ea"/>
            </a:endParaRPr>
          </a:p>
        </p:txBody>
      </p:sp>
    </p:spTree>
    <p:extLst>
      <p:ext uri="{BB962C8B-B14F-4D97-AF65-F5344CB8AC3E}">
        <p14:creationId xmlns:p14="http://schemas.microsoft.com/office/powerpoint/2010/main" val="398635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3"/>
          <p:cNvSpPr txBox="1"/>
          <p:nvPr/>
        </p:nvSpPr>
        <p:spPr>
          <a:xfrm>
            <a:off x="495883" y="5813000"/>
            <a:ext cx="11371333" cy="8771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5" algn="just">
              <a:lnSpc>
                <a:spcPct val="150000"/>
              </a:lnSpc>
              <a:buClr>
                <a:srgbClr val="FF0000"/>
              </a:buClr>
              <a:defRPr/>
            </a:pPr>
            <a:r>
              <a:rPr kumimoji="0" lang="en-US" altLang="zh-CN"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In 2022, gas consumption is 336</a:t>
            </a:r>
            <a:r>
              <a:rPr lang="zh-CN" altLang="en-US" dirty="0">
                <a:latin typeface="Arial" panose="020B0604020202020204" pitchFamily="34" charset="0"/>
                <a:ea typeface="方正大黑简体" panose="03000509000000000000" pitchFamily="65" charset="-122"/>
                <a:cs typeface="Arial" panose="020B0604020202020204" pitchFamily="34" charset="0"/>
              </a:rPr>
              <a:t> </a:t>
            </a:r>
            <a:r>
              <a:rPr lang="en-US" altLang="zh-CN" dirty="0" err="1">
                <a:latin typeface="Arial" panose="020B0604020202020204" pitchFamily="34" charset="0"/>
                <a:ea typeface="方正大黑简体" panose="03000509000000000000" pitchFamily="65" charset="-122"/>
                <a:cs typeface="Arial" panose="020B0604020202020204" pitchFamily="34" charset="0"/>
              </a:rPr>
              <a:t>bcm</a:t>
            </a:r>
            <a:r>
              <a:rPr kumimoji="0" lang="zh-CN" altLang="en-US"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a:t>
            </a:r>
            <a:r>
              <a:rPr lang="en-US" altLang="zh-CN" dirty="0">
                <a:latin typeface="Arial" panose="020B0604020202020204" pitchFamily="34" charset="0"/>
                <a:ea typeface="方正大黑简体" panose="03000509000000000000" pitchFamily="65" charset="-122"/>
                <a:cs typeface="Arial" panose="020B0604020202020204" pitchFamily="34" charset="0"/>
              </a:rPr>
              <a:t>40.2%</a:t>
            </a:r>
            <a:r>
              <a:rPr kumimoji="0" lang="en-US" altLang="zh-CN"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 depended on imported gas</a:t>
            </a:r>
            <a:endParaRPr lang="en-US" altLang="zh-CN" dirty="0">
              <a:latin typeface="Arial" panose="020B0604020202020204" pitchFamily="34" charset="0"/>
              <a:ea typeface="方正大黑简体" panose="03000509000000000000" pitchFamily="65" charset="-122"/>
              <a:cs typeface="Arial" panose="020B0604020202020204" pitchFamily="34" charset="0"/>
            </a:endParaRPr>
          </a:p>
          <a:p>
            <a:pPr marL="60325" algn="just">
              <a:lnSpc>
                <a:spcPct val="150000"/>
              </a:lnSpc>
              <a:buClr>
                <a:srgbClr val="FF0000"/>
              </a:buClr>
              <a:defRPr/>
            </a:pPr>
            <a:r>
              <a:rPr kumimoji="0" lang="en-US" altLang="zh-CN"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In 2035</a:t>
            </a:r>
            <a:r>
              <a:rPr lang="en-US" altLang="zh-CN" dirty="0">
                <a:latin typeface="Arial" panose="020B0604020202020204" pitchFamily="34" charset="0"/>
                <a:ea typeface="方正大黑简体" panose="03000509000000000000" pitchFamily="65" charset="-122"/>
                <a:cs typeface="Arial" panose="020B0604020202020204" pitchFamily="34" charset="0"/>
              </a:rPr>
              <a:t>,</a:t>
            </a:r>
            <a:r>
              <a:rPr lang="zh-CN" altLang="en-US" dirty="0">
                <a:latin typeface="Arial" panose="020B0604020202020204" pitchFamily="34" charset="0"/>
                <a:ea typeface="方正大黑简体" panose="03000509000000000000" pitchFamily="65" charset="-122"/>
                <a:cs typeface="Arial" panose="020B0604020202020204" pitchFamily="34" charset="0"/>
              </a:rPr>
              <a:t> </a:t>
            </a:r>
            <a:r>
              <a:rPr kumimoji="0" lang="en-US" altLang="zh-CN"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gas consumption is estimated to exceed </a:t>
            </a:r>
            <a:r>
              <a:rPr lang="en-US" altLang="zh-CN" dirty="0">
                <a:latin typeface="Arial" panose="020B0604020202020204" pitchFamily="34" charset="0"/>
                <a:ea typeface="方正大黑简体" panose="03000509000000000000" pitchFamily="65" charset="-122"/>
                <a:cs typeface="Arial" panose="020B0604020202020204" pitchFamily="34" charset="0"/>
              </a:rPr>
              <a:t>600 </a:t>
            </a:r>
            <a:r>
              <a:rPr lang="en-US" altLang="zh-CN" dirty="0" err="1">
                <a:latin typeface="Arial" panose="020B0604020202020204" pitchFamily="34" charset="0"/>
                <a:ea typeface="方正大黑简体" panose="03000509000000000000" pitchFamily="65" charset="-122"/>
                <a:cs typeface="Arial" panose="020B0604020202020204" pitchFamily="34" charset="0"/>
              </a:rPr>
              <a:t>bcm</a:t>
            </a:r>
            <a:r>
              <a:rPr kumimoji="0" lang="zh-CN" altLang="en-US"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a:t>
            </a:r>
            <a:r>
              <a:rPr kumimoji="0" lang="en-US" altLang="zh-CN" b="0" i="0" u="none" strike="noStrike" kern="1200" cap="none" spc="0" normalizeH="0" baseline="0" noProof="0" dirty="0">
                <a:ln>
                  <a:noFill/>
                </a:ln>
                <a:effectLst/>
                <a:uLnTx/>
                <a:uFillTx/>
                <a:latin typeface="Arial" panose="020B0604020202020204" pitchFamily="34" charset="0"/>
                <a:ea typeface="方正大黑简体" panose="03000509000000000000" pitchFamily="65" charset="-122"/>
                <a:cs typeface="Arial" panose="020B0604020202020204" pitchFamily="34" charset="0"/>
              </a:rPr>
              <a:t>UGS demand </a:t>
            </a:r>
            <a:r>
              <a:rPr lang="en-US" altLang="zh-CN" dirty="0">
                <a:latin typeface="Arial" panose="020B0604020202020204" pitchFamily="34" charset="0"/>
                <a:ea typeface="方正大黑简体" panose="03000509000000000000" pitchFamily="65" charset="-122"/>
                <a:cs typeface="Arial" panose="020B0604020202020204" pitchFamily="34" charset="0"/>
                <a:sym typeface="+mn-ea"/>
              </a:rPr>
              <a:t>will around 80-100 </a:t>
            </a:r>
            <a:r>
              <a:rPr lang="en-US" altLang="zh-CN" dirty="0" err="1">
                <a:latin typeface="Arial" panose="020B0604020202020204" pitchFamily="34" charset="0"/>
                <a:ea typeface="方正大黑简体" panose="03000509000000000000" pitchFamily="65" charset="-122"/>
                <a:cs typeface="Arial" panose="020B0604020202020204" pitchFamily="34" charset="0"/>
                <a:sym typeface="+mn-ea"/>
              </a:rPr>
              <a:t>bcm</a:t>
            </a:r>
            <a:endParaRPr lang="en-US" altLang="zh-CN" dirty="0">
              <a:latin typeface="Arial" panose="020B0604020202020204" pitchFamily="34" charset="0"/>
              <a:ea typeface="方正大黑简体" panose="03000509000000000000" pitchFamily="65" charset="-122"/>
              <a:cs typeface="Arial" panose="020B0604020202020204" pitchFamily="34" charset="0"/>
            </a:endParaRPr>
          </a:p>
        </p:txBody>
      </p:sp>
      <p:sp>
        <p:nvSpPr>
          <p:cNvPr id="6" name="文本框 27"/>
          <p:cNvSpPr txBox="1"/>
          <p:nvPr/>
        </p:nvSpPr>
        <p:spPr>
          <a:xfrm>
            <a:off x="3143672" y="5346215"/>
            <a:ext cx="6480720" cy="307777"/>
          </a:xfrm>
          <a:prstGeom prst="rect">
            <a:avLst/>
          </a:prstGeom>
          <a:noFill/>
          <a:ln w="9525">
            <a:noFill/>
          </a:ln>
        </p:spPr>
        <p:txBody>
          <a:bodyPr wrap="square">
            <a:spAutoFit/>
          </a:bodyPr>
          <a:lstStyle>
            <a:defPPr>
              <a:defRPr lang="zh-CN"/>
            </a:defPPr>
            <a:lvl1pPr marL="0" lvl="0" indent="0" algn="ctr" defTabSz="914400" eaLnBrk="1" latinLnBrk="0" hangingPunct="1">
              <a:lnSpc>
                <a:spcPct val="100000"/>
              </a:lnSpc>
              <a:spcBef>
                <a:spcPct val="50000"/>
              </a:spcBef>
              <a:buNone/>
              <a:defRPr sz="1400" b="1" i="0" u="none" baseline="0">
                <a:solidFill>
                  <a:srgbClr val="C00000"/>
                </a:solidFill>
                <a:latin typeface="Arial" panose="020B0604020202020204" pitchFamily="34" charset="0"/>
                <a:ea typeface="方正大黑简体" panose="03000509000000000000" pitchFamily="65" charset="-122"/>
                <a:cs typeface="Arial" panose="020B0604020202020204" pitchFamily="34" charset="0"/>
              </a:defRPr>
            </a:lvl1pPr>
            <a:lvl2pPr lvl="1" indent="0" defTabSz="914400" latinLnBrk="0">
              <a:lnSpc>
                <a:spcPct val="100000"/>
              </a:lnSpc>
              <a:buNone/>
              <a:defRPr b="0" i="0" u="none" baseline="0">
                <a:latin typeface="Arial" panose="020B0604020202020204" pitchFamily="34" charset="0"/>
              </a:defRPr>
            </a:lvl2pPr>
            <a:lvl3pPr lvl="2" indent="0" defTabSz="914400" latinLnBrk="0">
              <a:lnSpc>
                <a:spcPct val="100000"/>
              </a:lnSpc>
              <a:buNone/>
              <a:defRPr b="0" i="0" u="none" baseline="0">
                <a:latin typeface="Arial" panose="020B0604020202020204" pitchFamily="34" charset="0"/>
              </a:defRPr>
            </a:lvl3pPr>
            <a:lvl4pPr lvl="3" indent="0" defTabSz="914400" latinLnBrk="0">
              <a:lnSpc>
                <a:spcPct val="100000"/>
              </a:lnSpc>
              <a:buNone/>
              <a:defRPr b="0" i="0" u="none" baseline="0">
                <a:latin typeface="Arial" panose="020B0604020202020204" pitchFamily="34" charset="0"/>
              </a:defRPr>
            </a:lvl4pPr>
            <a:lvl5pPr lvl="4" indent="0" defTabSz="914400" latinLnBrk="0">
              <a:lnSpc>
                <a:spcPct val="100000"/>
              </a:lnSpc>
              <a:buNone/>
              <a:defRPr b="0" i="0" u="none" baseline="0">
                <a:latin typeface="Arial" panose="020B0604020202020204" pitchFamily="34" charset="0"/>
              </a:defRPr>
            </a:lvl5pPr>
            <a:lvl6pPr lvl="5" indent="0" eaLnBrk="0" fontAlgn="base" hangingPunct="0">
              <a:lnSpc>
                <a:spcPct val="100000"/>
              </a:lnSpc>
              <a:spcBef>
                <a:spcPct val="0"/>
              </a:spcBef>
              <a:spcAft>
                <a:spcPct val="0"/>
              </a:spcAft>
              <a:buNone/>
              <a:defRPr b="0" i="0" u="none" baseline="0">
                <a:latin typeface="Arial" panose="020B0604020202020204" pitchFamily="34" charset="0"/>
              </a:defRPr>
            </a:lvl6pPr>
            <a:lvl7pPr lvl="6" indent="0" eaLnBrk="0" fontAlgn="base" hangingPunct="0">
              <a:lnSpc>
                <a:spcPct val="100000"/>
              </a:lnSpc>
              <a:spcBef>
                <a:spcPct val="0"/>
              </a:spcBef>
              <a:spcAft>
                <a:spcPct val="0"/>
              </a:spcAft>
              <a:buNone/>
              <a:defRPr b="0" i="0" u="none" baseline="0">
                <a:latin typeface="Arial" panose="020B0604020202020204" pitchFamily="34" charset="0"/>
              </a:defRPr>
            </a:lvl7pPr>
            <a:lvl8pPr lvl="7" indent="0" eaLnBrk="0" fontAlgn="base" hangingPunct="0">
              <a:lnSpc>
                <a:spcPct val="100000"/>
              </a:lnSpc>
              <a:spcBef>
                <a:spcPct val="0"/>
              </a:spcBef>
              <a:spcAft>
                <a:spcPct val="0"/>
              </a:spcAft>
              <a:buNone/>
              <a:defRPr b="0" i="0" u="none" baseline="0">
                <a:latin typeface="Arial" panose="020B0604020202020204" pitchFamily="34" charset="0"/>
              </a:defRPr>
            </a:lvl8pPr>
            <a:lvl9pPr lvl="8" indent="0" eaLnBrk="0" fontAlgn="base" hangingPunct="0">
              <a:lnSpc>
                <a:spcPct val="100000"/>
              </a:lnSpc>
              <a:spcBef>
                <a:spcPct val="0"/>
              </a:spcBef>
              <a:spcAft>
                <a:spcPct val="0"/>
              </a:spcAft>
              <a:buNone/>
              <a:defRPr b="0" i="0" u="none" baseline="0">
                <a:latin typeface="Arial" panose="020B0604020202020204" pitchFamily="34" charset="0"/>
              </a:defRPr>
            </a:lvl9pPr>
          </a:lstStyle>
          <a:p>
            <a:r>
              <a:rPr lang="en-US" altLang="zh-CN" dirty="0">
                <a:solidFill>
                  <a:schemeClr val="tx1"/>
                </a:solidFill>
              </a:rPr>
              <a:t>Gas consumption estimation in China</a:t>
            </a:r>
            <a:r>
              <a:rPr lang="zh-CN" altLang="en-US" dirty="0">
                <a:solidFill>
                  <a:schemeClr val="tx1"/>
                </a:solidFill>
              </a:rPr>
              <a:t>（</a:t>
            </a:r>
            <a:r>
              <a:rPr lang="en-US" altLang="zh-CN" dirty="0">
                <a:solidFill>
                  <a:schemeClr val="tx1"/>
                </a:solidFill>
              </a:rPr>
              <a:t>Source: CPPEI,</a:t>
            </a:r>
            <a:r>
              <a:rPr lang="zh-CN" altLang="en-US" dirty="0">
                <a:solidFill>
                  <a:schemeClr val="tx1"/>
                </a:solidFill>
              </a:rPr>
              <a:t> </a:t>
            </a:r>
            <a:r>
              <a:rPr lang="en-US" altLang="zh-CN" dirty="0">
                <a:solidFill>
                  <a:schemeClr val="tx1"/>
                </a:solidFill>
              </a:rPr>
              <a:t>2017</a:t>
            </a:r>
            <a:r>
              <a:rPr lang="zh-CN" altLang="en-US" dirty="0">
                <a:solidFill>
                  <a:schemeClr val="tx1"/>
                </a:solidFill>
              </a:rPr>
              <a:t>）</a:t>
            </a:r>
          </a:p>
        </p:txBody>
      </p:sp>
      <p:sp>
        <p:nvSpPr>
          <p:cNvPr id="2" name="Rectangle 20"/>
          <p:cNvSpPr>
            <a:spLocks noChangeArrowheads="1"/>
          </p:cNvSpPr>
          <p:nvPr/>
        </p:nvSpPr>
        <p:spPr bwMode="auto">
          <a:xfrm>
            <a:off x="503218" y="1045000"/>
            <a:ext cx="11216741" cy="937949"/>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gn="just" eaLnBrk="1" hangingPunct="1">
              <a:lnSpc>
                <a:spcPct val="120000"/>
              </a:lnSpc>
              <a:spcBef>
                <a:spcPts val="0"/>
              </a:spcBef>
              <a:buClr>
                <a:srgbClr val="00B0F0"/>
              </a:buClr>
              <a:defRPr/>
            </a:pPr>
            <a:r>
              <a:rPr lang="en-US" altLang="zh-CN" sz="2400" b="1" dirty="0">
                <a:ea typeface="方正大黑简体" panose="03000509000000000000" pitchFamily="65" charset="-122"/>
                <a:cs typeface="Arial" panose="020B0604020202020204" pitchFamily="34" charset="0"/>
                <a:sym typeface="+mn-ea"/>
              </a:rPr>
              <a:t>Coal-gas switching will widen the gap between natural gas demand and supply and accelerate UGS development. </a:t>
            </a:r>
          </a:p>
        </p:txBody>
      </p:sp>
      <p:grpSp>
        <p:nvGrpSpPr>
          <p:cNvPr id="16" name="组合 15"/>
          <p:cNvGrpSpPr/>
          <p:nvPr/>
        </p:nvGrpSpPr>
        <p:grpSpPr>
          <a:xfrm>
            <a:off x="1521503" y="2173425"/>
            <a:ext cx="9320092" cy="2962490"/>
            <a:chOff x="1521503" y="2141957"/>
            <a:chExt cx="9320092" cy="2962490"/>
          </a:xfrm>
        </p:grpSpPr>
        <p:graphicFrame>
          <p:nvGraphicFramePr>
            <p:cNvPr id="24" name="图表 23"/>
            <p:cNvGraphicFramePr/>
            <p:nvPr>
              <p:extLst>
                <p:ext uri="{D42A27DB-BD31-4B8C-83A1-F6EECF244321}">
                  <p14:modId xmlns:p14="http://schemas.microsoft.com/office/powerpoint/2010/main" val="3397225015"/>
                </p:ext>
              </p:extLst>
            </p:nvPr>
          </p:nvGraphicFramePr>
          <p:xfrm>
            <a:off x="1521503" y="2141957"/>
            <a:ext cx="9320092" cy="2962490"/>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框 2"/>
            <p:cNvSpPr txBox="1"/>
            <p:nvPr/>
          </p:nvSpPr>
          <p:spPr>
            <a:xfrm>
              <a:off x="2855640" y="4809833"/>
              <a:ext cx="576064"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2017</a:t>
              </a:r>
              <a:endParaRPr lang="zh-CN" altLang="en-US" sz="1200" dirty="0">
                <a:latin typeface="Arial" panose="020B0604020202020204" pitchFamily="34" charset="0"/>
                <a:cs typeface="Arial" panose="020B0604020202020204" pitchFamily="34" charset="0"/>
              </a:endParaRPr>
            </a:p>
          </p:txBody>
        </p:sp>
        <p:sp>
          <p:nvSpPr>
            <p:cNvPr id="5" name="文本框 4"/>
            <p:cNvSpPr txBox="1"/>
            <p:nvPr/>
          </p:nvSpPr>
          <p:spPr>
            <a:xfrm>
              <a:off x="5231904" y="4809832"/>
              <a:ext cx="576064"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2020</a:t>
              </a:r>
              <a:endParaRPr lang="zh-CN" altLang="en-US" sz="1200" dirty="0">
                <a:latin typeface="Arial" panose="020B0604020202020204" pitchFamily="34" charset="0"/>
                <a:cs typeface="Arial" panose="020B0604020202020204" pitchFamily="34" charset="0"/>
              </a:endParaRPr>
            </a:p>
          </p:txBody>
        </p:sp>
        <p:sp>
          <p:nvSpPr>
            <p:cNvPr id="7" name="文本框 6"/>
            <p:cNvSpPr txBox="1"/>
            <p:nvPr/>
          </p:nvSpPr>
          <p:spPr>
            <a:xfrm>
              <a:off x="7556356" y="4809832"/>
              <a:ext cx="576064"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2030</a:t>
              </a:r>
              <a:endParaRPr lang="zh-CN" altLang="en-US" sz="1200" dirty="0">
                <a:latin typeface="Arial" panose="020B0604020202020204" pitchFamily="34" charset="0"/>
                <a:cs typeface="Arial" panose="020B0604020202020204" pitchFamily="34" charset="0"/>
              </a:endParaRPr>
            </a:p>
          </p:txBody>
        </p:sp>
        <p:sp>
          <p:nvSpPr>
            <p:cNvPr id="8" name="文本框 7"/>
            <p:cNvSpPr txBox="1"/>
            <p:nvPr/>
          </p:nvSpPr>
          <p:spPr>
            <a:xfrm>
              <a:off x="9984432" y="4806503"/>
              <a:ext cx="576064"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2035</a:t>
              </a:r>
              <a:endParaRPr lang="zh-CN" altLang="en-US" sz="1200" dirty="0">
                <a:latin typeface="Arial" panose="020B0604020202020204" pitchFamily="34" charset="0"/>
                <a:cs typeface="Arial" panose="020B0604020202020204" pitchFamily="34" charset="0"/>
              </a:endParaRPr>
            </a:p>
          </p:txBody>
        </p:sp>
        <p:sp>
          <p:nvSpPr>
            <p:cNvPr id="11" name="文本框 10"/>
            <p:cNvSpPr txBox="1"/>
            <p:nvPr/>
          </p:nvSpPr>
          <p:spPr>
            <a:xfrm>
              <a:off x="3690665" y="2269212"/>
              <a:ext cx="864096" cy="338554"/>
            </a:xfrm>
            <a:prstGeom prst="rect">
              <a:avLst/>
            </a:prstGeom>
            <a:solidFill>
              <a:schemeClr val="bg1"/>
            </a:solidFill>
          </p:spPr>
          <p:txBody>
            <a:bodyPr wrap="square" rtlCol="0">
              <a:spAutoFit/>
            </a:bodyPr>
            <a:lstStyle/>
            <a:p>
              <a:r>
                <a:rPr lang="en-US" altLang="zh-CN" sz="800" b="1" dirty="0">
                  <a:latin typeface="Arial" panose="020B0604020202020204" pitchFamily="34" charset="0"/>
                  <a:cs typeface="Arial" panose="020B0604020202020204" pitchFamily="34" charset="0"/>
                </a:rPr>
                <a:t>Chemical industry</a:t>
              </a:r>
              <a:endParaRPr lang="zh-CN" altLang="en-US" sz="800" b="1" dirty="0">
                <a:latin typeface="Arial" panose="020B0604020202020204" pitchFamily="34" charset="0"/>
                <a:cs typeface="Arial" panose="020B0604020202020204" pitchFamily="34" charset="0"/>
              </a:endParaRPr>
            </a:p>
          </p:txBody>
        </p:sp>
        <p:sp>
          <p:nvSpPr>
            <p:cNvPr id="12" name="文本框 11"/>
            <p:cNvSpPr txBox="1"/>
            <p:nvPr/>
          </p:nvSpPr>
          <p:spPr>
            <a:xfrm>
              <a:off x="4688526" y="2310275"/>
              <a:ext cx="936104" cy="215444"/>
            </a:xfrm>
            <a:prstGeom prst="rect">
              <a:avLst/>
            </a:prstGeom>
            <a:solidFill>
              <a:schemeClr val="bg1"/>
            </a:solidFill>
          </p:spPr>
          <p:txBody>
            <a:bodyPr wrap="square" rtlCol="0">
              <a:spAutoFit/>
            </a:bodyPr>
            <a:lstStyle/>
            <a:p>
              <a:r>
                <a:rPr lang="en-US" altLang="zh-CN" sz="800" b="1" dirty="0">
                  <a:latin typeface="Arial" panose="020B0604020202020204" pitchFamily="34" charset="0"/>
                  <a:cs typeface="Arial" panose="020B0604020202020204" pitchFamily="34" charset="0"/>
                </a:rPr>
                <a:t>Transportation</a:t>
              </a:r>
              <a:endParaRPr lang="zh-CN" altLang="en-US" sz="800" b="1" dirty="0">
                <a:latin typeface="Arial" panose="020B0604020202020204" pitchFamily="34" charset="0"/>
                <a:cs typeface="Arial" panose="020B0604020202020204" pitchFamily="34" charset="0"/>
              </a:endParaRPr>
            </a:p>
          </p:txBody>
        </p:sp>
        <p:sp>
          <p:nvSpPr>
            <p:cNvPr id="13" name="文本框 12"/>
            <p:cNvSpPr txBox="1"/>
            <p:nvPr/>
          </p:nvSpPr>
          <p:spPr>
            <a:xfrm>
              <a:off x="5699956" y="2274260"/>
              <a:ext cx="792088" cy="338554"/>
            </a:xfrm>
            <a:prstGeom prst="rect">
              <a:avLst/>
            </a:prstGeom>
            <a:solidFill>
              <a:schemeClr val="bg1"/>
            </a:solidFill>
          </p:spPr>
          <p:txBody>
            <a:bodyPr wrap="square" rtlCol="0">
              <a:spAutoFit/>
            </a:bodyPr>
            <a:lstStyle/>
            <a:p>
              <a:r>
                <a:rPr lang="en-US" altLang="zh-CN" sz="800" b="1" dirty="0">
                  <a:latin typeface="Arial" panose="020B0604020202020204" pitchFamily="34" charset="0"/>
                  <a:cs typeface="Arial" panose="020B0604020202020204" pitchFamily="34" charset="0"/>
                </a:rPr>
                <a:t>Power generation</a:t>
              </a:r>
              <a:endParaRPr lang="zh-CN" altLang="en-US" sz="800" b="1" dirty="0">
                <a:latin typeface="Arial" panose="020B0604020202020204" pitchFamily="34" charset="0"/>
                <a:cs typeface="Arial" panose="020B0604020202020204" pitchFamily="34" charset="0"/>
              </a:endParaRPr>
            </a:p>
          </p:txBody>
        </p:sp>
        <p:sp>
          <p:nvSpPr>
            <p:cNvPr id="14" name="文本框 13"/>
            <p:cNvSpPr txBox="1"/>
            <p:nvPr/>
          </p:nvSpPr>
          <p:spPr>
            <a:xfrm>
              <a:off x="6719185" y="2310275"/>
              <a:ext cx="918054" cy="215444"/>
            </a:xfrm>
            <a:prstGeom prst="rect">
              <a:avLst/>
            </a:prstGeom>
            <a:solidFill>
              <a:schemeClr val="bg1"/>
            </a:solidFill>
          </p:spPr>
          <p:txBody>
            <a:bodyPr wrap="square" rtlCol="0">
              <a:spAutoFit/>
            </a:bodyPr>
            <a:lstStyle/>
            <a:p>
              <a:r>
                <a:rPr lang="en-US" altLang="zh-CN" sz="800" b="1" dirty="0">
                  <a:latin typeface="Arial" panose="020B0604020202020204" pitchFamily="34" charset="0"/>
                  <a:cs typeface="Arial" panose="020B0604020202020204" pitchFamily="34" charset="0"/>
                </a:rPr>
                <a:t>Industrial fuel</a:t>
              </a:r>
              <a:endParaRPr lang="zh-CN" altLang="en-US" sz="800" b="1" dirty="0">
                <a:latin typeface="Arial" panose="020B0604020202020204" pitchFamily="34" charset="0"/>
                <a:cs typeface="Arial" panose="020B0604020202020204" pitchFamily="34" charset="0"/>
              </a:endParaRPr>
            </a:p>
          </p:txBody>
        </p:sp>
        <p:sp>
          <p:nvSpPr>
            <p:cNvPr id="15" name="文本框 14"/>
            <p:cNvSpPr txBox="1"/>
            <p:nvPr/>
          </p:nvSpPr>
          <p:spPr>
            <a:xfrm>
              <a:off x="8040216" y="2310275"/>
              <a:ext cx="792088" cy="215444"/>
            </a:xfrm>
            <a:prstGeom prst="rect">
              <a:avLst/>
            </a:prstGeom>
            <a:solidFill>
              <a:schemeClr val="bg1"/>
            </a:solidFill>
          </p:spPr>
          <p:txBody>
            <a:bodyPr wrap="square" rtlCol="0">
              <a:spAutoFit/>
            </a:bodyPr>
            <a:lstStyle/>
            <a:p>
              <a:r>
                <a:rPr lang="en-US" altLang="zh-CN" sz="800" b="1" dirty="0">
                  <a:latin typeface="Arial" panose="020B0604020202020204" pitchFamily="34" charset="0"/>
                  <a:cs typeface="Arial" panose="020B0604020202020204" pitchFamily="34" charset="0"/>
                </a:rPr>
                <a:t>City</a:t>
              </a:r>
              <a:r>
                <a:rPr lang="zh-CN" altLang="en-US" sz="800" b="1" dirty="0">
                  <a:latin typeface="Arial" panose="020B0604020202020204" pitchFamily="34" charset="0"/>
                  <a:cs typeface="Arial" panose="020B0604020202020204" pitchFamily="34" charset="0"/>
                </a:rPr>
                <a:t> </a:t>
              </a:r>
              <a:r>
                <a:rPr lang="en-US" altLang="zh-CN" sz="800" b="1" dirty="0">
                  <a:latin typeface="Arial" panose="020B0604020202020204" pitchFamily="34" charset="0"/>
                  <a:cs typeface="Arial" panose="020B0604020202020204" pitchFamily="34" charset="0"/>
                </a:rPr>
                <a:t>gas</a:t>
              </a:r>
            </a:p>
          </p:txBody>
        </p:sp>
      </p:grpSp>
      <p:sp>
        <p:nvSpPr>
          <p:cNvPr id="17" name="Text Box 26">
            <a:extLst>
              <a:ext uri="{FF2B5EF4-FFF2-40B4-BE49-F238E27FC236}">
                <a16:creationId xmlns:a16="http://schemas.microsoft.com/office/drawing/2014/main" id="{1AA675EF-AFF0-BFD3-E712-9855C67AA118}"/>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1. UGS in China</a:t>
            </a:r>
            <a:endParaRPr lang="zh-CN" altLang="en-US" sz="3600" b="1" dirty="0">
              <a:solidFill>
                <a:srgbClr val="FF0000"/>
              </a:solidFill>
              <a:latin typeface="+mj-lt"/>
              <a:ea typeface="黑体" panose="02010609060101010101" pitchFamily="49" charset="-122"/>
            </a:endParaRPr>
          </a:p>
        </p:txBody>
      </p:sp>
      <p:sp>
        <p:nvSpPr>
          <p:cNvPr id="9" name="文本框 8">
            <a:extLst>
              <a:ext uri="{FF2B5EF4-FFF2-40B4-BE49-F238E27FC236}">
                <a16:creationId xmlns:a16="http://schemas.microsoft.com/office/drawing/2014/main" id="{9226DC74-783F-97A4-3145-C20B4B4FF194}"/>
              </a:ext>
            </a:extLst>
          </p:cNvPr>
          <p:cNvSpPr txBox="1"/>
          <p:nvPr/>
        </p:nvSpPr>
        <p:spPr>
          <a:xfrm>
            <a:off x="2493050" y="2214339"/>
            <a:ext cx="504056" cy="307777"/>
          </a:xfrm>
          <a:prstGeom prst="rect">
            <a:avLst/>
          </a:prstGeom>
          <a:solidFill>
            <a:schemeClr val="bg1"/>
          </a:solidFill>
        </p:spPr>
        <p:txBody>
          <a:bodyPr wrap="square" rtlCol="0">
            <a:spAutoFit/>
          </a:bodyPr>
          <a:lstStyle/>
          <a:p>
            <a:pPr algn="r"/>
            <a:r>
              <a:rPr lang="en-US" altLang="zh-CN" sz="1400" dirty="0"/>
              <a:t>800</a:t>
            </a:r>
            <a:endParaRPr lang="zh-CN" altLang="en-US" sz="1400" dirty="0"/>
          </a:p>
        </p:txBody>
      </p:sp>
      <p:sp>
        <p:nvSpPr>
          <p:cNvPr id="10" name="文本框 9">
            <a:extLst>
              <a:ext uri="{FF2B5EF4-FFF2-40B4-BE49-F238E27FC236}">
                <a16:creationId xmlns:a16="http://schemas.microsoft.com/office/drawing/2014/main" id="{36D56D8C-3D0C-C4A3-7CEC-62C73EA18468}"/>
              </a:ext>
            </a:extLst>
          </p:cNvPr>
          <p:cNvSpPr txBox="1"/>
          <p:nvPr/>
        </p:nvSpPr>
        <p:spPr>
          <a:xfrm>
            <a:off x="2503116" y="2810856"/>
            <a:ext cx="504056" cy="307777"/>
          </a:xfrm>
          <a:prstGeom prst="rect">
            <a:avLst/>
          </a:prstGeom>
          <a:solidFill>
            <a:schemeClr val="bg1"/>
          </a:solidFill>
        </p:spPr>
        <p:txBody>
          <a:bodyPr wrap="square" rtlCol="0">
            <a:spAutoFit/>
          </a:bodyPr>
          <a:lstStyle/>
          <a:p>
            <a:pPr algn="r"/>
            <a:r>
              <a:rPr lang="en-US" altLang="zh-CN" sz="1400" dirty="0"/>
              <a:t>600</a:t>
            </a:r>
            <a:endParaRPr lang="zh-CN" altLang="en-US" sz="1400" dirty="0"/>
          </a:p>
        </p:txBody>
      </p:sp>
      <p:sp>
        <p:nvSpPr>
          <p:cNvPr id="18" name="文本框 17">
            <a:extLst>
              <a:ext uri="{FF2B5EF4-FFF2-40B4-BE49-F238E27FC236}">
                <a16:creationId xmlns:a16="http://schemas.microsoft.com/office/drawing/2014/main" id="{785C86E8-86CE-595D-9F77-E24AD0D6B68F}"/>
              </a:ext>
            </a:extLst>
          </p:cNvPr>
          <p:cNvSpPr txBox="1"/>
          <p:nvPr/>
        </p:nvSpPr>
        <p:spPr>
          <a:xfrm>
            <a:off x="2503920" y="3407373"/>
            <a:ext cx="504056" cy="307777"/>
          </a:xfrm>
          <a:prstGeom prst="rect">
            <a:avLst/>
          </a:prstGeom>
          <a:solidFill>
            <a:schemeClr val="bg1"/>
          </a:solidFill>
        </p:spPr>
        <p:txBody>
          <a:bodyPr wrap="square" rtlCol="0">
            <a:spAutoFit/>
          </a:bodyPr>
          <a:lstStyle/>
          <a:p>
            <a:pPr algn="r"/>
            <a:r>
              <a:rPr lang="en-US" altLang="zh-CN" sz="1400" dirty="0"/>
              <a:t>400</a:t>
            </a:r>
            <a:endParaRPr lang="zh-CN" altLang="en-US" sz="1400" dirty="0"/>
          </a:p>
        </p:txBody>
      </p:sp>
      <p:sp>
        <p:nvSpPr>
          <p:cNvPr id="19" name="文本框 18">
            <a:extLst>
              <a:ext uri="{FF2B5EF4-FFF2-40B4-BE49-F238E27FC236}">
                <a16:creationId xmlns:a16="http://schemas.microsoft.com/office/drawing/2014/main" id="{4DA5B930-74C6-839D-573E-17025323182E}"/>
              </a:ext>
            </a:extLst>
          </p:cNvPr>
          <p:cNvSpPr txBox="1"/>
          <p:nvPr/>
        </p:nvSpPr>
        <p:spPr>
          <a:xfrm>
            <a:off x="2503116" y="4003890"/>
            <a:ext cx="504056" cy="307777"/>
          </a:xfrm>
          <a:prstGeom prst="rect">
            <a:avLst/>
          </a:prstGeom>
          <a:solidFill>
            <a:schemeClr val="bg1"/>
          </a:solidFill>
        </p:spPr>
        <p:txBody>
          <a:bodyPr wrap="square" rtlCol="0">
            <a:spAutoFit/>
          </a:bodyPr>
          <a:lstStyle/>
          <a:p>
            <a:pPr algn="r"/>
            <a:r>
              <a:rPr lang="en-US" altLang="zh-CN" sz="1400" dirty="0"/>
              <a:t>200</a:t>
            </a:r>
            <a:endParaRPr lang="zh-CN" alt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标注 2"/>
          <p:cNvSpPr>
            <a:spLocks noChangeArrowheads="1"/>
          </p:cNvSpPr>
          <p:nvPr/>
        </p:nvSpPr>
        <p:spPr bwMode="auto">
          <a:xfrm>
            <a:off x="2401901" y="2637804"/>
            <a:ext cx="1184275" cy="525463"/>
          </a:xfrm>
          <a:prstGeom prst="wedgeRoundRectCallout">
            <a:avLst>
              <a:gd name="adj1" fmla="val 84685"/>
              <a:gd name="adj2" fmla="val 111255"/>
              <a:gd name="adj3" fmla="val 16667"/>
            </a:avLst>
          </a:prstGeom>
          <a:solidFill>
            <a:schemeClr val="bg1"/>
          </a:solidFill>
          <a:ln w="12700" algn="ctr">
            <a:solidFill>
              <a:srgbClr val="FF0000"/>
            </a:solidFill>
            <a:round/>
          </a:ln>
        </p:spPr>
        <p:txBody>
          <a:bodyPr lIns="0" tIns="60958" rIns="0" bIns="60958"/>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endParaRPr lang="zh-CN" altLang="en-US" sz="24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矩形 2"/>
          <p:cNvSpPr>
            <a:spLocks noChangeArrowheads="1"/>
          </p:cNvSpPr>
          <p:nvPr/>
        </p:nvSpPr>
        <p:spPr bwMode="auto">
          <a:xfrm>
            <a:off x="491234" y="1091670"/>
            <a:ext cx="11365406" cy="797078"/>
          </a:xfrm>
          <a:prstGeom prst="rect">
            <a:avLst/>
          </a:prstGeom>
          <a:noFill/>
          <a:ln w="9525">
            <a:noFill/>
            <a:miter lim="800000"/>
          </a:ln>
        </p:spPr>
        <p:txBody>
          <a:bodyPr wrap="square">
            <a:spAutoFit/>
          </a:bodyPr>
          <a:lstStyle/>
          <a:p>
            <a:pPr algn="just" eaLnBrk="1" hangingPunct="1">
              <a:lnSpc>
                <a:spcPct val="120000"/>
              </a:lnSpc>
              <a:spcBef>
                <a:spcPts val="0"/>
              </a:spcBef>
              <a:buClr>
                <a:srgbClr val="00B0F0"/>
              </a:buClr>
            </a:pPr>
            <a:r>
              <a:rPr lang="en-US" altLang="zh-CN" sz="2000" b="1" dirty="0">
                <a:latin typeface="Arial" panose="020B0604020202020204" pitchFamily="34" charset="0"/>
                <a:ea typeface="方正大黑简体" panose="03000509000000000000" pitchFamily="65" charset="-122"/>
                <a:cs typeface="Arial" panose="020B0604020202020204" pitchFamily="34" charset="0"/>
              </a:rPr>
              <a:t>CNPC issued “2019-2030 UGS construction planning scheme” in 2018 to establish 6 gas storage centers with potential working gas capacity exceeding 60</a:t>
            </a:r>
            <a:r>
              <a:rPr lang="en-US" altLang="zh-CN" sz="2000" b="1" dirty="0">
                <a:latin typeface="Arial" panose="020B0604020202020204" pitchFamily="34" charset="0"/>
                <a:ea typeface="方正大黑简体" panose="03000509000000000000" pitchFamily="65" charset="-122"/>
                <a:cs typeface="Arial" panose="020B0604020202020204" pitchFamily="34" charset="0"/>
                <a:sym typeface="Symbol" panose="05050102010706020507" pitchFamily="18" charset="2"/>
              </a:rPr>
              <a:t> </a:t>
            </a:r>
            <a:r>
              <a:rPr lang="en-US" altLang="zh-CN" sz="2000" b="1" dirty="0" err="1">
                <a:latin typeface="Arial" panose="020B0604020202020204" pitchFamily="34" charset="0"/>
                <a:ea typeface="方正大黑简体" panose="03000509000000000000" pitchFamily="65" charset="-122"/>
                <a:cs typeface="Arial" panose="020B0604020202020204" pitchFamily="34" charset="0"/>
                <a:sym typeface="Symbol" panose="05050102010706020507" pitchFamily="18" charset="2"/>
              </a:rPr>
              <a:t>bcm</a:t>
            </a:r>
            <a:r>
              <a:rPr lang="en-US" altLang="zh-CN" sz="2000" b="1" dirty="0">
                <a:latin typeface="Arial" panose="020B0604020202020204" pitchFamily="34" charset="0"/>
                <a:ea typeface="方正大黑简体" panose="03000509000000000000" pitchFamily="65" charset="-122"/>
                <a:cs typeface="Arial" panose="020B0604020202020204" pitchFamily="34" charset="0"/>
              </a:rPr>
              <a:t>.</a:t>
            </a:r>
            <a:endParaRPr lang="zh-CN" altLang="en-US" sz="2000" b="1" dirty="0">
              <a:latin typeface="Arial" panose="020B0604020202020204" pitchFamily="34" charset="0"/>
              <a:ea typeface="方正大黑简体" panose="03000509000000000000" pitchFamily="65" charset="-122"/>
              <a:cs typeface="Arial" panose="020B0604020202020204" pitchFamily="34" charset="0"/>
            </a:endParaRPr>
          </a:p>
        </p:txBody>
      </p:sp>
      <p:grpSp>
        <p:nvGrpSpPr>
          <p:cNvPr id="7" name="组合 6"/>
          <p:cNvGrpSpPr/>
          <p:nvPr/>
        </p:nvGrpSpPr>
        <p:grpSpPr bwMode="auto">
          <a:xfrm>
            <a:off x="753756" y="1737839"/>
            <a:ext cx="10000614" cy="4986826"/>
            <a:chOff x="-416865" y="2207025"/>
            <a:chExt cx="6015697" cy="4335273"/>
          </a:xfrm>
        </p:grpSpPr>
        <p:grpSp>
          <p:nvGrpSpPr>
            <p:cNvPr id="21" name="组合 20"/>
            <p:cNvGrpSpPr/>
            <p:nvPr/>
          </p:nvGrpSpPr>
          <p:grpSpPr bwMode="auto">
            <a:xfrm>
              <a:off x="358669" y="2207025"/>
              <a:ext cx="5240163" cy="4335273"/>
              <a:chOff x="198730" y="2238073"/>
              <a:chExt cx="5359615" cy="4434098"/>
            </a:xfrm>
          </p:grpSpPr>
          <p:grpSp>
            <p:nvGrpSpPr>
              <p:cNvPr id="29" name="组合 28"/>
              <p:cNvGrpSpPr/>
              <p:nvPr/>
            </p:nvGrpSpPr>
            <p:grpSpPr bwMode="auto">
              <a:xfrm>
                <a:off x="323688" y="2238073"/>
                <a:ext cx="5234657" cy="4434098"/>
                <a:chOff x="190205" y="-728319"/>
                <a:chExt cx="8990929" cy="7615899"/>
              </a:xfrm>
            </p:grpSpPr>
            <p:grpSp>
              <p:nvGrpSpPr>
                <p:cNvPr id="31" name="组合 30"/>
                <p:cNvGrpSpPr/>
                <p:nvPr/>
              </p:nvGrpSpPr>
              <p:grpSpPr>
                <a:xfrm>
                  <a:off x="4479422" y="4959623"/>
                  <a:ext cx="3054518" cy="1927957"/>
                  <a:chOff x="4479422" y="4959623"/>
                  <a:chExt cx="3054518" cy="1927957"/>
                </a:xfrm>
                <a:solidFill>
                  <a:srgbClr val="FFFF99">
                    <a:alpha val="47000"/>
                  </a:srgbClr>
                </a:solidFill>
              </p:grpSpPr>
              <p:grpSp>
                <p:nvGrpSpPr>
                  <p:cNvPr id="207" name="组合 206"/>
                  <p:cNvGrpSpPr/>
                  <p:nvPr/>
                </p:nvGrpSpPr>
                <p:grpSpPr>
                  <a:xfrm>
                    <a:off x="5181347" y="5446451"/>
                    <a:ext cx="2352593" cy="1441129"/>
                    <a:chOff x="5486400" y="5374733"/>
                    <a:chExt cx="2356933" cy="1441129"/>
                  </a:xfrm>
                  <a:grpFill/>
                </p:grpSpPr>
                <p:sp>
                  <p:nvSpPr>
                    <p:cNvPr id="209" name="任意多边形 192"/>
                    <p:cNvSpPr/>
                    <p:nvPr/>
                  </p:nvSpPr>
                  <p:spPr>
                    <a:xfrm>
                      <a:off x="7551174" y="5374733"/>
                      <a:ext cx="292159" cy="658761"/>
                    </a:xfrm>
                    <a:custGeom>
                      <a:avLst/>
                      <a:gdLst>
                        <a:gd name="connsiteX0" fmla="*/ 101132 w 292159"/>
                        <a:gd name="connsiteY0" fmla="*/ 570974 h 658761"/>
                        <a:gd name="connsiteX1" fmla="*/ 33711 w 292159"/>
                        <a:gd name="connsiteY1" fmla="*/ 520408 h 658761"/>
                        <a:gd name="connsiteX2" fmla="*/ 4214 w 292159"/>
                        <a:gd name="connsiteY2" fmla="*/ 440345 h 658761"/>
                        <a:gd name="connsiteX3" fmla="*/ 8428 w 292159"/>
                        <a:gd name="connsiteY3" fmla="*/ 360283 h 658761"/>
                        <a:gd name="connsiteX4" fmla="*/ 25283 w 292159"/>
                        <a:gd name="connsiteY4" fmla="*/ 301289 h 658761"/>
                        <a:gd name="connsiteX5" fmla="*/ 84277 w 292159"/>
                        <a:gd name="connsiteY5" fmla="*/ 162233 h 658761"/>
                        <a:gd name="connsiteX6" fmla="*/ 113773 w 292159"/>
                        <a:gd name="connsiteY6" fmla="*/ 111667 h 658761"/>
                        <a:gd name="connsiteX7" fmla="*/ 126415 w 292159"/>
                        <a:gd name="connsiteY7" fmla="*/ 56887 h 658761"/>
                        <a:gd name="connsiteX8" fmla="*/ 168553 w 292159"/>
                        <a:gd name="connsiteY8" fmla="*/ 40032 h 658761"/>
                        <a:gd name="connsiteX9" fmla="*/ 210691 w 292159"/>
                        <a:gd name="connsiteY9" fmla="*/ 6321 h 658761"/>
                        <a:gd name="connsiteX10" fmla="*/ 235974 w 292159"/>
                        <a:gd name="connsiteY10" fmla="*/ 2108 h 658761"/>
                        <a:gd name="connsiteX11" fmla="*/ 248616 w 292159"/>
                        <a:gd name="connsiteY11" fmla="*/ 18963 h 658761"/>
                        <a:gd name="connsiteX12" fmla="*/ 282326 w 292159"/>
                        <a:gd name="connsiteY12" fmla="*/ 35818 h 658761"/>
                        <a:gd name="connsiteX13" fmla="*/ 278113 w 292159"/>
                        <a:gd name="connsiteY13" fmla="*/ 65315 h 658761"/>
                        <a:gd name="connsiteX14" fmla="*/ 269685 w 292159"/>
                        <a:gd name="connsiteY14" fmla="*/ 86384 h 658761"/>
                        <a:gd name="connsiteX15" fmla="*/ 290754 w 292159"/>
                        <a:gd name="connsiteY15" fmla="*/ 136950 h 658761"/>
                        <a:gd name="connsiteX16" fmla="*/ 261257 w 292159"/>
                        <a:gd name="connsiteY16" fmla="*/ 191730 h 658761"/>
                        <a:gd name="connsiteX17" fmla="*/ 248616 w 292159"/>
                        <a:gd name="connsiteY17" fmla="*/ 238082 h 658761"/>
                        <a:gd name="connsiteX18" fmla="*/ 248616 w 292159"/>
                        <a:gd name="connsiteY18" fmla="*/ 368710 h 658761"/>
                        <a:gd name="connsiteX19" fmla="*/ 168553 w 292159"/>
                        <a:gd name="connsiteY19" fmla="*/ 516194 h 658761"/>
                        <a:gd name="connsiteX20" fmla="*/ 168553 w 292159"/>
                        <a:gd name="connsiteY20" fmla="*/ 621540 h 658761"/>
                        <a:gd name="connsiteX21" fmla="*/ 151698 w 292159"/>
                        <a:gd name="connsiteY21" fmla="*/ 655250 h 658761"/>
                        <a:gd name="connsiteX22" fmla="*/ 139056 w 292159"/>
                        <a:gd name="connsiteY22" fmla="*/ 642609 h 658761"/>
                        <a:gd name="connsiteX23" fmla="*/ 101132 w 292159"/>
                        <a:gd name="connsiteY23" fmla="*/ 570974 h 65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159" h="658761">
                          <a:moveTo>
                            <a:pt x="101132" y="570974"/>
                          </a:moveTo>
                          <a:cubicBezTo>
                            <a:pt x="83575" y="550607"/>
                            <a:pt x="49864" y="542180"/>
                            <a:pt x="33711" y="520408"/>
                          </a:cubicBezTo>
                          <a:cubicBezTo>
                            <a:pt x="17558" y="498637"/>
                            <a:pt x="8428" y="467032"/>
                            <a:pt x="4214" y="440345"/>
                          </a:cubicBezTo>
                          <a:cubicBezTo>
                            <a:pt x="0" y="413658"/>
                            <a:pt x="4917" y="383459"/>
                            <a:pt x="8428" y="360283"/>
                          </a:cubicBezTo>
                          <a:cubicBezTo>
                            <a:pt x="11940" y="337107"/>
                            <a:pt x="12642" y="334297"/>
                            <a:pt x="25283" y="301289"/>
                          </a:cubicBezTo>
                          <a:cubicBezTo>
                            <a:pt x="37925" y="268281"/>
                            <a:pt x="69529" y="193837"/>
                            <a:pt x="84277" y="162233"/>
                          </a:cubicBezTo>
                          <a:cubicBezTo>
                            <a:pt x="99025" y="130629"/>
                            <a:pt x="106750" y="129225"/>
                            <a:pt x="113773" y="111667"/>
                          </a:cubicBezTo>
                          <a:cubicBezTo>
                            <a:pt x="120796" y="94109"/>
                            <a:pt x="117285" y="68826"/>
                            <a:pt x="126415" y="56887"/>
                          </a:cubicBezTo>
                          <a:cubicBezTo>
                            <a:pt x="135545" y="44948"/>
                            <a:pt x="154507" y="48460"/>
                            <a:pt x="168553" y="40032"/>
                          </a:cubicBezTo>
                          <a:cubicBezTo>
                            <a:pt x="182599" y="31604"/>
                            <a:pt x="199454" y="12642"/>
                            <a:pt x="210691" y="6321"/>
                          </a:cubicBezTo>
                          <a:cubicBezTo>
                            <a:pt x="221928" y="0"/>
                            <a:pt x="229653" y="1"/>
                            <a:pt x="235974" y="2108"/>
                          </a:cubicBezTo>
                          <a:cubicBezTo>
                            <a:pt x="242295" y="4215"/>
                            <a:pt x="240891" y="13345"/>
                            <a:pt x="248616" y="18963"/>
                          </a:cubicBezTo>
                          <a:cubicBezTo>
                            <a:pt x="256341" y="24581"/>
                            <a:pt x="277410" y="28093"/>
                            <a:pt x="282326" y="35818"/>
                          </a:cubicBezTo>
                          <a:cubicBezTo>
                            <a:pt x="287242" y="43543"/>
                            <a:pt x="280220" y="56887"/>
                            <a:pt x="278113" y="65315"/>
                          </a:cubicBezTo>
                          <a:cubicBezTo>
                            <a:pt x="276006" y="73743"/>
                            <a:pt x="267578" y="74445"/>
                            <a:pt x="269685" y="86384"/>
                          </a:cubicBezTo>
                          <a:cubicBezTo>
                            <a:pt x="271792" y="98323"/>
                            <a:pt x="292159" y="119392"/>
                            <a:pt x="290754" y="136950"/>
                          </a:cubicBezTo>
                          <a:cubicBezTo>
                            <a:pt x="289349" y="154508"/>
                            <a:pt x="268280" y="174875"/>
                            <a:pt x="261257" y="191730"/>
                          </a:cubicBezTo>
                          <a:cubicBezTo>
                            <a:pt x="254234" y="208585"/>
                            <a:pt x="250723" y="208585"/>
                            <a:pt x="248616" y="238082"/>
                          </a:cubicBezTo>
                          <a:cubicBezTo>
                            <a:pt x="246509" y="267579"/>
                            <a:pt x="261960" y="322358"/>
                            <a:pt x="248616" y="368710"/>
                          </a:cubicBezTo>
                          <a:cubicBezTo>
                            <a:pt x="235272" y="415062"/>
                            <a:pt x="181897" y="474056"/>
                            <a:pt x="168553" y="516194"/>
                          </a:cubicBezTo>
                          <a:cubicBezTo>
                            <a:pt x="155209" y="558332"/>
                            <a:pt x="171362" y="598364"/>
                            <a:pt x="168553" y="621540"/>
                          </a:cubicBezTo>
                          <a:cubicBezTo>
                            <a:pt x="165744" y="644716"/>
                            <a:pt x="156614" y="651739"/>
                            <a:pt x="151698" y="655250"/>
                          </a:cubicBezTo>
                          <a:cubicBezTo>
                            <a:pt x="146782" y="658761"/>
                            <a:pt x="143972" y="649632"/>
                            <a:pt x="139056" y="642609"/>
                          </a:cubicBezTo>
                          <a:cubicBezTo>
                            <a:pt x="134140" y="635586"/>
                            <a:pt x="118690" y="591341"/>
                            <a:pt x="101132" y="570974"/>
                          </a:cubicBezTo>
                          <a:close/>
                        </a:path>
                      </a:pathLst>
                    </a:custGeom>
                    <a:solidFill>
                      <a:srgbClr val="00B0F0">
                        <a:alpha val="30000"/>
                      </a:srgbClr>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210" name="任意多边形 193"/>
                    <p:cNvSpPr/>
                    <p:nvPr/>
                  </p:nvSpPr>
                  <p:spPr>
                    <a:xfrm>
                      <a:off x="5486400" y="6462603"/>
                      <a:ext cx="455795" cy="353259"/>
                    </a:xfrm>
                    <a:custGeom>
                      <a:avLst/>
                      <a:gdLst>
                        <a:gd name="connsiteX0" fmla="*/ 12641 w 455795"/>
                        <a:gd name="connsiteY0" fmla="*/ 250020 h 353259"/>
                        <a:gd name="connsiteX1" fmla="*/ 12641 w 455795"/>
                        <a:gd name="connsiteY1" fmla="*/ 153102 h 353259"/>
                        <a:gd name="connsiteX2" fmla="*/ 71635 w 455795"/>
                        <a:gd name="connsiteY2" fmla="*/ 102536 h 353259"/>
                        <a:gd name="connsiteX3" fmla="*/ 126415 w 455795"/>
                        <a:gd name="connsiteY3" fmla="*/ 51970 h 353259"/>
                        <a:gd name="connsiteX4" fmla="*/ 172767 w 455795"/>
                        <a:gd name="connsiteY4" fmla="*/ 39329 h 353259"/>
                        <a:gd name="connsiteX5" fmla="*/ 198050 w 455795"/>
                        <a:gd name="connsiteY5" fmla="*/ 22473 h 353259"/>
                        <a:gd name="connsiteX6" fmla="*/ 261257 w 455795"/>
                        <a:gd name="connsiteY6" fmla="*/ 22473 h 353259"/>
                        <a:gd name="connsiteX7" fmla="*/ 299182 w 455795"/>
                        <a:gd name="connsiteY7" fmla="*/ 9832 h 353259"/>
                        <a:gd name="connsiteX8" fmla="*/ 345534 w 455795"/>
                        <a:gd name="connsiteY8" fmla="*/ 9832 h 353259"/>
                        <a:gd name="connsiteX9" fmla="*/ 375030 w 455795"/>
                        <a:gd name="connsiteY9" fmla="*/ 18260 h 353259"/>
                        <a:gd name="connsiteX10" fmla="*/ 396100 w 455795"/>
                        <a:gd name="connsiteY10" fmla="*/ 1404 h 353259"/>
                        <a:gd name="connsiteX11" fmla="*/ 442452 w 455795"/>
                        <a:gd name="connsiteY11" fmla="*/ 26687 h 353259"/>
                        <a:gd name="connsiteX12" fmla="*/ 455093 w 455795"/>
                        <a:gd name="connsiteY12" fmla="*/ 77253 h 353259"/>
                        <a:gd name="connsiteX13" fmla="*/ 446665 w 455795"/>
                        <a:gd name="connsiteY13" fmla="*/ 106750 h 353259"/>
                        <a:gd name="connsiteX14" fmla="*/ 417169 w 455795"/>
                        <a:gd name="connsiteY14" fmla="*/ 110964 h 353259"/>
                        <a:gd name="connsiteX15" fmla="*/ 379244 w 455795"/>
                        <a:gd name="connsiteY15" fmla="*/ 178385 h 353259"/>
                        <a:gd name="connsiteX16" fmla="*/ 362389 w 455795"/>
                        <a:gd name="connsiteY16" fmla="*/ 237379 h 353259"/>
                        <a:gd name="connsiteX17" fmla="*/ 362389 w 455795"/>
                        <a:gd name="connsiteY17" fmla="*/ 258448 h 353259"/>
                        <a:gd name="connsiteX18" fmla="*/ 316037 w 455795"/>
                        <a:gd name="connsiteY18" fmla="*/ 271089 h 353259"/>
                        <a:gd name="connsiteX19" fmla="*/ 290754 w 455795"/>
                        <a:gd name="connsiteY19" fmla="*/ 300586 h 353259"/>
                        <a:gd name="connsiteX20" fmla="*/ 273899 w 455795"/>
                        <a:gd name="connsiteY20" fmla="*/ 330083 h 353259"/>
                        <a:gd name="connsiteX21" fmla="*/ 261257 w 455795"/>
                        <a:gd name="connsiteY21" fmla="*/ 313227 h 353259"/>
                        <a:gd name="connsiteX22" fmla="*/ 235974 w 455795"/>
                        <a:gd name="connsiteY22" fmla="*/ 317441 h 353259"/>
                        <a:gd name="connsiteX23" fmla="*/ 214905 w 455795"/>
                        <a:gd name="connsiteY23" fmla="*/ 330083 h 353259"/>
                        <a:gd name="connsiteX24" fmla="*/ 181194 w 455795"/>
                        <a:gd name="connsiteY24" fmla="*/ 351152 h 353259"/>
                        <a:gd name="connsiteX25" fmla="*/ 134842 w 455795"/>
                        <a:gd name="connsiteY25" fmla="*/ 342724 h 353259"/>
                        <a:gd name="connsiteX26" fmla="*/ 88490 w 455795"/>
                        <a:gd name="connsiteY26" fmla="*/ 325869 h 353259"/>
                        <a:gd name="connsiteX27" fmla="*/ 12641 w 455795"/>
                        <a:gd name="connsiteY27" fmla="*/ 250020 h 35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795" h="353259">
                          <a:moveTo>
                            <a:pt x="12641" y="250020"/>
                          </a:moveTo>
                          <a:cubicBezTo>
                            <a:pt x="0" y="221226"/>
                            <a:pt x="2809" y="177683"/>
                            <a:pt x="12641" y="153102"/>
                          </a:cubicBezTo>
                          <a:cubicBezTo>
                            <a:pt x="22473" y="128521"/>
                            <a:pt x="52673" y="119391"/>
                            <a:pt x="71635" y="102536"/>
                          </a:cubicBezTo>
                          <a:cubicBezTo>
                            <a:pt x="90597" y="85681"/>
                            <a:pt x="109560" y="62504"/>
                            <a:pt x="126415" y="51970"/>
                          </a:cubicBezTo>
                          <a:cubicBezTo>
                            <a:pt x="143270" y="41436"/>
                            <a:pt x="160828" y="44245"/>
                            <a:pt x="172767" y="39329"/>
                          </a:cubicBezTo>
                          <a:cubicBezTo>
                            <a:pt x="184706" y="34413"/>
                            <a:pt x="183302" y="25282"/>
                            <a:pt x="198050" y="22473"/>
                          </a:cubicBezTo>
                          <a:cubicBezTo>
                            <a:pt x="212798" y="19664"/>
                            <a:pt x="244402" y="24580"/>
                            <a:pt x="261257" y="22473"/>
                          </a:cubicBezTo>
                          <a:cubicBezTo>
                            <a:pt x="278112" y="20366"/>
                            <a:pt x="285136" y="11939"/>
                            <a:pt x="299182" y="9832"/>
                          </a:cubicBezTo>
                          <a:cubicBezTo>
                            <a:pt x="313228" y="7725"/>
                            <a:pt x="332893" y="8427"/>
                            <a:pt x="345534" y="9832"/>
                          </a:cubicBezTo>
                          <a:cubicBezTo>
                            <a:pt x="358175" y="11237"/>
                            <a:pt x="366602" y="19665"/>
                            <a:pt x="375030" y="18260"/>
                          </a:cubicBezTo>
                          <a:cubicBezTo>
                            <a:pt x="383458" y="16855"/>
                            <a:pt x="384863" y="0"/>
                            <a:pt x="396100" y="1404"/>
                          </a:cubicBezTo>
                          <a:cubicBezTo>
                            <a:pt x="407337" y="2809"/>
                            <a:pt x="432620" y="14046"/>
                            <a:pt x="442452" y="26687"/>
                          </a:cubicBezTo>
                          <a:cubicBezTo>
                            <a:pt x="452284" y="39328"/>
                            <a:pt x="454391" y="63909"/>
                            <a:pt x="455093" y="77253"/>
                          </a:cubicBezTo>
                          <a:cubicBezTo>
                            <a:pt x="455795" y="90597"/>
                            <a:pt x="452986" y="101132"/>
                            <a:pt x="446665" y="106750"/>
                          </a:cubicBezTo>
                          <a:cubicBezTo>
                            <a:pt x="440344" y="112368"/>
                            <a:pt x="428406" y="99025"/>
                            <a:pt x="417169" y="110964"/>
                          </a:cubicBezTo>
                          <a:cubicBezTo>
                            <a:pt x="405932" y="122903"/>
                            <a:pt x="388374" y="157316"/>
                            <a:pt x="379244" y="178385"/>
                          </a:cubicBezTo>
                          <a:cubicBezTo>
                            <a:pt x="370114" y="199454"/>
                            <a:pt x="365198" y="224035"/>
                            <a:pt x="362389" y="237379"/>
                          </a:cubicBezTo>
                          <a:cubicBezTo>
                            <a:pt x="359580" y="250723"/>
                            <a:pt x="370114" y="252830"/>
                            <a:pt x="362389" y="258448"/>
                          </a:cubicBezTo>
                          <a:cubicBezTo>
                            <a:pt x="354664" y="264066"/>
                            <a:pt x="327976" y="264066"/>
                            <a:pt x="316037" y="271089"/>
                          </a:cubicBezTo>
                          <a:cubicBezTo>
                            <a:pt x="304098" y="278112"/>
                            <a:pt x="297777" y="290754"/>
                            <a:pt x="290754" y="300586"/>
                          </a:cubicBezTo>
                          <a:cubicBezTo>
                            <a:pt x="283731" y="310418"/>
                            <a:pt x="278815" y="327976"/>
                            <a:pt x="273899" y="330083"/>
                          </a:cubicBezTo>
                          <a:cubicBezTo>
                            <a:pt x="268983" y="332190"/>
                            <a:pt x="267578" y="315334"/>
                            <a:pt x="261257" y="313227"/>
                          </a:cubicBezTo>
                          <a:cubicBezTo>
                            <a:pt x="254936" y="311120"/>
                            <a:pt x="243699" y="314632"/>
                            <a:pt x="235974" y="317441"/>
                          </a:cubicBezTo>
                          <a:cubicBezTo>
                            <a:pt x="228249" y="320250"/>
                            <a:pt x="214905" y="330083"/>
                            <a:pt x="214905" y="330083"/>
                          </a:cubicBezTo>
                          <a:cubicBezTo>
                            <a:pt x="205775" y="335701"/>
                            <a:pt x="194538" y="349045"/>
                            <a:pt x="181194" y="351152"/>
                          </a:cubicBezTo>
                          <a:cubicBezTo>
                            <a:pt x="167850" y="353259"/>
                            <a:pt x="150293" y="346938"/>
                            <a:pt x="134842" y="342724"/>
                          </a:cubicBezTo>
                          <a:cubicBezTo>
                            <a:pt x="119391" y="338510"/>
                            <a:pt x="108154" y="335701"/>
                            <a:pt x="88490" y="325869"/>
                          </a:cubicBezTo>
                          <a:cubicBezTo>
                            <a:pt x="68826" y="316037"/>
                            <a:pt x="25282" y="278814"/>
                            <a:pt x="12641" y="250020"/>
                          </a:cubicBezTo>
                          <a:close/>
                        </a:path>
                      </a:pathLst>
                    </a:custGeom>
                    <a:solidFill>
                      <a:srgbClr val="00B0F0">
                        <a:alpha val="30000"/>
                      </a:srgbClr>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grpSp>
              <p:sp>
                <p:nvSpPr>
                  <p:cNvPr id="208" name="任意多边形 191"/>
                  <p:cNvSpPr/>
                  <p:nvPr/>
                </p:nvSpPr>
                <p:spPr>
                  <a:xfrm>
                    <a:off x="4479422" y="4959623"/>
                    <a:ext cx="2720683" cy="1583131"/>
                  </a:xfrm>
                  <a:custGeom>
                    <a:avLst/>
                    <a:gdLst>
                      <a:gd name="connsiteX0" fmla="*/ 278709 w 2862986"/>
                      <a:gd name="connsiteY0" fmla="*/ 320811 h 1706643"/>
                      <a:gd name="connsiteX1" fmla="*/ 310730 w 2862986"/>
                      <a:gd name="connsiteY1" fmla="*/ 267441 h 1706643"/>
                      <a:gd name="connsiteX2" fmla="*/ 342752 w 2862986"/>
                      <a:gd name="connsiteY2" fmla="*/ 270999 h 1706643"/>
                      <a:gd name="connsiteX3" fmla="*/ 413912 w 2862986"/>
                      <a:gd name="connsiteY3" fmla="*/ 260325 h 1706643"/>
                      <a:gd name="connsiteX4" fmla="*/ 467281 w 2862986"/>
                      <a:gd name="connsiteY4" fmla="*/ 263883 h 1706643"/>
                      <a:gd name="connsiteX5" fmla="*/ 467281 w 2862986"/>
                      <a:gd name="connsiteY5" fmla="*/ 196282 h 1706643"/>
                      <a:gd name="connsiteX6" fmla="*/ 445933 w 2862986"/>
                      <a:gd name="connsiteY6" fmla="*/ 189166 h 1706643"/>
                      <a:gd name="connsiteX7" fmla="*/ 406796 w 2862986"/>
                      <a:gd name="connsiteY7" fmla="*/ 192724 h 1706643"/>
                      <a:gd name="connsiteX8" fmla="*/ 389006 w 2862986"/>
                      <a:gd name="connsiteY8" fmla="*/ 150028 h 1706643"/>
                      <a:gd name="connsiteX9" fmla="*/ 367658 w 2862986"/>
                      <a:gd name="connsiteY9" fmla="*/ 150028 h 1706643"/>
                      <a:gd name="connsiteX10" fmla="*/ 381890 w 2862986"/>
                      <a:gd name="connsiteY10" fmla="*/ 100216 h 1706643"/>
                      <a:gd name="connsiteX11" fmla="*/ 396122 w 2862986"/>
                      <a:gd name="connsiteY11" fmla="*/ 103774 h 1706643"/>
                      <a:gd name="connsiteX12" fmla="*/ 410354 w 2862986"/>
                      <a:gd name="connsiteY12" fmla="*/ 75310 h 1706643"/>
                      <a:gd name="connsiteX13" fmla="*/ 445933 w 2862986"/>
                      <a:gd name="connsiteY13" fmla="*/ 100216 h 1706643"/>
                      <a:gd name="connsiteX14" fmla="*/ 506419 w 2862986"/>
                      <a:gd name="connsiteY14" fmla="*/ 132238 h 1706643"/>
                      <a:gd name="connsiteX15" fmla="*/ 509977 w 2862986"/>
                      <a:gd name="connsiteY15" fmla="*/ 103774 h 1706643"/>
                      <a:gd name="connsiteX16" fmla="*/ 517093 w 2862986"/>
                      <a:gd name="connsiteY16" fmla="*/ 64637 h 1706643"/>
                      <a:gd name="connsiteX17" fmla="*/ 524209 w 2862986"/>
                      <a:gd name="connsiteY17" fmla="*/ 114448 h 1706643"/>
                      <a:gd name="connsiteX18" fmla="*/ 545557 w 2862986"/>
                      <a:gd name="connsiteY18" fmla="*/ 125122 h 1706643"/>
                      <a:gd name="connsiteX19" fmla="*/ 556231 w 2862986"/>
                      <a:gd name="connsiteY19" fmla="*/ 89542 h 1706643"/>
                      <a:gd name="connsiteX20" fmla="*/ 609600 w 2862986"/>
                      <a:gd name="connsiteY20" fmla="*/ 61079 h 1706643"/>
                      <a:gd name="connsiteX21" fmla="*/ 652296 w 2862986"/>
                      <a:gd name="connsiteY21" fmla="*/ 64637 h 1706643"/>
                      <a:gd name="connsiteX22" fmla="*/ 645180 w 2862986"/>
                      <a:gd name="connsiteY22" fmla="*/ 14825 h 1706643"/>
                      <a:gd name="connsiteX23" fmla="*/ 698550 w 2862986"/>
                      <a:gd name="connsiteY23" fmla="*/ 4151 h 1706643"/>
                      <a:gd name="connsiteX24" fmla="*/ 744803 w 2862986"/>
                      <a:gd name="connsiteY24" fmla="*/ 39731 h 1706643"/>
                      <a:gd name="connsiteX25" fmla="*/ 794615 w 2862986"/>
                      <a:gd name="connsiteY25" fmla="*/ 29057 h 1706643"/>
                      <a:gd name="connsiteX26" fmla="*/ 808847 w 2862986"/>
                      <a:gd name="connsiteY26" fmla="*/ 71752 h 1706643"/>
                      <a:gd name="connsiteX27" fmla="*/ 819521 w 2862986"/>
                      <a:gd name="connsiteY27" fmla="*/ 114448 h 1706643"/>
                      <a:gd name="connsiteX28" fmla="*/ 851543 w 2862986"/>
                      <a:gd name="connsiteY28" fmla="*/ 114448 h 1706643"/>
                      <a:gd name="connsiteX29" fmla="*/ 876449 w 2862986"/>
                      <a:gd name="connsiteY29" fmla="*/ 178492 h 1706643"/>
                      <a:gd name="connsiteX30" fmla="*/ 933376 w 2862986"/>
                      <a:gd name="connsiteY30" fmla="*/ 182050 h 1706643"/>
                      <a:gd name="connsiteX31" fmla="*/ 961840 w 2862986"/>
                      <a:gd name="connsiteY31" fmla="*/ 164260 h 1706643"/>
                      <a:gd name="connsiteX32" fmla="*/ 983188 w 2862986"/>
                      <a:gd name="connsiteY32" fmla="*/ 260325 h 1706643"/>
                      <a:gd name="connsiteX33" fmla="*/ 990304 w 2862986"/>
                      <a:gd name="connsiteY33" fmla="*/ 306579 h 1706643"/>
                      <a:gd name="connsiteX34" fmla="*/ 972514 w 2862986"/>
                      <a:gd name="connsiteY34" fmla="*/ 335043 h 1706643"/>
                      <a:gd name="connsiteX35" fmla="*/ 908470 w 2862986"/>
                      <a:gd name="connsiteY35" fmla="*/ 381296 h 1706643"/>
                      <a:gd name="connsiteX36" fmla="*/ 883565 w 2862986"/>
                      <a:gd name="connsiteY36" fmla="*/ 420434 h 1706643"/>
                      <a:gd name="connsiteX37" fmla="*/ 926260 w 2862986"/>
                      <a:gd name="connsiteY37" fmla="*/ 406202 h 1706643"/>
                      <a:gd name="connsiteX38" fmla="*/ 976072 w 2862986"/>
                      <a:gd name="connsiteY38" fmla="*/ 399086 h 1706643"/>
                      <a:gd name="connsiteX39" fmla="*/ 1011652 w 2862986"/>
                      <a:gd name="connsiteY39" fmla="*/ 416876 h 1706643"/>
                      <a:gd name="connsiteX40" fmla="*/ 1004536 w 2862986"/>
                      <a:gd name="connsiteY40" fmla="*/ 470246 h 1706643"/>
                      <a:gd name="connsiteX41" fmla="*/ 983188 w 2862986"/>
                      <a:gd name="connsiteY41" fmla="*/ 520058 h 1706643"/>
                      <a:gd name="connsiteX42" fmla="*/ 993862 w 2862986"/>
                      <a:gd name="connsiteY42" fmla="*/ 587659 h 1706643"/>
                      <a:gd name="connsiteX43" fmla="*/ 1033000 w 2862986"/>
                      <a:gd name="connsiteY43" fmla="*/ 619681 h 1706643"/>
                      <a:gd name="connsiteX44" fmla="*/ 1054347 w 2862986"/>
                      <a:gd name="connsiteY44" fmla="*/ 651703 h 1706643"/>
                      <a:gd name="connsiteX45" fmla="*/ 1082811 w 2862986"/>
                      <a:gd name="connsiteY45" fmla="*/ 598333 h 1706643"/>
                      <a:gd name="connsiteX46" fmla="*/ 1125507 w 2862986"/>
                      <a:gd name="connsiteY46" fmla="*/ 609007 h 1706643"/>
                      <a:gd name="connsiteX47" fmla="*/ 1161087 w 2862986"/>
                      <a:gd name="connsiteY47" fmla="*/ 594775 h 1706643"/>
                      <a:gd name="connsiteX48" fmla="*/ 1200224 w 2862986"/>
                      <a:gd name="connsiteY48" fmla="*/ 562753 h 1706643"/>
                      <a:gd name="connsiteX49" fmla="*/ 1250036 w 2862986"/>
                      <a:gd name="connsiteY49" fmla="*/ 569869 h 1706643"/>
                      <a:gd name="connsiteX50" fmla="*/ 1289174 w 2862986"/>
                      <a:gd name="connsiteY50" fmla="*/ 559195 h 1706643"/>
                      <a:gd name="connsiteX51" fmla="*/ 1299848 w 2862986"/>
                      <a:gd name="connsiteY51" fmla="*/ 616123 h 1706643"/>
                      <a:gd name="connsiteX52" fmla="*/ 1328312 w 2862986"/>
                      <a:gd name="connsiteY52" fmla="*/ 641029 h 1706643"/>
                      <a:gd name="connsiteX53" fmla="*/ 1324754 w 2862986"/>
                      <a:gd name="connsiteY53" fmla="*/ 683724 h 1706643"/>
                      <a:gd name="connsiteX54" fmla="*/ 1317638 w 2862986"/>
                      <a:gd name="connsiteY54" fmla="*/ 722862 h 1706643"/>
                      <a:gd name="connsiteX55" fmla="*/ 1292732 w 2862986"/>
                      <a:gd name="connsiteY55" fmla="*/ 747768 h 1706643"/>
                      <a:gd name="connsiteX56" fmla="*/ 1257152 w 2862986"/>
                      <a:gd name="connsiteY56" fmla="*/ 801138 h 1706643"/>
                      <a:gd name="connsiteX57" fmla="*/ 1282058 w 2862986"/>
                      <a:gd name="connsiteY57" fmla="*/ 815370 h 1706643"/>
                      <a:gd name="connsiteX58" fmla="*/ 1324754 w 2862986"/>
                      <a:gd name="connsiteY58" fmla="*/ 786906 h 1706643"/>
                      <a:gd name="connsiteX59" fmla="*/ 1360333 w 2862986"/>
                      <a:gd name="connsiteY59" fmla="*/ 854507 h 1706643"/>
                      <a:gd name="connsiteX60" fmla="*/ 1395913 w 2862986"/>
                      <a:gd name="connsiteY60" fmla="*/ 858065 h 1706643"/>
                      <a:gd name="connsiteX61" fmla="*/ 1442167 w 2862986"/>
                      <a:gd name="connsiteY61" fmla="*/ 868739 h 1706643"/>
                      <a:gd name="connsiteX62" fmla="*/ 1477747 w 2862986"/>
                      <a:gd name="connsiteY62" fmla="*/ 811812 h 1706643"/>
                      <a:gd name="connsiteX63" fmla="*/ 1516884 w 2862986"/>
                      <a:gd name="connsiteY63" fmla="*/ 786906 h 1706643"/>
                      <a:gd name="connsiteX64" fmla="*/ 1570254 w 2862986"/>
                      <a:gd name="connsiteY64" fmla="*/ 811812 h 1706643"/>
                      <a:gd name="connsiteX65" fmla="*/ 1598718 w 2862986"/>
                      <a:gd name="connsiteY65" fmla="*/ 826044 h 1706643"/>
                      <a:gd name="connsiteX66" fmla="*/ 1623624 w 2862986"/>
                      <a:gd name="connsiteY66" fmla="*/ 815370 h 1706643"/>
                      <a:gd name="connsiteX67" fmla="*/ 1612950 w 2862986"/>
                      <a:gd name="connsiteY67" fmla="*/ 776232 h 1706643"/>
                      <a:gd name="connsiteX68" fmla="*/ 1616508 w 2862986"/>
                      <a:gd name="connsiteY68" fmla="*/ 733536 h 1706643"/>
                      <a:gd name="connsiteX69" fmla="*/ 1652088 w 2862986"/>
                      <a:gd name="connsiteY69" fmla="*/ 701514 h 1706643"/>
                      <a:gd name="connsiteX70" fmla="*/ 1723247 w 2862986"/>
                      <a:gd name="connsiteY70" fmla="*/ 712188 h 1706643"/>
                      <a:gd name="connsiteX71" fmla="*/ 1790849 w 2862986"/>
                      <a:gd name="connsiteY71" fmla="*/ 737094 h 1706643"/>
                      <a:gd name="connsiteX72" fmla="*/ 1837102 w 2862986"/>
                      <a:gd name="connsiteY72" fmla="*/ 737094 h 1706643"/>
                      <a:gd name="connsiteX73" fmla="*/ 1876240 w 2862986"/>
                      <a:gd name="connsiteY73" fmla="*/ 722862 h 1706643"/>
                      <a:gd name="connsiteX74" fmla="*/ 1894030 w 2862986"/>
                      <a:gd name="connsiteY74" fmla="*/ 719304 h 1706643"/>
                      <a:gd name="connsiteX75" fmla="*/ 1911820 w 2862986"/>
                      <a:gd name="connsiteY75" fmla="*/ 751326 h 1706643"/>
                      <a:gd name="connsiteX76" fmla="*/ 1854892 w 2862986"/>
                      <a:gd name="connsiteY76" fmla="*/ 826044 h 1706643"/>
                      <a:gd name="connsiteX77" fmla="*/ 1840660 w 2862986"/>
                      <a:gd name="connsiteY77" fmla="*/ 868739 h 1706643"/>
                      <a:gd name="connsiteX78" fmla="*/ 1876240 w 2862986"/>
                      <a:gd name="connsiteY78" fmla="*/ 882971 h 1706643"/>
                      <a:gd name="connsiteX79" fmla="*/ 1972305 w 2862986"/>
                      <a:gd name="connsiteY79" fmla="*/ 865181 h 1706643"/>
                      <a:gd name="connsiteX80" fmla="*/ 2025675 w 2862986"/>
                      <a:gd name="connsiteY80" fmla="*/ 829601 h 1706643"/>
                      <a:gd name="connsiteX81" fmla="*/ 2068371 w 2862986"/>
                      <a:gd name="connsiteY81" fmla="*/ 843833 h 1706643"/>
                      <a:gd name="connsiteX82" fmla="*/ 2093277 w 2862986"/>
                      <a:gd name="connsiteY82" fmla="*/ 875855 h 1706643"/>
                      <a:gd name="connsiteX83" fmla="*/ 2128856 w 2862986"/>
                      <a:gd name="connsiteY83" fmla="*/ 836717 h 1706643"/>
                      <a:gd name="connsiteX84" fmla="*/ 2139530 w 2862986"/>
                      <a:gd name="connsiteY84" fmla="*/ 680166 h 1706643"/>
                      <a:gd name="connsiteX85" fmla="*/ 2157320 w 2862986"/>
                      <a:gd name="connsiteY85" fmla="*/ 612565 h 1706643"/>
                      <a:gd name="connsiteX86" fmla="*/ 2207132 w 2862986"/>
                      <a:gd name="connsiteY86" fmla="*/ 566311 h 1706643"/>
                      <a:gd name="connsiteX87" fmla="*/ 2224922 w 2862986"/>
                      <a:gd name="connsiteY87" fmla="*/ 470246 h 1706643"/>
                      <a:gd name="connsiteX88" fmla="*/ 2221364 w 2862986"/>
                      <a:gd name="connsiteY88" fmla="*/ 420434 h 1706643"/>
                      <a:gd name="connsiteX89" fmla="*/ 2285407 w 2862986"/>
                      <a:gd name="connsiteY89" fmla="*/ 388412 h 1706643"/>
                      <a:gd name="connsiteX90" fmla="*/ 2306755 w 2862986"/>
                      <a:gd name="connsiteY90" fmla="*/ 345717 h 1706643"/>
                      <a:gd name="connsiteX91" fmla="*/ 2299639 w 2862986"/>
                      <a:gd name="connsiteY91" fmla="*/ 263883 h 1706643"/>
                      <a:gd name="connsiteX92" fmla="*/ 2328103 w 2862986"/>
                      <a:gd name="connsiteY92" fmla="*/ 217630 h 1706643"/>
                      <a:gd name="connsiteX93" fmla="*/ 2392147 w 2862986"/>
                      <a:gd name="connsiteY93" fmla="*/ 214072 h 1706643"/>
                      <a:gd name="connsiteX94" fmla="*/ 2438400 w 2862986"/>
                      <a:gd name="connsiteY94" fmla="*/ 185608 h 1706643"/>
                      <a:gd name="connsiteX95" fmla="*/ 2488212 w 2862986"/>
                      <a:gd name="connsiteY95" fmla="*/ 150028 h 1706643"/>
                      <a:gd name="connsiteX96" fmla="*/ 2523792 w 2862986"/>
                      <a:gd name="connsiteY96" fmla="*/ 121564 h 1706643"/>
                      <a:gd name="connsiteX97" fmla="*/ 2566488 w 2862986"/>
                      <a:gd name="connsiteY97" fmla="*/ 167818 h 1706643"/>
                      <a:gd name="connsiteX98" fmla="*/ 2612741 w 2862986"/>
                      <a:gd name="connsiteY98" fmla="*/ 249651 h 1706643"/>
                      <a:gd name="connsiteX99" fmla="*/ 2630531 w 2862986"/>
                      <a:gd name="connsiteY99" fmla="*/ 281673 h 1706643"/>
                      <a:gd name="connsiteX100" fmla="*/ 2680343 w 2862986"/>
                      <a:gd name="connsiteY100" fmla="*/ 260325 h 1706643"/>
                      <a:gd name="connsiteX101" fmla="*/ 2740828 w 2862986"/>
                      <a:gd name="connsiteY101" fmla="*/ 235419 h 1706643"/>
                      <a:gd name="connsiteX102" fmla="*/ 2751502 w 2862986"/>
                      <a:gd name="connsiteY102" fmla="*/ 278115 h 1706643"/>
                      <a:gd name="connsiteX103" fmla="*/ 2804872 w 2862986"/>
                      <a:gd name="connsiteY103" fmla="*/ 270999 h 1706643"/>
                      <a:gd name="connsiteX104" fmla="*/ 2840452 w 2862986"/>
                      <a:gd name="connsiteY104" fmla="*/ 278115 h 1706643"/>
                      <a:gd name="connsiteX105" fmla="*/ 2861800 w 2862986"/>
                      <a:gd name="connsiteY105" fmla="*/ 317253 h 1706643"/>
                      <a:gd name="connsiteX106" fmla="*/ 2847568 w 2862986"/>
                      <a:gd name="connsiteY106" fmla="*/ 349275 h 1706643"/>
                      <a:gd name="connsiteX107" fmla="*/ 2797756 w 2862986"/>
                      <a:gd name="connsiteY107" fmla="*/ 423992 h 1706643"/>
                      <a:gd name="connsiteX108" fmla="*/ 2772850 w 2862986"/>
                      <a:gd name="connsiteY108" fmla="*/ 463130 h 1706643"/>
                      <a:gd name="connsiteX109" fmla="*/ 2755060 w 2862986"/>
                      <a:gd name="connsiteY109" fmla="*/ 512942 h 1706643"/>
                      <a:gd name="connsiteX110" fmla="*/ 2740828 w 2862986"/>
                      <a:gd name="connsiteY110" fmla="*/ 537847 h 1706643"/>
                      <a:gd name="connsiteX111" fmla="*/ 2772850 w 2862986"/>
                      <a:gd name="connsiteY111" fmla="*/ 562753 h 1706643"/>
                      <a:gd name="connsiteX112" fmla="*/ 2747944 w 2862986"/>
                      <a:gd name="connsiteY112" fmla="*/ 616123 h 1706643"/>
                      <a:gd name="connsiteX113" fmla="*/ 2769292 w 2862986"/>
                      <a:gd name="connsiteY113" fmla="*/ 669493 h 1706643"/>
                      <a:gd name="connsiteX114" fmla="*/ 2726596 w 2862986"/>
                      <a:gd name="connsiteY114" fmla="*/ 658819 h 1706643"/>
                      <a:gd name="connsiteX115" fmla="*/ 2680343 w 2862986"/>
                      <a:gd name="connsiteY115" fmla="*/ 648145 h 1706643"/>
                      <a:gd name="connsiteX116" fmla="*/ 2708807 w 2862986"/>
                      <a:gd name="connsiteY116" fmla="*/ 680166 h 1706643"/>
                      <a:gd name="connsiteX117" fmla="*/ 2680343 w 2862986"/>
                      <a:gd name="connsiteY117" fmla="*/ 726420 h 1706643"/>
                      <a:gd name="connsiteX118" fmla="*/ 2658995 w 2862986"/>
                      <a:gd name="connsiteY118" fmla="*/ 733536 h 1706643"/>
                      <a:gd name="connsiteX119" fmla="*/ 2648321 w 2862986"/>
                      <a:gd name="connsiteY119" fmla="*/ 765558 h 1706643"/>
                      <a:gd name="connsiteX120" fmla="*/ 2612741 w 2862986"/>
                      <a:gd name="connsiteY120" fmla="*/ 797580 h 1706643"/>
                      <a:gd name="connsiteX121" fmla="*/ 2598509 w 2862986"/>
                      <a:gd name="connsiteY121" fmla="*/ 829601 h 1706643"/>
                      <a:gd name="connsiteX122" fmla="*/ 2562930 w 2862986"/>
                      <a:gd name="connsiteY122" fmla="*/ 833159 h 1706643"/>
                      <a:gd name="connsiteX123" fmla="*/ 2530908 w 2862986"/>
                      <a:gd name="connsiteY123" fmla="*/ 836717 h 1706643"/>
                      <a:gd name="connsiteX124" fmla="*/ 2516676 w 2862986"/>
                      <a:gd name="connsiteY124" fmla="*/ 875855 h 1706643"/>
                      <a:gd name="connsiteX125" fmla="*/ 2513118 w 2862986"/>
                      <a:gd name="connsiteY125" fmla="*/ 890087 h 1706643"/>
                      <a:gd name="connsiteX126" fmla="*/ 2473980 w 2862986"/>
                      <a:gd name="connsiteY126" fmla="*/ 947015 h 1706643"/>
                      <a:gd name="connsiteX127" fmla="*/ 2438400 w 2862986"/>
                      <a:gd name="connsiteY127" fmla="*/ 968363 h 1706643"/>
                      <a:gd name="connsiteX128" fmla="*/ 2427726 w 2862986"/>
                      <a:gd name="connsiteY128" fmla="*/ 968363 h 1706643"/>
                      <a:gd name="connsiteX129" fmla="*/ 2406379 w 2862986"/>
                      <a:gd name="connsiteY129" fmla="*/ 993268 h 1706643"/>
                      <a:gd name="connsiteX130" fmla="*/ 2385031 w 2862986"/>
                      <a:gd name="connsiteY130" fmla="*/ 1000384 h 1706643"/>
                      <a:gd name="connsiteX131" fmla="*/ 2353009 w 2862986"/>
                      <a:gd name="connsiteY131" fmla="*/ 1021732 h 1706643"/>
                      <a:gd name="connsiteX132" fmla="*/ 2310313 w 2862986"/>
                      <a:gd name="connsiteY132" fmla="*/ 1028848 h 1706643"/>
                      <a:gd name="connsiteX133" fmla="*/ 2281849 w 2862986"/>
                      <a:gd name="connsiteY133" fmla="*/ 1107124 h 1706643"/>
                      <a:gd name="connsiteX134" fmla="*/ 2249828 w 2862986"/>
                      <a:gd name="connsiteY134" fmla="*/ 1160493 h 1706643"/>
                      <a:gd name="connsiteX135" fmla="*/ 2214248 w 2862986"/>
                      <a:gd name="connsiteY135" fmla="*/ 1164051 h 1706643"/>
                      <a:gd name="connsiteX136" fmla="*/ 2189342 w 2862986"/>
                      <a:gd name="connsiteY136" fmla="*/ 1178283 h 1706643"/>
                      <a:gd name="connsiteX137" fmla="*/ 2160878 w 2862986"/>
                      <a:gd name="connsiteY137" fmla="*/ 1185399 h 1706643"/>
                      <a:gd name="connsiteX138" fmla="*/ 2114624 w 2862986"/>
                      <a:gd name="connsiteY138" fmla="*/ 1203189 h 1706643"/>
                      <a:gd name="connsiteX139" fmla="*/ 2096835 w 2862986"/>
                      <a:gd name="connsiteY139" fmla="*/ 1181841 h 1706643"/>
                      <a:gd name="connsiteX140" fmla="*/ 2082603 w 2862986"/>
                      <a:gd name="connsiteY140" fmla="*/ 1203189 h 1706643"/>
                      <a:gd name="connsiteX141" fmla="*/ 2071929 w 2862986"/>
                      <a:gd name="connsiteY141" fmla="*/ 1228095 h 1706643"/>
                      <a:gd name="connsiteX142" fmla="*/ 2036349 w 2862986"/>
                      <a:gd name="connsiteY142" fmla="*/ 1203189 h 1706643"/>
                      <a:gd name="connsiteX143" fmla="*/ 2000769 w 2862986"/>
                      <a:gd name="connsiteY143" fmla="*/ 1210305 h 1706643"/>
                      <a:gd name="connsiteX144" fmla="*/ 1958074 w 2862986"/>
                      <a:gd name="connsiteY144" fmla="*/ 1238769 h 1706643"/>
                      <a:gd name="connsiteX145" fmla="*/ 1929610 w 2862986"/>
                      <a:gd name="connsiteY145" fmla="*/ 1224537 h 1706643"/>
                      <a:gd name="connsiteX146" fmla="*/ 1936726 w 2862986"/>
                      <a:gd name="connsiteY146" fmla="*/ 1199631 h 1706643"/>
                      <a:gd name="connsiteX147" fmla="*/ 1897588 w 2862986"/>
                      <a:gd name="connsiteY147" fmla="*/ 1228095 h 1706643"/>
                      <a:gd name="connsiteX148" fmla="*/ 1897588 w 2862986"/>
                      <a:gd name="connsiteY148" fmla="*/ 1260117 h 1706643"/>
                      <a:gd name="connsiteX149" fmla="*/ 1879798 w 2862986"/>
                      <a:gd name="connsiteY149" fmla="*/ 1249443 h 1706643"/>
                      <a:gd name="connsiteX150" fmla="*/ 1865566 w 2862986"/>
                      <a:gd name="connsiteY150" fmla="*/ 1270791 h 1706643"/>
                      <a:gd name="connsiteX151" fmla="*/ 1858450 w 2862986"/>
                      <a:gd name="connsiteY151" fmla="*/ 1309928 h 1706643"/>
                      <a:gd name="connsiteX152" fmla="*/ 1794407 w 2862986"/>
                      <a:gd name="connsiteY152" fmla="*/ 1309928 h 1706643"/>
                      <a:gd name="connsiteX153" fmla="*/ 1790849 w 2862986"/>
                      <a:gd name="connsiteY153" fmla="*/ 1263675 h 1706643"/>
                      <a:gd name="connsiteX154" fmla="*/ 1730363 w 2862986"/>
                      <a:gd name="connsiteY154" fmla="*/ 1203189 h 1706643"/>
                      <a:gd name="connsiteX155" fmla="*/ 1719689 w 2862986"/>
                      <a:gd name="connsiteY155" fmla="*/ 1174725 h 1706643"/>
                      <a:gd name="connsiteX156" fmla="*/ 1733921 w 2862986"/>
                      <a:gd name="connsiteY156" fmla="*/ 1235211 h 1706643"/>
                      <a:gd name="connsiteX157" fmla="*/ 1705457 w 2862986"/>
                      <a:gd name="connsiteY157" fmla="*/ 1224537 h 1706643"/>
                      <a:gd name="connsiteX158" fmla="*/ 1737479 w 2862986"/>
                      <a:gd name="connsiteY158" fmla="*/ 1295696 h 1706643"/>
                      <a:gd name="connsiteX159" fmla="*/ 1723247 w 2862986"/>
                      <a:gd name="connsiteY159" fmla="*/ 1334834 h 1706643"/>
                      <a:gd name="connsiteX160" fmla="*/ 1709015 w 2862986"/>
                      <a:gd name="connsiteY160" fmla="*/ 1338392 h 1706643"/>
                      <a:gd name="connsiteX161" fmla="*/ 1680551 w 2862986"/>
                      <a:gd name="connsiteY161" fmla="*/ 1313486 h 1706643"/>
                      <a:gd name="connsiteX162" fmla="*/ 1666319 w 2862986"/>
                      <a:gd name="connsiteY162" fmla="*/ 1345508 h 1706643"/>
                      <a:gd name="connsiteX163" fmla="*/ 1641414 w 2862986"/>
                      <a:gd name="connsiteY163" fmla="*/ 1338392 h 1706643"/>
                      <a:gd name="connsiteX164" fmla="*/ 1637856 w 2862986"/>
                      <a:gd name="connsiteY164" fmla="*/ 1302812 h 1706643"/>
                      <a:gd name="connsiteX165" fmla="*/ 1630740 w 2862986"/>
                      <a:gd name="connsiteY165" fmla="*/ 1388204 h 1706643"/>
                      <a:gd name="connsiteX166" fmla="*/ 1588044 w 2862986"/>
                      <a:gd name="connsiteY166" fmla="*/ 1395320 h 1706643"/>
                      <a:gd name="connsiteX167" fmla="*/ 1566696 w 2862986"/>
                      <a:gd name="connsiteY167" fmla="*/ 1409552 h 1706643"/>
                      <a:gd name="connsiteX168" fmla="*/ 1534674 w 2862986"/>
                      <a:gd name="connsiteY168" fmla="*/ 1398878 h 1706643"/>
                      <a:gd name="connsiteX169" fmla="*/ 1499095 w 2862986"/>
                      <a:gd name="connsiteY169" fmla="*/ 1423784 h 1706643"/>
                      <a:gd name="connsiteX170" fmla="*/ 1459957 w 2862986"/>
                      <a:gd name="connsiteY170" fmla="*/ 1405994 h 1706643"/>
                      <a:gd name="connsiteX171" fmla="*/ 1449283 w 2862986"/>
                      <a:gd name="connsiteY171" fmla="*/ 1416668 h 1706643"/>
                      <a:gd name="connsiteX172" fmla="*/ 1424377 w 2862986"/>
                      <a:gd name="connsiteY172" fmla="*/ 1452247 h 1706643"/>
                      <a:gd name="connsiteX173" fmla="*/ 1413703 w 2862986"/>
                      <a:gd name="connsiteY173" fmla="*/ 1430900 h 1706643"/>
                      <a:gd name="connsiteX174" fmla="*/ 1406587 w 2862986"/>
                      <a:gd name="connsiteY174" fmla="*/ 1413110 h 1706643"/>
                      <a:gd name="connsiteX175" fmla="*/ 1392355 w 2862986"/>
                      <a:gd name="connsiteY175" fmla="*/ 1452247 h 1706643"/>
                      <a:gd name="connsiteX176" fmla="*/ 1324754 w 2862986"/>
                      <a:gd name="connsiteY176" fmla="*/ 1459363 h 1706643"/>
                      <a:gd name="connsiteX177" fmla="*/ 1292732 w 2862986"/>
                      <a:gd name="connsiteY177" fmla="*/ 1480711 h 1706643"/>
                      <a:gd name="connsiteX178" fmla="*/ 1225130 w 2862986"/>
                      <a:gd name="connsiteY178" fmla="*/ 1509175 h 1706643"/>
                      <a:gd name="connsiteX179" fmla="*/ 1182435 w 2862986"/>
                      <a:gd name="connsiteY179" fmla="*/ 1551871 h 1706643"/>
                      <a:gd name="connsiteX180" fmla="*/ 1114833 w 2862986"/>
                      <a:gd name="connsiteY180" fmla="*/ 1558987 h 1706643"/>
                      <a:gd name="connsiteX181" fmla="*/ 1161087 w 2862986"/>
                      <a:gd name="connsiteY181" fmla="*/ 1598124 h 1706643"/>
                      <a:gd name="connsiteX182" fmla="*/ 1153971 w 2862986"/>
                      <a:gd name="connsiteY182" fmla="*/ 1623030 h 1706643"/>
                      <a:gd name="connsiteX183" fmla="*/ 1178877 w 2862986"/>
                      <a:gd name="connsiteY183" fmla="*/ 1658610 h 1706643"/>
                      <a:gd name="connsiteX184" fmla="*/ 1129065 w 2862986"/>
                      <a:gd name="connsiteY184" fmla="*/ 1697748 h 1706643"/>
                      <a:gd name="connsiteX185" fmla="*/ 1061463 w 2862986"/>
                      <a:gd name="connsiteY185" fmla="*/ 1701306 h 1706643"/>
                      <a:gd name="connsiteX186" fmla="*/ 1047231 w 2862986"/>
                      <a:gd name="connsiteY186" fmla="*/ 1665726 h 1706643"/>
                      <a:gd name="connsiteX187" fmla="*/ 1018768 w 2862986"/>
                      <a:gd name="connsiteY187" fmla="*/ 1594566 h 1706643"/>
                      <a:gd name="connsiteX188" fmla="*/ 1025884 w 2862986"/>
                      <a:gd name="connsiteY188" fmla="*/ 1541197 h 1706643"/>
                      <a:gd name="connsiteX189" fmla="*/ 1040116 w 2862986"/>
                      <a:gd name="connsiteY189" fmla="*/ 1477153 h 1706643"/>
                      <a:gd name="connsiteX190" fmla="*/ 1057905 w 2862986"/>
                      <a:gd name="connsiteY190" fmla="*/ 1477153 h 1706643"/>
                      <a:gd name="connsiteX191" fmla="*/ 1025884 w 2862986"/>
                      <a:gd name="connsiteY191" fmla="*/ 1455805 h 1706643"/>
                      <a:gd name="connsiteX192" fmla="*/ 997420 w 2862986"/>
                      <a:gd name="connsiteY192" fmla="*/ 1477153 h 1706643"/>
                      <a:gd name="connsiteX193" fmla="*/ 919144 w 2862986"/>
                      <a:gd name="connsiteY193" fmla="*/ 1484269 h 1706643"/>
                      <a:gd name="connsiteX194" fmla="*/ 908470 w 2862986"/>
                      <a:gd name="connsiteY194" fmla="*/ 1459363 h 1706643"/>
                      <a:gd name="connsiteX195" fmla="*/ 858659 w 2862986"/>
                      <a:gd name="connsiteY195" fmla="*/ 1441573 h 1706643"/>
                      <a:gd name="connsiteX196" fmla="*/ 826637 w 2862986"/>
                      <a:gd name="connsiteY196" fmla="*/ 1384646 h 1706643"/>
                      <a:gd name="connsiteX197" fmla="*/ 823079 w 2862986"/>
                      <a:gd name="connsiteY197" fmla="*/ 1430900 h 1706643"/>
                      <a:gd name="connsiteX198" fmla="*/ 801731 w 2862986"/>
                      <a:gd name="connsiteY198" fmla="*/ 1438015 h 1706643"/>
                      <a:gd name="connsiteX199" fmla="*/ 776825 w 2862986"/>
                      <a:gd name="connsiteY199" fmla="*/ 1430900 h 1706643"/>
                      <a:gd name="connsiteX200" fmla="*/ 759035 w 2862986"/>
                      <a:gd name="connsiteY200" fmla="*/ 1448689 h 1706643"/>
                      <a:gd name="connsiteX201" fmla="*/ 719898 w 2862986"/>
                      <a:gd name="connsiteY201" fmla="*/ 1452247 h 1706643"/>
                      <a:gd name="connsiteX202" fmla="*/ 684318 w 2862986"/>
                      <a:gd name="connsiteY202" fmla="*/ 1420226 h 1706643"/>
                      <a:gd name="connsiteX203" fmla="*/ 638064 w 2862986"/>
                      <a:gd name="connsiteY203" fmla="*/ 1434458 h 1706643"/>
                      <a:gd name="connsiteX204" fmla="*/ 581137 w 2862986"/>
                      <a:gd name="connsiteY204" fmla="*/ 1409552 h 1706643"/>
                      <a:gd name="connsiteX205" fmla="*/ 534883 w 2862986"/>
                      <a:gd name="connsiteY205" fmla="*/ 1381088 h 1706643"/>
                      <a:gd name="connsiteX206" fmla="*/ 477955 w 2862986"/>
                      <a:gd name="connsiteY206" fmla="*/ 1370414 h 1706643"/>
                      <a:gd name="connsiteX207" fmla="*/ 481513 w 2862986"/>
                      <a:gd name="connsiteY207" fmla="*/ 1306370 h 1706643"/>
                      <a:gd name="connsiteX208" fmla="*/ 470839 w 2862986"/>
                      <a:gd name="connsiteY208" fmla="*/ 1260117 h 1706643"/>
                      <a:gd name="connsiteX209" fmla="*/ 499303 w 2862986"/>
                      <a:gd name="connsiteY209" fmla="*/ 1224537 h 1706643"/>
                      <a:gd name="connsiteX210" fmla="*/ 474397 w 2862986"/>
                      <a:gd name="connsiteY210" fmla="*/ 1185399 h 1706643"/>
                      <a:gd name="connsiteX211" fmla="*/ 428144 w 2862986"/>
                      <a:gd name="connsiteY211" fmla="*/ 1199631 h 1706643"/>
                      <a:gd name="connsiteX212" fmla="*/ 403238 w 2862986"/>
                      <a:gd name="connsiteY212" fmla="*/ 1174725 h 1706643"/>
                      <a:gd name="connsiteX213" fmla="*/ 360542 w 2862986"/>
                      <a:gd name="connsiteY213" fmla="*/ 1181841 h 1706643"/>
                      <a:gd name="connsiteX214" fmla="*/ 303614 w 2862986"/>
                      <a:gd name="connsiteY214" fmla="*/ 1160493 h 1706643"/>
                      <a:gd name="connsiteX215" fmla="*/ 282267 w 2862986"/>
                      <a:gd name="connsiteY215" fmla="*/ 1128472 h 1706643"/>
                      <a:gd name="connsiteX216" fmla="*/ 328520 w 2862986"/>
                      <a:gd name="connsiteY216" fmla="*/ 1085776 h 1706643"/>
                      <a:gd name="connsiteX217" fmla="*/ 367658 w 2862986"/>
                      <a:gd name="connsiteY217" fmla="*/ 1064428 h 1706643"/>
                      <a:gd name="connsiteX218" fmla="*/ 399680 w 2862986"/>
                      <a:gd name="connsiteY218" fmla="*/ 1078660 h 1706643"/>
                      <a:gd name="connsiteX219" fmla="*/ 417470 w 2862986"/>
                      <a:gd name="connsiteY219" fmla="*/ 1014616 h 1706643"/>
                      <a:gd name="connsiteX220" fmla="*/ 392564 w 2862986"/>
                      <a:gd name="connsiteY220" fmla="*/ 954131 h 1706643"/>
                      <a:gd name="connsiteX221" fmla="*/ 353426 w 2862986"/>
                      <a:gd name="connsiteY221" fmla="*/ 968363 h 1706643"/>
                      <a:gd name="connsiteX222" fmla="*/ 328520 w 2862986"/>
                      <a:gd name="connsiteY222" fmla="*/ 950573 h 1706643"/>
                      <a:gd name="connsiteX223" fmla="*/ 303614 w 2862986"/>
                      <a:gd name="connsiteY223" fmla="*/ 968363 h 1706643"/>
                      <a:gd name="connsiteX224" fmla="*/ 257361 w 2862986"/>
                      <a:gd name="connsiteY224" fmla="*/ 950573 h 1706643"/>
                      <a:gd name="connsiteX225" fmla="*/ 243129 w 2862986"/>
                      <a:gd name="connsiteY225" fmla="*/ 929225 h 1706643"/>
                      <a:gd name="connsiteX226" fmla="*/ 228897 w 2862986"/>
                      <a:gd name="connsiteY226" fmla="*/ 893645 h 1706643"/>
                      <a:gd name="connsiteX227" fmla="*/ 175527 w 2862986"/>
                      <a:gd name="connsiteY227" fmla="*/ 879413 h 1706643"/>
                      <a:gd name="connsiteX228" fmla="*/ 157737 w 2862986"/>
                      <a:gd name="connsiteY228" fmla="*/ 886529 h 1706643"/>
                      <a:gd name="connsiteX229" fmla="*/ 136389 w 2862986"/>
                      <a:gd name="connsiteY229" fmla="*/ 840275 h 1706643"/>
                      <a:gd name="connsiteX230" fmla="*/ 150621 w 2862986"/>
                      <a:gd name="connsiteY230" fmla="*/ 786906 h 1706643"/>
                      <a:gd name="connsiteX231" fmla="*/ 161295 w 2862986"/>
                      <a:gd name="connsiteY231" fmla="*/ 740652 h 1706643"/>
                      <a:gd name="connsiteX232" fmla="*/ 179085 w 2862986"/>
                      <a:gd name="connsiteY232" fmla="*/ 726420 h 1706643"/>
                      <a:gd name="connsiteX233" fmla="*/ 150621 w 2862986"/>
                      <a:gd name="connsiteY233" fmla="*/ 697956 h 1706643"/>
                      <a:gd name="connsiteX234" fmla="*/ 93694 w 2862986"/>
                      <a:gd name="connsiteY234" fmla="*/ 655261 h 1706643"/>
                      <a:gd name="connsiteX235" fmla="*/ 157737 w 2862986"/>
                      <a:gd name="connsiteY235" fmla="*/ 541405 h 1706643"/>
                      <a:gd name="connsiteX236" fmla="*/ 186201 w 2862986"/>
                      <a:gd name="connsiteY236" fmla="*/ 502268 h 1706643"/>
                      <a:gd name="connsiteX237" fmla="*/ 129274 w 2862986"/>
                      <a:gd name="connsiteY237" fmla="*/ 463130 h 1706643"/>
                      <a:gd name="connsiteX238" fmla="*/ 43882 w 2862986"/>
                      <a:gd name="connsiteY238" fmla="*/ 477362 h 1706643"/>
                      <a:gd name="connsiteX239" fmla="*/ 15418 w 2862986"/>
                      <a:gd name="connsiteY239" fmla="*/ 423992 h 1706643"/>
                      <a:gd name="connsiteX240" fmla="*/ 4744 w 2862986"/>
                      <a:gd name="connsiteY240" fmla="*/ 370622 h 1706643"/>
                      <a:gd name="connsiteX241" fmla="*/ 43882 w 2862986"/>
                      <a:gd name="connsiteY241" fmla="*/ 338601 h 1706643"/>
                      <a:gd name="connsiteX242" fmla="*/ 72346 w 2862986"/>
                      <a:gd name="connsiteY242" fmla="*/ 292347 h 1706643"/>
                      <a:gd name="connsiteX243" fmla="*/ 97252 w 2862986"/>
                      <a:gd name="connsiteY243" fmla="*/ 324369 h 1706643"/>
                      <a:gd name="connsiteX244" fmla="*/ 161295 w 2862986"/>
                      <a:gd name="connsiteY244" fmla="*/ 299463 h 1706643"/>
                      <a:gd name="connsiteX245" fmla="*/ 179085 w 2862986"/>
                      <a:gd name="connsiteY245" fmla="*/ 331485 h 1706643"/>
                      <a:gd name="connsiteX246" fmla="*/ 221781 w 2862986"/>
                      <a:gd name="connsiteY246" fmla="*/ 335043 h 1706643"/>
                      <a:gd name="connsiteX247" fmla="*/ 278709 w 2862986"/>
                      <a:gd name="connsiteY247" fmla="*/ 320811 h 1706643"/>
                      <a:gd name="connsiteX0-1" fmla="*/ 275304 w 2858572"/>
                      <a:gd name="connsiteY0-2" fmla="*/ 318162 h 1701760"/>
                      <a:gd name="connsiteX1-3" fmla="*/ 307325 w 2858572"/>
                      <a:gd name="connsiteY1-4" fmla="*/ 264792 h 1701760"/>
                      <a:gd name="connsiteX2-5" fmla="*/ 339347 w 2858572"/>
                      <a:gd name="connsiteY2-6" fmla="*/ 268350 h 1701760"/>
                      <a:gd name="connsiteX3-7" fmla="*/ 410507 w 2858572"/>
                      <a:gd name="connsiteY3-8" fmla="*/ 257676 h 1701760"/>
                      <a:gd name="connsiteX4-9" fmla="*/ 463876 w 2858572"/>
                      <a:gd name="connsiteY4-10" fmla="*/ 261234 h 1701760"/>
                      <a:gd name="connsiteX5-11" fmla="*/ 463876 w 2858572"/>
                      <a:gd name="connsiteY5-12" fmla="*/ 193633 h 1701760"/>
                      <a:gd name="connsiteX6-13" fmla="*/ 442528 w 2858572"/>
                      <a:gd name="connsiteY6-14" fmla="*/ 186517 h 1701760"/>
                      <a:gd name="connsiteX7-15" fmla="*/ 403391 w 2858572"/>
                      <a:gd name="connsiteY7-16" fmla="*/ 190075 h 1701760"/>
                      <a:gd name="connsiteX8-17" fmla="*/ 385601 w 2858572"/>
                      <a:gd name="connsiteY8-18" fmla="*/ 147379 h 1701760"/>
                      <a:gd name="connsiteX9-19" fmla="*/ 364253 w 2858572"/>
                      <a:gd name="connsiteY9-20" fmla="*/ 147379 h 1701760"/>
                      <a:gd name="connsiteX10-21" fmla="*/ 378485 w 2858572"/>
                      <a:gd name="connsiteY10-22" fmla="*/ 97567 h 1701760"/>
                      <a:gd name="connsiteX11-23" fmla="*/ 392717 w 2858572"/>
                      <a:gd name="connsiteY11-24" fmla="*/ 101125 h 1701760"/>
                      <a:gd name="connsiteX12-25" fmla="*/ 406949 w 2858572"/>
                      <a:gd name="connsiteY12-26" fmla="*/ 72661 h 1701760"/>
                      <a:gd name="connsiteX13-27" fmla="*/ 442528 w 2858572"/>
                      <a:gd name="connsiteY13-28" fmla="*/ 97567 h 1701760"/>
                      <a:gd name="connsiteX14-29" fmla="*/ 503014 w 2858572"/>
                      <a:gd name="connsiteY14-30" fmla="*/ 129589 h 1701760"/>
                      <a:gd name="connsiteX15-31" fmla="*/ 506572 w 2858572"/>
                      <a:gd name="connsiteY15-32" fmla="*/ 101125 h 1701760"/>
                      <a:gd name="connsiteX16-33" fmla="*/ 513688 w 2858572"/>
                      <a:gd name="connsiteY16-34" fmla="*/ 61988 h 1701760"/>
                      <a:gd name="connsiteX17-35" fmla="*/ 520804 w 2858572"/>
                      <a:gd name="connsiteY17-36" fmla="*/ 111799 h 1701760"/>
                      <a:gd name="connsiteX18-37" fmla="*/ 542152 w 2858572"/>
                      <a:gd name="connsiteY18-38" fmla="*/ 122473 h 1701760"/>
                      <a:gd name="connsiteX19-39" fmla="*/ 552826 w 2858572"/>
                      <a:gd name="connsiteY19-40" fmla="*/ 86893 h 1701760"/>
                      <a:gd name="connsiteX20-41" fmla="*/ 606195 w 2858572"/>
                      <a:gd name="connsiteY20-42" fmla="*/ 58430 h 1701760"/>
                      <a:gd name="connsiteX21-43" fmla="*/ 648891 w 2858572"/>
                      <a:gd name="connsiteY21-44" fmla="*/ 61988 h 1701760"/>
                      <a:gd name="connsiteX22-45" fmla="*/ 641775 w 2858572"/>
                      <a:gd name="connsiteY22-46" fmla="*/ 12176 h 1701760"/>
                      <a:gd name="connsiteX23-47" fmla="*/ 695145 w 2858572"/>
                      <a:gd name="connsiteY23-48" fmla="*/ 1502 h 1701760"/>
                      <a:gd name="connsiteX24-49" fmla="*/ 741398 w 2858572"/>
                      <a:gd name="connsiteY24-50" fmla="*/ 37082 h 1701760"/>
                      <a:gd name="connsiteX25-51" fmla="*/ 791210 w 2858572"/>
                      <a:gd name="connsiteY25-52" fmla="*/ 26408 h 1701760"/>
                      <a:gd name="connsiteX26-53" fmla="*/ 805442 w 2858572"/>
                      <a:gd name="connsiteY26-54" fmla="*/ 69103 h 1701760"/>
                      <a:gd name="connsiteX27-55" fmla="*/ 816116 w 2858572"/>
                      <a:gd name="connsiteY27-56" fmla="*/ 111799 h 1701760"/>
                      <a:gd name="connsiteX28-57" fmla="*/ 848138 w 2858572"/>
                      <a:gd name="connsiteY28-58" fmla="*/ 111799 h 1701760"/>
                      <a:gd name="connsiteX29-59" fmla="*/ 873044 w 2858572"/>
                      <a:gd name="connsiteY29-60" fmla="*/ 175843 h 1701760"/>
                      <a:gd name="connsiteX30-61" fmla="*/ 929971 w 2858572"/>
                      <a:gd name="connsiteY30-62" fmla="*/ 179401 h 1701760"/>
                      <a:gd name="connsiteX31-63" fmla="*/ 958435 w 2858572"/>
                      <a:gd name="connsiteY31-64" fmla="*/ 161611 h 1701760"/>
                      <a:gd name="connsiteX32-65" fmla="*/ 979783 w 2858572"/>
                      <a:gd name="connsiteY32-66" fmla="*/ 257676 h 1701760"/>
                      <a:gd name="connsiteX33-67" fmla="*/ 986899 w 2858572"/>
                      <a:gd name="connsiteY33-68" fmla="*/ 303930 h 1701760"/>
                      <a:gd name="connsiteX34-69" fmla="*/ 969109 w 2858572"/>
                      <a:gd name="connsiteY34-70" fmla="*/ 332394 h 1701760"/>
                      <a:gd name="connsiteX35-71" fmla="*/ 905065 w 2858572"/>
                      <a:gd name="connsiteY35-72" fmla="*/ 378647 h 1701760"/>
                      <a:gd name="connsiteX36-73" fmla="*/ 880160 w 2858572"/>
                      <a:gd name="connsiteY36-74" fmla="*/ 417785 h 1701760"/>
                      <a:gd name="connsiteX37-75" fmla="*/ 922855 w 2858572"/>
                      <a:gd name="connsiteY37-76" fmla="*/ 403553 h 1701760"/>
                      <a:gd name="connsiteX38-77" fmla="*/ 972667 w 2858572"/>
                      <a:gd name="connsiteY38-78" fmla="*/ 396437 h 1701760"/>
                      <a:gd name="connsiteX39-79" fmla="*/ 1008247 w 2858572"/>
                      <a:gd name="connsiteY39-80" fmla="*/ 414227 h 1701760"/>
                      <a:gd name="connsiteX40-81" fmla="*/ 1001131 w 2858572"/>
                      <a:gd name="connsiteY40-82" fmla="*/ 467597 h 1701760"/>
                      <a:gd name="connsiteX41-83" fmla="*/ 979783 w 2858572"/>
                      <a:gd name="connsiteY41-84" fmla="*/ 517409 h 1701760"/>
                      <a:gd name="connsiteX42-85" fmla="*/ 990457 w 2858572"/>
                      <a:gd name="connsiteY42-86" fmla="*/ 585010 h 1701760"/>
                      <a:gd name="connsiteX43-87" fmla="*/ 1029595 w 2858572"/>
                      <a:gd name="connsiteY43-88" fmla="*/ 617032 h 1701760"/>
                      <a:gd name="connsiteX44-89" fmla="*/ 1050942 w 2858572"/>
                      <a:gd name="connsiteY44-90" fmla="*/ 649054 h 1701760"/>
                      <a:gd name="connsiteX45-91" fmla="*/ 1079406 w 2858572"/>
                      <a:gd name="connsiteY45-92" fmla="*/ 595684 h 1701760"/>
                      <a:gd name="connsiteX46-93" fmla="*/ 1122102 w 2858572"/>
                      <a:gd name="connsiteY46-94" fmla="*/ 606358 h 1701760"/>
                      <a:gd name="connsiteX47-95" fmla="*/ 1157682 w 2858572"/>
                      <a:gd name="connsiteY47-96" fmla="*/ 592126 h 1701760"/>
                      <a:gd name="connsiteX48-97" fmla="*/ 1196819 w 2858572"/>
                      <a:gd name="connsiteY48-98" fmla="*/ 560104 h 1701760"/>
                      <a:gd name="connsiteX49-99" fmla="*/ 1246631 w 2858572"/>
                      <a:gd name="connsiteY49-100" fmla="*/ 567220 h 1701760"/>
                      <a:gd name="connsiteX50-101" fmla="*/ 1285769 w 2858572"/>
                      <a:gd name="connsiteY50-102" fmla="*/ 556546 h 1701760"/>
                      <a:gd name="connsiteX51-103" fmla="*/ 1296443 w 2858572"/>
                      <a:gd name="connsiteY51-104" fmla="*/ 613474 h 1701760"/>
                      <a:gd name="connsiteX52-105" fmla="*/ 1324907 w 2858572"/>
                      <a:gd name="connsiteY52-106" fmla="*/ 638380 h 1701760"/>
                      <a:gd name="connsiteX53-107" fmla="*/ 1321349 w 2858572"/>
                      <a:gd name="connsiteY53-108" fmla="*/ 681075 h 1701760"/>
                      <a:gd name="connsiteX54-109" fmla="*/ 1314233 w 2858572"/>
                      <a:gd name="connsiteY54-110" fmla="*/ 720213 h 1701760"/>
                      <a:gd name="connsiteX55-111" fmla="*/ 1289327 w 2858572"/>
                      <a:gd name="connsiteY55-112" fmla="*/ 745119 h 1701760"/>
                      <a:gd name="connsiteX56-113" fmla="*/ 1253747 w 2858572"/>
                      <a:gd name="connsiteY56-114" fmla="*/ 798489 h 1701760"/>
                      <a:gd name="connsiteX57-115" fmla="*/ 1278653 w 2858572"/>
                      <a:gd name="connsiteY57-116" fmla="*/ 812721 h 1701760"/>
                      <a:gd name="connsiteX58-117" fmla="*/ 1321349 w 2858572"/>
                      <a:gd name="connsiteY58-118" fmla="*/ 784257 h 1701760"/>
                      <a:gd name="connsiteX59-119" fmla="*/ 1356928 w 2858572"/>
                      <a:gd name="connsiteY59-120" fmla="*/ 851858 h 1701760"/>
                      <a:gd name="connsiteX60-121" fmla="*/ 1392508 w 2858572"/>
                      <a:gd name="connsiteY60-122" fmla="*/ 855416 h 1701760"/>
                      <a:gd name="connsiteX61-123" fmla="*/ 1438762 w 2858572"/>
                      <a:gd name="connsiteY61-124" fmla="*/ 866090 h 1701760"/>
                      <a:gd name="connsiteX62-125" fmla="*/ 1474342 w 2858572"/>
                      <a:gd name="connsiteY62-126" fmla="*/ 809163 h 1701760"/>
                      <a:gd name="connsiteX63-127" fmla="*/ 1513479 w 2858572"/>
                      <a:gd name="connsiteY63-128" fmla="*/ 784257 h 1701760"/>
                      <a:gd name="connsiteX64-129" fmla="*/ 1566849 w 2858572"/>
                      <a:gd name="connsiteY64-130" fmla="*/ 809163 h 1701760"/>
                      <a:gd name="connsiteX65-131" fmla="*/ 1595313 w 2858572"/>
                      <a:gd name="connsiteY65-132" fmla="*/ 823395 h 1701760"/>
                      <a:gd name="connsiteX66-133" fmla="*/ 1620219 w 2858572"/>
                      <a:gd name="connsiteY66-134" fmla="*/ 812721 h 1701760"/>
                      <a:gd name="connsiteX67-135" fmla="*/ 1609545 w 2858572"/>
                      <a:gd name="connsiteY67-136" fmla="*/ 773583 h 1701760"/>
                      <a:gd name="connsiteX68-137" fmla="*/ 1613103 w 2858572"/>
                      <a:gd name="connsiteY68-138" fmla="*/ 730887 h 1701760"/>
                      <a:gd name="connsiteX69-139" fmla="*/ 1648683 w 2858572"/>
                      <a:gd name="connsiteY69-140" fmla="*/ 698865 h 1701760"/>
                      <a:gd name="connsiteX70-141" fmla="*/ 1719842 w 2858572"/>
                      <a:gd name="connsiteY70-142" fmla="*/ 709539 h 1701760"/>
                      <a:gd name="connsiteX71-143" fmla="*/ 1787444 w 2858572"/>
                      <a:gd name="connsiteY71-144" fmla="*/ 734445 h 1701760"/>
                      <a:gd name="connsiteX72-145" fmla="*/ 1833697 w 2858572"/>
                      <a:gd name="connsiteY72-146" fmla="*/ 734445 h 1701760"/>
                      <a:gd name="connsiteX73-147" fmla="*/ 1872835 w 2858572"/>
                      <a:gd name="connsiteY73-148" fmla="*/ 720213 h 1701760"/>
                      <a:gd name="connsiteX74-149" fmla="*/ 1890625 w 2858572"/>
                      <a:gd name="connsiteY74-150" fmla="*/ 716655 h 1701760"/>
                      <a:gd name="connsiteX75-151" fmla="*/ 1908415 w 2858572"/>
                      <a:gd name="connsiteY75-152" fmla="*/ 748677 h 1701760"/>
                      <a:gd name="connsiteX76-153" fmla="*/ 1851487 w 2858572"/>
                      <a:gd name="connsiteY76-154" fmla="*/ 823395 h 1701760"/>
                      <a:gd name="connsiteX77-155" fmla="*/ 1837255 w 2858572"/>
                      <a:gd name="connsiteY77-156" fmla="*/ 866090 h 1701760"/>
                      <a:gd name="connsiteX78-157" fmla="*/ 1872835 w 2858572"/>
                      <a:gd name="connsiteY78-158" fmla="*/ 880322 h 1701760"/>
                      <a:gd name="connsiteX79-159" fmla="*/ 1968900 w 2858572"/>
                      <a:gd name="connsiteY79-160" fmla="*/ 862532 h 1701760"/>
                      <a:gd name="connsiteX80-161" fmla="*/ 2022270 w 2858572"/>
                      <a:gd name="connsiteY80-162" fmla="*/ 826952 h 1701760"/>
                      <a:gd name="connsiteX81-163" fmla="*/ 2064966 w 2858572"/>
                      <a:gd name="connsiteY81-164" fmla="*/ 841184 h 1701760"/>
                      <a:gd name="connsiteX82-165" fmla="*/ 2089872 w 2858572"/>
                      <a:gd name="connsiteY82-166" fmla="*/ 873206 h 1701760"/>
                      <a:gd name="connsiteX83-167" fmla="*/ 2125451 w 2858572"/>
                      <a:gd name="connsiteY83-168" fmla="*/ 834068 h 1701760"/>
                      <a:gd name="connsiteX84-169" fmla="*/ 2136125 w 2858572"/>
                      <a:gd name="connsiteY84-170" fmla="*/ 677517 h 1701760"/>
                      <a:gd name="connsiteX85-171" fmla="*/ 2153915 w 2858572"/>
                      <a:gd name="connsiteY85-172" fmla="*/ 609916 h 1701760"/>
                      <a:gd name="connsiteX86-173" fmla="*/ 2203727 w 2858572"/>
                      <a:gd name="connsiteY86-174" fmla="*/ 563662 h 1701760"/>
                      <a:gd name="connsiteX87-175" fmla="*/ 2221517 w 2858572"/>
                      <a:gd name="connsiteY87-176" fmla="*/ 467597 h 1701760"/>
                      <a:gd name="connsiteX88-177" fmla="*/ 2217959 w 2858572"/>
                      <a:gd name="connsiteY88-178" fmla="*/ 417785 h 1701760"/>
                      <a:gd name="connsiteX89-179" fmla="*/ 2282002 w 2858572"/>
                      <a:gd name="connsiteY89-180" fmla="*/ 385763 h 1701760"/>
                      <a:gd name="connsiteX90-181" fmla="*/ 2303350 w 2858572"/>
                      <a:gd name="connsiteY90-182" fmla="*/ 343068 h 1701760"/>
                      <a:gd name="connsiteX91-183" fmla="*/ 2296234 w 2858572"/>
                      <a:gd name="connsiteY91-184" fmla="*/ 261234 h 1701760"/>
                      <a:gd name="connsiteX92-185" fmla="*/ 2324698 w 2858572"/>
                      <a:gd name="connsiteY92-186" fmla="*/ 214981 h 1701760"/>
                      <a:gd name="connsiteX93-187" fmla="*/ 2388742 w 2858572"/>
                      <a:gd name="connsiteY93-188" fmla="*/ 211423 h 1701760"/>
                      <a:gd name="connsiteX94-189" fmla="*/ 2434995 w 2858572"/>
                      <a:gd name="connsiteY94-190" fmla="*/ 182959 h 1701760"/>
                      <a:gd name="connsiteX95-191" fmla="*/ 2484807 w 2858572"/>
                      <a:gd name="connsiteY95-192" fmla="*/ 147379 h 1701760"/>
                      <a:gd name="connsiteX96-193" fmla="*/ 2520387 w 2858572"/>
                      <a:gd name="connsiteY96-194" fmla="*/ 118915 h 1701760"/>
                      <a:gd name="connsiteX97-195" fmla="*/ 2563083 w 2858572"/>
                      <a:gd name="connsiteY97-196" fmla="*/ 165169 h 1701760"/>
                      <a:gd name="connsiteX98-197" fmla="*/ 2609336 w 2858572"/>
                      <a:gd name="connsiteY98-198" fmla="*/ 247002 h 1701760"/>
                      <a:gd name="connsiteX99-199" fmla="*/ 2627126 w 2858572"/>
                      <a:gd name="connsiteY99-200" fmla="*/ 279024 h 1701760"/>
                      <a:gd name="connsiteX100-201" fmla="*/ 2676938 w 2858572"/>
                      <a:gd name="connsiteY100-202" fmla="*/ 257676 h 1701760"/>
                      <a:gd name="connsiteX101-203" fmla="*/ 2737423 w 2858572"/>
                      <a:gd name="connsiteY101-204" fmla="*/ 232770 h 1701760"/>
                      <a:gd name="connsiteX102-205" fmla="*/ 2748097 w 2858572"/>
                      <a:gd name="connsiteY102-206" fmla="*/ 275466 h 1701760"/>
                      <a:gd name="connsiteX103-207" fmla="*/ 2801467 w 2858572"/>
                      <a:gd name="connsiteY103-208" fmla="*/ 268350 h 1701760"/>
                      <a:gd name="connsiteX104-209" fmla="*/ 2837047 w 2858572"/>
                      <a:gd name="connsiteY104-210" fmla="*/ 275466 h 1701760"/>
                      <a:gd name="connsiteX105-211" fmla="*/ 2858395 w 2858572"/>
                      <a:gd name="connsiteY105-212" fmla="*/ 314604 h 1701760"/>
                      <a:gd name="connsiteX106-213" fmla="*/ 2844163 w 2858572"/>
                      <a:gd name="connsiteY106-214" fmla="*/ 346626 h 1701760"/>
                      <a:gd name="connsiteX107-215" fmla="*/ 2794351 w 2858572"/>
                      <a:gd name="connsiteY107-216" fmla="*/ 421343 h 1701760"/>
                      <a:gd name="connsiteX108-217" fmla="*/ 2769445 w 2858572"/>
                      <a:gd name="connsiteY108-218" fmla="*/ 460481 h 1701760"/>
                      <a:gd name="connsiteX109-219" fmla="*/ 2751655 w 2858572"/>
                      <a:gd name="connsiteY109-220" fmla="*/ 510293 h 1701760"/>
                      <a:gd name="connsiteX110-221" fmla="*/ 2737423 w 2858572"/>
                      <a:gd name="connsiteY110-222" fmla="*/ 535198 h 1701760"/>
                      <a:gd name="connsiteX111-223" fmla="*/ 2769445 w 2858572"/>
                      <a:gd name="connsiteY111-224" fmla="*/ 560104 h 1701760"/>
                      <a:gd name="connsiteX112-225" fmla="*/ 2744539 w 2858572"/>
                      <a:gd name="connsiteY112-226" fmla="*/ 613474 h 1701760"/>
                      <a:gd name="connsiteX113-227" fmla="*/ 2765887 w 2858572"/>
                      <a:gd name="connsiteY113-228" fmla="*/ 666844 h 1701760"/>
                      <a:gd name="connsiteX114-229" fmla="*/ 2723191 w 2858572"/>
                      <a:gd name="connsiteY114-230" fmla="*/ 656170 h 1701760"/>
                      <a:gd name="connsiteX115-231" fmla="*/ 2676938 w 2858572"/>
                      <a:gd name="connsiteY115-232" fmla="*/ 645496 h 1701760"/>
                      <a:gd name="connsiteX116-233" fmla="*/ 2705402 w 2858572"/>
                      <a:gd name="connsiteY116-234" fmla="*/ 677517 h 1701760"/>
                      <a:gd name="connsiteX117-235" fmla="*/ 2676938 w 2858572"/>
                      <a:gd name="connsiteY117-236" fmla="*/ 723771 h 1701760"/>
                      <a:gd name="connsiteX118-237" fmla="*/ 2655590 w 2858572"/>
                      <a:gd name="connsiteY118-238" fmla="*/ 730887 h 1701760"/>
                      <a:gd name="connsiteX119-239" fmla="*/ 2644916 w 2858572"/>
                      <a:gd name="connsiteY119-240" fmla="*/ 762909 h 1701760"/>
                      <a:gd name="connsiteX120-241" fmla="*/ 2609336 w 2858572"/>
                      <a:gd name="connsiteY120-242" fmla="*/ 794931 h 1701760"/>
                      <a:gd name="connsiteX121-243" fmla="*/ 2595104 w 2858572"/>
                      <a:gd name="connsiteY121-244" fmla="*/ 826952 h 1701760"/>
                      <a:gd name="connsiteX122-245" fmla="*/ 2559525 w 2858572"/>
                      <a:gd name="connsiteY122-246" fmla="*/ 830510 h 1701760"/>
                      <a:gd name="connsiteX123-247" fmla="*/ 2527503 w 2858572"/>
                      <a:gd name="connsiteY123-248" fmla="*/ 834068 h 1701760"/>
                      <a:gd name="connsiteX124-249" fmla="*/ 2513271 w 2858572"/>
                      <a:gd name="connsiteY124-250" fmla="*/ 873206 h 1701760"/>
                      <a:gd name="connsiteX125-251" fmla="*/ 2509713 w 2858572"/>
                      <a:gd name="connsiteY125-252" fmla="*/ 887438 h 1701760"/>
                      <a:gd name="connsiteX126-253" fmla="*/ 2470575 w 2858572"/>
                      <a:gd name="connsiteY126-254" fmla="*/ 944366 h 1701760"/>
                      <a:gd name="connsiteX127-255" fmla="*/ 2434995 w 2858572"/>
                      <a:gd name="connsiteY127-256" fmla="*/ 965714 h 1701760"/>
                      <a:gd name="connsiteX128-257" fmla="*/ 2424321 w 2858572"/>
                      <a:gd name="connsiteY128-258" fmla="*/ 965714 h 1701760"/>
                      <a:gd name="connsiteX129-259" fmla="*/ 2402974 w 2858572"/>
                      <a:gd name="connsiteY129-260" fmla="*/ 990619 h 1701760"/>
                      <a:gd name="connsiteX130-261" fmla="*/ 2381626 w 2858572"/>
                      <a:gd name="connsiteY130-262" fmla="*/ 997735 h 1701760"/>
                      <a:gd name="connsiteX131-263" fmla="*/ 2349604 w 2858572"/>
                      <a:gd name="connsiteY131-264" fmla="*/ 1019083 h 1701760"/>
                      <a:gd name="connsiteX132-265" fmla="*/ 2306908 w 2858572"/>
                      <a:gd name="connsiteY132-266" fmla="*/ 1026199 h 1701760"/>
                      <a:gd name="connsiteX133-267" fmla="*/ 2278444 w 2858572"/>
                      <a:gd name="connsiteY133-268" fmla="*/ 1104475 h 1701760"/>
                      <a:gd name="connsiteX134-269" fmla="*/ 2246423 w 2858572"/>
                      <a:gd name="connsiteY134-270" fmla="*/ 1157844 h 1701760"/>
                      <a:gd name="connsiteX135-271" fmla="*/ 2210843 w 2858572"/>
                      <a:gd name="connsiteY135-272" fmla="*/ 1161402 h 1701760"/>
                      <a:gd name="connsiteX136-273" fmla="*/ 2185937 w 2858572"/>
                      <a:gd name="connsiteY136-274" fmla="*/ 1175634 h 1701760"/>
                      <a:gd name="connsiteX137-275" fmla="*/ 2157473 w 2858572"/>
                      <a:gd name="connsiteY137-276" fmla="*/ 1182750 h 1701760"/>
                      <a:gd name="connsiteX138-277" fmla="*/ 2111219 w 2858572"/>
                      <a:gd name="connsiteY138-278" fmla="*/ 1200540 h 1701760"/>
                      <a:gd name="connsiteX139-279" fmla="*/ 2093430 w 2858572"/>
                      <a:gd name="connsiteY139-280" fmla="*/ 1179192 h 1701760"/>
                      <a:gd name="connsiteX140-281" fmla="*/ 2079198 w 2858572"/>
                      <a:gd name="connsiteY140-282" fmla="*/ 1200540 h 1701760"/>
                      <a:gd name="connsiteX141-283" fmla="*/ 2068524 w 2858572"/>
                      <a:gd name="connsiteY141-284" fmla="*/ 1225446 h 1701760"/>
                      <a:gd name="connsiteX142-285" fmla="*/ 2032944 w 2858572"/>
                      <a:gd name="connsiteY142-286" fmla="*/ 1200540 h 1701760"/>
                      <a:gd name="connsiteX143-287" fmla="*/ 1997364 w 2858572"/>
                      <a:gd name="connsiteY143-288" fmla="*/ 1207656 h 1701760"/>
                      <a:gd name="connsiteX144-289" fmla="*/ 1954669 w 2858572"/>
                      <a:gd name="connsiteY144-290" fmla="*/ 1236120 h 1701760"/>
                      <a:gd name="connsiteX145-291" fmla="*/ 1926205 w 2858572"/>
                      <a:gd name="connsiteY145-292" fmla="*/ 1221888 h 1701760"/>
                      <a:gd name="connsiteX146-293" fmla="*/ 1933321 w 2858572"/>
                      <a:gd name="connsiteY146-294" fmla="*/ 1196982 h 1701760"/>
                      <a:gd name="connsiteX147-295" fmla="*/ 1894183 w 2858572"/>
                      <a:gd name="connsiteY147-296" fmla="*/ 1225446 h 1701760"/>
                      <a:gd name="connsiteX148-297" fmla="*/ 1894183 w 2858572"/>
                      <a:gd name="connsiteY148-298" fmla="*/ 1257468 h 1701760"/>
                      <a:gd name="connsiteX149-299" fmla="*/ 1876393 w 2858572"/>
                      <a:gd name="connsiteY149-300" fmla="*/ 1246794 h 1701760"/>
                      <a:gd name="connsiteX150-301" fmla="*/ 1862161 w 2858572"/>
                      <a:gd name="connsiteY150-302" fmla="*/ 1268142 h 1701760"/>
                      <a:gd name="connsiteX151-303" fmla="*/ 1855045 w 2858572"/>
                      <a:gd name="connsiteY151-304" fmla="*/ 1307279 h 1701760"/>
                      <a:gd name="connsiteX152-305" fmla="*/ 1791002 w 2858572"/>
                      <a:gd name="connsiteY152-306" fmla="*/ 1307279 h 1701760"/>
                      <a:gd name="connsiteX153-307" fmla="*/ 1787444 w 2858572"/>
                      <a:gd name="connsiteY153-308" fmla="*/ 1261026 h 1701760"/>
                      <a:gd name="connsiteX154-309" fmla="*/ 1726958 w 2858572"/>
                      <a:gd name="connsiteY154-310" fmla="*/ 1200540 h 1701760"/>
                      <a:gd name="connsiteX155-311" fmla="*/ 1716284 w 2858572"/>
                      <a:gd name="connsiteY155-312" fmla="*/ 1172076 h 1701760"/>
                      <a:gd name="connsiteX156-313" fmla="*/ 1730516 w 2858572"/>
                      <a:gd name="connsiteY156-314" fmla="*/ 1232562 h 1701760"/>
                      <a:gd name="connsiteX157-315" fmla="*/ 1702052 w 2858572"/>
                      <a:gd name="connsiteY157-316" fmla="*/ 1221888 h 1701760"/>
                      <a:gd name="connsiteX158-317" fmla="*/ 1734074 w 2858572"/>
                      <a:gd name="connsiteY158-318" fmla="*/ 1293047 h 1701760"/>
                      <a:gd name="connsiteX159-319" fmla="*/ 1719842 w 2858572"/>
                      <a:gd name="connsiteY159-320" fmla="*/ 1332185 h 1701760"/>
                      <a:gd name="connsiteX160-321" fmla="*/ 1705610 w 2858572"/>
                      <a:gd name="connsiteY160-322" fmla="*/ 1335743 h 1701760"/>
                      <a:gd name="connsiteX161-323" fmla="*/ 1677146 w 2858572"/>
                      <a:gd name="connsiteY161-324" fmla="*/ 1310837 h 1701760"/>
                      <a:gd name="connsiteX162-325" fmla="*/ 1662914 w 2858572"/>
                      <a:gd name="connsiteY162-326" fmla="*/ 1342859 h 1701760"/>
                      <a:gd name="connsiteX163-327" fmla="*/ 1638009 w 2858572"/>
                      <a:gd name="connsiteY163-328" fmla="*/ 1335743 h 1701760"/>
                      <a:gd name="connsiteX164-329" fmla="*/ 1634451 w 2858572"/>
                      <a:gd name="connsiteY164-330" fmla="*/ 1300163 h 1701760"/>
                      <a:gd name="connsiteX165-331" fmla="*/ 1627335 w 2858572"/>
                      <a:gd name="connsiteY165-332" fmla="*/ 1385555 h 1701760"/>
                      <a:gd name="connsiteX166-333" fmla="*/ 1584639 w 2858572"/>
                      <a:gd name="connsiteY166-334" fmla="*/ 1392671 h 1701760"/>
                      <a:gd name="connsiteX167-335" fmla="*/ 1563291 w 2858572"/>
                      <a:gd name="connsiteY167-336" fmla="*/ 1406903 h 1701760"/>
                      <a:gd name="connsiteX168-337" fmla="*/ 1531269 w 2858572"/>
                      <a:gd name="connsiteY168-338" fmla="*/ 1396229 h 1701760"/>
                      <a:gd name="connsiteX169-339" fmla="*/ 1495690 w 2858572"/>
                      <a:gd name="connsiteY169-340" fmla="*/ 1421135 h 1701760"/>
                      <a:gd name="connsiteX170-341" fmla="*/ 1456552 w 2858572"/>
                      <a:gd name="connsiteY170-342" fmla="*/ 1403345 h 1701760"/>
                      <a:gd name="connsiteX171-343" fmla="*/ 1445878 w 2858572"/>
                      <a:gd name="connsiteY171-344" fmla="*/ 1414019 h 1701760"/>
                      <a:gd name="connsiteX172-345" fmla="*/ 1420972 w 2858572"/>
                      <a:gd name="connsiteY172-346" fmla="*/ 1449598 h 1701760"/>
                      <a:gd name="connsiteX173-347" fmla="*/ 1410298 w 2858572"/>
                      <a:gd name="connsiteY173-348" fmla="*/ 1428251 h 1701760"/>
                      <a:gd name="connsiteX174-349" fmla="*/ 1403182 w 2858572"/>
                      <a:gd name="connsiteY174-350" fmla="*/ 1410461 h 1701760"/>
                      <a:gd name="connsiteX175-351" fmla="*/ 1388950 w 2858572"/>
                      <a:gd name="connsiteY175-352" fmla="*/ 1449598 h 1701760"/>
                      <a:gd name="connsiteX176-353" fmla="*/ 1321349 w 2858572"/>
                      <a:gd name="connsiteY176-354" fmla="*/ 1456714 h 1701760"/>
                      <a:gd name="connsiteX177-355" fmla="*/ 1289327 w 2858572"/>
                      <a:gd name="connsiteY177-356" fmla="*/ 1478062 h 1701760"/>
                      <a:gd name="connsiteX178-357" fmla="*/ 1221725 w 2858572"/>
                      <a:gd name="connsiteY178-358" fmla="*/ 1506526 h 1701760"/>
                      <a:gd name="connsiteX179-359" fmla="*/ 1179030 w 2858572"/>
                      <a:gd name="connsiteY179-360" fmla="*/ 1549222 h 1701760"/>
                      <a:gd name="connsiteX180-361" fmla="*/ 1111428 w 2858572"/>
                      <a:gd name="connsiteY180-362" fmla="*/ 1556338 h 1701760"/>
                      <a:gd name="connsiteX181-363" fmla="*/ 1157682 w 2858572"/>
                      <a:gd name="connsiteY181-364" fmla="*/ 1595475 h 1701760"/>
                      <a:gd name="connsiteX182-365" fmla="*/ 1150566 w 2858572"/>
                      <a:gd name="connsiteY182-366" fmla="*/ 1620381 h 1701760"/>
                      <a:gd name="connsiteX183-367" fmla="*/ 1175472 w 2858572"/>
                      <a:gd name="connsiteY183-368" fmla="*/ 1655961 h 1701760"/>
                      <a:gd name="connsiteX184-369" fmla="*/ 1125660 w 2858572"/>
                      <a:gd name="connsiteY184-370" fmla="*/ 1695099 h 1701760"/>
                      <a:gd name="connsiteX185-371" fmla="*/ 1058058 w 2858572"/>
                      <a:gd name="connsiteY185-372" fmla="*/ 1698657 h 1701760"/>
                      <a:gd name="connsiteX186-373" fmla="*/ 1043826 w 2858572"/>
                      <a:gd name="connsiteY186-374" fmla="*/ 1663077 h 1701760"/>
                      <a:gd name="connsiteX187-375" fmla="*/ 1015363 w 2858572"/>
                      <a:gd name="connsiteY187-376" fmla="*/ 1591917 h 1701760"/>
                      <a:gd name="connsiteX188-377" fmla="*/ 1022479 w 2858572"/>
                      <a:gd name="connsiteY188-378" fmla="*/ 1538548 h 1701760"/>
                      <a:gd name="connsiteX189-379" fmla="*/ 1036711 w 2858572"/>
                      <a:gd name="connsiteY189-380" fmla="*/ 1474504 h 1701760"/>
                      <a:gd name="connsiteX190-381" fmla="*/ 1054500 w 2858572"/>
                      <a:gd name="connsiteY190-382" fmla="*/ 1474504 h 1701760"/>
                      <a:gd name="connsiteX191-383" fmla="*/ 1022479 w 2858572"/>
                      <a:gd name="connsiteY191-384" fmla="*/ 1453156 h 1701760"/>
                      <a:gd name="connsiteX192-385" fmla="*/ 994015 w 2858572"/>
                      <a:gd name="connsiteY192-386" fmla="*/ 1474504 h 1701760"/>
                      <a:gd name="connsiteX193-387" fmla="*/ 915739 w 2858572"/>
                      <a:gd name="connsiteY193-388" fmla="*/ 1481620 h 1701760"/>
                      <a:gd name="connsiteX194-389" fmla="*/ 905065 w 2858572"/>
                      <a:gd name="connsiteY194-390" fmla="*/ 1456714 h 1701760"/>
                      <a:gd name="connsiteX195-391" fmla="*/ 855254 w 2858572"/>
                      <a:gd name="connsiteY195-392" fmla="*/ 1438924 h 1701760"/>
                      <a:gd name="connsiteX196-393" fmla="*/ 823232 w 2858572"/>
                      <a:gd name="connsiteY196-394" fmla="*/ 1381997 h 1701760"/>
                      <a:gd name="connsiteX197-395" fmla="*/ 819674 w 2858572"/>
                      <a:gd name="connsiteY197-396" fmla="*/ 1428251 h 1701760"/>
                      <a:gd name="connsiteX198-397" fmla="*/ 798326 w 2858572"/>
                      <a:gd name="connsiteY198-398" fmla="*/ 1435366 h 1701760"/>
                      <a:gd name="connsiteX199-399" fmla="*/ 773420 w 2858572"/>
                      <a:gd name="connsiteY199-400" fmla="*/ 1428251 h 1701760"/>
                      <a:gd name="connsiteX200-401" fmla="*/ 755630 w 2858572"/>
                      <a:gd name="connsiteY200-402" fmla="*/ 1446040 h 1701760"/>
                      <a:gd name="connsiteX201-403" fmla="*/ 716493 w 2858572"/>
                      <a:gd name="connsiteY201-404" fmla="*/ 1449598 h 1701760"/>
                      <a:gd name="connsiteX202-405" fmla="*/ 680913 w 2858572"/>
                      <a:gd name="connsiteY202-406" fmla="*/ 1417577 h 1701760"/>
                      <a:gd name="connsiteX203-407" fmla="*/ 634659 w 2858572"/>
                      <a:gd name="connsiteY203-408" fmla="*/ 1431809 h 1701760"/>
                      <a:gd name="connsiteX204-409" fmla="*/ 577732 w 2858572"/>
                      <a:gd name="connsiteY204-410" fmla="*/ 1406903 h 1701760"/>
                      <a:gd name="connsiteX205-411" fmla="*/ 531478 w 2858572"/>
                      <a:gd name="connsiteY205-412" fmla="*/ 1378439 h 1701760"/>
                      <a:gd name="connsiteX206-413" fmla="*/ 474550 w 2858572"/>
                      <a:gd name="connsiteY206-414" fmla="*/ 1367765 h 1701760"/>
                      <a:gd name="connsiteX207-415" fmla="*/ 478108 w 2858572"/>
                      <a:gd name="connsiteY207-416" fmla="*/ 1303721 h 1701760"/>
                      <a:gd name="connsiteX208-417" fmla="*/ 467434 w 2858572"/>
                      <a:gd name="connsiteY208-418" fmla="*/ 1257468 h 1701760"/>
                      <a:gd name="connsiteX209-419" fmla="*/ 495898 w 2858572"/>
                      <a:gd name="connsiteY209-420" fmla="*/ 1221888 h 1701760"/>
                      <a:gd name="connsiteX210-421" fmla="*/ 470992 w 2858572"/>
                      <a:gd name="connsiteY210-422" fmla="*/ 1182750 h 1701760"/>
                      <a:gd name="connsiteX211-423" fmla="*/ 424739 w 2858572"/>
                      <a:gd name="connsiteY211-424" fmla="*/ 1196982 h 1701760"/>
                      <a:gd name="connsiteX212-425" fmla="*/ 399833 w 2858572"/>
                      <a:gd name="connsiteY212-426" fmla="*/ 1172076 h 1701760"/>
                      <a:gd name="connsiteX213-427" fmla="*/ 357137 w 2858572"/>
                      <a:gd name="connsiteY213-428" fmla="*/ 1179192 h 1701760"/>
                      <a:gd name="connsiteX214-429" fmla="*/ 300209 w 2858572"/>
                      <a:gd name="connsiteY214-430" fmla="*/ 1157844 h 1701760"/>
                      <a:gd name="connsiteX215-431" fmla="*/ 278862 w 2858572"/>
                      <a:gd name="connsiteY215-432" fmla="*/ 1125823 h 1701760"/>
                      <a:gd name="connsiteX216-433" fmla="*/ 325115 w 2858572"/>
                      <a:gd name="connsiteY216-434" fmla="*/ 1083127 h 1701760"/>
                      <a:gd name="connsiteX217-435" fmla="*/ 364253 w 2858572"/>
                      <a:gd name="connsiteY217-436" fmla="*/ 1061779 h 1701760"/>
                      <a:gd name="connsiteX218-437" fmla="*/ 396275 w 2858572"/>
                      <a:gd name="connsiteY218-438" fmla="*/ 1076011 h 1701760"/>
                      <a:gd name="connsiteX219-439" fmla="*/ 414065 w 2858572"/>
                      <a:gd name="connsiteY219-440" fmla="*/ 1011967 h 1701760"/>
                      <a:gd name="connsiteX220-441" fmla="*/ 389159 w 2858572"/>
                      <a:gd name="connsiteY220-442" fmla="*/ 951482 h 1701760"/>
                      <a:gd name="connsiteX221-443" fmla="*/ 350021 w 2858572"/>
                      <a:gd name="connsiteY221-444" fmla="*/ 965714 h 1701760"/>
                      <a:gd name="connsiteX222-445" fmla="*/ 325115 w 2858572"/>
                      <a:gd name="connsiteY222-446" fmla="*/ 947924 h 1701760"/>
                      <a:gd name="connsiteX223-447" fmla="*/ 300209 w 2858572"/>
                      <a:gd name="connsiteY223-448" fmla="*/ 965714 h 1701760"/>
                      <a:gd name="connsiteX224-449" fmla="*/ 253956 w 2858572"/>
                      <a:gd name="connsiteY224-450" fmla="*/ 947924 h 1701760"/>
                      <a:gd name="connsiteX225-451" fmla="*/ 239724 w 2858572"/>
                      <a:gd name="connsiteY225-452" fmla="*/ 926576 h 1701760"/>
                      <a:gd name="connsiteX226-453" fmla="*/ 225492 w 2858572"/>
                      <a:gd name="connsiteY226-454" fmla="*/ 890996 h 1701760"/>
                      <a:gd name="connsiteX227-455" fmla="*/ 172122 w 2858572"/>
                      <a:gd name="connsiteY227-456" fmla="*/ 876764 h 1701760"/>
                      <a:gd name="connsiteX228-457" fmla="*/ 154332 w 2858572"/>
                      <a:gd name="connsiteY228-458" fmla="*/ 883880 h 1701760"/>
                      <a:gd name="connsiteX229-459" fmla="*/ 132984 w 2858572"/>
                      <a:gd name="connsiteY229-460" fmla="*/ 837626 h 1701760"/>
                      <a:gd name="connsiteX230-461" fmla="*/ 147216 w 2858572"/>
                      <a:gd name="connsiteY230-462" fmla="*/ 784257 h 1701760"/>
                      <a:gd name="connsiteX231-463" fmla="*/ 157890 w 2858572"/>
                      <a:gd name="connsiteY231-464" fmla="*/ 738003 h 1701760"/>
                      <a:gd name="connsiteX232-465" fmla="*/ 175680 w 2858572"/>
                      <a:gd name="connsiteY232-466" fmla="*/ 723771 h 1701760"/>
                      <a:gd name="connsiteX233-467" fmla="*/ 147216 w 2858572"/>
                      <a:gd name="connsiteY233-468" fmla="*/ 695307 h 1701760"/>
                      <a:gd name="connsiteX234-469" fmla="*/ 90289 w 2858572"/>
                      <a:gd name="connsiteY234-470" fmla="*/ 652612 h 1701760"/>
                      <a:gd name="connsiteX235-471" fmla="*/ 182796 w 2858572"/>
                      <a:gd name="connsiteY235-472" fmla="*/ 499619 h 1701760"/>
                      <a:gd name="connsiteX236-473" fmla="*/ 125869 w 2858572"/>
                      <a:gd name="connsiteY236-474" fmla="*/ 460481 h 1701760"/>
                      <a:gd name="connsiteX237-475" fmla="*/ 40477 w 2858572"/>
                      <a:gd name="connsiteY237-476" fmla="*/ 474713 h 1701760"/>
                      <a:gd name="connsiteX238-477" fmla="*/ 12013 w 2858572"/>
                      <a:gd name="connsiteY238-478" fmla="*/ 421343 h 1701760"/>
                      <a:gd name="connsiteX239-479" fmla="*/ 1339 w 2858572"/>
                      <a:gd name="connsiteY239-480" fmla="*/ 367973 h 1701760"/>
                      <a:gd name="connsiteX240-481" fmla="*/ 40477 w 2858572"/>
                      <a:gd name="connsiteY240-482" fmla="*/ 335952 h 1701760"/>
                      <a:gd name="connsiteX241-483" fmla="*/ 68941 w 2858572"/>
                      <a:gd name="connsiteY241-484" fmla="*/ 289698 h 1701760"/>
                      <a:gd name="connsiteX242-485" fmla="*/ 93847 w 2858572"/>
                      <a:gd name="connsiteY242-486" fmla="*/ 321720 h 1701760"/>
                      <a:gd name="connsiteX243-487" fmla="*/ 157890 w 2858572"/>
                      <a:gd name="connsiteY243-488" fmla="*/ 296814 h 1701760"/>
                      <a:gd name="connsiteX244-489" fmla="*/ 175680 w 2858572"/>
                      <a:gd name="connsiteY244-490" fmla="*/ 328836 h 1701760"/>
                      <a:gd name="connsiteX245-491" fmla="*/ 218376 w 2858572"/>
                      <a:gd name="connsiteY245-492" fmla="*/ 332394 h 1701760"/>
                      <a:gd name="connsiteX246-493" fmla="*/ 275304 w 2858572"/>
                      <a:gd name="connsiteY246-494" fmla="*/ 318162 h 1701760"/>
                      <a:gd name="connsiteX0-495" fmla="*/ 275304 w 2858572"/>
                      <a:gd name="connsiteY0-496" fmla="*/ 318162 h 1701760"/>
                      <a:gd name="connsiteX1-497" fmla="*/ 307325 w 2858572"/>
                      <a:gd name="connsiteY1-498" fmla="*/ 264792 h 1701760"/>
                      <a:gd name="connsiteX2-499" fmla="*/ 339347 w 2858572"/>
                      <a:gd name="connsiteY2-500" fmla="*/ 268350 h 1701760"/>
                      <a:gd name="connsiteX3-501" fmla="*/ 410507 w 2858572"/>
                      <a:gd name="connsiteY3-502" fmla="*/ 257676 h 1701760"/>
                      <a:gd name="connsiteX4-503" fmla="*/ 463876 w 2858572"/>
                      <a:gd name="connsiteY4-504" fmla="*/ 261234 h 1701760"/>
                      <a:gd name="connsiteX5-505" fmla="*/ 463876 w 2858572"/>
                      <a:gd name="connsiteY5-506" fmla="*/ 193633 h 1701760"/>
                      <a:gd name="connsiteX6-507" fmla="*/ 442528 w 2858572"/>
                      <a:gd name="connsiteY6-508" fmla="*/ 186517 h 1701760"/>
                      <a:gd name="connsiteX7-509" fmla="*/ 403391 w 2858572"/>
                      <a:gd name="connsiteY7-510" fmla="*/ 190075 h 1701760"/>
                      <a:gd name="connsiteX8-511" fmla="*/ 385601 w 2858572"/>
                      <a:gd name="connsiteY8-512" fmla="*/ 147379 h 1701760"/>
                      <a:gd name="connsiteX9-513" fmla="*/ 364253 w 2858572"/>
                      <a:gd name="connsiteY9-514" fmla="*/ 147379 h 1701760"/>
                      <a:gd name="connsiteX10-515" fmla="*/ 378485 w 2858572"/>
                      <a:gd name="connsiteY10-516" fmla="*/ 97567 h 1701760"/>
                      <a:gd name="connsiteX11-517" fmla="*/ 392717 w 2858572"/>
                      <a:gd name="connsiteY11-518" fmla="*/ 101125 h 1701760"/>
                      <a:gd name="connsiteX12-519" fmla="*/ 406949 w 2858572"/>
                      <a:gd name="connsiteY12-520" fmla="*/ 72661 h 1701760"/>
                      <a:gd name="connsiteX13-521" fmla="*/ 442528 w 2858572"/>
                      <a:gd name="connsiteY13-522" fmla="*/ 97567 h 1701760"/>
                      <a:gd name="connsiteX14-523" fmla="*/ 503014 w 2858572"/>
                      <a:gd name="connsiteY14-524" fmla="*/ 129589 h 1701760"/>
                      <a:gd name="connsiteX15-525" fmla="*/ 506572 w 2858572"/>
                      <a:gd name="connsiteY15-526" fmla="*/ 101125 h 1701760"/>
                      <a:gd name="connsiteX16-527" fmla="*/ 513688 w 2858572"/>
                      <a:gd name="connsiteY16-528" fmla="*/ 61988 h 1701760"/>
                      <a:gd name="connsiteX17-529" fmla="*/ 520804 w 2858572"/>
                      <a:gd name="connsiteY17-530" fmla="*/ 111799 h 1701760"/>
                      <a:gd name="connsiteX18-531" fmla="*/ 542152 w 2858572"/>
                      <a:gd name="connsiteY18-532" fmla="*/ 122473 h 1701760"/>
                      <a:gd name="connsiteX19-533" fmla="*/ 552826 w 2858572"/>
                      <a:gd name="connsiteY19-534" fmla="*/ 86893 h 1701760"/>
                      <a:gd name="connsiteX20-535" fmla="*/ 606195 w 2858572"/>
                      <a:gd name="connsiteY20-536" fmla="*/ 58430 h 1701760"/>
                      <a:gd name="connsiteX21-537" fmla="*/ 648891 w 2858572"/>
                      <a:gd name="connsiteY21-538" fmla="*/ 61988 h 1701760"/>
                      <a:gd name="connsiteX22-539" fmla="*/ 641775 w 2858572"/>
                      <a:gd name="connsiteY22-540" fmla="*/ 12176 h 1701760"/>
                      <a:gd name="connsiteX23-541" fmla="*/ 695145 w 2858572"/>
                      <a:gd name="connsiteY23-542" fmla="*/ 1502 h 1701760"/>
                      <a:gd name="connsiteX24-543" fmla="*/ 741398 w 2858572"/>
                      <a:gd name="connsiteY24-544" fmla="*/ 37082 h 1701760"/>
                      <a:gd name="connsiteX25-545" fmla="*/ 791210 w 2858572"/>
                      <a:gd name="connsiteY25-546" fmla="*/ 26408 h 1701760"/>
                      <a:gd name="connsiteX26-547" fmla="*/ 805442 w 2858572"/>
                      <a:gd name="connsiteY26-548" fmla="*/ 69103 h 1701760"/>
                      <a:gd name="connsiteX27-549" fmla="*/ 816116 w 2858572"/>
                      <a:gd name="connsiteY27-550" fmla="*/ 111799 h 1701760"/>
                      <a:gd name="connsiteX28-551" fmla="*/ 848138 w 2858572"/>
                      <a:gd name="connsiteY28-552" fmla="*/ 111799 h 1701760"/>
                      <a:gd name="connsiteX29-553" fmla="*/ 873044 w 2858572"/>
                      <a:gd name="connsiteY29-554" fmla="*/ 175843 h 1701760"/>
                      <a:gd name="connsiteX30-555" fmla="*/ 929971 w 2858572"/>
                      <a:gd name="connsiteY30-556" fmla="*/ 179401 h 1701760"/>
                      <a:gd name="connsiteX31-557" fmla="*/ 958435 w 2858572"/>
                      <a:gd name="connsiteY31-558" fmla="*/ 161611 h 1701760"/>
                      <a:gd name="connsiteX32-559" fmla="*/ 979783 w 2858572"/>
                      <a:gd name="connsiteY32-560" fmla="*/ 257676 h 1701760"/>
                      <a:gd name="connsiteX33-561" fmla="*/ 986899 w 2858572"/>
                      <a:gd name="connsiteY33-562" fmla="*/ 303930 h 1701760"/>
                      <a:gd name="connsiteX34-563" fmla="*/ 969109 w 2858572"/>
                      <a:gd name="connsiteY34-564" fmla="*/ 332394 h 1701760"/>
                      <a:gd name="connsiteX35-565" fmla="*/ 905065 w 2858572"/>
                      <a:gd name="connsiteY35-566" fmla="*/ 378647 h 1701760"/>
                      <a:gd name="connsiteX36-567" fmla="*/ 880160 w 2858572"/>
                      <a:gd name="connsiteY36-568" fmla="*/ 417785 h 1701760"/>
                      <a:gd name="connsiteX37-569" fmla="*/ 922855 w 2858572"/>
                      <a:gd name="connsiteY37-570" fmla="*/ 403553 h 1701760"/>
                      <a:gd name="connsiteX38-571" fmla="*/ 972667 w 2858572"/>
                      <a:gd name="connsiteY38-572" fmla="*/ 396437 h 1701760"/>
                      <a:gd name="connsiteX39-573" fmla="*/ 1008247 w 2858572"/>
                      <a:gd name="connsiteY39-574" fmla="*/ 414227 h 1701760"/>
                      <a:gd name="connsiteX40-575" fmla="*/ 1001131 w 2858572"/>
                      <a:gd name="connsiteY40-576" fmla="*/ 467597 h 1701760"/>
                      <a:gd name="connsiteX41-577" fmla="*/ 979783 w 2858572"/>
                      <a:gd name="connsiteY41-578" fmla="*/ 517409 h 1701760"/>
                      <a:gd name="connsiteX42-579" fmla="*/ 990457 w 2858572"/>
                      <a:gd name="connsiteY42-580" fmla="*/ 585010 h 1701760"/>
                      <a:gd name="connsiteX43-581" fmla="*/ 1029595 w 2858572"/>
                      <a:gd name="connsiteY43-582" fmla="*/ 617032 h 1701760"/>
                      <a:gd name="connsiteX44-583" fmla="*/ 1050942 w 2858572"/>
                      <a:gd name="connsiteY44-584" fmla="*/ 649054 h 1701760"/>
                      <a:gd name="connsiteX45-585" fmla="*/ 1079406 w 2858572"/>
                      <a:gd name="connsiteY45-586" fmla="*/ 595684 h 1701760"/>
                      <a:gd name="connsiteX46-587" fmla="*/ 1122102 w 2858572"/>
                      <a:gd name="connsiteY46-588" fmla="*/ 606358 h 1701760"/>
                      <a:gd name="connsiteX47-589" fmla="*/ 1157682 w 2858572"/>
                      <a:gd name="connsiteY47-590" fmla="*/ 592126 h 1701760"/>
                      <a:gd name="connsiteX48-591" fmla="*/ 1196819 w 2858572"/>
                      <a:gd name="connsiteY48-592" fmla="*/ 560104 h 1701760"/>
                      <a:gd name="connsiteX49-593" fmla="*/ 1246631 w 2858572"/>
                      <a:gd name="connsiteY49-594" fmla="*/ 567220 h 1701760"/>
                      <a:gd name="connsiteX50-595" fmla="*/ 1285769 w 2858572"/>
                      <a:gd name="connsiteY50-596" fmla="*/ 556546 h 1701760"/>
                      <a:gd name="connsiteX51-597" fmla="*/ 1296443 w 2858572"/>
                      <a:gd name="connsiteY51-598" fmla="*/ 613474 h 1701760"/>
                      <a:gd name="connsiteX52-599" fmla="*/ 1324907 w 2858572"/>
                      <a:gd name="connsiteY52-600" fmla="*/ 638380 h 1701760"/>
                      <a:gd name="connsiteX53-601" fmla="*/ 1321349 w 2858572"/>
                      <a:gd name="connsiteY53-602" fmla="*/ 681075 h 1701760"/>
                      <a:gd name="connsiteX54-603" fmla="*/ 1314233 w 2858572"/>
                      <a:gd name="connsiteY54-604" fmla="*/ 720213 h 1701760"/>
                      <a:gd name="connsiteX55-605" fmla="*/ 1289327 w 2858572"/>
                      <a:gd name="connsiteY55-606" fmla="*/ 745119 h 1701760"/>
                      <a:gd name="connsiteX56-607" fmla="*/ 1253747 w 2858572"/>
                      <a:gd name="connsiteY56-608" fmla="*/ 798489 h 1701760"/>
                      <a:gd name="connsiteX57-609" fmla="*/ 1278653 w 2858572"/>
                      <a:gd name="connsiteY57-610" fmla="*/ 812721 h 1701760"/>
                      <a:gd name="connsiteX58-611" fmla="*/ 1321349 w 2858572"/>
                      <a:gd name="connsiteY58-612" fmla="*/ 784257 h 1701760"/>
                      <a:gd name="connsiteX59-613" fmla="*/ 1356928 w 2858572"/>
                      <a:gd name="connsiteY59-614" fmla="*/ 851858 h 1701760"/>
                      <a:gd name="connsiteX60-615" fmla="*/ 1392508 w 2858572"/>
                      <a:gd name="connsiteY60-616" fmla="*/ 855416 h 1701760"/>
                      <a:gd name="connsiteX61-617" fmla="*/ 1438762 w 2858572"/>
                      <a:gd name="connsiteY61-618" fmla="*/ 866090 h 1701760"/>
                      <a:gd name="connsiteX62-619" fmla="*/ 1474342 w 2858572"/>
                      <a:gd name="connsiteY62-620" fmla="*/ 809163 h 1701760"/>
                      <a:gd name="connsiteX63-621" fmla="*/ 1513479 w 2858572"/>
                      <a:gd name="connsiteY63-622" fmla="*/ 784257 h 1701760"/>
                      <a:gd name="connsiteX64-623" fmla="*/ 1566849 w 2858572"/>
                      <a:gd name="connsiteY64-624" fmla="*/ 809163 h 1701760"/>
                      <a:gd name="connsiteX65-625" fmla="*/ 1595313 w 2858572"/>
                      <a:gd name="connsiteY65-626" fmla="*/ 823395 h 1701760"/>
                      <a:gd name="connsiteX66-627" fmla="*/ 1620219 w 2858572"/>
                      <a:gd name="connsiteY66-628" fmla="*/ 812721 h 1701760"/>
                      <a:gd name="connsiteX67-629" fmla="*/ 1609545 w 2858572"/>
                      <a:gd name="connsiteY67-630" fmla="*/ 773583 h 1701760"/>
                      <a:gd name="connsiteX68-631" fmla="*/ 1613103 w 2858572"/>
                      <a:gd name="connsiteY68-632" fmla="*/ 730887 h 1701760"/>
                      <a:gd name="connsiteX69-633" fmla="*/ 1648683 w 2858572"/>
                      <a:gd name="connsiteY69-634" fmla="*/ 698865 h 1701760"/>
                      <a:gd name="connsiteX70-635" fmla="*/ 1719842 w 2858572"/>
                      <a:gd name="connsiteY70-636" fmla="*/ 709539 h 1701760"/>
                      <a:gd name="connsiteX71-637" fmla="*/ 1787444 w 2858572"/>
                      <a:gd name="connsiteY71-638" fmla="*/ 734445 h 1701760"/>
                      <a:gd name="connsiteX72-639" fmla="*/ 1833697 w 2858572"/>
                      <a:gd name="connsiteY72-640" fmla="*/ 734445 h 1701760"/>
                      <a:gd name="connsiteX73-641" fmla="*/ 1872835 w 2858572"/>
                      <a:gd name="connsiteY73-642" fmla="*/ 720213 h 1701760"/>
                      <a:gd name="connsiteX74-643" fmla="*/ 1890625 w 2858572"/>
                      <a:gd name="connsiteY74-644" fmla="*/ 716655 h 1701760"/>
                      <a:gd name="connsiteX75-645" fmla="*/ 1908415 w 2858572"/>
                      <a:gd name="connsiteY75-646" fmla="*/ 748677 h 1701760"/>
                      <a:gd name="connsiteX76-647" fmla="*/ 1851487 w 2858572"/>
                      <a:gd name="connsiteY76-648" fmla="*/ 823395 h 1701760"/>
                      <a:gd name="connsiteX77-649" fmla="*/ 1837255 w 2858572"/>
                      <a:gd name="connsiteY77-650" fmla="*/ 866090 h 1701760"/>
                      <a:gd name="connsiteX78-651" fmla="*/ 1872835 w 2858572"/>
                      <a:gd name="connsiteY78-652" fmla="*/ 880322 h 1701760"/>
                      <a:gd name="connsiteX79-653" fmla="*/ 1968900 w 2858572"/>
                      <a:gd name="connsiteY79-654" fmla="*/ 862532 h 1701760"/>
                      <a:gd name="connsiteX80-655" fmla="*/ 2022270 w 2858572"/>
                      <a:gd name="connsiteY80-656" fmla="*/ 826952 h 1701760"/>
                      <a:gd name="connsiteX81-657" fmla="*/ 2064966 w 2858572"/>
                      <a:gd name="connsiteY81-658" fmla="*/ 841184 h 1701760"/>
                      <a:gd name="connsiteX82-659" fmla="*/ 2089872 w 2858572"/>
                      <a:gd name="connsiteY82-660" fmla="*/ 873206 h 1701760"/>
                      <a:gd name="connsiteX83-661" fmla="*/ 2125451 w 2858572"/>
                      <a:gd name="connsiteY83-662" fmla="*/ 834068 h 1701760"/>
                      <a:gd name="connsiteX84-663" fmla="*/ 2136125 w 2858572"/>
                      <a:gd name="connsiteY84-664" fmla="*/ 677517 h 1701760"/>
                      <a:gd name="connsiteX85-665" fmla="*/ 2153915 w 2858572"/>
                      <a:gd name="connsiteY85-666" fmla="*/ 609916 h 1701760"/>
                      <a:gd name="connsiteX86-667" fmla="*/ 2203727 w 2858572"/>
                      <a:gd name="connsiteY86-668" fmla="*/ 563662 h 1701760"/>
                      <a:gd name="connsiteX87-669" fmla="*/ 2221517 w 2858572"/>
                      <a:gd name="connsiteY87-670" fmla="*/ 467597 h 1701760"/>
                      <a:gd name="connsiteX88-671" fmla="*/ 2217959 w 2858572"/>
                      <a:gd name="connsiteY88-672" fmla="*/ 417785 h 1701760"/>
                      <a:gd name="connsiteX89-673" fmla="*/ 2282002 w 2858572"/>
                      <a:gd name="connsiteY89-674" fmla="*/ 385763 h 1701760"/>
                      <a:gd name="connsiteX90-675" fmla="*/ 2303350 w 2858572"/>
                      <a:gd name="connsiteY90-676" fmla="*/ 343068 h 1701760"/>
                      <a:gd name="connsiteX91-677" fmla="*/ 2296234 w 2858572"/>
                      <a:gd name="connsiteY91-678" fmla="*/ 261234 h 1701760"/>
                      <a:gd name="connsiteX92-679" fmla="*/ 2324698 w 2858572"/>
                      <a:gd name="connsiteY92-680" fmla="*/ 214981 h 1701760"/>
                      <a:gd name="connsiteX93-681" fmla="*/ 2388742 w 2858572"/>
                      <a:gd name="connsiteY93-682" fmla="*/ 211423 h 1701760"/>
                      <a:gd name="connsiteX94-683" fmla="*/ 2434995 w 2858572"/>
                      <a:gd name="connsiteY94-684" fmla="*/ 182959 h 1701760"/>
                      <a:gd name="connsiteX95-685" fmla="*/ 2484807 w 2858572"/>
                      <a:gd name="connsiteY95-686" fmla="*/ 147379 h 1701760"/>
                      <a:gd name="connsiteX96-687" fmla="*/ 2520387 w 2858572"/>
                      <a:gd name="connsiteY96-688" fmla="*/ 118915 h 1701760"/>
                      <a:gd name="connsiteX97-689" fmla="*/ 2563083 w 2858572"/>
                      <a:gd name="connsiteY97-690" fmla="*/ 165169 h 1701760"/>
                      <a:gd name="connsiteX98-691" fmla="*/ 2609336 w 2858572"/>
                      <a:gd name="connsiteY98-692" fmla="*/ 247002 h 1701760"/>
                      <a:gd name="connsiteX99-693" fmla="*/ 2627126 w 2858572"/>
                      <a:gd name="connsiteY99-694" fmla="*/ 279024 h 1701760"/>
                      <a:gd name="connsiteX100-695" fmla="*/ 2676938 w 2858572"/>
                      <a:gd name="connsiteY100-696" fmla="*/ 257676 h 1701760"/>
                      <a:gd name="connsiteX101-697" fmla="*/ 2737423 w 2858572"/>
                      <a:gd name="connsiteY101-698" fmla="*/ 232770 h 1701760"/>
                      <a:gd name="connsiteX102-699" fmla="*/ 2748097 w 2858572"/>
                      <a:gd name="connsiteY102-700" fmla="*/ 275466 h 1701760"/>
                      <a:gd name="connsiteX103-701" fmla="*/ 2801467 w 2858572"/>
                      <a:gd name="connsiteY103-702" fmla="*/ 268350 h 1701760"/>
                      <a:gd name="connsiteX104-703" fmla="*/ 2837047 w 2858572"/>
                      <a:gd name="connsiteY104-704" fmla="*/ 275466 h 1701760"/>
                      <a:gd name="connsiteX105-705" fmla="*/ 2858395 w 2858572"/>
                      <a:gd name="connsiteY105-706" fmla="*/ 314604 h 1701760"/>
                      <a:gd name="connsiteX106-707" fmla="*/ 2844163 w 2858572"/>
                      <a:gd name="connsiteY106-708" fmla="*/ 346626 h 1701760"/>
                      <a:gd name="connsiteX107-709" fmla="*/ 2794351 w 2858572"/>
                      <a:gd name="connsiteY107-710" fmla="*/ 421343 h 1701760"/>
                      <a:gd name="connsiteX108-711" fmla="*/ 2769445 w 2858572"/>
                      <a:gd name="connsiteY108-712" fmla="*/ 460481 h 1701760"/>
                      <a:gd name="connsiteX109-713" fmla="*/ 2751655 w 2858572"/>
                      <a:gd name="connsiteY109-714" fmla="*/ 510293 h 1701760"/>
                      <a:gd name="connsiteX110-715" fmla="*/ 2737423 w 2858572"/>
                      <a:gd name="connsiteY110-716" fmla="*/ 535198 h 1701760"/>
                      <a:gd name="connsiteX111-717" fmla="*/ 2769445 w 2858572"/>
                      <a:gd name="connsiteY111-718" fmla="*/ 560104 h 1701760"/>
                      <a:gd name="connsiteX112-719" fmla="*/ 2744539 w 2858572"/>
                      <a:gd name="connsiteY112-720" fmla="*/ 613474 h 1701760"/>
                      <a:gd name="connsiteX113-721" fmla="*/ 2765887 w 2858572"/>
                      <a:gd name="connsiteY113-722" fmla="*/ 666844 h 1701760"/>
                      <a:gd name="connsiteX114-723" fmla="*/ 2723191 w 2858572"/>
                      <a:gd name="connsiteY114-724" fmla="*/ 656170 h 1701760"/>
                      <a:gd name="connsiteX115-725" fmla="*/ 2676938 w 2858572"/>
                      <a:gd name="connsiteY115-726" fmla="*/ 645496 h 1701760"/>
                      <a:gd name="connsiteX116-727" fmla="*/ 2705402 w 2858572"/>
                      <a:gd name="connsiteY116-728" fmla="*/ 677517 h 1701760"/>
                      <a:gd name="connsiteX117-729" fmla="*/ 2676938 w 2858572"/>
                      <a:gd name="connsiteY117-730" fmla="*/ 723771 h 1701760"/>
                      <a:gd name="connsiteX118-731" fmla="*/ 2655590 w 2858572"/>
                      <a:gd name="connsiteY118-732" fmla="*/ 730887 h 1701760"/>
                      <a:gd name="connsiteX119-733" fmla="*/ 2644916 w 2858572"/>
                      <a:gd name="connsiteY119-734" fmla="*/ 762909 h 1701760"/>
                      <a:gd name="connsiteX120-735" fmla="*/ 2609336 w 2858572"/>
                      <a:gd name="connsiteY120-736" fmla="*/ 794931 h 1701760"/>
                      <a:gd name="connsiteX121-737" fmla="*/ 2595104 w 2858572"/>
                      <a:gd name="connsiteY121-738" fmla="*/ 826952 h 1701760"/>
                      <a:gd name="connsiteX122-739" fmla="*/ 2559525 w 2858572"/>
                      <a:gd name="connsiteY122-740" fmla="*/ 830510 h 1701760"/>
                      <a:gd name="connsiteX123-741" fmla="*/ 2527503 w 2858572"/>
                      <a:gd name="connsiteY123-742" fmla="*/ 834068 h 1701760"/>
                      <a:gd name="connsiteX124-743" fmla="*/ 2513271 w 2858572"/>
                      <a:gd name="connsiteY124-744" fmla="*/ 873206 h 1701760"/>
                      <a:gd name="connsiteX125-745" fmla="*/ 2509713 w 2858572"/>
                      <a:gd name="connsiteY125-746" fmla="*/ 887438 h 1701760"/>
                      <a:gd name="connsiteX126-747" fmla="*/ 2470575 w 2858572"/>
                      <a:gd name="connsiteY126-748" fmla="*/ 944366 h 1701760"/>
                      <a:gd name="connsiteX127-749" fmla="*/ 2434995 w 2858572"/>
                      <a:gd name="connsiteY127-750" fmla="*/ 965714 h 1701760"/>
                      <a:gd name="connsiteX128-751" fmla="*/ 2424321 w 2858572"/>
                      <a:gd name="connsiteY128-752" fmla="*/ 965714 h 1701760"/>
                      <a:gd name="connsiteX129-753" fmla="*/ 2402974 w 2858572"/>
                      <a:gd name="connsiteY129-754" fmla="*/ 990619 h 1701760"/>
                      <a:gd name="connsiteX130-755" fmla="*/ 2381626 w 2858572"/>
                      <a:gd name="connsiteY130-756" fmla="*/ 997735 h 1701760"/>
                      <a:gd name="connsiteX131-757" fmla="*/ 2349604 w 2858572"/>
                      <a:gd name="connsiteY131-758" fmla="*/ 1019083 h 1701760"/>
                      <a:gd name="connsiteX132-759" fmla="*/ 2306908 w 2858572"/>
                      <a:gd name="connsiteY132-760" fmla="*/ 1026199 h 1701760"/>
                      <a:gd name="connsiteX133-761" fmla="*/ 2278444 w 2858572"/>
                      <a:gd name="connsiteY133-762" fmla="*/ 1104475 h 1701760"/>
                      <a:gd name="connsiteX134-763" fmla="*/ 2246423 w 2858572"/>
                      <a:gd name="connsiteY134-764" fmla="*/ 1157844 h 1701760"/>
                      <a:gd name="connsiteX135-765" fmla="*/ 2210843 w 2858572"/>
                      <a:gd name="connsiteY135-766" fmla="*/ 1161402 h 1701760"/>
                      <a:gd name="connsiteX136-767" fmla="*/ 2185937 w 2858572"/>
                      <a:gd name="connsiteY136-768" fmla="*/ 1175634 h 1701760"/>
                      <a:gd name="connsiteX137-769" fmla="*/ 2157473 w 2858572"/>
                      <a:gd name="connsiteY137-770" fmla="*/ 1182750 h 1701760"/>
                      <a:gd name="connsiteX138-771" fmla="*/ 2111219 w 2858572"/>
                      <a:gd name="connsiteY138-772" fmla="*/ 1200540 h 1701760"/>
                      <a:gd name="connsiteX139-773" fmla="*/ 2093430 w 2858572"/>
                      <a:gd name="connsiteY139-774" fmla="*/ 1179192 h 1701760"/>
                      <a:gd name="connsiteX140-775" fmla="*/ 2079198 w 2858572"/>
                      <a:gd name="connsiteY140-776" fmla="*/ 1200540 h 1701760"/>
                      <a:gd name="connsiteX141-777" fmla="*/ 2068524 w 2858572"/>
                      <a:gd name="connsiteY141-778" fmla="*/ 1225446 h 1701760"/>
                      <a:gd name="connsiteX142-779" fmla="*/ 2032944 w 2858572"/>
                      <a:gd name="connsiteY142-780" fmla="*/ 1200540 h 1701760"/>
                      <a:gd name="connsiteX143-781" fmla="*/ 1997364 w 2858572"/>
                      <a:gd name="connsiteY143-782" fmla="*/ 1207656 h 1701760"/>
                      <a:gd name="connsiteX144-783" fmla="*/ 1954669 w 2858572"/>
                      <a:gd name="connsiteY144-784" fmla="*/ 1236120 h 1701760"/>
                      <a:gd name="connsiteX145-785" fmla="*/ 1926205 w 2858572"/>
                      <a:gd name="connsiteY145-786" fmla="*/ 1221888 h 1701760"/>
                      <a:gd name="connsiteX146-787" fmla="*/ 1933321 w 2858572"/>
                      <a:gd name="connsiteY146-788" fmla="*/ 1196982 h 1701760"/>
                      <a:gd name="connsiteX147-789" fmla="*/ 1894183 w 2858572"/>
                      <a:gd name="connsiteY147-790" fmla="*/ 1225446 h 1701760"/>
                      <a:gd name="connsiteX148-791" fmla="*/ 1894183 w 2858572"/>
                      <a:gd name="connsiteY148-792" fmla="*/ 1257468 h 1701760"/>
                      <a:gd name="connsiteX149-793" fmla="*/ 1876393 w 2858572"/>
                      <a:gd name="connsiteY149-794" fmla="*/ 1246794 h 1701760"/>
                      <a:gd name="connsiteX150-795" fmla="*/ 1862161 w 2858572"/>
                      <a:gd name="connsiteY150-796" fmla="*/ 1268142 h 1701760"/>
                      <a:gd name="connsiteX151-797" fmla="*/ 1855045 w 2858572"/>
                      <a:gd name="connsiteY151-798" fmla="*/ 1307279 h 1701760"/>
                      <a:gd name="connsiteX152-799" fmla="*/ 1791002 w 2858572"/>
                      <a:gd name="connsiteY152-800" fmla="*/ 1307279 h 1701760"/>
                      <a:gd name="connsiteX153-801" fmla="*/ 1787444 w 2858572"/>
                      <a:gd name="connsiteY153-802" fmla="*/ 1261026 h 1701760"/>
                      <a:gd name="connsiteX154-803" fmla="*/ 1726958 w 2858572"/>
                      <a:gd name="connsiteY154-804" fmla="*/ 1200540 h 1701760"/>
                      <a:gd name="connsiteX155-805" fmla="*/ 1716284 w 2858572"/>
                      <a:gd name="connsiteY155-806" fmla="*/ 1172076 h 1701760"/>
                      <a:gd name="connsiteX156-807" fmla="*/ 1730516 w 2858572"/>
                      <a:gd name="connsiteY156-808" fmla="*/ 1232562 h 1701760"/>
                      <a:gd name="connsiteX157-809" fmla="*/ 1702052 w 2858572"/>
                      <a:gd name="connsiteY157-810" fmla="*/ 1221888 h 1701760"/>
                      <a:gd name="connsiteX158-811" fmla="*/ 1734074 w 2858572"/>
                      <a:gd name="connsiteY158-812" fmla="*/ 1293047 h 1701760"/>
                      <a:gd name="connsiteX159-813" fmla="*/ 1719842 w 2858572"/>
                      <a:gd name="connsiteY159-814" fmla="*/ 1332185 h 1701760"/>
                      <a:gd name="connsiteX160-815" fmla="*/ 1705610 w 2858572"/>
                      <a:gd name="connsiteY160-816" fmla="*/ 1335743 h 1701760"/>
                      <a:gd name="connsiteX161-817" fmla="*/ 1677146 w 2858572"/>
                      <a:gd name="connsiteY161-818" fmla="*/ 1310837 h 1701760"/>
                      <a:gd name="connsiteX162-819" fmla="*/ 1662914 w 2858572"/>
                      <a:gd name="connsiteY162-820" fmla="*/ 1342859 h 1701760"/>
                      <a:gd name="connsiteX163-821" fmla="*/ 1638009 w 2858572"/>
                      <a:gd name="connsiteY163-822" fmla="*/ 1335743 h 1701760"/>
                      <a:gd name="connsiteX164-823" fmla="*/ 1634451 w 2858572"/>
                      <a:gd name="connsiteY164-824" fmla="*/ 1300163 h 1701760"/>
                      <a:gd name="connsiteX165-825" fmla="*/ 1627335 w 2858572"/>
                      <a:gd name="connsiteY165-826" fmla="*/ 1385555 h 1701760"/>
                      <a:gd name="connsiteX166-827" fmla="*/ 1584639 w 2858572"/>
                      <a:gd name="connsiteY166-828" fmla="*/ 1392671 h 1701760"/>
                      <a:gd name="connsiteX167-829" fmla="*/ 1563291 w 2858572"/>
                      <a:gd name="connsiteY167-830" fmla="*/ 1406903 h 1701760"/>
                      <a:gd name="connsiteX168-831" fmla="*/ 1531269 w 2858572"/>
                      <a:gd name="connsiteY168-832" fmla="*/ 1396229 h 1701760"/>
                      <a:gd name="connsiteX169-833" fmla="*/ 1495690 w 2858572"/>
                      <a:gd name="connsiteY169-834" fmla="*/ 1421135 h 1701760"/>
                      <a:gd name="connsiteX170-835" fmla="*/ 1456552 w 2858572"/>
                      <a:gd name="connsiteY170-836" fmla="*/ 1403345 h 1701760"/>
                      <a:gd name="connsiteX171-837" fmla="*/ 1445878 w 2858572"/>
                      <a:gd name="connsiteY171-838" fmla="*/ 1414019 h 1701760"/>
                      <a:gd name="connsiteX172-839" fmla="*/ 1420972 w 2858572"/>
                      <a:gd name="connsiteY172-840" fmla="*/ 1449598 h 1701760"/>
                      <a:gd name="connsiteX173-841" fmla="*/ 1410298 w 2858572"/>
                      <a:gd name="connsiteY173-842" fmla="*/ 1428251 h 1701760"/>
                      <a:gd name="connsiteX174-843" fmla="*/ 1403182 w 2858572"/>
                      <a:gd name="connsiteY174-844" fmla="*/ 1410461 h 1701760"/>
                      <a:gd name="connsiteX175-845" fmla="*/ 1388950 w 2858572"/>
                      <a:gd name="connsiteY175-846" fmla="*/ 1449598 h 1701760"/>
                      <a:gd name="connsiteX176-847" fmla="*/ 1321349 w 2858572"/>
                      <a:gd name="connsiteY176-848" fmla="*/ 1456714 h 1701760"/>
                      <a:gd name="connsiteX177-849" fmla="*/ 1289327 w 2858572"/>
                      <a:gd name="connsiteY177-850" fmla="*/ 1478062 h 1701760"/>
                      <a:gd name="connsiteX178-851" fmla="*/ 1221725 w 2858572"/>
                      <a:gd name="connsiteY178-852" fmla="*/ 1506526 h 1701760"/>
                      <a:gd name="connsiteX179-853" fmla="*/ 1179030 w 2858572"/>
                      <a:gd name="connsiteY179-854" fmla="*/ 1549222 h 1701760"/>
                      <a:gd name="connsiteX180-855" fmla="*/ 1111428 w 2858572"/>
                      <a:gd name="connsiteY180-856" fmla="*/ 1556338 h 1701760"/>
                      <a:gd name="connsiteX181-857" fmla="*/ 1157682 w 2858572"/>
                      <a:gd name="connsiteY181-858" fmla="*/ 1595475 h 1701760"/>
                      <a:gd name="connsiteX182-859" fmla="*/ 1150566 w 2858572"/>
                      <a:gd name="connsiteY182-860" fmla="*/ 1620381 h 1701760"/>
                      <a:gd name="connsiteX183-861" fmla="*/ 1175472 w 2858572"/>
                      <a:gd name="connsiteY183-862" fmla="*/ 1655961 h 1701760"/>
                      <a:gd name="connsiteX184-863" fmla="*/ 1125660 w 2858572"/>
                      <a:gd name="connsiteY184-864" fmla="*/ 1695099 h 1701760"/>
                      <a:gd name="connsiteX185-865" fmla="*/ 1058058 w 2858572"/>
                      <a:gd name="connsiteY185-866" fmla="*/ 1698657 h 1701760"/>
                      <a:gd name="connsiteX186-867" fmla="*/ 1043826 w 2858572"/>
                      <a:gd name="connsiteY186-868" fmla="*/ 1663077 h 1701760"/>
                      <a:gd name="connsiteX187-869" fmla="*/ 1015363 w 2858572"/>
                      <a:gd name="connsiteY187-870" fmla="*/ 1591917 h 1701760"/>
                      <a:gd name="connsiteX188-871" fmla="*/ 1022479 w 2858572"/>
                      <a:gd name="connsiteY188-872" fmla="*/ 1538548 h 1701760"/>
                      <a:gd name="connsiteX189-873" fmla="*/ 1036711 w 2858572"/>
                      <a:gd name="connsiteY189-874" fmla="*/ 1474504 h 1701760"/>
                      <a:gd name="connsiteX190-875" fmla="*/ 1054500 w 2858572"/>
                      <a:gd name="connsiteY190-876" fmla="*/ 1474504 h 1701760"/>
                      <a:gd name="connsiteX191-877" fmla="*/ 1022479 w 2858572"/>
                      <a:gd name="connsiteY191-878" fmla="*/ 1453156 h 1701760"/>
                      <a:gd name="connsiteX192-879" fmla="*/ 994015 w 2858572"/>
                      <a:gd name="connsiteY192-880" fmla="*/ 1474504 h 1701760"/>
                      <a:gd name="connsiteX193-881" fmla="*/ 915739 w 2858572"/>
                      <a:gd name="connsiteY193-882" fmla="*/ 1481620 h 1701760"/>
                      <a:gd name="connsiteX194-883" fmla="*/ 905065 w 2858572"/>
                      <a:gd name="connsiteY194-884" fmla="*/ 1456714 h 1701760"/>
                      <a:gd name="connsiteX195-885" fmla="*/ 855254 w 2858572"/>
                      <a:gd name="connsiteY195-886" fmla="*/ 1438924 h 1701760"/>
                      <a:gd name="connsiteX196-887" fmla="*/ 823232 w 2858572"/>
                      <a:gd name="connsiteY196-888" fmla="*/ 1381997 h 1701760"/>
                      <a:gd name="connsiteX197-889" fmla="*/ 819674 w 2858572"/>
                      <a:gd name="connsiteY197-890" fmla="*/ 1428251 h 1701760"/>
                      <a:gd name="connsiteX198-891" fmla="*/ 798326 w 2858572"/>
                      <a:gd name="connsiteY198-892" fmla="*/ 1435366 h 1701760"/>
                      <a:gd name="connsiteX199-893" fmla="*/ 773420 w 2858572"/>
                      <a:gd name="connsiteY199-894" fmla="*/ 1428251 h 1701760"/>
                      <a:gd name="connsiteX200-895" fmla="*/ 755630 w 2858572"/>
                      <a:gd name="connsiteY200-896" fmla="*/ 1446040 h 1701760"/>
                      <a:gd name="connsiteX201-897" fmla="*/ 716493 w 2858572"/>
                      <a:gd name="connsiteY201-898" fmla="*/ 1449598 h 1701760"/>
                      <a:gd name="connsiteX202-899" fmla="*/ 680913 w 2858572"/>
                      <a:gd name="connsiteY202-900" fmla="*/ 1417577 h 1701760"/>
                      <a:gd name="connsiteX203-901" fmla="*/ 634659 w 2858572"/>
                      <a:gd name="connsiteY203-902" fmla="*/ 1431809 h 1701760"/>
                      <a:gd name="connsiteX204-903" fmla="*/ 577732 w 2858572"/>
                      <a:gd name="connsiteY204-904" fmla="*/ 1406903 h 1701760"/>
                      <a:gd name="connsiteX205-905" fmla="*/ 531478 w 2858572"/>
                      <a:gd name="connsiteY205-906" fmla="*/ 1378439 h 1701760"/>
                      <a:gd name="connsiteX206-907" fmla="*/ 474550 w 2858572"/>
                      <a:gd name="connsiteY206-908" fmla="*/ 1367765 h 1701760"/>
                      <a:gd name="connsiteX207-909" fmla="*/ 478108 w 2858572"/>
                      <a:gd name="connsiteY207-910" fmla="*/ 1303721 h 1701760"/>
                      <a:gd name="connsiteX208-911" fmla="*/ 467434 w 2858572"/>
                      <a:gd name="connsiteY208-912" fmla="*/ 1257468 h 1701760"/>
                      <a:gd name="connsiteX209-913" fmla="*/ 495898 w 2858572"/>
                      <a:gd name="connsiteY209-914" fmla="*/ 1221888 h 1701760"/>
                      <a:gd name="connsiteX210-915" fmla="*/ 470992 w 2858572"/>
                      <a:gd name="connsiteY210-916" fmla="*/ 1182750 h 1701760"/>
                      <a:gd name="connsiteX211-917" fmla="*/ 424739 w 2858572"/>
                      <a:gd name="connsiteY211-918" fmla="*/ 1196982 h 1701760"/>
                      <a:gd name="connsiteX212-919" fmla="*/ 399833 w 2858572"/>
                      <a:gd name="connsiteY212-920" fmla="*/ 1172076 h 1701760"/>
                      <a:gd name="connsiteX213-921" fmla="*/ 357137 w 2858572"/>
                      <a:gd name="connsiteY213-922" fmla="*/ 1179192 h 1701760"/>
                      <a:gd name="connsiteX214-923" fmla="*/ 300209 w 2858572"/>
                      <a:gd name="connsiteY214-924" fmla="*/ 1157844 h 1701760"/>
                      <a:gd name="connsiteX215-925" fmla="*/ 278862 w 2858572"/>
                      <a:gd name="connsiteY215-926" fmla="*/ 1125823 h 1701760"/>
                      <a:gd name="connsiteX216-927" fmla="*/ 325115 w 2858572"/>
                      <a:gd name="connsiteY216-928" fmla="*/ 1083127 h 1701760"/>
                      <a:gd name="connsiteX217-929" fmla="*/ 364253 w 2858572"/>
                      <a:gd name="connsiteY217-930" fmla="*/ 1061779 h 1701760"/>
                      <a:gd name="connsiteX218-931" fmla="*/ 396275 w 2858572"/>
                      <a:gd name="connsiteY218-932" fmla="*/ 1076011 h 1701760"/>
                      <a:gd name="connsiteX219-933" fmla="*/ 414065 w 2858572"/>
                      <a:gd name="connsiteY219-934" fmla="*/ 1011967 h 1701760"/>
                      <a:gd name="connsiteX220-935" fmla="*/ 389159 w 2858572"/>
                      <a:gd name="connsiteY220-936" fmla="*/ 951482 h 1701760"/>
                      <a:gd name="connsiteX221-937" fmla="*/ 350021 w 2858572"/>
                      <a:gd name="connsiteY221-938" fmla="*/ 965714 h 1701760"/>
                      <a:gd name="connsiteX222-939" fmla="*/ 325115 w 2858572"/>
                      <a:gd name="connsiteY222-940" fmla="*/ 947924 h 1701760"/>
                      <a:gd name="connsiteX223-941" fmla="*/ 300209 w 2858572"/>
                      <a:gd name="connsiteY223-942" fmla="*/ 965714 h 1701760"/>
                      <a:gd name="connsiteX224-943" fmla="*/ 253956 w 2858572"/>
                      <a:gd name="connsiteY224-944" fmla="*/ 947924 h 1701760"/>
                      <a:gd name="connsiteX225-945" fmla="*/ 239724 w 2858572"/>
                      <a:gd name="connsiteY225-946" fmla="*/ 926576 h 1701760"/>
                      <a:gd name="connsiteX226-947" fmla="*/ 225492 w 2858572"/>
                      <a:gd name="connsiteY226-948" fmla="*/ 890996 h 1701760"/>
                      <a:gd name="connsiteX227-949" fmla="*/ 172122 w 2858572"/>
                      <a:gd name="connsiteY227-950" fmla="*/ 876764 h 1701760"/>
                      <a:gd name="connsiteX228-951" fmla="*/ 154332 w 2858572"/>
                      <a:gd name="connsiteY228-952" fmla="*/ 883880 h 1701760"/>
                      <a:gd name="connsiteX229-953" fmla="*/ 132984 w 2858572"/>
                      <a:gd name="connsiteY229-954" fmla="*/ 837626 h 1701760"/>
                      <a:gd name="connsiteX230-955" fmla="*/ 147216 w 2858572"/>
                      <a:gd name="connsiteY230-956" fmla="*/ 784257 h 1701760"/>
                      <a:gd name="connsiteX231-957" fmla="*/ 157890 w 2858572"/>
                      <a:gd name="connsiteY231-958" fmla="*/ 738003 h 1701760"/>
                      <a:gd name="connsiteX232-959" fmla="*/ 175680 w 2858572"/>
                      <a:gd name="connsiteY232-960" fmla="*/ 723771 h 1701760"/>
                      <a:gd name="connsiteX233-961" fmla="*/ 147216 w 2858572"/>
                      <a:gd name="connsiteY233-962" fmla="*/ 695307 h 1701760"/>
                      <a:gd name="connsiteX234-963" fmla="*/ 90289 w 2858572"/>
                      <a:gd name="connsiteY234-964" fmla="*/ 652612 h 1701760"/>
                      <a:gd name="connsiteX235-965" fmla="*/ 125869 w 2858572"/>
                      <a:gd name="connsiteY235-966" fmla="*/ 460481 h 1701760"/>
                      <a:gd name="connsiteX236-967" fmla="*/ 40477 w 2858572"/>
                      <a:gd name="connsiteY236-968" fmla="*/ 474713 h 1701760"/>
                      <a:gd name="connsiteX237-969" fmla="*/ 12013 w 2858572"/>
                      <a:gd name="connsiteY237-970" fmla="*/ 421343 h 1701760"/>
                      <a:gd name="connsiteX238-971" fmla="*/ 1339 w 2858572"/>
                      <a:gd name="connsiteY238-972" fmla="*/ 367973 h 1701760"/>
                      <a:gd name="connsiteX239-973" fmla="*/ 40477 w 2858572"/>
                      <a:gd name="connsiteY239-974" fmla="*/ 335952 h 1701760"/>
                      <a:gd name="connsiteX240-975" fmla="*/ 68941 w 2858572"/>
                      <a:gd name="connsiteY240-976" fmla="*/ 289698 h 1701760"/>
                      <a:gd name="connsiteX241-977" fmla="*/ 93847 w 2858572"/>
                      <a:gd name="connsiteY241-978" fmla="*/ 321720 h 1701760"/>
                      <a:gd name="connsiteX242-979" fmla="*/ 157890 w 2858572"/>
                      <a:gd name="connsiteY242-980" fmla="*/ 296814 h 1701760"/>
                      <a:gd name="connsiteX243-981" fmla="*/ 175680 w 2858572"/>
                      <a:gd name="connsiteY243-982" fmla="*/ 328836 h 1701760"/>
                      <a:gd name="connsiteX244-983" fmla="*/ 218376 w 2858572"/>
                      <a:gd name="connsiteY244-984" fmla="*/ 332394 h 1701760"/>
                      <a:gd name="connsiteX245-985" fmla="*/ 275304 w 2858572"/>
                      <a:gd name="connsiteY245-986" fmla="*/ 318162 h 1701760"/>
                      <a:gd name="connsiteX0-987" fmla="*/ 275304 w 2858572"/>
                      <a:gd name="connsiteY0-988" fmla="*/ 318162 h 1701760"/>
                      <a:gd name="connsiteX1-989" fmla="*/ 307325 w 2858572"/>
                      <a:gd name="connsiteY1-990" fmla="*/ 264792 h 1701760"/>
                      <a:gd name="connsiteX2-991" fmla="*/ 339347 w 2858572"/>
                      <a:gd name="connsiteY2-992" fmla="*/ 268350 h 1701760"/>
                      <a:gd name="connsiteX3-993" fmla="*/ 410507 w 2858572"/>
                      <a:gd name="connsiteY3-994" fmla="*/ 257676 h 1701760"/>
                      <a:gd name="connsiteX4-995" fmla="*/ 463876 w 2858572"/>
                      <a:gd name="connsiteY4-996" fmla="*/ 261234 h 1701760"/>
                      <a:gd name="connsiteX5-997" fmla="*/ 463876 w 2858572"/>
                      <a:gd name="connsiteY5-998" fmla="*/ 193633 h 1701760"/>
                      <a:gd name="connsiteX6-999" fmla="*/ 442528 w 2858572"/>
                      <a:gd name="connsiteY6-1000" fmla="*/ 186517 h 1701760"/>
                      <a:gd name="connsiteX7-1001" fmla="*/ 403391 w 2858572"/>
                      <a:gd name="connsiteY7-1002" fmla="*/ 190075 h 1701760"/>
                      <a:gd name="connsiteX8-1003" fmla="*/ 385601 w 2858572"/>
                      <a:gd name="connsiteY8-1004" fmla="*/ 147379 h 1701760"/>
                      <a:gd name="connsiteX9-1005" fmla="*/ 364253 w 2858572"/>
                      <a:gd name="connsiteY9-1006" fmla="*/ 147379 h 1701760"/>
                      <a:gd name="connsiteX10-1007" fmla="*/ 378485 w 2858572"/>
                      <a:gd name="connsiteY10-1008" fmla="*/ 97567 h 1701760"/>
                      <a:gd name="connsiteX11-1009" fmla="*/ 392717 w 2858572"/>
                      <a:gd name="connsiteY11-1010" fmla="*/ 101125 h 1701760"/>
                      <a:gd name="connsiteX12-1011" fmla="*/ 406949 w 2858572"/>
                      <a:gd name="connsiteY12-1012" fmla="*/ 72661 h 1701760"/>
                      <a:gd name="connsiteX13-1013" fmla="*/ 442528 w 2858572"/>
                      <a:gd name="connsiteY13-1014" fmla="*/ 97567 h 1701760"/>
                      <a:gd name="connsiteX14-1015" fmla="*/ 503014 w 2858572"/>
                      <a:gd name="connsiteY14-1016" fmla="*/ 129589 h 1701760"/>
                      <a:gd name="connsiteX15-1017" fmla="*/ 506572 w 2858572"/>
                      <a:gd name="connsiteY15-1018" fmla="*/ 101125 h 1701760"/>
                      <a:gd name="connsiteX16-1019" fmla="*/ 513688 w 2858572"/>
                      <a:gd name="connsiteY16-1020" fmla="*/ 61988 h 1701760"/>
                      <a:gd name="connsiteX17-1021" fmla="*/ 520804 w 2858572"/>
                      <a:gd name="connsiteY17-1022" fmla="*/ 111799 h 1701760"/>
                      <a:gd name="connsiteX18-1023" fmla="*/ 542152 w 2858572"/>
                      <a:gd name="connsiteY18-1024" fmla="*/ 122473 h 1701760"/>
                      <a:gd name="connsiteX19-1025" fmla="*/ 552826 w 2858572"/>
                      <a:gd name="connsiteY19-1026" fmla="*/ 86893 h 1701760"/>
                      <a:gd name="connsiteX20-1027" fmla="*/ 606195 w 2858572"/>
                      <a:gd name="connsiteY20-1028" fmla="*/ 58430 h 1701760"/>
                      <a:gd name="connsiteX21-1029" fmla="*/ 648891 w 2858572"/>
                      <a:gd name="connsiteY21-1030" fmla="*/ 61988 h 1701760"/>
                      <a:gd name="connsiteX22-1031" fmla="*/ 641775 w 2858572"/>
                      <a:gd name="connsiteY22-1032" fmla="*/ 12176 h 1701760"/>
                      <a:gd name="connsiteX23-1033" fmla="*/ 695145 w 2858572"/>
                      <a:gd name="connsiteY23-1034" fmla="*/ 1502 h 1701760"/>
                      <a:gd name="connsiteX24-1035" fmla="*/ 741398 w 2858572"/>
                      <a:gd name="connsiteY24-1036" fmla="*/ 37082 h 1701760"/>
                      <a:gd name="connsiteX25-1037" fmla="*/ 791210 w 2858572"/>
                      <a:gd name="connsiteY25-1038" fmla="*/ 26408 h 1701760"/>
                      <a:gd name="connsiteX26-1039" fmla="*/ 805442 w 2858572"/>
                      <a:gd name="connsiteY26-1040" fmla="*/ 69103 h 1701760"/>
                      <a:gd name="connsiteX27-1041" fmla="*/ 816116 w 2858572"/>
                      <a:gd name="connsiteY27-1042" fmla="*/ 111799 h 1701760"/>
                      <a:gd name="connsiteX28-1043" fmla="*/ 848138 w 2858572"/>
                      <a:gd name="connsiteY28-1044" fmla="*/ 111799 h 1701760"/>
                      <a:gd name="connsiteX29-1045" fmla="*/ 873044 w 2858572"/>
                      <a:gd name="connsiteY29-1046" fmla="*/ 175843 h 1701760"/>
                      <a:gd name="connsiteX30-1047" fmla="*/ 929971 w 2858572"/>
                      <a:gd name="connsiteY30-1048" fmla="*/ 179401 h 1701760"/>
                      <a:gd name="connsiteX31-1049" fmla="*/ 958435 w 2858572"/>
                      <a:gd name="connsiteY31-1050" fmla="*/ 161611 h 1701760"/>
                      <a:gd name="connsiteX32-1051" fmla="*/ 979783 w 2858572"/>
                      <a:gd name="connsiteY32-1052" fmla="*/ 257676 h 1701760"/>
                      <a:gd name="connsiteX33-1053" fmla="*/ 986899 w 2858572"/>
                      <a:gd name="connsiteY33-1054" fmla="*/ 303930 h 1701760"/>
                      <a:gd name="connsiteX34-1055" fmla="*/ 969109 w 2858572"/>
                      <a:gd name="connsiteY34-1056" fmla="*/ 332394 h 1701760"/>
                      <a:gd name="connsiteX35-1057" fmla="*/ 905065 w 2858572"/>
                      <a:gd name="connsiteY35-1058" fmla="*/ 378647 h 1701760"/>
                      <a:gd name="connsiteX36-1059" fmla="*/ 880160 w 2858572"/>
                      <a:gd name="connsiteY36-1060" fmla="*/ 417785 h 1701760"/>
                      <a:gd name="connsiteX37-1061" fmla="*/ 922855 w 2858572"/>
                      <a:gd name="connsiteY37-1062" fmla="*/ 403553 h 1701760"/>
                      <a:gd name="connsiteX38-1063" fmla="*/ 972667 w 2858572"/>
                      <a:gd name="connsiteY38-1064" fmla="*/ 396437 h 1701760"/>
                      <a:gd name="connsiteX39-1065" fmla="*/ 1008247 w 2858572"/>
                      <a:gd name="connsiteY39-1066" fmla="*/ 414227 h 1701760"/>
                      <a:gd name="connsiteX40-1067" fmla="*/ 1001131 w 2858572"/>
                      <a:gd name="connsiteY40-1068" fmla="*/ 467597 h 1701760"/>
                      <a:gd name="connsiteX41-1069" fmla="*/ 979783 w 2858572"/>
                      <a:gd name="connsiteY41-1070" fmla="*/ 517409 h 1701760"/>
                      <a:gd name="connsiteX42-1071" fmla="*/ 990457 w 2858572"/>
                      <a:gd name="connsiteY42-1072" fmla="*/ 585010 h 1701760"/>
                      <a:gd name="connsiteX43-1073" fmla="*/ 1029595 w 2858572"/>
                      <a:gd name="connsiteY43-1074" fmla="*/ 617032 h 1701760"/>
                      <a:gd name="connsiteX44-1075" fmla="*/ 1050942 w 2858572"/>
                      <a:gd name="connsiteY44-1076" fmla="*/ 649054 h 1701760"/>
                      <a:gd name="connsiteX45-1077" fmla="*/ 1079406 w 2858572"/>
                      <a:gd name="connsiteY45-1078" fmla="*/ 595684 h 1701760"/>
                      <a:gd name="connsiteX46-1079" fmla="*/ 1122102 w 2858572"/>
                      <a:gd name="connsiteY46-1080" fmla="*/ 606358 h 1701760"/>
                      <a:gd name="connsiteX47-1081" fmla="*/ 1157682 w 2858572"/>
                      <a:gd name="connsiteY47-1082" fmla="*/ 592126 h 1701760"/>
                      <a:gd name="connsiteX48-1083" fmla="*/ 1196819 w 2858572"/>
                      <a:gd name="connsiteY48-1084" fmla="*/ 560104 h 1701760"/>
                      <a:gd name="connsiteX49-1085" fmla="*/ 1246631 w 2858572"/>
                      <a:gd name="connsiteY49-1086" fmla="*/ 567220 h 1701760"/>
                      <a:gd name="connsiteX50-1087" fmla="*/ 1285769 w 2858572"/>
                      <a:gd name="connsiteY50-1088" fmla="*/ 556546 h 1701760"/>
                      <a:gd name="connsiteX51-1089" fmla="*/ 1296443 w 2858572"/>
                      <a:gd name="connsiteY51-1090" fmla="*/ 613474 h 1701760"/>
                      <a:gd name="connsiteX52-1091" fmla="*/ 1324907 w 2858572"/>
                      <a:gd name="connsiteY52-1092" fmla="*/ 638380 h 1701760"/>
                      <a:gd name="connsiteX53-1093" fmla="*/ 1321349 w 2858572"/>
                      <a:gd name="connsiteY53-1094" fmla="*/ 681075 h 1701760"/>
                      <a:gd name="connsiteX54-1095" fmla="*/ 1314233 w 2858572"/>
                      <a:gd name="connsiteY54-1096" fmla="*/ 720213 h 1701760"/>
                      <a:gd name="connsiteX55-1097" fmla="*/ 1289327 w 2858572"/>
                      <a:gd name="connsiteY55-1098" fmla="*/ 745119 h 1701760"/>
                      <a:gd name="connsiteX56-1099" fmla="*/ 1253747 w 2858572"/>
                      <a:gd name="connsiteY56-1100" fmla="*/ 798489 h 1701760"/>
                      <a:gd name="connsiteX57-1101" fmla="*/ 1278653 w 2858572"/>
                      <a:gd name="connsiteY57-1102" fmla="*/ 812721 h 1701760"/>
                      <a:gd name="connsiteX58-1103" fmla="*/ 1321349 w 2858572"/>
                      <a:gd name="connsiteY58-1104" fmla="*/ 784257 h 1701760"/>
                      <a:gd name="connsiteX59-1105" fmla="*/ 1356928 w 2858572"/>
                      <a:gd name="connsiteY59-1106" fmla="*/ 851858 h 1701760"/>
                      <a:gd name="connsiteX60-1107" fmla="*/ 1392508 w 2858572"/>
                      <a:gd name="connsiteY60-1108" fmla="*/ 855416 h 1701760"/>
                      <a:gd name="connsiteX61-1109" fmla="*/ 1438762 w 2858572"/>
                      <a:gd name="connsiteY61-1110" fmla="*/ 866090 h 1701760"/>
                      <a:gd name="connsiteX62-1111" fmla="*/ 1474342 w 2858572"/>
                      <a:gd name="connsiteY62-1112" fmla="*/ 809163 h 1701760"/>
                      <a:gd name="connsiteX63-1113" fmla="*/ 1513479 w 2858572"/>
                      <a:gd name="connsiteY63-1114" fmla="*/ 784257 h 1701760"/>
                      <a:gd name="connsiteX64-1115" fmla="*/ 1566849 w 2858572"/>
                      <a:gd name="connsiteY64-1116" fmla="*/ 809163 h 1701760"/>
                      <a:gd name="connsiteX65-1117" fmla="*/ 1595313 w 2858572"/>
                      <a:gd name="connsiteY65-1118" fmla="*/ 823395 h 1701760"/>
                      <a:gd name="connsiteX66-1119" fmla="*/ 1620219 w 2858572"/>
                      <a:gd name="connsiteY66-1120" fmla="*/ 812721 h 1701760"/>
                      <a:gd name="connsiteX67-1121" fmla="*/ 1609545 w 2858572"/>
                      <a:gd name="connsiteY67-1122" fmla="*/ 773583 h 1701760"/>
                      <a:gd name="connsiteX68-1123" fmla="*/ 1613103 w 2858572"/>
                      <a:gd name="connsiteY68-1124" fmla="*/ 730887 h 1701760"/>
                      <a:gd name="connsiteX69-1125" fmla="*/ 1648683 w 2858572"/>
                      <a:gd name="connsiteY69-1126" fmla="*/ 698865 h 1701760"/>
                      <a:gd name="connsiteX70-1127" fmla="*/ 1719842 w 2858572"/>
                      <a:gd name="connsiteY70-1128" fmla="*/ 709539 h 1701760"/>
                      <a:gd name="connsiteX71-1129" fmla="*/ 1787444 w 2858572"/>
                      <a:gd name="connsiteY71-1130" fmla="*/ 734445 h 1701760"/>
                      <a:gd name="connsiteX72-1131" fmla="*/ 1833697 w 2858572"/>
                      <a:gd name="connsiteY72-1132" fmla="*/ 734445 h 1701760"/>
                      <a:gd name="connsiteX73-1133" fmla="*/ 1872835 w 2858572"/>
                      <a:gd name="connsiteY73-1134" fmla="*/ 720213 h 1701760"/>
                      <a:gd name="connsiteX74-1135" fmla="*/ 1890625 w 2858572"/>
                      <a:gd name="connsiteY74-1136" fmla="*/ 716655 h 1701760"/>
                      <a:gd name="connsiteX75-1137" fmla="*/ 1908415 w 2858572"/>
                      <a:gd name="connsiteY75-1138" fmla="*/ 748677 h 1701760"/>
                      <a:gd name="connsiteX76-1139" fmla="*/ 1851487 w 2858572"/>
                      <a:gd name="connsiteY76-1140" fmla="*/ 823395 h 1701760"/>
                      <a:gd name="connsiteX77-1141" fmla="*/ 1837255 w 2858572"/>
                      <a:gd name="connsiteY77-1142" fmla="*/ 866090 h 1701760"/>
                      <a:gd name="connsiteX78-1143" fmla="*/ 1872835 w 2858572"/>
                      <a:gd name="connsiteY78-1144" fmla="*/ 880322 h 1701760"/>
                      <a:gd name="connsiteX79-1145" fmla="*/ 1968900 w 2858572"/>
                      <a:gd name="connsiteY79-1146" fmla="*/ 862532 h 1701760"/>
                      <a:gd name="connsiteX80-1147" fmla="*/ 2022270 w 2858572"/>
                      <a:gd name="connsiteY80-1148" fmla="*/ 826952 h 1701760"/>
                      <a:gd name="connsiteX81-1149" fmla="*/ 2064966 w 2858572"/>
                      <a:gd name="connsiteY81-1150" fmla="*/ 841184 h 1701760"/>
                      <a:gd name="connsiteX82-1151" fmla="*/ 2089872 w 2858572"/>
                      <a:gd name="connsiteY82-1152" fmla="*/ 873206 h 1701760"/>
                      <a:gd name="connsiteX83-1153" fmla="*/ 2125451 w 2858572"/>
                      <a:gd name="connsiteY83-1154" fmla="*/ 834068 h 1701760"/>
                      <a:gd name="connsiteX84-1155" fmla="*/ 2136125 w 2858572"/>
                      <a:gd name="connsiteY84-1156" fmla="*/ 677517 h 1701760"/>
                      <a:gd name="connsiteX85-1157" fmla="*/ 2153915 w 2858572"/>
                      <a:gd name="connsiteY85-1158" fmla="*/ 609916 h 1701760"/>
                      <a:gd name="connsiteX86-1159" fmla="*/ 2203727 w 2858572"/>
                      <a:gd name="connsiteY86-1160" fmla="*/ 563662 h 1701760"/>
                      <a:gd name="connsiteX87-1161" fmla="*/ 2221517 w 2858572"/>
                      <a:gd name="connsiteY87-1162" fmla="*/ 467597 h 1701760"/>
                      <a:gd name="connsiteX88-1163" fmla="*/ 2217959 w 2858572"/>
                      <a:gd name="connsiteY88-1164" fmla="*/ 417785 h 1701760"/>
                      <a:gd name="connsiteX89-1165" fmla="*/ 2282002 w 2858572"/>
                      <a:gd name="connsiteY89-1166" fmla="*/ 385763 h 1701760"/>
                      <a:gd name="connsiteX90-1167" fmla="*/ 2303350 w 2858572"/>
                      <a:gd name="connsiteY90-1168" fmla="*/ 343068 h 1701760"/>
                      <a:gd name="connsiteX91-1169" fmla="*/ 2296234 w 2858572"/>
                      <a:gd name="connsiteY91-1170" fmla="*/ 261234 h 1701760"/>
                      <a:gd name="connsiteX92-1171" fmla="*/ 2324698 w 2858572"/>
                      <a:gd name="connsiteY92-1172" fmla="*/ 214981 h 1701760"/>
                      <a:gd name="connsiteX93-1173" fmla="*/ 2388742 w 2858572"/>
                      <a:gd name="connsiteY93-1174" fmla="*/ 211423 h 1701760"/>
                      <a:gd name="connsiteX94-1175" fmla="*/ 2434995 w 2858572"/>
                      <a:gd name="connsiteY94-1176" fmla="*/ 182959 h 1701760"/>
                      <a:gd name="connsiteX95-1177" fmla="*/ 2484807 w 2858572"/>
                      <a:gd name="connsiteY95-1178" fmla="*/ 147379 h 1701760"/>
                      <a:gd name="connsiteX96-1179" fmla="*/ 2520387 w 2858572"/>
                      <a:gd name="connsiteY96-1180" fmla="*/ 118915 h 1701760"/>
                      <a:gd name="connsiteX97-1181" fmla="*/ 2563083 w 2858572"/>
                      <a:gd name="connsiteY97-1182" fmla="*/ 165169 h 1701760"/>
                      <a:gd name="connsiteX98-1183" fmla="*/ 2609336 w 2858572"/>
                      <a:gd name="connsiteY98-1184" fmla="*/ 247002 h 1701760"/>
                      <a:gd name="connsiteX99-1185" fmla="*/ 2627126 w 2858572"/>
                      <a:gd name="connsiteY99-1186" fmla="*/ 279024 h 1701760"/>
                      <a:gd name="connsiteX100-1187" fmla="*/ 2676938 w 2858572"/>
                      <a:gd name="connsiteY100-1188" fmla="*/ 257676 h 1701760"/>
                      <a:gd name="connsiteX101-1189" fmla="*/ 2737423 w 2858572"/>
                      <a:gd name="connsiteY101-1190" fmla="*/ 232770 h 1701760"/>
                      <a:gd name="connsiteX102-1191" fmla="*/ 2748097 w 2858572"/>
                      <a:gd name="connsiteY102-1192" fmla="*/ 275466 h 1701760"/>
                      <a:gd name="connsiteX103-1193" fmla="*/ 2801467 w 2858572"/>
                      <a:gd name="connsiteY103-1194" fmla="*/ 268350 h 1701760"/>
                      <a:gd name="connsiteX104-1195" fmla="*/ 2837047 w 2858572"/>
                      <a:gd name="connsiteY104-1196" fmla="*/ 275466 h 1701760"/>
                      <a:gd name="connsiteX105-1197" fmla="*/ 2858395 w 2858572"/>
                      <a:gd name="connsiteY105-1198" fmla="*/ 314604 h 1701760"/>
                      <a:gd name="connsiteX106-1199" fmla="*/ 2844163 w 2858572"/>
                      <a:gd name="connsiteY106-1200" fmla="*/ 346626 h 1701760"/>
                      <a:gd name="connsiteX107-1201" fmla="*/ 2794351 w 2858572"/>
                      <a:gd name="connsiteY107-1202" fmla="*/ 421343 h 1701760"/>
                      <a:gd name="connsiteX108-1203" fmla="*/ 2769445 w 2858572"/>
                      <a:gd name="connsiteY108-1204" fmla="*/ 460481 h 1701760"/>
                      <a:gd name="connsiteX109-1205" fmla="*/ 2751655 w 2858572"/>
                      <a:gd name="connsiteY109-1206" fmla="*/ 510293 h 1701760"/>
                      <a:gd name="connsiteX110-1207" fmla="*/ 2737423 w 2858572"/>
                      <a:gd name="connsiteY110-1208" fmla="*/ 535198 h 1701760"/>
                      <a:gd name="connsiteX111-1209" fmla="*/ 2769445 w 2858572"/>
                      <a:gd name="connsiteY111-1210" fmla="*/ 560104 h 1701760"/>
                      <a:gd name="connsiteX112-1211" fmla="*/ 2744539 w 2858572"/>
                      <a:gd name="connsiteY112-1212" fmla="*/ 613474 h 1701760"/>
                      <a:gd name="connsiteX113-1213" fmla="*/ 2765887 w 2858572"/>
                      <a:gd name="connsiteY113-1214" fmla="*/ 666844 h 1701760"/>
                      <a:gd name="connsiteX114-1215" fmla="*/ 2723191 w 2858572"/>
                      <a:gd name="connsiteY114-1216" fmla="*/ 656170 h 1701760"/>
                      <a:gd name="connsiteX115-1217" fmla="*/ 2676938 w 2858572"/>
                      <a:gd name="connsiteY115-1218" fmla="*/ 645496 h 1701760"/>
                      <a:gd name="connsiteX116-1219" fmla="*/ 2705402 w 2858572"/>
                      <a:gd name="connsiteY116-1220" fmla="*/ 677517 h 1701760"/>
                      <a:gd name="connsiteX117-1221" fmla="*/ 2676938 w 2858572"/>
                      <a:gd name="connsiteY117-1222" fmla="*/ 723771 h 1701760"/>
                      <a:gd name="connsiteX118-1223" fmla="*/ 2655590 w 2858572"/>
                      <a:gd name="connsiteY118-1224" fmla="*/ 730887 h 1701760"/>
                      <a:gd name="connsiteX119-1225" fmla="*/ 2644916 w 2858572"/>
                      <a:gd name="connsiteY119-1226" fmla="*/ 762909 h 1701760"/>
                      <a:gd name="connsiteX120-1227" fmla="*/ 2609336 w 2858572"/>
                      <a:gd name="connsiteY120-1228" fmla="*/ 794931 h 1701760"/>
                      <a:gd name="connsiteX121-1229" fmla="*/ 2595104 w 2858572"/>
                      <a:gd name="connsiteY121-1230" fmla="*/ 826952 h 1701760"/>
                      <a:gd name="connsiteX122-1231" fmla="*/ 2559525 w 2858572"/>
                      <a:gd name="connsiteY122-1232" fmla="*/ 830510 h 1701760"/>
                      <a:gd name="connsiteX123-1233" fmla="*/ 2527503 w 2858572"/>
                      <a:gd name="connsiteY123-1234" fmla="*/ 834068 h 1701760"/>
                      <a:gd name="connsiteX124-1235" fmla="*/ 2513271 w 2858572"/>
                      <a:gd name="connsiteY124-1236" fmla="*/ 873206 h 1701760"/>
                      <a:gd name="connsiteX125-1237" fmla="*/ 2509713 w 2858572"/>
                      <a:gd name="connsiteY125-1238" fmla="*/ 887438 h 1701760"/>
                      <a:gd name="connsiteX126-1239" fmla="*/ 2470575 w 2858572"/>
                      <a:gd name="connsiteY126-1240" fmla="*/ 944366 h 1701760"/>
                      <a:gd name="connsiteX127-1241" fmla="*/ 2434995 w 2858572"/>
                      <a:gd name="connsiteY127-1242" fmla="*/ 965714 h 1701760"/>
                      <a:gd name="connsiteX128-1243" fmla="*/ 2424321 w 2858572"/>
                      <a:gd name="connsiteY128-1244" fmla="*/ 965714 h 1701760"/>
                      <a:gd name="connsiteX129-1245" fmla="*/ 2402974 w 2858572"/>
                      <a:gd name="connsiteY129-1246" fmla="*/ 990619 h 1701760"/>
                      <a:gd name="connsiteX130-1247" fmla="*/ 2381626 w 2858572"/>
                      <a:gd name="connsiteY130-1248" fmla="*/ 997735 h 1701760"/>
                      <a:gd name="connsiteX131-1249" fmla="*/ 2349604 w 2858572"/>
                      <a:gd name="connsiteY131-1250" fmla="*/ 1019083 h 1701760"/>
                      <a:gd name="connsiteX132-1251" fmla="*/ 2306908 w 2858572"/>
                      <a:gd name="connsiteY132-1252" fmla="*/ 1026199 h 1701760"/>
                      <a:gd name="connsiteX133-1253" fmla="*/ 2278444 w 2858572"/>
                      <a:gd name="connsiteY133-1254" fmla="*/ 1104475 h 1701760"/>
                      <a:gd name="connsiteX134-1255" fmla="*/ 2246423 w 2858572"/>
                      <a:gd name="connsiteY134-1256" fmla="*/ 1157844 h 1701760"/>
                      <a:gd name="connsiteX135-1257" fmla="*/ 2210843 w 2858572"/>
                      <a:gd name="connsiteY135-1258" fmla="*/ 1161402 h 1701760"/>
                      <a:gd name="connsiteX136-1259" fmla="*/ 2185937 w 2858572"/>
                      <a:gd name="connsiteY136-1260" fmla="*/ 1175634 h 1701760"/>
                      <a:gd name="connsiteX137-1261" fmla="*/ 2157473 w 2858572"/>
                      <a:gd name="connsiteY137-1262" fmla="*/ 1182750 h 1701760"/>
                      <a:gd name="connsiteX138-1263" fmla="*/ 2111219 w 2858572"/>
                      <a:gd name="connsiteY138-1264" fmla="*/ 1200540 h 1701760"/>
                      <a:gd name="connsiteX139-1265" fmla="*/ 2093430 w 2858572"/>
                      <a:gd name="connsiteY139-1266" fmla="*/ 1179192 h 1701760"/>
                      <a:gd name="connsiteX140-1267" fmla="*/ 2079198 w 2858572"/>
                      <a:gd name="connsiteY140-1268" fmla="*/ 1200540 h 1701760"/>
                      <a:gd name="connsiteX141-1269" fmla="*/ 2068524 w 2858572"/>
                      <a:gd name="connsiteY141-1270" fmla="*/ 1225446 h 1701760"/>
                      <a:gd name="connsiteX142-1271" fmla="*/ 2032944 w 2858572"/>
                      <a:gd name="connsiteY142-1272" fmla="*/ 1200540 h 1701760"/>
                      <a:gd name="connsiteX143-1273" fmla="*/ 1997364 w 2858572"/>
                      <a:gd name="connsiteY143-1274" fmla="*/ 1207656 h 1701760"/>
                      <a:gd name="connsiteX144-1275" fmla="*/ 1954669 w 2858572"/>
                      <a:gd name="connsiteY144-1276" fmla="*/ 1236120 h 1701760"/>
                      <a:gd name="connsiteX145-1277" fmla="*/ 1926205 w 2858572"/>
                      <a:gd name="connsiteY145-1278" fmla="*/ 1221888 h 1701760"/>
                      <a:gd name="connsiteX146-1279" fmla="*/ 1933321 w 2858572"/>
                      <a:gd name="connsiteY146-1280" fmla="*/ 1196982 h 1701760"/>
                      <a:gd name="connsiteX147-1281" fmla="*/ 1894183 w 2858572"/>
                      <a:gd name="connsiteY147-1282" fmla="*/ 1225446 h 1701760"/>
                      <a:gd name="connsiteX148-1283" fmla="*/ 1894183 w 2858572"/>
                      <a:gd name="connsiteY148-1284" fmla="*/ 1257468 h 1701760"/>
                      <a:gd name="connsiteX149-1285" fmla="*/ 1876393 w 2858572"/>
                      <a:gd name="connsiteY149-1286" fmla="*/ 1246794 h 1701760"/>
                      <a:gd name="connsiteX150-1287" fmla="*/ 1862161 w 2858572"/>
                      <a:gd name="connsiteY150-1288" fmla="*/ 1268142 h 1701760"/>
                      <a:gd name="connsiteX151-1289" fmla="*/ 1855045 w 2858572"/>
                      <a:gd name="connsiteY151-1290" fmla="*/ 1307279 h 1701760"/>
                      <a:gd name="connsiteX152-1291" fmla="*/ 1791002 w 2858572"/>
                      <a:gd name="connsiteY152-1292" fmla="*/ 1307279 h 1701760"/>
                      <a:gd name="connsiteX153-1293" fmla="*/ 1787444 w 2858572"/>
                      <a:gd name="connsiteY153-1294" fmla="*/ 1261026 h 1701760"/>
                      <a:gd name="connsiteX154-1295" fmla="*/ 1726958 w 2858572"/>
                      <a:gd name="connsiteY154-1296" fmla="*/ 1200540 h 1701760"/>
                      <a:gd name="connsiteX155-1297" fmla="*/ 1716284 w 2858572"/>
                      <a:gd name="connsiteY155-1298" fmla="*/ 1172076 h 1701760"/>
                      <a:gd name="connsiteX156-1299" fmla="*/ 1730516 w 2858572"/>
                      <a:gd name="connsiteY156-1300" fmla="*/ 1232562 h 1701760"/>
                      <a:gd name="connsiteX157-1301" fmla="*/ 1702052 w 2858572"/>
                      <a:gd name="connsiteY157-1302" fmla="*/ 1221888 h 1701760"/>
                      <a:gd name="connsiteX158-1303" fmla="*/ 1734074 w 2858572"/>
                      <a:gd name="connsiteY158-1304" fmla="*/ 1293047 h 1701760"/>
                      <a:gd name="connsiteX159-1305" fmla="*/ 1719842 w 2858572"/>
                      <a:gd name="connsiteY159-1306" fmla="*/ 1332185 h 1701760"/>
                      <a:gd name="connsiteX160-1307" fmla="*/ 1705610 w 2858572"/>
                      <a:gd name="connsiteY160-1308" fmla="*/ 1335743 h 1701760"/>
                      <a:gd name="connsiteX161-1309" fmla="*/ 1677146 w 2858572"/>
                      <a:gd name="connsiteY161-1310" fmla="*/ 1310837 h 1701760"/>
                      <a:gd name="connsiteX162-1311" fmla="*/ 1662914 w 2858572"/>
                      <a:gd name="connsiteY162-1312" fmla="*/ 1342859 h 1701760"/>
                      <a:gd name="connsiteX163-1313" fmla="*/ 1638009 w 2858572"/>
                      <a:gd name="connsiteY163-1314" fmla="*/ 1335743 h 1701760"/>
                      <a:gd name="connsiteX164-1315" fmla="*/ 1634451 w 2858572"/>
                      <a:gd name="connsiteY164-1316" fmla="*/ 1300163 h 1701760"/>
                      <a:gd name="connsiteX165-1317" fmla="*/ 1627335 w 2858572"/>
                      <a:gd name="connsiteY165-1318" fmla="*/ 1385555 h 1701760"/>
                      <a:gd name="connsiteX166-1319" fmla="*/ 1584639 w 2858572"/>
                      <a:gd name="connsiteY166-1320" fmla="*/ 1392671 h 1701760"/>
                      <a:gd name="connsiteX167-1321" fmla="*/ 1563291 w 2858572"/>
                      <a:gd name="connsiteY167-1322" fmla="*/ 1406903 h 1701760"/>
                      <a:gd name="connsiteX168-1323" fmla="*/ 1531269 w 2858572"/>
                      <a:gd name="connsiteY168-1324" fmla="*/ 1396229 h 1701760"/>
                      <a:gd name="connsiteX169-1325" fmla="*/ 1495690 w 2858572"/>
                      <a:gd name="connsiteY169-1326" fmla="*/ 1421135 h 1701760"/>
                      <a:gd name="connsiteX170-1327" fmla="*/ 1456552 w 2858572"/>
                      <a:gd name="connsiteY170-1328" fmla="*/ 1403345 h 1701760"/>
                      <a:gd name="connsiteX171-1329" fmla="*/ 1445878 w 2858572"/>
                      <a:gd name="connsiteY171-1330" fmla="*/ 1414019 h 1701760"/>
                      <a:gd name="connsiteX172-1331" fmla="*/ 1420972 w 2858572"/>
                      <a:gd name="connsiteY172-1332" fmla="*/ 1449598 h 1701760"/>
                      <a:gd name="connsiteX173-1333" fmla="*/ 1410298 w 2858572"/>
                      <a:gd name="connsiteY173-1334" fmla="*/ 1428251 h 1701760"/>
                      <a:gd name="connsiteX174-1335" fmla="*/ 1403182 w 2858572"/>
                      <a:gd name="connsiteY174-1336" fmla="*/ 1410461 h 1701760"/>
                      <a:gd name="connsiteX175-1337" fmla="*/ 1388950 w 2858572"/>
                      <a:gd name="connsiteY175-1338" fmla="*/ 1449598 h 1701760"/>
                      <a:gd name="connsiteX176-1339" fmla="*/ 1321349 w 2858572"/>
                      <a:gd name="connsiteY176-1340" fmla="*/ 1456714 h 1701760"/>
                      <a:gd name="connsiteX177-1341" fmla="*/ 1289327 w 2858572"/>
                      <a:gd name="connsiteY177-1342" fmla="*/ 1478062 h 1701760"/>
                      <a:gd name="connsiteX178-1343" fmla="*/ 1221725 w 2858572"/>
                      <a:gd name="connsiteY178-1344" fmla="*/ 1506526 h 1701760"/>
                      <a:gd name="connsiteX179-1345" fmla="*/ 1179030 w 2858572"/>
                      <a:gd name="connsiteY179-1346" fmla="*/ 1549222 h 1701760"/>
                      <a:gd name="connsiteX180-1347" fmla="*/ 1111428 w 2858572"/>
                      <a:gd name="connsiteY180-1348" fmla="*/ 1556338 h 1701760"/>
                      <a:gd name="connsiteX181-1349" fmla="*/ 1157682 w 2858572"/>
                      <a:gd name="connsiteY181-1350" fmla="*/ 1595475 h 1701760"/>
                      <a:gd name="connsiteX182-1351" fmla="*/ 1150566 w 2858572"/>
                      <a:gd name="connsiteY182-1352" fmla="*/ 1620381 h 1701760"/>
                      <a:gd name="connsiteX183-1353" fmla="*/ 1175472 w 2858572"/>
                      <a:gd name="connsiteY183-1354" fmla="*/ 1655961 h 1701760"/>
                      <a:gd name="connsiteX184-1355" fmla="*/ 1125660 w 2858572"/>
                      <a:gd name="connsiteY184-1356" fmla="*/ 1695099 h 1701760"/>
                      <a:gd name="connsiteX185-1357" fmla="*/ 1058058 w 2858572"/>
                      <a:gd name="connsiteY185-1358" fmla="*/ 1698657 h 1701760"/>
                      <a:gd name="connsiteX186-1359" fmla="*/ 1043826 w 2858572"/>
                      <a:gd name="connsiteY186-1360" fmla="*/ 1663077 h 1701760"/>
                      <a:gd name="connsiteX187-1361" fmla="*/ 1015363 w 2858572"/>
                      <a:gd name="connsiteY187-1362" fmla="*/ 1591917 h 1701760"/>
                      <a:gd name="connsiteX188-1363" fmla="*/ 1022479 w 2858572"/>
                      <a:gd name="connsiteY188-1364" fmla="*/ 1538548 h 1701760"/>
                      <a:gd name="connsiteX189-1365" fmla="*/ 1036711 w 2858572"/>
                      <a:gd name="connsiteY189-1366" fmla="*/ 1474504 h 1701760"/>
                      <a:gd name="connsiteX190-1367" fmla="*/ 1054500 w 2858572"/>
                      <a:gd name="connsiteY190-1368" fmla="*/ 1474504 h 1701760"/>
                      <a:gd name="connsiteX191-1369" fmla="*/ 1022479 w 2858572"/>
                      <a:gd name="connsiteY191-1370" fmla="*/ 1453156 h 1701760"/>
                      <a:gd name="connsiteX192-1371" fmla="*/ 994015 w 2858572"/>
                      <a:gd name="connsiteY192-1372" fmla="*/ 1474504 h 1701760"/>
                      <a:gd name="connsiteX193-1373" fmla="*/ 915739 w 2858572"/>
                      <a:gd name="connsiteY193-1374" fmla="*/ 1481620 h 1701760"/>
                      <a:gd name="connsiteX194-1375" fmla="*/ 905065 w 2858572"/>
                      <a:gd name="connsiteY194-1376" fmla="*/ 1456714 h 1701760"/>
                      <a:gd name="connsiteX195-1377" fmla="*/ 855254 w 2858572"/>
                      <a:gd name="connsiteY195-1378" fmla="*/ 1438924 h 1701760"/>
                      <a:gd name="connsiteX196-1379" fmla="*/ 823232 w 2858572"/>
                      <a:gd name="connsiteY196-1380" fmla="*/ 1381997 h 1701760"/>
                      <a:gd name="connsiteX197-1381" fmla="*/ 819674 w 2858572"/>
                      <a:gd name="connsiteY197-1382" fmla="*/ 1428251 h 1701760"/>
                      <a:gd name="connsiteX198-1383" fmla="*/ 798326 w 2858572"/>
                      <a:gd name="connsiteY198-1384" fmla="*/ 1435366 h 1701760"/>
                      <a:gd name="connsiteX199-1385" fmla="*/ 773420 w 2858572"/>
                      <a:gd name="connsiteY199-1386" fmla="*/ 1428251 h 1701760"/>
                      <a:gd name="connsiteX200-1387" fmla="*/ 755630 w 2858572"/>
                      <a:gd name="connsiteY200-1388" fmla="*/ 1446040 h 1701760"/>
                      <a:gd name="connsiteX201-1389" fmla="*/ 716493 w 2858572"/>
                      <a:gd name="connsiteY201-1390" fmla="*/ 1449598 h 1701760"/>
                      <a:gd name="connsiteX202-1391" fmla="*/ 680913 w 2858572"/>
                      <a:gd name="connsiteY202-1392" fmla="*/ 1417577 h 1701760"/>
                      <a:gd name="connsiteX203-1393" fmla="*/ 634659 w 2858572"/>
                      <a:gd name="connsiteY203-1394" fmla="*/ 1431809 h 1701760"/>
                      <a:gd name="connsiteX204-1395" fmla="*/ 577732 w 2858572"/>
                      <a:gd name="connsiteY204-1396" fmla="*/ 1406903 h 1701760"/>
                      <a:gd name="connsiteX205-1397" fmla="*/ 531478 w 2858572"/>
                      <a:gd name="connsiteY205-1398" fmla="*/ 1378439 h 1701760"/>
                      <a:gd name="connsiteX206-1399" fmla="*/ 474550 w 2858572"/>
                      <a:gd name="connsiteY206-1400" fmla="*/ 1367765 h 1701760"/>
                      <a:gd name="connsiteX207-1401" fmla="*/ 478108 w 2858572"/>
                      <a:gd name="connsiteY207-1402" fmla="*/ 1303721 h 1701760"/>
                      <a:gd name="connsiteX208-1403" fmla="*/ 467434 w 2858572"/>
                      <a:gd name="connsiteY208-1404" fmla="*/ 1257468 h 1701760"/>
                      <a:gd name="connsiteX209-1405" fmla="*/ 495898 w 2858572"/>
                      <a:gd name="connsiteY209-1406" fmla="*/ 1221888 h 1701760"/>
                      <a:gd name="connsiteX210-1407" fmla="*/ 470992 w 2858572"/>
                      <a:gd name="connsiteY210-1408" fmla="*/ 1182750 h 1701760"/>
                      <a:gd name="connsiteX211-1409" fmla="*/ 424739 w 2858572"/>
                      <a:gd name="connsiteY211-1410" fmla="*/ 1196982 h 1701760"/>
                      <a:gd name="connsiteX212-1411" fmla="*/ 399833 w 2858572"/>
                      <a:gd name="connsiteY212-1412" fmla="*/ 1172076 h 1701760"/>
                      <a:gd name="connsiteX213-1413" fmla="*/ 357137 w 2858572"/>
                      <a:gd name="connsiteY213-1414" fmla="*/ 1179192 h 1701760"/>
                      <a:gd name="connsiteX214-1415" fmla="*/ 300209 w 2858572"/>
                      <a:gd name="connsiteY214-1416" fmla="*/ 1157844 h 1701760"/>
                      <a:gd name="connsiteX215-1417" fmla="*/ 278862 w 2858572"/>
                      <a:gd name="connsiteY215-1418" fmla="*/ 1125823 h 1701760"/>
                      <a:gd name="connsiteX216-1419" fmla="*/ 325115 w 2858572"/>
                      <a:gd name="connsiteY216-1420" fmla="*/ 1083127 h 1701760"/>
                      <a:gd name="connsiteX217-1421" fmla="*/ 364253 w 2858572"/>
                      <a:gd name="connsiteY217-1422" fmla="*/ 1061779 h 1701760"/>
                      <a:gd name="connsiteX218-1423" fmla="*/ 396275 w 2858572"/>
                      <a:gd name="connsiteY218-1424" fmla="*/ 1076011 h 1701760"/>
                      <a:gd name="connsiteX219-1425" fmla="*/ 414065 w 2858572"/>
                      <a:gd name="connsiteY219-1426" fmla="*/ 1011967 h 1701760"/>
                      <a:gd name="connsiteX220-1427" fmla="*/ 389159 w 2858572"/>
                      <a:gd name="connsiteY220-1428" fmla="*/ 951482 h 1701760"/>
                      <a:gd name="connsiteX221-1429" fmla="*/ 350021 w 2858572"/>
                      <a:gd name="connsiteY221-1430" fmla="*/ 965714 h 1701760"/>
                      <a:gd name="connsiteX222-1431" fmla="*/ 325115 w 2858572"/>
                      <a:gd name="connsiteY222-1432" fmla="*/ 947924 h 1701760"/>
                      <a:gd name="connsiteX223-1433" fmla="*/ 300209 w 2858572"/>
                      <a:gd name="connsiteY223-1434" fmla="*/ 965714 h 1701760"/>
                      <a:gd name="connsiteX224-1435" fmla="*/ 253956 w 2858572"/>
                      <a:gd name="connsiteY224-1436" fmla="*/ 947924 h 1701760"/>
                      <a:gd name="connsiteX225-1437" fmla="*/ 239724 w 2858572"/>
                      <a:gd name="connsiteY225-1438" fmla="*/ 926576 h 1701760"/>
                      <a:gd name="connsiteX226-1439" fmla="*/ 225492 w 2858572"/>
                      <a:gd name="connsiteY226-1440" fmla="*/ 890996 h 1701760"/>
                      <a:gd name="connsiteX227-1441" fmla="*/ 172122 w 2858572"/>
                      <a:gd name="connsiteY227-1442" fmla="*/ 876764 h 1701760"/>
                      <a:gd name="connsiteX228-1443" fmla="*/ 154332 w 2858572"/>
                      <a:gd name="connsiteY228-1444" fmla="*/ 883880 h 1701760"/>
                      <a:gd name="connsiteX229-1445" fmla="*/ 132984 w 2858572"/>
                      <a:gd name="connsiteY229-1446" fmla="*/ 837626 h 1701760"/>
                      <a:gd name="connsiteX230-1447" fmla="*/ 147216 w 2858572"/>
                      <a:gd name="connsiteY230-1448" fmla="*/ 784257 h 1701760"/>
                      <a:gd name="connsiteX231-1449" fmla="*/ 157890 w 2858572"/>
                      <a:gd name="connsiteY231-1450" fmla="*/ 738003 h 1701760"/>
                      <a:gd name="connsiteX232-1451" fmla="*/ 175680 w 2858572"/>
                      <a:gd name="connsiteY232-1452" fmla="*/ 723771 h 1701760"/>
                      <a:gd name="connsiteX233-1453" fmla="*/ 147216 w 2858572"/>
                      <a:gd name="connsiteY233-1454" fmla="*/ 695307 h 1701760"/>
                      <a:gd name="connsiteX234-1455" fmla="*/ 90289 w 2858572"/>
                      <a:gd name="connsiteY234-1456" fmla="*/ 652612 h 1701760"/>
                      <a:gd name="connsiteX235-1457" fmla="*/ 40477 w 2858572"/>
                      <a:gd name="connsiteY235-1458" fmla="*/ 474713 h 1701760"/>
                      <a:gd name="connsiteX236-1459" fmla="*/ 12013 w 2858572"/>
                      <a:gd name="connsiteY236-1460" fmla="*/ 421343 h 1701760"/>
                      <a:gd name="connsiteX237-1461" fmla="*/ 1339 w 2858572"/>
                      <a:gd name="connsiteY237-1462" fmla="*/ 367973 h 1701760"/>
                      <a:gd name="connsiteX238-1463" fmla="*/ 40477 w 2858572"/>
                      <a:gd name="connsiteY238-1464" fmla="*/ 335952 h 1701760"/>
                      <a:gd name="connsiteX239-1465" fmla="*/ 68941 w 2858572"/>
                      <a:gd name="connsiteY239-1466" fmla="*/ 289698 h 1701760"/>
                      <a:gd name="connsiteX240-1467" fmla="*/ 93847 w 2858572"/>
                      <a:gd name="connsiteY240-1468" fmla="*/ 321720 h 1701760"/>
                      <a:gd name="connsiteX241-1469" fmla="*/ 157890 w 2858572"/>
                      <a:gd name="connsiteY241-1470" fmla="*/ 296814 h 1701760"/>
                      <a:gd name="connsiteX242-1471" fmla="*/ 175680 w 2858572"/>
                      <a:gd name="connsiteY242-1472" fmla="*/ 328836 h 1701760"/>
                      <a:gd name="connsiteX243-1473" fmla="*/ 218376 w 2858572"/>
                      <a:gd name="connsiteY243-1474" fmla="*/ 332394 h 1701760"/>
                      <a:gd name="connsiteX244-1475" fmla="*/ 275304 w 2858572"/>
                      <a:gd name="connsiteY244-1476" fmla="*/ 318162 h 1701760"/>
                      <a:gd name="connsiteX0-1477" fmla="*/ 276604 w 2859872"/>
                      <a:gd name="connsiteY0-1478" fmla="*/ 318162 h 1701760"/>
                      <a:gd name="connsiteX1-1479" fmla="*/ 308625 w 2859872"/>
                      <a:gd name="connsiteY1-1480" fmla="*/ 264792 h 1701760"/>
                      <a:gd name="connsiteX2-1481" fmla="*/ 340647 w 2859872"/>
                      <a:gd name="connsiteY2-1482" fmla="*/ 268350 h 1701760"/>
                      <a:gd name="connsiteX3-1483" fmla="*/ 411807 w 2859872"/>
                      <a:gd name="connsiteY3-1484" fmla="*/ 257676 h 1701760"/>
                      <a:gd name="connsiteX4-1485" fmla="*/ 465176 w 2859872"/>
                      <a:gd name="connsiteY4-1486" fmla="*/ 261234 h 1701760"/>
                      <a:gd name="connsiteX5-1487" fmla="*/ 465176 w 2859872"/>
                      <a:gd name="connsiteY5-1488" fmla="*/ 193633 h 1701760"/>
                      <a:gd name="connsiteX6-1489" fmla="*/ 443828 w 2859872"/>
                      <a:gd name="connsiteY6-1490" fmla="*/ 186517 h 1701760"/>
                      <a:gd name="connsiteX7-1491" fmla="*/ 404691 w 2859872"/>
                      <a:gd name="connsiteY7-1492" fmla="*/ 190075 h 1701760"/>
                      <a:gd name="connsiteX8-1493" fmla="*/ 386901 w 2859872"/>
                      <a:gd name="connsiteY8-1494" fmla="*/ 147379 h 1701760"/>
                      <a:gd name="connsiteX9-1495" fmla="*/ 365553 w 2859872"/>
                      <a:gd name="connsiteY9-1496" fmla="*/ 147379 h 1701760"/>
                      <a:gd name="connsiteX10-1497" fmla="*/ 379785 w 2859872"/>
                      <a:gd name="connsiteY10-1498" fmla="*/ 97567 h 1701760"/>
                      <a:gd name="connsiteX11-1499" fmla="*/ 394017 w 2859872"/>
                      <a:gd name="connsiteY11-1500" fmla="*/ 101125 h 1701760"/>
                      <a:gd name="connsiteX12-1501" fmla="*/ 408249 w 2859872"/>
                      <a:gd name="connsiteY12-1502" fmla="*/ 72661 h 1701760"/>
                      <a:gd name="connsiteX13-1503" fmla="*/ 443828 w 2859872"/>
                      <a:gd name="connsiteY13-1504" fmla="*/ 97567 h 1701760"/>
                      <a:gd name="connsiteX14-1505" fmla="*/ 504314 w 2859872"/>
                      <a:gd name="connsiteY14-1506" fmla="*/ 129589 h 1701760"/>
                      <a:gd name="connsiteX15-1507" fmla="*/ 507872 w 2859872"/>
                      <a:gd name="connsiteY15-1508" fmla="*/ 101125 h 1701760"/>
                      <a:gd name="connsiteX16-1509" fmla="*/ 514988 w 2859872"/>
                      <a:gd name="connsiteY16-1510" fmla="*/ 61988 h 1701760"/>
                      <a:gd name="connsiteX17-1511" fmla="*/ 522104 w 2859872"/>
                      <a:gd name="connsiteY17-1512" fmla="*/ 111799 h 1701760"/>
                      <a:gd name="connsiteX18-1513" fmla="*/ 543452 w 2859872"/>
                      <a:gd name="connsiteY18-1514" fmla="*/ 122473 h 1701760"/>
                      <a:gd name="connsiteX19-1515" fmla="*/ 554126 w 2859872"/>
                      <a:gd name="connsiteY19-1516" fmla="*/ 86893 h 1701760"/>
                      <a:gd name="connsiteX20-1517" fmla="*/ 607495 w 2859872"/>
                      <a:gd name="connsiteY20-1518" fmla="*/ 58430 h 1701760"/>
                      <a:gd name="connsiteX21-1519" fmla="*/ 650191 w 2859872"/>
                      <a:gd name="connsiteY21-1520" fmla="*/ 61988 h 1701760"/>
                      <a:gd name="connsiteX22-1521" fmla="*/ 643075 w 2859872"/>
                      <a:gd name="connsiteY22-1522" fmla="*/ 12176 h 1701760"/>
                      <a:gd name="connsiteX23-1523" fmla="*/ 696445 w 2859872"/>
                      <a:gd name="connsiteY23-1524" fmla="*/ 1502 h 1701760"/>
                      <a:gd name="connsiteX24-1525" fmla="*/ 742698 w 2859872"/>
                      <a:gd name="connsiteY24-1526" fmla="*/ 37082 h 1701760"/>
                      <a:gd name="connsiteX25-1527" fmla="*/ 792510 w 2859872"/>
                      <a:gd name="connsiteY25-1528" fmla="*/ 26408 h 1701760"/>
                      <a:gd name="connsiteX26-1529" fmla="*/ 806742 w 2859872"/>
                      <a:gd name="connsiteY26-1530" fmla="*/ 69103 h 1701760"/>
                      <a:gd name="connsiteX27-1531" fmla="*/ 817416 w 2859872"/>
                      <a:gd name="connsiteY27-1532" fmla="*/ 111799 h 1701760"/>
                      <a:gd name="connsiteX28-1533" fmla="*/ 849438 w 2859872"/>
                      <a:gd name="connsiteY28-1534" fmla="*/ 111799 h 1701760"/>
                      <a:gd name="connsiteX29-1535" fmla="*/ 874344 w 2859872"/>
                      <a:gd name="connsiteY29-1536" fmla="*/ 175843 h 1701760"/>
                      <a:gd name="connsiteX30-1537" fmla="*/ 931271 w 2859872"/>
                      <a:gd name="connsiteY30-1538" fmla="*/ 179401 h 1701760"/>
                      <a:gd name="connsiteX31-1539" fmla="*/ 959735 w 2859872"/>
                      <a:gd name="connsiteY31-1540" fmla="*/ 161611 h 1701760"/>
                      <a:gd name="connsiteX32-1541" fmla="*/ 981083 w 2859872"/>
                      <a:gd name="connsiteY32-1542" fmla="*/ 257676 h 1701760"/>
                      <a:gd name="connsiteX33-1543" fmla="*/ 988199 w 2859872"/>
                      <a:gd name="connsiteY33-1544" fmla="*/ 303930 h 1701760"/>
                      <a:gd name="connsiteX34-1545" fmla="*/ 970409 w 2859872"/>
                      <a:gd name="connsiteY34-1546" fmla="*/ 332394 h 1701760"/>
                      <a:gd name="connsiteX35-1547" fmla="*/ 906365 w 2859872"/>
                      <a:gd name="connsiteY35-1548" fmla="*/ 378647 h 1701760"/>
                      <a:gd name="connsiteX36-1549" fmla="*/ 881460 w 2859872"/>
                      <a:gd name="connsiteY36-1550" fmla="*/ 417785 h 1701760"/>
                      <a:gd name="connsiteX37-1551" fmla="*/ 924155 w 2859872"/>
                      <a:gd name="connsiteY37-1552" fmla="*/ 403553 h 1701760"/>
                      <a:gd name="connsiteX38-1553" fmla="*/ 973967 w 2859872"/>
                      <a:gd name="connsiteY38-1554" fmla="*/ 396437 h 1701760"/>
                      <a:gd name="connsiteX39-1555" fmla="*/ 1009547 w 2859872"/>
                      <a:gd name="connsiteY39-1556" fmla="*/ 414227 h 1701760"/>
                      <a:gd name="connsiteX40-1557" fmla="*/ 1002431 w 2859872"/>
                      <a:gd name="connsiteY40-1558" fmla="*/ 467597 h 1701760"/>
                      <a:gd name="connsiteX41-1559" fmla="*/ 981083 w 2859872"/>
                      <a:gd name="connsiteY41-1560" fmla="*/ 517409 h 1701760"/>
                      <a:gd name="connsiteX42-1561" fmla="*/ 991757 w 2859872"/>
                      <a:gd name="connsiteY42-1562" fmla="*/ 585010 h 1701760"/>
                      <a:gd name="connsiteX43-1563" fmla="*/ 1030895 w 2859872"/>
                      <a:gd name="connsiteY43-1564" fmla="*/ 617032 h 1701760"/>
                      <a:gd name="connsiteX44-1565" fmla="*/ 1052242 w 2859872"/>
                      <a:gd name="connsiteY44-1566" fmla="*/ 649054 h 1701760"/>
                      <a:gd name="connsiteX45-1567" fmla="*/ 1080706 w 2859872"/>
                      <a:gd name="connsiteY45-1568" fmla="*/ 595684 h 1701760"/>
                      <a:gd name="connsiteX46-1569" fmla="*/ 1123402 w 2859872"/>
                      <a:gd name="connsiteY46-1570" fmla="*/ 606358 h 1701760"/>
                      <a:gd name="connsiteX47-1571" fmla="*/ 1158982 w 2859872"/>
                      <a:gd name="connsiteY47-1572" fmla="*/ 592126 h 1701760"/>
                      <a:gd name="connsiteX48-1573" fmla="*/ 1198119 w 2859872"/>
                      <a:gd name="connsiteY48-1574" fmla="*/ 560104 h 1701760"/>
                      <a:gd name="connsiteX49-1575" fmla="*/ 1247931 w 2859872"/>
                      <a:gd name="connsiteY49-1576" fmla="*/ 567220 h 1701760"/>
                      <a:gd name="connsiteX50-1577" fmla="*/ 1287069 w 2859872"/>
                      <a:gd name="connsiteY50-1578" fmla="*/ 556546 h 1701760"/>
                      <a:gd name="connsiteX51-1579" fmla="*/ 1297743 w 2859872"/>
                      <a:gd name="connsiteY51-1580" fmla="*/ 613474 h 1701760"/>
                      <a:gd name="connsiteX52-1581" fmla="*/ 1326207 w 2859872"/>
                      <a:gd name="connsiteY52-1582" fmla="*/ 638380 h 1701760"/>
                      <a:gd name="connsiteX53-1583" fmla="*/ 1322649 w 2859872"/>
                      <a:gd name="connsiteY53-1584" fmla="*/ 681075 h 1701760"/>
                      <a:gd name="connsiteX54-1585" fmla="*/ 1315533 w 2859872"/>
                      <a:gd name="connsiteY54-1586" fmla="*/ 720213 h 1701760"/>
                      <a:gd name="connsiteX55-1587" fmla="*/ 1290627 w 2859872"/>
                      <a:gd name="connsiteY55-1588" fmla="*/ 745119 h 1701760"/>
                      <a:gd name="connsiteX56-1589" fmla="*/ 1255047 w 2859872"/>
                      <a:gd name="connsiteY56-1590" fmla="*/ 798489 h 1701760"/>
                      <a:gd name="connsiteX57-1591" fmla="*/ 1279953 w 2859872"/>
                      <a:gd name="connsiteY57-1592" fmla="*/ 812721 h 1701760"/>
                      <a:gd name="connsiteX58-1593" fmla="*/ 1322649 w 2859872"/>
                      <a:gd name="connsiteY58-1594" fmla="*/ 784257 h 1701760"/>
                      <a:gd name="connsiteX59-1595" fmla="*/ 1358228 w 2859872"/>
                      <a:gd name="connsiteY59-1596" fmla="*/ 851858 h 1701760"/>
                      <a:gd name="connsiteX60-1597" fmla="*/ 1393808 w 2859872"/>
                      <a:gd name="connsiteY60-1598" fmla="*/ 855416 h 1701760"/>
                      <a:gd name="connsiteX61-1599" fmla="*/ 1440062 w 2859872"/>
                      <a:gd name="connsiteY61-1600" fmla="*/ 866090 h 1701760"/>
                      <a:gd name="connsiteX62-1601" fmla="*/ 1475642 w 2859872"/>
                      <a:gd name="connsiteY62-1602" fmla="*/ 809163 h 1701760"/>
                      <a:gd name="connsiteX63-1603" fmla="*/ 1514779 w 2859872"/>
                      <a:gd name="connsiteY63-1604" fmla="*/ 784257 h 1701760"/>
                      <a:gd name="connsiteX64-1605" fmla="*/ 1568149 w 2859872"/>
                      <a:gd name="connsiteY64-1606" fmla="*/ 809163 h 1701760"/>
                      <a:gd name="connsiteX65-1607" fmla="*/ 1596613 w 2859872"/>
                      <a:gd name="connsiteY65-1608" fmla="*/ 823395 h 1701760"/>
                      <a:gd name="connsiteX66-1609" fmla="*/ 1621519 w 2859872"/>
                      <a:gd name="connsiteY66-1610" fmla="*/ 812721 h 1701760"/>
                      <a:gd name="connsiteX67-1611" fmla="*/ 1610845 w 2859872"/>
                      <a:gd name="connsiteY67-1612" fmla="*/ 773583 h 1701760"/>
                      <a:gd name="connsiteX68-1613" fmla="*/ 1614403 w 2859872"/>
                      <a:gd name="connsiteY68-1614" fmla="*/ 730887 h 1701760"/>
                      <a:gd name="connsiteX69-1615" fmla="*/ 1649983 w 2859872"/>
                      <a:gd name="connsiteY69-1616" fmla="*/ 698865 h 1701760"/>
                      <a:gd name="connsiteX70-1617" fmla="*/ 1721142 w 2859872"/>
                      <a:gd name="connsiteY70-1618" fmla="*/ 709539 h 1701760"/>
                      <a:gd name="connsiteX71-1619" fmla="*/ 1788744 w 2859872"/>
                      <a:gd name="connsiteY71-1620" fmla="*/ 734445 h 1701760"/>
                      <a:gd name="connsiteX72-1621" fmla="*/ 1834997 w 2859872"/>
                      <a:gd name="connsiteY72-1622" fmla="*/ 734445 h 1701760"/>
                      <a:gd name="connsiteX73-1623" fmla="*/ 1874135 w 2859872"/>
                      <a:gd name="connsiteY73-1624" fmla="*/ 720213 h 1701760"/>
                      <a:gd name="connsiteX74-1625" fmla="*/ 1891925 w 2859872"/>
                      <a:gd name="connsiteY74-1626" fmla="*/ 716655 h 1701760"/>
                      <a:gd name="connsiteX75-1627" fmla="*/ 1909715 w 2859872"/>
                      <a:gd name="connsiteY75-1628" fmla="*/ 748677 h 1701760"/>
                      <a:gd name="connsiteX76-1629" fmla="*/ 1852787 w 2859872"/>
                      <a:gd name="connsiteY76-1630" fmla="*/ 823395 h 1701760"/>
                      <a:gd name="connsiteX77-1631" fmla="*/ 1838555 w 2859872"/>
                      <a:gd name="connsiteY77-1632" fmla="*/ 866090 h 1701760"/>
                      <a:gd name="connsiteX78-1633" fmla="*/ 1874135 w 2859872"/>
                      <a:gd name="connsiteY78-1634" fmla="*/ 880322 h 1701760"/>
                      <a:gd name="connsiteX79-1635" fmla="*/ 1970200 w 2859872"/>
                      <a:gd name="connsiteY79-1636" fmla="*/ 862532 h 1701760"/>
                      <a:gd name="connsiteX80-1637" fmla="*/ 2023570 w 2859872"/>
                      <a:gd name="connsiteY80-1638" fmla="*/ 826952 h 1701760"/>
                      <a:gd name="connsiteX81-1639" fmla="*/ 2066266 w 2859872"/>
                      <a:gd name="connsiteY81-1640" fmla="*/ 841184 h 1701760"/>
                      <a:gd name="connsiteX82-1641" fmla="*/ 2091172 w 2859872"/>
                      <a:gd name="connsiteY82-1642" fmla="*/ 873206 h 1701760"/>
                      <a:gd name="connsiteX83-1643" fmla="*/ 2126751 w 2859872"/>
                      <a:gd name="connsiteY83-1644" fmla="*/ 834068 h 1701760"/>
                      <a:gd name="connsiteX84-1645" fmla="*/ 2137425 w 2859872"/>
                      <a:gd name="connsiteY84-1646" fmla="*/ 677517 h 1701760"/>
                      <a:gd name="connsiteX85-1647" fmla="*/ 2155215 w 2859872"/>
                      <a:gd name="connsiteY85-1648" fmla="*/ 609916 h 1701760"/>
                      <a:gd name="connsiteX86-1649" fmla="*/ 2205027 w 2859872"/>
                      <a:gd name="connsiteY86-1650" fmla="*/ 563662 h 1701760"/>
                      <a:gd name="connsiteX87-1651" fmla="*/ 2222817 w 2859872"/>
                      <a:gd name="connsiteY87-1652" fmla="*/ 467597 h 1701760"/>
                      <a:gd name="connsiteX88-1653" fmla="*/ 2219259 w 2859872"/>
                      <a:gd name="connsiteY88-1654" fmla="*/ 417785 h 1701760"/>
                      <a:gd name="connsiteX89-1655" fmla="*/ 2283302 w 2859872"/>
                      <a:gd name="connsiteY89-1656" fmla="*/ 385763 h 1701760"/>
                      <a:gd name="connsiteX90-1657" fmla="*/ 2304650 w 2859872"/>
                      <a:gd name="connsiteY90-1658" fmla="*/ 343068 h 1701760"/>
                      <a:gd name="connsiteX91-1659" fmla="*/ 2297534 w 2859872"/>
                      <a:gd name="connsiteY91-1660" fmla="*/ 261234 h 1701760"/>
                      <a:gd name="connsiteX92-1661" fmla="*/ 2325998 w 2859872"/>
                      <a:gd name="connsiteY92-1662" fmla="*/ 214981 h 1701760"/>
                      <a:gd name="connsiteX93-1663" fmla="*/ 2390042 w 2859872"/>
                      <a:gd name="connsiteY93-1664" fmla="*/ 211423 h 1701760"/>
                      <a:gd name="connsiteX94-1665" fmla="*/ 2436295 w 2859872"/>
                      <a:gd name="connsiteY94-1666" fmla="*/ 182959 h 1701760"/>
                      <a:gd name="connsiteX95-1667" fmla="*/ 2486107 w 2859872"/>
                      <a:gd name="connsiteY95-1668" fmla="*/ 147379 h 1701760"/>
                      <a:gd name="connsiteX96-1669" fmla="*/ 2521687 w 2859872"/>
                      <a:gd name="connsiteY96-1670" fmla="*/ 118915 h 1701760"/>
                      <a:gd name="connsiteX97-1671" fmla="*/ 2564383 w 2859872"/>
                      <a:gd name="connsiteY97-1672" fmla="*/ 165169 h 1701760"/>
                      <a:gd name="connsiteX98-1673" fmla="*/ 2610636 w 2859872"/>
                      <a:gd name="connsiteY98-1674" fmla="*/ 247002 h 1701760"/>
                      <a:gd name="connsiteX99-1675" fmla="*/ 2628426 w 2859872"/>
                      <a:gd name="connsiteY99-1676" fmla="*/ 279024 h 1701760"/>
                      <a:gd name="connsiteX100-1677" fmla="*/ 2678238 w 2859872"/>
                      <a:gd name="connsiteY100-1678" fmla="*/ 257676 h 1701760"/>
                      <a:gd name="connsiteX101-1679" fmla="*/ 2738723 w 2859872"/>
                      <a:gd name="connsiteY101-1680" fmla="*/ 232770 h 1701760"/>
                      <a:gd name="connsiteX102-1681" fmla="*/ 2749397 w 2859872"/>
                      <a:gd name="connsiteY102-1682" fmla="*/ 275466 h 1701760"/>
                      <a:gd name="connsiteX103-1683" fmla="*/ 2802767 w 2859872"/>
                      <a:gd name="connsiteY103-1684" fmla="*/ 268350 h 1701760"/>
                      <a:gd name="connsiteX104-1685" fmla="*/ 2838347 w 2859872"/>
                      <a:gd name="connsiteY104-1686" fmla="*/ 275466 h 1701760"/>
                      <a:gd name="connsiteX105-1687" fmla="*/ 2859695 w 2859872"/>
                      <a:gd name="connsiteY105-1688" fmla="*/ 314604 h 1701760"/>
                      <a:gd name="connsiteX106-1689" fmla="*/ 2845463 w 2859872"/>
                      <a:gd name="connsiteY106-1690" fmla="*/ 346626 h 1701760"/>
                      <a:gd name="connsiteX107-1691" fmla="*/ 2795651 w 2859872"/>
                      <a:gd name="connsiteY107-1692" fmla="*/ 421343 h 1701760"/>
                      <a:gd name="connsiteX108-1693" fmla="*/ 2770745 w 2859872"/>
                      <a:gd name="connsiteY108-1694" fmla="*/ 460481 h 1701760"/>
                      <a:gd name="connsiteX109-1695" fmla="*/ 2752955 w 2859872"/>
                      <a:gd name="connsiteY109-1696" fmla="*/ 510293 h 1701760"/>
                      <a:gd name="connsiteX110-1697" fmla="*/ 2738723 w 2859872"/>
                      <a:gd name="connsiteY110-1698" fmla="*/ 535198 h 1701760"/>
                      <a:gd name="connsiteX111-1699" fmla="*/ 2770745 w 2859872"/>
                      <a:gd name="connsiteY111-1700" fmla="*/ 560104 h 1701760"/>
                      <a:gd name="connsiteX112-1701" fmla="*/ 2745839 w 2859872"/>
                      <a:gd name="connsiteY112-1702" fmla="*/ 613474 h 1701760"/>
                      <a:gd name="connsiteX113-1703" fmla="*/ 2767187 w 2859872"/>
                      <a:gd name="connsiteY113-1704" fmla="*/ 666844 h 1701760"/>
                      <a:gd name="connsiteX114-1705" fmla="*/ 2724491 w 2859872"/>
                      <a:gd name="connsiteY114-1706" fmla="*/ 656170 h 1701760"/>
                      <a:gd name="connsiteX115-1707" fmla="*/ 2678238 w 2859872"/>
                      <a:gd name="connsiteY115-1708" fmla="*/ 645496 h 1701760"/>
                      <a:gd name="connsiteX116-1709" fmla="*/ 2706702 w 2859872"/>
                      <a:gd name="connsiteY116-1710" fmla="*/ 677517 h 1701760"/>
                      <a:gd name="connsiteX117-1711" fmla="*/ 2678238 w 2859872"/>
                      <a:gd name="connsiteY117-1712" fmla="*/ 723771 h 1701760"/>
                      <a:gd name="connsiteX118-1713" fmla="*/ 2656890 w 2859872"/>
                      <a:gd name="connsiteY118-1714" fmla="*/ 730887 h 1701760"/>
                      <a:gd name="connsiteX119-1715" fmla="*/ 2646216 w 2859872"/>
                      <a:gd name="connsiteY119-1716" fmla="*/ 762909 h 1701760"/>
                      <a:gd name="connsiteX120-1717" fmla="*/ 2610636 w 2859872"/>
                      <a:gd name="connsiteY120-1718" fmla="*/ 794931 h 1701760"/>
                      <a:gd name="connsiteX121-1719" fmla="*/ 2596404 w 2859872"/>
                      <a:gd name="connsiteY121-1720" fmla="*/ 826952 h 1701760"/>
                      <a:gd name="connsiteX122-1721" fmla="*/ 2560825 w 2859872"/>
                      <a:gd name="connsiteY122-1722" fmla="*/ 830510 h 1701760"/>
                      <a:gd name="connsiteX123-1723" fmla="*/ 2528803 w 2859872"/>
                      <a:gd name="connsiteY123-1724" fmla="*/ 834068 h 1701760"/>
                      <a:gd name="connsiteX124-1725" fmla="*/ 2514571 w 2859872"/>
                      <a:gd name="connsiteY124-1726" fmla="*/ 873206 h 1701760"/>
                      <a:gd name="connsiteX125-1727" fmla="*/ 2511013 w 2859872"/>
                      <a:gd name="connsiteY125-1728" fmla="*/ 887438 h 1701760"/>
                      <a:gd name="connsiteX126-1729" fmla="*/ 2471875 w 2859872"/>
                      <a:gd name="connsiteY126-1730" fmla="*/ 944366 h 1701760"/>
                      <a:gd name="connsiteX127-1731" fmla="*/ 2436295 w 2859872"/>
                      <a:gd name="connsiteY127-1732" fmla="*/ 965714 h 1701760"/>
                      <a:gd name="connsiteX128-1733" fmla="*/ 2425621 w 2859872"/>
                      <a:gd name="connsiteY128-1734" fmla="*/ 965714 h 1701760"/>
                      <a:gd name="connsiteX129-1735" fmla="*/ 2404274 w 2859872"/>
                      <a:gd name="connsiteY129-1736" fmla="*/ 990619 h 1701760"/>
                      <a:gd name="connsiteX130-1737" fmla="*/ 2382926 w 2859872"/>
                      <a:gd name="connsiteY130-1738" fmla="*/ 997735 h 1701760"/>
                      <a:gd name="connsiteX131-1739" fmla="*/ 2350904 w 2859872"/>
                      <a:gd name="connsiteY131-1740" fmla="*/ 1019083 h 1701760"/>
                      <a:gd name="connsiteX132-1741" fmla="*/ 2308208 w 2859872"/>
                      <a:gd name="connsiteY132-1742" fmla="*/ 1026199 h 1701760"/>
                      <a:gd name="connsiteX133-1743" fmla="*/ 2279744 w 2859872"/>
                      <a:gd name="connsiteY133-1744" fmla="*/ 1104475 h 1701760"/>
                      <a:gd name="connsiteX134-1745" fmla="*/ 2247723 w 2859872"/>
                      <a:gd name="connsiteY134-1746" fmla="*/ 1157844 h 1701760"/>
                      <a:gd name="connsiteX135-1747" fmla="*/ 2212143 w 2859872"/>
                      <a:gd name="connsiteY135-1748" fmla="*/ 1161402 h 1701760"/>
                      <a:gd name="connsiteX136-1749" fmla="*/ 2187237 w 2859872"/>
                      <a:gd name="connsiteY136-1750" fmla="*/ 1175634 h 1701760"/>
                      <a:gd name="connsiteX137-1751" fmla="*/ 2158773 w 2859872"/>
                      <a:gd name="connsiteY137-1752" fmla="*/ 1182750 h 1701760"/>
                      <a:gd name="connsiteX138-1753" fmla="*/ 2112519 w 2859872"/>
                      <a:gd name="connsiteY138-1754" fmla="*/ 1200540 h 1701760"/>
                      <a:gd name="connsiteX139-1755" fmla="*/ 2094730 w 2859872"/>
                      <a:gd name="connsiteY139-1756" fmla="*/ 1179192 h 1701760"/>
                      <a:gd name="connsiteX140-1757" fmla="*/ 2080498 w 2859872"/>
                      <a:gd name="connsiteY140-1758" fmla="*/ 1200540 h 1701760"/>
                      <a:gd name="connsiteX141-1759" fmla="*/ 2069824 w 2859872"/>
                      <a:gd name="connsiteY141-1760" fmla="*/ 1225446 h 1701760"/>
                      <a:gd name="connsiteX142-1761" fmla="*/ 2034244 w 2859872"/>
                      <a:gd name="connsiteY142-1762" fmla="*/ 1200540 h 1701760"/>
                      <a:gd name="connsiteX143-1763" fmla="*/ 1998664 w 2859872"/>
                      <a:gd name="connsiteY143-1764" fmla="*/ 1207656 h 1701760"/>
                      <a:gd name="connsiteX144-1765" fmla="*/ 1955969 w 2859872"/>
                      <a:gd name="connsiteY144-1766" fmla="*/ 1236120 h 1701760"/>
                      <a:gd name="connsiteX145-1767" fmla="*/ 1927505 w 2859872"/>
                      <a:gd name="connsiteY145-1768" fmla="*/ 1221888 h 1701760"/>
                      <a:gd name="connsiteX146-1769" fmla="*/ 1934621 w 2859872"/>
                      <a:gd name="connsiteY146-1770" fmla="*/ 1196982 h 1701760"/>
                      <a:gd name="connsiteX147-1771" fmla="*/ 1895483 w 2859872"/>
                      <a:gd name="connsiteY147-1772" fmla="*/ 1225446 h 1701760"/>
                      <a:gd name="connsiteX148-1773" fmla="*/ 1895483 w 2859872"/>
                      <a:gd name="connsiteY148-1774" fmla="*/ 1257468 h 1701760"/>
                      <a:gd name="connsiteX149-1775" fmla="*/ 1877693 w 2859872"/>
                      <a:gd name="connsiteY149-1776" fmla="*/ 1246794 h 1701760"/>
                      <a:gd name="connsiteX150-1777" fmla="*/ 1863461 w 2859872"/>
                      <a:gd name="connsiteY150-1778" fmla="*/ 1268142 h 1701760"/>
                      <a:gd name="connsiteX151-1779" fmla="*/ 1856345 w 2859872"/>
                      <a:gd name="connsiteY151-1780" fmla="*/ 1307279 h 1701760"/>
                      <a:gd name="connsiteX152-1781" fmla="*/ 1792302 w 2859872"/>
                      <a:gd name="connsiteY152-1782" fmla="*/ 1307279 h 1701760"/>
                      <a:gd name="connsiteX153-1783" fmla="*/ 1788744 w 2859872"/>
                      <a:gd name="connsiteY153-1784" fmla="*/ 1261026 h 1701760"/>
                      <a:gd name="connsiteX154-1785" fmla="*/ 1728258 w 2859872"/>
                      <a:gd name="connsiteY154-1786" fmla="*/ 1200540 h 1701760"/>
                      <a:gd name="connsiteX155-1787" fmla="*/ 1717584 w 2859872"/>
                      <a:gd name="connsiteY155-1788" fmla="*/ 1172076 h 1701760"/>
                      <a:gd name="connsiteX156-1789" fmla="*/ 1731816 w 2859872"/>
                      <a:gd name="connsiteY156-1790" fmla="*/ 1232562 h 1701760"/>
                      <a:gd name="connsiteX157-1791" fmla="*/ 1703352 w 2859872"/>
                      <a:gd name="connsiteY157-1792" fmla="*/ 1221888 h 1701760"/>
                      <a:gd name="connsiteX158-1793" fmla="*/ 1735374 w 2859872"/>
                      <a:gd name="connsiteY158-1794" fmla="*/ 1293047 h 1701760"/>
                      <a:gd name="connsiteX159-1795" fmla="*/ 1721142 w 2859872"/>
                      <a:gd name="connsiteY159-1796" fmla="*/ 1332185 h 1701760"/>
                      <a:gd name="connsiteX160-1797" fmla="*/ 1706910 w 2859872"/>
                      <a:gd name="connsiteY160-1798" fmla="*/ 1335743 h 1701760"/>
                      <a:gd name="connsiteX161-1799" fmla="*/ 1678446 w 2859872"/>
                      <a:gd name="connsiteY161-1800" fmla="*/ 1310837 h 1701760"/>
                      <a:gd name="connsiteX162-1801" fmla="*/ 1664214 w 2859872"/>
                      <a:gd name="connsiteY162-1802" fmla="*/ 1342859 h 1701760"/>
                      <a:gd name="connsiteX163-1803" fmla="*/ 1639309 w 2859872"/>
                      <a:gd name="connsiteY163-1804" fmla="*/ 1335743 h 1701760"/>
                      <a:gd name="connsiteX164-1805" fmla="*/ 1635751 w 2859872"/>
                      <a:gd name="connsiteY164-1806" fmla="*/ 1300163 h 1701760"/>
                      <a:gd name="connsiteX165-1807" fmla="*/ 1628635 w 2859872"/>
                      <a:gd name="connsiteY165-1808" fmla="*/ 1385555 h 1701760"/>
                      <a:gd name="connsiteX166-1809" fmla="*/ 1585939 w 2859872"/>
                      <a:gd name="connsiteY166-1810" fmla="*/ 1392671 h 1701760"/>
                      <a:gd name="connsiteX167-1811" fmla="*/ 1564591 w 2859872"/>
                      <a:gd name="connsiteY167-1812" fmla="*/ 1406903 h 1701760"/>
                      <a:gd name="connsiteX168-1813" fmla="*/ 1532569 w 2859872"/>
                      <a:gd name="connsiteY168-1814" fmla="*/ 1396229 h 1701760"/>
                      <a:gd name="connsiteX169-1815" fmla="*/ 1496990 w 2859872"/>
                      <a:gd name="connsiteY169-1816" fmla="*/ 1421135 h 1701760"/>
                      <a:gd name="connsiteX170-1817" fmla="*/ 1457852 w 2859872"/>
                      <a:gd name="connsiteY170-1818" fmla="*/ 1403345 h 1701760"/>
                      <a:gd name="connsiteX171-1819" fmla="*/ 1447178 w 2859872"/>
                      <a:gd name="connsiteY171-1820" fmla="*/ 1414019 h 1701760"/>
                      <a:gd name="connsiteX172-1821" fmla="*/ 1422272 w 2859872"/>
                      <a:gd name="connsiteY172-1822" fmla="*/ 1449598 h 1701760"/>
                      <a:gd name="connsiteX173-1823" fmla="*/ 1411598 w 2859872"/>
                      <a:gd name="connsiteY173-1824" fmla="*/ 1428251 h 1701760"/>
                      <a:gd name="connsiteX174-1825" fmla="*/ 1404482 w 2859872"/>
                      <a:gd name="connsiteY174-1826" fmla="*/ 1410461 h 1701760"/>
                      <a:gd name="connsiteX175-1827" fmla="*/ 1390250 w 2859872"/>
                      <a:gd name="connsiteY175-1828" fmla="*/ 1449598 h 1701760"/>
                      <a:gd name="connsiteX176-1829" fmla="*/ 1322649 w 2859872"/>
                      <a:gd name="connsiteY176-1830" fmla="*/ 1456714 h 1701760"/>
                      <a:gd name="connsiteX177-1831" fmla="*/ 1290627 w 2859872"/>
                      <a:gd name="connsiteY177-1832" fmla="*/ 1478062 h 1701760"/>
                      <a:gd name="connsiteX178-1833" fmla="*/ 1223025 w 2859872"/>
                      <a:gd name="connsiteY178-1834" fmla="*/ 1506526 h 1701760"/>
                      <a:gd name="connsiteX179-1835" fmla="*/ 1180330 w 2859872"/>
                      <a:gd name="connsiteY179-1836" fmla="*/ 1549222 h 1701760"/>
                      <a:gd name="connsiteX180-1837" fmla="*/ 1112728 w 2859872"/>
                      <a:gd name="connsiteY180-1838" fmla="*/ 1556338 h 1701760"/>
                      <a:gd name="connsiteX181-1839" fmla="*/ 1158982 w 2859872"/>
                      <a:gd name="connsiteY181-1840" fmla="*/ 1595475 h 1701760"/>
                      <a:gd name="connsiteX182-1841" fmla="*/ 1151866 w 2859872"/>
                      <a:gd name="connsiteY182-1842" fmla="*/ 1620381 h 1701760"/>
                      <a:gd name="connsiteX183-1843" fmla="*/ 1176772 w 2859872"/>
                      <a:gd name="connsiteY183-1844" fmla="*/ 1655961 h 1701760"/>
                      <a:gd name="connsiteX184-1845" fmla="*/ 1126960 w 2859872"/>
                      <a:gd name="connsiteY184-1846" fmla="*/ 1695099 h 1701760"/>
                      <a:gd name="connsiteX185-1847" fmla="*/ 1059358 w 2859872"/>
                      <a:gd name="connsiteY185-1848" fmla="*/ 1698657 h 1701760"/>
                      <a:gd name="connsiteX186-1849" fmla="*/ 1045126 w 2859872"/>
                      <a:gd name="connsiteY186-1850" fmla="*/ 1663077 h 1701760"/>
                      <a:gd name="connsiteX187-1851" fmla="*/ 1016663 w 2859872"/>
                      <a:gd name="connsiteY187-1852" fmla="*/ 1591917 h 1701760"/>
                      <a:gd name="connsiteX188-1853" fmla="*/ 1023779 w 2859872"/>
                      <a:gd name="connsiteY188-1854" fmla="*/ 1538548 h 1701760"/>
                      <a:gd name="connsiteX189-1855" fmla="*/ 1038011 w 2859872"/>
                      <a:gd name="connsiteY189-1856" fmla="*/ 1474504 h 1701760"/>
                      <a:gd name="connsiteX190-1857" fmla="*/ 1055800 w 2859872"/>
                      <a:gd name="connsiteY190-1858" fmla="*/ 1474504 h 1701760"/>
                      <a:gd name="connsiteX191-1859" fmla="*/ 1023779 w 2859872"/>
                      <a:gd name="connsiteY191-1860" fmla="*/ 1453156 h 1701760"/>
                      <a:gd name="connsiteX192-1861" fmla="*/ 995315 w 2859872"/>
                      <a:gd name="connsiteY192-1862" fmla="*/ 1474504 h 1701760"/>
                      <a:gd name="connsiteX193-1863" fmla="*/ 917039 w 2859872"/>
                      <a:gd name="connsiteY193-1864" fmla="*/ 1481620 h 1701760"/>
                      <a:gd name="connsiteX194-1865" fmla="*/ 906365 w 2859872"/>
                      <a:gd name="connsiteY194-1866" fmla="*/ 1456714 h 1701760"/>
                      <a:gd name="connsiteX195-1867" fmla="*/ 856554 w 2859872"/>
                      <a:gd name="connsiteY195-1868" fmla="*/ 1438924 h 1701760"/>
                      <a:gd name="connsiteX196-1869" fmla="*/ 824532 w 2859872"/>
                      <a:gd name="connsiteY196-1870" fmla="*/ 1381997 h 1701760"/>
                      <a:gd name="connsiteX197-1871" fmla="*/ 820974 w 2859872"/>
                      <a:gd name="connsiteY197-1872" fmla="*/ 1428251 h 1701760"/>
                      <a:gd name="connsiteX198-1873" fmla="*/ 799626 w 2859872"/>
                      <a:gd name="connsiteY198-1874" fmla="*/ 1435366 h 1701760"/>
                      <a:gd name="connsiteX199-1875" fmla="*/ 774720 w 2859872"/>
                      <a:gd name="connsiteY199-1876" fmla="*/ 1428251 h 1701760"/>
                      <a:gd name="connsiteX200-1877" fmla="*/ 756930 w 2859872"/>
                      <a:gd name="connsiteY200-1878" fmla="*/ 1446040 h 1701760"/>
                      <a:gd name="connsiteX201-1879" fmla="*/ 717793 w 2859872"/>
                      <a:gd name="connsiteY201-1880" fmla="*/ 1449598 h 1701760"/>
                      <a:gd name="connsiteX202-1881" fmla="*/ 682213 w 2859872"/>
                      <a:gd name="connsiteY202-1882" fmla="*/ 1417577 h 1701760"/>
                      <a:gd name="connsiteX203-1883" fmla="*/ 635959 w 2859872"/>
                      <a:gd name="connsiteY203-1884" fmla="*/ 1431809 h 1701760"/>
                      <a:gd name="connsiteX204-1885" fmla="*/ 579032 w 2859872"/>
                      <a:gd name="connsiteY204-1886" fmla="*/ 1406903 h 1701760"/>
                      <a:gd name="connsiteX205-1887" fmla="*/ 532778 w 2859872"/>
                      <a:gd name="connsiteY205-1888" fmla="*/ 1378439 h 1701760"/>
                      <a:gd name="connsiteX206-1889" fmla="*/ 475850 w 2859872"/>
                      <a:gd name="connsiteY206-1890" fmla="*/ 1367765 h 1701760"/>
                      <a:gd name="connsiteX207-1891" fmla="*/ 479408 w 2859872"/>
                      <a:gd name="connsiteY207-1892" fmla="*/ 1303721 h 1701760"/>
                      <a:gd name="connsiteX208-1893" fmla="*/ 468734 w 2859872"/>
                      <a:gd name="connsiteY208-1894" fmla="*/ 1257468 h 1701760"/>
                      <a:gd name="connsiteX209-1895" fmla="*/ 497198 w 2859872"/>
                      <a:gd name="connsiteY209-1896" fmla="*/ 1221888 h 1701760"/>
                      <a:gd name="connsiteX210-1897" fmla="*/ 472292 w 2859872"/>
                      <a:gd name="connsiteY210-1898" fmla="*/ 1182750 h 1701760"/>
                      <a:gd name="connsiteX211-1899" fmla="*/ 426039 w 2859872"/>
                      <a:gd name="connsiteY211-1900" fmla="*/ 1196982 h 1701760"/>
                      <a:gd name="connsiteX212-1901" fmla="*/ 401133 w 2859872"/>
                      <a:gd name="connsiteY212-1902" fmla="*/ 1172076 h 1701760"/>
                      <a:gd name="connsiteX213-1903" fmla="*/ 358437 w 2859872"/>
                      <a:gd name="connsiteY213-1904" fmla="*/ 1179192 h 1701760"/>
                      <a:gd name="connsiteX214-1905" fmla="*/ 301509 w 2859872"/>
                      <a:gd name="connsiteY214-1906" fmla="*/ 1157844 h 1701760"/>
                      <a:gd name="connsiteX215-1907" fmla="*/ 280162 w 2859872"/>
                      <a:gd name="connsiteY215-1908" fmla="*/ 1125823 h 1701760"/>
                      <a:gd name="connsiteX216-1909" fmla="*/ 326415 w 2859872"/>
                      <a:gd name="connsiteY216-1910" fmla="*/ 1083127 h 1701760"/>
                      <a:gd name="connsiteX217-1911" fmla="*/ 365553 w 2859872"/>
                      <a:gd name="connsiteY217-1912" fmla="*/ 1061779 h 1701760"/>
                      <a:gd name="connsiteX218-1913" fmla="*/ 397575 w 2859872"/>
                      <a:gd name="connsiteY218-1914" fmla="*/ 1076011 h 1701760"/>
                      <a:gd name="connsiteX219-1915" fmla="*/ 415365 w 2859872"/>
                      <a:gd name="connsiteY219-1916" fmla="*/ 1011967 h 1701760"/>
                      <a:gd name="connsiteX220-1917" fmla="*/ 390459 w 2859872"/>
                      <a:gd name="connsiteY220-1918" fmla="*/ 951482 h 1701760"/>
                      <a:gd name="connsiteX221-1919" fmla="*/ 351321 w 2859872"/>
                      <a:gd name="connsiteY221-1920" fmla="*/ 965714 h 1701760"/>
                      <a:gd name="connsiteX222-1921" fmla="*/ 326415 w 2859872"/>
                      <a:gd name="connsiteY222-1922" fmla="*/ 947924 h 1701760"/>
                      <a:gd name="connsiteX223-1923" fmla="*/ 301509 w 2859872"/>
                      <a:gd name="connsiteY223-1924" fmla="*/ 965714 h 1701760"/>
                      <a:gd name="connsiteX224-1925" fmla="*/ 255256 w 2859872"/>
                      <a:gd name="connsiteY224-1926" fmla="*/ 947924 h 1701760"/>
                      <a:gd name="connsiteX225-1927" fmla="*/ 241024 w 2859872"/>
                      <a:gd name="connsiteY225-1928" fmla="*/ 926576 h 1701760"/>
                      <a:gd name="connsiteX226-1929" fmla="*/ 226792 w 2859872"/>
                      <a:gd name="connsiteY226-1930" fmla="*/ 890996 h 1701760"/>
                      <a:gd name="connsiteX227-1931" fmla="*/ 173422 w 2859872"/>
                      <a:gd name="connsiteY227-1932" fmla="*/ 876764 h 1701760"/>
                      <a:gd name="connsiteX228-1933" fmla="*/ 155632 w 2859872"/>
                      <a:gd name="connsiteY228-1934" fmla="*/ 883880 h 1701760"/>
                      <a:gd name="connsiteX229-1935" fmla="*/ 134284 w 2859872"/>
                      <a:gd name="connsiteY229-1936" fmla="*/ 837626 h 1701760"/>
                      <a:gd name="connsiteX230-1937" fmla="*/ 148516 w 2859872"/>
                      <a:gd name="connsiteY230-1938" fmla="*/ 784257 h 1701760"/>
                      <a:gd name="connsiteX231-1939" fmla="*/ 159190 w 2859872"/>
                      <a:gd name="connsiteY231-1940" fmla="*/ 738003 h 1701760"/>
                      <a:gd name="connsiteX232-1941" fmla="*/ 176980 w 2859872"/>
                      <a:gd name="connsiteY232-1942" fmla="*/ 723771 h 1701760"/>
                      <a:gd name="connsiteX233-1943" fmla="*/ 148516 w 2859872"/>
                      <a:gd name="connsiteY233-1944" fmla="*/ 695307 h 1701760"/>
                      <a:gd name="connsiteX234-1945" fmla="*/ 91589 w 2859872"/>
                      <a:gd name="connsiteY234-1946" fmla="*/ 652612 h 1701760"/>
                      <a:gd name="connsiteX235-1947" fmla="*/ 13313 w 2859872"/>
                      <a:gd name="connsiteY235-1948" fmla="*/ 421343 h 1701760"/>
                      <a:gd name="connsiteX236-1949" fmla="*/ 2639 w 2859872"/>
                      <a:gd name="connsiteY236-1950" fmla="*/ 367973 h 1701760"/>
                      <a:gd name="connsiteX237-1951" fmla="*/ 41777 w 2859872"/>
                      <a:gd name="connsiteY237-1952" fmla="*/ 335952 h 1701760"/>
                      <a:gd name="connsiteX238-1953" fmla="*/ 70241 w 2859872"/>
                      <a:gd name="connsiteY238-1954" fmla="*/ 289698 h 1701760"/>
                      <a:gd name="connsiteX239-1955" fmla="*/ 95147 w 2859872"/>
                      <a:gd name="connsiteY239-1956" fmla="*/ 321720 h 1701760"/>
                      <a:gd name="connsiteX240-1957" fmla="*/ 159190 w 2859872"/>
                      <a:gd name="connsiteY240-1958" fmla="*/ 296814 h 1701760"/>
                      <a:gd name="connsiteX241-1959" fmla="*/ 176980 w 2859872"/>
                      <a:gd name="connsiteY241-1960" fmla="*/ 328836 h 1701760"/>
                      <a:gd name="connsiteX242-1961" fmla="*/ 219676 w 2859872"/>
                      <a:gd name="connsiteY242-1962" fmla="*/ 332394 h 1701760"/>
                      <a:gd name="connsiteX243-1963" fmla="*/ 276604 w 2859872"/>
                      <a:gd name="connsiteY243-1964" fmla="*/ 318162 h 1701760"/>
                      <a:gd name="connsiteX0-1965" fmla="*/ 275191 w 2858459"/>
                      <a:gd name="connsiteY0-1966" fmla="*/ 318162 h 1701760"/>
                      <a:gd name="connsiteX1-1967" fmla="*/ 307212 w 2858459"/>
                      <a:gd name="connsiteY1-1968" fmla="*/ 264792 h 1701760"/>
                      <a:gd name="connsiteX2-1969" fmla="*/ 339234 w 2858459"/>
                      <a:gd name="connsiteY2-1970" fmla="*/ 268350 h 1701760"/>
                      <a:gd name="connsiteX3-1971" fmla="*/ 410394 w 2858459"/>
                      <a:gd name="connsiteY3-1972" fmla="*/ 257676 h 1701760"/>
                      <a:gd name="connsiteX4-1973" fmla="*/ 463763 w 2858459"/>
                      <a:gd name="connsiteY4-1974" fmla="*/ 261234 h 1701760"/>
                      <a:gd name="connsiteX5-1975" fmla="*/ 463763 w 2858459"/>
                      <a:gd name="connsiteY5-1976" fmla="*/ 193633 h 1701760"/>
                      <a:gd name="connsiteX6-1977" fmla="*/ 442415 w 2858459"/>
                      <a:gd name="connsiteY6-1978" fmla="*/ 186517 h 1701760"/>
                      <a:gd name="connsiteX7-1979" fmla="*/ 403278 w 2858459"/>
                      <a:gd name="connsiteY7-1980" fmla="*/ 190075 h 1701760"/>
                      <a:gd name="connsiteX8-1981" fmla="*/ 385488 w 2858459"/>
                      <a:gd name="connsiteY8-1982" fmla="*/ 147379 h 1701760"/>
                      <a:gd name="connsiteX9-1983" fmla="*/ 364140 w 2858459"/>
                      <a:gd name="connsiteY9-1984" fmla="*/ 147379 h 1701760"/>
                      <a:gd name="connsiteX10-1985" fmla="*/ 378372 w 2858459"/>
                      <a:gd name="connsiteY10-1986" fmla="*/ 97567 h 1701760"/>
                      <a:gd name="connsiteX11-1987" fmla="*/ 392604 w 2858459"/>
                      <a:gd name="connsiteY11-1988" fmla="*/ 101125 h 1701760"/>
                      <a:gd name="connsiteX12-1989" fmla="*/ 406836 w 2858459"/>
                      <a:gd name="connsiteY12-1990" fmla="*/ 72661 h 1701760"/>
                      <a:gd name="connsiteX13-1991" fmla="*/ 442415 w 2858459"/>
                      <a:gd name="connsiteY13-1992" fmla="*/ 97567 h 1701760"/>
                      <a:gd name="connsiteX14-1993" fmla="*/ 502901 w 2858459"/>
                      <a:gd name="connsiteY14-1994" fmla="*/ 129589 h 1701760"/>
                      <a:gd name="connsiteX15-1995" fmla="*/ 506459 w 2858459"/>
                      <a:gd name="connsiteY15-1996" fmla="*/ 101125 h 1701760"/>
                      <a:gd name="connsiteX16-1997" fmla="*/ 513575 w 2858459"/>
                      <a:gd name="connsiteY16-1998" fmla="*/ 61988 h 1701760"/>
                      <a:gd name="connsiteX17-1999" fmla="*/ 520691 w 2858459"/>
                      <a:gd name="connsiteY17-2000" fmla="*/ 111799 h 1701760"/>
                      <a:gd name="connsiteX18-2001" fmla="*/ 542039 w 2858459"/>
                      <a:gd name="connsiteY18-2002" fmla="*/ 122473 h 1701760"/>
                      <a:gd name="connsiteX19-2003" fmla="*/ 552713 w 2858459"/>
                      <a:gd name="connsiteY19-2004" fmla="*/ 86893 h 1701760"/>
                      <a:gd name="connsiteX20-2005" fmla="*/ 606082 w 2858459"/>
                      <a:gd name="connsiteY20-2006" fmla="*/ 58430 h 1701760"/>
                      <a:gd name="connsiteX21-2007" fmla="*/ 648778 w 2858459"/>
                      <a:gd name="connsiteY21-2008" fmla="*/ 61988 h 1701760"/>
                      <a:gd name="connsiteX22-2009" fmla="*/ 641662 w 2858459"/>
                      <a:gd name="connsiteY22-2010" fmla="*/ 12176 h 1701760"/>
                      <a:gd name="connsiteX23-2011" fmla="*/ 695032 w 2858459"/>
                      <a:gd name="connsiteY23-2012" fmla="*/ 1502 h 1701760"/>
                      <a:gd name="connsiteX24-2013" fmla="*/ 741285 w 2858459"/>
                      <a:gd name="connsiteY24-2014" fmla="*/ 37082 h 1701760"/>
                      <a:gd name="connsiteX25-2015" fmla="*/ 791097 w 2858459"/>
                      <a:gd name="connsiteY25-2016" fmla="*/ 26408 h 1701760"/>
                      <a:gd name="connsiteX26-2017" fmla="*/ 805329 w 2858459"/>
                      <a:gd name="connsiteY26-2018" fmla="*/ 69103 h 1701760"/>
                      <a:gd name="connsiteX27-2019" fmla="*/ 816003 w 2858459"/>
                      <a:gd name="connsiteY27-2020" fmla="*/ 111799 h 1701760"/>
                      <a:gd name="connsiteX28-2021" fmla="*/ 848025 w 2858459"/>
                      <a:gd name="connsiteY28-2022" fmla="*/ 111799 h 1701760"/>
                      <a:gd name="connsiteX29-2023" fmla="*/ 872931 w 2858459"/>
                      <a:gd name="connsiteY29-2024" fmla="*/ 175843 h 1701760"/>
                      <a:gd name="connsiteX30-2025" fmla="*/ 929858 w 2858459"/>
                      <a:gd name="connsiteY30-2026" fmla="*/ 179401 h 1701760"/>
                      <a:gd name="connsiteX31-2027" fmla="*/ 958322 w 2858459"/>
                      <a:gd name="connsiteY31-2028" fmla="*/ 161611 h 1701760"/>
                      <a:gd name="connsiteX32-2029" fmla="*/ 979670 w 2858459"/>
                      <a:gd name="connsiteY32-2030" fmla="*/ 257676 h 1701760"/>
                      <a:gd name="connsiteX33-2031" fmla="*/ 986786 w 2858459"/>
                      <a:gd name="connsiteY33-2032" fmla="*/ 303930 h 1701760"/>
                      <a:gd name="connsiteX34-2033" fmla="*/ 968996 w 2858459"/>
                      <a:gd name="connsiteY34-2034" fmla="*/ 332394 h 1701760"/>
                      <a:gd name="connsiteX35-2035" fmla="*/ 904952 w 2858459"/>
                      <a:gd name="connsiteY35-2036" fmla="*/ 378647 h 1701760"/>
                      <a:gd name="connsiteX36-2037" fmla="*/ 880047 w 2858459"/>
                      <a:gd name="connsiteY36-2038" fmla="*/ 417785 h 1701760"/>
                      <a:gd name="connsiteX37-2039" fmla="*/ 922742 w 2858459"/>
                      <a:gd name="connsiteY37-2040" fmla="*/ 403553 h 1701760"/>
                      <a:gd name="connsiteX38-2041" fmla="*/ 972554 w 2858459"/>
                      <a:gd name="connsiteY38-2042" fmla="*/ 396437 h 1701760"/>
                      <a:gd name="connsiteX39-2043" fmla="*/ 1008134 w 2858459"/>
                      <a:gd name="connsiteY39-2044" fmla="*/ 414227 h 1701760"/>
                      <a:gd name="connsiteX40-2045" fmla="*/ 1001018 w 2858459"/>
                      <a:gd name="connsiteY40-2046" fmla="*/ 467597 h 1701760"/>
                      <a:gd name="connsiteX41-2047" fmla="*/ 979670 w 2858459"/>
                      <a:gd name="connsiteY41-2048" fmla="*/ 517409 h 1701760"/>
                      <a:gd name="connsiteX42-2049" fmla="*/ 990344 w 2858459"/>
                      <a:gd name="connsiteY42-2050" fmla="*/ 585010 h 1701760"/>
                      <a:gd name="connsiteX43-2051" fmla="*/ 1029482 w 2858459"/>
                      <a:gd name="connsiteY43-2052" fmla="*/ 617032 h 1701760"/>
                      <a:gd name="connsiteX44-2053" fmla="*/ 1050829 w 2858459"/>
                      <a:gd name="connsiteY44-2054" fmla="*/ 649054 h 1701760"/>
                      <a:gd name="connsiteX45-2055" fmla="*/ 1079293 w 2858459"/>
                      <a:gd name="connsiteY45-2056" fmla="*/ 595684 h 1701760"/>
                      <a:gd name="connsiteX46-2057" fmla="*/ 1121989 w 2858459"/>
                      <a:gd name="connsiteY46-2058" fmla="*/ 606358 h 1701760"/>
                      <a:gd name="connsiteX47-2059" fmla="*/ 1157569 w 2858459"/>
                      <a:gd name="connsiteY47-2060" fmla="*/ 592126 h 1701760"/>
                      <a:gd name="connsiteX48-2061" fmla="*/ 1196706 w 2858459"/>
                      <a:gd name="connsiteY48-2062" fmla="*/ 560104 h 1701760"/>
                      <a:gd name="connsiteX49-2063" fmla="*/ 1246518 w 2858459"/>
                      <a:gd name="connsiteY49-2064" fmla="*/ 567220 h 1701760"/>
                      <a:gd name="connsiteX50-2065" fmla="*/ 1285656 w 2858459"/>
                      <a:gd name="connsiteY50-2066" fmla="*/ 556546 h 1701760"/>
                      <a:gd name="connsiteX51-2067" fmla="*/ 1296330 w 2858459"/>
                      <a:gd name="connsiteY51-2068" fmla="*/ 613474 h 1701760"/>
                      <a:gd name="connsiteX52-2069" fmla="*/ 1324794 w 2858459"/>
                      <a:gd name="connsiteY52-2070" fmla="*/ 638380 h 1701760"/>
                      <a:gd name="connsiteX53-2071" fmla="*/ 1321236 w 2858459"/>
                      <a:gd name="connsiteY53-2072" fmla="*/ 681075 h 1701760"/>
                      <a:gd name="connsiteX54-2073" fmla="*/ 1314120 w 2858459"/>
                      <a:gd name="connsiteY54-2074" fmla="*/ 720213 h 1701760"/>
                      <a:gd name="connsiteX55-2075" fmla="*/ 1289214 w 2858459"/>
                      <a:gd name="connsiteY55-2076" fmla="*/ 745119 h 1701760"/>
                      <a:gd name="connsiteX56-2077" fmla="*/ 1253634 w 2858459"/>
                      <a:gd name="connsiteY56-2078" fmla="*/ 798489 h 1701760"/>
                      <a:gd name="connsiteX57-2079" fmla="*/ 1278540 w 2858459"/>
                      <a:gd name="connsiteY57-2080" fmla="*/ 812721 h 1701760"/>
                      <a:gd name="connsiteX58-2081" fmla="*/ 1321236 w 2858459"/>
                      <a:gd name="connsiteY58-2082" fmla="*/ 784257 h 1701760"/>
                      <a:gd name="connsiteX59-2083" fmla="*/ 1356815 w 2858459"/>
                      <a:gd name="connsiteY59-2084" fmla="*/ 851858 h 1701760"/>
                      <a:gd name="connsiteX60-2085" fmla="*/ 1392395 w 2858459"/>
                      <a:gd name="connsiteY60-2086" fmla="*/ 855416 h 1701760"/>
                      <a:gd name="connsiteX61-2087" fmla="*/ 1438649 w 2858459"/>
                      <a:gd name="connsiteY61-2088" fmla="*/ 866090 h 1701760"/>
                      <a:gd name="connsiteX62-2089" fmla="*/ 1474229 w 2858459"/>
                      <a:gd name="connsiteY62-2090" fmla="*/ 809163 h 1701760"/>
                      <a:gd name="connsiteX63-2091" fmla="*/ 1513366 w 2858459"/>
                      <a:gd name="connsiteY63-2092" fmla="*/ 784257 h 1701760"/>
                      <a:gd name="connsiteX64-2093" fmla="*/ 1566736 w 2858459"/>
                      <a:gd name="connsiteY64-2094" fmla="*/ 809163 h 1701760"/>
                      <a:gd name="connsiteX65-2095" fmla="*/ 1595200 w 2858459"/>
                      <a:gd name="connsiteY65-2096" fmla="*/ 823395 h 1701760"/>
                      <a:gd name="connsiteX66-2097" fmla="*/ 1620106 w 2858459"/>
                      <a:gd name="connsiteY66-2098" fmla="*/ 812721 h 1701760"/>
                      <a:gd name="connsiteX67-2099" fmla="*/ 1609432 w 2858459"/>
                      <a:gd name="connsiteY67-2100" fmla="*/ 773583 h 1701760"/>
                      <a:gd name="connsiteX68-2101" fmla="*/ 1612990 w 2858459"/>
                      <a:gd name="connsiteY68-2102" fmla="*/ 730887 h 1701760"/>
                      <a:gd name="connsiteX69-2103" fmla="*/ 1648570 w 2858459"/>
                      <a:gd name="connsiteY69-2104" fmla="*/ 698865 h 1701760"/>
                      <a:gd name="connsiteX70-2105" fmla="*/ 1719729 w 2858459"/>
                      <a:gd name="connsiteY70-2106" fmla="*/ 709539 h 1701760"/>
                      <a:gd name="connsiteX71-2107" fmla="*/ 1787331 w 2858459"/>
                      <a:gd name="connsiteY71-2108" fmla="*/ 734445 h 1701760"/>
                      <a:gd name="connsiteX72-2109" fmla="*/ 1833584 w 2858459"/>
                      <a:gd name="connsiteY72-2110" fmla="*/ 734445 h 1701760"/>
                      <a:gd name="connsiteX73-2111" fmla="*/ 1872722 w 2858459"/>
                      <a:gd name="connsiteY73-2112" fmla="*/ 720213 h 1701760"/>
                      <a:gd name="connsiteX74-2113" fmla="*/ 1890512 w 2858459"/>
                      <a:gd name="connsiteY74-2114" fmla="*/ 716655 h 1701760"/>
                      <a:gd name="connsiteX75-2115" fmla="*/ 1908302 w 2858459"/>
                      <a:gd name="connsiteY75-2116" fmla="*/ 748677 h 1701760"/>
                      <a:gd name="connsiteX76-2117" fmla="*/ 1851374 w 2858459"/>
                      <a:gd name="connsiteY76-2118" fmla="*/ 823395 h 1701760"/>
                      <a:gd name="connsiteX77-2119" fmla="*/ 1837142 w 2858459"/>
                      <a:gd name="connsiteY77-2120" fmla="*/ 866090 h 1701760"/>
                      <a:gd name="connsiteX78-2121" fmla="*/ 1872722 w 2858459"/>
                      <a:gd name="connsiteY78-2122" fmla="*/ 880322 h 1701760"/>
                      <a:gd name="connsiteX79-2123" fmla="*/ 1968787 w 2858459"/>
                      <a:gd name="connsiteY79-2124" fmla="*/ 862532 h 1701760"/>
                      <a:gd name="connsiteX80-2125" fmla="*/ 2022157 w 2858459"/>
                      <a:gd name="connsiteY80-2126" fmla="*/ 826952 h 1701760"/>
                      <a:gd name="connsiteX81-2127" fmla="*/ 2064853 w 2858459"/>
                      <a:gd name="connsiteY81-2128" fmla="*/ 841184 h 1701760"/>
                      <a:gd name="connsiteX82-2129" fmla="*/ 2089759 w 2858459"/>
                      <a:gd name="connsiteY82-2130" fmla="*/ 873206 h 1701760"/>
                      <a:gd name="connsiteX83-2131" fmla="*/ 2125338 w 2858459"/>
                      <a:gd name="connsiteY83-2132" fmla="*/ 834068 h 1701760"/>
                      <a:gd name="connsiteX84-2133" fmla="*/ 2136012 w 2858459"/>
                      <a:gd name="connsiteY84-2134" fmla="*/ 677517 h 1701760"/>
                      <a:gd name="connsiteX85-2135" fmla="*/ 2153802 w 2858459"/>
                      <a:gd name="connsiteY85-2136" fmla="*/ 609916 h 1701760"/>
                      <a:gd name="connsiteX86-2137" fmla="*/ 2203614 w 2858459"/>
                      <a:gd name="connsiteY86-2138" fmla="*/ 563662 h 1701760"/>
                      <a:gd name="connsiteX87-2139" fmla="*/ 2221404 w 2858459"/>
                      <a:gd name="connsiteY87-2140" fmla="*/ 467597 h 1701760"/>
                      <a:gd name="connsiteX88-2141" fmla="*/ 2217846 w 2858459"/>
                      <a:gd name="connsiteY88-2142" fmla="*/ 417785 h 1701760"/>
                      <a:gd name="connsiteX89-2143" fmla="*/ 2281889 w 2858459"/>
                      <a:gd name="connsiteY89-2144" fmla="*/ 385763 h 1701760"/>
                      <a:gd name="connsiteX90-2145" fmla="*/ 2303237 w 2858459"/>
                      <a:gd name="connsiteY90-2146" fmla="*/ 343068 h 1701760"/>
                      <a:gd name="connsiteX91-2147" fmla="*/ 2296121 w 2858459"/>
                      <a:gd name="connsiteY91-2148" fmla="*/ 261234 h 1701760"/>
                      <a:gd name="connsiteX92-2149" fmla="*/ 2324585 w 2858459"/>
                      <a:gd name="connsiteY92-2150" fmla="*/ 214981 h 1701760"/>
                      <a:gd name="connsiteX93-2151" fmla="*/ 2388629 w 2858459"/>
                      <a:gd name="connsiteY93-2152" fmla="*/ 211423 h 1701760"/>
                      <a:gd name="connsiteX94-2153" fmla="*/ 2434882 w 2858459"/>
                      <a:gd name="connsiteY94-2154" fmla="*/ 182959 h 1701760"/>
                      <a:gd name="connsiteX95-2155" fmla="*/ 2484694 w 2858459"/>
                      <a:gd name="connsiteY95-2156" fmla="*/ 147379 h 1701760"/>
                      <a:gd name="connsiteX96-2157" fmla="*/ 2520274 w 2858459"/>
                      <a:gd name="connsiteY96-2158" fmla="*/ 118915 h 1701760"/>
                      <a:gd name="connsiteX97-2159" fmla="*/ 2562970 w 2858459"/>
                      <a:gd name="connsiteY97-2160" fmla="*/ 165169 h 1701760"/>
                      <a:gd name="connsiteX98-2161" fmla="*/ 2609223 w 2858459"/>
                      <a:gd name="connsiteY98-2162" fmla="*/ 247002 h 1701760"/>
                      <a:gd name="connsiteX99-2163" fmla="*/ 2627013 w 2858459"/>
                      <a:gd name="connsiteY99-2164" fmla="*/ 279024 h 1701760"/>
                      <a:gd name="connsiteX100-2165" fmla="*/ 2676825 w 2858459"/>
                      <a:gd name="connsiteY100-2166" fmla="*/ 257676 h 1701760"/>
                      <a:gd name="connsiteX101-2167" fmla="*/ 2737310 w 2858459"/>
                      <a:gd name="connsiteY101-2168" fmla="*/ 232770 h 1701760"/>
                      <a:gd name="connsiteX102-2169" fmla="*/ 2747984 w 2858459"/>
                      <a:gd name="connsiteY102-2170" fmla="*/ 275466 h 1701760"/>
                      <a:gd name="connsiteX103-2171" fmla="*/ 2801354 w 2858459"/>
                      <a:gd name="connsiteY103-2172" fmla="*/ 268350 h 1701760"/>
                      <a:gd name="connsiteX104-2173" fmla="*/ 2836934 w 2858459"/>
                      <a:gd name="connsiteY104-2174" fmla="*/ 275466 h 1701760"/>
                      <a:gd name="connsiteX105-2175" fmla="*/ 2858282 w 2858459"/>
                      <a:gd name="connsiteY105-2176" fmla="*/ 314604 h 1701760"/>
                      <a:gd name="connsiteX106-2177" fmla="*/ 2844050 w 2858459"/>
                      <a:gd name="connsiteY106-2178" fmla="*/ 346626 h 1701760"/>
                      <a:gd name="connsiteX107-2179" fmla="*/ 2794238 w 2858459"/>
                      <a:gd name="connsiteY107-2180" fmla="*/ 421343 h 1701760"/>
                      <a:gd name="connsiteX108-2181" fmla="*/ 2769332 w 2858459"/>
                      <a:gd name="connsiteY108-2182" fmla="*/ 460481 h 1701760"/>
                      <a:gd name="connsiteX109-2183" fmla="*/ 2751542 w 2858459"/>
                      <a:gd name="connsiteY109-2184" fmla="*/ 510293 h 1701760"/>
                      <a:gd name="connsiteX110-2185" fmla="*/ 2737310 w 2858459"/>
                      <a:gd name="connsiteY110-2186" fmla="*/ 535198 h 1701760"/>
                      <a:gd name="connsiteX111-2187" fmla="*/ 2769332 w 2858459"/>
                      <a:gd name="connsiteY111-2188" fmla="*/ 560104 h 1701760"/>
                      <a:gd name="connsiteX112-2189" fmla="*/ 2744426 w 2858459"/>
                      <a:gd name="connsiteY112-2190" fmla="*/ 613474 h 1701760"/>
                      <a:gd name="connsiteX113-2191" fmla="*/ 2765774 w 2858459"/>
                      <a:gd name="connsiteY113-2192" fmla="*/ 666844 h 1701760"/>
                      <a:gd name="connsiteX114-2193" fmla="*/ 2723078 w 2858459"/>
                      <a:gd name="connsiteY114-2194" fmla="*/ 656170 h 1701760"/>
                      <a:gd name="connsiteX115-2195" fmla="*/ 2676825 w 2858459"/>
                      <a:gd name="connsiteY115-2196" fmla="*/ 645496 h 1701760"/>
                      <a:gd name="connsiteX116-2197" fmla="*/ 2705289 w 2858459"/>
                      <a:gd name="connsiteY116-2198" fmla="*/ 677517 h 1701760"/>
                      <a:gd name="connsiteX117-2199" fmla="*/ 2676825 w 2858459"/>
                      <a:gd name="connsiteY117-2200" fmla="*/ 723771 h 1701760"/>
                      <a:gd name="connsiteX118-2201" fmla="*/ 2655477 w 2858459"/>
                      <a:gd name="connsiteY118-2202" fmla="*/ 730887 h 1701760"/>
                      <a:gd name="connsiteX119-2203" fmla="*/ 2644803 w 2858459"/>
                      <a:gd name="connsiteY119-2204" fmla="*/ 762909 h 1701760"/>
                      <a:gd name="connsiteX120-2205" fmla="*/ 2609223 w 2858459"/>
                      <a:gd name="connsiteY120-2206" fmla="*/ 794931 h 1701760"/>
                      <a:gd name="connsiteX121-2207" fmla="*/ 2594991 w 2858459"/>
                      <a:gd name="connsiteY121-2208" fmla="*/ 826952 h 1701760"/>
                      <a:gd name="connsiteX122-2209" fmla="*/ 2559412 w 2858459"/>
                      <a:gd name="connsiteY122-2210" fmla="*/ 830510 h 1701760"/>
                      <a:gd name="connsiteX123-2211" fmla="*/ 2527390 w 2858459"/>
                      <a:gd name="connsiteY123-2212" fmla="*/ 834068 h 1701760"/>
                      <a:gd name="connsiteX124-2213" fmla="*/ 2513158 w 2858459"/>
                      <a:gd name="connsiteY124-2214" fmla="*/ 873206 h 1701760"/>
                      <a:gd name="connsiteX125-2215" fmla="*/ 2509600 w 2858459"/>
                      <a:gd name="connsiteY125-2216" fmla="*/ 887438 h 1701760"/>
                      <a:gd name="connsiteX126-2217" fmla="*/ 2470462 w 2858459"/>
                      <a:gd name="connsiteY126-2218" fmla="*/ 944366 h 1701760"/>
                      <a:gd name="connsiteX127-2219" fmla="*/ 2434882 w 2858459"/>
                      <a:gd name="connsiteY127-2220" fmla="*/ 965714 h 1701760"/>
                      <a:gd name="connsiteX128-2221" fmla="*/ 2424208 w 2858459"/>
                      <a:gd name="connsiteY128-2222" fmla="*/ 965714 h 1701760"/>
                      <a:gd name="connsiteX129-2223" fmla="*/ 2402861 w 2858459"/>
                      <a:gd name="connsiteY129-2224" fmla="*/ 990619 h 1701760"/>
                      <a:gd name="connsiteX130-2225" fmla="*/ 2381513 w 2858459"/>
                      <a:gd name="connsiteY130-2226" fmla="*/ 997735 h 1701760"/>
                      <a:gd name="connsiteX131-2227" fmla="*/ 2349491 w 2858459"/>
                      <a:gd name="connsiteY131-2228" fmla="*/ 1019083 h 1701760"/>
                      <a:gd name="connsiteX132-2229" fmla="*/ 2306795 w 2858459"/>
                      <a:gd name="connsiteY132-2230" fmla="*/ 1026199 h 1701760"/>
                      <a:gd name="connsiteX133-2231" fmla="*/ 2278331 w 2858459"/>
                      <a:gd name="connsiteY133-2232" fmla="*/ 1104475 h 1701760"/>
                      <a:gd name="connsiteX134-2233" fmla="*/ 2246310 w 2858459"/>
                      <a:gd name="connsiteY134-2234" fmla="*/ 1157844 h 1701760"/>
                      <a:gd name="connsiteX135-2235" fmla="*/ 2210730 w 2858459"/>
                      <a:gd name="connsiteY135-2236" fmla="*/ 1161402 h 1701760"/>
                      <a:gd name="connsiteX136-2237" fmla="*/ 2185824 w 2858459"/>
                      <a:gd name="connsiteY136-2238" fmla="*/ 1175634 h 1701760"/>
                      <a:gd name="connsiteX137-2239" fmla="*/ 2157360 w 2858459"/>
                      <a:gd name="connsiteY137-2240" fmla="*/ 1182750 h 1701760"/>
                      <a:gd name="connsiteX138-2241" fmla="*/ 2111106 w 2858459"/>
                      <a:gd name="connsiteY138-2242" fmla="*/ 1200540 h 1701760"/>
                      <a:gd name="connsiteX139-2243" fmla="*/ 2093317 w 2858459"/>
                      <a:gd name="connsiteY139-2244" fmla="*/ 1179192 h 1701760"/>
                      <a:gd name="connsiteX140-2245" fmla="*/ 2079085 w 2858459"/>
                      <a:gd name="connsiteY140-2246" fmla="*/ 1200540 h 1701760"/>
                      <a:gd name="connsiteX141-2247" fmla="*/ 2068411 w 2858459"/>
                      <a:gd name="connsiteY141-2248" fmla="*/ 1225446 h 1701760"/>
                      <a:gd name="connsiteX142-2249" fmla="*/ 2032831 w 2858459"/>
                      <a:gd name="connsiteY142-2250" fmla="*/ 1200540 h 1701760"/>
                      <a:gd name="connsiteX143-2251" fmla="*/ 1997251 w 2858459"/>
                      <a:gd name="connsiteY143-2252" fmla="*/ 1207656 h 1701760"/>
                      <a:gd name="connsiteX144-2253" fmla="*/ 1954556 w 2858459"/>
                      <a:gd name="connsiteY144-2254" fmla="*/ 1236120 h 1701760"/>
                      <a:gd name="connsiteX145-2255" fmla="*/ 1926092 w 2858459"/>
                      <a:gd name="connsiteY145-2256" fmla="*/ 1221888 h 1701760"/>
                      <a:gd name="connsiteX146-2257" fmla="*/ 1933208 w 2858459"/>
                      <a:gd name="connsiteY146-2258" fmla="*/ 1196982 h 1701760"/>
                      <a:gd name="connsiteX147-2259" fmla="*/ 1894070 w 2858459"/>
                      <a:gd name="connsiteY147-2260" fmla="*/ 1225446 h 1701760"/>
                      <a:gd name="connsiteX148-2261" fmla="*/ 1894070 w 2858459"/>
                      <a:gd name="connsiteY148-2262" fmla="*/ 1257468 h 1701760"/>
                      <a:gd name="connsiteX149-2263" fmla="*/ 1876280 w 2858459"/>
                      <a:gd name="connsiteY149-2264" fmla="*/ 1246794 h 1701760"/>
                      <a:gd name="connsiteX150-2265" fmla="*/ 1862048 w 2858459"/>
                      <a:gd name="connsiteY150-2266" fmla="*/ 1268142 h 1701760"/>
                      <a:gd name="connsiteX151-2267" fmla="*/ 1854932 w 2858459"/>
                      <a:gd name="connsiteY151-2268" fmla="*/ 1307279 h 1701760"/>
                      <a:gd name="connsiteX152-2269" fmla="*/ 1790889 w 2858459"/>
                      <a:gd name="connsiteY152-2270" fmla="*/ 1307279 h 1701760"/>
                      <a:gd name="connsiteX153-2271" fmla="*/ 1787331 w 2858459"/>
                      <a:gd name="connsiteY153-2272" fmla="*/ 1261026 h 1701760"/>
                      <a:gd name="connsiteX154-2273" fmla="*/ 1726845 w 2858459"/>
                      <a:gd name="connsiteY154-2274" fmla="*/ 1200540 h 1701760"/>
                      <a:gd name="connsiteX155-2275" fmla="*/ 1716171 w 2858459"/>
                      <a:gd name="connsiteY155-2276" fmla="*/ 1172076 h 1701760"/>
                      <a:gd name="connsiteX156-2277" fmla="*/ 1730403 w 2858459"/>
                      <a:gd name="connsiteY156-2278" fmla="*/ 1232562 h 1701760"/>
                      <a:gd name="connsiteX157-2279" fmla="*/ 1701939 w 2858459"/>
                      <a:gd name="connsiteY157-2280" fmla="*/ 1221888 h 1701760"/>
                      <a:gd name="connsiteX158-2281" fmla="*/ 1733961 w 2858459"/>
                      <a:gd name="connsiteY158-2282" fmla="*/ 1293047 h 1701760"/>
                      <a:gd name="connsiteX159-2283" fmla="*/ 1719729 w 2858459"/>
                      <a:gd name="connsiteY159-2284" fmla="*/ 1332185 h 1701760"/>
                      <a:gd name="connsiteX160-2285" fmla="*/ 1705497 w 2858459"/>
                      <a:gd name="connsiteY160-2286" fmla="*/ 1335743 h 1701760"/>
                      <a:gd name="connsiteX161-2287" fmla="*/ 1677033 w 2858459"/>
                      <a:gd name="connsiteY161-2288" fmla="*/ 1310837 h 1701760"/>
                      <a:gd name="connsiteX162-2289" fmla="*/ 1662801 w 2858459"/>
                      <a:gd name="connsiteY162-2290" fmla="*/ 1342859 h 1701760"/>
                      <a:gd name="connsiteX163-2291" fmla="*/ 1637896 w 2858459"/>
                      <a:gd name="connsiteY163-2292" fmla="*/ 1335743 h 1701760"/>
                      <a:gd name="connsiteX164-2293" fmla="*/ 1634338 w 2858459"/>
                      <a:gd name="connsiteY164-2294" fmla="*/ 1300163 h 1701760"/>
                      <a:gd name="connsiteX165-2295" fmla="*/ 1627222 w 2858459"/>
                      <a:gd name="connsiteY165-2296" fmla="*/ 1385555 h 1701760"/>
                      <a:gd name="connsiteX166-2297" fmla="*/ 1584526 w 2858459"/>
                      <a:gd name="connsiteY166-2298" fmla="*/ 1392671 h 1701760"/>
                      <a:gd name="connsiteX167-2299" fmla="*/ 1563178 w 2858459"/>
                      <a:gd name="connsiteY167-2300" fmla="*/ 1406903 h 1701760"/>
                      <a:gd name="connsiteX168-2301" fmla="*/ 1531156 w 2858459"/>
                      <a:gd name="connsiteY168-2302" fmla="*/ 1396229 h 1701760"/>
                      <a:gd name="connsiteX169-2303" fmla="*/ 1495577 w 2858459"/>
                      <a:gd name="connsiteY169-2304" fmla="*/ 1421135 h 1701760"/>
                      <a:gd name="connsiteX170-2305" fmla="*/ 1456439 w 2858459"/>
                      <a:gd name="connsiteY170-2306" fmla="*/ 1403345 h 1701760"/>
                      <a:gd name="connsiteX171-2307" fmla="*/ 1445765 w 2858459"/>
                      <a:gd name="connsiteY171-2308" fmla="*/ 1414019 h 1701760"/>
                      <a:gd name="connsiteX172-2309" fmla="*/ 1420859 w 2858459"/>
                      <a:gd name="connsiteY172-2310" fmla="*/ 1449598 h 1701760"/>
                      <a:gd name="connsiteX173-2311" fmla="*/ 1410185 w 2858459"/>
                      <a:gd name="connsiteY173-2312" fmla="*/ 1428251 h 1701760"/>
                      <a:gd name="connsiteX174-2313" fmla="*/ 1403069 w 2858459"/>
                      <a:gd name="connsiteY174-2314" fmla="*/ 1410461 h 1701760"/>
                      <a:gd name="connsiteX175-2315" fmla="*/ 1388837 w 2858459"/>
                      <a:gd name="connsiteY175-2316" fmla="*/ 1449598 h 1701760"/>
                      <a:gd name="connsiteX176-2317" fmla="*/ 1321236 w 2858459"/>
                      <a:gd name="connsiteY176-2318" fmla="*/ 1456714 h 1701760"/>
                      <a:gd name="connsiteX177-2319" fmla="*/ 1289214 w 2858459"/>
                      <a:gd name="connsiteY177-2320" fmla="*/ 1478062 h 1701760"/>
                      <a:gd name="connsiteX178-2321" fmla="*/ 1221612 w 2858459"/>
                      <a:gd name="connsiteY178-2322" fmla="*/ 1506526 h 1701760"/>
                      <a:gd name="connsiteX179-2323" fmla="*/ 1178917 w 2858459"/>
                      <a:gd name="connsiteY179-2324" fmla="*/ 1549222 h 1701760"/>
                      <a:gd name="connsiteX180-2325" fmla="*/ 1111315 w 2858459"/>
                      <a:gd name="connsiteY180-2326" fmla="*/ 1556338 h 1701760"/>
                      <a:gd name="connsiteX181-2327" fmla="*/ 1157569 w 2858459"/>
                      <a:gd name="connsiteY181-2328" fmla="*/ 1595475 h 1701760"/>
                      <a:gd name="connsiteX182-2329" fmla="*/ 1150453 w 2858459"/>
                      <a:gd name="connsiteY182-2330" fmla="*/ 1620381 h 1701760"/>
                      <a:gd name="connsiteX183-2331" fmla="*/ 1175359 w 2858459"/>
                      <a:gd name="connsiteY183-2332" fmla="*/ 1655961 h 1701760"/>
                      <a:gd name="connsiteX184-2333" fmla="*/ 1125547 w 2858459"/>
                      <a:gd name="connsiteY184-2334" fmla="*/ 1695099 h 1701760"/>
                      <a:gd name="connsiteX185-2335" fmla="*/ 1057945 w 2858459"/>
                      <a:gd name="connsiteY185-2336" fmla="*/ 1698657 h 1701760"/>
                      <a:gd name="connsiteX186-2337" fmla="*/ 1043713 w 2858459"/>
                      <a:gd name="connsiteY186-2338" fmla="*/ 1663077 h 1701760"/>
                      <a:gd name="connsiteX187-2339" fmla="*/ 1015250 w 2858459"/>
                      <a:gd name="connsiteY187-2340" fmla="*/ 1591917 h 1701760"/>
                      <a:gd name="connsiteX188-2341" fmla="*/ 1022366 w 2858459"/>
                      <a:gd name="connsiteY188-2342" fmla="*/ 1538548 h 1701760"/>
                      <a:gd name="connsiteX189-2343" fmla="*/ 1036598 w 2858459"/>
                      <a:gd name="connsiteY189-2344" fmla="*/ 1474504 h 1701760"/>
                      <a:gd name="connsiteX190-2345" fmla="*/ 1054387 w 2858459"/>
                      <a:gd name="connsiteY190-2346" fmla="*/ 1474504 h 1701760"/>
                      <a:gd name="connsiteX191-2347" fmla="*/ 1022366 w 2858459"/>
                      <a:gd name="connsiteY191-2348" fmla="*/ 1453156 h 1701760"/>
                      <a:gd name="connsiteX192-2349" fmla="*/ 993902 w 2858459"/>
                      <a:gd name="connsiteY192-2350" fmla="*/ 1474504 h 1701760"/>
                      <a:gd name="connsiteX193-2351" fmla="*/ 915626 w 2858459"/>
                      <a:gd name="connsiteY193-2352" fmla="*/ 1481620 h 1701760"/>
                      <a:gd name="connsiteX194-2353" fmla="*/ 904952 w 2858459"/>
                      <a:gd name="connsiteY194-2354" fmla="*/ 1456714 h 1701760"/>
                      <a:gd name="connsiteX195-2355" fmla="*/ 855141 w 2858459"/>
                      <a:gd name="connsiteY195-2356" fmla="*/ 1438924 h 1701760"/>
                      <a:gd name="connsiteX196-2357" fmla="*/ 823119 w 2858459"/>
                      <a:gd name="connsiteY196-2358" fmla="*/ 1381997 h 1701760"/>
                      <a:gd name="connsiteX197-2359" fmla="*/ 819561 w 2858459"/>
                      <a:gd name="connsiteY197-2360" fmla="*/ 1428251 h 1701760"/>
                      <a:gd name="connsiteX198-2361" fmla="*/ 798213 w 2858459"/>
                      <a:gd name="connsiteY198-2362" fmla="*/ 1435366 h 1701760"/>
                      <a:gd name="connsiteX199-2363" fmla="*/ 773307 w 2858459"/>
                      <a:gd name="connsiteY199-2364" fmla="*/ 1428251 h 1701760"/>
                      <a:gd name="connsiteX200-2365" fmla="*/ 755517 w 2858459"/>
                      <a:gd name="connsiteY200-2366" fmla="*/ 1446040 h 1701760"/>
                      <a:gd name="connsiteX201-2367" fmla="*/ 716380 w 2858459"/>
                      <a:gd name="connsiteY201-2368" fmla="*/ 1449598 h 1701760"/>
                      <a:gd name="connsiteX202-2369" fmla="*/ 680800 w 2858459"/>
                      <a:gd name="connsiteY202-2370" fmla="*/ 1417577 h 1701760"/>
                      <a:gd name="connsiteX203-2371" fmla="*/ 634546 w 2858459"/>
                      <a:gd name="connsiteY203-2372" fmla="*/ 1431809 h 1701760"/>
                      <a:gd name="connsiteX204-2373" fmla="*/ 577619 w 2858459"/>
                      <a:gd name="connsiteY204-2374" fmla="*/ 1406903 h 1701760"/>
                      <a:gd name="connsiteX205-2375" fmla="*/ 531365 w 2858459"/>
                      <a:gd name="connsiteY205-2376" fmla="*/ 1378439 h 1701760"/>
                      <a:gd name="connsiteX206-2377" fmla="*/ 474437 w 2858459"/>
                      <a:gd name="connsiteY206-2378" fmla="*/ 1367765 h 1701760"/>
                      <a:gd name="connsiteX207-2379" fmla="*/ 477995 w 2858459"/>
                      <a:gd name="connsiteY207-2380" fmla="*/ 1303721 h 1701760"/>
                      <a:gd name="connsiteX208-2381" fmla="*/ 467321 w 2858459"/>
                      <a:gd name="connsiteY208-2382" fmla="*/ 1257468 h 1701760"/>
                      <a:gd name="connsiteX209-2383" fmla="*/ 495785 w 2858459"/>
                      <a:gd name="connsiteY209-2384" fmla="*/ 1221888 h 1701760"/>
                      <a:gd name="connsiteX210-2385" fmla="*/ 470879 w 2858459"/>
                      <a:gd name="connsiteY210-2386" fmla="*/ 1182750 h 1701760"/>
                      <a:gd name="connsiteX211-2387" fmla="*/ 424626 w 2858459"/>
                      <a:gd name="connsiteY211-2388" fmla="*/ 1196982 h 1701760"/>
                      <a:gd name="connsiteX212-2389" fmla="*/ 399720 w 2858459"/>
                      <a:gd name="connsiteY212-2390" fmla="*/ 1172076 h 1701760"/>
                      <a:gd name="connsiteX213-2391" fmla="*/ 357024 w 2858459"/>
                      <a:gd name="connsiteY213-2392" fmla="*/ 1179192 h 1701760"/>
                      <a:gd name="connsiteX214-2393" fmla="*/ 300096 w 2858459"/>
                      <a:gd name="connsiteY214-2394" fmla="*/ 1157844 h 1701760"/>
                      <a:gd name="connsiteX215-2395" fmla="*/ 278749 w 2858459"/>
                      <a:gd name="connsiteY215-2396" fmla="*/ 1125823 h 1701760"/>
                      <a:gd name="connsiteX216-2397" fmla="*/ 325002 w 2858459"/>
                      <a:gd name="connsiteY216-2398" fmla="*/ 1083127 h 1701760"/>
                      <a:gd name="connsiteX217-2399" fmla="*/ 364140 w 2858459"/>
                      <a:gd name="connsiteY217-2400" fmla="*/ 1061779 h 1701760"/>
                      <a:gd name="connsiteX218-2401" fmla="*/ 396162 w 2858459"/>
                      <a:gd name="connsiteY218-2402" fmla="*/ 1076011 h 1701760"/>
                      <a:gd name="connsiteX219-2403" fmla="*/ 413952 w 2858459"/>
                      <a:gd name="connsiteY219-2404" fmla="*/ 1011967 h 1701760"/>
                      <a:gd name="connsiteX220-2405" fmla="*/ 389046 w 2858459"/>
                      <a:gd name="connsiteY220-2406" fmla="*/ 951482 h 1701760"/>
                      <a:gd name="connsiteX221-2407" fmla="*/ 349908 w 2858459"/>
                      <a:gd name="connsiteY221-2408" fmla="*/ 965714 h 1701760"/>
                      <a:gd name="connsiteX222-2409" fmla="*/ 325002 w 2858459"/>
                      <a:gd name="connsiteY222-2410" fmla="*/ 947924 h 1701760"/>
                      <a:gd name="connsiteX223-2411" fmla="*/ 300096 w 2858459"/>
                      <a:gd name="connsiteY223-2412" fmla="*/ 965714 h 1701760"/>
                      <a:gd name="connsiteX224-2413" fmla="*/ 253843 w 2858459"/>
                      <a:gd name="connsiteY224-2414" fmla="*/ 947924 h 1701760"/>
                      <a:gd name="connsiteX225-2415" fmla="*/ 239611 w 2858459"/>
                      <a:gd name="connsiteY225-2416" fmla="*/ 926576 h 1701760"/>
                      <a:gd name="connsiteX226-2417" fmla="*/ 225379 w 2858459"/>
                      <a:gd name="connsiteY226-2418" fmla="*/ 890996 h 1701760"/>
                      <a:gd name="connsiteX227-2419" fmla="*/ 172009 w 2858459"/>
                      <a:gd name="connsiteY227-2420" fmla="*/ 876764 h 1701760"/>
                      <a:gd name="connsiteX228-2421" fmla="*/ 154219 w 2858459"/>
                      <a:gd name="connsiteY228-2422" fmla="*/ 883880 h 1701760"/>
                      <a:gd name="connsiteX229-2423" fmla="*/ 132871 w 2858459"/>
                      <a:gd name="connsiteY229-2424" fmla="*/ 837626 h 1701760"/>
                      <a:gd name="connsiteX230-2425" fmla="*/ 147103 w 2858459"/>
                      <a:gd name="connsiteY230-2426" fmla="*/ 784257 h 1701760"/>
                      <a:gd name="connsiteX231-2427" fmla="*/ 157777 w 2858459"/>
                      <a:gd name="connsiteY231-2428" fmla="*/ 738003 h 1701760"/>
                      <a:gd name="connsiteX232-2429" fmla="*/ 175567 w 2858459"/>
                      <a:gd name="connsiteY232-2430" fmla="*/ 723771 h 1701760"/>
                      <a:gd name="connsiteX233-2431" fmla="*/ 147103 w 2858459"/>
                      <a:gd name="connsiteY233-2432" fmla="*/ 695307 h 1701760"/>
                      <a:gd name="connsiteX234-2433" fmla="*/ 90176 w 2858459"/>
                      <a:gd name="connsiteY234-2434" fmla="*/ 652612 h 1701760"/>
                      <a:gd name="connsiteX235-2435" fmla="*/ 1226 w 2858459"/>
                      <a:gd name="connsiteY235-2436" fmla="*/ 367973 h 1701760"/>
                      <a:gd name="connsiteX236-2437" fmla="*/ 40364 w 2858459"/>
                      <a:gd name="connsiteY236-2438" fmla="*/ 335952 h 1701760"/>
                      <a:gd name="connsiteX237-2439" fmla="*/ 68828 w 2858459"/>
                      <a:gd name="connsiteY237-2440" fmla="*/ 289698 h 1701760"/>
                      <a:gd name="connsiteX238-2441" fmla="*/ 93734 w 2858459"/>
                      <a:gd name="connsiteY238-2442" fmla="*/ 321720 h 1701760"/>
                      <a:gd name="connsiteX239-2443" fmla="*/ 157777 w 2858459"/>
                      <a:gd name="connsiteY239-2444" fmla="*/ 296814 h 1701760"/>
                      <a:gd name="connsiteX240-2445" fmla="*/ 175567 w 2858459"/>
                      <a:gd name="connsiteY240-2446" fmla="*/ 328836 h 1701760"/>
                      <a:gd name="connsiteX241-2447" fmla="*/ 218263 w 2858459"/>
                      <a:gd name="connsiteY241-2448" fmla="*/ 332394 h 1701760"/>
                      <a:gd name="connsiteX242-2449" fmla="*/ 275191 w 2858459"/>
                      <a:gd name="connsiteY242-2450" fmla="*/ 318162 h 1701760"/>
                      <a:gd name="connsiteX0-2451" fmla="*/ 275191 w 2858459"/>
                      <a:gd name="connsiteY0-2452" fmla="*/ 318162 h 1701760"/>
                      <a:gd name="connsiteX1-2453" fmla="*/ 307212 w 2858459"/>
                      <a:gd name="connsiteY1-2454" fmla="*/ 264792 h 1701760"/>
                      <a:gd name="connsiteX2-2455" fmla="*/ 339234 w 2858459"/>
                      <a:gd name="connsiteY2-2456" fmla="*/ 268350 h 1701760"/>
                      <a:gd name="connsiteX3-2457" fmla="*/ 410394 w 2858459"/>
                      <a:gd name="connsiteY3-2458" fmla="*/ 257676 h 1701760"/>
                      <a:gd name="connsiteX4-2459" fmla="*/ 463763 w 2858459"/>
                      <a:gd name="connsiteY4-2460" fmla="*/ 261234 h 1701760"/>
                      <a:gd name="connsiteX5-2461" fmla="*/ 463763 w 2858459"/>
                      <a:gd name="connsiteY5-2462" fmla="*/ 193633 h 1701760"/>
                      <a:gd name="connsiteX6-2463" fmla="*/ 442415 w 2858459"/>
                      <a:gd name="connsiteY6-2464" fmla="*/ 186517 h 1701760"/>
                      <a:gd name="connsiteX7-2465" fmla="*/ 403278 w 2858459"/>
                      <a:gd name="connsiteY7-2466" fmla="*/ 190075 h 1701760"/>
                      <a:gd name="connsiteX8-2467" fmla="*/ 385488 w 2858459"/>
                      <a:gd name="connsiteY8-2468" fmla="*/ 147379 h 1701760"/>
                      <a:gd name="connsiteX9-2469" fmla="*/ 364140 w 2858459"/>
                      <a:gd name="connsiteY9-2470" fmla="*/ 147379 h 1701760"/>
                      <a:gd name="connsiteX10-2471" fmla="*/ 378372 w 2858459"/>
                      <a:gd name="connsiteY10-2472" fmla="*/ 97567 h 1701760"/>
                      <a:gd name="connsiteX11-2473" fmla="*/ 392604 w 2858459"/>
                      <a:gd name="connsiteY11-2474" fmla="*/ 101125 h 1701760"/>
                      <a:gd name="connsiteX12-2475" fmla="*/ 406836 w 2858459"/>
                      <a:gd name="connsiteY12-2476" fmla="*/ 72661 h 1701760"/>
                      <a:gd name="connsiteX13-2477" fmla="*/ 442415 w 2858459"/>
                      <a:gd name="connsiteY13-2478" fmla="*/ 97567 h 1701760"/>
                      <a:gd name="connsiteX14-2479" fmla="*/ 502901 w 2858459"/>
                      <a:gd name="connsiteY14-2480" fmla="*/ 129589 h 1701760"/>
                      <a:gd name="connsiteX15-2481" fmla="*/ 506459 w 2858459"/>
                      <a:gd name="connsiteY15-2482" fmla="*/ 101125 h 1701760"/>
                      <a:gd name="connsiteX16-2483" fmla="*/ 513575 w 2858459"/>
                      <a:gd name="connsiteY16-2484" fmla="*/ 61988 h 1701760"/>
                      <a:gd name="connsiteX17-2485" fmla="*/ 520691 w 2858459"/>
                      <a:gd name="connsiteY17-2486" fmla="*/ 111799 h 1701760"/>
                      <a:gd name="connsiteX18-2487" fmla="*/ 542039 w 2858459"/>
                      <a:gd name="connsiteY18-2488" fmla="*/ 122473 h 1701760"/>
                      <a:gd name="connsiteX19-2489" fmla="*/ 552713 w 2858459"/>
                      <a:gd name="connsiteY19-2490" fmla="*/ 86893 h 1701760"/>
                      <a:gd name="connsiteX20-2491" fmla="*/ 606082 w 2858459"/>
                      <a:gd name="connsiteY20-2492" fmla="*/ 58430 h 1701760"/>
                      <a:gd name="connsiteX21-2493" fmla="*/ 648778 w 2858459"/>
                      <a:gd name="connsiteY21-2494" fmla="*/ 61988 h 1701760"/>
                      <a:gd name="connsiteX22-2495" fmla="*/ 641662 w 2858459"/>
                      <a:gd name="connsiteY22-2496" fmla="*/ 12176 h 1701760"/>
                      <a:gd name="connsiteX23-2497" fmla="*/ 695032 w 2858459"/>
                      <a:gd name="connsiteY23-2498" fmla="*/ 1502 h 1701760"/>
                      <a:gd name="connsiteX24-2499" fmla="*/ 741285 w 2858459"/>
                      <a:gd name="connsiteY24-2500" fmla="*/ 37082 h 1701760"/>
                      <a:gd name="connsiteX25-2501" fmla="*/ 791097 w 2858459"/>
                      <a:gd name="connsiteY25-2502" fmla="*/ 26408 h 1701760"/>
                      <a:gd name="connsiteX26-2503" fmla="*/ 805329 w 2858459"/>
                      <a:gd name="connsiteY26-2504" fmla="*/ 69103 h 1701760"/>
                      <a:gd name="connsiteX27-2505" fmla="*/ 816003 w 2858459"/>
                      <a:gd name="connsiteY27-2506" fmla="*/ 111799 h 1701760"/>
                      <a:gd name="connsiteX28-2507" fmla="*/ 848025 w 2858459"/>
                      <a:gd name="connsiteY28-2508" fmla="*/ 111799 h 1701760"/>
                      <a:gd name="connsiteX29-2509" fmla="*/ 872931 w 2858459"/>
                      <a:gd name="connsiteY29-2510" fmla="*/ 175843 h 1701760"/>
                      <a:gd name="connsiteX30-2511" fmla="*/ 929858 w 2858459"/>
                      <a:gd name="connsiteY30-2512" fmla="*/ 179401 h 1701760"/>
                      <a:gd name="connsiteX31-2513" fmla="*/ 958322 w 2858459"/>
                      <a:gd name="connsiteY31-2514" fmla="*/ 161611 h 1701760"/>
                      <a:gd name="connsiteX32-2515" fmla="*/ 979670 w 2858459"/>
                      <a:gd name="connsiteY32-2516" fmla="*/ 257676 h 1701760"/>
                      <a:gd name="connsiteX33-2517" fmla="*/ 986786 w 2858459"/>
                      <a:gd name="connsiteY33-2518" fmla="*/ 303930 h 1701760"/>
                      <a:gd name="connsiteX34-2519" fmla="*/ 968996 w 2858459"/>
                      <a:gd name="connsiteY34-2520" fmla="*/ 332394 h 1701760"/>
                      <a:gd name="connsiteX35-2521" fmla="*/ 904952 w 2858459"/>
                      <a:gd name="connsiteY35-2522" fmla="*/ 378647 h 1701760"/>
                      <a:gd name="connsiteX36-2523" fmla="*/ 880047 w 2858459"/>
                      <a:gd name="connsiteY36-2524" fmla="*/ 417785 h 1701760"/>
                      <a:gd name="connsiteX37-2525" fmla="*/ 922742 w 2858459"/>
                      <a:gd name="connsiteY37-2526" fmla="*/ 403553 h 1701760"/>
                      <a:gd name="connsiteX38-2527" fmla="*/ 972554 w 2858459"/>
                      <a:gd name="connsiteY38-2528" fmla="*/ 396437 h 1701760"/>
                      <a:gd name="connsiteX39-2529" fmla="*/ 1008134 w 2858459"/>
                      <a:gd name="connsiteY39-2530" fmla="*/ 414227 h 1701760"/>
                      <a:gd name="connsiteX40-2531" fmla="*/ 1001018 w 2858459"/>
                      <a:gd name="connsiteY40-2532" fmla="*/ 467597 h 1701760"/>
                      <a:gd name="connsiteX41-2533" fmla="*/ 979670 w 2858459"/>
                      <a:gd name="connsiteY41-2534" fmla="*/ 517409 h 1701760"/>
                      <a:gd name="connsiteX42-2535" fmla="*/ 990344 w 2858459"/>
                      <a:gd name="connsiteY42-2536" fmla="*/ 585010 h 1701760"/>
                      <a:gd name="connsiteX43-2537" fmla="*/ 1029482 w 2858459"/>
                      <a:gd name="connsiteY43-2538" fmla="*/ 617032 h 1701760"/>
                      <a:gd name="connsiteX44-2539" fmla="*/ 1050829 w 2858459"/>
                      <a:gd name="connsiteY44-2540" fmla="*/ 649054 h 1701760"/>
                      <a:gd name="connsiteX45-2541" fmla="*/ 1079293 w 2858459"/>
                      <a:gd name="connsiteY45-2542" fmla="*/ 595684 h 1701760"/>
                      <a:gd name="connsiteX46-2543" fmla="*/ 1121989 w 2858459"/>
                      <a:gd name="connsiteY46-2544" fmla="*/ 606358 h 1701760"/>
                      <a:gd name="connsiteX47-2545" fmla="*/ 1157569 w 2858459"/>
                      <a:gd name="connsiteY47-2546" fmla="*/ 592126 h 1701760"/>
                      <a:gd name="connsiteX48-2547" fmla="*/ 1196706 w 2858459"/>
                      <a:gd name="connsiteY48-2548" fmla="*/ 560104 h 1701760"/>
                      <a:gd name="connsiteX49-2549" fmla="*/ 1246518 w 2858459"/>
                      <a:gd name="connsiteY49-2550" fmla="*/ 567220 h 1701760"/>
                      <a:gd name="connsiteX50-2551" fmla="*/ 1285656 w 2858459"/>
                      <a:gd name="connsiteY50-2552" fmla="*/ 556546 h 1701760"/>
                      <a:gd name="connsiteX51-2553" fmla="*/ 1296330 w 2858459"/>
                      <a:gd name="connsiteY51-2554" fmla="*/ 613474 h 1701760"/>
                      <a:gd name="connsiteX52-2555" fmla="*/ 1324794 w 2858459"/>
                      <a:gd name="connsiteY52-2556" fmla="*/ 638380 h 1701760"/>
                      <a:gd name="connsiteX53-2557" fmla="*/ 1321236 w 2858459"/>
                      <a:gd name="connsiteY53-2558" fmla="*/ 681075 h 1701760"/>
                      <a:gd name="connsiteX54-2559" fmla="*/ 1314120 w 2858459"/>
                      <a:gd name="connsiteY54-2560" fmla="*/ 720213 h 1701760"/>
                      <a:gd name="connsiteX55-2561" fmla="*/ 1289214 w 2858459"/>
                      <a:gd name="connsiteY55-2562" fmla="*/ 745119 h 1701760"/>
                      <a:gd name="connsiteX56-2563" fmla="*/ 1253634 w 2858459"/>
                      <a:gd name="connsiteY56-2564" fmla="*/ 798489 h 1701760"/>
                      <a:gd name="connsiteX57-2565" fmla="*/ 1278540 w 2858459"/>
                      <a:gd name="connsiteY57-2566" fmla="*/ 812721 h 1701760"/>
                      <a:gd name="connsiteX58-2567" fmla="*/ 1321236 w 2858459"/>
                      <a:gd name="connsiteY58-2568" fmla="*/ 784257 h 1701760"/>
                      <a:gd name="connsiteX59-2569" fmla="*/ 1356815 w 2858459"/>
                      <a:gd name="connsiteY59-2570" fmla="*/ 851858 h 1701760"/>
                      <a:gd name="connsiteX60-2571" fmla="*/ 1392395 w 2858459"/>
                      <a:gd name="connsiteY60-2572" fmla="*/ 855416 h 1701760"/>
                      <a:gd name="connsiteX61-2573" fmla="*/ 1438649 w 2858459"/>
                      <a:gd name="connsiteY61-2574" fmla="*/ 866090 h 1701760"/>
                      <a:gd name="connsiteX62-2575" fmla="*/ 1474229 w 2858459"/>
                      <a:gd name="connsiteY62-2576" fmla="*/ 809163 h 1701760"/>
                      <a:gd name="connsiteX63-2577" fmla="*/ 1513366 w 2858459"/>
                      <a:gd name="connsiteY63-2578" fmla="*/ 784257 h 1701760"/>
                      <a:gd name="connsiteX64-2579" fmla="*/ 1566736 w 2858459"/>
                      <a:gd name="connsiteY64-2580" fmla="*/ 809163 h 1701760"/>
                      <a:gd name="connsiteX65-2581" fmla="*/ 1595200 w 2858459"/>
                      <a:gd name="connsiteY65-2582" fmla="*/ 823395 h 1701760"/>
                      <a:gd name="connsiteX66-2583" fmla="*/ 1620106 w 2858459"/>
                      <a:gd name="connsiteY66-2584" fmla="*/ 812721 h 1701760"/>
                      <a:gd name="connsiteX67-2585" fmla="*/ 1609432 w 2858459"/>
                      <a:gd name="connsiteY67-2586" fmla="*/ 773583 h 1701760"/>
                      <a:gd name="connsiteX68-2587" fmla="*/ 1612990 w 2858459"/>
                      <a:gd name="connsiteY68-2588" fmla="*/ 730887 h 1701760"/>
                      <a:gd name="connsiteX69-2589" fmla="*/ 1648570 w 2858459"/>
                      <a:gd name="connsiteY69-2590" fmla="*/ 698865 h 1701760"/>
                      <a:gd name="connsiteX70-2591" fmla="*/ 1719729 w 2858459"/>
                      <a:gd name="connsiteY70-2592" fmla="*/ 709539 h 1701760"/>
                      <a:gd name="connsiteX71-2593" fmla="*/ 1787331 w 2858459"/>
                      <a:gd name="connsiteY71-2594" fmla="*/ 734445 h 1701760"/>
                      <a:gd name="connsiteX72-2595" fmla="*/ 1833584 w 2858459"/>
                      <a:gd name="connsiteY72-2596" fmla="*/ 734445 h 1701760"/>
                      <a:gd name="connsiteX73-2597" fmla="*/ 1872722 w 2858459"/>
                      <a:gd name="connsiteY73-2598" fmla="*/ 720213 h 1701760"/>
                      <a:gd name="connsiteX74-2599" fmla="*/ 1890512 w 2858459"/>
                      <a:gd name="connsiteY74-2600" fmla="*/ 716655 h 1701760"/>
                      <a:gd name="connsiteX75-2601" fmla="*/ 1908302 w 2858459"/>
                      <a:gd name="connsiteY75-2602" fmla="*/ 748677 h 1701760"/>
                      <a:gd name="connsiteX76-2603" fmla="*/ 1851374 w 2858459"/>
                      <a:gd name="connsiteY76-2604" fmla="*/ 823395 h 1701760"/>
                      <a:gd name="connsiteX77-2605" fmla="*/ 1837142 w 2858459"/>
                      <a:gd name="connsiteY77-2606" fmla="*/ 866090 h 1701760"/>
                      <a:gd name="connsiteX78-2607" fmla="*/ 1872722 w 2858459"/>
                      <a:gd name="connsiteY78-2608" fmla="*/ 880322 h 1701760"/>
                      <a:gd name="connsiteX79-2609" fmla="*/ 1968787 w 2858459"/>
                      <a:gd name="connsiteY79-2610" fmla="*/ 862532 h 1701760"/>
                      <a:gd name="connsiteX80-2611" fmla="*/ 2022157 w 2858459"/>
                      <a:gd name="connsiteY80-2612" fmla="*/ 826952 h 1701760"/>
                      <a:gd name="connsiteX81-2613" fmla="*/ 2064853 w 2858459"/>
                      <a:gd name="connsiteY81-2614" fmla="*/ 841184 h 1701760"/>
                      <a:gd name="connsiteX82-2615" fmla="*/ 2089759 w 2858459"/>
                      <a:gd name="connsiteY82-2616" fmla="*/ 873206 h 1701760"/>
                      <a:gd name="connsiteX83-2617" fmla="*/ 2125338 w 2858459"/>
                      <a:gd name="connsiteY83-2618" fmla="*/ 834068 h 1701760"/>
                      <a:gd name="connsiteX84-2619" fmla="*/ 2136012 w 2858459"/>
                      <a:gd name="connsiteY84-2620" fmla="*/ 677517 h 1701760"/>
                      <a:gd name="connsiteX85-2621" fmla="*/ 2153802 w 2858459"/>
                      <a:gd name="connsiteY85-2622" fmla="*/ 609916 h 1701760"/>
                      <a:gd name="connsiteX86-2623" fmla="*/ 2203614 w 2858459"/>
                      <a:gd name="connsiteY86-2624" fmla="*/ 563662 h 1701760"/>
                      <a:gd name="connsiteX87-2625" fmla="*/ 2221404 w 2858459"/>
                      <a:gd name="connsiteY87-2626" fmla="*/ 467597 h 1701760"/>
                      <a:gd name="connsiteX88-2627" fmla="*/ 2217846 w 2858459"/>
                      <a:gd name="connsiteY88-2628" fmla="*/ 417785 h 1701760"/>
                      <a:gd name="connsiteX89-2629" fmla="*/ 2281889 w 2858459"/>
                      <a:gd name="connsiteY89-2630" fmla="*/ 385763 h 1701760"/>
                      <a:gd name="connsiteX90-2631" fmla="*/ 2303237 w 2858459"/>
                      <a:gd name="connsiteY90-2632" fmla="*/ 343068 h 1701760"/>
                      <a:gd name="connsiteX91-2633" fmla="*/ 2296121 w 2858459"/>
                      <a:gd name="connsiteY91-2634" fmla="*/ 261234 h 1701760"/>
                      <a:gd name="connsiteX92-2635" fmla="*/ 2324585 w 2858459"/>
                      <a:gd name="connsiteY92-2636" fmla="*/ 214981 h 1701760"/>
                      <a:gd name="connsiteX93-2637" fmla="*/ 2388629 w 2858459"/>
                      <a:gd name="connsiteY93-2638" fmla="*/ 211423 h 1701760"/>
                      <a:gd name="connsiteX94-2639" fmla="*/ 2434882 w 2858459"/>
                      <a:gd name="connsiteY94-2640" fmla="*/ 182959 h 1701760"/>
                      <a:gd name="connsiteX95-2641" fmla="*/ 2484694 w 2858459"/>
                      <a:gd name="connsiteY95-2642" fmla="*/ 147379 h 1701760"/>
                      <a:gd name="connsiteX96-2643" fmla="*/ 2520274 w 2858459"/>
                      <a:gd name="connsiteY96-2644" fmla="*/ 118915 h 1701760"/>
                      <a:gd name="connsiteX97-2645" fmla="*/ 2562970 w 2858459"/>
                      <a:gd name="connsiteY97-2646" fmla="*/ 165169 h 1701760"/>
                      <a:gd name="connsiteX98-2647" fmla="*/ 2609223 w 2858459"/>
                      <a:gd name="connsiteY98-2648" fmla="*/ 247002 h 1701760"/>
                      <a:gd name="connsiteX99-2649" fmla="*/ 2627013 w 2858459"/>
                      <a:gd name="connsiteY99-2650" fmla="*/ 279024 h 1701760"/>
                      <a:gd name="connsiteX100-2651" fmla="*/ 2676825 w 2858459"/>
                      <a:gd name="connsiteY100-2652" fmla="*/ 257676 h 1701760"/>
                      <a:gd name="connsiteX101-2653" fmla="*/ 2737310 w 2858459"/>
                      <a:gd name="connsiteY101-2654" fmla="*/ 232770 h 1701760"/>
                      <a:gd name="connsiteX102-2655" fmla="*/ 2747984 w 2858459"/>
                      <a:gd name="connsiteY102-2656" fmla="*/ 275466 h 1701760"/>
                      <a:gd name="connsiteX103-2657" fmla="*/ 2801354 w 2858459"/>
                      <a:gd name="connsiteY103-2658" fmla="*/ 268350 h 1701760"/>
                      <a:gd name="connsiteX104-2659" fmla="*/ 2836934 w 2858459"/>
                      <a:gd name="connsiteY104-2660" fmla="*/ 275466 h 1701760"/>
                      <a:gd name="connsiteX105-2661" fmla="*/ 2858282 w 2858459"/>
                      <a:gd name="connsiteY105-2662" fmla="*/ 314604 h 1701760"/>
                      <a:gd name="connsiteX106-2663" fmla="*/ 2844050 w 2858459"/>
                      <a:gd name="connsiteY106-2664" fmla="*/ 346626 h 1701760"/>
                      <a:gd name="connsiteX107-2665" fmla="*/ 2794238 w 2858459"/>
                      <a:gd name="connsiteY107-2666" fmla="*/ 421343 h 1701760"/>
                      <a:gd name="connsiteX108-2667" fmla="*/ 2769332 w 2858459"/>
                      <a:gd name="connsiteY108-2668" fmla="*/ 460481 h 1701760"/>
                      <a:gd name="connsiteX109-2669" fmla="*/ 2751542 w 2858459"/>
                      <a:gd name="connsiteY109-2670" fmla="*/ 510293 h 1701760"/>
                      <a:gd name="connsiteX110-2671" fmla="*/ 2737310 w 2858459"/>
                      <a:gd name="connsiteY110-2672" fmla="*/ 535198 h 1701760"/>
                      <a:gd name="connsiteX111-2673" fmla="*/ 2769332 w 2858459"/>
                      <a:gd name="connsiteY111-2674" fmla="*/ 560104 h 1701760"/>
                      <a:gd name="connsiteX112-2675" fmla="*/ 2744426 w 2858459"/>
                      <a:gd name="connsiteY112-2676" fmla="*/ 613474 h 1701760"/>
                      <a:gd name="connsiteX113-2677" fmla="*/ 2765774 w 2858459"/>
                      <a:gd name="connsiteY113-2678" fmla="*/ 666844 h 1701760"/>
                      <a:gd name="connsiteX114-2679" fmla="*/ 2723078 w 2858459"/>
                      <a:gd name="connsiteY114-2680" fmla="*/ 656170 h 1701760"/>
                      <a:gd name="connsiteX115-2681" fmla="*/ 2676825 w 2858459"/>
                      <a:gd name="connsiteY115-2682" fmla="*/ 645496 h 1701760"/>
                      <a:gd name="connsiteX116-2683" fmla="*/ 2705289 w 2858459"/>
                      <a:gd name="connsiteY116-2684" fmla="*/ 677517 h 1701760"/>
                      <a:gd name="connsiteX117-2685" fmla="*/ 2676825 w 2858459"/>
                      <a:gd name="connsiteY117-2686" fmla="*/ 723771 h 1701760"/>
                      <a:gd name="connsiteX118-2687" fmla="*/ 2655477 w 2858459"/>
                      <a:gd name="connsiteY118-2688" fmla="*/ 730887 h 1701760"/>
                      <a:gd name="connsiteX119-2689" fmla="*/ 2644803 w 2858459"/>
                      <a:gd name="connsiteY119-2690" fmla="*/ 762909 h 1701760"/>
                      <a:gd name="connsiteX120-2691" fmla="*/ 2609223 w 2858459"/>
                      <a:gd name="connsiteY120-2692" fmla="*/ 794931 h 1701760"/>
                      <a:gd name="connsiteX121-2693" fmla="*/ 2594991 w 2858459"/>
                      <a:gd name="connsiteY121-2694" fmla="*/ 826952 h 1701760"/>
                      <a:gd name="connsiteX122-2695" fmla="*/ 2559412 w 2858459"/>
                      <a:gd name="connsiteY122-2696" fmla="*/ 830510 h 1701760"/>
                      <a:gd name="connsiteX123-2697" fmla="*/ 2527390 w 2858459"/>
                      <a:gd name="connsiteY123-2698" fmla="*/ 834068 h 1701760"/>
                      <a:gd name="connsiteX124-2699" fmla="*/ 2513158 w 2858459"/>
                      <a:gd name="connsiteY124-2700" fmla="*/ 873206 h 1701760"/>
                      <a:gd name="connsiteX125-2701" fmla="*/ 2509600 w 2858459"/>
                      <a:gd name="connsiteY125-2702" fmla="*/ 887438 h 1701760"/>
                      <a:gd name="connsiteX126-2703" fmla="*/ 2470462 w 2858459"/>
                      <a:gd name="connsiteY126-2704" fmla="*/ 944366 h 1701760"/>
                      <a:gd name="connsiteX127-2705" fmla="*/ 2434882 w 2858459"/>
                      <a:gd name="connsiteY127-2706" fmla="*/ 965714 h 1701760"/>
                      <a:gd name="connsiteX128-2707" fmla="*/ 2424208 w 2858459"/>
                      <a:gd name="connsiteY128-2708" fmla="*/ 965714 h 1701760"/>
                      <a:gd name="connsiteX129-2709" fmla="*/ 2402861 w 2858459"/>
                      <a:gd name="connsiteY129-2710" fmla="*/ 990619 h 1701760"/>
                      <a:gd name="connsiteX130-2711" fmla="*/ 2381513 w 2858459"/>
                      <a:gd name="connsiteY130-2712" fmla="*/ 997735 h 1701760"/>
                      <a:gd name="connsiteX131-2713" fmla="*/ 2349491 w 2858459"/>
                      <a:gd name="connsiteY131-2714" fmla="*/ 1019083 h 1701760"/>
                      <a:gd name="connsiteX132-2715" fmla="*/ 2306795 w 2858459"/>
                      <a:gd name="connsiteY132-2716" fmla="*/ 1026199 h 1701760"/>
                      <a:gd name="connsiteX133-2717" fmla="*/ 2278331 w 2858459"/>
                      <a:gd name="connsiteY133-2718" fmla="*/ 1104475 h 1701760"/>
                      <a:gd name="connsiteX134-2719" fmla="*/ 2246310 w 2858459"/>
                      <a:gd name="connsiteY134-2720" fmla="*/ 1157844 h 1701760"/>
                      <a:gd name="connsiteX135-2721" fmla="*/ 2210730 w 2858459"/>
                      <a:gd name="connsiteY135-2722" fmla="*/ 1161402 h 1701760"/>
                      <a:gd name="connsiteX136-2723" fmla="*/ 2185824 w 2858459"/>
                      <a:gd name="connsiteY136-2724" fmla="*/ 1175634 h 1701760"/>
                      <a:gd name="connsiteX137-2725" fmla="*/ 2157360 w 2858459"/>
                      <a:gd name="connsiteY137-2726" fmla="*/ 1182750 h 1701760"/>
                      <a:gd name="connsiteX138-2727" fmla="*/ 2111106 w 2858459"/>
                      <a:gd name="connsiteY138-2728" fmla="*/ 1200540 h 1701760"/>
                      <a:gd name="connsiteX139-2729" fmla="*/ 2093317 w 2858459"/>
                      <a:gd name="connsiteY139-2730" fmla="*/ 1179192 h 1701760"/>
                      <a:gd name="connsiteX140-2731" fmla="*/ 2079085 w 2858459"/>
                      <a:gd name="connsiteY140-2732" fmla="*/ 1200540 h 1701760"/>
                      <a:gd name="connsiteX141-2733" fmla="*/ 2068411 w 2858459"/>
                      <a:gd name="connsiteY141-2734" fmla="*/ 1225446 h 1701760"/>
                      <a:gd name="connsiteX142-2735" fmla="*/ 2032831 w 2858459"/>
                      <a:gd name="connsiteY142-2736" fmla="*/ 1200540 h 1701760"/>
                      <a:gd name="connsiteX143-2737" fmla="*/ 1997251 w 2858459"/>
                      <a:gd name="connsiteY143-2738" fmla="*/ 1207656 h 1701760"/>
                      <a:gd name="connsiteX144-2739" fmla="*/ 1954556 w 2858459"/>
                      <a:gd name="connsiteY144-2740" fmla="*/ 1236120 h 1701760"/>
                      <a:gd name="connsiteX145-2741" fmla="*/ 1926092 w 2858459"/>
                      <a:gd name="connsiteY145-2742" fmla="*/ 1221888 h 1701760"/>
                      <a:gd name="connsiteX146-2743" fmla="*/ 1933208 w 2858459"/>
                      <a:gd name="connsiteY146-2744" fmla="*/ 1196982 h 1701760"/>
                      <a:gd name="connsiteX147-2745" fmla="*/ 1894070 w 2858459"/>
                      <a:gd name="connsiteY147-2746" fmla="*/ 1225446 h 1701760"/>
                      <a:gd name="connsiteX148-2747" fmla="*/ 1894070 w 2858459"/>
                      <a:gd name="connsiteY148-2748" fmla="*/ 1257468 h 1701760"/>
                      <a:gd name="connsiteX149-2749" fmla="*/ 1876280 w 2858459"/>
                      <a:gd name="connsiteY149-2750" fmla="*/ 1246794 h 1701760"/>
                      <a:gd name="connsiteX150-2751" fmla="*/ 1862048 w 2858459"/>
                      <a:gd name="connsiteY150-2752" fmla="*/ 1268142 h 1701760"/>
                      <a:gd name="connsiteX151-2753" fmla="*/ 1854932 w 2858459"/>
                      <a:gd name="connsiteY151-2754" fmla="*/ 1307279 h 1701760"/>
                      <a:gd name="connsiteX152-2755" fmla="*/ 1790889 w 2858459"/>
                      <a:gd name="connsiteY152-2756" fmla="*/ 1307279 h 1701760"/>
                      <a:gd name="connsiteX153-2757" fmla="*/ 1787331 w 2858459"/>
                      <a:gd name="connsiteY153-2758" fmla="*/ 1261026 h 1701760"/>
                      <a:gd name="connsiteX154-2759" fmla="*/ 1726845 w 2858459"/>
                      <a:gd name="connsiteY154-2760" fmla="*/ 1200540 h 1701760"/>
                      <a:gd name="connsiteX155-2761" fmla="*/ 1716171 w 2858459"/>
                      <a:gd name="connsiteY155-2762" fmla="*/ 1172076 h 1701760"/>
                      <a:gd name="connsiteX156-2763" fmla="*/ 1730403 w 2858459"/>
                      <a:gd name="connsiteY156-2764" fmla="*/ 1232562 h 1701760"/>
                      <a:gd name="connsiteX157-2765" fmla="*/ 1701939 w 2858459"/>
                      <a:gd name="connsiteY157-2766" fmla="*/ 1221888 h 1701760"/>
                      <a:gd name="connsiteX158-2767" fmla="*/ 1733961 w 2858459"/>
                      <a:gd name="connsiteY158-2768" fmla="*/ 1293047 h 1701760"/>
                      <a:gd name="connsiteX159-2769" fmla="*/ 1719729 w 2858459"/>
                      <a:gd name="connsiteY159-2770" fmla="*/ 1332185 h 1701760"/>
                      <a:gd name="connsiteX160-2771" fmla="*/ 1705497 w 2858459"/>
                      <a:gd name="connsiteY160-2772" fmla="*/ 1335743 h 1701760"/>
                      <a:gd name="connsiteX161-2773" fmla="*/ 1677033 w 2858459"/>
                      <a:gd name="connsiteY161-2774" fmla="*/ 1310837 h 1701760"/>
                      <a:gd name="connsiteX162-2775" fmla="*/ 1662801 w 2858459"/>
                      <a:gd name="connsiteY162-2776" fmla="*/ 1342859 h 1701760"/>
                      <a:gd name="connsiteX163-2777" fmla="*/ 1637896 w 2858459"/>
                      <a:gd name="connsiteY163-2778" fmla="*/ 1335743 h 1701760"/>
                      <a:gd name="connsiteX164-2779" fmla="*/ 1634338 w 2858459"/>
                      <a:gd name="connsiteY164-2780" fmla="*/ 1300163 h 1701760"/>
                      <a:gd name="connsiteX165-2781" fmla="*/ 1627222 w 2858459"/>
                      <a:gd name="connsiteY165-2782" fmla="*/ 1385555 h 1701760"/>
                      <a:gd name="connsiteX166-2783" fmla="*/ 1584526 w 2858459"/>
                      <a:gd name="connsiteY166-2784" fmla="*/ 1392671 h 1701760"/>
                      <a:gd name="connsiteX167-2785" fmla="*/ 1563178 w 2858459"/>
                      <a:gd name="connsiteY167-2786" fmla="*/ 1406903 h 1701760"/>
                      <a:gd name="connsiteX168-2787" fmla="*/ 1531156 w 2858459"/>
                      <a:gd name="connsiteY168-2788" fmla="*/ 1396229 h 1701760"/>
                      <a:gd name="connsiteX169-2789" fmla="*/ 1495577 w 2858459"/>
                      <a:gd name="connsiteY169-2790" fmla="*/ 1421135 h 1701760"/>
                      <a:gd name="connsiteX170-2791" fmla="*/ 1456439 w 2858459"/>
                      <a:gd name="connsiteY170-2792" fmla="*/ 1403345 h 1701760"/>
                      <a:gd name="connsiteX171-2793" fmla="*/ 1445765 w 2858459"/>
                      <a:gd name="connsiteY171-2794" fmla="*/ 1414019 h 1701760"/>
                      <a:gd name="connsiteX172-2795" fmla="*/ 1420859 w 2858459"/>
                      <a:gd name="connsiteY172-2796" fmla="*/ 1449598 h 1701760"/>
                      <a:gd name="connsiteX173-2797" fmla="*/ 1410185 w 2858459"/>
                      <a:gd name="connsiteY173-2798" fmla="*/ 1428251 h 1701760"/>
                      <a:gd name="connsiteX174-2799" fmla="*/ 1403069 w 2858459"/>
                      <a:gd name="connsiteY174-2800" fmla="*/ 1410461 h 1701760"/>
                      <a:gd name="connsiteX175-2801" fmla="*/ 1388837 w 2858459"/>
                      <a:gd name="connsiteY175-2802" fmla="*/ 1449598 h 1701760"/>
                      <a:gd name="connsiteX176-2803" fmla="*/ 1321236 w 2858459"/>
                      <a:gd name="connsiteY176-2804" fmla="*/ 1456714 h 1701760"/>
                      <a:gd name="connsiteX177-2805" fmla="*/ 1289214 w 2858459"/>
                      <a:gd name="connsiteY177-2806" fmla="*/ 1478062 h 1701760"/>
                      <a:gd name="connsiteX178-2807" fmla="*/ 1221612 w 2858459"/>
                      <a:gd name="connsiteY178-2808" fmla="*/ 1506526 h 1701760"/>
                      <a:gd name="connsiteX179-2809" fmla="*/ 1178917 w 2858459"/>
                      <a:gd name="connsiteY179-2810" fmla="*/ 1549222 h 1701760"/>
                      <a:gd name="connsiteX180-2811" fmla="*/ 1111315 w 2858459"/>
                      <a:gd name="connsiteY180-2812" fmla="*/ 1556338 h 1701760"/>
                      <a:gd name="connsiteX181-2813" fmla="*/ 1157569 w 2858459"/>
                      <a:gd name="connsiteY181-2814" fmla="*/ 1595475 h 1701760"/>
                      <a:gd name="connsiteX182-2815" fmla="*/ 1150453 w 2858459"/>
                      <a:gd name="connsiteY182-2816" fmla="*/ 1620381 h 1701760"/>
                      <a:gd name="connsiteX183-2817" fmla="*/ 1175359 w 2858459"/>
                      <a:gd name="connsiteY183-2818" fmla="*/ 1655961 h 1701760"/>
                      <a:gd name="connsiteX184-2819" fmla="*/ 1125547 w 2858459"/>
                      <a:gd name="connsiteY184-2820" fmla="*/ 1695099 h 1701760"/>
                      <a:gd name="connsiteX185-2821" fmla="*/ 1057945 w 2858459"/>
                      <a:gd name="connsiteY185-2822" fmla="*/ 1698657 h 1701760"/>
                      <a:gd name="connsiteX186-2823" fmla="*/ 1043713 w 2858459"/>
                      <a:gd name="connsiteY186-2824" fmla="*/ 1663077 h 1701760"/>
                      <a:gd name="connsiteX187-2825" fmla="*/ 1015250 w 2858459"/>
                      <a:gd name="connsiteY187-2826" fmla="*/ 1591917 h 1701760"/>
                      <a:gd name="connsiteX188-2827" fmla="*/ 1022366 w 2858459"/>
                      <a:gd name="connsiteY188-2828" fmla="*/ 1538548 h 1701760"/>
                      <a:gd name="connsiteX189-2829" fmla="*/ 1036598 w 2858459"/>
                      <a:gd name="connsiteY189-2830" fmla="*/ 1474504 h 1701760"/>
                      <a:gd name="connsiteX190-2831" fmla="*/ 1054387 w 2858459"/>
                      <a:gd name="connsiteY190-2832" fmla="*/ 1474504 h 1701760"/>
                      <a:gd name="connsiteX191-2833" fmla="*/ 1022366 w 2858459"/>
                      <a:gd name="connsiteY191-2834" fmla="*/ 1453156 h 1701760"/>
                      <a:gd name="connsiteX192-2835" fmla="*/ 993902 w 2858459"/>
                      <a:gd name="connsiteY192-2836" fmla="*/ 1474504 h 1701760"/>
                      <a:gd name="connsiteX193-2837" fmla="*/ 915626 w 2858459"/>
                      <a:gd name="connsiteY193-2838" fmla="*/ 1481620 h 1701760"/>
                      <a:gd name="connsiteX194-2839" fmla="*/ 904952 w 2858459"/>
                      <a:gd name="connsiteY194-2840" fmla="*/ 1456714 h 1701760"/>
                      <a:gd name="connsiteX195-2841" fmla="*/ 855141 w 2858459"/>
                      <a:gd name="connsiteY195-2842" fmla="*/ 1438924 h 1701760"/>
                      <a:gd name="connsiteX196-2843" fmla="*/ 823119 w 2858459"/>
                      <a:gd name="connsiteY196-2844" fmla="*/ 1381997 h 1701760"/>
                      <a:gd name="connsiteX197-2845" fmla="*/ 819561 w 2858459"/>
                      <a:gd name="connsiteY197-2846" fmla="*/ 1428251 h 1701760"/>
                      <a:gd name="connsiteX198-2847" fmla="*/ 798213 w 2858459"/>
                      <a:gd name="connsiteY198-2848" fmla="*/ 1435366 h 1701760"/>
                      <a:gd name="connsiteX199-2849" fmla="*/ 773307 w 2858459"/>
                      <a:gd name="connsiteY199-2850" fmla="*/ 1428251 h 1701760"/>
                      <a:gd name="connsiteX200-2851" fmla="*/ 755517 w 2858459"/>
                      <a:gd name="connsiteY200-2852" fmla="*/ 1446040 h 1701760"/>
                      <a:gd name="connsiteX201-2853" fmla="*/ 716380 w 2858459"/>
                      <a:gd name="connsiteY201-2854" fmla="*/ 1449598 h 1701760"/>
                      <a:gd name="connsiteX202-2855" fmla="*/ 680800 w 2858459"/>
                      <a:gd name="connsiteY202-2856" fmla="*/ 1417577 h 1701760"/>
                      <a:gd name="connsiteX203-2857" fmla="*/ 634546 w 2858459"/>
                      <a:gd name="connsiteY203-2858" fmla="*/ 1431809 h 1701760"/>
                      <a:gd name="connsiteX204-2859" fmla="*/ 577619 w 2858459"/>
                      <a:gd name="connsiteY204-2860" fmla="*/ 1406903 h 1701760"/>
                      <a:gd name="connsiteX205-2861" fmla="*/ 531365 w 2858459"/>
                      <a:gd name="connsiteY205-2862" fmla="*/ 1378439 h 1701760"/>
                      <a:gd name="connsiteX206-2863" fmla="*/ 474437 w 2858459"/>
                      <a:gd name="connsiteY206-2864" fmla="*/ 1367765 h 1701760"/>
                      <a:gd name="connsiteX207-2865" fmla="*/ 477995 w 2858459"/>
                      <a:gd name="connsiteY207-2866" fmla="*/ 1303721 h 1701760"/>
                      <a:gd name="connsiteX208-2867" fmla="*/ 467321 w 2858459"/>
                      <a:gd name="connsiteY208-2868" fmla="*/ 1257468 h 1701760"/>
                      <a:gd name="connsiteX209-2869" fmla="*/ 495785 w 2858459"/>
                      <a:gd name="connsiteY209-2870" fmla="*/ 1221888 h 1701760"/>
                      <a:gd name="connsiteX210-2871" fmla="*/ 470879 w 2858459"/>
                      <a:gd name="connsiteY210-2872" fmla="*/ 1182750 h 1701760"/>
                      <a:gd name="connsiteX211-2873" fmla="*/ 424626 w 2858459"/>
                      <a:gd name="connsiteY211-2874" fmla="*/ 1196982 h 1701760"/>
                      <a:gd name="connsiteX212-2875" fmla="*/ 399720 w 2858459"/>
                      <a:gd name="connsiteY212-2876" fmla="*/ 1172076 h 1701760"/>
                      <a:gd name="connsiteX213-2877" fmla="*/ 357024 w 2858459"/>
                      <a:gd name="connsiteY213-2878" fmla="*/ 1179192 h 1701760"/>
                      <a:gd name="connsiteX214-2879" fmla="*/ 300096 w 2858459"/>
                      <a:gd name="connsiteY214-2880" fmla="*/ 1157844 h 1701760"/>
                      <a:gd name="connsiteX215-2881" fmla="*/ 278749 w 2858459"/>
                      <a:gd name="connsiteY215-2882" fmla="*/ 1125823 h 1701760"/>
                      <a:gd name="connsiteX216-2883" fmla="*/ 325002 w 2858459"/>
                      <a:gd name="connsiteY216-2884" fmla="*/ 1083127 h 1701760"/>
                      <a:gd name="connsiteX217-2885" fmla="*/ 364140 w 2858459"/>
                      <a:gd name="connsiteY217-2886" fmla="*/ 1061779 h 1701760"/>
                      <a:gd name="connsiteX218-2887" fmla="*/ 396162 w 2858459"/>
                      <a:gd name="connsiteY218-2888" fmla="*/ 1076011 h 1701760"/>
                      <a:gd name="connsiteX219-2889" fmla="*/ 413952 w 2858459"/>
                      <a:gd name="connsiteY219-2890" fmla="*/ 1011967 h 1701760"/>
                      <a:gd name="connsiteX220-2891" fmla="*/ 389046 w 2858459"/>
                      <a:gd name="connsiteY220-2892" fmla="*/ 951482 h 1701760"/>
                      <a:gd name="connsiteX221-2893" fmla="*/ 349908 w 2858459"/>
                      <a:gd name="connsiteY221-2894" fmla="*/ 965714 h 1701760"/>
                      <a:gd name="connsiteX222-2895" fmla="*/ 325002 w 2858459"/>
                      <a:gd name="connsiteY222-2896" fmla="*/ 947924 h 1701760"/>
                      <a:gd name="connsiteX223-2897" fmla="*/ 300096 w 2858459"/>
                      <a:gd name="connsiteY223-2898" fmla="*/ 965714 h 1701760"/>
                      <a:gd name="connsiteX224-2899" fmla="*/ 253843 w 2858459"/>
                      <a:gd name="connsiteY224-2900" fmla="*/ 947924 h 1701760"/>
                      <a:gd name="connsiteX225-2901" fmla="*/ 239611 w 2858459"/>
                      <a:gd name="connsiteY225-2902" fmla="*/ 926576 h 1701760"/>
                      <a:gd name="connsiteX226-2903" fmla="*/ 225379 w 2858459"/>
                      <a:gd name="connsiteY226-2904" fmla="*/ 890996 h 1701760"/>
                      <a:gd name="connsiteX227-2905" fmla="*/ 172009 w 2858459"/>
                      <a:gd name="connsiteY227-2906" fmla="*/ 876764 h 1701760"/>
                      <a:gd name="connsiteX228-2907" fmla="*/ 154219 w 2858459"/>
                      <a:gd name="connsiteY228-2908" fmla="*/ 883880 h 1701760"/>
                      <a:gd name="connsiteX229-2909" fmla="*/ 132871 w 2858459"/>
                      <a:gd name="connsiteY229-2910" fmla="*/ 837626 h 1701760"/>
                      <a:gd name="connsiteX230-2911" fmla="*/ 147103 w 2858459"/>
                      <a:gd name="connsiteY230-2912" fmla="*/ 784257 h 1701760"/>
                      <a:gd name="connsiteX231-2913" fmla="*/ 157777 w 2858459"/>
                      <a:gd name="connsiteY231-2914" fmla="*/ 738003 h 1701760"/>
                      <a:gd name="connsiteX232-2915" fmla="*/ 175567 w 2858459"/>
                      <a:gd name="connsiteY232-2916" fmla="*/ 723771 h 1701760"/>
                      <a:gd name="connsiteX233-2917" fmla="*/ 147103 w 2858459"/>
                      <a:gd name="connsiteY233-2918" fmla="*/ 695307 h 1701760"/>
                      <a:gd name="connsiteX234-2919" fmla="*/ 90176 w 2858459"/>
                      <a:gd name="connsiteY234-2920" fmla="*/ 652612 h 1701760"/>
                      <a:gd name="connsiteX235-2921" fmla="*/ 1226 w 2858459"/>
                      <a:gd name="connsiteY235-2922" fmla="*/ 367973 h 1701760"/>
                      <a:gd name="connsiteX236-2923" fmla="*/ 40364 w 2858459"/>
                      <a:gd name="connsiteY236-2924" fmla="*/ 335952 h 1701760"/>
                      <a:gd name="connsiteX237-2925" fmla="*/ 68828 w 2858459"/>
                      <a:gd name="connsiteY237-2926" fmla="*/ 289698 h 1701760"/>
                      <a:gd name="connsiteX238-2927" fmla="*/ 157777 w 2858459"/>
                      <a:gd name="connsiteY238-2928" fmla="*/ 296814 h 1701760"/>
                      <a:gd name="connsiteX239-2929" fmla="*/ 175567 w 2858459"/>
                      <a:gd name="connsiteY239-2930" fmla="*/ 328836 h 1701760"/>
                      <a:gd name="connsiteX240-2931" fmla="*/ 218263 w 2858459"/>
                      <a:gd name="connsiteY240-2932" fmla="*/ 332394 h 1701760"/>
                      <a:gd name="connsiteX241-2933" fmla="*/ 275191 w 2858459"/>
                      <a:gd name="connsiteY241-2934" fmla="*/ 318162 h 1701760"/>
                      <a:gd name="connsiteX0-2935" fmla="*/ 275783 w 2859051"/>
                      <a:gd name="connsiteY0-2936" fmla="*/ 318162 h 1701760"/>
                      <a:gd name="connsiteX1-2937" fmla="*/ 307804 w 2859051"/>
                      <a:gd name="connsiteY1-2938" fmla="*/ 264792 h 1701760"/>
                      <a:gd name="connsiteX2-2939" fmla="*/ 339826 w 2859051"/>
                      <a:gd name="connsiteY2-2940" fmla="*/ 268350 h 1701760"/>
                      <a:gd name="connsiteX3-2941" fmla="*/ 410986 w 2859051"/>
                      <a:gd name="connsiteY3-2942" fmla="*/ 257676 h 1701760"/>
                      <a:gd name="connsiteX4-2943" fmla="*/ 464355 w 2859051"/>
                      <a:gd name="connsiteY4-2944" fmla="*/ 261234 h 1701760"/>
                      <a:gd name="connsiteX5-2945" fmla="*/ 464355 w 2859051"/>
                      <a:gd name="connsiteY5-2946" fmla="*/ 193633 h 1701760"/>
                      <a:gd name="connsiteX6-2947" fmla="*/ 443007 w 2859051"/>
                      <a:gd name="connsiteY6-2948" fmla="*/ 186517 h 1701760"/>
                      <a:gd name="connsiteX7-2949" fmla="*/ 403870 w 2859051"/>
                      <a:gd name="connsiteY7-2950" fmla="*/ 190075 h 1701760"/>
                      <a:gd name="connsiteX8-2951" fmla="*/ 386080 w 2859051"/>
                      <a:gd name="connsiteY8-2952" fmla="*/ 147379 h 1701760"/>
                      <a:gd name="connsiteX9-2953" fmla="*/ 364732 w 2859051"/>
                      <a:gd name="connsiteY9-2954" fmla="*/ 147379 h 1701760"/>
                      <a:gd name="connsiteX10-2955" fmla="*/ 378964 w 2859051"/>
                      <a:gd name="connsiteY10-2956" fmla="*/ 97567 h 1701760"/>
                      <a:gd name="connsiteX11-2957" fmla="*/ 393196 w 2859051"/>
                      <a:gd name="connsiteY11-2958" fmla="*/ 101125 h 1701760"/>
                      <a:gd name="connsiteX12-2959" fmla="*/ 407428 w 2859051"/>
                      <a:gd name="connsiteY12-2960" fmla="*/ 72661 h 1701760"/>
                      <a:gd name="connsiteX13-2961" fmla="*/ 443007 w 2859051"/>
                      <a:gd name="connsiteY13-2962" fmla="*/ 97567 h 1701760"/>
                      <a:gd name="connsiteX14-2963" fmla="*/ 503493 w 2859051"/>
                      <a:gd name="connsiteY14-2964" fmla="*/ 129589 h 1701760"/>
                      <a:gd name="connsiteX15-2965" fmla="*/ 507051 w 2859051"/>
                      <a:gd name="connsiteY15-2966" fmla="*/ 101125 h 1701760"/>
                      <a:gd name="connsiteX16-2967" fmla="*/ 514167 w 2859051"/>
                      <a:gd name="connsiteY16-2968" fmla="*/ 61988 h 1701760"/>
                      <a:gd name="connsiteX17-2969" fmla="*/ 521283 w 2859051"/>
                      <a:gd name="connsiteY17-2970" fmla="*/ 111799 h 1701760"/>
                      <a:gd name="connsiteX18-2971" fmla="*/ 542631 w 2859051"/>
                      <a:gd name="connsiteY18-2972" fmla="*/ 122473 h 1701760"/>
                      <a:gd name="connsiteX19-2973" fmla="*/ 553305 w 2859051"/>
                      <a:gd name="connsiteY19-2974" fmla="*/ 86893 h 1701760"/>
                      <a:gd name="connsiteX20-2975" fmla="*/ 606674 w 2859051"/>
                      <a:gd name="connsiteY20-2976" fmla="*/ 58430 h 1701760"/>
                      <a:gd name="connsiteX21-2977" fmla="*/ 649370 w 2859051"/>
                      <a:gd name="connsiteY21-2978" fmla="*/ 61988 h 1701760"/>
                      <a:gd name="connsiteX22-2979" fmla="*/ 642254 w 2859051"/>
                      <a:gd name="connsiteY22-2980" fmla="*/ 12176 h 1701760"/>
                      <a:gd name="connsiteX23-2981" fmla="*/ 695624 w 2859051"/>
                      <a:gd name="connsiteY23-2982" fmla="*/ 1502 h 1701760"/>
                      <a:gd name="connsiteX24-2983" fmla="*/ 741877 w 2859051"/>
                      <a:gd name="connsiteY24-2984" fmla="*/ 37082 h 1701760"/>
                      <a:gd name="connsiteX25-2985" fmla="*/ 791689 w 2859051"/>
                      <a:gd name="connsiteY25-2986" fmla="*/ 26408 h 1701760"/>
                      <a:gd name="connsiteX26-2987" fmla="*/ 805921 w 2859051"/>
                      <a:gd name="connsiteY26-2988" fmla="*/ 69103 h 1701760"/>
                      <a:gd name="connsiteX27-2989" fmla="*/ 816595 w 2859051"/>
                      <a:gd name="connsiteY27-2990" fmla="*/ 111799 h 1701760"/>
                      <a:gd name="connsiteX28-2991" fmla="*/ 848617 w 2859051"/>
                      <a:gd name="connsiteY28-2992" fmla="*/ 111799 h 1701760"/>
                      <a:gd name="connsiteX29-2993" fmla="*/ 873523 w 2859051"/>
                      <a:gd name="connsiteY29-2994" fmla="*/ 175843 h 1701760"/>
                      <a:gd name="connsiteX30-2995" fmla="*/ 930450 w 2859051"/>
                      <a:gd name="connsiteY30-2996" fmla="*/ 179401 h 1701760"/>
                      <a:gd name="connsiteX31-2997" fmla="*/ 958914 w 2859051"/>
                      <a:gd name="connsiteY31-2998" fmla="*/ 161611 h 1701760"/>
                      <a:gd name="connsiteX32-2999" fmla="*/ 980262 w 2859051"/>
                      <a:gd name="connsiteY32-3000" fmla="*/ 257676 h 1701760"/>
                      <a:gd name="connsiteX33-3001" fmla="*/ 987378 w 2859051"/>
                      <a:gd name="connsiteY33-3002" fmla="*/ 303930 h 1701760"/>
                      <a:gd name="connsiteX34-3003" fmla="*/ 969588 w 2859051"/>
                      <a:gd name="connsiteY34-3004" fmla="*/ 332394 h 1701760"/>
                      <a:gd name="connsiteX35-3005" fmla="*/ 905544 w 2859051"/>
                      <a:gd name="connsiteY35-3006" fmla="*/ 378647 h 1701760"/>
                      <a:gd name="connsiteX36-3007" fmla="*/ 880639 w 2859051"/>
                      <a:gd name="connsiteY36-3008" fmla="*/ 417785 h 1701760"/>
                      <a:gd name="connsiteX37-3009" fmla="*/ 923334 w 2859051"/>
                      <a:gd name="connsiteY37-3010" fmla="*/ 403553 h 1701760"/>
                      <a:gd name="connsiteX38-3011" fmla="*/ 973146 w 2859051"/>
                      <a:gd name="connsiteY38-3012" fmla="*/ 396437 h 1701760"/>
                      <a:gd name="connsiteX39-3013" fmla="*/ 1008726 w 2859051"/>
                      <a:gd name="connsiteY39-3014" fmla="*/ 414227 h 1701760"/>
                      <a:gd name="connsiteX40-3015" fmla="*/ 1001610 w 2859051"/>
                      <a:gd name="connsiteY40-3016" fmla="*/ 467597 h 1701760"/>
                      <a:gd name="connsiteX41-3017" fmla="*/ 980262 w 2859051"/>
                      <a:gd name="connsiteY41-3018" fmla="*/ 517409 h 1701760"/>
                      <a:gd name="connsiteX42-3019" fmla="*/ 990936 w 2859051"/>
                      <a:gd name="connsiteY42-3020" fmla="*/ 585010 h 1701760"/>
                      <a:gd name="connsiteX43-3021" fmla="*/ 1030074 w 2859051"/>
                      <a:gd name="connsiteY43-3022" fmla="*/ 617032 h 1701760"/>
                      <a:gd name="connsiteX44-3023" fmla="*/ 1051421 w 2859051"/>
                      <a:gd name="connsiteY44-3024" fmla="*/ 649054 h 1701760"/>
                      <a:gd name="connsiteX45-3025" fmla="*/ 1079885 w 2859051"/>
                      <a:gd name="connsiteY45-3026" fmla="*/ 595684 h 1701760"/>
                      <a:gd name="connsiteX46-3027" fmla="*/ 1122581 w 2859051"/>
                      <a:gd name="connsiteY46-3028" fmla="*/ 606358 h 1701760"/>
                      <a:gd name="connsiteX47-3029" fmla="*/ 1158161 w 2859051"/>
                      <a:gd name="connsiteY47-3030" fmla="*/ 592126 h 1701760"/>
                      <a:gd name="connsiteX48-3031" fmla="*/ 1197298 w 2859051"/>
                      <a:gd name="connsiteY48-3032" fmla="*/ 560104 h 1701760"/>
                      <a:gd name="connsiteX49-3033" fmla="*/ 1247110 w 2859051"/>
                      <a:gd name="connsiteY49-3034" fmla="*/ 567220 h 1701760"/>
                      <a:gd name="connsiteX50-3035" fmla="*/ 1286248 w 2859051"/>
                      <a:gd name="connsiteY50-3036" fmla="*/ 556546 h 1701760"/>
                      <a:gd name="connsiteX51-3037" fmla="*/ 1296922 w 2859051"/>
                      <a:gd name="connsiteY51-3038" fmla="*/ 613474 h 1701760"/>
                      <a:gd name="connsiteX52-3039" fmla="*/ 1325386 w 2859051"/>
                      <a:gd name="connsiteY52-3040" fmla="*/ 638380 h 1701760"/>
                      <a:gd name="connsiteX53-3041" fmla="*/ 1321828 w 2859051"/>
                      <a:gd name="connsiteY53-3042" fmla="*/ 681075 h 1701760"/>
                      <a:gd name="connsiteX54-3043" fmla="*/ 1314712 w 2859051"/>
                      <a:gd name="connsiteY54-3044" fmla="*/ 720213 h 1701760"/>
                      <a:gd name="connsiteX55-3045" fmla="*/ 1289806 w 2859051"/>
                      <a:gd name="connsiteY55-3046" fmla="*/ 745119 h 1701760"/>
                      <a:gd name="connsiteX56-3047" fmla="*/ 1254226 w 2859051"/>
                      <a:gd name="connsiteY56-3048" fmla="*/ 798489 h 1701760"/>
                      <a:gd name="connsiteX57-3049" fmla="*/ 1279132 w 2859051"/>
                      <a:gd name="connsiteY57-3050" fmla="*/ 812721 h 1701760"/>
                      <a:gd name="connsiteX58-3051" fmla="*/ 1321828 w 2859051"/>
                      <a:gd name="connsiteY58-3052" fmla="*/ 784257 h 1701760"/>
                      <a:gd name="connsiteX59-3053" fmla="*/ 1357407 w 2859051"/>
                      <a:gd name="connsiteY59-3054" fmla="*/ 851858 h 1701760"/>
                      <a:gd name="connsiteX60-3055" fmla="*/ 1392987 w 2859051"/>
                      <a:gd name="connsiteY60-3056" fmla="*/ 855416 h 1701760"/>
                      <a:gd name="connsiteX61-3057" fmla="*/ 1439241 w 2859051"/>
                      <a:gd name="connsiteY61-3058" fmla="*/ 866090 h 1701760"/>
                      <a:gd name="connsiteX62-3059" fmla="*/ 1474821 w 2859051"/>
                      <a:gd name="connsiteY62-3060" fmla="*/ 809163 h 1701760"/>
                      <a:gd name="connsiteX63-3061" fmla="*/ 1513958 w 2859051"/>
                      <a:gd name="connsiteY63-3062" fmla="*/ 784257 h 1701760"/>
                      <a:gd name="connsiteX64-3063" fmla="*/ 1567328 w 2859051"/>
                      <a:gd name="connsiteY64-3064" fmla="*/ 809163 h 1701760"/>
                      <a:gd name="connsiteX65-3065" fmla="*/ 1595792 w 2859051"/>
                      <a:gd name="connsiteY65-3066" fmla="*/ 823395 h 1701760"/>
                      <a:gd name="connsiteX66-3067" fmla="*/ 1620698 w 2859051"/>
                      <a:gd name="connsiteY66-3068" fmla="*/ 812721 h 1701760"/>
                      <a:gd name="connsiteX67-3069" fmla="*/ 1610024 w 2859051"/>
                      <a:gd name="connsiteY67-3070" fmla="*/ 773583 h 1701760"/>
                      <a:gd name="connsiteX68-3071" fmla="*/ 1613582 w 2859051"/>
                      <a:gd name="connsiteY68-3072" fmla="*/ 730887 h 1701760"/>
                      <a:gd name="connsiteX69-3073" fmla="*/ 1649162 w 2859051"/>
                      <a:gd name="connsiteY69-3074" fmla="*/ 698865 h 1701760"/>
                      <a:gd name="connsiteX70-3075" fmla="*/ 1720321 w 2859051"/>
                      <a:gd name="connsiteY70-3076" fmla="*/ 709539 h 1701760"/>
                      <a:gd name="connsiteX71-3077" fmla="*/ 1787923 w 2859051"/>
                      <a:gd name="connsiteY71-3078" fmla="*/ 734445 h 1701760"/>
                      <a:gd name="connsiteX72-3079" fmla="*/ 1834176 w 2859051"/>
                      <a:gd name="connsiteY72-3080" fmla="*/ 734445 h 1701760"/>
                      <a:gd name="connsiteX73-3081" fmla="*/ 1873314 w 2859051"/>
                      <a:gd name="connsiteY73-3082" fmla="*/ 720213 h 1701760"/>
                      <a:gd name="connsiteX74-3083" fmla="*/ 1891104 w 2859051"/>
                      <a:gd name="connsiteY74-3084" fmla="*/ 716655 h 1701760"/>
                      <a:gd name="connsiteX75-3085" fmla="*/ 1908894 w 2859051"/>
                      <a:gd name="connsiteY75-3086" fmla="*/ 748677 h 1701760"/>
                      <a:gd name="connsiteX76-3087" fmla="*/ 1851966 w 2859051"/>
                      <a:gd name="connsiteY76-3088" fmla="*/ 823395 h 1701760"/>
                      <a:gd name="connsiteX77-3089" fmla="*/ 1837734 w 2859051"/>
                      <a:gd name="connsiteY77-3090" fmla="*/ 866090 h 1701760"/>
                      <a:gd name="connsiteX78-3091" fmla="*/ 1873314 w 2859051"/>
                      <a:gd name="connsiteY78-3092" fmla="*/ 880322 h 1701760"/>
                      <a:gd name="connsiteX79-3093" fmla="*/ 1969379 w 2859051"/>
                      <a:gd name="connsiteY79-3094" fmla="*/ 862532 h 1701760"/>
                      <a:gd name="connsiteX80-3095" fmla="*/ 2022749 w 2859051"/>
                      <a:gd name="connsiteY80-3096" fmla="*/ 826952 h 1701760"/>
                      <a:gd name="connsiteX81-3097" fmla="*/ 2065445 w 2859051"/>
                      <a:gd name="connsiteY81-3098" fmla="*/ 841184 h 1701760"/>
                      <a:gd name="connsiteX82-3099" fmla="*/ 2090351 w 2859051"/>
                      <a:gd name="connsiteY82-3100" fmla="*/ 873206 h 1701760"/>
                      <a:gd name="connsiteX83-3101" fmla="*/ 2125930 w 2859051"/>
                      <a:gd name="connsiteY83-3102" fmla="*/ 834068 h 1701760"/>
                      <a:gd name="connsiteX84-3103" fmla="*/ 2136604 w 2859051"/>
                      <a:gd name="connsiteY84-3104" fmla="*/ 677517 h 1701760"/>
                      <a:gd name="connsiteX85-3105" fmla="*/ 2154394 w 2859051"/>
                      <a:gd name="connsiteY85-3106" fmla="*/ 609916 h 1701760"/>
                      <a:gd name="connsiteX86-3107" fmla="*/ 2204206 w 2859051"/>
                      <a:gd name="connsiteY86-3108" fmla="*/ 563662 h 1701760"/>
                      <a:gd name="connsiteX87-3109" fmla="*/ 2221996 w 2859051"/>
                      <a:gd name="connsiteY87-3110" fmla="*/ 467597 h 1701760"/>
                      <a:gd name="connsiteX88-3111" fmla="*/ 2218438 w 2859051"/>
                      <a:gd name="connsiteY88-3112" fmla="*/ 417785 h 1701760"/>
                      <a:gd name="connsiteX89-3113" fmla="*/ 2282481 w 2859051"/>
                      <a:gd name="connsiteY89-3114" fmla="*/ 385763 h 1701760"/>
                      <a:gd name="connsiteX90-3115" fmla="*/ 2303829 w 2859051"/>
                      <a:gd name="connsiteY90-3116" fmla="*/ 343068 h 1701760"/>
                      <a:gd name="connsiteX91-3117" fmla="*/ 2296713 w 2859051"/>
                      <a:gd name="connsiteY91-3118" fmla="*/ 261234 h 1701760"/>
                      <a:gd name="connsiteX92-3119" fmla="*/ 2325177 w 2859051"/>
                      <a:gd name="connsiteY92-3120" fmla="*/ 214981 h 1701760"/>
                      <a:gd name="connsiteX93-3121" fmla="*/ 2389221 w 2859051"/>
                      <a:gd name="connsiteY93-3122" fmla="*/ 211423 h 1701760"/>
                      <a:gd name="connsiteX94-3123" fmla="*/ 2435474 w 2859051"/>
                      <a:gd name="connsiteY94-3124" fmla="*/ 182959 h 1701760"/>
                      <a:gd name="connsiteX95-3125" fmla="*/ 2485286 w 2859051"/>
                      <a:gd name="connsiteY95-3126" fmla="*/ 147379 h 1701760"/>
                      <a:gd name="connsiteX96-3127" fmla="*/ 2520866 w 2859051"/>
                      <a:gd name="connsiteY96-3128" fmla="*/ 118915 h 1701760"/>
                      <a:gd name="connsiteX97-3129" fmla="*/ 2563562 w 2859051"/>
                      <a:gd name="connsiteY97-3130" fmla="*/ 165169 h 1701760"/>
                      <a:gd name="connsiteX98-3131" fmla="*/ 2609815 w 2859051"/>
                      <a:gd name="connsiteY98-3132" fmla="*/ 247002 h 1701760"/>
                      <a:gd name="connsiteX99-3133" fmla="*/ 2627605 w 2859051"/>
                      <a:gd name="connsiteY99-3134" fmla="*/ 279024 h 1701760"/>
                      <a:gd name="connsiteX100-3135" fmla="*/ 2677417 w 2859051"/>
                      <a:gd name="connsiteY100-3136" fmla="*/ 257676 h 1701760"/>
                      <a:gd name="connsiteX101-3137" fmla="*/ 2737902 w 2859051"/>
                      <a:gd name="connsiteY101-3138" fmla="*/ 232770 h 1701760"/>
                      <a:gd name="connsiteX102-3139" fmla="*/ 2748576 w 2859051"/>
                      <a:gd name="connsiteY102-3140" fmla="*/ 275466 h 1701760"/>
                      <a:gd name="connsiteX103-3141" fmla="*/ 2801946 w 2859051"/>
                      <a:gd name="connsiteY103-3142" fmla="*/ 268350 h 1701760"/>
                      <a:gd name="connsiteX104-3143" fmla="*/ 2837526 w 2859051"/>
                      <a:gd name="connsiteY104-3144" fmla="*/ 275466 h 1701760"/>
                      <a:gd name="connsiteX105-3145" fmla="*/ 2858874 w 2859051"/>
                      <a:gd name="connsiteY105-3146" fmla="*/ 314604 h 1701760"/>
                      <a:gd name="connsiteX106-3147" fmla="*/ 2844642 w 2859051"/>
                      <a:gd name="connsiteY106-3148" fmla="*/ 346626 h 1701760"/>
                      <a:gd name="connsiteX107-3149" fmla="*/ 2794830 w 2859051"/>
                      <a:gd name="connsiteY107-3150" fmla="*/ 421343 h 1701760"/>
                      <a:gd name="connsiteX108-3151" fmla="*/ 2769924 w 2859051"/>
                      <a:gd name="connsiteY108-3152" fmla="*/ 460481 h 1701760"/>
                      <a:gd name="connsiteX109-3153" fmla="*/ 2752134 w 2859051"/>
                      <a:gd name="connsiteY109-3154" fmla="*/ 510293 h 1701760"/>
                      <a:gd name="connsiteX110-3155" fmla="*/ 2737902 w 2859051"/>
                      <a:gd name="connsiteY110-3156" fmla="*/ 535198 h 1701760"/>
                      <a:gd name="connsiteX111-3157" fmla="*/ 2769924 w 2859051"/>
                      <a:gd name="connsiteY111-3158" fmla="*/ 560104 h 1701760"/>
                      <a:gd name="connsiteX112-3159" fmla="*/ 2745018 w 2859051"/>
                      <a:gd name="connsiteY112-3160" fmla="*/ 613474 h 1701760"/>
                      <a:gd name="connsiteX113-3161" fmla="*/ 2766366 w 2859051"/>
                      <a:gd name="connsiteY113-3162" fmla="*/ 666844 h 1701760"/>
                      <a:gd name="connsiteX114-3163" fmla="*/ 2723670 w 2859051"/>
                      <a:gd name="connsiteY114-3164" fmla="*/ 656170 h 1701760"/>
                      <a:gd name="connsiteX115-3165" fmla="*/ 2677417 w 2859051"/>
                      <a:gd name="connsiteY115-3166" fmla="*/ 645496 h 1701760"/>
                      <a:gd name="connsiteX116-3167" fmla="*/ 2705881 w 2859051"/>
                      <a:gd name="connsiteY116-3168" fmla="*/ 677517 h 1701760"/>
                      <a:gd name="connsiteX117-3169" fmla="*/ 2677417 w 2859051"/>
                      <a:gd name="connsiteY117-3170" fmla="*/ 723771 h 1701760"/>
                      <a:gd name="connsiteX118-3171" fmla="*/ 2656069 w 2859051"/>
                      <a:gd name="connsiteY118-3172" fmla="*/ 730887 h 1701760"/>
                      <a:gd name="connsiteX119-3173" fmla="*/ 2645395 w 2859051"/>
                      <a:gd name="connsiteY119-3174" fmla="*/ 762909 h 1701760"/>
                      <a:gd name="connsiteX120-3175" fmla="*/ 2609815 w 2859051"/>
                      <a:gd name="connsiteY120-3176" fmla="*/ 794931 h 1701760"/>
                      <a:gd name="connsiteX121-3177" fmla="*/ 2595583 w 2859051"/>
                      <a:gd name="connsiteY121-3178" fmla="*/ 826952 h 1701760"/>
                      <a:gd name="connsiteX122-3179" fmla="*/ 2560004 w 2859051"/>
                      <a:gd name="connsiteY122-3180" fmla="*/ 830510 h 1701760"/>
                      <a:gd name="connsiteX123-3181" fmla="*/ 2527982 w 2859051"/>
                      <a:gd name="connsiteY123-3182" fmla="*/ 834068 h 1701760"/>
                      <a:gd name="connsiteX124-3183" fmla="*/ 2513750 w 2859051"/>
                      <a:gd name="connsiteY124-3184" fmla="*/ 873206 h 1701760"/>
                      <a:gd name="connsiteX125-3185" fmla="*/ 2510192 w 2859051"/>
                      <a:gd name="connsiteY125-3186" fmla="*/ 887438 h 1701760"/>
                      <a:gd name="connsiteX126-3187" fmla="*/ 2471054 w 2859051"/>
                      <a:gd name="connsiteY126-3188" fmla="*/ 944366 h 1701760"/>
                      <a:gd name="connsiteX127-3189" fmla="*/ 2435474 w 2859051"/>
                      <a:gd name="connsiteY127-3190" fmla="*/ 965714 h 1701760"/>
                      <a:gd name="connsiteX128-3191" fmla="*/ 2424800 w 2859051"/>
                      <a:gd name="connsiteY128-3192" fmla="*/ 965714 h 1701760"/>
                      <a:gd name="connsiteX129-3193" fmla="*/ 2403453 w 2859051"/>
                      <a:gd name="connsiteY129-3194" fmla="*/ 990619 h 1701760"/>
                      <a:gd name="connsiteX130-3195" fmla="*/ 2382105 w 2859051"/>
                      <a:gd name="connsiteY130-3196" fmla="*/ 997735 h 1701760"/>
                      <a:gd name="connsiteX131-3197" fmla="*/ 2350083 w 2859051"/>
                      <a:gd name="connsiteY131-3198" fmla="*/ 1019083 h 1701760"/>
                      <a:gd name="connsiteX132-3199" fmla="*/ 2307387 w 2859051"/>
                      <a:gd name="connsiteY132-3200" fmla="*/ 1026199 h 1701760"/>
                      <a:gd name="connsiteX133-3201" fmla="*/ 2278923 w 2859051"/>
                      <a:gd name="connsiteY133-3202" fmla="*/ 1104475 h 1701760"/>
                      <a:gd name="connsiteX134-3203" fmla="*/ 2246902 w 2859051"/>
                      <a:gd name="connsiteY134-3204" fmla="*/ 1157844 h 1701760"/>
                      <a:gd name="connsiteX135-3205" fmla="*/ 2211322 w 2859051"/>
                      <a:gd name="connsiteY135-3206" fmla="*/ 1161402 h 1701760"/>
                      <a:gd name="connsiteX136-3207" fmla="*/ 2186416 w 2859051"/>
                      <a:gd name="connsiteY136-3208" fmla="*/ 1175634 h 1701760"/>
                      <a:gd name="connsiteX137-3209" fmla="*/ 2157952 w 2859051"/>
                      <a:gd name="connsiteY137-3210" fmla="*/ 1182750 h 1701760"/>
                      <a:gd name="connsiteX138-3211" fmla="*/ 2111698 w 2859051"/>
                      <a:gd name="connsiteY138-3212" fmla="*/ 1200540 h 1701760"/>
                      <a:gd name="connsiteX139-3213" fmla="*/ 2093909 w 2859051"/>
                      <a:gd name="connsiteY139-3214" fmla="*/ 1179192 h 1701760"/>
                      <a:gd name="connsiteX140-3215" fmla="*/ 2079677 w 2859051"/>
                      <a:gd name="connsiteY140-3216" fmla="*/ 1200540 h 1701760"/>
                      <a:gd name="connsiteX141-3217" fmla="*/ 2069003 w 2859051"/>
                      <a:gd name="connsiteY141-3218" fmla="*/ 1225446 h 1701760"/>
                      <a:gd name="connsiteX142-3219" fmla="*/ 2033423 w 2859051"/>
                      <a:gd name="connsiteY142-3220" fmla="*/ 1200540 h 1701760"/>
                      <a:gd name="connsiteX143-3221" fmla="*/ 1997843 w 2859051"/>
                      <a:gd name="connsiteY143-3222" fmla="*/ 1207656 h 1701760"/>
                      <a:gd name="connsiteX144-3223" fmla="*/ 1955148 w 2859051"/>
                      <a:gd name="connsiteY144-3224" fmla="*/ 1236120 h 1701760"/>
                      <a:gd name="connsiteX145-3225" fmla="*/ 1926684 w 2859051"/>
                      <a:gd name="connsiteY145-3226" fmla="*/ 1221888 h 1701760"/>
                      <a:gd name="connsiteX146-3227" fmla="*/ 1933800 w 2859051"/>
                      <a:gd name="connsiteY146-3228" fmla="*/ 1196982 h 1701760"/>
                      <a:gd name="connsiteX147-3229" fmla="*/ 1894662 w 2859051"/>
                      <a:gd name="connsiteY147-3230" fmla="*/ 1225446 h 1701760"/>
                      <a:gd name="connsiteX148-3231" fmla="*/ 1894662 w 2859051"/>
                      <a:gd name="connsiteY148-3232" fmla="*/ 1257468 h 1701760"/>
                      <a:gd name="connsiteX149-3233" fmla="*/ 1876872 w 2859051"/>
                      <a:gd name="connsiteY149-3234" fmla="*/ 1246794 h 1701760"/>
                      <a:gd name="connsiteX150-3235" fmla="*/ 1862640 w 2859051"/>
                      <a:gd name="connsiteY150-3236" fmla="*/ 1268142 h 1701760"/>
                      <a:gd name="connsiteX151-3237" fmla="*/ 1855524 w 2859051"/>
                      <a:gd name="connsiteY151-3238" fmla="*/ 1307279 h 1701760"/>
                      <a:gd name="connsiteX152-3239" fmla="*/ 1791481 w 2859051"/>
                      <a:gd name="connsiteY152-3240" fmla="*/ 1307279 h 1701760"/>
                      <a:gd name="connsiteX153-3241" fmla="*/ 1787923 w 2859051"/>
                      <a:gd name="connsiteY153-3242" fmla="*/ 1261026 h 1701760"/>
                      <a:gd name="connsiteX154-3243" fmla="*/ 1727437 w 2859051"/>
                      <a:gd name="connsiteY154-3244" fmla="*/ 1200540 h 1701760"/>
                      <a:gd name="connsiteX155-3245" fmla="*/ 1716763 w 2859051"/>
                      <a:gd name="connsiteY155-3246" fmla="*/ 1172076 h 1701760"/>
                      <a:gd name="connsiteX156-3247" fmla="*/ 1730995 w 2859051"/>
                      <a:gd name="connsiteY156-3248" fmla="*/ 1232562 h 1701760"/>
                      <a:gd name="connsiteX157-3249" fmla="*/ 1702531 w 2859051"/>
                      <a:gd name="connsiteY157-3250" fmla="*/ 1221888 h 1701760"/>
                      <a:gd name="connsiteX158-3251" fmla="*/ 1734553 w 2859051"/>
                      <a:gd name="connsiteY158-3252" fmla="*/ 1293047 h 1701760"/>
                      <a:gd name="connsiteX159-3253" fmla="*/ 1720321 w 2859051"/>
                      <a:gd name="connsiteY159-3254" fmla="*/ 1332185 h 1701760"/>
                      <a:gd name="connsiteX160-3255" fmla="*/ 1706089 w 2859051"/>
                      <a:gd name="connsiteY160-3256" fmla="*/ 1335743 h 1701760"/>
                      <a:gd name="connsiteX161-3257" fmla="*/ 1677625 w 2859051"/>
                      <a:gd name="connsiteY161-3258" fmla="*/ 1310837 h 1701760"/>
                      <a:gd name="connsiteX162-3259" fmla="*/ 1663393 w 2859051"/>
                      <a:gd name="connsiteY162-3260" fmla="*/ 1342859 h 1701760"/>
                      <a:gd name="connsiteX163-3261" fmla="*/ 1638488 w 2859051"/>
                      <a:gd name="connsiteY163-3262" fmla="*/ 1335743 h 1701760"/>
                      <a:gd name="connsiteX164-3263" fmla="*/ 1634930 w 2859051"/>
                      <a:gd name="connsiteY164-3264" fmla="*/ 1300163 h 1701760"/>
                      <a:gd name="connsiteX165-3265" fmla="*/ 1627814 w 2859051"/>
                      <a:gd name="connsiteY165-3266" fmla="*/ 1385555 h 1701760"/>
                      <a:gd name="connsiteX166-3267" fmla="*/ 1585118 w 2859051"/>
                      <a:gd name="connsiteY166-3268" fmla="*/ 1392671 h 1701760"/>
                      <a:gd name="connsiteX167-3269" fmla="*/ 1563770 w 2859051"/>
                      <a:gd name="connsiteY167-3270" fmla="*/ 1406903 h 1701760"/>
                      <a:gd name="connsiteX168-3271" fmla="*/ 1531748 w 2859051"/>
                      <a:gd name="connsiteY168-3272" fmla="*/ 1396229 h 1701760"/>
                      <a:gd name="connsiteX169-3273" fmla="*/ 1496169 w 2859051"/>
                      <a:gd name="connsiteY169-3274" fmla="*/ 1421135 h 1701760"/>
                      <a:gd name="connsiteX170-3275" fmla="*/ 1457031 w 2859051"/>
                      <a:gd name="connsiteY170-3276" fmla="*/ 1403345 h 1701760"/>
                      <a:gd name="connsiteX171-3277" fmla="*/ 1446357 w 2859051"/>
                      <a:gd name="connsiteY171-3278" fmla="*/ 1414019 h 1701760"/>
                      <a:gd name="connsiteX172-3279" fmla="*/ 1421451 w 2859051"/>
                      <a:gd name="connsiteY172-3280" fmla="*/ 1449598 h 1701760"/>
                      <a:gd name="connsiteX173-3281" fmla="*/ 1410777 w 2859051"/>
                      <a:gd name="connsiteY173-3282" fmla="*/ 1428251 h 1701760"/>
                      <a:gd name="connsiteX174-3283" fmla="*/ 1403661 w 2859051"/>
                      <a:gd name="connsiteY174-3284" fmla="*/ 1410461 h 1701760"/>
                      <a:gd name="connsiteX175-3285" fmla="*/ 1389429 w 2859051"/>
                      <a:gd name="connsiteY175-3286" fmla="*/ 1449598 h 1701760"/>
                      <a:gd name="connsiteX176-3287" fmla="*/ 1321828 w 2859051"/>
                      <a:gd name="connsiteY176-3288" fmla="*/ 1456714 h 1701760"/>
                      <a:gd name="connsiteX177-3289" fmla="*/ 1289806 w 2859051"/>
                      <a:gd name="connsiteY177-3290" fmla="*/ 1478062 h 1701760"/>
                      <a:gd name="connsiteX178-3291" fmla="*/ 1222204 w 2859051"/>
                      <a:gd name="connsiteY178-3292" fmla="*/ 1506526 h 1701760"/>
                      <a:gd name="connsiteX179-3293" fmla="*/ 1179509 w 2859051"/>
                      <a:gd name="connsiteY179-3294" fmla="*/ 1549222 h 1701760"/>
                      <a:gd name="connsiteX180-3295" fmla="*/ 1111907 w 2859051"/>
                      <a:gd name="connsiteY180-3296" fmla="*/ 1556338 h 1701760"/>
                      <a:gd name="connsiteX181-3297" fmla="*/ 1158161 w 2859051"/>
                      <a:gd name="connsiteY181-3298" fmla="*/ 1595475 h 1701760"/>
                      <a:gd name="connsiteX182-3299" fmla="*/ 1151045 w 2859051"/>
                      <a:gd name="connsiteY182-3300" fmla="*/ 1620381 h 1701760"/>
                      <a:gd name="connsiteX183-3301" fmla="*/ 1175951 w 2859051"/>
                      <a:gd name="connsiteY183-3302" fmla="*/ 1655961 h 1701760"/>
                      <a:gd name="connsiteX184-3303" fmla="*/ 1126139 w 2859051"/>
                      <a:gd name="connsiteY184-3304" fmla="*/ 1695099 h 1701760"/>
                      <a:gd name="connsiteX185-3305" fmla="*/ 1058537 w 2859051"/>
                      <a:gd name="connsiteY185-3306" fmla="*/ 1698657 h 1701760"/>
                      <a:gd name="connsiteX186-3307" fmla="*/ 1044305 w 2859051"/>
                      <a:gd name="connsiteY186-3308" fmla="*/ 1663077 h 1701760"/>
                      <a:gd name="connsiteX187-3309" fmla="*/ 1015842 w 2859051"/>
                      <a:gd name="connsiteY187-3310" fmla="*/ 1591917 h 1701760"/>
                      <a:gd name="connsiteX188-3311" fmla="*/ 1022958 w 2859051"/>
                      <a:gd name="connsiteY188-3312" fmla="*/ 1538548 h 1701760"/>
                      <a:gd name="connsiteX189-3313" fmla="*/ 1037190 w 2859051"/>
                      <a:gd name="connsiteY189-3314" fmla="*/ 1474504 h 1701760"/>
                      <a:gd name="connsiteX190-3315" fmla="*/ 1054979 w 2859051"/>
                      <a:gd name="connsiteY190-3316" fmla="*/ 1474504 h 1701760"/>
                      <a:gd name="connsiteX191-3317" fmla="*/ 1022958 w 2859051"/>
                      <a:gd name="connsiteY191-3318" fmla="*/ 1453156 h 1701760"/>
                      <a:gd name="connsiteX192-3319" fmla="*/ 994494 w 2859051"/>
                      <a:gd name="connsiteY192-3320" fmla="*/ 1474504 h 1701760"/>
                      <a:gd name="connsiteX193-3321" fmla="*/ 916218 w 2859051"/>
                      <a:gd name="connsiteY193-3322" fmla="*/ 1481620 h 1701760"/>
                      <a:gd name="connsiteX194-3323" fmla="*/ 905544 w 2859051"/>
                      <a:gd name="connsiteY194-3324" fmla="*/ 1456714 h 1701760"/>
                      <a:gd name="connsiteX195-3325" fmla="*/ 855733 w 2859051"/>
                      <a:gd name="connsiteY195-3326" fmla="*/ 1438924 h 1701760"/>
                      <a:gd name="connsiteX196-3327" fmla="*/ 823711 w 2859051"/>
                      <a:gd name="connsiteY196-3328" fmla="*/ 1381997 h 1701760"/>
                      <a:gd name="connsiteX197-3329" fmla="*/ 820153 w 2859051"/>
                      <a:gd name="connsiteY197-3330" fmla="*/ 1428251 h 1701760"/>
                      <a:gd name="connsiteX198-3331" fmla="*/ 798805 w 2859051"/>
                      <a:gd name="connsiteY198-3332" fmla="*/ 1435366 h 1701760"/>
                      <a:gd name="connsiteX199-3333" fmla="*/ 773899 w 2859051"/>
                      <a:gd name="connsiteY199-3334" fmla="*/ 1428251 h 1701760"/>
                      <a:gd name="connsiteX200-3335" fmla="*/ 756109 w 2859051"/>
                      <a:gd name="connsiteY200-3336" fmla="*/ 1446040 h 1701760"/>
                      <a:gd name="connsiteX201-3337" fmla="*/ 716972 w 2859051"/>
                      <a:gd name="connsiteY201-3338" fmla="*/ 1449598 h 1701760"/>
                      <a:gd name="connsiteX202-3339" fmla="*/ 681392 w 2859051"/>
                      <a:gd name="connsiteY202-3340" fmla="*/ 1417577 h 1701760"/>
                      <a:gd name="connsiteX203-3341" fmla="*/ 635138 w 2859051"/>
                      <a:gd name="connsiteY203-3342" fmla="*/ 1431809 h 1701760"/>
                      <a:gd name="connsiteX204-3343" fmla="*/ 578211 w 2859051"/>
                      <a:gd name="connsiteY204-3344" fmla="*/ 1406903 h 1701760"/>
                      <a:gd name="connsiteX205-3345" fmla="*/ 531957 w 2859051"/>
                      <a:gd name="connsiteY205-3346" fmla="*/ 1378439 h 1701760"/>
                      <a:gd name="connsiteX206-3347" fmla="*/ 475029 w 2859051"/>
                      <a:gd name="connsiteY206-3348" fmla="*/ 1367765 h 1701760"/>
                      <a:gd name="connsiteX207-3349" fmla="*/ 478587 w 2859051"/>
                      <a:gd name="connsiteY207-3350" fmla="*/ 1303721 h 1701760"/>
                      <a:gd name="connsiteX208-3351" fmla="*/ 467913 w 2859051"/>
                      <a:gd name="connsiteY208-3352" fmla="*/ 1257468 h 1701760"/>
                      <a:gd name="connsiteX209-3353" fmla="*/ 496377 w 2859051"/>
                      <a:gd name="connsiteY209-3354" fmla="*/ 1221888 h 1701760"/>
                      <a:gd name="connsiteX210-3355" fmla="*/ 471471 w 2859051"/>
                      <a:gd name="connsiteY210-3356" fmla="*/ 1182750 h 1701760"/>
                      <a:gd name="connsiteX211-3357" fmla="*/ 425218 w 2859051"/>
                      <a:gd name="connsiteY211-3358" fmla="*/ 1196982 h 1701760"/>
                      <a:gd name="connsiteX212-3359" fmla="*/ 400312 w 2859051"/>
                      <a:gd name="connsiteY212-3360" fmla="*/ 1172076 h 1701760"/>
                      <a:gd name="connsiteX213-3361" fmla="*/ 357616 w 2859051"/>
                      <a:gd name="connsiteY213-3362" fmla="*/ 1179192 h 1701760"/>
                      <a:gd name="connsiteX214-3363" fmla="*/ 300688 w 2859051"/>
                      <a:gd name="connsiteY214-3364" fmla="*/ 1157844 h 1701760"/>
                      <a:gd name="connsiteX215-3365" fmla="*/ 279341 w 2859051"/>
                      <a:gd name="connsiteY215-3366" fmla="*/ 1125823 h 1701760"/>
                      <a:gd name="connsiteX216-3367" fmla="*/ 325594 w 2859051"/>
                      <a:gd name="connsiteY216-3368" fmla="*/ 1083127 h 1701760"/>
                      <a:gd name="connsiteX217-3369" fmla="*/ 364732 w 2859051"/>
                      <a:gd name="connsiteY217-3370" fmla="*/ 1061779 h 1701760"/>
                      <a:gd name="connsiteX218-3371" fmla="*/ 396754 w 2859051"/>
                      <a:gd name="connsiteY218-3372" fmla="*/ 1076011 h 1701760"/>
                      <a:gd name="connsiteX219-3373" fmla="*/ 414544 w 2859051"/>
                      <a:gd name="connsiteY219-3374" fmla="*/ 1011967 h 1701760"/>
                      <a:gd name="connsiteX220-3375" fmla="*/ 389638 w 2859051"/>
                      <a:gd name="connsiteY220-3376" fmla="*/ 951482 h 1701760"/>
                      <a:gd name="connsiteX221-3377" fmla="*/ 350500 w 2859051"/>
                      <a:gd name="connsiteY221-3378" fmla="*/ 965714 h 1701760"/>
                      <a:gd name="connsiteX222-3379" fmla="*/ 325594 w 2859051"/>
                      <a:gd name="connsiteY222-3380" fmla="*/ 947924 h 1701760"/>
                      <a:gd name="connsiteX223-3381" fmla="*/ 300688 w 2859051"/>
                      <a:gd name="connsiteY223-3382" fmla="*/ 965714 h 1701760"/>
                      <a:gd name="connsiteX224-3383" fmla="*/ 254435 w 2859051"/>
                      <a:gd name="connsiteY224-3384" fmla="*/ 947924 h 1701760"/>
                      <a:gd name="connsiteX225-3385" fmla="*/ 240203 w 2859051"/>
                      <a:gd name="connsiteY225-3386" fmla="*/ 926576 h 1701760"/>
                      <a:gd name="connsiteX226-3387" fmla="*/ 225971 w 2859051"/>
                      <a:gd name="connsiteY226-3388" fmla="*/ 890996 h 1701760"/>
                      <a:gd name="connsiteX227-3389" fmla="*/ 172601 w 2859051"/>
                      <a:gd name="connsiteY227-3390" fmla="*/ 876764 h 1701760"/>
                      <a:gd name="connsiteX228-3391" fmla="*/ 154811 w 2859051"/>
                      <a:gd name="connsiteY228-3392" fmla="*/ 883880 h 1701760"/>
                      <a:gd name="connsiteX229-3393" fmla="*/ 133463 w 2859051"/>
                      <a:gd name="connsiteY229-3394" fmla="*/ 837626 h 1701760"/>
                      <a:gd name="connsiteX230-3395" fmla="*/ 147695 w 2859051"/>
                      <a:gd name="connsiteY230-3396" fmla="*/ 784257 h 1701760"/>
                      <a:gd name="connsiteX231-3397" fmla="*/ 158369 w 2859051"/>
                      <a:gd name="connsiteY231-3398" fmla="*/ 738003 h 1701760"/>
                      <a:gd name="connsiteX232-3399" fmla="*/ 176159 w 2859051"/>
                      <a:gd name="connsiteY232-3400" fmla="*/ 723771 h 1701760"/>
                      <a:gd name="connsiteX233-3401" fmla="*/ 147695 w 2859051"/>
                      <a:gd name="connsiteY233-3402" fmla="*/ 695307 h 1701760"/>
                      <a:gd name="connsiteX234-3403" fmla="*/ 90768 w 2859051"/>
                      <a:gd name="connsiteY234-3404" fmla="*/ 652612 h 1701760"/>
                      <a:gd name="connsiteX235-3405" fmla="*/ 1818 w 2859051"/>
                      <a:gd name="connsiteY235-3406" fmla="*/ 367973 h 1701760"/>
                      <a:gd name="connsiteX236-3407" fmla="*/ 40956 w 2859051"/>
                      <a:gd name="connsiteY236-3408" fmla="*/ 335952 h 1701760"/>
                      <a:gd name="connsiteX237-3409" fmla="*/ 158369 w 2859051"/>
                      <a:gd name="connsiteY237-3410" fmla="*/ 296814 h 1701760"/>
                      <a:gd name="connsiteX238-3411" fmla="*/ 176159 w 2859051"/>
                      <a:gd name="connsiteY238-3412" fmla="*/ 328836 h 1701760"/>
                      <a:gd name="connsiteX239-3413" fmla="*/ 218855 w 2859051"/>
                      <a:gd name="connsiteY239-3414" fmla="*/ 332394 h 1701760"/>
                      <a:gd name="connsiteX240-3415" fmla="*/ 275783 w 2859051"/>
                      <a:gd name="connsiteY240-3416" fmla="*/ 318162 h 1701760"/>
                      <a:gd name="connsiteX0-3417" fmla="*/ 275098 w 2858366"/>
                      <a:gd name="connsiteY0-3418" fmla="*/ 318162 h 1701760"/>
                      <a:gd name="connsiteX1-3419" fmla="*/ 307119 w 2858366"/>
                      <a:gd name="connsiteY1-3420" fmla="*/ 264792 h 1701760"/>
                      <a:gd name="connsiteX2-3421" fmla="*/ 339141 w 2858366"/>
                      <a:gd name="connsiteY2-3422" fmla="*/ 268350 h 1701760"/>
                      <a:gd name="connsiteX3-3423" fmla="*/ 410301 w 2858366"/>
                      <a:gd name="connsiteY3-3424" fmla="*/ 257676 h 1701760"/>
                      <a:gd name="connsiteX4-3425" fmla="*/ 463670 w 2858366"/>
                      <a:gd name="connsiteY4-3426" fmla="*/ 261234 h 1701760"/>
                      <a:gd name="connsiteX5-3427" fmla="*/ 463670 w 2858366"/>
                      <a:gd name="connsiteY5-3428" fmla="*/ 193633 h 1701760"/>
                      <a:gd name="connsiteX6-3429" fmla="*/ 442322 w 2858366"/>
                      <a:gd name="connsiteY6-3430" fmla="*/ 186517 h 1701760"/>
                      <a:gd name="connsiteX7-3431" fmla="*/ 403185 w 2858366"/>
                      <a:gd name="connsiteY7-3432" fmla="*/ 190075 h 1701760"/>
                      <a:gd name="connsiteX8-3433" fmla="*/ 385395 w 2858366"/>
                      <a:gd name="connsiteY8-3434" fmla="*/ 147379 h 1701760"/>
                      <a:gd name="connsiteX9-3435" fmla="*/ 364047 w 2858366"/>
                      <a:gd name="connsiteY9-3436" fmla="*/ 147379 h 1701760"/>
                      <a:gd name="connsiteX10-3437" fmla="*/ 378279 w 2858366"/>
                      <a:gd name="connsiteY10-3438" fmla="*/ 97567 h 1701760"/>
                      <a:gd name="connsiteX11-3439" fmla="*/ 392511 w 2858366"/>
                      <a:gd name="connsiteY11-3440" fmla="*/ 101125 h 1701760"/>
                      <a:gd name="connsiteX12-3441" fmla="*/ 406743 w 2858366"/>
                      <a:gd name="connsiteY12-3442" fmla="*/ 72661 h 1701760"/>
                      <a:gd name="connsiteX13-3443" fmla="*/ 442322 w 2858366"/>
                      <a:gd name="connsiteY13-3444" fmla="*/ 97567 h 1701760"/>
                      <a:gd name="connsiteX14-3445" fmla="*/ 502808 w 2858366"/>
                      <a:gd name="connsiteY14-3446" fmla="*/ 129589 h 1701760"/>
                      <a:gd name="connsiteX15-3447" fmla="*/ 506366 w 2858366"/>
                      <a:gd name="connsiteY15-3448" fmla="*/ 101125 h 1701760"/>
                      <a:gd name="connsiteX16-3449" fmla="*/ 513482 w 2858366"/>
                      <a:gd name="connsiteY16-3450" fmla="*/ 61988 h 1701760"/>
                      <a:gd name="connsiteX17-3451" fmla="*/ 520598 w 2858366"/>
                      <a:gd name="connsiteY17-3452" fmla="*/ 111799 h 1701760"/>
                      <a:gd name="connsiteX18-3453" fmla="*/ 541946 w 2858366"/>
                      <a:gd name="connsiteY18-3454" fmla="*/ 122473 h 1701760"/>
                      <a:gd name="connsiteX19-3455" fmla="*/ 552620 w 2858366"/>
                      <a:gd name="connsiteY19-3456" fmla="*/ 86893 h 1701760"/>
                      <a:gd name="connsiteX20-3457" fmla="*/ 605989 w 2858366"/>
                      <a:gd name="connsiteY20-3458" fmla="*/ 58430 h 1701760"/>
                      <a:gd name="connsiteX21-3459" fmla="*/ 648685 w 2858366"/>
                      <a:gd name="connsiteY21-3460" fmla="*/ 61988 h 1701760"/>
                      <a:gd name="connsiteX22-3461" fmla="*/ 641569 w 2858366"/>
                      <a:gd name="connsiteY22-3462" fmla="*/ 12176 h 1701760"/>
                      <a:gd name="connsiteX23-3463" fmla="*/ 694939 w 2858366"/>
                      <a:gd name="connsiteY23-3464" fmla="*/ 1502 h 1701760"/>
                      <a:gd name="connsiteX24-3465" fmla="*/ 741192 w 2858366"/>
                      <a:gd name="connsiteY24-3466" fmla="*/ 37082 h 1701760"/>
                      <a:gd name="connsiteX25-3467" fmla="*/ 791004 w 2858366"/>
                      <a:gd name="connsiteY25-3468" fmla="*/ 26408 h 1701760"/>
                      <a:gd name="connsiteX26-3469" fmla="*/ 805236 w 2858366"/>
                      <a:gd name="connsiteY26-3470" fmla="*/ 69103 h 1701760"/>
                      <a:gd name="connsiteX27-3471" fmla="*/ 815910 w 2858366"/>
                      <a:gd name="connsiteY27-3472" fmla="*/ 111799 h 1701760"/>
                      <a:gd name="connsiteX28-3473" fmla="*/ 847932 w 2858366"/>
                      <a:gd name="connsiteY28-3474" fmla="*/ 111799 h 1701760"/>
                      <a:gd name="connsiteX29-3475" fmla="*/ 872838 w 2858366"/>
                      <a:gd name="connsiteY29-3476" fmla="*/ 175843 h 1701760"/>
                      <a:gd name="connsiteX30-3477" fmla="*/ 929765 w 2858366"/>
                      <a:gd name="connsiteY30-3478" fmla="*/ 179401 h 1701760"/>
                      <a:gd name="connsiteX31-3479" fmla="*/ 958229 w 2858366"/>
                      <a:gd name="connsiteY31-3480" fmla="*/ 161611 h 1701760"/>
                      <a:gd name="connsiteX32-3481" fmla="*/ 979577 w 2858366"/>
                      <a:gd name="connsiteY32-3482" fmla="*/ 257676 h 1701760"/>
                      <a:gd name="connsiteX33-3483" fmla="*/ 986693 w 2858366"/>
                      <a:gd name="connsiteY33-3484" fmla="*/ 303930 h 1701760"/>
                      <a:gd name="connsiteX34-3485" fmla="*/ 968903 w 2858366"/>
                      <a:gd name="connsiteY34-3486" fmla="*/ 332394 h 1701760"/>
                      <a:gd name="connsiteX35-3487" fmla="*/ 904859 w 2858366"/>
                      <a:gd name="connsiteY35-3488" fmla="*/ 378647 h 1701760"/>
                      <a:gd name="connsiteX36-3489" fmla="*/ 879954 w 2858366"/>
                      <a:gd name="connsiteY36-3490" fmla="*/ 417785 h 1701760"/>
                      <a:gd name="connsiteX37-3491" fmla="*/ 922649 w 2858366"/>
                      <a:gd name="connsiteY37-3492" fmla="*/ 403553 h 1701760"/>
                      <a:gd name="connsiteX38-3493" fmla="*/ 972461 w 2858366"/>
                      <a:gd name="connsiteY38-3494" fmla="*/ 396437 h 1701760"/>
                      <a:gd name="connsiteX39-3495" fmla="*/ 1008041 w 2858366"/>
                      <a:gd name="connsiteY39-3496" fmla="*/ 414227 h 1701760"/>
                      <a:gd name="connsiteX40-3497" fmla="*/ 1000925 w 2858366"/>
                      <a:gd name="connsiteY40-3498" fmla="*/ 467597 h 1701760"/>
                      <a:gd name="connsiteX41-3499" fmla="*/ 979577 w 2858366"/>
                      <a:gd name="connsiteY41-3500" fmla="*/ 517409 h 1701760"/>
                      <a:gd name="connsiteX42-3501" fmla="*/ 990251 w 2858366"/>
                      <a:gd name="connsiteY42-3502" fmla="*/ 585010 h 1701760"/>
                      <a:gd name="connsiteX43-3503" fmla="*/ 1029389 w 2858366"/>
                      <a:gd name="connsiteY43-3504" fmla="*/ 617032 h 1701760"/>
                      <a:gd name="connsiteX44-3505" fmla="*/ 1050736 w 2858366"/>
                      <a:gd name="connsiteY44-3506" fmla="*/ 649054 h 1701760"/>
                      <a:gd name="connsiteX45-3507" fmla="*/ 1079200 w 2858366"/>
                      <a:gd name="connsiteY45-3508" fmla="*/ 595684 h 1701760"/>
                      <a:gd name="connsiteX46-3509" fmla="*/ 1121896 w 2858366"/>
                      <a:gd name="connsiteY46-3510" fmla="*/ 606358 h 1701760"/>
                      <a:gd name="connsiteX47-3511" fmla="*/ 1157476 w 2858366"/>
                      <a:gd name="connsiteY47-3512" fmla="*/ 592126 h 1701760"/>
                      <a:gd name="connsiteX48-3513" fmla="*/ 1196613 w 2858366"/>
                      <a:gd name="connsiteY48-3514" fmla="*/ 560104 h 1701760"/>
                      <a:gd name="connsiteX49-3515" fmla="*/ 1246425 w 2858366"/>
                      <a:gd name="connsiteY49-3516" fmla="*/ 567220 h 1701760"/>
                      <a:gd name="connsiteX50-3517" fmla="*/ 1285563 w 2858366"/>
                      <a:gd name="connsiteY50-3518" fmla="*/ 556546 h 1701760"/>
                      <a:gd name="connsiteX51-3519" fmla="*/ 1296237 w 2858366"/>
                      <a:gd name="connsiteY51-3520" fmla="*/ 613474 h 1701760"/>
                      <a:gd name="connsiteX52-3521" fmla="*/ 1324701 w 2858366"/>
                      <a:gd name="connsiteY52-3522" fmla="*/ 638380 h 1701760"/>
                      <a:gd name="connsiteX53-3523" fmla="*/ 1321143 w 2858366"/>
                      <a:gd name="connsiteY53-3524" fmla="*/ 681075 h 1701760"/>
                      <a:gd name="connsiteX54-3525" fmla="*/ 1314027 w 2858366"/>
                      <a:gd name="connsiteY54-3526" fmla="*/ 720213 h 1701760"/>
                      <a:gd name="connsiteX55-3527" fmla="*/ 1289121 w 2858366"/>
                      <a:gd name="connsiteY55-3528" fmla="*/ 745119 h 1701760"/>
                      <a:gd name="connsiteX56-3529" fmla="*/ 1253541 w 2858366"/>
                      <a:gd name="connsiteY56-3530" fmla="*/ 798489 h 1701760"/>
                      <a:gd name="connsiteX57-3531" fmla="*/ 1278447 w 2858366"/>
                      <a:gd name="connsiteY57-3532" fmla="*/ 812721 h 1701760"/>
                      <a:gd name="connsiteX58-3533" fmla="*/ 1321143 w 2858366"/>
                      <a:gd name="connsiteY58-3534" fmla="*/ 784257 h 1701760"/>
                      <a:gd name="connsiteX59-3535" fmla="*/ 1356722 w 2858366"/>
                      <a:gd name="connsiteY59-3536" fmla="*/ 851858 h 1701760"/>
                      <a:gd name="connsiteX60-3537" fmla="*/ 1392302 w 2858366"/>
                      <a:gd name="connsiteY60-3538" fmla="*/ 855416 h 1701760"/>
                      <a:gd name="connsiteX61-3539" fmla="*/ 1438556 w 2858366"/>
                      <a:gd name="connsiteY61-3540" fmla="*/ 866090 h 1701760"/>
                      <a:gd name="connsiteX62-3541" fmla="*/ 1474136 w 2858366"/>
                      <a:gd name="connsiteY62-3542" fmla="*/ 809163 h 1701760"/>
                      <a:gd name="connsiteX63-3543" fmla="*/ 1513273 w 2858366"/>
                      <a:gd name="connsiteY63-3544" fmla="*/ 784257 h 1701760"/>
                      <a:gd name="connsiteX64-3545" fmla="*/ 1566643 w 2858366"/>
                      <a:gd name="connsiteY64-3546" fmla="*/ 809163 h 1701760"/>
                      <a:gd name="connsiteX65-3547" fmla="*/ 1595107 w 2858366"/>
                      <a:gd name="connsiteY65-3548" fmla="*/ 823395 h 1701760"/>
                      <a:gd name="connsiteX66-3549" fmla="*/ 1620013 w 2858366"/>
                      <a:gd name="connsiteY66-3550" fmla="*/ 812721 h 1701760"/>
                      <a:gd name="connsiteX67-3551" fmla="*/ 1609339 w 2858366"/>
                      <a:gd name="connsiteY67-3552" fmla="*/ 773583 h 1701760"/>
                      <a:gd name="connsiteX68-3553" fmla="*/ 1612897 w 2858366"/>
                      <a:gd name="connsiteY68-3554" fmla="*/ 730887 h 1701760"/>
                      <a:gd name="connsiteX69-3555" fmla="*/ 1648477 w 2858366"/>
                      <a:gd name="connsiteY69-3556" fmla="*/ 698865 h 1701760"/>
                      <a:gd name="connsiteX70-3557" fmla="*/ 1719636 w 2858366"/>
                      <a:gd name="connsiteY70-3558" fmla="*/ 709539 h 1701760"/>
                      <a:gd name="connsiteX71-3559" fmla="*/ 1787238 w 2858366"/>
                      <a:gd name="connsiteY71-3560" fmla="*/ 734445 h 1701760"/>
                      <a:gd name="connsiteX72-3561" fmla="*/ 1833491 w 2858366"/>
                      <a:gd name="connsiteY72-3562" fmla="*/ 734445 h 1701760"/>
                      <a:gd name="connsiteX73-3563" fmla="*/ 1872629 w 2858366"/>
                      <a:gd name="connsiteY73-3564" fmla="*/ 720213 h 1701760"/>
                      <a:gd name="connsiteX74-3565" fmla="*/ 1890419 w 2858366"/>
                      <a:gd name="connsiteY74-3566" fmla="*/ 716655 h 1701760"/>
                      <a:gd name="connsiteX75-3567" fmla="*/ 1908209 w 2858366"/>
                      <a:gd name="connsiteY75-3568" fmla="*/ 748677 h 1701760"/>
                      <a:gd name="connsiteX76-3569" fmla="*/ 1851281 w 2858366"/>
                      <a:gd name="connsiteY76-3570" fmla="*/ 823395 h 1701760"/>
                      <a:gd name="connsiteX77-3571" fmla="*/ 1837049 w 2858366"/>
                      <a:gd name="connsiteY77-3572" fmla="*/ 866090 h 1701760"/>
                      <a:gd name="connsiteX78-3573" fmla="*/ 1872629 w 2858366"/>
                      <a:gd name="connsiteY78-3574" fmla="*/ 880322 h 1701760"/>
                      <a:gd name="connsiteX79-3575" fmla="*/ 1968694 w 2858366"/>
                      <a:gd name="connsiteY79-3576" fmla="*/ 862532 h 1701760"/>
                      <a:gd name="connsiteX80-3577" fmla="*/ 2022064 w 2858366"/>
                      <a:gd name="connsiteY80-3578" fmla="*/ 826952 h 1701760"/>
                      <a:gd name="connsiteX81-3579" fmla="*/ 2064760 w 2858366"/>
                      <a:gd name="connsiteY81-3580" fmla="*/ 841184 h 1701760"/>
                      <a:gd name="connsiteX82-3581" fmla="*/ 2089666 w 2858366"/>
                      <a:gd name="connsiteY82-3582" fmla="*/ 873206 h 1701760"/>
                      <a:gd name="connsiteX83-3583" fmla="*/ 2125245 w 2858366"/>
                      <a:gd name="connsiteY83-3584" fmla="*/ 834068 h 1701760"/>
                      <a:gd name="connsiteX84-3585" fmla="*/ 2135919 w 2858366"/>
                      <a:gd name="connsiteY84-3586" fmla="*/ 677517 h 1701760"/>
                      <a:gd name="connsiteX85-3587" fmla="*/ 2153709 w 2858366"/>
                      <a:gd name="connsiteY85-3588" fmla="*/ 609916 h 1701760"/>
                      <a:gd name="connsiteX86-3589" fmla="*/ 2203521 w 2858366"/>
                      <a:gd name="connsiteY86-3590" fmla="*/ 563662 h 1701760"/>
                      <a:gd name="connsiteX87-3591" fmla="*/ 2221311 w 2858366"/>
                      <a:gd name="connsiteY87-3592" fmla="*/ 467597 h 1701760"/>
                      <a:gd name="connsiteX88-3593" fmla="*/ 2217753 w 2858366"/>
                      <a:gd name="connsiteY88-3594" fmla="*/ 417785 h 1701760"/>
                      <a:gd name="connsiteX89-3595" fmla="*/ 2281796 w 2858366"/>
                      <a:gd name="connsiteY89-3596" fmla="*/ 385763 h 1701760"/>
                      <a:gd name="connsiteX90-3597" fmla="*/ 2303144 w 2858366"/>
                      <a:gd name="connsiteY90-3598" fmla="*/ 343068 h 1701760"/>
                      <a:gd name="connsiteX91-3599" fmla="*/ 2296028 w 2858366"/>
                      <a:gd name="connsiteY91-3600" fmla="*/ 261234 h 1701760"/>
                      <a:gd name="connsiteX92-3601" fmla="*/ 2324492 w 2858366"/>
                      <a:gd name="connsiteY92-3602" fmla="*/ 214981 h 1701760"/>
                      <a:gd name="connsiteX93-3603" fmla="*/ 2388536 w 2858366"/>
                      <a:gd name="connsiteY93-3604" fmla="*/ 211423 h 1701760"/>
                      <a:gd name="connsiteX94-3605" fmla="*/ 2434789 w 2858366"/>
                      <a:gd name="connsiteY94-3606" fmla="*/ 182959 h 1701760"/>
                      <a:gd name="connsiteX95-3607" fmla="*/ 2484601 w 2858366"/>
                      <a:gd name="connsiteY95-3608" fmla="*/ 147379 h 1701760"/>
                      <a:gd name="connsiteX96-3609" fmla="*/ 2520181 w 2858366"/>
                      <a:gd name="connsiteY96-3610" fmla="*/ 118915 h 1701760"/>
                      <a:gd name="connsiteX97-3611" fmla="*/ 2562877 w 2858366"/>
                      <a:gd name="connsiteY97-3612" fmla="*/ 165169 h 1701760"/>
                      <a:gd name="connsiteX98-3613" fmla="*/ 2609130 w 2858366"/>
                      <a:gd name="connsiteY98-3614" fmla="*/ 247002 h 1701760"/>
                      <a:gd name="connsiteX99-3615" fmla="*/ 2626920 w 2858366"/>
                      <a:gd name="connsiteY99-3616" fmla="*/ 279024 h 1701760"/>
                      <a:gd name="connsiteX100-3617" fmla="*/ 2676732 w 2858366"/>
                      <a:gd name="connsiteY100-3618" fmla="*/ 257676 h 1701760"/>
                      <a:gd name="connsiteX101-3619" fmla="*/ 2737217 w 2858366"/>
                      <a:gd name="connsiteY101-3620" fmla="*/ 232770 h 1701760"/>
                      <a:gd name="connsiteX102-3621" fmla="*/ 2747891 w 2858366"/>
                      <a:gd name="connsiteY102-3622" fmla="*/ 275466 h 1701760"/>
                      <a:gd name="connsiteX103-3623" fmla="*/ 2801261 w 2858366"/>
                      <a:gd name="connsiteY103-3624" fmla="*/ 268350 h 1701760"/>
                      <a:gd name="connsiteX104-3625" fmla="*/ 2836841 w 2858366"/>
                      <a:gd name="connsiteY104-3626" fmla="*/ 275466 h 1701760"/>
                      <a:gd name="connsiteX105-3627" fmla="*/ 2858189 w 2858366"/>
                      <a:gd name="connsiteY105-3628" fmla="*/ 314604 h 1701760"/>
                      <a:gd name="connsiteX106-3629" fmla="*/ 2843957 w 2858366"/>
                      <a:gd name="connsiteY106-3630" fmla="*/ 346626 h 1701760"/>
                      <a:gd name="connsiteX107-3631" fmla="*/ 2794145 w 2858366"/>
                      <a:gd name="connsiteY107-3632" fmla="*/ 421343 h 1701760"/>
                      <a:gd name="connsiteX108-3633" fmla="*/ 2769239 w 2858366"/>
                      <a:gd name="connsiteY108-3634" fmla="*/ 460481 h 1701760"/>
                      <a:gd name="connsiteX109-3635" fmla="*/ 2751449 w 2858366"/>
                      <a:gd name="connsiteY109-3636" fmla="*/ 510293 h 1701760"/>
                      <a:gd name="connsiteX110-3637" fmla="*/ 2737217 w 2858366"/>
                      <a:gd name="connsiteY110-3638" fmla="*/ 535198 h 1701760"/>
                      <a:gd name="connsiteX111-3639" fmla="*/ 2769239 w 2858366"/>
                      <a:gd name="connsiteY111-3640" fmla="*/ 560104 h 1701760"/>
                      <a:gd name="connsiteX112-3641" fmla="*/ 2744333 w 2858366"/>
                      <a:gd name="connsiteY112-3642" fmla="*/ 613474 h 1701760"/>
                      <a:gd name="connsiteX113-3643" fmla="*/ 2765681 w 2858366"/>
                      <a:gd name="connsiteY113-3644" fmla="*/ 666844 h 1701760"/>
                      <a:gd name="connsiteX114-3645" fmla="*/ 2722985 w 2858366"/>
                      <a:gd name="connsiteY114-3646" fmla="*/ 656170 h 1701760"/>
                      <a:gd name="connsiteX115-3647" fmla="*/ 2676732 w 2858366"/>
                      <a:gd name="connsiteY115-3648" fmla="*/ 645496 h 1701760"/>
                      <a:gd name="connsiteX116-3649" fmla="*/ 2705196 w 2858366"/>
                      <a:gd name="connsiteY116-3650" fmla="*/ 677517 h 1701760"/>
                      <a:gd name="connsiteX117-3651" fmla="*/ 2676732 w 2858366"/>
                      <a:gd name="connsiteY117-3652" fmla="*/ 723771 h 1701760"/>
                      <a:gd name="connsiteX118-3653" fmla="*/ 2655384 w 2858366"/>
                      <a:gd name="connsiteY118-3654" fmla="*/ 730887 h 1701760"/>
                      <a:gd name="connsiteX119-3655" fmla="*/ 2644710 w 2858366"/>
                      <a:gd name="connsiteY119-3656" fmla="*/ 762909 h 1701760"/>
                      <a:gd name="connsiteX120-3657" fmla="*/ 2609130 w 2858366"/>
                      <a:gd name="connsiteY120-3658" fmla="*/ 794931 h 1701760"/>
                      <a:gd name="connsiteX121-3659" fmla="*/ 2594898 w 2858366"/>
                      <a:gd name="connsiteY121-3660" fmla="*/ 826952 h 1701760"/>
                      <a:gd name="connsiteX122-3661" fmla="*/ 2559319 w 2858366"/>
                      <a:gd name="connsiteY122-3662" fmla="*/ 830510 h 1701760"/>
                      <a:gd name="connsiteX123-3663" fmla="*/ 2527297 w 2858366"/>
                      <a:gd name="connsiteY123-3664" fmla="*/ 834068 h 1701760"/>
                      <a:gd name="connsiteX124-3665" fmla="*/ 2513065 w 2858366"/>
                      <a:gd name="connsiteY124-3666" fmla="*/ 873206 h 1701760"/>
                      <a:gd name="connsiteX125-3667" fmla="*/ 2509507 w 2858366"/>
                      <a:gd name="connsiteY125-3668" fmla="*/ 887438 h 1701760"/>
                      <a:gd name="connsiteX126-3669" fmla="*/ 2470369 w 2858366"/>
                      <a:gd name="connsiteY126-3670" fmla="*/ 944366 h 1701760"/>
                      <a:gd name="connsiteX127-3671" fmla="*/ 2434789 w 2858366"/>
                      <a:gd name="connsiteY127-3672" fmla="*/ 965714 h 1701760"/>
                      <a:gd name="connsiteX128-3673" fmla="*/ 2424115 w 2858366"/>
                      <a:gd name="connsiteY128-3674" fmla="*/ 965714 h 1701760"/>
                      <a:gd name="connsiteX129-3675" fmla="*/ 2402768 w 2858366"/>
                      <a:gd name="connsiteY129-3676" fmla="*/ 990619 h 1701760"/>
                      <a:gd name="connsiteX130-3677" fmla="*/ 2381420 w 2858366"/>
                      <a:gd name="connsiteY130-3678" fmla="*/ 997735 h 1701760"/>
                      <a:gd name="connsiteX131-3679" fmla="*/ 2349398 w 2858366"/>
                      <a:gd name="connsiteY131-3680" fmla="*/ 1019083 h 1701760"/>
                      <a:gd name="connsiteX132-3681" fmla="*/ 2306702 w 2858366"/>
                      <a:gd name="connsiteY132-3682" fmla="*/ 1026199 h 1701760"/>
                      <a:gd name="connsiteX133-3683" fmla="*/ 2278238 w 2858366"/>
                      <a:gd name="connsiteY133-3684" fmla="*/ 1104475 h 1701760"/>
                      <a:gd name="connsiteX134-3685" fmla="*/ 2246217 w 2858366"/>
                      <a:gd name="connsiteY134-3686" fmla="*/ 1157844 h 1701760"/>
                      <a:gd name="connsiteX135-3687" fmla="*/ 2210637 w 2858366"/>
                      <a:gd name="connsiteY135-3688" fmla="*/ 1161402 h 1701760"/>
                      <a:gd name="connsiteX136-3689" fmla="*/ 2185731 w 2858366"/>
                      <a:gd name="connsiteY136-3690" fmla="*/ 1175634 h 1701760"/>
                      <a:gd name="connsiteX137-3691" fmla="*/ 2157267 w 2858366"/>
                      <a:gd name="connsiteY137-3692" fmla="*/ 1182750 h 1701760"/>
                      <a:gd name="connsiteX138-3693" fmla="*/ 2111013 w 2858366"/>
                      <a:gd name="connsiteY138-3694" fmla="*/ 1200540 h 1701760"/>
                      <a:gd name="connsiteX139-3695" fmla="*/ 2093224 w 2858366"/>
                      <a:gd name="connsiteY139-3696" fmla="*/ 1179192 h 1701760"/>
                      <a:gd name="connsiteX140-3697" fmla="*/ 2078992 w 2858366"/>
                      <a:gd name="connsiteY140-3698" fmla="*/ 1200540 h 1701760"/>
                      <a:gd name="connsiteX141-3699" fmla="*/ 2068318 w 2858366"/>
                      <a:gd name="connsiteY141-3700" fmla="*/ 1225446 h 1701760"/>
                      <a:gd name="connsiteX142-3701" fmla="*/ 2032738 w 2858366"/>
                      <a:gd name="connsiteY142-3702" fmla="*/ 1200540 h 1701760"/>
                      <a:gd name="connsiteX143-3703" fmla="*/ 1997158 w 2858366"/>
                      <a:gd name="connsiteY143-3704" fmla="*/ 1207656 h 1701760"/>
                      <a:gd name="connsiteX144-3705" fmla="*/ 1954463 w 2858366"/>
                      <a:gd name="connsiteY144-3706" fmla="*/ 1236120 h 1701760"/>
                      <a:gd name="connsiteX145-3707" fmla="*/ 1925999 w 2858366"/>
                      <a:gd name="connsiteY145-3708" fmla="*/ 1221888 h 1701760"/>
                      <a:gd name="connsiteX146-3709" fmla="*/ 1933115 w 2858366"/>
                      <a:gd name="connsiteY146-3710" fmla="*/ 1196982 h 1701760"/>
                      <a:gd name="connsiteX147-3711" fmla="*/ 1893977 w 2858366"/>
                      <a:gd name="connsiteY147-3712" fmla="*/ 1225446 h 1701760"/>
                      <a:gd name="connsiteX148-3713" fmla="*/ 1893977 w 2858366"/>
                      <a:gd name="connsiteY148-3714" fmla="*/ 1257468 h 1701760"/>
                      <a:gd name="connsiteX149-3715" fmla="*/ 1876187 w 2858366"/>
                      <a:gd name="connsiteY149-3716" fmla="*/ 1246794 h 1701760"/>
                      <a:gd name="connsiteX150-3717" fmla="*/ 1861955 w 2858366"/>
                      <a:gd name="connsiteY150-3718" fmla="*/ 1268142 h 1701760"/>
                      <a:gd name="connsiteX151-3719" fmla="*/ 1854839 w 2858366"/>
                      <a:gd name="connsiteY151-3720" fmla="*/ 1307279 h 1701760"/>
                      <a:gd name="connsiteX152-3721" fmla="*/ 1790796 w 2858366"/>
                      <a:gd name="connsiteY152-3722" fmla="*/ 1307279 h 1701760"/>
                      <a:gd name="connsiteX153-3723" fmla="*/ 1787238 w 2858366"/>
                      <a:gd name="connsiteY153-3724" fmla="*/ 1261026 h 1701760"/>
                      <a:gd name="connsiteX154-3725" fmla="*/ 1726752 w 2858366"/>
                      <a:gd name="connsiteY154-3726" fmla="*/ 1200540 h 1701760"/>
                      <a:gd name="connsiteX155-3727" fmla="*/ 1716078 w 2858366"/>
                      <a:gd name="connsiteY155-3728" fmla="*/ 1172076 h 1701760"/>
                      <a:gd name="connsiteX156-3729" fmla="*/ 1730310 w 2858366"/>
                      <a:gd name="connsiteY156-3730" fmla="*/ 1232562 h 1701760"/>
                      <a:gd name="connsiteX157-3731" fmla="*/ 1701846 w 2858366"/>
                      <a:gd name="connsiteY157-3732" fmla="*/ 1221888 h 1701760"/>
                      <a:gd name="connsiteX158-3733" fmla="*/ 1733868 w 2858366"/>
                      <a:gd name="connsiteY158-3734" fmla="*/ 1293047 h 1701760"/>
                      <a:gd name="connsiteX159-3735" fmla="*/ 1719636 w 2858366"/>
                      <a:gd name="connsiteY159-3736" fmla="*/ 1332185 h 1701760"/>
                      <a:gd name="connsiteX160-3737" fmla="*/ 1705404 w 2858366"/>
                      <a:gd name="connsiteY160-3738" fmla="*/ 1335743 h 1701760"/>
                      <a:gd name="connsiteX161-3739" fmla="*/ 1676940 w 2858366"/>
                      <a:gd name="connsiteY161-3740" fmla="*/ 1310837 h 1701760"/>
                      <a:gd name="connsiteX162-3741" fmla="*/ 1662708 w 2858366"/>
                      <a:gd name="connsiteY162-3742" fmla="*/ 1342859 h 1701760"/>
                      <a:gd name="connsiteX163-3743" fmla="*/ 1637803 w 2858366"/>
                      <a:gd name="connsiteY163-3744" fmla="*/ 1335743 h 1701760"/>
                      <a:gd name="connsiteX164-3745" fmla="*/ 1634245 w 2858366"/>
                      <a:gd name="connsiteY164-3746" fmla="*/ 1300163 h 1701760"/>
                      <a:gd name="connsiteX165-3747" fmla="*/ 1627129 w 2858366"/>
                      <a:gd name="connsiteY165-3748" fmla="*/ 1385555 h 1701760"/>
                      <a:gd name="connsiteX166-3749" fmla="*/ 1584433 w 2858366"/>
                      <a:gd name="connsiteY166-3750" fmla="*/ 1392671 h 1701760"/>
                      <a:gd name="connsiteX167-3751" fmla="*/ 1563085 w 2858366"/>
                      <a:gd name="connsiteY167-3752" fmla="*/ 1406903 h 1701760"/>
                      <a:gd name="connsiteX168-3753" fmla="*/ 1531063 w 2858366"/>
                      <a:gd name="connsiteY168-3754" fmla="*/ 1396229 h 1701760"/>
                      <a:gd name="connsiteX169-3755" fmla="*/ 1495484 w 2858366"/>
                      <a:gd name="connsiteY169-3756" fmla="*/ 1421135 h 1701760"/>
                      <a:gd name="connsiteX170-3757" fmla="*/ 1456346 w 2858366"/>
                      <a:gd name="connsiteY170-3758" fmla="*/ 1403345 h 1701760"/>
                      <a:gd name="connsiteX171-3759" fmla="*/ 1445672 w 2858366"/>
                      <a:gd name="connsiteY171-3760" fmla="*/ 1414019 h 1701760"/>
                      <a:gd name="connsiteX172-3761" fmla="*/ 1420766 w 2858366"/>
                      <a:gd name="connsiteY172-3762" fmla="*/ 1449598 h 1701760"/>
                      <a:gd name="connsiteX173-3763" fmla="*/ 1410092 w 2858366"/>
                      <a:gd name="connsiteY173-3764" fmla="*/ 1428251 h 1701760"/>
                      <a:gd name="connsiteX174-3765" fmla="*/ 1402976 w 2858366"/>
                      <a:gd name="connsiteY174-3766" fmla="*/ 1410461 h 1701760"/>
                      <a:gd name="connsiteX175-3767" fmla="*/ 1388744 w 2858366"/>
                      <a:gd name="connsiteY175-3768" fmla="*/ 1449598 h 1701760"/>
                      <a:gd name="connsiteX176-3769" fmla="*/ 1321143 w 2858366"/>
                      <a:gd name="connsiteY176-3770" fmla="*/ 1456714 h 1701760"/>
                      <a:gd name="connsiteX177-3771" fmla="*/ 1289121 w 2858366"/>
                      <a:gd name="connsiteY177-3772" fmla="*/ 1478062 h 1701760"/>
                      <a:gd name="connsiteX178-3773" fmla="*/ 1221519 w 2858366"/>
                      <a:gd name="connsiteY178-3774" fmla="*/ 1506526 h 1701760"/>
                      <a:gd name="connsiteX179-3775" fmla="*/ 1178824 w 2858366"/>
                      <a:gd name="connsiteY179-3776" fmla="*/ 1549222 h 1701760"/>
                      <a:gd name="connsiteX180-3777" fmla="*/ 1111222 w 2858366"/>
                      <a:gd name="connsiteY180-3778" fmla="*/ 1556338 h 1701760"/>
                      <a:gd name="connsiteX181-3779" fmla="*/ 1157476 w 2858366"/>
                      <a:gd name="connsiteY181-3780" fmla="*/ 1595475 h 1701760"/>
                      <a:gd name="connsiteX182-3781" fmla="*/ 1150360 w 2858366"/>
                      <a:gd name="connsiteY182-3782" fmla="*/ 1620381 h 1701760"/>
                      <a:gd name="connsiteX183-3783" fmla="*/ 1175266 w 2858366"/>
                      <a:gd name="connsiteY183-3784" fmla="*/ 1655961 h 1701760"/>
                      <a:gd name="connsiteX184-3785" fmla="*/ 1125454 w 2858366"/>
                      <a:gd name="connsiteY184-3786" fmla="*/ 1695099 h 1701760"/>
                      <a:gd name="connsiteX185-3787" fmla="*/ 1057852 w 2858366"/>
                      <a:gd name="connsiteY185-3788" fmla="*/ 1698657 h 1701760"/>
                      <a:gd name="connsiteX186-3789" fmla="*/ 1043620 w 2858366"/>
                      <a:gd name="connsiteY186-3790" fmla="*/ 1663077 h 1701760"/>
                      <a:gd name="connsiteX187-3791" fmla="*/ 1015157 w 2858366"/>
                      <a:gd name="connsiteY187-3792" fmla="*/ 1591917 h 1701760"/>
                      <a:gd name="connsiteX188-3793" fmla="*/ 1022273 w 2858366"/>
                      <a:gd name="connsiteY188-3794" fmla="*/ 1538548 h 1701760"/>
                      <a:gd name="connsiteX189-3795" fmla="*/ 1036505 w 2858366"/>
                      <a:gd name="connsiteY189-3796" fmla="*/ 1474504 h 1701760"/>
                      <a:gd name="connsiteX190-3797" fmla="*/ 1054294 w 2858366"/>
                      <a:gd name="connsiteY190-3798" fmla="*/ 1474504 h 1701760"/>
                      <a:gd name="connsiteX191-3799" fmla="*/ 1022273 w 2858366"/>
                      <a:gd name="connsiteY191-3800" fmla="*/ 1453156 h 1701760"/>
                      <a:gd name="connsiteX192-3801" fmla="*/ 993809 w 2858366"/>
                      <a:gd name="connsiteY192-3802" fmla="*/ 1474504 h 1701760"/>
                      <a:gd name="connsiteX193-3803" fmla="*/ 915533 w 2858366"/>
                      <a:gd name="connsiteY193-3804" fmla="*/ 1481620 h 1701760"/>
                      <a:gd name="connsiteX194-3805" fmla="*/ 904859 w 2858366"/>
                      <a:gd name="connsiteY194-3806" fmla="*/ 1456714 h 1701760"/>
                      <a:gd name="connsiteX195-3807" fmla="*/ 855048 w 2858366"/>
                      <a:gd name="connsiteY195-3808" fmla="*/ 1438924 h 1701760"/>
                      <a:gd name="connsiteX196-3809" fmla="*/ 823026 w 2858366"/>
                      <a:gd name="connsiteY196-3810" fmla="*/ 1381997 h 1701760"/>
                      <a:gd name="connsiteX197-3811" fmla="*/ 819468 w 2858366"/>
                      <a:gd name="connsiteY197-3812" fmla="*/ 1428251 h 1701760"/>
                      <a:gd name="connsiteX198-3813" fmla="*/ 798120 w 2858366"/>
                      <a:gd name="connsiteY198-3814" fmla="*/ 1435366 h 1701760"/>
                      <a:gd name="connsiteX199-3815" fmla="*/ 773214 w 2858366"/>
                      <a:gd name="connsiteY199-3816" fmla="*/ 1428251 h 1701760"/>
                      <a:gd name="connsiteX200-3817" fmla="*/ 755424 w 2858366"/>
                      <a:gd name="connsiteY200-3818" fmla="*/ 1446040 h 1701760"/>
                      <a:gd name="connsiteX201-3819" fmla="*/ 716287 w 2858366"/>
                      <a:gd name="connsiteY201-3820" fmla="*/ 1449598 h 1701760"/>
                      <a:gd name="connsiteX202-3821" fmla="*/ 680707 w 2858366"/>
                      <a:gd name="connsiteY202-3822" fmla="*/ 1417577 h 1701760"/>
                      <a:gd name="connsiteX203-3823" fmla="*/ 634453 w 2858366"/>
                      <a:gd name="connsiteY203-3824" fmla="*/ 1431809 h 1701760"/>
                      <a:gd name="connsiteX204-3825" fmla="*/ 577526 w 2858366"/>
                      <a:gd name="connsiteY204-3826" fmla="*/ 1406903 h 1701760"/>
                      <a:gd name="connsiteX205-3827" fmla="*/ 531272 w 2858366"/>
                      <a:gd name="connsiteY205-3828" fmla="*/ 1378439 h 1701760"/>
                      <a:gd name="connsiteX206-3829" fmla="*/ 474344 w 2858366"/>
                      <a:gd name="connsiteY206-3830" fmla="*/ 1367765 h 1701760"/>
                      <a:gd name="connsiteX207-3831" fmla="*/ 477902 w 2858366"/>
                      <a:gd name="connsiteY207-3832" fmla="*/ 1303721 h 1701760"/>
                      <a:gd name="connsiteX208-3833" fmla="*/ 467228 w 2858366"/>
                      <a:gd name="connsiteY208-3834" fmla="*/ 1257468 h 1701760"/>
                      <a:gd name="connsiteX209-3835" fmla="*/ 495692 w 2858366"/>
                      <a:gd name="connsiteY209-3836" fmla="*/ 1221888 h 1701760"/>
                      <a:gd name="connsiteX210-3837" fmla="*/ 470786 w 2858366"/>
                      <a:gd name="connsiteY210-3838" fmla="*/ 1182750 h 1701760"/>
                      <a:gd name="connsiteX211-3839" fmla="*/ 424533 w 2858366"/>
                      <a:gd name="connsiteY211-3840" fmla="*/ 1196982 h 1701760"/>
                      <a:gd name="connsiteX212-3841" fmla="*/ 399627 w 2858366"/>
                      <a:gd name="connsiteY212-3842" fmla="*/ 1172076 h 1701760"/>
                      <a:gd name="connsiteX213-3843" fmla="*/ 356931 w 2858366"/>
                      <a:gd name="connsiteY213-3844" fmla="*/ 1179192 h 1701760"/>
                      <a:gd name="connsiteX214-3845" fmla="*/ 300003 w 2858366"/>
                      <a:gd name="connsiteY214-3846" fmla="*/ 1157844 h 1701760"/>
                      <a:gd name="connsiteX215-3847" fmla="*/ 278656 w 2858366"/>
                      <a:gd name="connsiteY215-3848" fmla="*/ 1125823 h 1701760"/>
                      <a:gd name="connsiteX216-3849" fmla="*/ 324909 w 2858366"/>
                      <a:gd name="connsiteY216-3850" fmla="*/ 1083127 h 1701760"/>
                      <a:gd name="connsiteX217-3851" fmla="*/ 364047 w 2858366"/>
                      <a:gd name="connsiteY217-3852" fmla="*/ 1061779 h 1701760"/>
                      <a:gd name="connsiteX218-3853" fmla="*/ 396069 w 2858366"/>
                      <a:gd name="connsiteY218-3854" fmla="*/ 1076011 h 1701760"/>
                      <a:gd name="connsiteX219-3855" fmla="*/ 413859 w 2858366"/>
                      <a:gd name="connsiteY219-3856" fmla="*/ 1011967 h 1701760"/>
                      <a:gd name="connsiteX220-3857" fmla="*/ 388953 w 2858366"/>
                      <a:gd name="connsiteY220-3858" fmla="*/ 951482 h 1701760"/>
                      <a:gd name="connsiteX221-3859" fmla="*/ 349815 w 2858366"/>
                      <a:gd name="connsiteY221-3860" fmla="*/ 965714 h 1701760"/>
                      <a:gd name="connsiteX222-3861" fmla="*/ 324909 w 2858366"/>
                      <a:gd name="connsiteY222-3862" fmla="*/ 947924 h 1701760"/>
                      <a:gd name="connsiteX223-3863" fmla="*/ 300003 w 2858366"/>
                      <a:gd name="connsiteY223-3864" fmla="*/ 965714 h 1701760"/>
                      <a:gd name="connsiteX224-3865" fmla="*/ 253750 w 2858366"/>
                      <a:gd name="connsiteY224-3866" fmla="*/ 947924 h 1701760"/>
                      <a:gd name="connsiteX225-3867" fmla="*/ 239518 w 2858366"/>
                      <a:gd name="connsiteY225-3868" fmla="*/ 926576 h 1701760"/>
                      <a:gd name="connsiteX226-3869" fmla="*/ 225286 w 2858366"/>
                      <a:gd name="connsiteY226-3870" fmla="*/ 890996 h 1701760"/>
                      <a:gd name="connsiteX227-3871" fmla="*/ 171916 w 2858366"/>
                      <a:gd name="connsiteY227-3872" fmla="*/ 876764 h 1701760"/>
                      <a:gd name="connsiteX228-3873" fmla="*/ 154126 w 2858366"/>
                      <a:gd name="connsiteY228-3874" fmla="*/ 883880 h 1701760"/>
                      <a:gd name="connsiteX229-3875" fmla="*/ 132778 w 2858366"/>
                      <a:gd name="connsiteY229-3876" fmla="*/ 837626 h 1701760"/>
                      <a:gd name="connsiteX230-3877" fmla="*/ 147010 w 2858366"/>
                      <a:gd name="connsiteY230-3878" fmla="*/ 784257 h 1701760"/>
                      <a:gd name="connsiteX231-3879" fmla="*/ 157684 w 2858366"/>
                      <a:gd name="connsiteY231-3880" fmla="*/ 738003 h 1701760"/>
                      <a:gd name="connsiteX232-3881" fmla="*/ 175474 w 2858366"/>
                      <a:gd name="connsiteY232-3882" fmla="*/ 723771 h 1701760"/>
                      <a:gd name="connsiteX233-3883" fmla="*/ 147010 w 2858366"/>
                      <a:gd name="connsiteY233-3884" fmla="*/ 695307 h 1701760"/>
                      <a:gd name="connsiteX234-3885" fmla="*/ 90083 w 2858366"/>
                      <a:gd name="connsiteY234-3886" fmla="*/ 652612 h 1701760"/>
                      <a:gd name="connsiteX235-3887" fmla="*/ 1133 w 2858366"/>
                      <a:gd name="connsiteY235-3888" fmla="*/ 367973 h 1701760"/>
                      <a:gd name="connsiteX236-3889" fmla="*/ 157684 w 2858366"/>
                      <a:gd name="connsiteY236-3890" fmla="*/ 296814 h 1701760"/>
                      <a:gd name="connsiteX237-3891" fmla="*/ 175474 w 2858366"/>
                      <a:gd name="connsiteY237-3892" fmla="*/ 328836 h 1701760"/>
                      <a:gd name="connsiteX238-3893" fmla="*/ 218170 w 2858366"/>
                      <a:gd name="connsiteY238-3894" fmla="*/ 332394 h 1701760"/>
                      <a:gd name="connsiteX239-3895" fmla="*/ 275098 w 2858366"/>
                      <a:gd name="connsiteY239-3896" fmla="*/ 318162 h 1701760"/>
                      <a:gd name="connsiteX0-3897" fmla="*/ 185067 w 2768335"/>
                      <a:gd name="connsiteY0-3898" fmla="*/ 318162 h 1701760"/>
                      <a:gd name="connsiteX1-3899" fmla="*/ 217088 w 2768335"/>
                      <a:gd name="connsiteY1-3900" fmla="*/ 264792 h 1701760"/>
                      <a:gd name="connsiteX2-3901" fmla="*/ 249110 w 2768335"/>
                      <a:gd name="connsiteY2-3902" fmla="*/ 268350 h 1701760"/>
                      <a:gd name="connsiteX3-3903" fmla="*/ 320270 w 2768335"/>
                      <a:gd name="connsiteY3-3904" fmla="*/ 257676 h 1701760"/>
                      <a:gd name="connsiteX4-3905" fmla="*/ 373639 w 2768335"/>
                      <a:gd name="connsiteY4-3906" fmla="*/ 261234 h 1701760"/>
                      <a:gd name="connsiteX5-3907" fmla="*/ 373639 w 2768335"/>
                      <a:gd name="connsiteY5-3908" fmla="*/ 193633 h 1701760"/>
                      <a:gd name="connsiteX6-3909" fmla="*/ 352291 w 2768335"/>
                      <a:gd name="connsiteY6-3910" fmla="*/ 186517 h 1701760"/>
                      <a:gd name="connsiteX7-3911" fmla="*/ 313154 w 2768335"/>
                      <a:gd name="connsiteY7-3912" fmla="*/ 190075 h 1701760"/>
                      <a:gd name="connsiteX8-3913" fmla="*/ 295364 w 2768335"/>
                      <a:gd name="connsiteY8-3914" fmla="*/ 147379 h 1701760"/>
                      <a:gd name="connsiteX9-3915" fmla="*/ 274016 w 2768335"/>
                      <a:gd name="connsiteY9-3916" fmla="*/ 147379 h 1701760"/>
                      <a:gd name="connsiteX10-3917" fmla="*/ 288248 w 2768335"/>
                      <a:gd name="connsiteY10-3918" fmla="*/ 97567 h 1701760"/>
                      <a:gd name="connsiteX11-3919" fmla="*/ 302480 w 2768335"/>
                      <a:gd name="connsiteY11-3920" fmla="*/ 101125 h 1701760"/>
                      <a:gd name="connsiteX12-3921" fmla="*/ 316712 w 2768335"/>
                      <a:gd name="connsiteY12-3922" fmla="*/ 72661 h 1701760"/>
                      <a:gd name="connsiteX13-3923" fmla="*/ 352291 w 2768335"/>
                      <a:gd name="connsiteY13-3924" fmla="*/ 97567 h 1701760"/>
                      <a:gd name="connsiteX14-3925" fmla="*/ 412777 w 2768335"/>
                      <a:gd name="connsiteY14-3926" fmla="*/ 129589 h 1701760"/>
                      <a:gd name="connsiteX15-3927" fmla="*/ 416335 w 2768335"/>
                      <a:gd name="connsiteY15-3928" fmla="*/ 101125 h 1701760"/>
                      <a:gd name="connsiteX16-3929" fmla="*/ 423451 w 2768335"/>
                      <a:gd name="connsiteY16-3930" fmla="*/ 61988 h 1701760"/>
                      <a:gd name="connsiteX17-3931" fmla="*/ 430567 w 2768335"/>
                      <a:gd name="connsiteY17-3932" fmla="*/ 111799 h 1701760"/>
                      <a:gd name="connsiteX18-3933" fmla="*/ 451915 w 2768335"/>
                      <a:gd name="connsiteY18-3934" fmla="*/ 122473 h 1701760"/>
                      <a:gd name="connsiteX19-3935" fmla="*/ 462589 w 2768335"/>
                      <a:gd name="connsiteY19-3936" fmla="*/ 86893 h 1701760"/>
                      <a:gd name="connsiteX20-3937" fmla="*/ 515958 w 2768335"/>
                      <a:gd name="connsiteY20-3938" fmla="*/ 58430 h 1701760"/>
                      <a:gd name="connsiteX21-3939" fmla="*/ 558654 w 2768335"/>
                      <a:gd name="connsiteY21-3940" fmla="*/ 61988 h 1701760"/>
                      <a:gd name="connsiteX22-3941" fmla="*/ 551538 w 2768335"/>
                      <a:gd name="connsiteY22-3942" fmla="*/ 12176 h 1701760"/>
                      <a:gd name="connsiteX23-3943" fmla="*/ 604908 w 2768335"/>
                      <a:gd name="connsiteY23-3944" fmla="*/ 1502 h 1701760"/>
                      <a:gd name="connsiteX24-3945" fmla="*/ 651161 w 2768335"/>
                      <a:gd name="connsiteY24-3946" fmla="*/ 37082 h 1701760"/>
                      <a:gd name="connsiteX25-3947" fmla="*/ 700973 w 2768335"/>
                      <a:gd name="connsiteY25-3948" fmla="*/ 26408 h 1701760"/>
                      <a:gd name="connsiteX26-3949" fmla="*/ 715205 w 2768335"/>
                      <a:gd name="connsiteY26-3950" fmla="*/ 69103 h 1701760"/>
                      <a:gd name="connsiteX27-3951" fmla="*/ 725879 w 2768335"/>
                      <a:gd name="connsiteY27-3952" fmla="*/ 111799 h 1701760"/>
                      <a:gd name="connsiteX28-3953" fmla="*/ 757901 w 2768335"/>
                      <a:gd name="connsiteY28-3954" fmla="*/ 111799 h 1701760"/>
                      <a:gd name="connsiteX29-3955" fmla="*/ 782807 w 2768335"/>
                      <a:gd name="connsiteY29-3956" fmla="*/ 175843 h 1701760"/>
                      <a:gd name="connsiteX30-3957" fmla="*/ 839734 w 2768335"/>
                      <a:gd name="connsiteY30-3958" fmla="*/ 179401 h 1701760"/>
                      <a:gd name="connsiteX31-3959" fmla="*/ 868198 w 2768335"/>
                      <a:gd name="connsiteY31-3960" fmla="*/ 161611 h 1701760"/>
                      <a:gd name="connsiteX32-3961" fmla="*/ 889546 w 2768335"/>
                      <a:gd name="connsiteY32-3962" fmla="*/ 257676 h 1701760"/>
                      <a:gd name="connsiteX33-3963" fmla="*/ 896662 w 2768335"/>
                      <a:gd name="connsiteY33-3964" fmla="*/ 303930 h 1701760"/>
                      <a:gd name="connsiteX34-3965" fmla="*/ 878872 w 2768335"/>
                      <a:gd name="connsiteY34-3966" fmla="*/ 332394 h 1701760"/>
                      <a:gd name="connsiteX35-3967" fmla="*/ 814828 w 2768335"/>
                      <a:gd name="connsiteY35-3968" fmla="*/ 378647 h 1701760"/>
                      <a:gd name="connsiteX36-3969" fmla="*/ 789923 w 2768335"/>
                      <a:gd name="connsiteY36-3970" fmla="*/ 417785 h 1701760"/>
                      <a:gd name="connsiteX37-3971" fmla="*/ 832618 w 2768335"/>
                      <a:gd name="connsiteY37-3972" fmla="*/ 403553 h 1701760"/>
                      <a:gd name="connsiteX38-3973" fmla="*/ 882430 w 2768335"/>
                      <a:gd name="connsiteY38-3974" fmla="*/ 396437 h 1701760"/>
                      <a:gd name="connsiteX39-3975" fmla="*/ 918010 w 2768335"/>
                      <a:gd name="connsiteY39-3976" fmla="*/ 414227 h 1701760"/>
                      <a:gd name="connsiteX40-3977" fmla="*/ 910894 w 2768335"/>
                      <a:gd name="connsiteY40-3978" fmla="*/ 467597 h 1701760"/>
                      <a:gd name="connsiteX41-3979" fmla="*/ 889546 w 2768335"/>
                      <a:gd name="connsiteY41-3980" fmla="*/ 517409 h 1701760"/>
                      <a:gd name="connsiteX42-3981" fmla="*/ 900220 w 2768335"/>
                      <a:gd name="connsiteY42-3982" fmla="*/ 585010 h 1701760"/>
                      <a:gd name="connsiteX43-3983" fmla="*/ 939358 w 2768335"/>
                      <a:gd name="connsiteY43-3984" fmla="*/ 617032 h 1701760"/>
                      <a:gd name="connsiteX44-3985" fmla="*/ 960705 w 2768335"/>
                      <a:gd name="connsiteY44-3986" fmla="*/ 649054 h 1701760"/>
                      <a:gd name="connsiteX45-3987" fmla="*/ 989169 w 2768335"/>
                      <a:gd name="connsiteY45-3988" fmla="*/ 595684 h 1701760"/>
                      <a:gd name="connsiteX46-3989" fmla="*/ 1031865 w 2768335"/>
                      <a:gd name="connsiteY46-3990" fmla="*/ 606358 h 1701760"/>
                      <a:gd name="connsiteX47-3991" fmla="*/ 1067445 w 2768335"/>
                      <a:gd name="connsiteY47-3992" fmla="*/ 592126 h 1701760"/>
                      <a:gd name="connsiteX48-3993" fmla="*/ 1106582 w 2768335"/>
                      <a:gd name="connsiteY48-3994" fmla="*/ 560104 h 1701760"/>
                      <a:gd name="connsiteX49-3995" fmla="*/ 1156394 w 2768335"/>
                      <a:gd name="connsiteY49-3996" fmla="*/ 567220 h 1701760"/>
                      <a:gd name="connsiteX50-3997" fmla="*/ 1195532 w 2768335"/>
                      <a:gd name="connsiteY50-3998" fmla="*/ 556546 h 1701760"/>
                      <a:gd name="connsiteX51-3999" fmla="*/ 1206206 w 2768335"/>
                      <a:gd name="connsiteY51-4000" fmla="*/ 613474 h 1701760"/>
                      <a:gd name="connsiteX52-4001" fmla="*/ 1234670 w 2768335"/>
                      <a:gd name="connsiteY52-4002" fmla="*/ 638380 h 1701760"/>
                      <a:gd name="connsiteX53-4003" fmla="*/ 1231112 w 2768335"/>
                      <a:gd name="connsiteY53-4004" fmla="*/ 681075 h 1701760"/>
                      <a:gd name="connsiteX54-4005" fmla="*/ 1223996 w 2768335"/>
                      <a:gd name="connsiteY54-4006" fmla="*/ 720213 h 1701760"/>
                      <a:gd name="connsiteX55-4007" fmla="*/ 1199090 w 2768335"/>
                      <a:gd name="connsiteY55-4008" fmla="*/ 745119 h 1701760"/>
                      <a:gd name="connsiteX56-4009" fmla="*/ 1163510 w 2768335"/>
                      <a:gd name="connsiteY56-4010" fmla="*/ 798489 h 1701760"/>
                      <a:gd name="connsiteX57-4011" fmla="*/ 1188416 w 2768335"/>
                      <a:gd name="connsiteY57-4012" fmla="*/ 812721 h 1701760"/>
                      <a:gd name="connsiteX58-4013" fmla="*/ 1231112 w 2768335"/>
                      <a:gd name="connsiteY58-4014" fmla="*/ 784257 h 1701760"/>
                      <a:gd name="connsiteX59-4015" fmla="*/ 1266691 w 2768335"/>
                      <a:gd name="connsiteY59-4016" fmla="*/ 851858 h 1701760"/>
                      <a:gd name="connsiteX60-4017" fmla="*/ 1302271 w 2768335"/>
                      <a:gd name="connsiteY60-4018" fmla="*/ 855416 h 1701760"/>
                      <a:gd name="connsiteX61-4019" fmla="*/ 1348525 w 2768335"/>
                      <a:gd name="connsiteY61-4020" fmla="*/ 866090 h 1701760"/>
                      <a:gd name="connsiteX62-4021" fmla="*/ 1384105 w 2768335"/>
                      <a:gd name="connsiteY62-4022" fmla="*/ 809163 h 1701760"/>
                      <a:gd name="connsiteX63-4023" fmla="*/ 1423242 w 2768335"/>
                      <a:gd name="connsiteY63-4024" fmla="*/ 784257 h 1701760"/>
                      <a:gd name="connsiteX64-4025" fmla="*/ 1476612 w 2768335"/>
                      <a:gd name="connsiteY64-4026" fmla="*/ 809163 h 1701760"/>
                      <a:gd name="connsiteX65-4027" fmla="*/ 1505076 w 2768335"/>
                      <a:gd name="connsiteY65-4028" fmla="*/ 823395 h 1701760"/>
                      <a:gd name="connsiteX66-4029" fmla="*/ 1529982 w 2768335"/>
                      <a:gd name="connsiteY66-4030" fmla="*/ 812721 h 1701760"/>
                      <a:gd name="connsiteX67-4031" fmla="*/ 1519308 w 2768335"/>
                      <a:gd name="connsiteY67-4032" fmla="*/ 773583 h 1701760"/>
                      <a:gd name="connsiteX68-4033" fmla="*/ 1522866 w 2768335"/>
                      <a:gd name="connsiteY68-4034" fmla="*/ 730887 h 1701760"/>
                      <a:gd name="connsiteX69-4035" fmla="*/ 1558446 w 2768335"/>
                      <a:gd name="connsiteY69-4036" fmla="*/ 698865 h 1701760"/>
                      <a:gd name="connsiteX70-4037" fmla="*/ 1629605 w 2768335"/>
                      <a:gd name="connsiteY70-4038" fmla="*/ 709539 h 1701760"/>
                      <a:gd name="connsiteX71-4039" fmla="*/ 1697207 w 2768335"/>
                      <a:gd name="connsiteY71-4040" fmla="*/ 734445 h 1701760"/>
                      <a:gd name="connsiteX72-4041" fmla="*/ 1743460 w 2768335"/>
                      <a:gd name="connsiteY72-4042" fmla="*/ 734445 h 1701760"/>
                      <a:gd name="connsiteX73-4043" fmla="*/ 1782598 w 2768335"/>
                      <a:gd name="connsiteY73-4044" fmla="*/ 720213 h 1701760"/>
                      <a:gd name="connsiteX74-4045" fmla="*/ 1800388 w 2768335"/>
                      <a:gd name="connsiteY74-4046" fmla="*/ 716655 h 1701760"/>
                      <a:gd name="connsiteX75-4047" fmla="*/ 1818178 w 2768335"/>
                      <a:gd name="connsiteY75-4048" fmla="*/ 748677 h 1701760"/>
                      <a:gd name="connsiteX76-4049" fmla="*/ 1761250 w 2768335"/>
                      <a:gd name="connsiteY76-4050" fmla="*/ 823395 h 1701760"/>
                      <a:gd name="connsiteX77-4051" fmla="*/ 1747018 w 2768335"/>
                      <a:gd name="connsiteY77-4052" fmla="*/ 866090 h 1701760"/>
                      <a:gd name="connsiteX78-4053" fmla="*/ 1782598 w 2768335"/>
                      <a:gd name="connsiteY78-4054" fmla="*/ 880322 h 1701760"/>
                      <a:gd name="connsiteX79-4055" fmla="*/ 1878663 w 2768335"/>
                      <a:gd name="connsiteY79-4056" fmla="*/ 862532 h 1701760"/>
                      <a:gd name="connsiteX80-4057" fmla="*/ 1932033 w 2768335"/>
                      <a:gd name="connsiteY80-4058" fmla="*/ 826952 h 1701760"/>
                      <a:gd name="connsiteX81-4059" fmla="*/ 1974729 w 2768335"/>
                      <a:gd name="connsiteY81-4060" fmla="*/ 841184 h 1701760"/>
                      <a:gd name="connsiteX82-4061" fmla="*/ 1999635 w 2768335"/>
                      <a:gd name="connsiteY82-4062" fmla="*/ 873206 h 1701760"/>
                      <a:gd name="connsiteX83-4063" fmla="*/ 2035214 w 2768335"/>
                      <a:gd name="connsiteY83-4064" fmla="*/ 834068 h 1701760"/>
                      <a:gd name="connsiteX84-4065" fmla="*/ 2045888 w 2768335"/>
                      <a:gd name="connsiteY84-4066" fmla="*/ 677517 h 1701760"/>
                      <a:gd name="connsiteX85-4067" fmla="*/ 2063678 w 2768335"/>
                      <a:gd name="connsiteY85-4068" fmla="*/ 609916 h 1701760"/>
                      <a:gd name="connsiteX86-4069" fmla="*/ 2113490 w 2768335"/>
                      <a:gd name="connsiteY86-4070" fmla="*/ 563662 h 1701760"/>
                      <a:gd name="connsiteX87-4071" fmla="*/ 2131280 w 2768335"/>
                      <a:gd name="connsiteY87-4072" fmla="*/ 467597 h 1701760"/>
                      <a:gd name="connsiteX88-4073" fmla="*/ 2127722 w 2768335"/>
                      <a:gd name="connsiteY88-4074" fmla="*/ 417785 h 1701760"/>
                      <a:gd name="connsiteX89-4075" fmla="*/ 2191765 w 2768335"/>
                      <a:gd name="connsiteY89-4076" fmla="*/ 385763 h 1701760"/>
                      <a:gd name="connsiteX90-4077" fmla="*/ 2213113 w 2768335"/>
                      <a:gd name="connsiteY90-4078" fmla="*/ 343068 h 1701760"/>
                      <a:gd name="connsiteX91-4079" fmla="*/ 2205997 w 2768335"/>
                      <a:gd name="connsiteY91-4080" fmla="*/ 261234 h 1701760"/>
                      <a:gd name="connsiteX92-4081" fmla="*/ 2234461 w 2768335"/>
                      <a:gd name="connsiteY92-4082" fmla="*/ 214981 h 1701760"/>
                      <a:gd name="connsiteX93-4083" fmla="*/ 2298505 w 2768335"/>
                      <a:gd name="connsiteY93-4084" fmla="*/ 211423 h 1701760"/>
                      <a:gd name="connsiteX94-4085" fmla="*/ 2344758 w 2768335"/>
                      <a:gd name="connsiteY94-4086" fmla="*/ 182959 h 1701760"/>
                      <a:gd name="connsiteX95-4087" fmla="*/ 2394570 w 2768335"/>
                      <a:gd name="connsiteY95-4088" fmla="*/ 147379 h 1701760"/>
                      <a:gd name="connsiteX96-4089" fmla="*/ 2430150 w 2768335"/>
                      <a:gd name="connsiteY96-4090" fmla="*/ 118915 h 1701760"/>
                      <a:gd name="connsiteX97-4091" fmla="*/ 2472846 w 2768335"/>
                      <a:gd name="connsiteY97-4092" fmla="*/ 165169 h 1701760"/>
                      <a:gd name="connsiteX98-4093" fmla="*/ 2519099 w 2768335"/>
                      <a:gd name="connsiteY98-4094" fmla="*/ 247002 h 1701760"/>
                      <a:gd name="connsiteX99-4095" fmla="*/ 2536889 w 2768335"/>
                      <a:gd name="connsiteY99-4096" fmla="*/ 279024 h 1701760"/>
                      <a:gd name="connsiteX100-4097" fmla="*/ 2586701 w 2768335"/>
                      <a:gd name="connsiteY100-4098" fmla="*/ 257676 h 1701760"/>
                      <a:gd name="connsiteX101-4099" fmla="*/ 2647186 w 2768335"/>
                      <a:gd name="connsiteY101-4100" fmla="*/ 232770 h 1701760"/>
                      <a:gd name="connsiteX102-4101" fmla="*/ 2657860 w 2768335"/>
                      <a:gd name="connsiteY102-4102" fmla="*/ 275466 h 1701760"/>
                      <a:gd name="connsiteX103-4103" fmla="*/ 2711230 w 2768335"/>
                      <a:gd name="connsiteY103-4104" fmla="*/ 268350 h 1701760"/>
                      <a:gd name="connsiteX104-4105" fmla="*/ 2746810 w 2768335"/>
                      <a:gd name="connsiteY104-4106" fmla="*/ 275466 h 1701760"/>
                      <a:gd name="connsiteX105-4107" fmla="*/ 2768158 w 2768335"/>
                      <a:gd name="connsiteY105-4108" fmla="*/ 314604 h 1701760"/>
                      <a:gd name="connsiteX106-4109" fmla="*/ 2753926 w 2768335"/>
                      <a:gd name="connsiteY106-4110" fmla="*/ 346626 h 1701760"/>
                      <a:gd name="connsiteX107-4111" fmla="*/ 2704114 w 2768335"/>
                      <a:gd name="connsiteY107-4112" fmla="*/ 421343 h 1701760"/>
                      <a:gd name="connsiteX108-4113" fmla="*/ 2679208 w 2768335"/>
                      <a:gd name="connsiteY108-4114" fmla="*/ 460481 h 1701760"/>
                      <a:gd name="connsiteX109-4115" fmla="*/ 2661418 w 2768335"/>
                      <a:gd name="connsiteY109-4116" fmla="*/ 510293 h 1701760"/>
                      <a:gd name="connsiteX110-4117" fmla="*/ 2647186 w 2768335"/>
                      <a:gd name="connsiteY110-4118" fmla="*/ 535198 h 1701760"/>
                      <a:gd name="connsiteX111-4119" fmla="*/ 2679208 w 2768335"/>
                      <a:gd name="connsiteY111-4120" fmla="*/ 560104 h 1701760"/>
                      <a:gd name="connsiteX112-4121" fmla="*/ 2654302 w 2768335"/>
                      <a:gd name="connsiteY112-4122" fmla="*/ 613474 h 1701760"/>
                      <a:gd name="connsiteX113-4123" fmla="*/ 2675650 w 2768335"/>
                      <a:gd name="connsiteY113-4124" fmla="*/ 666844 h 1701760"/>
                      <a:gd name="connsiteX114-4125" fmla="*/ 2632954 w 2768335"/>
                      <a:gd name="connsiteY114-4126" fmla="*/ 656170 h 1701760"/>
                      <a:gd name="connsiteX115-4127" fmla="*/ 2586701 w 2768335"/>
                      <a:gd name="connsiteY115-4128" fmla="*/ 645496 h 1701760"/>
                      <a:gd name="connsiteX116-4129" fmla="*/ 2615165 w 2768335"/>
                      <a:gd name="connsiteY116-4130" fmla="*/ 677517 h 1701760"/>
                      <a:gd name="connsiteX117-4131" fmla="*/ 2586701 w 2768335"/>
                      <a:gd name="connsiteY117-4132" fmla="*/ 723771 h 1701760"/>
                      <a:gd name="connsiteX118-4133" fmla="*/ 2565353 w 2768335"/>
                      <a:gd name="connsiteY118-4134" fmla="*/ 730887 h 1701760"/>
                      <a:gd name="connsiteX119-4135" fmla="*/ 2554679 w 2768335"/>
                      <a:gd name="connsiteY119-4136" fmla="*/ 762909 h 1701760"/>
                      <a:gd name="connsiteX120-4137" fmla="*/ 2519099 w 2768335"/>
                      <a:gd name="connsiteY120-4138" fmla="*/ 794931 h 1701760"/>
                      <a:gd name="connsiteX121-4139" fmla="*/ 2504867 w 2768335"/>
                      <a:gd name="connsiteY121-4140" fmla="*/ 826952 h 1701760"/>
                      <a:gd name="connsiteX122-4141" fmla="*/ 2469288 w 2768335"/>
                      <a:gd name="connsiteY122-4142" fmla="*/ 830510 h 1701760"/>
                      <a:gd name="connsiteX123-4143" fmla="*/ 2437266 w 2768335"/>
                      <a:gd name="connsiteY123-4144" fmla="*/ 834068 h 1701760"/>
                      <a:gd name="connsiteX124-4145" fmla="*/ 2423034 w 2768335"/>
                      <a:gd name="connsiteY124-4146" fmla="*/ 873206 h 1701760"/>
                      <a:gd name="connsiteX125-4147" fmla="*/ 2419476 w 2768335"/>
                      <a:gd name="connsiteY125-4148" fmla="*/ 887438 h 1701760"/>
                      <a:gd name="connsiteX126-4149" fmla="*/ 2380338 w 2768335"/>
                      <a:gd name="connsiteY126-4150" fmla="*/ 944366 h 1701760"/>
                      <a:gd name="connsiteX127-4151" fmla="*/ 2344758 w 2768335"/>
                      <a:gd name="connsiteY127-4152" fmla="*/ 965714 h 1701760"/>
                      <a:gd name="connsiteX128-4153" fmla="*/ 2334084 w 2768335"/>
                      <a:gd name="connsiteY128-4154" fmla="*/ 965714 h 1701760"/>
                      <a:gd name="connsiteX129-4155" fmla="*/ 2312737 w 2768335"/>
                      <a:gd name="connsiteY129-4156" fmla="*/ 990619 h 1701760"/>
                      <a:gd name="connsiteX130-4157" fmla="*/ 2291389 w 2768335"/>
                      <a:gd name="connsiteY130-4158" fmla="*/ 997735 h 1701760"/>
                      <a:gd name="connsiteX131-4159" fmla="*/ 2259367 w 2768335"/>
                      <a:gd name="connsiteY131-4160" fmla="*/ 1019083 h 1701760"/>
                      <a:gd name="connsiteX132-4161" fmla="*/ 2216671 w 2768335"/>
                      <a:gd name="connsiteY132-4162" fmla="*/ 1026199 h 1701760"/>
                      <a:gd name="connsiteX133-4163" fmla="*/ 2188207 w 2768335"/>
                      <a:gd name="connsiteY133-4164" fmla="*/ 1104475 h 1701760"/>
                      <a:gd name="connsiteX134-4165" fmla="*/ 2156186 w 2768335"/>
                      <a:gd name="connsiteY134-4166" fmla="*/ 1157844 h 1701760"/>
                      <a:gd name="connsiteX135-4167" fmla="*/ 2120606 w 2768335"/>
                      <a:gd name="connsiteY135-4168" fmla="*/ 1161402 h 1701760"/>
                      <a:gd name="connsiteX136-4169" fmla="*/ 2095700 w 2768335"/>
                      <a:gd name="connsiteY136-4170" fmla="*/ 1175634 h 1701760"/>
                      <a:gd name="connsiteX137-4171" fmla="*/ 2067236 w 2768335"/>
                      <a:gd name="connsiteY137-4172" fmla="*/ 1182750 h 1701760"/>
                      <a:gd name="connsiteX138-4173" fmla="*/ 2020982 w 2768335"/>
                      <a:gd name="connsiteY138-4174" fmla="*/ 1200540 h 1701760"/>
                      <a:gd name="connsiteX139-4175" fmla="*/ 2003193 w 2768335"/>
                      <a:gd name="connsiteY139-4176" fmla="*/ 1179192 h 1701760"/>
                      <a:gd name="connsiteX140-4177" fmla="*/ 1988961 w 2768335"/>
                      <a:gd name="connsiteY140-4178" fmla="*/ 1200540 h 1701760"/>
                      <a:gd name="connsiteX141-4179" fmla="*/ 1978287 w 2768335"/>
                      <a:gd name="connsiteY141-4180" fmla="*/ 1225446 h 1701760"/>
                      <a:gd name="connsiteX142-4181" fmla="*/ 1942707 w 2768335"/>
                      <a:gd name="connsiteY142-4182" fmla="*/ 1200540 h 1701760"/>
                      <a:gd name="connsiteX143-4183" fmla="*/ 1907127 w 2768335"/>
                      <a:gd name="connsiteY143-4184" fmla="*/ 1207656 h 1701760"/>
                      <a:gd name="connsiteX144-4185" fmla="*/ 1864432 w 2768335"/>
                      <a:gd name="connsiteY144-4186" fmla="*/ 1236120 h 1701760"/>
                      <a:gd name="connsiteX145-4187" fmla="*/ 1835968 w 2768335"/>
                      <a:gd name="connsiteY145-4188" fmla="*/ 1221888 h 1701760"/>
                      <a:gd name="connsiteX146-4189" fmla="*/ 1843084 w 2768335"/>
                      <a:gd name="connsiteY146-4190" fmla="*/ 1196982 h 1701760"/>
                      <a:gd name="connsiteX147-4191" fmla="*/ 1803946 w 2768335"/>
                      <a:gd name="connsiteY147-4192" fmla="*/ 1225446 h 1701760"/>
                      <a:gd name="connsiteX148-4193" fmla="*/ 1803946 w 2768335"/>
                      <a:gd name="connsiteY148-4194" fmla="*/ 1257468 h 1701760"/>
                      <a:gd name="connsiteX149-4195" fmla="*/ 1786156 w 2768335"/>
                      <a:gd name="connsiteY149-4196" fmla="*/ 1246794 h 1701760"/>
                      <a:gd name="connsiteX150-4197" fmla="*/ 1771924 w 2768335"/>
                      <a:gd name="connsiteY150-4198" fmla="*/ 1268142 h 1701760"/>
                      <a:gd name="connsiteX151-4199" fmla="*/ 1764808 w 2768335"/>
                      <a:gd name="connsiteY151-4200" fmla="*/ 1307279 h 1701760"/>
                      <a:gd name="connsiteX152-4201" fmla="*/ 1700765 w 2768335"/>
                      <a:gd name="connsiteY152-4202" fmla="*/ 1307279 h 1701760"/>
                      <a:gd name="connsiteX153-4203" fmla="*/ 1697207 w 2768335"/>
                      <a:gd name="connsiteY153-4204" fmla="*/ 1261026 h 1701760"/>
                      <a:gd name="connsiteX154-4205" fmla="*/ 1636721 w 2768335"/>
                      <a:gd name="connsiteY154-4206" fmla="*/ 1200540 h 1701760"/>
                      <a:gd name="connsiteX155-4207" fmla="*/ 1626047 w 2768335"/>
                      <a:gd name="connsiteY155-4208" fmla="*/ 1172076 h 1701760"/>
                      <a:gd name="connsiteX156-4209" fmla="*/ 1640279 w 2768335"/>
                      <a:gd name="connsiteY156-4210" fmla="*/ 1232562 h 1701760"/>
                      <a:gd name="connsiteX157-4211" fmla="*/ 1611815 w 2768335"/>
                      <a:gd name="connsiteY157-4212" fmla="*/ 1221888 h 1701760"/>
                      <a:gd name="connsiteX158-4213" fmla="*/ 1643837 w 2768335"/>
                      <a:gd name="connsiteY158-4214" fmla="*/ 1293047 h 1701760"/>
                      <a:gd name="connsiteX159-4215" fmla="*/ 1629605 w 2768335"/>
                      <a:gd name="connsiteY159-4216" fmla="*/ 1332185 h 1701760"/>
                      <a:gd name="connsiteX160-4217" fmla="*/ 1615373 w 2768335"/>
                      <a:gd name="connsiteY160-4218" fmla="*/ 1335743 h 1701760"/>
                      <a:gd name="connsiteX161-4219" fmla="*/ 1586909 w 2768335"/>
                      <a:gd name="connsiteY161-4220" fmla="*/ 1310837 h 1701760"/>
                      <a:gd name="connsiteX162-4221" fmla="*/ 1572677 w 2768335"/>
                      <a:gd name="connsiteY162-4222" fmla="*/ 1342859 h 1701760"/>
                      <a:gd name="connsiteX163-4223" fmla="*/ 1547772 w 2768335"/>
                      <a:gd name="connsiteY163-4224" fmla="*/ 1335743 h 1701760"/>
                      <a:gd name="connsiteX164-4225" fmla="*/ 1544214 w 2768335"/>
                      <a:gd name="connsiteY164-4226" fmla="*/ 1300163 h 1701760"/>
                      <a:gd name="connsiteX165-4227" fmla="*/ 1537098 w 2768335"/>
                      <a:gd name="connsiteY165-4228" fmla="*/ 1385555 h 1701760"/>
                      <a:gd name="connsiteX166-4229" fmla="*/ 1494402 w 2768335"/>
                      <a:gd name="connsiteY166-4230" fmla="*/ 1392671 h 1701760"/>
                      <a:gd name="connsiteX167-4231" fmla="*/ 1473054 w 2768335"/>
                      <a:gd name="connsiteY167-4232" fmla="*/ 1406903 h 1701760"/>
                      <a:gd name="connsiteX168-4233" fmla="*/ 1441032 w 2768335"/>
                      <a:gd name="connsiteY168-4234" fmla="*/ 1396229 h 1701760"/>
                      <a:gd name="connsiteX169-4235" fmla="*/ 1405453 w 2768335"/>
                      <a:gd name="connsiteY169-4236" fmla="*/ 1421135 h 1701760"/>
                      <a:gd name="connsiteX170-4237" fmla="*/ 1366315 w 2768335"/>
                      <a:gd name="connsiteY170-4238" fmla="*/ 1403345 h 1701760"/>
                      <a:gd name="connsiteX171-4239" fmla="*/ 1355641 w 2768335"/>
                      <a:gd name="connsiteY171-4240" fmla="*/ 1414019 h 1701760"/>
                      <a:gd name="connsiteX172-4241" fmla="*/ 1330735 w 2768335"/>
                      <a:gd name="connsiteY172-4242" fmla="*/ 1449598 h 1701760"/>
                      <a:gd name="connsiteX173-4243" fmla="*/ 1320061 w 2768335"/>
                      <a:gd name="connsiteY173-4244" fmla="*/ 1428251 h 1701760"/>
                      <a:gd name="connsiteX174-4245" fmla="*/ 1312945 w 2768335"/>
                      <a:gd name="connsiteY174-4246" fmla="*/ 1410461 h 1701760"/>
                      <a:gd name="connsiteX175-4247" fmla="*/ 1298713 w 2768335"/>
                      <a:gd name="connsiteY175-4248" fmla="*/ 1449598 h 1701760"/>
                      <a:gd name="connsiteX176-4249" fmla="*/ 1231112 w 2768335"/>
                      <a:gd name="connsiteY176-4250" fmla="*/ 1456714 h 1701760"/>
                      <a:gd name="connsiteX177-4251" fmla="*/ 1199090 w 2768335"/>
                      <a:gd name="connsiteY177-4252" fmla="*/ 1478062 h 1701760"/>
                      <a:gd name="connsiteX178-4253" fmla="*/ 1131488 w 2768335"/>
                      <a:gd name="connsiteY178-4254" fmla="*/ 1506526 h 1701760"/>
                      <a:gd name="connsiteX179-4255" fmla="*/ 1088793 w 2768335"/>
                      <a:gd name="connsiteY179-4256" fmla="*/ 1549222 h 1701760"/>
                      <a:gd name="connsiteX180-4257" fmla="*/ 1021191 w 2768335"/>
                      <a:gd name="connsiteY180-4258" fmla="*/ 1556338 h 1701760"/>
                      <a:gd name="connsiteX181-4259" fmla="*/ 1067445 w 2768335"/>
                      <a:gd name="connsiteY181-4260" fmla="*/ 1595475 h 1701760"/>
                      <a:gd name="connsiteX182-4261" fmla="*/ 1060329 w 2768335"/>
                      <a:gd name="connsiteY182-4262" fmla="*/ 1620381 h 1701760"/>
                      <a:gd name="connsiteX183-4263" fmla="*/ 1085235 w 2768335"/>
                      <a:gd name="connsiteY183-4264" fmla="*/ 1655961 h 1701760"/>
                      <a:gd name="connsiteX184-4265" fmla="*/ 1035423 w 2768335"/>
                      <a:gd name="connsiteY184-4266" fmla="*/ 1695099 h 1701760"/>
                      <a:gd name="connsiteX185-4267" fmla="*/ 967821 w 2768335"/>
                      <a:gd name="connsiteY185-4268" fmla="*/ 1698657 h 1701760"/>
                      <a:gd name="connsiteX186-4269" fmla="*/ 953589 w 2768335"/>
                      <a:gd name="connsiteY186-4270" fmla="*/ 1663077 h 1701760"/>
                      <a:gd name="connsiteX187-4271" fmla="*/ 925126 w 2768335"/>
                      <a:gd name="connsiteY187-4272" fmla="*/ 1591917 h 1701760"/>
                      <a:gd name="connsiteX188-4273" fmla="*/ 932242 w 2768335"/>
                      <a:gd name="connsiteY188-4274" fmla="*/ 1538548 h 1701760"/>
                      <a:gd name="connsiteX189-4275" fmla="*/ 946474 w 2768335"/>
                      <a:gd name="connsiteY189-4276" fmla="*/ 1474504 h 1701760"/>
                      <a:gd name="connsiteX190-4277" fmla="*/ 964263 w 2768335"/>
                      <a:gd name="connsiteY190-4278" fmla="*/ 1474504 h 1701760"/>
                      <a:gd name="connsiteX191-4279" fmla="*/ 932242 w 2768335"/>
                      <a:gd name="connsiteY191-4280" fmla="*/ 1453156 h 1701760"/>
                      <a:gd name="connsiteX192-4281" fmla="*/ 903778 w 2768335"/>
                      <a:gd name="connsiteY192-4282" fmla="*/ 1474504 h 1701760"/>
                      <a:gd name="connsiteX193-4283" fmla="*/ 825502 w 2768335"/>
                      <a:gd name="connsiteY193-4284" fmla="*/ 1481620 h 1701760"/>
                      <a:gd name="connsiteX194-4285" fmla="*/ 814828 w 2768335"/>
                      <a:gd name="connsiteY194-4286" fmla="*/ 1456714 h 1701760"/>
                      <a:gd name="connsiteX195-4287" fmla="*/ 765017 w 2768335"/>
                      <a:gd name="connsiteY195-4288" fmla="*/ 1438924 h 1701760"/>
                      <a:gd name="connsiteX196-4289" fmla="*/ 732995 w 2768335"/>
                      <a:gd name="connsiteY196-4290" fmla="*/ 1381997 h 1701760"/>
                      <a:gd name="connsiteX197-4291" fmla="*/ 729437 w 2768335"/>
                      <a:gd name="connsiteY197-4292" fmla="*/ 1428251 h 1701760"/>
                      <a:gd name="connsiteX198-4293" fmla="*/ 708089 w 2768335"/>
                      <a:gd name="connsiteY198-4294" fmla="*/ 1435366 h 1701760"/>
                      <a:gd name="connsiteX199-4295" fmla="*/ 683183 w 2768335"/>
                      <a:gd name="connsiteY199-4296" fmla="*/ 1428251 h 1701760"/>
                      <a:gd name="connsiteX200-4297" fmla="*/ 665393 w 2768335"/>
                      <a:gd name="connsiteY200-4298" fmla="*/ 1446040 h 1701760"/>
                      <a:gd name="connsiteX201-4299" fmla="*/ 626256 w 2768335"/>
                      <a:gd name="connsiteY201-4300" fmla="*/ 1449598 h 1701760"/>
                      <a:gd name="connsiteX202-4301" fmla="*/ 590676 w 2768335"/>
                      <a:gd name="connsiteY202-4302" fmla="*/ 1417577 h 1701760"/>
                      <a:gd name="connsiteX203-4303" fmla="*/ 544422 w 2768335"/>
                      <a:gd name="connsiteY203-4304" fmla="*/ 1431809 h 1701760"/>
                      <a:gd name="connsiteX204-4305" fmla="*/ 487495 w 2768335"/>
                      <a:gd name="connsiteY204-4306" fmla="*/ 1406903 h 1701760"/>
                      <a:gd name="connsiteX205-4307" fmla="*/ 441241 w 2768335"/>
                      <a:gd name="connsiteY205-4308" fmla="*/ 1378439 h 1701760"/>
                      <a:gd name="connsiteX206-4309" fmla="*/ 384313 w 2768335"/>
                      <a:gd name="connsiteY206-4310" fmla="*/ 1367765 h 1701760"/>
                      <a:gd name="connsiteX207-4311" fmla="*/ 387871 w 2768335"/>
                      <a:gd name="connsiteY207-4312" fmla="*/ 1303721 h 1701760"/>
                      <a:gd name="connsiteX208-4313" fmla="*/ 377197 w 2768335"/>
                      <a:gd name="connsiteY208-4314" fmla="*/ 1257468 h 1701760"/>
                      <a:gd name="connsiteX209-4315" fmla="*/ 405661 w 2768335"/>
                      <a:gd name="connsiteY209-4316" fmla="*/ 1221888 h 1701760"/>
                      <a:gd name="connsiteX210-4317" fmla="*/ 380755 w 2768335"/>
                      <a:gd name="connsiteY210-4318" fmla="*/ 1182750 h 1701760"/>
                      <a:gd name="connsiteX211-4319" fmla="*/ 334502 w 2768335"/>
                      <a:gd name="connsiteY211-4320" fmla="*/ 1196982 h 1701760"/>
                      <a:gd name="connsiteX212-4321" fmla="*/ 309596 w 2768335"/>
                      <a:gd name="connsiteY212-4322" fmla="*/ 1172076 h 1701760"/>
                      <a:gd name="connsiteX213-4323" fmla="*/ 266900 w 2768335"/>
                      <a:gd name="connsiteY213-4324" fmla="*/ 1179192 h 1701760"/>
                      <a:gd name="connsiteX214-4325" fmla="*/ 209972 w 2768335"/>
                      <a:gd name="connsiteY214-4326" fmla="*/ 1157844 h 1701760"/>
                      <a:gd name="connsiteX215-4327" fmla="*/ 188625 w 2768335"/>
                      <a:gd name="connsiteY215-4328" fmla="*/ 1125823 h 1701760"/>
                      <a:gd name="connsiteX216-4329" fmla="*/ 234878 w 2768335"/>
                      <a:gd name="connsiteY216-4330" fmla="*/ 1083127 h 1701760"/>
                      <a:gd name="connsiteX217-4331" fmla="*/ 274016 w 2768335"/>
                      <a:gd name="connsiteY217-4332" fmla="*/ 1061779 h 1701760"/>
                      <a:gd name="connsiteX218-4333" fmla="*/ 306038 w 2768335"/>
                      <a:gd name="connsiteY218-4334" fmla="*/ 1076011 h 1701760"/>
                      <a:gd name="connsiteX219-4335" fmla="*/ 323828 w 2768335"/>
                      <a:gd name="connsiteY219-4336" fmla="*/ 1011967 h 1701760"/>
                      <a:gd name="connsiteX220-4337" fmla="*/ 298922 w 2768335"/>
                      <a:gd name="connsiteY220-4338" fmla="*/ 951482 h 1701760"/>
                      <a:gd name="connsiteX221-4339" fmla="*/ 259784 w 2768335"/>
                      <a:gd name="connsiteY221-4340" fmla="*/ 965714 h 1701760"/>
                      <a:gd name="connsiteX222-4341" fmla="*/ 234878 w 2768335"/>
                      <a:gd name="connsiteY222-4342" fmla="*/ 947924 h 1701760"/>
                      <a:gd name="connsiteX223-4343" fmla="*/ 209972 w 2768335"/>
                      <a:gd name="connsiteY223-4344" fmla="*/ 965714 h 1701760"/>
                      <a:gd name="connsiteX224-4345" fmla="*/ 163719 w 2768335"/>
                      <a:gd name="connsiteY224-4346" fmla="*/ 947924 h 1701760"/>
                      <a:gd name="connsiteX225-4347" fmla="*/ 149487 w 2768335"/>
                      <a:gd name="connsiteY225-4348" fmla="*/ 926576 h 1701760"/>
                      <a:gd name="connsiteX226-4349" fmla="*/ 135255 w 2768335"/>
                      <a:gd name="connsiteY226-4350" fmla="*/ 890996 h 1701760"/>
                      <a:gd name="connsiteX227-4351" fmla="*/ 81885 w 2768335"/>
                      <a:gd name="connsiteY227-4352" fmla="*/ 876764 h 1701760"/>
                      <a:gd name="connsiteX228-4353" fmla="*/ 64095 w 2768335"/>
                      <a:gd name="connsiteY228-4354" fmla="*/ 883880 h 1701760"/>
                      <a:gd name="connsiteX229-4355" fmla="*/ 42747 w 2768335"/>
                      <a:gd name="connsiteY229-4356" fmla="*/ 837626 h 1701760"/>
                      <a:gd name="connsiteX230-4357" fmla="*/ 56979 w 2768335"/>
                      <a:gd name="connsiteY230-4358" fmla="*/ 784257 h 1701760"/>
                      <a:gd name="connsiteX231-4359" fmla="*/ 67653 w 2768335"/>
                      <a:gd name="connsiteY231-4360" fmla="*/ 738003 h 1701760"/>
                      <a:gd name="connsiteX232-4361" fmla="*/ 85443 w 2768335"/>
                      <a:gd name="connsiteY232-4362" fmla="*/ 723771 h 1701760"/>
                      <a:gd name="connsiteX233-4363" fmla="*/ 56979 w 2768335"/>
                      <a:gd name="connsiteY233-4364" fmla="*/ 695307 h 1701760"/>
                      <a:gd name="connsiteX234-4365" fmla="*/ 52 w 2768335"/>
                      <a:gd name="connsiteY234-4366" fmla="*/ 652612 h 1701760"/>
                      <a:gd name="connsiteX235-4367" fmla="*/ 67653 w 2768335"/>
                      <a:gd name="connsiteY235-4368" fmla="*/ 296814 h 1701760"/>
                      <a:gd name="connsiteX236-4369" fmla="*/ 85443 w 2768335"/>
                      <a:gd name="connsiteY236-4370" fmla="*/ 328836 h 1701760"/>
                      <a:gd name="connsiteX237-4371" fmla="*/ 128139 w 2768335"/>
                      <a:gd name="connsiteY237-4372" fmla="*/ 332394 h 1701760"/>
                      <a:gd name="connsiteX238-4373" fmla="*/ 185067 w 2768335"/>
                      <a:gd name="connsiteY238-4374" fmla="*/ 318162 h 1701760"/>
                      <a:gd name="connsiteX0-4375" fmla="*/ 185346 w 2768614"/>
                      <a:gd name="connsiteY0-4376" fmla="*/ 318162 h 1701760"/>
                      <a:gd name="connsiteX1-4377" fmla="*/ 217367 w 2768614"/>
                      <a:gd name="connsiteY1-4378" fmla="*/ 264792 h 1701760"/>
                      <a:gd name="connsiteX2-4379" fmla="*/ 249389 w 2768614"/>
                      <a:gd name="connsiteY2-4380" fmla="*/ 268350 h 1701760"/>
                      <a:gd name="connsiteX3-4381" fmla="*/ 320549 w 2768614"/>
                      <a:gd name="connsiteY3-4382" fmla="*/ 257676 h 1701760"/>
                      <a:gd name="connsiteX4-4383" fmla="*/ 373918 w 2768614"/>
                      <a:gd name="connsiteY4-4384" fmla="*/ 261234 h 1701760"/>
                      <a:gd name="connsiteX5-4385" fmla="*/ 373918 w 2768614"/>
                      <a:gd name="connsiteY5-4386" fmla="*/ 193633 h 1701760"/>
                      <a:gd name="connsiteX6-4387" fmla="*/ 352570 w 2768614"/>
                      <a:gd name="connsiteY6-4388" fmla="*/ 186517 h 1701760"/>
                      <a:gd name="connsiteX7-4389" fmla="*/ 313433 w 2768614"/>
                      <a:gd name="connsiteY7-4390" fmla="*/ 190075 h 1701760"/>
                      <a:gd name="connsiteX8-4391" fmla="*/ 295643 w 2768614"/>
                      <a:gd name="connsiteY8-4392" fmla="*/ 147379 h 1701760"/>
                      <a:gd name="connsiteX9-4393" fmla="*/ 274295 w 2768614"/>
                      <a:gd name="connsiteY9-4394" fmla="*/ 147379 h 1701760"/>
                      <a:gd name="connsiteX10-4395" fmla="*/ 288527 w 2768614"/>
                      <a:gd name="connsiteY10-4396" fmla="*/ 97567 h 1701760"/>
                      <a:gd name="connsiteX11-4397" fmla="*/ 302759 w 2768614"/>
                      <a:gd name="connsiteY11-4398" fmla="*/ 101125 h 1701760"/>
                      <a:gd name="connsiteX12-4399" fmla="*/ 316991 w 2768614"/>
                      <a:gd name="connsiteY12-4400" fmla="*/ 72661 h 1701760"/>
                      <a:gd name="connsiteX13-4401" fmla="*/ 352570 w 2768614"/>
                      <a:gd name="connsiteY13-4402" fmla="*/ 97567 h 1701760"/>
                      <a:gd name="connsiteX14-4403" fmla="*/ 413056 w 2768614"/>
                      <a:gd name="connsiteY14-4404" fmla="*/ 129589 h 1701760"/>
                      <a:gd name="connsiteX15-4405" fmla="*/ 416614 w 2768614"/>
                      <a:gd name="connsiteY15-4406" fmla="*/ 101125 h 1701760"/>
                      <a:gd name="connsiteX16-4407" fmla="*/ 423730 w 2768614"/>
                      <a:gd name="connsiteY16-4408" fmla="*/ 61988 h 1701760"/>
                      <a:gd name="connsiteX17-4409" fmla="*/ 430846 w 2768614"/>
                      <a:gd name="connsiteY17-4410" fmla="*/ 111799 h 1701760"/>
                      <a:gd name="connsiteX18-4411" fmla="*/ 452194 w 2768614"/>
                      <a:gd name="connsiteY18-4412" fmla="*/ 122473 h 1701760"/>
                      <a:gd name="connsiteX19-4413" fmla="*/ 462868 w 2768614"/>
                      <a:gd name="connsiteY19-4414" fmla="*/ 86893 h 1701760"/>
                      <a:gd name="connsiteX20-4415" fmla="*/ 516237 w 2768614"/>
                      <a:gd name="connsiteY20-4416" fmla="*/ 58430 h 1701760"/>
                      <a:gd name="connsiteX21-4417" fmla="*/ 558933 w 2768614"/>
                      <a:gd name="connsiteY21-4418" fmla="*/ 61988 h 1701760"/>
                      <a:gd name="connsiteX22-4419" fmla="*/ 551817 w 2768614"/>
                      <a:gd name="connsiteY22-4420" fmla="*/ 12176 h 1701760"/>
                      <a:gd name="connsiteX23-4421" fmla="*/ 605187 w 2768614"/>
                      <a:gd name="connsiteY23-4422" fmla="*/ 1502 h 1701760"/>
                      <a:gd name="connsiteX24-4423" fmla="*/ 651440 w 2768614"/>
                      <a:gd name="connsiteY24-4424" fmla="*/ 37082 h 1701760"/>
                      <a:gd name="connsiteX25-4425" fmla="*/ 701252 w 2768614"/>
                      <a:gd name="connsiteY25-4426" fmla="*/ 26408 h 1701760"/>
                      <a:gd name="connsiteX26-4427" fmla="*/ 715484 w 2768614"/>
                      <a:gd name="connsiteY26-4428" fmla="*/ 69103 h 1701760"/>
                      <a:gd name="connsiteX27-4429" fmla="*/ 726158 w 2768614"/>
                      <a:gd name="connsiteY27-4430" fmla="*/ 111799 h 1701760"/>
                      <a:gd name="connsiteX28-4431" fmla="*/ 758180 w 2768614"/>
                      <a:gd name="connsiteY28-4432" fmla="*/ 111799 h 1701760"/>
                      <a:gd name="connsiteX29-4433" fmla="*/ 783086 w 2768614"/>
                      <a:gd name="connsiteY29-4434" fmla="*/ 175843 h 1701760"/>
                      <a:gd name="connsiteX30-4435" fmla="*/ 840013 w 2768614"/>
                      <a:gd name="connsiteY30-4436" fmla="*/ 179401 h 1701760"/>
                      <a:gd name="connsiteX31-4437" fmla="*/ 868477 w 2768614"/>
                      <a:gd name="connsiteY31-4438" fmla="*/ 161611 h 1701760"/>
                      <a:gd name="connsiteX32-4439" fmla="*/ 889825 w 2768614"/>
                      <a:gd name="connsiteY32-4440" fmla="*/ 257676 h 1701760"/>
                      <a:gd name="connsiteX33-4441" fmla="*/ 896941 w 2768614"/>
                      <a:gd name="connsiteY33-4442" fmla="*/ 303930 h 1701760"/>
                      <a:gd name="connsiteX34-4443" fmla="*/ 879151 w 2768614"/>
                      <a:gd name="connsiteY34-4444" fmla="*/ 332394 h 1701760"/>
                      <a:gd name="connsiteX35-4445" fmla="*/ 815107 w 2768614"/>
                      <a:gd name="connsiteY35-4446" fmla="*/ 378647 h 1701760"/>
                      <a:gd name="connsiteX36-4447" fmla="*/ 790202 w 2768614"/>
                      <a:gd name="connsiteY36-4448" fmla="*/ 417785 h 1701760"/>
                      <a:gd name="connsiteX37-4449" fmla="*/ 832897 w 2768614"/>
                      <a:gd name="connsiteY37-4450" fmla="*/ 403553 h 1701760"/>
                      <a:gd name="connsiteX38-4451" fmla="*/ 882709 w 2768614"/>
                      <a:gd name="connsiteY38-4452" fmla="*/ 396437 h 1701760"/>
                      <a:gd name="connsiteX39-4453" fmla="*/ 918289 w 2768614"/>
                      <a:gd name="connsiteY39-4454" fmla="*/ 414227 h 1701760"/>
                      <a:gd name="connsiteX40-4455" fmla="*/ 911173 w 2768614"/>
                      <a:gd name="connsiteY40-4456" fmla="*/ 467597 h 1701760"/>
                      <a:gd name="connsiteX41-4457" fmla="*/ 889825 w 2768614"/>
                      <a:gd name="connsiteY41-4458" fmla="*/ 517409 h 1701760"/>
                      <a:gd name="connsiteX42-4459" fmla="*/ 900499 w 2768614"/>
                      <a:gd name="connsiteY42-4460" fmla="*/ 585010 h 1701760"/>
                      <a:gd name="connsiteX43-4461" fmla="*/ 939637 w 2768614"/>
                      <a:gd name="connsiteY43-4462" fmla="*/ 617032 h 1701760"/>
                      <a:gd name="connsiteX44-4463" fmla="*/ 960984 w 2768614"/>
                      <a:gd name="connsiteY44-4464" fmla="*/ 649054 h 1701760"/>
                      <a:gd name="connsiteX45-4465" fmla="*/ 989448 w 2768614"/>
                      <a:gd name="connsiteY45-4466" fmla="*/ 595684 h 1701760"/>
                      <a:gd name="connsiteX46-4467" fmla="*/ 1032144 w 2768614"/>
                      <a:gd name="connsiteY46-4468" fmla="*/ 606358 h 1701760"/>
                      <a:gd name="connsiteX47-4469" fmla="*/ 1067724 w 2768614"/>
                      <a:gd name="connsiteY47-4470" fmla="*/ 592126 h 1701760"/>
                      <a:gd name="connsiteX48-4471" fmla="*/ 1106861 w 2768614"/>
                      <a:gd name="connsiteY48-4472" fmla="*/ 560104 h 1701760"/>
                      <a:gd name="connsiteX49-4473" fmla="*/ 1156673 w 2768614"/>
                      <a:gd name="connsiteY49-4474" fmla="*/ 567220 h 1701760"/>
                      <a:gd name="connsiteX50-4475" fmla="*/ 1195811 w 2768614"/>
                      <a:gd name="connsiteY50-4476" fmla="*/ 556546 h 1701760"/>
                      <a:gd name="connsiteX51-4477" fmla="*/ 1206485 w 2768614"/>
                      <a:gd name="connsiteY51-4478" fmla="*/ 613474 h 1701760"/>
                      <a:gd name="connsiteX52-4479" fmla="*/ 1234949 w 2768614"/>
                      <a:gd name="connsiteY52-4480" fmla="*/ 638380 h 1701760"/>
                      <a:gd name="connsiteX53-4481" fmla="*/ 1231391 w 2768614"/>
                      <a:gd name="connsiteY53-4482" fmla="*/ 681075 h 1701760"/>
                      <a:gd name="connsiteX54-4483" fmla="*/ 1224275 w 2768614"/>
                      <a:gd name="connsiteY54-4484" fmla="*/ 720213 h 1701760"/>
                      <a:gd name="connsiteX55-4485" fmla="*/ 1199369 w 2768614"/>
                      <a:gd name="connsiteY55-4486" fmla="*/ 745119 h 1701760"/>
                      <a:gd name="connsiteX56-4487" fmla="*/ 1163789 w 2768614"/>
                      <a:gd name="connsiteY56-4488" fmla="*/ 798489 h 1701760"/>
                      <a:gd name="connsiteX57-4489" fmla="*/ 1188695 w 2768614"/>
                      <a:gd name="connsiteY57-4490" fmla="*/ 812721 h 1701760"/>
                      <a:gd name="connsiteX58-4491" fmla="*/ 1231391 w 2768614"/>
                      <a:gd name="connsiteY58-4492" fmla="*/ 784257 h 1701760"/>
                      <a:gd name="connsiteX59-4493" fmla="*/ 1266970 w 2768614"/>
                      <a:gd name="connsiteY59-4494" fmla="*/ 851858 h 1701760"/>
                      <a:gd name="connsiteX60-4495" fmla="*/ 1302550 w 2768614"/>
                      <a:gd name="connsiteY60-4496" fmla="*/ 855416 h 1701760"/>
                      <a:gd name="connsiteX61-4497" fmla="*/ 1348804 w 2768614"/>
                      <a:gd name="connsiteY61-4498" fmla="*/ 866090 h 1701760"/>
                      <a:gd name="connsiteX62-4499" fmla="*/ 1384384 w 2768614"/>
                      <a:gd name="connsiteY62-4500" fmla="*/ 809163 h 1701760"/>
                      <a:gd name="connsiteX63-4501" fmla="*/ 1423521 w 2768614"/>
                      <a:gd name="connsiteY63-4502" fmla="*/ 784257 h 1701760"/>
                      <a:gd name="connsiteX64-4503" fmla="*/ 1476891 w 2768614"/>
                      <a:gd name="connsiteY64-4504" fmla="*/ 809163 h 1701760"/>
                      <a:gd name="connsiteX65-4505" fmla="*/ 1505355 w 2768614"/>
                      <a:gd name="connsiteY65-4506" fmla="*/ 823395 h 1701760"/>
                      <a:gd name="connsiteX66-4507" fmla="*/ 1530261 w 2768614"/>
                      <a:gd name="connsiteY66-4508" fmla="*/ 812721 h 1701760"/>
                      <a:gd name="connsiteX67-4509" fmla="*/ 1519587 w 2768614"/>
                      <a:gd name="connsiteY67-4510" fmla="*/ 773583 h 1701760"/>
                      <a:gd name="connsiteX68-4511" fmla="*/ 1523145 w 2768614"/>
                      <a:gd name="connsiteY68-4512" fmla="*/ 730887 h 1701760"/>
                      <a:gd name="connsiteX69-4513" fmla="*/ 1558725 w 2768614"/>
                      <a:gd name="connsiteY69-4514" fmla="*/ 698865 h 1701760"/>
                      <a:gd name="connsiteX70-4515" fmla="*/ 1629884 w 2768614"/>
                      <a:gd name="connsiteY70-4516" fmla="*/ 709539 h 1701760"/>
                      <a:gd name="connsiteX71-4517" fmla="*/ 1697486 w 2768614"/>
                      <a:gd name="connsiteY71-4518" fmla="*/ 734445 h 1701760"/>
                      <a:gd name="connsiteX72-4519" fmla="*/ 1743739 w 2768614"/>
                      <a:gd name="connsiteY72-4520" fmla="*/ 734445 h 1701760"/>
                      <a:gd name="connsiteX73-4521" fmla="*/ 1782877 w 2768614"/>
                      <a:gd name="connsiteY73-4522" fmla="*/ 720213 h 1701760"/>
                      <a:gd name="connsiteX74-4523" fmla="*/ 1800667 w 2768614"/>
                      <a:gd name="connsiteY74-4524" fmla="*/ 716655 h 1701760"/>
                      <a:gd name="connsiteX75-4525" fmla="*/ 1818457 w 2768614"/>
                      <a:gd name="connsiteY75-4526" fmla="*/ 748677 h 1701760"/>
                      <a:gd name="connsiteX76-4527" fmla="*/ 1761529 w 2768614"/>
                      <a:gd name="connsiteY76-4528" fmla="*/ 823395 h 1701760"/>
                      <a:gd name="connsiteX77-4529" fmla="*/ 1747297 w 2768614"/>
                      <a:gd name="connsiteY77-4530" fmla="*/ 866090 h 1701760"/>
                      <a:gd name="connsiteX78-4531" fmla="*/ 1782877 w 2768614"/>
                      <a:gd name="connsiteY78-4532" fmla="*/ 880322 h 1701760"/>
                      <a:gd name="connsiteX79-4533" fmla="*/ 1878942 w 2768614"/>
                      <a:gd name="connsiteY79-4534" fmla="*/ 862532 h 1701760"/>
                      <a:gd name="connsiteX80-4535" fmla="*/ 1932312 w 2768614"/>
                      <a:gd name="connsiteY80-4536" fmla="*/ 826952 h 1701760"/>
                      <a:gd name="connsiteX81-4537" fmla="*/ 1975008 w 2768614"/>
                      <a:gd name="connsiteY81-4538" fmla="*/ 841184 h 1701760"/>
                      <a:gd name="connsiteX82-4539" fmla="*/ 1999914 w 2768614"/>
                      <a:gd name="connsiteY82-4540" fmla="*/ 873206 h 1701760"/>
                      <a:gd name="connsiteX83-4541" fmla="*/ 2035493 w 2768614"/>
                      <a:gd name="connsiteY83-4542" fmla="*/ 834068 h 1701760"/>
                      <a:gd name="connsiteX84-4543" fmla="*/ 2046167 w 2768614"/>
                      <a:gd name="connsiteY84-4544" fmla="*/ 677517 h 1701760"/>
                      <a:gd name="connsiteX85-4545" fmla="*/ 2063957 w 2768614"/>
                      <a:gd name="connsiteY85-4546" fmla="*/ 609916 h 1701760"/>
                      <a:gd name="connsiteX86-4547" fmla="*/ 2113769 w 2768614"/>
                      <a:gd name="connsiteY86-4548" fmla="*/ 563662 h 1701760"/>
                      <a:gd name="connsiteX87-4549" fmla="*/ 2131559 w 2768614"/>
                      <a:gd name="connsiteY87-4550" fmla="*/ 467597 h 1701760"/>
                      <a:gd name="connsiteX88-4551" fmla="*/ 2128001 w 2768614"/>
                      <a:gd name="connsiteY88-4552" fmla="*/ 417785 h 1701760"/>
                      <a:gd name="connsiteX89-4553" fmla="*/ 2192044 w 2768614"/>
                      <a:gd name="connsiteY89-4554" fmla="*/ 385763 h 1701760"/>
                      <a:gd name="connsiteX90-4555" fmla="*/ 2213392 w 2768614"/>
                      <a:gd name="connsiteY90-4556" fmla="*/ 343068 h 1701760"/>
                      <a:gd name="connsiteX91-4557" fmla="*/ 2206276 w 2768614"/>
                      <a:gd name="connsiteY91-4558" fmla="*/ 261234 h 1701760"/>
                      <a:gd name="connsiteX92-4559" fmla="*/ 2234740 w 2768614"/>
                      <a:gd name="connsiteY92-4560" fmla="*/ 214981 h 1701760"/>
                      <a:gd name="connsiteX93-4561" fmla="*/ 2298784 w 2768614"/>
                      <a:gd name="connsiteY93-4562" fmla="*/ 211423 h 1701760"/>
                      <a:gd name="connsiteX94-4563" fmla="*/ 2345037 w 2768614"/>
                      <a:gd name="connsiteY94-4564" fmla="*/ 182959 h 1701760"/>
                      <a:gd name="connsiteX95-4565" fmla="*/ 2394849 w 2768614"/>
                      <a:gd name="connsiteY95-4566" fmla="*/ 147379 h 1701760"/>
                      <a:gd name="connsiteX96-4567" fmla="*/ 2430429 w 2768614"/>
                      <a:gd name="connsiteY96-4568" fmla="*/ 118915 h 1701760"/>
                      <a:gd name="connsiteX97-4569" fmla="*/ 2473125 w 2768614"/>
                      <a:gd name="connsiteY97-4570" fmla="*/ 165169 h 1701760"/>
                      <a:gd name="connsiteX98-4571" fmla="*/ 2519378 w 2768614"/>
                      <a:gd name="connsiteY98-4572" fmla="*/ 247002 h 1701760"/>
                      <a:gd name="connsiteX99-4573" fmla="*/ 2537168 w 2768614"/>
                      <a:gd name="connsiteY99-4574" fmla="*/ 279024 h 1701760"/>
                      <a:gd name="connsiteX100-4575" fmla="*/ 2586980 w 2768614"/>
                      <a:gd name="connsiteY100-4576" fmla="*/ 257676 h 1701760"/>
                      <a:gd name="connsiteX101-4577" fmla="*/ 2647465 w 2768614"/>
                      <a:gd name="connsiteY101-4578" fmla="*/ 232770 h 1701760"/>
                      <a:gd name="connsiteX102-4579" fmla="*/ 2658139 w 2768614"/>
                      <a:gd name="connsiteY102-4580" fmla="*/ 275466 h 1701760"/>
                      <a:gd name="connsiteX103-4581" fmla="*/ 2711509 w 2768614"/>
                      <a:gd name="connsiteY103-4582" fmla="*/ 268350 h 1701760"/>
                      <a:gd name="connsiteX104-4583" fmla="*/ 2747089 w 2768614"/>
                      <a:gd name="connsiteY104-4584" fmla="*/ 275466 h 1701760"/>
                      <a:gd name="connsiteX105-4585" fmla="*/ 2768437 w 2768614"/>
                      <a:gd name="connsiteY105-4586" fmla="*/ 314604 h 1701760"/>
                      <a:gd name="connsiteX106-4587" fmla="*/ 2754205 w 2768614"/>
                      <a:gd name="connsiteY106-4588" fmla="*/ 346626 h 1701760"/>
                      <a:gd name="connsiteX107-4589" fmla="*/ 2704393 w 2768614"/>
                      <a:gd name="connsiteY107-4590" fmla="*/ 421343 h 1701760"/>
                      <a:gd name="connsiteX108-4591" fmla="*/ 2679487 w 2768614"/>
                      <a:gd name="connsiteY108-4592" fmla="*/ 460481 h 1701760"/>
                      <a:gd name="connsiteX109-4593" fmla="*/ 2661697 w 2768614"/>
                      <a:gd name="connsiteY109-4594" fmla="*/ 510293 h 1701760"/>
                      <a:gd name="connsiteX110-4595" fmla="*/ 2647465 w 2768614"/>
                      <a:gd name="connsiteY110-4596" fmla="*/ 535198 h 1701760"/>
                      <a:gd name="connsiteX111-4597" fmla="*/ 2679487 w 2768614"/>
                      <a:gd name="connsiteY111-4598" fmla="*/ 560104 h 1701760"/>
                      <a:gd name="connsiteX112-4599" fmla="*/ 2654581 w 2768614"/>
                      <a:gd name="connsiteY112-4600" fmla="*/ 613474 h 1701760"/>
                      <a:gd name="connsiteX113-4601" fmla="*/ 2675929 w 2768614"/>
                      <a:gd name="connsiteY113-4602" fmla="*/ 666844 h 1701760"/>
                      <a:gd name="connsiteX114-4603" fmla="*/ 2633233 w 2768614"/>
                      <a:gd name="connsiteY114-4604" fmla="*/ 656170 h 1701760"/>
                      <a:gd name="connsiteX115-4605" fmla="*/ 2586980 w 2768614"/>
                      <a:gd name="connsiteY115-4606" fmla="*/ 645496 h 1701760"/>
                      <a:gd name="connsiteX116-4607" fmla="*/ 2615444 w 2768614"/>
                      <a:gd name="connsiteY116-4608" fmla="*/ 677517 h 1701760"/>
                      <a:gd name="connsiteX117-4609" fmla="*/ 2586980 w 2768614"/>
                      <a:gd name="connsiteY117-4610" fmla="*/ 723771 h 1701760"/>
                      <a:gd name="connsiteX118-4611" fmla="*/ 2565632 w 2768614"/>
                      <a:gd name="connsiteY118-4612" fmla="*/ 730887 h 1701760"/>
                      <a:gd name="connsiteX119-4613" fmla="*/ 2554958 w 2768614"/>
                      <a:gd name="connsiteY119-4614" fmla="*/ 762909 h 1701760"/>
                      <a:gd name="connsiteX120-4615" fmla="*/ 2519378 w 2768614"/>
                      <a:gd name="connsiteY120-4616" fmla="*/ 794931 h 1701760"/>
                      <a:gd name="connsiteX121-4617" fmla="*/ 2505146 w 2768614"/>
                      <a:gd name="connsiteY121-4618" fmla="*/ 826952 h 1701760"/>
                      <a:gd name="connsiteX122-4619" fmla="*/ 2469567 w 2768614"/>
                      <a:gd name="connsiteY122-4620" fmla="*/ 830510 h 1701760"/>
                      <a:gd name="connsiteX123-4621" fmla="*/ 2437545 w 2768614"/>
                      <a:gd name="connsiteY123-4622" fmla="*/ 834068 h 1701760"/>
                      <a:gd name="connsiteX124-4623" fmla="*/ 2423313 w 2768614"/>
                      <a:gd name="connsiteY124-4624" fmla="*/ 873206 h 1701760"/>
                      <a:gd name="connsiteX125-4625" fmla="*/ 2419755 w 2768614"/>
                      <a:gd name="connsiteY125-4626" fmla="*/ 887438 h 1701760"/>
                      <a:gd name="connsiteX126-4627" fmla="*/ 2380617 w 2768614"/>
                      <a:gd name="connsiteY126-4628" fmla="*/ 944366 h 1701760"/>
                      <a:gd name="connsiteX127-4629" fmla="*/ 2345037 w 2768614"/>
                      <a:gd name="connsiteY127-4630" fmla="*/ 965714 h 1701760"/>
                      <a:gd name="connsiteX128-4631" fmla="*/ 2334363 w 2768614"/>
                      <a:gd name="connsiteY128-4632" fmla="*/ 965714 h 1701760"/>
                      <a:gd name="connsiteX129-4633" fmla="*/ 2313016 w 2768614"/>
                      <a:gd name="connsiteY129-4634" fmla="*/ 990619 h 1701760"/>
                      <a:gd name="connsiteX130-4635" fmla="*/ 2291668 w 2768614"/>
                      <a:gd name="connsiteY130-4636" fmla="*/ 997735 h 1701760"/>
                      <a:gd name="connsiteX131-4637" fmla="*/ 2259646 w 2768614"/>
                      <a:gd name="connsiteY131-4638" fmla="*/ 1019083 h 1701760"/>
                      <a:gd name="connsiteX132-4639" fmla="*/ 2216950 w 2768614"/>
                      <a:gd name="connsiteY132-4640" fmla="*/ 1026199 h 1701760"/>
                      <a:gd name="connsiteX133-4641" fmla="*/ 2188486 w 2768614"/>
                      <a:gd name="connsiteY133-4642" fmla="*/ 1104475 h 1701760"/>
                      <a:gd name="connsiteX134-4643" fmla="*/ 2156465 w 2768614"/>
                      <a:gd name="connsiteY134-4644" fmla="*/ 1157844 h 1701760"/>
                      <a:gd name="connsiteX135-4645" fmla="*/ 2120885 w 2768614"/>
                      <a:gd name="connsiteY135-4646" fmla="*/ 1161402 h 1701760"/>
                      <a:gd name="connsiteX136-4647" fmla="*/ 2095979 w 2768614"/>
                      <a:gd name="connsiteY136-4648" fmla="*/ 1175634 h 1701760"/>
                      <a:gd name="connsiteX137-4649" fmla="*/ 2067515 w 2768614"/>
                      <a:gd name="connsiteY137-4650" fmla="*/ 1182750 h 1701760"/>
                      <a:gd name="connsiteX138-4651" fmla="*/ 2021261 w 2768614"/>
                      <a:gd name="connsiteY138-4652" fmla="*/ 1200540 h 1701760"/>
                      <a:gd name="connsiteX139-4653" fmla="*/ 2003472 w 2768614"/>
                      <a:gd name="connsiteY139-4654" fmla="*/ 1179192 h 1701760"/>
                      <a:gd name="connsiteX140-4655" fmla="*/ 1989240 w 2768614"/>
                      <a:gd name="connsiteY140-4656" fmla="*/ 1200540 h 1701760"/>
                      <a:gd name="connsiteX141-4657" fmla="*/ 1978566 w 2768614"/>
                      <a:gd name="connsiteY141-4658" fmla="*/ 1225446 h 1701760"/>
                      <a:gd name="connsiteX142-4659" fmla="*/ 1942986 w 2768614"/>
                      <a:gd name="connsiteY142-4660" fmla="*/ 1200540 h 1701760"/>
                      <a:gd name="connsiteX143-4661" fmla="*/ 1907406 w 2768614"/>
                      <a:gd name="connsiteY143-4662" fmla="*/ 1207656 h 1701760"/>
                      <a:gd name="connsiteX144-4663" fmla="*/ 1864711 w 2768614"/>
                      <a:gd name="connsiteY144-4664" fmla="*/ 1236120 h 1701760"/>
                      <a:gd name="connsiteX145-4665" fmla="*/ 1836247 w 2768614"/>
                      <a:gd name="connsiteY145-4666" fmla="*/ 1221888 h 1701760"/>
                      <a:gd name="connsiteX146-4667" fmla="*/ 1843363 w 2768614"/>
                      <a:gd name="connsiteY146-4668" fmla="*/ 1196982 h 1701760"/>
                      <a:gd name="connsiteX147-4669" fmla="*/ 1804225 w 2768614"/>
                      <a:gd name="connsiteY147-4670" fmla="*/ 1225446 h 1701760"/>
                      <a:gd name="connsiteX148-4671" fmla="*/ 1804225 w 2768614"/>
                      <a:gd name="connsiteY148-4672" fmla="*/ 1257468 h 1701760"/>
                      <a:gd name="connsiteX149-4673" fmla="*/ 1786435 w 2768614"/>
                      <a:gd name="connsiteY149-4674" fmla="*/ 1246794 h 1701760"/>
                      <a:gd name="connsiteX150-4675" fmla="*/ 1772203 w 2768614"/>
                      <a:gd name="connsiteY150-4676" fmla="*/ 1268142 h 1701760"/>
                      <a:gd name="connsiteX151-4677" fmla="*/ 1765087 w 2768614"/>
                      <a:gd name="connsiteY151-4678" fmla="*/ 1307279 h 1701760"/>
                      <a:gd name="connsiteX152-4679" fmla="*/ 1701044 w 2768614"/>
                      <a:gd name="connsiteY152-4680" fmla="*/ 1307279 h 1701760"/>
                      <a:gd name="connsiteX153-4681" fmla="*/ 1697486 w 2768614"/>
                      <a:gd name="connsiteY153-4682" fmla="*/ 1261026 h 1701760"/>
                      <a:gd name="connsiteX154-4683" fmla="*/ 1637000 w 2768614"/>
                      <a:gd name="connsiteY154-4684" fmla="*/ 1200540 h 1701760"/>
                      <a:gd name="connsiteX155-4685" fmla="*/ 1626326 w 2768614"/>
                      <a:gd name="connsiteY155-4686" fmla="*/ 1172076 h 1701760"/>
                      <a:gd name="connsiteX156-4687" fmla="*/ 1640558 w 2768614"/>
                      <a:gd name="connsiteY156-4688" fmla="*/ 1232562 h 1701760"/>
                      <a:gd name="connsiteX157-4689" fmla="*/ 1612094 w 2768614"/>
                      <a:gd name="connsiteY157-4690" fmla="*/ 1221888 h 1701760"/>
                      <a:gd name="connsiteX158-4691" fmla="*/ 1644116 w 2768614"/>
                      <a:gd name="connsiteY158-4692" fmla="*/ 1293047 h 1701760"/>
                      <a:gd name="connsiteX159-4693" fmla="*/ 1629884 w 2768614"/>
                      <a:gd name="connsiteY159-4694" fmla="*/ 1332185 h 1701760"/>
                      <a:gd name="connsiteX160-4695" fmla="*/ 1615652 w 2768614"/>
                      <a:gd name="connsiteY160-4696" fmla="*/ 1335743 h 1701760"/>
                      <a:gd name="connsiteX161-4697" fmla="*/ 1587188 w 2768614"/>
                      <a:gd name="connsiteY161-4698" fmla="*/ 1310837 h 1701760"/>
                      <a:gd name="connsiteX162-4699" fmla="*/ 1572956 w 2768614"/>
                      <a:gd name="connsiteY162-4700" fmla="*/ 1342859 h 1701760"/>
                      <a:gd name="connsiteX163-4701" fmla="*/ 1548051 w 2768614"/>
                      <a:gd name="connsiteY163-4702" fmla="*/ 1335743 h 1701760"/>
                      <a:gd name="connsiteX164-4703" fmla="*/ 1544493 w 2768614"/>
                      <a:gd name="connsiteY164-4704" fmla="*/ 1300163 h 1701760"/>
                      <a:gd name="connsiteX165-4705" fmla="*/ 1537377 w 2768614"/>
                      <a:gd name="connsiteY165-4706" fmla="*/ 1385555 h 1701760"/>
                      <a:gd name="connsiteX166-4707" fmla="*/ 1494681 w 2768614"/>
                      <a:gd name="connsiteY166-4708" fmla="*/ 1392671 h 1701760"/>
                      <a:gd name="connsiteX167-4709" fmla="*/ 1473333 w 2768614"/>
                      <a:gd name="connsiteY167-4710" fmla="*/ 1406903 h 1701760"/>
                      <a:gd name="connsiteX168-4711" fmla="*/ 1441311 w 2768614"/>
                      <a:gd name="connsiteY168-4712" fmla="*/ 1396229 h 1701760"/>
                      <a:gd name="connsiteX169-4713" fmla="*/ 1405732 w 2768614"/>
                      <a:gd name="connsiteY169-4714" fmla="*/ 1421135 h 1701760"/>
                      <a:gd name="connsiteX170-4715" fmla="*/ 1366594 w 2768614"/>
                      <a:gd name="connsiteY170-4716" fmla="*/ 1403345 h 1701760"/>
                      <a:gd name="connsiteX171-4717" fmla="*/ 1355920 w 2768614"/>
                      <a:gd name="connsiteY171-4718" fmla="*/ 1414019 h 1701760"/>
                      <a:gd name="connsiteX172-4719" fmla="*/ 1331014 w 2768614"/>
                      <a:gd name="connsiteY172-4720" fmla="*/ 1449598 h 1701760"/>
                      <a:gd name="connsiteX173-4721" fmla="*/ 1320340 w 2768614"/>
                      <a:gd name="connsiteY173-4722" fmla="*/ 1428251 h 1701760"/>
                      <a:gd name="connsiteX174-4723" fmla="*/ 1313224 w 2768614"/>
                      <a:gd name="connsiteY174-4724" fmla="*/ 1410461 h 1701760"/>
                      <a:gd name="connsiteX175-4725" fmla="*/ 1298992 w 2768614"/>
                      <a:gd name="connsiteY175-4726" fmla="*/ 1449598 h 1701760"/>
                      <a:gd name="connsiteX176-4727" fmla="*/ 1231391 w 2768614"/>
                      <a:gd name="connsiteY176-4728" fmla="*/ 1456714 h 1701760"/>
                      <a:gd name="connsiteX177-4729" fmla="*/ 1199369 w 2768614"/>
                      <a:gd name="connsiteY177-4730" fmla="*/ 1478062 h 1701760"/>
                      <a:gd name="connsiteX178-4731" fmla="*/ 1131767 w 2768614"/>
                      <a:gd name="connsiteY178-4732" fmla="*/ 1506526 h 1701760"/>
                      <a:gd name="connsiteX179-4733" fmla="*/ 1089072 w 2768614"/>
                      <a:gd name="connsiteY179-4734" fmla="*/ 1549222 h 1701760"/>
                      <a:gd name="connsiteX180-4735" fmla="*/ 1021470 w 2768614"/>
                      <a:gd name="connsiteY180-4736" fmla="*/ 1556338 h 1701760"/>
                      <a:gd name="connsiteX181-4737" fmla="*/ 1067724 w 2768614"/>
                      <a:gd name="connsiteY181-4738" fmla="*/ 1595475 h 1701760"/>
                      <a:gd name="connsiteX182-4739" fmla="*/ 1060608 w 2768614"/>
                      <a:gd name="connsiteY182-4740" fmla="*/ 1620381 h 1701760"/>
                      <a:gd name="connsiteX183-4741" fmla="*/ 1085514 w 2768614"/>
                      <a:gd name="connsiteY183-4742" fmla="*/ 1655961 h 1701760"/>
                      <a:gd name="connsiteX184-4743" fmla="*/ 1035702 w 2768614"/>
                      <a:gd name="connsiteY184-4744" fmla="*/ 1695099 h 1701760"/>
                      <a:gd name="connsiteX185-4745" fmla="*/ 968100 w 2768614"/>
                      <a:gd name="connsiteY185-4746" fmla="*/ 1698657 h 1701760"/>
                      <a:gd name="connsiteX186-4747" fmla="*/ 953868 w 2768614"/>
                      <a:gd name="connsiteY186-4748" fmla="*/ 1663077 h 1701760"/>
                      <a:gd name="connsiteX187-4749" fmla="*/ 925405 w 2768614"/>
                      <a:gd name="connsiteY187-4750" fmla="*/ 1591917 h 1701760"/>
                      <a:gd name="connsiteX188-4751" fmla="*/ 932521 w 2768614"/>
                      <a:gd name="connsiteY188-4752" fmla="*/ 1538548 h 1701760"/>
                      <a:gd name="connsiteX189-4753" fmla="*/ 946753 w 2768614"/>
                      <a:gd name="connsiteY189-4754" fmla="*/ 1474504 h 1701760"/>
                      <a:gd name="connsiteX190-4755" fmla="*/ 964542 w 2768614"/>
                      <a:gd name="connsiteY190-4756" fmla="*/ 1474504 h 1701760"/>
                      <a:gd name="connsiteX191-4757" fmla="*/ 932521 w 2768614"/>
                      <a:gd name="connsiteY191-4758" fmla="*/ 1453156 h 1701760"/>
                      <a:gd name="connsiteX192-4759" fmla="*/ 904057 w 2768614"/>
                      <a:gd name="connsiteY192-4760" fmla="*/ 1474504 h 1701760"/>
                      <a:gd name="connsiteX193-4761" fmla="*/ 825781 w 2768614"/>
                      <a:gd name="connsiteY193-4762" fmla="*/ 1481620 h 1701760"/>
                      <a:gd name="connsiteX194-4763" fmla="*/ 815107 w 2768614"/>
                      <a:gd name="connsiteY194-4764" fmla="*/ 1456714 h 1701760"/>
                      <a:gd name="connsiteX195-4765" fmla="*/ 765296 w 2768614"/>
                      <a:gd name="connsiteY195-4766" fmla="*/ 1438924 h 1701760"/>
                      <a:gd name="connsiteX196-4767" fmla="*/ 733274 w 2768614"/>
                      <a:gd name="connsiteY196-4768" fmla="*/ 1381997 h 1701760"/>
                      <a:gd name="connsiteX197-4769" fmla="*/ 729716 w 2768614"/>
                      <a:gd name="connsiteY197-4770" fmla="*/ 1428251 h 1701760"/>
                      <a:gd name="connsiteX198-4771" fmla="*/ 708368 w 2768614"/>
                      <a:gd name="connsiteY198-4772" fmla="*/ 1435366 h 1701760"/>
                      <a:gd name="connsiteX199-4773" fmla="*/ 683462 w 2768614"/>
                      <a:gd name="connsiteY199-4774" fmla="*/ 1428251 h 1701760"/>
                      <a:gd name="connsiteX200-4775" fmla="*/ 665672 w 2768614"/>
                      <a:gd name="connsiteY200-4776" fmla="*/ 1446040 h 1701760"/>
                      <a:gd name="connsiteX201-4777" fmla="*/ 626535 w 2768614"/>
                      <a:gd name="connsiteY201-4778" fmla="*/ 1449598 h 1701760"/>
                      <a:gd name="connsiteX202-4779" fmla="*/ 590955 w 2768614"/>
                      <a:gd name="connsiteY202-4780" fmla="*/ 1417577 h 1701760"/>
                      <a:gd name="connsiteX203-4781" fmla="*/ 544701 w 2768614"/>
                      <a:gd name="connsiteY203-4782" fmla="*/ 1431809 h 1701760"/>
                      <a:gd name="connsiteX204-4783" fmla="*/ 487774 w 2768614"/>
                      <a:gd name="connsiteY204-4784" fmla="*/ 1406903 h 1701760"/>
                      <a:gd name="connsiteX205-4785" fmla="*/ 441520 w 2768614"/>
                      <a:gd name="connsiteY205-4786" fmla="*/ 1378439 h 1701760"/>
                      <a:gd name="connsiteX206-4787" fmla="*/ 384592 w 2768614"/>
                      <a:gd name="connsiteY206-4788" fmla="*/ 1367765 h 1701760"/>
                      <a:gd name="connsiteX207-4789" fmla="*/ 388150 w 2768614"/>
                      <a:gd name="connsiteY207-4790" fmla="*/ 1303721 h 1701760"/>
                      <a:gd name="connsiteX208-4791" fmla="*/ 377476 w 2768614"/>
                      <a:gd name="connsiteY208-4792" fmla="*/ 1257468 h 1701760"/>
                      <a:gd name="connsiteX209-4793" fmla="*/ 405940 w 2768614"/>
                      <a:gd name="connsiteY209-4794" fmla="*/ 1221888 h 1701760"/>
                      <a:gd name="connsiteX210-4795" fmla="*/ 381034 w 2768614"/>
                      <a:gd name="connsiteY210-4796" fmla="*/ 1182750 h 1701760"/>
                      <a:gd name="connsiteX211-4797" fmla="*/ 334781 w 2768614"/>
                      <a:gd name="connsiteY211-4798" fmla="*/ 1196982 h 1701760"/>
                      <a:gd name="connsiteX212-4799" fmla="*/ 309875 w 2768614"/>
                      <a:gd name="connsiteY212-4800" fmla="*/ 1172076 h 1701760"/>
                      <a:gd name="connsiteX213-4801" fmla="*/ 267179 w 2768614"/>
                      <a:gd name="connsiteY213-4802" fmla="*/ 1179192 h 1701760"/>
                      <a:gd name="connsiteX214-4803" fmla="*/ 210251 w 2768614"/>
                      <a:gd name="connsiteY214-4804" fmla="*/ 1157844 h 1701760"/>
                      <a:gd name="connsiteX215-4805" fmla="*/ 188904 w 2768614"/>
                      <a:gd name="connsiteY215-4806" fmla="*/ 1125823 h 1701760"/>
                      <a:gd name="connsiteX216-4807" fmla="*/ 235157 w 2768614"/>
                      <a:gd name="connsiteY216-4808" fmla="*/ 1083127 h 1701760"/>
                      <a:gd name="connsiteX217-4809" fmla="*/ 274295 w 2768614"/>
                      <a:gd name="connsiteY217-4810" fmla="*/ 1061779 h 1701760"/>
                      <a:gd name="connsiteX218-4811" fmla="*/ 306317 w 2768614"/>
                      <a:gd name="connsiteY218-4812" fmla="*/ 1076011 h 1701760"/>
                      <a:gd name="connsiteX219-4813" fmla="*/ 324107 w 2768614"/>
                      <a:gd name="connsiteY219-4814" fmla="*/ 1011967 h 1701760"/>
                      <a:gd name="connsiteX220-4815" fmla="*/ 299201 w 2768614"/>
                      <a:gd name="connsiteY220-4816" fmla="*/ 951482 h 1701760"/>
                      <a:gd name="connsiteX221-4817" fmla="*/ 260063 w 2768614"/>
                      <a:gd name="connsiteY221-4818" fmla="*/ 965714 h 1701760"/>
                      <a:gd name="connsiteX222-4819" fmla="*/ 235157 w 2768614"/>
                      <a:gd name="connsiteY222-4820" fmla="*/ 947924 h 1701760"/>
                      <a:gd name="connsiteX223-4821" fmla="*/ 210251 w 2768614"/>
                      <a:gd name="connsiteY223-4822" fmla="*/ 965714 h 1701760"/>
                      <a:gd name="connsiteX224-4823" fmla="*/ 163998 w 2768614"/>
                      <a:gd name="connsiteY224-4824" fmla="*/ 947924 h 1701760"/>
                      <a:gd name="connsiteX225-4825" fmla="*/ 149766 w 2768614"/>
                      <a:gd name="connsiteY225-4826" fmla="*/ 926576 h 1701760"/>
                      <a:gd name="connsiteX226-4827" fmla="*/ 135534 w 2768614"/>
                      <a:gd name="connsiteY226-4828" fmla="*/ 890996 h 1701760"/>
                      <a:gd name="connsiteX227-4829" fmla="*/ 82164 w 2768614"/>
                      <a:gd name="connsiteY227-4830" fmla="*/ 876764 h 1701760"/>
                      <a:gd name="connsiteX228-4831" fmla="*/ 64374 w 2768614"/>
                      <a:gd name="connsiteY228-4832" fmla="*/ 883880 h 1701760"/>
                      <a:gd name="connsiteX229-4833" fmla="*/ 43026 w 2768614"/>
                      <a:gd name="connsiteY229-4834" fmla="*/ 837626 h 1701760"/>
                      <a:gd name="connsiteX230-4835" fmla="*/ 57258 w 2768614"/>
                      <a:gd name="connsiteY230-4836" fmla="*/ 784257 h 1701760"/>
                      <a:gd name="connsiteX231-4837" fmla="*/ 67932 w 2768614"/>
                      <a:gd name="connsiteY231-4838" fmla="*/ 738003 h 1701760"/>
                      <a:gd name="connsiteX232-4839" fmla="*/ 85722 w 2768614"/>
                      <a:gd name="connsiteY232-4840" fmla="*/ 723771 h 1701760"/>
                      <a:gd name="connsiteX233-4841" fmla="*/ 57258 w 2768614"/>
                      <a:gd name="connsiteY233-4842" fmla="*/ 695307 h 1701760"/>
                      <a:gd name="connsiteX234-4843" fmla="*/ 331 w 2768614"/>
                      <a:gd name="connsiteY234-4844" fmla="*/ 652612 h 1701760"/>
                      <a:gd name="connsiteX235-4845" fmla="*/ 85722 w 2768614"/>
                      <a:gd name="connsiteY235-4846" fmla="*/ 328836 h 1701760"/>
                      <a:gd name="connsiteX236-4847" fmla="*/ 128418 w 2768614"/>
                      <a:gd name="connsiteY236-4848" fmla="*/ 332394 h 1701760"/>
                      <a:gd name="connsiteX237-4849" fmla="*/ 185346 w 2768614"/>
                      <a:gd name="connsiteY237-4850" fmla="*/ 318162 h 1701760"/>
                      <a:gd name="connsiteX0-4851" fmla="*/ 186688 w 2769956"/>
                      <a:gd name="connsiteY0-4852" fmla="*/ 318162 h 1701760"/>
                      <a:gd name="connsiteX1-4853" fmla="*/ 218709 w 2769956"/>
                      <a:gd name="connsiteY1-4854" fmla="*/ 264792 h 1701760"/>
                      <a:gd name="connsiteX2-4855" fmla="*/ 250731 w 2769956"/>
                      <a:gd name="connsiteY2-4856" fmla="*/ 268350 h 1701760"/>
                      <a:gd name="connsiteX3-4857" fmla="*/ 321891 w 2769956"/>
                      <a:gd name="connsiteY3-4858" fmla="*/ 257676 h 1701760"/>
                      <a:gd name="connsiteX4-4859" fmla="*/ 375260 w 2769956"/>
                      <a:gd name="connsiteY4-4860" fmla="*/ 261234 h 1701760"/>
                      <a:gd name="connsiteX5-4861" fmla="*/ 375260 w 2769956"/>
                      <a:gd name="connsiteY5-4862" fmla="*/ 193633 h 1701760"/>
                      <a:gd name="connsiteX6-4863" fmla="*/ 353912 w 2769956"/>
                      <a:gd name="connsiteY6-4864" fmla="*/ 186517 h 1701760"/>
                      <a:gd name="connsiteX7-4865" fmla="*/ 314775 w 2769956"/>
                      <a:gd name="connsiteY7-4866" fmla="*/ 190075 h 1701760"/>
                      <a:gd name="connsiteX8-4867" fmla="*/ 296985 w 2769956"/>
                      <a:gd name="connsiteY8-4868" fmla="*/ 147379 h 1701760"/>
                      <a:gd name="connsiteX9-4869" fmla="*/ 275637 w 2769956"/>
                      <a:gd name="connsiteY9-4870" fmla="*/ 147379 h 1701760"/>
                      <a:gd name="connsiteX10-4871" fmla="*/ 289869 w 2769956"/>
                      <a:gd name="connsiteY10-4872" fmla="*/ 97567 h 1701760"/>
                      <a:gd name="connsiteX11-4873" fmla="*/ 304101 w 2769956"/>
                      <a:gd name="connsiteY11-4874" fmla="*/ 101125 h 1701760"/>
                      <a:gd name="connsiteX12-4875" fmla="*/ 318333 w 2769956"/>
                      <a:gd name="connsiteY12-4876" fmla="*/ 72661 h 1701760"/>
                      <a:gd name="connsiteX13-4877" fmla="*/ 353912 w 2769956"/>
                      <a:gd name="connsiteY13-4878" fmla="*/ 97567 h 1701760"/>
                      <a:gd name="connsiteX14-4879" fmla="*/ 414398 w 2769956"/>
                      <a:gd name="connsiteY14-4880" fmla="*/ 129589 h 1701760"/>
                      <a:gd name="connsiteX15-4881" fmla="*/ 417956 w 2769956"/>
                      <a:gd name="connsiteY15-4882" fmla="*/ 101125 h 1701760"/>
                      <a:gd name="connsiteX16-4883" fmla="*/ 425072 w 2769956"/>
                      <a:gd name="connsiteY16-4884" fmla="*/ 61988 h 1701760"/>
                      <a:gd name="connsiteX17-4885" fmla="*/ 432188 w 2769956"/>
                      <a:gd name="connsiteY17-4886" fmla="*/ 111799 h 1701760"/>
                      <a:gd name="connsiteX18-4887" fmla="*/ 453536 w 2769956"/>
                      <a:gd name="connsiteY18-4888" fmla="*/ 122473 h 1701760"/>
                      <a:gd name="connsiteX19-4889" fmla="*/ 464210 w 2769956"/>
                      <a:gd name="connsiteY19-4890" fmla="*/ 86893 h 1701760"/>
                      <a:gd name="connsiteX20-4891" fmla="*/ 517579 w 2769956"/>
                      <a:gd name="connsiteY20-4892" fmla="*/ 58430 h 1701760"/>
                      <a:gd name="connsiteX21-4893" fmla="*/ 560275 w 2769956"/>
                      <a:gd name="connsiteY21-4894" fmla="*/ 61988 h 1701760"/>
                      <a:gd name="connsiteX22-4895" fmla="*/ 553159 w 2769956"/>
                      <a:gd name="connsiteY22-4896" fmla="*/ 12176 h 1701760"/>
                      <a:gd name="connsiteX23-4897" fmla="*/ 606529 w 2769956"/>
                      <a:gd name="connsiteY23-4898" fmla="*/ 1502 h 1701760"/>
                      <a:gd name="connsiteX24-4899" fmla="*/ 652782 w 2769956"/>
                      <a:gd name="connsiteY24-4900" fmla="*/ 37082 h 1701760"/>
                      <a:gd name="connsiteX25-4901" fmla="*/ 702594 w 2769956"/>
                      <a:gd name="connsiteY25-4902" fmla="*/ 26408 h 1701760"/>
                      <a:gd name="connsiteX26-4903" fmla="*/ 716826 w 2769956"/>
                      <a:gd name="connsiteY26-4904" fmla="*/ 69103 h 1701760"/>
                      <a:gd name="connsiteX27-4905" fmla="*/ 727500 w 2769956"/>
                      <a:gd name="connsiteY27-4906" fmla="*/ 111799 h 1701760"/>
                      <a:gd name="connsiteX28-4907" fmla="*/ 759522 w 2769956"/>
                      <a:gd name="connsiteY28-4908" fmla="*/ 111799 h 1701760"/>
                      <a:gd name="connsiteX29-4909" fmla="*/ 784428 w 2769956"/>
                      <a:gd name="connsiteY29-4910" fmla="*/ 175843 h 1701760"/>
                      <a:gd name="connsiteX30-4911" fmla="*/ 841355 w 2769956"/>
                      <a:gd name="connsiteY30-4912" fmla="*/ 179401 h 1701760"/>
                      <a:gd name="connsiteX31-4913" fmla="*/ 869819 w 2769956"/>
                      <a:gd name="connsiteY31-4914" fmla="*/ 161611 h 1701760"/>
                      <a:gd name="connsiteX32-4915" fmla="*/ 891167 w 2769956"/>
                      <a:gd name="connsiteY32-4916" fmla="*/ 257676 h 1701760"/>
                      <a:gd name="connsiteX33-4917" fmla="*/ 898283 w 2769956"/>
                      <a:gd name="connsiteY33-4918" fmla="*/ 303930 h 1701760"/>
                      <a:gd name="connsiteX34-4919" fmla="*/ 880493 w 2769956"/>
                      <a:gd name="connsiteY34-4920" fmla="*/ 332394 h 1701760"/>
                      <a:gd name="connsiteX35-4921" fmla="*/ 816449 w 2769956"/>
                      <a:gd name="connsiteY35-4922" fmla="*/ 378647 h 1701760"/>
                      <a:gd name="connsiteX36-4923" fmla="*/ 791544 w 2769956"/>
                      <a:gd name="connsiteY36-4924" fmla="*/ 417785 h 1701760"/>
                      <a:gd name="connsiteX37-4925" fmla="*/ 834239 w 2769956"/>
                      <a:gd name="connsiteY37-4926" fmla="*/ 403553 h 1701760"/>
                      <a:gd name="connsiteX38-4927" fmla="*/ 884051 w 2769956"/>
                      <a:gd name="connsiteY38-4928" fmla="*/ 396437 h 1701760"/>
                      <a:gd name="connsiteX39-4929" fmla="*/ 919631 w 2769956"/>
                      <a:gd name="connsiteY39-4930" fmla="*/ 414227 h 1701760"/>
                      <a:gd name="connsiteX40-4931" fmla="*/ 912515 w 2769956"/>
                      <a:gd name="connsiteY40-4932" fmla="*/ 467597 h 1701760"/>
                      <a:gd name="connsiteX41-4933" fmla="*/ 891167 w 2769956"/>
                      <a:gd name="connsiteY41-4934" fmla="*/ 517409 h 1701760"/>
                      <a:gd name="connsiteX42-4935" fmla="*/ 901841 w 2769956"/>
                      <a:gd name="connsiteY42-4936" fmla="*/ 585010 h 1701760"/>
                      <a:gd name="connsiteX43-4937" fmla="*/ 940979 w 2769956"/>
                      <a:gd name="connsiteY43-4938" fmla="*/ 617032 h 1701760"/>
                      <a:gd name="connsiteX44-4939" fmla="*/ 962326 w 2769956"/>
                      <a:gd name="connsiteY44-4940" fmla="*/ 649054 h 1701760"/>
                      <a:gd name="connsiteX45-4941" fmla="*/ 990790 w 2769956"/>
                      <a:gd name="connsiteY45-4942" fmla="*/ 595684 h 1701760"/>
                      <a:gd name="connsiteX46-4943" fmla="*/ 1033486 w 2769956"/>
                      <a:gd name="connsiteY46-4944" fmla="*/ 606358 h 1701760"/>
                      <a:gd name="connsiteX47-4945" fmla="*/ 1069066 w 2769956"/>
                      <a:gd name="connsiteY47-4946" fmla="*/ 592126 h 1701760"/>
                      <a:gd name="connsiteX48-4947" fmla="*/ 1108203 w 2769956"/>
                      <a:gd name="connsiteY48-4948" fmla="*/ 560104 h 1701760"/>
                      <a:gd name="connsiteX49-4949" fmla="*/ 1158015 w 2769956"/>
                      <a:gd name="connsiteY49-4950" fmla="*/ 567220 h 1701760"/>
                      <a:gd name="connsiteX50-4951" fmla="*/ 1197153 w 2769956"/>
                      <a:gd name="connsiteY50-4952" fmla="*/ 556546 h 1701760"/>
                      <a:gd name="connsiteX51-4953" fmla="*/ 1207827 w 2769956"/>
                      <a:gd name="connsiteY51-4954" fmla="*/ 613474 h 1701760"/>
                      <a:gd name="connsiteX52-4955" fmla="*/ 1236291 w 2769956"/>
                      <a:gd name="connsiteY52-4956" fmla="*/ 638380 h 1701760"/>
                      <a:gd name="connsiteX53-4957" fmla="*/ 1232733 w 2769956"/>
                      <a:gd name="connsiteY53-4958" fmla="*/ 681075 h 1701760"/>
                      <a:gd name="connsiteX54-4959" fmla="*/ 1225617 w 2769956"/>
                      <a:gd name="connsiteY54-4960" fmla="*/ 720213 h 1701760"/>
                      <a:gd name="connsiteX55-4961" fmla="*/ 1200711 w 2769956"/>
                      <a:gd name="connsiteY55-4962" fmla="*/ 745119 h 1701760"/>
                      <a:gd name="connsiteX56-4963" fmla="*/ 1165131 w 2769956"/>
                      <a:gd name="connsiteY56-4964" fmla="*/ 798489 h 1701760"/>
                      <a:gd name="connsiteX57-4965" fmla="*/ 1190037 w 2769956"/>
                      <a:gd name="connsiteY57-4966" fmla="*/ 812721 h 1701760"/>
                      <a:gd name="connsiteX58-4967" fmla="*/ 1232733 w 2769956"/>
                      <a:gd name="connsiteY58-4968" fmla="*/ 784257 h 1701760"/>
                      <a:gd name="connsiteX59-4969" fmla="*/ 1268312 w 2769956"/>
                      <a:gd name="connsiteY59-4970" fmla="*/ 851858 h 1701760"/>
                      <a:gd name="connsiteX60-4971" fmla="*/ 1303892 w 2769956"/>
                      <a:gd name="connsiteY60-4972" fmla="*/ 855416 h 1701760"/>
                      <a:gd name="connsiteX61-4973" fmla="*/ 1350146 w 2769956"/>
                      <a:gd name="connsiteY61-4974" fmla="*/ 866090 h 1701760"/>
                      <a:gd name="connsiteX62-4975" fmla="*/ 1385726 w 2769956"/>
                      <a:gd name="connsiteY62-4976" fmla="*/ 809163 h 1701760"/>
                      <a:gd name="connsiteX63-4977" fmla="*/ 1424863 w 2769956"/>
                      <a:gd name="connsiteY63-4978" fmla="*/ 784257 h 1701760"/>
                      <a:gd name="connsiteX64-4979" fmla="*/ 1478233 w 2769956"/>
                      <a:gd name="connsiteY64-4980" fmla="*/ 809163 h 1701760"/>
                      <a:gd name="connsiteX65-4981" fmla="*/ 1506697 w 2769956"/>
                      <a:gd name="connsiteY65-4982" fmla="*/ 823395 h 1701760"/>
                      <a:gd name="connsiteX66-4983" fmla="*/ 1531603 w 2769956"/>
                      <a:gd name="connsiteY66-4984" fmla="*/ 812721 h 1701760"/>
                      <a:gd name="connsiteX67-4985" fmla="*/ 1520929 w 2769956"/>
                      <a:gd name="connsiteY67-4986" fmla="*/ 773583 h 1701760"/>
                      <a:gd name="connsiteX68-4987" fmla="*/ 1524487 w 2769956"/>
                      <a:gd name="connsiteY68-4988" fmla="*/ 730887 h 1701760"/>
                      <a:gd name="connsiteX69-4989" fmla="*/ 1560067 w 2769956"/>
                      <a:gd name="connsiteY69-4990" fmla="*/ 698865 h 1701760"/>
                      <a:gd name="connsiteX70-4991" fmla="*/ 1631226 w 2769956"/>
                      <a:gd name="connsiteY70-4992" fmla="*/ 709539 h 1701760"/>
                      <a:gd name="connsiteX71-4993" fmla="*/ 1698828 w 2769956"/>
                      <a:gd name="connsiteY71-4994" fmla="*/ 734445 h 1701760"/>
                      <a:gd name="connsiteX72-4995" fmla="*/ 1745081 w 2769956"/>
                      <a:gd name="connsiteY72-4996" fmla="*/ 734445 h 1701760"/>
                      <a:gd name="connsiteX73-4997" fmla="*/ 1784219 w 2769956"/>
                      <a:gd name="connsiteY73-4998" fmla="*/ 720213 h 1701760"/>
                      <a:gd name="connsiteX74-4999" fmla="*/ 1802009 w 2769956"/>
                      <a:gd name="connsiteY74-5000" fmla="*/ 716655 h 1701760"/>
                      <a:gd name="connsiteX75-5001" fmla="*/ 1819799 w 2769956"/>
                      <a:gd name="connsiteY75-5002" fmla="*/ 748677 h 1701760"/>
                      <a:gd name="connsiteX76-5003" fmla="*/ 1762871 w 2769956"/>
                      <a:gd name="connsiteY76-5004" fmla="*/ 823395 h 1701760"/>
                      <a:gd name="connsiteX77-5005" fmla="*/ 1748639 w 2769956"/>
                      <a:gd name="connsiteY77-5006" fmla="*/ 866090 h 1701760"/>
                      <a:gd name="connsiteX78-5007" fmla="*/ 1784219 w 2769956"/>
                      <a:gd name="connsiteY78-5008" fmla="*/ 880322 h 1701760"/>
                      <a:gd name="connsiteX79-5009" fmla="*/ 1880284 w 2769956"/>
                      <a:gd name="connsiteY79-5010" fmla="*/ 862532 h 1701760"/>
                      <a:gd name="connsiteX80-5011" fmla="*/ 1933654 w 2769956"/>
                      <a:gd name="connsiteY80-5012" fmla="*/ 826952 h 1701760"/>
                      <a:gd name="connsiteX81-5013" fmla="*/ 1976350 w 2769956"/>
                      <a:gd name="connsiteY81-5014" fmla="*/ 841184 h 1701760"/>
                      <a:gd name="connsiteX82-5015" fmla="*/ 2001256 w 2769956"/>
                      <a:gd name="connsiteY82-5016" fmla="*/ 873206 h 1701760"/>
                      <a:gd name="connsiteX83-5017" fmla="*/ 2036835 w 2769956"/>
                      <a:gd name="connsiteY83-5018" fmla="*/ 834068 h 1701760"/>
                      <a:gd name="connsiteX84-5019" fmla="*/ 2047509 w 2769956"/>
                      <a:gd name="connsiteY84-5020" fmla="*/ 677517 h 1701760"/>
                      <a:gd name="connsiteX85-5021" fmla="*/ 2065299 w 2769956"/>
                      <a:gd name="connsiteY85-5022" fmla="*/ 609916 h 1701760"/>
                      <a:gd name="connsiteX86-5023" fmla="*/ 2115111 w 2769956"/>
                      <a:gd name="connsiteY86-5024" fmla="*/ 563662 h 1701760"/>
                      <a:gd name="connsiteX87-5025" fmla="*/ 2132901 w 2769956"/>
                      <a:gd name="connsiteY87-5026" fmla="*/ 467597 h 1701760"/>
                      <a:gd name="connsiteX88-5027" fmla="*/ 2129343 w 2769956"/>
                      <a:gd name="connsiteY88-5028" fmla="*/ 417785 h 1701760"/>
                      <a:gd name="connsiteX89-5029" fmla="*/ 2193386 w 2769956"/>
                      <a:gd name="connsiteY89-5030" fmla="*/ 385763 h 1701760"/>
                      <a:gd name="connsiteX90-5031" fmla="*/ 2214734 w 2769956"/>
                      <a:gd name="connsiteY90-5032" fmla="*/ 343068 h 1701760"/>
                      <a:gd name="connsiteX91-5033" fmla="*/ 2207618 w 2769956"/>
                      <a:gd name="connsiteY91-5034" fmla="*/ 261234 h 1701760"/>
                      <a:gd name="connsiteX92-5035" fmla="*/ 2236082 w 2769956"/>
                      <a:gd name="connsiteY92-5036" fmla="*/ 214981 h 1701760"/>
                      <a:gd name="connsiteX93-5037" fmla="*/ 2300126 w 2769956"/>
                      <a:gd name="connsiteY93-5038" fmla="*/ 211423 h 1701760"/>
                      <a:gd name="connsiteX94-5039" fmla="*/ 2346379 w 2769956"/>
                      <a:gd name="connsiteY94-5040" fmla="*/ 182959 h 1701760"/>
                      <a:gd name="connsiteX95-5041" fmla="*/ 2396191 w 2769956"/>
                      <a:gd name="connsiteY95-5042" fmla="*/ 147379 h 1701760"/>
                      <a:gd name="connsiteX96-5043" fmla="*/ 2431771 w 2769956"/>
                      <a:gd name="connsiteY96-5044" fmla="*/ 118915 h 1701760"/>
                      <a:gd name="connsiteX97-5045" fmla="*/ 2474467 w 2769956"/>
                      <a:gd name="connsiteY97-5046" fmla="*/ 165169 h 1701760"/>
                      <a:gd name="connsiteX98-5047" fmla="*/ 2520720 w 2769956"/>
                      <a:gd name="connsiteY98-5048" fmla="*/ 247002 h 1701760"/>
                      <a:gd name="connsiteX99-5049" fmla="*/ 2538510 w 2769956"/>
                      <a:gd name="connsiteY99-5050" fmla="*/ 279024 h 1701760"/>
                      <a:gd name="connsiteX100-5051" fmla="*/ 2588322 w 2769956"/>
                      <a:gd name="connsiteY100-5052" fmla="*/ 257676 h 1701760"/>
                      <a:gd name="connsiteX101-5053" fmla="*/ 2648807 w 2769956"/>
                      <a:gd name="connsiteY101-5054" fmla="*/ 232770 h 1701760"/>
                      <a:gd name="connsiteX102-5055" fmla="*/ 2659481 w 2769956"/>
                      <a:gd name="connsiteY102-5056" fmla="*/ 275466 h 1701760"/>
                      <a:gd name="connsiteX103-5057" fmla="*/ 2712851 w 2769956"/>
                      <a:gd name="connsiteY103-5058" fmla="*/ 268350 h 1701760"/>
                      <a:gd name="connsiteX104-5059" fmla="*/ 2748431 w 2769956"/>
                      <a:gd name="connsiteY104-5060" fmla="*/ 275466 h 1701760"/>
                      <a:gd name="connsiteX105-5061" fmla="*/ 2769779 w 2769956"/>
                      <a:gd name="connsiteY105-5062" fmla="*/ 314604 h 1701760"/>
                      <a:gd name="connsiteX106-5063" fmla="*/ 2755547 w 2769956"/>
                      <a:gd name="connsiteY106-5064" fmla="*/ 346626 h 1701760"/>
                      <a:gd name="connsiteX107-5065" fmla="*/ 2705735 w 2769956"/>
                      <a:gd name="connsiteY107-5066" fmla="*/ 421343 h 1701760"/>
                      <a:gd name="connsiteX108-5067" fmla="*/ 2680829 w 2769956"/>
                      <a:gd name="connsiteY108-5068" fmla="*/ 460481 h 1701760"/>
                      <a:gd name="connsiteX109-5069" fmla="*/ 2663039 w 2769956"/>
                      <a:gd name="connsiteY109-5070" fmla="*/ 510293 h 1701760"/>
                      <a:gd name="connsiteX110-5071" fmla="*/ 2648807 w 2769956"/>
                      <a:gd name="connsiteY110-5072" fmla="*/ 535198 h 1701760"/>
                      <a:gd name="connsiteX111-5073" fmla="*/ 2680829 w 2769956"/>
                      <a:gd name="connsiteY111-5074" fmla="*/ 560104 h 1701760"/>
                      <a:gd name="connsiteX112-5075" fmla="*/ 2655923 w 2769956"/>
                      <a:gd name="connsiteY112-5076" fmla="*/ 613474 h 1701760"/>
                      <a:gd name="connsiteX113-5077" fmla="*/ 2677271 w 2769956"/>
                      <a:gd name="connsiteY113-5078" fmla="*/ 666844 h 1701760"/>
                      <a:gd name="connsiteX114-5079" fmla="*/ 2634575 w 2769956"/>
                      <a:gd name="connsiteY114-5080" fmla="*/ 656170 h 1701760"/>
                      <a:gd name="connsiteX115-5081" fmla="*/ 2588322 w 2769956"/>
                      <a:gd name="connsiteY115-5082" fmla="*/ 645496 h 1701760"/>
                      <a:gd name="connsiteX116-5083" fmla="*/ 2616786 w 2769956"/>
                      <a:gd name="connsiteY116-5084" fmla="*/ 677517 h 1701760"/>
                      <a:gd name="connsiteX117-5085" fmla="*/ 2588322 w 2769956"/>
                      <a:gd name="connsiteY117-5086" fmla="*/ 723771 h 1701760"/>
                      <a:gd name="connsiteX118-5087" fmla="*/ 2566974 w 2769956"/>
                      <a:gd name="connsiteY118-5088" fmla="*/ 730887 h 1701760"/>
                      <a:gd name="connsiteX119-5089" fmla="*/ 2556300 w 2769956"/>
                      <a:gd name="connsiteY119-5090" fmla="*/ 762909 h 1701760"/>
                      <a:gd name="connsiteX120-5091" fmla="*/ 2520720 w 2769956"/>
                      <a:gd name="connsiteY120-5092" fmla="*/ 794931 h 1701760"/>
                      <a:gd name="connsiteX121-5093" fmla="*/ 2506488 w 2769956"/>
                      <a:gd name="connsiteY121-5094" fmla="*/ 826952 h 1701760"/>
                      <a:gd name="connsiteX122-5095" fmla="*/ 2470909 w 2769956"/>
                      <a:gd name="connsiteY122-5096" fmla="*/ 830510 h 1701760"/>
                      <a:gd name="connsiteX123-5097" fmla="*/ 2438887 w 2769956"/>
                      <a:gd name="connsiteY123-5098" fmla="*/ 834068 h 1701760"/>
                      <a:gd name="connsiteX124-5099" fmla="*/ 2424655 w 2769956"/>
                      <a:gd name="connsiteY124-5100" fmla="*/ 873206 h 1701760"/>
                      <a:gd name="connsiteX125-5101" fmla="*/ 2421097 w 2769956"/>
                      <a:gd name="connsiteY125-5102" fmla="*/ 887438 h 1701760"/>
                      <a:gd name="connsiteX126-5103" fmla="*/ 2381959 w 2769956"/>
                      <a:gd name="connsiteY126-5104" fmla="*/ 944366 h 1701760"/>
                      <a:gd name="connsiteX127-5105" fmla="*/ 2346379 w 2769956"/>
                      <a:gd name="connsiteY127-5106" fmla="*/ 965714 h 1701760"/>
                      <a:gd name="connsiteX128-5107" fmla="*/ 2335705 w 2769956"/>
                      <a:gd name="connsiteY128-5108" fmla="*/ 965714 h 1701760"/>
                      <a:gd name="connsiteX129-5109" fmla="*/ 2314358 w 2769956"/>
                      <a:gd name="connsiteY129-5110" fmla="*/ 990619 h 1701760"/>
                      <a:gd name="connsiteX130-5111" fmla="*/ 2293010 w 2769956"/>
                      <a:gd name="connsiteY130-5112" fmla="*/ 997735 h 1701760"/>
                      <a:gd name="connsiteX131-5113" fmla="*/ 2260988 w 2769956"/>
                      <a:gd name="connsiteY131-5114" fmla="*/ 1019083 h 1701760"/>
                      <a:gd name="connsiteX132-5115" fmla="*/ 2218292 w 2769956"/>
                      <a:gd name="connsiteY132-5116" fmla="*/ 1026199 h 1701760"/>
                      <a:gd name="connsiteX133-5117" fmla="*/ 2189828 w 2769956"/>
                      <a:gd name="connsiteY133-5118" fmla="*/ 1104475 h 1701760"/>
                      <a:gd name="connsiteX134-5119" fmla="*/ 2157807 w 2769956"/>
                      <a:gd name="connsiteY134-5120" fmla="*/ 1157844 h 1701760"/>
                      <a:gd name="connsiteX135-5121" fmla="*/ 2122227 w 2769956"/>
                      <a:gd name="connsiteY135-5122" fmla="*/ 1161402 h 1701760"/>
                      <a:gd name="connsiteX136-5123" fmla="*/ 2097321 w 2769956"/>
                      <a:gd name="connsiteY136-5124" fmla="*/ 1175634 h 1701760"/>
                      <a:gd name="connsiteX137-5125" fmla="*/ 2068857 w 2769956"/>
                      <a:gd name="connsiteY137-5126" fmla="*/ 1182750 h 1701760"/>
                      <a:gd name="connsiteX138-5127" fmla="*/ 2022603 w 2769956"/>
                      <a:gd name="connsiteY138-5128" fmla="*/ 1200540 h 1701760"/>
                      <a:gd name="connsiteX139-5129" fmla="*/ 2004814 w 2769956"/>
                      <a:gd name="connsiteY139-5130" fmla="*/ 1179192 h 1701760"/>
                      <a:gd name="connsiteX140-5131" fmla="*/ 1990582 w 2769956"/>
                      <a:gd name="connsiteY140-5132" fmla="*/ 1200540 h 1701760"/>
                      <a:gd name="connsiteX141-5133" fmla="*/ 1979908 w 2769956"/>
                      <a:gd name="connsiteY141-5134" fmla="*/ 1225446 h 1701760"/>
                      <a:gd name="connsiteX142-5135" fmla="*/ 1944328 w 2769956"/>
                      <a:gd name="connsiteY142-5136" fmla="*/ 1200540 h 1701760"/>
                      <a:gd name="connsiteX143-5137" fmla="*/ 1908748 w 2769956"/>
                      <a:gd name="connsiteY143-5138" fmla="*/ 1207656 h 1701760"/>
                      <a:gd name="connsiteX144-5139" fmla="*/ 1866053 w 2769956"/>
                      <a:gd name="connsiteY144-5140" fmla="*/ 1236120 h 1701760"/>
                      <a:gd name="connsiteX145-5141" fmla="*/ 1837589 w 2769956"/>
                      <a:gd name="connsiteY145-5142" fmla="*/ 1221888 h 1701760"/>
                      <a:gd name="connsiteX146-5143" fmla="*/ 1844705 w 2769956"/>
                      <a:gd name="connsiteY146-5144" fmla="*/ 1196982 h 1701760"/>
                      <a:gd name="connsiteX147-5145" fmla="*/ 1805567 w 2769956"/>
                      <a:gd name="connsiteY147-5146" fmla="*/ 1225446 h 1701760"/>
                      <a:gd name="connsiteX148-5147" fmla="*/ 1805567 w 2769956"/>
                      <a:gd name="connsiteY148-5148" fmla="*/ 1257468 h 1701760"/>
                      <a:gd name="connsiteX149-5149" fmla="*/ 1787777 w 2769956"/>
                      <a:gd name="connsiteY149-5150" fmla="*/ 1246794 h 1701760"/>
                      <a:gd name="connsiteX150-5151" fmla="*/ 1773545 w 2769956"/>
                      <a:gd name="connsiteY150-5152" fmla="*/ 1268142 h 1701760"/>
                      <a:gd name="connsiteX151-5153" fmla="*/ 1766429 w 2769956"/>
                      <a:gd name="connsiteY151-5154" fmla="*/ 1307279 h 1701760"/>
                      <a:gd name="connsiteX152-5155" fmla="*/ 1702386 w 2769956"/>
                      <a:gd name="connsiteY152-5156" fmla="*/ 1307279 h 1701760"/>
                      <a:gd name="connsiteX153-5157" fmla="*/ 1698828 w 2769956"/>
                      <a:gd name="connsiteY153-5158" fmla="*/ 1261026 h 1701760"/>
                      <a:gd name="connsiteX154-5159" fmla="*/ 1638342 w 2769956"/>
                      <a:gd name="connsiteY154-5160" fmla="*/ 1200540 h 1701760"/>
                      <a:gd name="connsiteX155-5161" fmla="*/ 1627668 w 2769956"/>
                      <a:gd name="connsiteY155-5162" fmla="*/ 1172076 h 1701760"/>
                      <a:gd name="connsiteX156-5163" fmla="*/ 1641900 w 2769956"/>
                      <a:gd name="connsiteY156-5164" fmla="*/ 1232562 h 1701760"/>
                      <a:gd name="connsiteX157-5165" fmla="*/ 1613436 w 2769956"/>
                      <a:gd name="connsiteY157-5166" fmla="*/ 1221888 h 1701760"/>
                      <a:gd name="connsiteX158-5167" fmla="*/ 1645458 w 2769956"/>
                      <a:gd name="connsiteY158-5168" fmla="*/ 1293047 h 1701760"/>
                      <a:gd name="connsiteX159-5169" fmla="*/ 1631226 w 2769956"/>
                      <a:gd name="connsiteY159-5170" fmla="*/ 1332185 h 1701760"/>
                      <a:gd name="connsiteX160-5171" fmla="*/ 1616994 w 2769956"/>
                      <a:gd name="connsiteY160-5172" fmla="*/ 1335743 h 1701760"/>
                      <a:gd name="connsiteX161-5173" fmla="*/ 1588530 w 2769956"/>
                      <a:gd name="connsiteY161-5174" fmla="*/ 1310837 h 1701760"/>
                      <a:gd name="connsiteX162-5175" fmla="*/ 1574298 w 2769956"/>
                      <a:gd name="connsiteY162-5176" fmla="*/ 1342859 h 1701760"/>
                      <a:gd name="connsiteX163-5177" fmla="*/ 1549393 w 2769956"/>
                      <a:gd name="connsiteY163-5178" fmla="*/ 1335743 h 1701760"/>
                      <a:gd name="connsiteX164-5179" fmla="*/ 1545835 w 2769956"/>
                      <a:gd name="connsiteY164-5180" fmla="*/ 1300163 h 1701760"/>
                      <a:gd name="connsiteX165-5181" fmla="*/ 1538719 w 2769956"/>
                      <a:gd name="connsiteY165-5182" fmla="*/ 1385555 h 1701760"/>
                      <a:gd name="connsiteX166-5183" fmla="*/ 1496023 w 2769956"/>
                      <a:gd name="connsiteY166-5184" fmla="*/ 1392671 h 1701760"/>
                      <a:gd name="connsiteX167-5185" fmla="*/ 1474675 w 2769956"/>
                      <a:gd name="connsiteY167-5186" fmla="*/ 1406903 h 1701760"/>
                      <a:gd name="connsiteX168-5187" fmla="*/ 1442653 w 2769956"/>
                      <a:gd name="connsiteY168-5188" fmla="*/ 1396229 h 1701760"/>
                      <a:gd name="connsiteX169-5189" fmla="*/ 1407074 w 2769956"/>
                      <a:gd name="connsiteY169-5190" fmla="*/ 1421135 h 1701760"/>
                      <a:gd name="connsiteX170-5191" fmla="*/ 1367936 w 2769956"/>
                      <a:gd name="connsiteY170-5192" fmla="*/ 1403345 h 1701760"/>
                      <a:gd name="connsiteX171-5193" fmla="*/ 1357262 w 2769956"/>
                      <a:gd name="connsiteY171-5194" fmla="*/ 1414019 h 1701760"/>
                      <a:gd name="connsiteX172-5195" fmla="*/ 1332356 w 2769956"/>
                      <a:gd name="connsiteY172-5196" fmla="*/ 1449598 h 1701760"/>
                      <a:gd name="connsiteX173-5197" fmla="*/ 1321682 w 2769956"/>
                      <a:gd name="connsiteY173-5198" fmla="*/ 1428251 h 1701760"/>
                      <a:gd name="connsiteX174-5199" fmla="*/ 1314566 w 2769956"/>
                      <a:gd name="connsiteY174-5200" fmla="*/ 1410461 h 1701760"/>
                      <a:gd name="connsiteX175-5201" fmla="*/ 1300334 w 2769956"/>
                      <a:gd name="connsiteY175-5202" fmla="*/ 1449598 h 1701760"/>
                      <a:gd name="connsiteX176-5203" fmla="*/ 1232733 w 2769956"/>
                      <a:gd name="connsiteY176-5204" fmla="*/ 1456714 h 1701760"/>
                      <a:gd name="connsiteX177-5205" fmla="*/ 1200711 w 2769956"/>
                      <a:gd name="connsiteY177-5206" fmla="*/ 1478062 h 1701760"/>
                      <a:gd name="connsiteX178-5207" fmla="*/ 1133109 w 2769956"/>
                      <a:gd name="connsiteY178-5208" fmla="*/ 1506526 h 1701760"/>
                      <a:gd name="connsiteX179-5209" fmla="*/ 1090414 w 2769956"/>
                      <a:gd name="connsiteY179-5210" fmla="*/ 1549222 h 1701760"/>
                      <a:gd name="connsiteX180-5211" fmla="*/ 1022812 w 2769956"/>
                      <a:gd name="connsiteY180-5212" fmla="*/ 1556338 h 1701760"/>
                      <a:gd name="connsiteX181-5213" fmla="*/ 1069066 w 2769956"/>
                      <a:gd name="connsiteY181-5214" fmla="*/ 1595475 h 1701760"/>
                      <a:gd name="connsiteX182-5215" fmla="*/ 1061950 w 2769956"/>
                      <a:gd name="connsiteY182-5216" fmla="*/ 1620381 h 1701760"/>
                      <a:gd name="connsiteX183-5217" fmla="*/ 1086856 w 2769956"/>
                      <a:gd name="connsiteY183-5218" fmla="*/ 1655961 h 1701760"/>
                      <a:gd name="connsiteX184-5219" fmla="*/ 1037044 w 2769956"/>
                      <a:gd name="connsiteY184-5220" fmla="*/ 1695099 h 1701760"/>
                      <a:gd name="connsiteX185-5221" fmla="*/ 969442 w 2769956"/>
                      <a:gd name="connsiteY185-5222" fmla="*/ 1698657 h 1701760"/>
                      <a:gd name="connsiteX186-5223" fmla="*/ 955210 w 2769956"/>
                      <a:gd name="connsiteY186-5224" fmla="*/ 1663077 h 1701760"/>
                      <a:gd name="connsiteX187-5225" fmla="*/ 926747 w 2769956"/>
                      <a:gd name="connsiteY187-5226" fmla="*/ 1591917 h 1701760"/>
                      <a:gd name="connsiteX188-5227" fmla="*/ 933863 w 2769956"/>
                      <a:gd name="connsiteY188-5228" fmla="*/ 1538548 h 1701760"/>
                      <a:gd name="connsiteX189-5229" fmla="*/ 948095 w 2769956"/>
                      <a:gd name="connsiteY189-5230" fmla="*/ 1474504 h 1701760"/>
                      <a:gd name="connsiteX190-5231" fmla="*/ 965884 w 2769956"/>
                      <a:gd name="connsiteY190-5232" fmla="*/ 1474504 h 1701760"/>
                      <a:gd name="connsiteX191-5233" fmla="*/ 933863 w 2769956"/>
                      <a:gd name="connsiteY191-5234" fmla="*/ 1453156 h 1701760"/>
                      <a:gd name="connsiteX192-5235" fmla="*/ 905399 w 2769956"/>
                      <a:gd name="connsiteY192-5236" fmla="*/ 1474504 h 1701760"/>
                      <a:gd name="connsiteX193-5237" fmla="*/ 827123 w 2769956"/>
                      <a:gd name="connsiteY193-5238" fmla="*/ 1481620 h 1701760"/>
                      <a:gd name="connsiteX194-5239" fmla="*/ 816449 w 2769956"/>
                      <a:gd name="connsiteY194-5240" fmla="*/ 1456714 h 1701760"/>
                      <a:gd name="connsiteX195-5241" fmla="*/ 766638 w 2769956"/>
                      <a:gd name="connsiteY195-5242" fmla="*/ 1438924 h 1701760"/>
                      <a:gd name="connsiteX196-5243" fmla="*/ 734616 w 2769956"/>
                      <a:gd name="connsiteY196-5244" fmla="*/ 1381997 h 1701760"/>
                      <a:gd name="connsiteX197-5245" fmla="*/ 731058 w 2769956"/>
                      <a:gd name="connsiteY197-5246" fmla="*/ 1428251 h 1701760"/>
                      <a:gd name="connsiteX198-5247" fmla="*/ 709710 w 2769956"/>
                      <a:gd name="connsiteY198-5248" fmla="*/ 1435366 h 1701760"/>
                      <a:gd name="connsiteX199-5249" fmla="*/ 684804 w 2769956"/>
                      <a:gd name="connsiteY199-5250" fmla="*/ 1428251 h 1701760"/>
                      <a:gd name="connsiteX200-5251" fmla="*/ 667014 w 2769956"/>
                      <a:gd name="connsiteY200-5252" fmla="*/ 1446040 h 1701760"/>
                      <a:gd name="connsiteX201-5253" fmla="*/ 627877 w 2769956"/>
                      <a:gd name="connsiteY201-5254" fmla="*/ 1449598 h 1701760"/>
                      <a:gd name="connsiteX202-5255" fmla="*/ 592297 w 2769956"/>
                      <a:gd name="connsiteY202-5256" fmla="*/ 1417577 h 1701760"/>
                      <a:gd name="connsiteX203-5257" fmla="*/ 546043 w 2769956"/>
                      <a:gd name="connsiteY203-5258" fmla="*/ 1431809 h 1701760"/>
                      <a:gd name="connsiteX204-5259" fmla="*/ 489116 w 2769956"/>
                      <a:gd name="connsiteY204-5260" fmla="*/ 1406903 h 1701760"/>
                      <a:gd name="connsiteX205-5261" fmla="*/ 442862 w 2769956"/>
                      <a:gd name="connsiteY205-5262" fmla="*/ 1378439 h 1701760"/>
                      <a:gd name="connsiteX206-5263" fmla="*/ 385934 w 2769956"/>
                      <a:gd name="connsiteY206-5264" fmla="*/ 1367765 h 1701760"/>
                      <a:gd name="connsiteX207-5265" fmla="*/ 389492 w 2769956"/>
                      <a:gd name="connsiteY207-5266" fmla="*/ 1303721 h 1701760"/>
                      <a:gd name="connsiteX208-5267" fmla="*/ 378818 w 2769956"/>
                      <a:gd name="connsiteY208-5268" fmla="*/ 1257468 h 1701760"/>
                      <a:gd name="connsiteX209-5269" fmla="*/ 407282 w 2769956"/>
                      <a:gd name="connsiteY209-5270" fmla="*/ 1221888 h 1701760"/>
                      <a:gd name="connsiteX210-5271" fmla="*/ 382376 w 2769956"/>
                      <a:gd name="connsiteY210-5272" fmla="*/ 1182750 h 1701760"/>
                      <a:gd name="connsiteX211-5273" fmla="*/ 336123 w 2769956"/>
                      <a:gd name="connsiteY211-5274" fmla="*/ 1196982 h 1701760"/>
                      <a:gd name="connsiteX212-5275" fmla="*/ 311217 w 2769956"/>
                      <a:gd name="connsiteY212-5276" fmla="*/ 1172076 h 1701760"/>
                      <a:gd name="connsiteX213-5277" fmla="*/ 268521 w 2769956"/>
                      <a:gd name="connsiteY213-5278" fmla="*/ 1179192 h 1701760"/>
                      <a:gd name="connsiteX214-5279" fmla="*/ 211593 w 2769956"/>
                      <a:gd name="connsiteY214-5280" fmla="*/ 1157844 h 1701760"/>
                      <a:gd name="connsiteX215-5281" fmla="*/ 190246 w 2769956"/>
                      <a:gd name="connsiteY215-5282" fmla="*/ 1125823 h 1701760"/>
                      <a:gd name="connsiteX216-5283" fmla="*/ 236499 w 2769956"/>
                      <a:gd name="connsiteY216-5284" fmla="*/ 1083127 h 1701760"/>
                      <a:gd name="connsiteX217-5285" fmla="*/ 275637 w 2769956"/>
                      <a:gd name="connsiteY217-5286" fmla="*/ 1061779 h 1701760"/>
                      <a:gd name="connsiteX218-5287" fmla="*/ 307659 w 2769956"/>
                      <a:gd name="connsiteY218-5288" fmla="*/ 1076011 h 1701760"/>
                      <a:gd name="connsiteX219-5289" fmla="*/ 325449 w 2769956"/>
                      <a:gd name="connsiteY219-5290" fmla="*/ 1011967 h 1701760"/>
                      <a:gd name="connsiteX220-5291" fmla="*/ 300543 w 2769956"/>
                      <a:gd name="connsiteY220-5292" fmla="*/ 951482 h 1701760"/>
                      <a:gd name="connsiteX221-5293" fmla="*/ 261405 w 2769956"/>
                      <a:gd name="connsiteY221-5294" fmla="*/ 965714 h 1701760"/>
                      <a:gd name="connsiteX222-5295" fmla="*/ 236499 w 2769956"/>
                      <a:gd name="connsiteY222-5296" fmla="*/ 947924 h 1701760"/>
                      <a:gd name="connsiteX223-5297" fmla="*/ 211593 w 2769956"/>
                      <a:gd name="connsiteY223-5298" fmla="*/ 965714 h 1701760"/>
                      <a:gd name="connsiteX224-5299" fmla="*/ 165340 w 2769956"/>
                      <a:gd name="connsiteY224-5300" fmla="*/ 947924 h 1701760"/>
                      <a:gd name="connsiteX225-5301" fmla="*/ 151108 w 2769956"/>
                      <a:gd name="connsiteY225-5302" fmla="*/ 926576 h 1701760"/>
                      <a:gd name="connsiteX226-5303" fmla="*/ 136876 w 2769956"/>
                      <a:gd name="connsiteY226-5304" fmla="*/ 890996 h 1701760"/>
                      <a:gd name="connsiteX227-5305" fmla="*/ 83506 w 2769956"/>
                      <a:gd name="connsiteY227-5306" fmla="*/ 876764 h 1701760"/>
                      <a:gd name="connsiteX228-5307" fmla="*/ 65716 w 2769956"/>
                      <a:gd name="connsiteY228-5308" fmla="*/ 883880 h 1701760"/>
                      <a:gd name="connsiteX229-5309" fmla="*/ 44368 w 2769956"/>
                      <a:gd name="connsiteY229-5310" fmla="*/ 837626 h 1701760"/>
                      <a:gd name="connsiteX230-5311" fmla="*/ 58600 w 2769956"/>
                      <a:gd name="connsiteY230-5312" fmla="*/ 784257 h 1701760"/>
                      <a:gd name="connsiteX231-5313" fmla="*/ 69274 w 2769956"/>
                      <a:gd name="connsiteY231-5314" fmla="*/ 738003 h 1701760"/>
                      <a:gd name="connsiteX232-5315" fmla="*/ 87064 w 2769956"/>
                      <a:gd name="connsiteY232-5316" fmla="*/ 723771 h 1701760"/>
                      <a:gd name="connsiteX233-5317" fmla="*/ 58600 w 2769956"/>
                      <a:gd name="connsiteY233-5318" fmla="*/ 695307 h 1701760"/>
                      <a:gd name="connsiteX234-5319" fmla="*/ 1673 w 2769956"/>
                      <a:gd name="connsiteY234-5320" fmla="*/ 652612 h 1701760"/>
                      <a:gd name="connsiteX235-5321" fmla="*/ 129760 w 2769956"/>
                      <a:gd name="connsiteY235-5322" fmla="*/ 332394 h 1701760"/>
                      <a:gd name="connsiteX236-5323" fmla="*/ 186688 w 2769956"/>
                      <a:gd name="connsiteY236-5324" fmla="*/ 318162 h 1701760"/>
                      <a:gd name="connsiteX0-5325" fmla="*/ 186688 w 2769956"/>
                      <a:gd name="connsiteY0-5326" fmla="*/ 318162 h 1701760"/>
                      <a:gd name="connsiteX1-5327" fmla="*/ 218709 w 2769956"/>
                      <a:gd name="connsiteY1-5328" fmla="*/ 264792 h 1701760"/>
                      <a:gd name="connsiteX2-5329" fmla="*/ 250731 w 2769956"/>
                      <a:gd name="connsiteY2-5330" fmla="*/ 268350 h 1701760"/>
                      <a:gd name="connsiteX3-5331" fmla="*/ 321891 w 2769956"/>
                      <a:gd name="connsiteY3-5332" fmla="*/ 257676 h 1701760"/>
                      <a:gd name="connsiteX4-5333" fmla="*/ 375260 w 2769956"/>
                      <a:gd name="connsiteY4-5334" fmla="*/ 261234 h 1701760"/>
                      <a:gd name="connsiteX5-5335" fmla="*/ 375260 w 2769956"/>
                      <a:gd name="connsiteY5-5336" fmla="*/ 193633 h 1701760"/>
                      <a:gd name="connsiteX6-5337" fmla="*/ 353912 w 2769956"/>
                      <a:gd name="connsiteY6-5338" fmla="*/ 186517 h 1701760"/>
                      <a:gd name="connsiteX7-5339" fmla="*/ 314775 w 2769956"/>
                      <a:gd name="connsiteY7-5340" fmla="*/ 190075 h 1701760"/>
                      <a:gd name="connsiteX8-5341" fmla="*/ 296985 w 2769956"/>
                      <a:gd name="connsiteY8-5342" fmla="*/ 147379 h 1701760"/>
                      <a:gd name="connsiteX9-5343" fmla="*/ 275637 w 2769956"/>
                      <a:gd name="connsiteY9-5344" fmla="*/ 147379 h 1701760"/>
                      <a:gd name="connsiteX10-5345" fmla="*/ 289869 w 2769956"/>
                      <a:gd name="connsiteY10-5346" fmla="*/ 97567 h 1701760"/>
                      <a:gd name="connsiteX11-5347" fmla="*/ 304101 w 2769956"/>
                      <a:gd name="connsiteY11-5348" fmla="*/ 101125 h 1701760"/>
                      <a:gd name="connsiteX12-5349" fmla="*/ 318333 w 2769956"/>
                      <a:gd name="connsiteY12-5350" fmla="*/ 72661 h 1701760"/>
                      <a:gd name="connsiteX13-5351" fmla="*/ 353912 w 2769956"/>
                      <a:gd name="connsiteY13-5352" fmla="*/ 97567 h 1701760"/>
                      <a:gd name="connsiteX14-5353" fmla="*/ 414398 w 2769956"/>
                      <a:gd name="connsiteY14-5354" fmla="*/ 129589 h 1701760"/>
                      <a:gd name="connsiteX15-5355" fmla="*/ 417956 w 2769956"/>
                      <a:gd name="connsiteY15-5356" fmla="*/ 101125 h 1701760"/>
                      <a:gd name="connsiteX16-5357" fmla="*/ 425072 w 2769956"/>
                      <a:gd name="connsiteY16-5358" fmla="*/ 61988 h 1701760"/>
                      <a:gd name="connsiteX17-5359" fmla="*/ 432188 w 2769956"/>
                      <a:gd name="connsiteY17-5360" fmla="*/ 111799 h 1701760"/>
                      <a:gd name="connsiteX18-5361" fmla="*/ 453536 w 2769956"/>
                      <a:gd name="connsiteY18-5362" fmla="*/ 122473 h 1701760"/>
                      <a:gd name="connsiteX19-5363" fmla="*/ 464210 w 2769956"/>
                      <a:gd name="connsiteY19-5364" fmla="*/ 86893 h 1701760"/>
                      <a:gd name="connsiteX20-5365" fmla="*/ 517579 w 2769956"/>
                      <a:gd name="connsiteY20-5366" fmla="*/ 58430 h 1701760"/>
                      <a:gd name="connsiteX21-5367" fmla="*/ 560275 w 2769956"/>
                      <a:gd name="connsiteY21-5368" fmla="*/ 61988 h 1701760"/>
                      <a:gd name="connsiteX22-5369" fmla="*/ 553159 w 2769956"/>
                      <a:gd name="connsiteY22-5370" fmla="*/ 12176 h 1701760"/>
                      <a:gd name="connsiteX23-5371" fmla="*/ 606529 w 2769956"/>
                      <a:gd name="connsiteY23-5372" fmla="*/ 1502 h 1701760"/>
                      <a:gd name="connsiteX24-5373" fmla="*/ 652782 w 2769956"/>
                      <a:gd name="connsiteY24-5374" fmla="*/ 37082 h 1701760"/>
                      <a:gd name="connsiteX25-5375" fmla="*/ 702594 w 2769956"/>
                      <a:gd name="connsiteY25-5376" fmla="*/ 26408 h 1701760"/>
                      <a:gd name="connsiteX26-5377" fmla="*/ 716826 w 2769956"/>
                      <a:gd name="connsiteY26-5378" fmla="*/ 69103 h 1701760"/>
                      <a:gd name="connsiteX27-5379" fmla="*/ 727500 w 2769956"/>
                      <a:gd name="connsiteY27-5380" fmla="*/ 111799 h 1701760"/>
                      <a:gd name="connsiteX28-5381" fmla="*/ 759522 w 2769956"/>
                      <a:gd name="connsiteY28-5382" fmla="*/ 111799 h 1701760"/>
                      <a:gd name="connsiteX29-5383" fmla="*/ 784428 w 2769956"/>
                      <a:gd name="connsiteY29-5384" fmla="*/ 175843 h 1701760"/>
                      <a:gd name="connsiteX30-5385" fmla="*/ 841355 w 2769956"/>
                      <a:gd name="connsiteY30-5386" fmla="*/ 179401 h 1701760"/>
                      <a:gd name="connsiteX31-5387" fmla="*/ 869819 w 2769956"/>
                      <a:gd name="connsiteY31-5388" fmla="*/ 161611 h 1701760"/>
                      <a:gd name="connsiteX32-5389" fmla="*/ 891167 w 2769956"/>
                      <a:gd name="connsiteY32-5390" fmla="*/ 257676 h 1701760"/>
                      <a:gd name="connsiteX33-5391" fmla="*/ 898283 w 2769956"/>
                      <a:gd name="connsiteY33-5392" fmla="*/ 303930 h 1701760"/>
                      <a:gd name="connsiteX34-5393" fmla="*/ 880493 w 2769956"/>
                      <a:gd name="connsiteY34-5394" fmla="*/ 332394 h 1701760"/>
                      <a:gd name="connsiteX35-5395" fmla="*/ 816449 w 2769956"/>
                      <a:gd name="connsiteY35-5396" fmla="*/ 378647 h 1701760"/>
                      <a:gd name="connsiteX36-5397" fmla="*/ 791544 w 2769956"/>
                      <a:gd name="connsiteY36-5398" fmla="*/ 417785 h 1701760"/>
                      <a:gd name="connsiteX37-5399" fmla="*/ 834239 w 2769956"/>
                      <a:gd name="connsiteY37-5400" fmla="*/ 403553 h 1701760"/>
                      <a:gd name="connsiteX38-5401" fmla="*/ 884051 w 2769956"/>
                      <a:gd name="connsiteY38-5402" fmla="*/ 396437 h 1701760"/>
                      <a:gd name="connsiteX39-5403" fmla="*/ 919631 w 2769956"/>
                      <a:gd name="connsiteY39-5404" fmla="*/ 414227 h 1701760"/>
                      <a:gd name="connsiteX40-5405" fmla="*/ 912515 w 2769956"/>
                      <a:gd name="connsiteY40-5406" fmla="*/ 467597 h 1701760"/>
                      <a:gd name="connsiteX41-5407" fmla="*/ 891167 w 2769956"/>
                      <a:gd name="connsiteY41-5408" fmla="*/ 517409 h 1701760"/>
                      <a:gd name="connsiteX42-5409" fmla="*/ 901841 w 2769956"/>
                      <a:gd name="connsiteY42-5410" fmla="*/ 585010 h 1701760"/>
                      <a:gd name="connsiteX43-5411" fmla="*/ 940979 w 2769956"/>
                      <a:gd name="connsiteY43-5412" fmla="*/ 617032 h 1701760"/>
                      <a:gd name="connsiteX44-5413" fmla="*/ 962326 w 2769956"/>
                      <a:gd name="connsiteY44-5414" fmla="*/ 649054 h 1701760"/>
                      <a:gd name="connsiteX45-5415" fmla="*/ 990790 w 2769956"/>
                      <a:gd name="connsiteY45-5416" fmla="*/ 595684 h 1701760"/>
                      <a:gd name="connsiteX46-5417" fmla="*/ 1033486 w 2769956"/>
                      <a:gd name="connsiteY46-5418" fmla="*/ 606358 h 1701760"/>
                      <a:gd name="connsiteX47-5419" fmla="*/ 1069066 w 2769956"/>
                      <a:gd name="connsiteY47-5420" fmla="*/ 592126 h 1701760"/>
                      <a:gd name="connsiteX48-5421" fmla="*/ 1108203 w 2769956"/>
                      <a:gd name="connsiteY48-5422" fmla="*/ 560104 h 1701760"/>
                      <a:gd name="connsiteX49-5423" fmla="*/ 1158015 w 2769956"/>
                      <a:gd name="connsiteY49-5424" fmla="*/ 567220 h 1701760"/>
                      <a:gd name="connsiteX50-5425" fmla="*/ 1197153 w 2769956"/>
                      <a:gd name="connsiteY50-5426" fmla="*/ 556546 h 1701760"/>
                      <a:gd name="connsiteX51-5427" fmla="*/ 1207827 w 2769956"/>
                      <a:gd name="connsiteY51-5428" fmla="*/ 613474 h 1701760"/>
                      <a:gd name="connsiteX52-5429" fmla="*/ 1236291 w 2769956"/>
                      <a:gd name="connsiteY52-5430" fmla="*/ 638380 h 1701760"/>
                      <a:gd name="connsiteX53-5431" fmla="*/ 1232733 w 2769956"/>
                      <a:gd name="connsiteY53-5432" fmla="*/ 681075 h 1701760"/>
                      <a:gd name="connsiteX54-5433" fmla="*/ 1225617 w 2769956"/>
                      <a:gd name="connsiteY54-5434" fmla="*/ 720213 h 1701760"/>
                      <a:gd name="connsiteX55-5435" fmla="*/ 1200711 w 2769956"/>
                      <a:gd name="connsiteY55-5436" fmla="*/ 745119 h 1701760"/>
                      <a:gd name="connsiteX56-5437" fmla="*/ 1165131 w 2769956"/>
                      <a:gd name="connsiteY56-5438" fmla="*/ 798489 h 1701760"/>
                      <a:gd name="connsiteX57-5439" fmla="*/ 1190037 w 2769956"/>
                      <a:gd name="connsiteY57-5440" fmla="*/ 812721 h 1701760"/>
                      <a:gd name="connsiteX58-5441" fmla="*/ 1232733 w 2769956"/>
                      <a:gd name="connsiteY58-5442" fmla="*/ 784257 h 1701760"/>
                      <a:gd name="connsiteX59-5443" fmla="*/ 1268312 w 2769956"/>
                      <a:gd name="connsiteY59-5444" fmla="*/ 851858 h 1701760"/>
                      <a:gd name="connsiteX60-5445" fmla="*/ 1303892 w 2769956"/>
                      <a:gd name="connsiteY60-5446" fmla="*/ 855416 h 1701760"/>
                      <a:gd name="connsiteX61-5447" fmla="*/ 1350146 w 2769956"/>
                      <a:gd name="connsiteY61-5448" fmla="*/ 866090 h 1701760"/>
                      <a:gd name="connsiteX62-5449" fmla="*/ 1385726 w 2769956"/>
                      <a:gd name="connsiteY62-5450" fmla="*/ 809163 h 1701760"/>
                      <a:gd name="connsiteX63-5451" fmla="*/ 1424863 w 2769956"/>
                      <a:gd name="connsiteY63-5452" fmla="*/ 784257 h 1701760"/>
                      <a:gd name="connsiteX64-5453" fmla="*/ 1478233 w 2769956"/>
                      <a:gd name="connsiteY64-5454" fmla="*/ 809163 h 1701760"/>
                      <a:gd name="connsiteX65-5455" fmla="*/ 1506697 w 2769956"/>
                      <a:gd name="connsiteY65-5456" fmla="*/ 823395 h 1701760"/>
                      <a:gd name="connsiteX66-5457" fmla="*/ 1531603 w 2769956"/>
                      <a:gd name="connsiteY66-5458" fmla="*/ 812721 h 1701760"/>
                      <a:gd name="connsiteX67-5459" fmla="*/ 1520929 w 2769956"/>
                      <a:gd name="connsiteY67-5460" fmla="*/ 773583 h 1701760"/>
                      <a:gd name="connsiteX68-5461" fmla="*/ 1524487 w 2769956"/>
                      <a:gd name="connsiteY68-5462" fmla="*/ 730887 h 1701760"/>
                      <a:gd name="connsiteX69-5463" fmla="*/ 1560067 w 2769956"/>
                      <a:gd name="connsiteY69-5464" fmla="*/ 698865 h 1701760"/>
                      <a:gd name="connsiteX70-5465" fmla="*/ 1631226 w 2769956"/>
                      <a:gd name="connsiteY70-5466" fmla="*/ 709539 h 1701760"/>
                      <a:gd name="connsiteX71-5467" fmla="*/ 1698828 w 2769956"/>
                      <a:gd name="connsiteY71-5468" fmla="*/ 734445 h 1701760"/>
                      <a:gd name="connsiteX72-5469" fmla="*/ 1745081 w 2769956"/>
                      <a:gd name="connsiteY72-5470" fmla="*/ 734445 h 1701760"/>
                      <a:gd name="connsiteX73-5471" fmla="*/ 1784219 w 2769956"/>
                      <a:gd name="connsiteY73-5472" fmla="*/ 720213 h 1701760"/>
                      <a:gd name="connsiteX74-5473" fmla="*/ 1802009 w 2769956"/>
                      <a:gd name="connsiteY74-5474" fmla="*/ 716655 h 1701760"/>
                      <a:gd name="connsiteX75-5475" fmla="*/ 1819799 w 2769956"/>
                      <a:gd name="connsiteY75-5476" fmla="*/ 748677 h 1701760"/>
                      <a:gd name="connsiteX76-5477" fmla="*/ 1762871 w 2769956"/>
                      <a:gd name="connsiteY76-5478" fmla="*/ 823395 h 1701760"/>
                      <a:gd name="connsiteX77-5479" fmla="*/ 1748639 w 2769956"/>
                      <a:gd name="connsiteY77-5480" fmla="*/ 866090 h 1701760"/>
                      <a:gd name="connsiteX78-5481" fmla="*/ 1784219 w 2769956"/>
                      <a:gd name="connsiteY78-5482" fmla="*/ 880322 h 1701760"/>
                      <a:gd name="connsiteX79-5483" fmla="*/ 1880284 w 2769956"/>
                      <a:gd name="connsiteY79-5484" fmla="*/ 862532 h 1701760"/>
                      <a:gd name="connsiteX80-5485" fmla="*/ 1933654 w 2769956"/>
                      <a:gd name="connsiteY80-5486" fmla="*/ 826952 h 1701760"/>
                      <a:gd name="connsiteX81-5487" fmla="*/ 1976350 w 2769956"/>
                      <a:gd name="connsiteY81-5488" fmla="*/ 841184 h 1701760"/>
                      <a:gd name="connsiteX82-5489" fmla="*/ 2001256 w 2769956"/>
                      <a:gd name="connsiteY82-5490" fmla="*/ 873206 h 1701760"/>
                      <a:gd name="connsiteX83-5491" fmla="*/ 2036835 w 2769956"/>
                      <a:gd name="connsiteY83-5492" fmla="*/ 834068 h 1701760"/>
                      <a:gd name="connsiteX84-5493" fmla="*/ 2047509 w 2769956"/>
                      <a:gd name="connsiteY84-5494" fmla="*/ 677517 h 1701760"/>
                      <a:gd name="connsiteX85-5495" fmla="*/ 2065299 w 2769956"/>
                      <a:gd name="connsiteY85-5496" fmla="*/ 609916 h 1701760"/>
                      <a:gd name="connsiteX86-5497" fmla="*/ 2115111 w 2769956"/>
                      <a:gd name="connsiteY86-5498" fmla="*/ 563662 h 1701760"/>
                      <a:gd name="connsiteX87-5499" fmla="*/ 2132901 w 2769956"/>
                      <a:gd name="connsiteY87-5500" fmla="*/ 467597 h 1701760"/>
                      <a:gd name="connsiteX88-5501" fmla="*/ 2129343 w 2769956"/>
                      <a:gd name="connsiteY88-5502" fmla="*/ 417785 h 1701760"/>
                      <a:gd name="connsiteX89-5503" fmla="*/ 2193386 w 2769956"/>
                      <a:gd name="connsiteY89-5504" fmla="*/ 385763 h 1701760"/>
                      <a:gd name="connsiteX90-5505" fmla="*/ 2214734 w 2769956"/>
                      <a:gd name="connsiteY90-5506" fmla="*/ 343068 h 1701760"/>
                      <a:gd name="connsiteX91-5507" fmla="*/ 2207618 w 2769956"/>
                      <a:gd name="connsiteY91-5508" fmla="*/ 261234 h 1701760"/>
                      <a:gd name="connsiteX92-5509" fmla="*/ 2236082 w 2769956"/>
                      <a:gd name="connsiteY92-5510" fmla="*/ 214981 h 1701760"/>
                      <a:gd name="connsiteX93-5511" fmla="*/ 2300126 w 2769956"/>
                      <a:gd name="connsiteY93-5512" fmla="*/ 211423 h 1701760"/>
                      <a:gd name="connsiteX94-5513" fmla="*/ 2346379 w 2769956"/>
                      <a:gd name="connsiteY94-5514" fmla="*/ 182959 h 1701760"/>
                      <a:gd name="connsiteX95-5515" fmla="*/ 2396191 w 2769956"/>
                      <a:gd name="connsiteY95-5516" fmla="*/ 147379 h 1701760"/>
                      <a:gd name="connsiteX96-5517" fmla="*/ 2431771 w 2769956"/>
                      <a:gd name="connsiteY96-5518" fmla="*/ 118915 h 1701760"/>
                      <a:gd name="connsiteX97-5519" fmla="*/ 2474467 w 2769956"/>
                      <a:gd name="connsiteY97-5520" fmla="*/ 165169 h 1701760"/>
                      <a:gd name="connsiteX98-5521" fmla="*/ 2520720 w 2769956"/>
                      <a:gd name="connsiteY98-5522" fmla="*/ 247002 h 1701760"/>
                      <a:gd name="connsiteX99-5523" fmla="*/ 2538510 w 2769956"/>
                      <a:gd name="connsiteY99-5524" fmla="*/ 279024 h 1701760"/>
                      <a:gd name="connsiteX100-5525" fmla="*/ 2588322 w 2769956"/>
                      <a:gd name="connsiteY100-5526" fmla="*/ 257676 h 1701760"/>
                      <a:gd name="connsiteX101-5527" fmla="*/ 2648807 w 2769956"/>
                      <a:gd name="connsiteY101-5528" fmla="*/ 232770 h 1701760"/>
                      <a:gd name="connsiteX102-5529" fmla="*/ 2659481 w 2769956"/>
                      <a:gd name="connsiteY102-5530" fmla="*/ 275466 h 1701760"/>
                      <a:gd name="connsiteX103-5531" fmla="*/ 2712851 w 2769956"/>
                      <a:gd name="connsiteY103-5532" fmla="*/ 268350 h 1701760"/>
                      <a:gd name="connsiteX104-5533" fmla="*/ 2748431 w 2769956"/>
                      <a:gd name="connsiteY104-5534" fmla="*/ 275466 h 1701760"/>
                      <a:gd name="connsiteX105-5535" fmla="*/ 2769779 w 2769956"/>
                      <a:gd name="connsiteY105-5536" fmla="*/ 314604 h 1701760"/>
                      <a:gd name="connsiteX106-5537" fmla="*/ 2755547 w 2769956"/>
                      <a:gd name="connsiteY106-5538" fmla="*/ 346626 h 1701760"/>
                      <a:gd name="connsiteX107-5539" fmla="*/ 2705735 w 2769956"/>
                      <a:gd name="connsiteY107-5540" fmla="*/ 421343 h 1701760"/>
                      <a:gd name="connsiteX108-5541" fmla="*/ 2680829 w 2769956"/>
                      <a:gd name="connsiteY108-5542" fmla="*/ 460481 h 1701760"/>
                      <a:gd name="connsiteX109-5543" fmla="*/ 2663039 w 2769956"/>
                      <a:gd name="connsiteY109-5544" fmla="*/ 510293 h 1701760"/>
                      <a:gd name="connsiteX110-5545" fmla="*/ 2648807 w 2769956"/>
                      <a:gd name="connsiteY110-5546" fmla="*/ 535198 h 1701760"/>
                      <a:gd name="connsiteX111-5547" fmla="*/ 2680829 w 2769956"/>
                      <a:gd name="connsiteY111-5548" fmla="*/ 560104 h 1701760"/>
                      <a:gd name="connsiteX112-5549" fmla="*/ 2655923 w 2769956"/>
                      <a:gd name="connsiteY112-5550" fmla="*/ 613474 h 1701760"/>
                      <a:gd name="connsiteX113-5551" fmla="*/ 2677271 w 2769956"/>
                      <a:gd name="connsiteY113-5552" fmla="*/ 666844 h 1701760"/>
                      <a:gd name="connsiteX114-5553" fmla="*/ 2634575 w 2769956"/>
                      <a:gd name="connsiteY114-5554" fmla="*/ 656170 h 1701760"/>
                      <a:gd name="connsiteX115-5555" fmla="*/ 2588322 w 2769956"/>
                      <a:gd name="connsiteY115-5556" fmla="*/ 645496 h 1701760"/>
                      <a:gd name="connsiteX116-5557" fmla="*/ 2616786 w 2769956"/>
                      <a:gd name="connsiteY116-5558" fmla="*/ 677517 h 1701760"/>
                      <a:gd name="connsiteX117-5559" fmla="*/ 2588322 w 2769956"/>
                      <a:gd name="connsiteY117-5560" fmla="*/ 723771 h 1701760"/>
                      <a:gd name="connsiteX118-5561" fmla="*/ 2566974 w 2769956"/>
                      <a:gd name="connsiteY118-5562" fmla="*/ 730887 h 1701760"/>
                      <a:gd name="connsiteX119-5563" fmla="*/ 2556300 w 2769956"/>
                      <a:gd name="connsiteY119-5564" fmla="*/ 762909 h 1701760"/>
                      <a:gd name="connsiteX120-5565" fmla="*/ 2520720 w 2769956"/>
                      <a:gd name="connsiteY120-5566" fmla="*/ 794931 h 1701760"/>
                      <a:gd name="connsiteX121-5567" fmla="*/ 2506488 w 2769956"/>
                      <a:gd name="connsiteY121-5568" fmla="*/ 826952 h 1701760"/>
                      <a:gd name="connsiteX122-5569" fmla="*/ 2470909 w 2769956"/>
                      <a:gd name="connsiteY122-5570" fmla="*/ 830510 h 1701760"/>
                      <a:gd name="connsiteX123-5571" fmla="*/ 2438887 w 2769956"/>
                      <a:gd name="connsiteY123-5572" fmla="*/ 834068 h 1701760"/>
                      <a:gd name="connsiteX124-5573" fmla="*/ 2424655 w 2769956"/>
                      <a:gd name="connsiteY124-5574" fmla="*/ 873206 h 1701760"/>
                      <a:gd name="connsiteX125-5575" fmla="*/ 2421097 w 2769956"/>
                      <a:gd name="connsiteY125-5576" fmla="*/ 887438 h 1701760"/>
                      <a:gd name="connsiteX126-5577" fmla="*/ 2381959 w 2769956"/>
                      <a:gd name="connsiteY126-5578" fmla="*/ 944366 h 1701760"/>
                      <a:gd name="connsiteX127-5579" fmla="*/ 2346379 w 2769956"/>
                      <a:gd name="connsiteY127-5580" fmla="*/ 965714 h 1701760"/>
                      <a:gd name="connsiteX128-5581" fmla="*/ 2335705 w 2769956"/>
                      <a:gd name="connsiteY128-5582" fmla="*/ 965714 h 1701760"/>
                      <a:gd name="connsiteX129-5583" fmla="*/ 2314358 w 2769956"/>
                      <a:gd name="connsiteY129-5584" fmla="*/ 990619 h 1701760"/>
                      <a:gd name="connsiteX130-5585" fmla="*/ 2293010 w 2769956"/>
                      <a:gd name="connsiteY130-5586" fmla="*/ 997735 h 1701760"/>
                      <a:gd name="connsiteX131-5587" fmla="*/ 2260988 w 2769956"/>
                      <a:gd name="connsiteY131-5588" fmla="*/ 1019083 h 1701760"/>
                      <a:gd name="connsiteX132-5589" fmla="*/ 2218292 w 2769956"/>
                      <a:gd name="connsiteY132-5590" fmla="*/ 1026199 h 1701760"/>
                      <a:gd name="connsiteX133-5591" fmla="*/ 2189828 w 2769956"/>
                      <a:gd name="connsiteY133-5592" fmla="*/ 1104475 h 1701760"/>
                      <a:gd name="connsiteX134-5593" fmla="*/ 2157807 w 2769956"/>
                      <a:gd name="connsiteY134-5594" fmla="*/ 1157844 h 1701760"/>
                      <a:gd name="connsiteX135-5595" fmla="*/ 2122227 w 2769956"/>
                      <a:gd name="connsiteY135-5596" fmla="*/ 1161402 h 1701760"/>
                      <a:gd name="connsiteX136-5597" fmla="*/ 2097321 w 2769956"/>
                      <a:gd name="connsiteY136-5598" fmla="*/ 1175634 h 1701760"/>
                      <a:gd name="connsiteX137-5599" fmla="*/ 2068857 w 2769956"/>
                      <a:gd name="connsiteY137-5600" fmla="*/ 1182750 h 1701760"/>
                      <a:gd name="connsiteX138-5601" fmla="*/ 2022603 w 2769956"/>
                      <a:gd name="connsiteY138-5602" fmla="*/ 1200540 h 1701760"/>
                      <a:gd name="connsiteX139-5603" fmla="*/ 2004814 w 2769956"/>
                      <a:gd name="connsiteY139-5604" fmla="*/ 1179192 h 1701760"/>
                      <a:gd name="connsiteX140-5605" fmla="*/ 1990582 w 2769956"/>
                      <a:gd name="connsiteY140-5606" fmla="*/ 1200540 h 1701760"/>
                      <a:gd name="connsiteX141-5607" fmla="*/ 1979908 w 2769956"/>
                      <a:gd name="connsiteY141-5608" fmla="*/ 1225446 h 1701760"/>
                      <a:gd name="connsiteX142-5609" fmla="*/ 1944328 w 2769956"/>
                      <a:gd name="connsiteY142-5610" fmla="*/ 1200540 h 1701760"/>
                      <a:gd name="connsiteX143-5611" fmla="*/ 1908748 w 2769956"/>
                      <a:gd name="connsiteY143-5612" fmla="*/ 1207656 h 1701760"/>
                      <a:gd name="connsiteX144-5613" fmla="*/ 1866053 w 2769956"/>
                      <a:gd name="connsiteY144-5614" fmla="*/ 1236120 h 1701760"/>
                      <a:gd name="connsiteX145-5615" fmla="*/ 1837589 w 2769956"/>
                      <a:gd name="connsiteY145-5616" fmla="*/ 1221888 h 1701760"/>
                      <a:gd name="connsiteX146-5617" fmla="*/ 1844705 w 2769956"/>
                      <a:gd name="connsiteY146-5618" fmla="*/ 1196982 h 1701760"/>
                      <a:gd name="connsiteX147-5619" fmla="*/ 1805567 w 2769956"/>
                      <a:gd name="connsiteY147-5620" fmla="*/ 1225446 h 1701760"/>
                      <a:gd name="connsiteX148-5621" fmla="*/ 1805567 w 2769956"/>
                      <a:gd name="connsiteY148-5622" fmla="*/ 1257468 h 1701760"/>
                      <a:gd name="connsiteX149-5623" fmla="*/ 1787777 w 2769956"/>
                      <a:gd name="connsiteY149-5624" fmla="*/ 1246794 h 1701760"/>
                      <a:gd name="connsiteX150-5625" fmla="*/ 1773545 w 2769956"/>
                      <a:gd name="connsiteY150-5626" fmla="*/ 1268142 h 1701760"/>
                      <a:gd name="connsiteX151-5627" fmla="*/ 1766429 w 2769956"/>
                      <a:gd name="connsiteY151-5628" fmla="*/ 1307279 h 1701760"/>
                      <a:gd name="connsiteX152-5629" fmla="*/ 1702386 w 2769956"/>
                      <a:gd name="connsiteY152-5630" fmla="*/ 1307279 h 1701760"/>
                      <a:gd name="connsiteX153-5631" fmla="*/ 1698828 w 2769956"/>
                      <a:gd name="connsiteY153-5632" fmla="*/ 1261026 h 1701760"/>
                      <a:gd name="connsiteX154-5633" fmla="*/ 1638342 w 2769956"/>
                      <a:gd name="connsiteY154-5634" fmla="*/ 1200540 h 1701760"/>
                      <a:gd name="connsiteX155-5635" fmla="*/ 1627668 w 2769956"/>
                      <a:gd name="connsiteY155-5636" fmla="*/ 1172076 h 1701760"/>
                      <a:gd name="connsiteX156-5637" fmla="*/ 1641900 w 2769956"/>
                      <a:gd name="connsiteY156-5638" fmla="*/ 1232562 h 1701760"/>
                      <a:gd name="connsiteX157-5639" fmla="*/ 1613436 w 2769956"/>
                      <a:gd name="connsiteY157-5640" fmla="*/ 1221888 h 1701760"/>
                      <a:gd name="connsiteX158-5641" fmla="*/ 1645458 w 2769956"/>
                      <a:gd name="connsiteY158-5642" fmla="*/ 1293047 h 1701760"/>
                      <a:gd name="connsiteX159-5643" fmla="*/ 1631226 w 2769956"/>
                      <a:gd name="connsiteY159-5644" fmla="*/ 1332185 h 1701760"/>
                      <a:gd name="connsiteX160-5645" fmla="*/ 1616994 w 2769956"/>
                      <a:gd name="connsiteY160-5646" fmla="*/ 1335743 h 1701760"/>
                      <a:gd name="connsiteX161-5647" fmla="*/ 1588530 w 2769956"/>
                      <a:gd name="connsiteY161-5648" fmla="*/ 1310837 h 1701760"/>
                      <a:gd name="connsiteX162-5649" fmla="*/ 1574298 w 2769956"/>
                      <a:gd name="connsiteY162-5650" fmla="*/ 1342859 h 1701760"/>
                      <a:gd name="connsiteX163-5651" fmla="*/ 1549393 w 2769956"/>
                      <a:gd name="connsiteY163-5652" fmla="*/ 1335743 h 1701760"/>
                      <a:gd name="connsiteX164-5653" fmla="*/ 1545835 w 2769956"/>
                      <a:gd name="connsiteY164-5654" fmla="*/ 1300163 h 1701760"/>
                      <a:gd name="connsiteX165-5655" fmla="*/ 1538719 w 2769956"/>
                      <a:gd name="connsiteY165-5656" fmla="*/ 1385555 h 1701760"/>
                      <a:gd name="connsiteX166-5657" fmla="*/ 1496023 w 2769956"/>
                      <a:gd name="connsiteY166-5658" fmla="*/ 1392671 h 1701760"/>
                      <a:gd name="connsiteX167-5659" fmla="*/ 1474675 w 2769956"/>
                      <a:gd name="connsiteY167-5660" fmla="*/ 1406903 h 1701760"/>
                      <a:gd name="connsiteX168-5661" fmla="*/ 1442653 w 2769956"/>
                      <a:gd name="connsiteY168-5662" fmla="*/ 1396229 h 1701760"/>
                      <a:gd name="connsiteX169-5663" fmla="*/ 1407074 w 2769956"/>
                      <a:gd name="connsiteY169-5664" fmla="*/ 1421135 h 1701760"/>
                      <a:gd name="connsiteX170-5665" fmla="*/ 1367936 w 2769956"/>
                      <a:gd name="connsiteY170-5666" fmla="*/ 1403345 h 1701760"/>
                      <a:gd name="connsiteX171-5667" fmla="*/ 1357262 w 2769956"/>
                      <a:gd name="connsiteY171-5668" fmla="*/ 1414019 h 1701760"/>
                      <a:gd name="connsiteX172-5669" fmla="*/ 1332356 w 2769956"/>
                      <a:gd name="connsiteY172-5670" fmla="*/ 1449598 h 1701760"/>
                      <a:gd name="connsiteX173-5671" fmla="*/ 1321682 w 2769956"/>
                      <a:gd name="connsiteY173-5672" fmla="*/ 1428251 h 1701760"/>
                      <a:gd name="connsiteX174-5673" fmla="*/ 1314566 w 2769956"/>
                      <a:gd name="connsiteY174-5674" fmla="*/ 1410461 h 1701760"/>
                      <a:gd name="connsiteX175-5675" fmla="*/ 1300334 w 2769956"/>
                      <a:gd name="connsiteY175-5676" fmla="*/ 1449598 h 1701760"/>
                      <a:gd name="connsiteX176-5677" fmla="*/ 1232733 w 2769956"/>
                      <a:gd name="connsiteY176-5678" fmla="*/ 1456714 h 1701760"/>
                      <a:gd name="connsiteX177-5679" fmla="*/ 1200711 w 2769956"/>
                      <a:gd name="connsiteY177-5680" fmla="*/ 1478062 h 1701760"/>
                      <a:gd name="connsiteX178-5681" fmla="*/ 1133109 w 2769956"/>
                      <a:gd name="connsiteY178-5682" fmla="*/ 1506526 h 1701760"/>
                      <a:gd name="connsiteX179-5683" fmla="*/ 1090414 w 2769956"/>
                      <a:gd name="connsiteY179-5684" fmla="*/ 1549222 h 1701760"/>
                      <a:gd name="connsiteX180-5685" fmla="*/ 1022812 w 2769956"/>
                      <a:gd name="connsiteY180-5686" fmla="*/ 1556338 h 1701760"/>
                      <a:gd name="connsiteX181-5687" fmla="*/ 1069066 w 2769956"/>
                      <a:gd name="connsiteY181-5688" fmla="*/ 1595475 h 1701760"/>
                      <a:gd name="connsiteX182-5689" fmla="*/ 1061950 w 2769956"/>
                      <a:gd name="connsiteY182-5690" fmla="*/ 1620381 h 1701760"/>
                      <a:gd name="connsiteX183-5691" fmla="*/ 1086856 w 2769956"/>
                      <a:gd name="connsiteY183-5692" fmla="*/ 1655961 h 1701760"/>
                      <a:gd name="connsiteX184-5693" fmla="*/ 1037044 w 2769956"/>
                      <a:gd name="connsiteY184-5694" fmla="*/ 1695099 h 1701760"/>
                      <a:gd name="connsiteX185-5695" fmla="*/ 969442 w 2769956"/>
                      <a:gd name="connsiteY185-5696" fmla="*/ 1698657 h 1701760"/>
                      <a:gd name="connsiteX186-5697" fmla="*/ 955210 w 2769956"/>
                      <a:gd name="connsiteY186-5698" fmla="*/ 1663077 h 1701760"/>
                      <a:gd name="connsiteX187-5699" fmla="*/ 926747 w 2769956"/>
                      <a:gd name="connsiteY187-5700" fmla="*/ 1591917 h 1701760"/>
                      <a:gd name="connsiteX188-5701" fmla="*/ 933863 w 2769956"/>
                      <a:gd name="connsiteY188-5702" fmla="*/ 1538548 h 1701760"/>
                      <a:gd name="connsiteX189-5703" fmla="*/ 948095 w 2769956"/>
                      <a:gd name="connsiteY189-5704" fmla="*/ 1474504 h 1701760"/>
                      <a:gd name="connsiteX190-5705" fmla="*/ 965884 w 2769956"/>
                      <a:gd name="connsiteY190-5706" fmla="*/ 1474504 h 1701760"/>
                      <a:gd name="connsiteX191-5707" fmla="*/ 933863 w 2769956"/>
                      <a:gd name="connsiteY191-5708" fmla="*/ 1453156 h 1701760"/>
                      <a:gd name="connsiteX192-5709" fmla="*/ 905399 w 2769956"/>
                      <a:gd name="connsiteY192-5710" fmla="*/ 1474504 h 1701760"/>
                      <a:gd name="connsiteX193-5711" fmla="*/ 827123 w 2769956"/>
                      <a:gd name="connsiteY193-5712" fmla="*/ 1481620 h 1701760"/>
                      <a:gd name="connsiteX194-5713" fmla="*/ 816449 w 2769956"/>
                      <a:gd name="connsiteY194-5714" fmla="*/ 1456714 h 1701760"/>
                      <a:gd name="connsiteX195-5715" fmla="*/ 766638 w 2769956"/>
                      <a:gd name="connsiteY195-5716" fmla="*/ 1438924 h 1701760"/>
                      <a:gd name="connsiteX196-5717" fmla="*/ 734616 w 2769956"/>
                      <a:gd name="connsiteY196-5718" fmla="*/ 1381997 h 1701760"/>
                      <a:gd name="connsiteX197-5719" fmla="*/ 731058 w 2769956"/>
                      <a:gd name="connsiteY197-5720" fmla="*/ 1428251 h 1701760"/>
                      <a:gd name="connsiteX198-5721" fmla="*/ 709710 w 2769956"/>
                      <a:gd name="connsiteY198-5722" fmla="*/ 1435366 h 1701760"/>
                      <a:gd name="connsiteX199-5723" fmla="*/ 684804 w 2769956"/>
                      <a:gd name="connsiteY199-5724" fmla="*/ 1428251 h 1701760"/>
                      <a:gd name="connsiteX200-5725" fmla="*/ 667014 w 2769956"/>
                      <a:gd name="connsiteY200-5726" fmla="*/ 1446040 h 1701760"/>
                      <a:gd name="connsiteX201-5727" fmla="*/ 627877 w 2769956"/>
                      <a:gd name="connsiteY201-5728" fmla="*/ 1449598 h 1701760"/>
                      <a:gd name="connsiteX202-5729" fmla="*/ 592297 w 2769956"/>
                      <a:gd name="connsiteY202-5730" fmla="*/ 1417577 h 1701760"/>
                      <a:gd name="connsiteX203-5731" fmla="*/ 546043 w 2769956"/>
                      <a:gd name="connsiteY203-5732" fmla="*/ 1431809 h 1701760"/>
                      <a:gd name="connsiteX204-5733" fmla="*/ 489116 w 2769956"/>
                      <a:gd name="connsiteY204-5734" fmla="*/ 1406903 h 1701760"/>
                      <a:gd name="connsiteX205-5735" fmla="*/ 442862 w 2769956"/>
                      <a:gd name="connsiteY205-5736" fmla="*/ 1378439 h 1701760"/>
                      <a:gd name="connsiteX206-5737" fmla="*/ 385934 w 2769956"/>
                      <a:gd name="connsiteY206-5738" fmla="*/ 1367765 h 1701760"/>
                      <a:gd name="connsiteX207-5739" fmla="*/ 389492 w 2769956"/>
                      <a:gd name="connsiteY207-5740" fmla="*/ 1303721 h 1701760"/>
                      <a:gd name="connsiteX208-5741" fmla="*/ 378818 w 2769956"/>
                      <a:gd name="connsiteY208-5742" fmla="*/ 1257468 h 1701760"/>
                      <a:gd name="connsiteX209-5743" fmla="*/ 407282 w 2769956"/>
                      <a:gd name="connsiteY209-5744" fmla="*/ 1221888 h 1701760"/>
                      <a:gd name="connsiteX210-5745" fmla="*/ 382376 w 2769956"/>
                      <a:gd name="connsiteY210-5746" fmla="*/ 1182750 h 1701760"/>
                      <a:gd name="connsiteX211-5747" fmla="*/ 336123 w 2769956"/>
                      <a:gd name="connsiteY211-5748" fmla="*/ 1196982 h 1701760"/>
                      <a:gd name="connsiteX212-5749" fmla="*/ 311217 w 2769956"/>
                      <a:gd name="connsiteY212-5750" fmla="*/ 1172076 h 1701760"/>
                      <a:gd name="connsiteX213-5751" fmla="*/ 268521 w 2769956"/>
                      <a:gd name="connsiteY213-5752" fmla="*/ 1179192 h 1701760"/>
                      <a:gd name="connsiteX214-5753" fmla="*/ 211593 w 2769956"/>
                      <a:gd name="connsiteY214-5754" fmla="*/ 1157844 h 1701760"/>
                      <a:gd name="connsiteX215-5755" fmla="*/ 190246 w 2769956"/>
                      <a:gd name="connsiteY215-5756" fmla="*/ 1125823 h 1701760"/>
                      <a:gd name="connsiteX216-5757" fmla="*/ 236499 w 2769956"/>
                      <a:gd name="connsiteY216-5758" fmla="*/ 1083127 h 1701760"/>
                      <a:gd name="connsiteX217-5759" fmla="*/ 275637 w 2769956"/>
                      <a:gd name="connsiteY217-5760" fmla="*/ 1061779 h 1701760"/>
                      <a:gd name="connsiteX218-5761" fmla="*/ 307659 w 2769956"/>
                      <a:gd name="connsiteY218-5762" fmla="*/ 1076011 h 1701760"/>
                      <a:gd name="connsiteX219-5763" fmla="*/ 325449 w 2769956"/>
                      <a:gd name="connsiteY219-5764" fmla="*/ 1011967 h 1701760"/>
                      <a:gd name="connsiteX220-5765" fmla="*/ 300543 w 2769956"/>
                      <a:gd name="connsiteY220-5766" fmla="*/ 951482 h 1701760"/>
                      <a:gd name="connsiteX221-5767" fmla="*/ 261405 w 2769956"/>
                      <a:gd name="connsiteY221-5768" fmla="*/ 965714 h 1701760"/>
                      <a:gd name="connsiteX222-5769" fmla="*/ 236499 w 2769956"/>
                      <a:gd name="connsiteY222-5770" fmla="*/ 947924 h 1701760"/>
                      <a:gd name="connsiteX223-5771" fmla="*/ 211593 w 2769956"/>
                      <a:gd name="connsiteY223-5772" fmla="*/ 965714 h 1701760"/>
                      <a:gd name="connsiteX224-5773" fmla="*/ 165340 w 2769956"/>
                      <a:gd name="connsiteY224-5774" fmla="*/ 947924 h 1701760"/>
                      <a:gd name="connsiteX225-5775" fmla="*/ 151108 w 2769956"/>
                      <a:gd name="connsiteY225-5776" fmla="*/ 926576 h 1701760"/>
                      <a:gd name="connsiteX226-5777" fmla="*/ 136876 w 2769956"/>
                      <a:gd name="connsiteY226-5778" fmla="*/ 890996 h 1701760"/>
                      <a:gd name="connsiteX227-5779" fmla="*/ 83506 w 2769956"/>
                      <a:gd name="connsiteY227-5780" fmla="*/ 876764 h 1701760"/>
                      <a:gd name="connsiteX228-5781" fmla="*/ 65716 w 2769956"/>
                      <a:gd name="connsiteY228-5782" fmla="*/ 883880 h 1701760"/>
                      <a:gd name="connsiteX229-5783" fmla="*/ 44368 w 2769956"/>
                      <a:gd name="connsiteY229-5784" fmla="*/ 837626 h 1701760"/>
                      <a:gd name="connsiteX230-5785" fmla="*/ 58600 w 2769956"/>
                      <a:gd name="connsiteY230-5786" fmla="*/ 784257 h 1701760"/>
                      <a:gd name="connsiteX231-5787" fmla="*/ 69274 w 2769956"/>
                      <a:gd name="connsiteY231-5788" fmla="*/ 738003 h 1701760"/>
                      <a:gd name="connsiteX232-5789" fmla="*/ 87064 w 2769956"/>
                      <a:gd name="connsiteY232-5790" fmla="*/ 723771 h 1701760"/>
                      <a:gd name="connsiteX233-5791" fmla="*/ 58600 w 2769956"/>
                      <a:gd name="connsiteY233-5792" fmla="*/ 695307 h 1701760"/>
                      <a:gd name="connsiteX234-5793" fmla="*/ 1673 w 2769956"/>
                      <a:gd name="connsiteY234-5794" fmla="*/ 652612 h 1701760"/>
                      <a:gd name="connsiteX235-5795" fmla="*/ 186688 w 2769956"/>
                      <a:gd name="connsiteY235-5796" fmla="*/ 318162 h 1701760"/>
                      <a:gd name="connsiteX0-5797" fmla="*/ 1673 w 2769956"/>
                      <a:gd name="connsiteY0-5798" fmla="*/ 652612 h 1701760"/>
                      <a:gd name="connsiteX1-5799" fmla="*/ 218709 w 2769956"/>
                      <a:gd name="connsiteY1-5800" fmla="*/ 264792 h 1701760"/>
                      <a:gd name="connsiteX2-5801" fmla="*/ 250731 w 2769956"/>
                      <a:gd name="connsiteY2-5802" fmla="*/ 268350 h 1701760"/>
                      <a:gd name="connsiteX3-5803" fmla="*/ 321891 w 2769956"/>
                      <a:gd name="connsiteY3-5804" fmla="*/ 257676 h 1701760"/>
                      <a:gd name="connsiteX4-5805" fmla="*/ 375260 w 2769956"/>
                      <a:gd name="connsiteY4-5806" fmla="*/ 261234 h 1701760"/>
                      <a:gd name="connsiteX5-5807" fmla="*/ 375260 w 2769956"/>
                      <a:gd name="connsiteY5-5808" fmla="*/ 193633 h 1701760"/>
                      <a:gd name="connsiteX6-5809" fmla="*/ 353912 w 2769956"/>
                      <a:gd name="connsiteY6-5810" fmla="*/ 186517 h 1701760"/>
                      <a:gd name="connsiteX7-5811" fmla="*/ 314775 w 2769956"/>
                      <a:gd name="connsiteY7-5812" fmla="*/ 190075 h 1701760"/>
                      <a:gd name="connsiteX8-5813" fmla="*/ 296985 w 2769956"/>
                      <a:gd name="connsiteY8-5814" fmla="*/ 147379 h 1701760"/>
                      <a:gd name="connsiteX9-5815" fmla="*/ 275637 w 2769956"/>
                      <a:gd name="connsiteY9-5816" fmla="*/ 147379 h 1701760"/>
                      <a:gd name="connsiteX10-5817" fmla="*/ 289869 w 2769956"/>
                      <a:gd name="connsiteY10-5818" fmla="*/ 97567 h 1701760"/>
                      <a:gd name="connsiteX11-5819" fmla="*/ 304101 w 2769956"/>
                      <a:gd name="connsiteY11-5820" fmla="*/ 101125 h 1701760"/>
                      <a:gd name="connsiteX12-5821" fmla="*/ 318333 w 2769956"/>
                      <a:gd name="connsiteY12-5822" fmla="*/ 72661 h 1701760"/>
                      <a:gd name="connsiteX13-5823" fmla="*/ 353912 w 2769956"/>
                      <a:gd name="connsiteY13-5824" fmla="*/ 97567 h 1701760"/>
                      <a:gd name="connsiteX14-5825" fmla="*/ 414398 w 2769956"/>
                      <a:gd name="connsiteY14-5826" fmla="*/ 129589 h 1701760"/>
                      <a:gd name="connsiteX15-5827" fmla="*/ 417956 w 2769956"/>
                      <a:gd name="connsiteY15-5828" fmla="*/ 101125 h 1701760"/>
                      <a:gd name="connsiteX16-5829" fmla="*/ 425072 w 2769956"/>
                      <a:gd name="connsiteY16-5830" fmla="*/ 61988 h 1701760"/>
                      <a:gd name="connsiteX17-5831" fmla="*/ 432188 w 2769956"/>
                      <a:gd name="connsiteY17-5832" fmla="*/ 111799 h 1701760"/>
                      <a:gd name="connsiteX18-5833" fmla="*/ 453536 w 2769956"/>
                      <a:gd name="connsiteY18-5834" fmla="*/ 122473 h 1701760"/>
                      <a:gd name="connsiteX19-5835" fmla="*/ 464210 w 2769956"/>
                      <a:gd name="connsiteY19-5836" fmla="*/ 86893 h 1701760"/>
                      <a:gd name="connsiteX20-5837" fmla="*/ 517579 w 2769956"/>
                      <a:gd name="connsiteY20-5838" fmla="*/ 58430 h 1701760"/>
                      <a:gd name="connsiteX21-5839" fmla="*/ 560275 w 2769956"/>
                      <a:gd name="connsiteY21-5840" fmla="*/ 61988 h 1701760"/>
                      <a:gd name="connsiteX22-5841" fmla="*/ 553159 w 2769956"/>
                      <a:gd name="connsiteY22-5842" fmla="*/ 12176 h 1701760"/>
                      <a:gd name="connsiteX23-5843" fmla="*/ 606529 w 2769956"/>
                      <a:gd name="connsiteY23-5844" fmla="*/ 1502 h 1701760"/>
                      <a:gd name="connsiteX24-5845" fmla="*/ 652782 w 2769956"/>
                      <a:gd name="connsiteY24-5846" fmla="*/ 37082 h 1701760"/>
                      <a:gd name="connsiteX25-5847" fmla="*/ 702594 w 2769956"/>
                      <a:gd name="connsiteY25-5848" fmla="*/ 26408 h 1701760"/>
                      <a:gd name="connsiteX26-5849" fmla="*/ 716826 w 2769956"/>
                      <a:gd name="connsiteY26-5850" fmla="*/ 69103 h 1701760"/>
                      <a:gd name="connsiteX27-5851" fmla="*/ 727500 w 2769956"/>
                      <a:gd name="connsiteY27-5852" fmla="*/ 111799 h 1701760"/>
                      <a:gd name="connsiteX28-5853" fmla="*/ 759522 w 2769956"/>
                      <a:gd name="connsiteY28-5854" fmla="*/ 111799 h 1701760"/>
                      <a:gd name="connsiteX29-5855" fmla="*/ 784428 w 2769956"/>
                      <a:gd name="connsiteY29-5856" fmla="*/ 175843 h 1701760"/>
                      <a:gd name="connsiteX30-5857" fmla="*/ 841355 w 2769956"/>
                      <a:gd name="connsiteY30-5858" fmla="*/ 179401 h 1701760"/>
                      <a:gd name="connsiteX31-5859" fmla="*/ 869819 w 2769956"/>
                      <a:gd name="connsiteY31-5860" fmla="*/ 161611 h 1701760"/>
                      <a:gd name="connsiteX32-5861" fmla="*/ 891167 w 2769956"/>
                      <a:gd name="connsiteY32-5862" fmla="*/ 257676 h 1701760"/>
                      <a:gd name="connsiteX33-5863" fmla="*/ 898283 w 2769956"/>
                      <a:gd name="connsiteY33-5864" fmla="*/ 303930 h 1701760"/>
                      <a:gd name="connsiteX34-5865" fmla="*/ 880493 w 2769956"/>
                      <a:gd name="connsiteY34-5866" fmla="*/ 332394 h 1701760"/>
                      <a:gd name="connsiteX35-5867" fmla="*/ 816449 w 2769956"/>
                      <a:gd name="connsiteY35-5868" fmla="*/ 378647 h 1701760"/>
                      <a:gd name="connsiteX36-5869" fmla="*/ 791544 w 2769956"/>
                      <a:gd name="connsiteY36-5870" fmla="*/ 417785 h 1701760"/>
                      <a:gd name="connsiteX37-5871" fmla="*/ 834239 w 2769956"/>
                      <a:gd name="connsiteY37-5872" fmla="*/ 403553 h 1701760"/>
                      <a:gd name="connsiteX38-5873" fmla="*/ 884051 w 2769956"/>
                      <a:gd name="connsiteY38-5874" fmla="*/ 396437 h 1701760"/>
                      <a:gd name="connsiteX39-5875" fmla="*/ 919631 w 2769956"/>
                      <a:gd name="connsiteY39-5876" fmla="*/ 414227 h 1701760"/>
                      <a:gd name="connsiteX40-5877" fmla="*/ 912515 w 2769956"/>
                      <a:gd name="connsiteY40-5878" fmla="*/ 467597 h 1701760"/>
                      <a:gd name="connsiteX41-5879" fmla="*/ 891167 w 2769956"/>
                      <a:gd name="connsiteY41-5880" fmla="*/ 517409 h 1701760"/>
                      <a:gd name="connsiteX42-5881" fmla="*/ 901841 w 2769956"/>
                      <a:gd name="connsiteY42-5882" fmla="*/ 585010 h 1701760"/>
                      <a:gd name="connsiteX43-5883" fmla="*/ 940979 w 2769956"/>
                      <a:gd name="connsiteY43-5884" fmla="*/ 617032 h 1701760"/>
                      <a:gd name="connsiteX44-5885" fmla="*/ 962326 w 2769956"/>
                      <a:gd name="connsiteY44-5886" fmla="*/ 649054 h 1701760"/>
                      <a:gd name="connsiteX45-5887" fmla="*/ 990790 w 2769956"/>
                      <a:gd name="connsiteY45-5888" fmla="*/ 595684 h 1701760"/>
                      <a:gd name="connsiteX46-5889" fmla="*/ 1033486 w 2769956"/>
                      <a:gd name="connsiteY46-5890" fmla="*/ 606358 h 1701760"/>
                      <a:gd name="connsiteX47-5891" fmla="*/ 1069066 w 2769956"/>
                      <a:gd name="connsiteY47-5892" fmla="*/ 592126 h 1701760"/>
                      <a:gd name="connsiteX48-5893" fmla="*/ 1108203 w 2769956"/>
                      <a:gd name="connsiteY48-5894" fmla="*/ 560104 h 1701760"/>
                      <a:gd name="connsiteX49-5895" fmla="*/ 1158015 w 2769956"/>
                      <a:gd name="connsiteY49-5896" fmla="*/ 567220 h 1701760"/>
                      <a:gd name="connsiteX50-5897" fmla="*/ 1197153 w 2769956"/>
                      <a:gd name="connsiteY50-5898" fmla="*/ 556546 h 1701760"/>
                      <a:gd name="connsiteX51-5899" fmla="*/ 1207827 w 2769956"/>
                      <a:gd name="connsiteY51-5900" fmla="*/ 613474 h 1701760"/>
                      <a:gd name="connsiteX52-5901" fmla="*/ 1236291 w 2769956"/>
                      <a:gd name="connsiteY52-5902" fmla="*/ 638380 h 1701760"/>
                      <a:gd name="connsiteX53-5903" fmla="*/ 1232733 w 2769956"/>
                      <a:gd name="connsiteY53-5904" fmla="*/ 681075 h 1701760"/>
                      <a:gd name="connsiteX54-5905" fmla="*/ 1225617 w 2769956"/>
                      <a:gd name="connsiteY54-5906" fmla="*/ 720213 h 1701760"/>
                      <a:gd name="connsiteX55-5907" fmla="*/ 1200711 w 2769956"/>
                      <a:gd name="connsiteY55-5908" fmla="*/ 745119 h 1701760"/>
                      <a:gd name="connsiteX56-5909" fmla="*/ 1165131 w 2769956"/>
                      <a:gd name="connsiteY56-5910" fmla="*/ 798489 h 1701760"/>
                      <a:gd name="connsiteX57-5911" fmla="*/ 1190037 w 2769956"/>
                      <a:gd name="connsiteY57-5912" fmla="*/ 812721 h 1701760"/>
                      <a:gd name="connsiteX58-5913" fmla="*/ 1232733 w 2769956"/>
                      <a:gd name="connsiteY58-5914" fmla="*/ 784257 h 1701760"/>
                      <a:gd name="connsiteX59-5915" fmla="*/ 1268312 w 2769956"/>
                      <a:gd name="connsiteY59-5916" fmla="*/ 851858 h 1701760"/>
                      <a:gd name="connsiteX60-5917" fmla="*/ 1303892 w 2769956"/>
                      <a:gd name="connsiteY60-5918" fmla="*/ 855416 h 1701760"/>
                      <a:gd name="connsiteX61-5919" fmla="*/ 1350146 w 2769956"/>
                      <a:gd name="connsiteY61-5920" fmla="*/ 866090 h 1701760"/>
                      <a:gd name="connsiteX62-5921" fmla="*/ 1385726 w 2769956"/>
                      <a:gd name="connsiteY62-5922" fmla="*/ 809163 h 1701760"/>
                      <a:gd name="connsiteX63-5923" fmla="*/ 1424863 w 2769956"/>
                      <a:gd name="connsiteY63-5924" fmla="*/ 784257 h 1701760"/>
                      <a:gd name="connsiteX64-5925" fmla="*/ 1478233 w 2769956"/>
                      <a:gd name="connsiteY64-5926" fmla="*/ 809163 h 1701760"/>
                      <a:gd name="connsiteX65-5927" fmla="*/ 1506697 w 2769956"/>
                      <a:gd name="connsiteY65-5928" fmla="*/ 823395 h 1701760"/>
                      <a:gd name="connsiteX66-5929" fmla="*/ 1531603 w 2769956"/>
                      <a:gd name="connsiteY66-5930" fmla="*/ 812721 h 1701760"/>
                      <a:gd name="connsiteX67-5931" fmla="*/ 1520929 w 2769956"/>
                      <a:gd name="connsiteY67-5932" fmla="*/ 773583 h 1701760"/>
                      <a:gd name="connsiteX68-5933" fmla="*/ 1524487 w 2769956"/>
                      <a:gd name="connsiteY68-5934" fmla="*/ 730887 h 1701760"/>
                      <a:gd name="connsiteX69-5935" fmla="*/ 1560067 w 2769956"/>
                      <a:gd name="connsiteY69-5936" fmla="*/ 698865 h 1701760"/>
                      <a:gd name="connsiteX70-5937" fmla="*/ 1631226 w 2769956"/>
                      <a:gd name="connsiteY70-5938" fmla="*/ 709539 h 1701760"/>
                      <a:gd name="connsiteX71-5939" fmla="*/ 1698828 w 2769956"/>
                      <a:gd name="connsiteY71-5940" fmla="*/ 734445 h 1701760"/>
                      <a:gd name="connsiteX72-5941" fmla="*/ 1745081 w 2769956"/>
                      <a:gd name="connsiteY72-5942" fmla="*/ 734445 h 1701760"/>
                      <a:gd name="connsiteX73-5943" fmla="*/ 1784219 w 2769956"/>
                      <a:gd name="connsiteY73-5944" fmla="*/ 720213 h 1701760"/>
                      <a:gd name="connsiteX74-5945" fmla="*/ 1802009 w 2769956"/>
                      <a:gd name="connsiteY74-5946" fmla="*/ 716655 h 1701760"/>
                      <a:gd name="connsiteX75-5947" fmla="*/ 1819799 w 2769956"/>
                      <a:gd name="connsiteY75-5948" fmla="*/ 748677 h 1701760"/>
                      <a:gd name="connsiteX76-5949" fmla="*/ 1762871 w 2769956"/>
                      <a:gd name="connsiteY76-5950" fmla="*/ 823395 h 1701760"/>
                      <a:gd name="connsiteX77-5951" fmla="*/ 1748639 w 2769956"/>
                      <a:gd name="connsiteY77-5952" fmla="*/ 866090 h 1701760"/>
                      <a:gd name="connsiteX78-5953" fmla="*/ 1784219 w 2769956"/>
                      <a:gd name="connsiteY78-5954" fmla="*/ 880322 h 1701760"/>
                      <a:gd name="connsiteX79-5955" fmla="*/ 1880284 w 2769956"/>
                      <a:gd name="connsiteY79-5956" fmla="*/ 862532 h 1701760"/>
                      <a:gd name="connsiteX80-5957" fmla="*/ 1933654 w 2769956"/>
                      <a:gd name="connsiteY80-5958" fmla="*/ 826952 h 1701760"/>
                      <a:gd name="connsiteX81-5959" fmla="*/ 1976350 w 2769956"/>
                      <a:gd name="connsiteY81-5960" fmla="*/ 841184 h 1701760"/>
                      <a:gd name="connsiteX82-5961" fmla="*/ 2001256 w 2769956"/>
                      <a:gd name="connsiteY82-5962" fmla="*/ 873206 h 1701760"/>
                      <a:gd name="connsiteX83-5963" fmla="*/ 2036835 w 2769956"/>
                      <a:gd name="connsiteY83-5964" fmla="*/ 834068 h 1701760"/>
                      <a:gd name="connsiteX84-5965" fmla="*/ 2047509 w 2769956"/>
                      <a:gd name="connsiteY84-5966" fmla="*/ 677517 h 1701760"/>
                      <a:gd name="connsiteX85-5967" fmla="*/ 2065299 w 2769956"/>
                      <a:gd name="connsiteY85-5968" fmla="*/ 609916 h 1701760"/>
                      <a:gd name="connsiteX86-5969" fmla="*/ 2115111 w 2769956"/>
                      <a:gd name="connsiteY86-5970" fmla="*/ 563662 h 1701760"/>
                      <a:gd name="connsiteX87-5971" fmla="*/ 2132901 w 2769956"/>
                      <a:gd name="connsiteY87-5972" fmla="*/ 467597 h 1701760"/>
                      <a:gd name="connsiteX88-5973" fmla="*/ 2129343 w 2769956"/>
                      <a:gd name="connsiteY88-5974" fmla="*/ 417785 h 1701760"/>
                      <a:gd name="connsiteX89-5975" fmla="*/ 2193386 w 2769956"/>
                      <a:gd name="connsiteY89-5976" fmla="*/ 385763 h 1701760"/>
                      <a:gd name="connsiteX90-5977" fmla="*/ 2214734 w 2769956"/>
                      <a:gd name="connsiteY90-5978" fmla="*/ 343068 h 1701760"/>
                      <a:gd name="connsiteX91-5979" fmla="*/ 2207618 w 2769956"/>
                      <a:gd name="connsiteY91-5980" fmla="*/ 261234 h 1701760"/>
                      <a:gd name="connsiteX92-5981" fmla="*/ 2236082 w 2769956"/>
                      <a:gd name="connsiteY92-5982" fmla="*/ 214981 h 1701760"/>
                      <a:gd name="connsiteX93-5983" fmla="*/ 2300126 w 2769956"/>
                      <a:gd name="connsiteY93-5984" fmla="*/ 211423 h 1701760"/>
                      <a:gd name="connsiteX94-5985" fmla="*/ 2346379 w 2769956"/>
                      <a:gd name="connsiteY94-5986" fmla="*/ 182959 h 1701760"/>
                      <a:gd name="connsiteX95-5987" fmla="*/ 2396191 w 2769956"/>
                      <a:gd name="connsiteY95-5988" fmla="*/ 147379 h 1701760"/>
                      <a:gd name="connsiteX96-5989" fmla="*/ 2431771 w 2769956"/>
                      <a:gd name="connsiteY96-5990" fmla="*/ 118915 h 1701760"/>
                      <a:gd name="connsiteX97-5991" fmla="*/ 2474467 w 2769956"/>
                      <a:gd name="connsiteY97-5992" fmla="*/ 165169 h 1701760"/>
                      <a:gd name="connsiteX98-5993" fmla="*/ 2520720 w 2769956"/>
                      <a:gd name="connsiteY98-5994" fmla="*/ 247002 h 1701760"/>
                      <a:gd name="connsiteX99-5995" fmla="*/ 2538510 w 2769956"/>
                      <a:gd name="connsiteY99-5996" fmla="*/ 279024 h 1701760"/>
                      <a:gd name="connsiteX100-5997" fmla="*/ 2588322 w 2769956"/>
                      <a:gd name="connsiteY100-5998" fmla="*/ 257676 h 1701760"/>
                      <a:gd name="connsiteX101-5999" fmla="*/ 2648807 w 2769956"/>
                      <a:gd name="connsiteY101-6000" fmla="*/ 232770 h 1701760"/>
                      <a:gd name="connsiteX102-6001" fmla="*/ 2659481 w 2769956"/>
                      <a:gd name="connsiteY102-6002" fmla="*/ 275466 h 1701760"/>
                      <a:gd name="connsiteX103-6003" fmla="*/ 2712851 w 2769956"/>
                      <a:gd name="connsiteY103-6004" fmla="*/ 268350 h 1701760"/>
                      <a:gd name="connsiteX104-6005" fmla="*/ 2748431 w 2769956"/>
                      <a:gd name="connsiteY104-6006" fmla="*/ 275466 h 1701760"/>
                      <a:gd name="connsiteX105-6007" fmla="*/ 2769779 w 2769956"/>
                      <a:gd name="connsiteY105-6008" fmla="*/ 314604 h 1701760"/>
                      <a:gd name="connsiteX106-6009" fmla="*/ 2755547 w 2769956"/>
                      <a:gd name="connsiteY106-6010" fmla="*/ 346626 h 1701760"/>
                      <a:gd name="connsiteX107-6011" fmla="*/ 2705735 w 2769956"/>
                      <a:gd name="connsiteY107-6012" fmla="*/ 421343 h 1701760"/>
                      <a:gd name="connsiteX108-6013" fmla="*/ 2680829 w 2769956"/>
                      <a:gd name="connsiteY108-6014" fmla="*/ 460481 h 1701760"/>
                      <a:gd name="connsiteX109-6015" fmla="*/ 2663039 w 2769956"/>
                      <a:gd name="connsiteY109-6016" fmla="*/ 510293 h 1701760"/>
                      <a:gd name="connsiteX110-6017" fmla="*/ 2648807 w 2769956"/>
                      <a:gd name="connsiteY110-6018" fmla="*/ 535198 h 1701760"/>
                      <a:gd name="connsiteX111-6019" fmla="*/ 2680829 w 2769956"/>
                      <a:gd name="connsiteY111-6020" fmla="*/ 560104 h 1701760"/>
                      <a:gd name="connsiteX112-6021" fmla="*/ 2655923 w 2769956"/>
                      <a:gd name="connsiteY112-6022" fmla="*/ 613474 h 1701760"/>
                      <a:gd name="connsiteX113-6023" fmla="*/ 2677271 w 2769956"/>
                      <a:gd name="connsiteY113-6024" fmla="*/ 666844 h 1701760"/>
                      <a:gd name="connsiteX114-6025" fmla="*/ 2634575 w 2769956"/>
                      <a:gd name="connsiteY114-6026" fmla="*/ 656170 h 1701760"/>
                      <a:gd name="connsiteX115-6027" fmla="*/ 2588322 w 2769956"/>
                      <a:gd name="connsiteY115-6028" fmla="*/ 645496 h 1701760"/>
                      <a:gd name="connsiteX116-6029" fmla="*/ 2616786 w 2769956"/>
                      <a:gd name="connsiteY116-6030" fmla="*/ 677517 h 1701760"/>
                      <a:gd name="connsiteX117-6031" fmla="*/ 2588322 w 2769956"/>
                      <a:gd name="connsiteY117-6032" fmla="*/ 723771 h 1701760"/>
                      <a:gd name="connsiteX118-6033" fmla="*/ 2566974 w 2769956"/>
                      <a:gd name="connsiteY118-6034" fmla="*/ 730887 h 1701760"/>
                      <a:gd name="connsiteX119-6035" fmla="*/ 2556300 w 2769956"/>
                      <a:gd name="connsiteY119-6036" fmla="*/ 762909 h 1701760"/>
                      <a:gd name="connsiteX120-6037" fmla="*/ 2520720 w 2769956"/>
                      <a:gd name="connsiteY120-6038" fmla="*/ 794931 h 1701760"/>
                      <a:gd name="connsiteX121-6039" fmla="*/ 2506488 w 2769956"/>
                      <a:gd name="connsiteY121-6040" fmla="*/ 826952 h 1701760"/>
                      <a:gd name="connsiteX122-6041" fmla="*/ 2470909 w 2769956"/>
                      <a:gd name="connsiteY122-6042" fmla="*/ 830510 h 1701760"/>
                      <a:gd name="connsiteX123-6043" fmla="*/ 2438887 w 2769956"/>
                      <a:gd name="connsiteY123-6044" fmla="*/ 834068 h 1701760"/>
                      <a:gd name="connsiteX124-6045" fmla="*/ 2424655 w 2769956"/>
                      <a:gd name="connsiteY124-6046" fmla="*/ 873206 h 1701760"/>
                      <a:gd name="connsiteX125-6047" fmla="*/ 2421097 w 2769956"/>
                      <a:gd name="connsiteY125-6048" fmla="*/ 887438 h 1701760"/>
                      <a:gd name="connsiteX126-6049" fmla="*/ 2381959 w 2769956"/>
                      <a:gd name="connsiteY126-6050" fmla="*/ 944366 h 1701760"/>
                      <a:gd name="connsiteX127-6051" fmla="*/ 2346379 w 2769956"/>
                      <a:gd name="connsiteY127-6052" fmla="*/ 965714 h 1701760"/>
                      <a:gd name="connsiteX128-6053" fmla="*/ 2335705 w 2769956"/>
                      <a:gd name="connsiteY128-6054" fmla="*/ 965714 h 1701760"/>
                      <a:gd name="connsiteX129-6055" fmla="*/ 2314358 w 2769956"/>
                      <a:gd name="connsiteY129-6056" fmla="*/ 990619 h 1701760"/>
                      <a:gd name="connsiteX130-6057" fmla="*/ 2293010 w 2769956"/>
                      <a:gd name="connsiteY130-6058" fmla="*/ 997735 h 1701760"/>
                      <a:gd name="connsiteX131-6059" fmla="*/ 2260988 w 2769956"/>
                      <a:gd name="connsiteY131-6060" fmla="*/ 1019083 h 1701760"/>
                      <a:gd name="connsiteX132-6061" fmla="*/ 2218292 w 2769956"/>
                      <a:gd name="connsiteY132-6062" fmla="*/ 1026199 h 1701760"/>
                      <a:gd name="connsiteX133-6063" fmla="*/ 2189828 w 2769956"/>
                      <a:gd name="connsiteY133-6064" fmla="*/ 1104475 h 1701760"/>
                      <a:gd name="connsiteX134-6065" fmla="*/ 2157807 w 2769956"/>
                      <a:gd name="connsiteY134-6066" fmla="*/ 1157844 h 1701760"/>
                      <a:gd name="connsiteX135-6067" fmla="*/ 2122227 w 2769956"/>
                      <a:gd name="connsiteY135-6068" fmla="*/ 1161402 h 1701760"/>
                      <a:gd name="connsiteX136-6069" fmla="*/ 2097321 w 2769956"/>
                      <a:gd name="connsiteY136-6070" fmla="*/ 1175634 h 1701760"/>
                      <a:gd name="connsiteX137-6071" fmla="*/ 2068857 w 2769956"/>
                      <a:gd name="connsiteY137-6072" fmla="*/ 1182750 h 1701760"/>
                      <a:gd name="connsiteX138-6073" fmla="*/ 2022603 w 2769956"/>
                      <a:gd name="connsiteY138-6074" fmla="*/ 1200540 h 1701760"/>
                      <a:gd name="connsiteX139-6075" fmla="*/ 2004814 w 2769956"/>
                      <a:gd name="connsiteY139-6076" fmla="*/ 1179192 h 1701760"/>
                      <a:gd name="connsiteX140-6077" fmla="*/ 1990582 w 2769956"/>
                      <a:gd name="connsiteY140-6078" fmla="*/ 1200540 h 1701760"/>
                      <a:gd name="connsiteX141-6079" fmla="*/ 1979908 w 2769956"/>
                      <a:gd name="connsiteY141-6080" fmla="*/ 1225446 h 1701760"/>
                      <a:gd name="connsiteX142-6081" fmla="*/ 1944328 w 2769956"/>
                      <a:gd name="connsiteY142-6082" fmla="*/ 1200540 h 1701760"/>
                      <a:gd name="connsiteX143-6083" fmla="*/ 1908748 w 2769956"/>
                      <a:gd name="connsiteY143-6084" fmla="*/ 1207656 h 1701760"/>
                      <a:gd name="connsiteX144-6085" fmla="*/ 1866053 w 2769956"/>
                      <a:gd name="connsiteY144-6086" fmla="*/ 1236120 h 1701760"/>
                      <a:gd name="connsiteX145-6087" fmla="*/ 1837589 w 2769956"/>
                      <a:gd name="connsiteY145-6088" fmla="*/ 1221888 h 1701760"/>
                      <a:gd name="connsiteX146-6089" fmla="*/ 1844705 w 2769956"/>
                      <a:gd name="connsiteY146-6090" fmla="*/ 1196982 h 1701760"/>
                      <a:gd name="connsiteX147-6091" fmla="*/ 1805567 w 2769956"/>
                      <a:gd name="connsiteY147-6092" fmla="*/ 1225446 h 1701760"/>
                      <a:gd name="connsiteX148-6093" fmla="*/ 1805567 w 2769956"/>
                      <a:gd name="connsiteY148-6094" fmla="*/ 1257468 h 1701760"/>
                      <a:gd name="connsiteX149-6095" fmla="*/ 1787777 w 2769956"/>
                      <a:gd name="connsiteY149-6096" fmla="*/ 1246794 h 1701760"/>
                      <a:gd name="connsiteX150-6097" fmla="*/ 1773545 w 2769956"/>
                      <a:gd name="connsiteY150-6098" fmla="*/ 1268142 h 1701760"/>
                      <a:gd name="connsiteX151-6099" fmla="*/ 1766429 w 2769956"/>
                      <a:gd name="connsiteY151-6100" fmla="*/ 1307279 h 1701760"/>
                      <a:gd name="connsiteX152-6101" fmla="*/ 1702386 w 2769956"/>
                      <a:gd name="connsiteY152-6102" fmla="*/ 1307279 h 1701760"/>
                      <a:gd name="connsiteX153-6103" fmla="*/ 1698828 w 2769956"/>
                      <a:gd name="connsiteY153-6104" fmla="*/ 1261026 h 1701760"/>
                      <a:gd name="connsiteX154-6105" fmla="*/ 1638342 w 2769956"/>
                      <a:gd name="connsiteY154-6106" fmla="*/ 1200540 h 1701760"/>
                      <a:gd name="connsiteX155-6107" fmla="*/ 1627668 w 2769956"/>
                      <a:gd name="connsiteY155-6108" fmla="*/ 1172076 h 1701760"/>
                      <a:gd name="connsiteX156-6109" fmla="*/ 1641900 w 2769956"/>
                      <a:gd name="connsiteY156-6110" fmla="*/ 1232562 h 1701760"/>
                      <a:gd name="connsiteX157-6111" fmla="*/ 1613436 w 2769956"/>
                      <a:gd name="connsiteY157-6112" fmla="*/ 1221888 h 1701760"/>
                      <a:gd name="connsiteX158-6113" fmla="*/ 1645458 w 2769956"/>
                      <a:gd name="connsiteY158-6114" fmla="*/ 1293047 h 1701760"/>
                      <a:gd name="connsiteX159-6115" fmla="*/ 1631226 w 2769956"/>
                      <a:gd name="connsiteY159-6116" fmla="*/ 1332185 h 1701760"/>
                      <a:gd name="connsiteX160-6117" fmla="*/ 1616994 w 2769956"/>
                      <a:gd name="connsiteY160-6118" fmla="*/ 1335743 h 1701760"/>
                      <a:gd name="connsiteX161-6119" fmla="*/ 1588530 w 2769956"/>
                      <a:gd name="connsiteY161-6120" fmla="*/ 1310837 h 1701760"/>
                      <a:gd name="connsiteX162-6121" fmla="*/ 1574298 w 2769956"/>
                      <a:gd name="connsiteY162-6122" fmla="*/ 1342859 h 1701760"/>
                      <a:gd name="connsiteX163-6123" fmla="*/ 1549393 w 2769956"/>
                      <a:gd name="connsiteY163-6124" fmla="*/ 1335743 h 1701760"/>
                      <a:gd name="connsiteX164-6125" fmla="*/ 1545835 w 2769956"/>
                      <a:gd name="connsiteY164-6126" fmla="*/ 1300163 h 1701760"/>
                      <a:gd name="connsiteX165-6127" fmla="*/ 1538719 w 2769956"/>
                      <a:gd name="connsiteY165-6128" fmla="*/ 1385555 h 1701760"/>
                      <a:gd name="connsiteX166-6129" fmla="*/ 1496023 w 2769956"/>
                      <a:gd name="connsiteY166-6130" fmla="*/ 1392671 h 1701760"/>
                      <a:gd name="connsiteX167-6131" fmla="*/ 1474675 w 2769956"/>
                      <a:gd name="connsiteY167-6132" fmla="*/ 1406903 h 1701760"/>
                      <a:gd name="connsiteX168-6133" fmla="*/ 1442653 w 2769956"/>
                      <a:gd name="connsiteY168-6134" fmla="*/ 1396229 h 1701760"/>
                      <a:gd name="connsiteX169-6135" fmla="*/ 1407074 w 2769956"/>
                      <a:gd name="connsiteY169-6136" fmla="*/ 1421135 h 1701760"/>
                      <a:gd name="connsiteX170-6137" fmla="*/ 1367936 w 2769956"/>
                      <a:gd name="connsiteY170-6138" fmla="*/ 1403345 h 1701760"/>
                      <a:gd name="connsiteX171-6139" fmla="*/ 1357262 w 2769956"/>
                      <a:gd name="connsiteY171-6140" fmla="*/ 1414019 h 1701760"/>
                      <a:gd name="connsiteX172-6141" fmla="*/ 1332356 w 2769956"/>
                      <a:gd name="connsiteY172-6142" fmla="*/ 1449598 h 1701760"/>
                      <a:gd name="connsiteX173-6143" fmla="*/ 1321682 w 2769956"/>
                      <a:gd name="connsiteY173-6144" fmla="*/ 1428251 h 1701760"/>
                      <a:gd name="connsiteX174-6145" fmla="*/ 1314566 w 2769956"/>
                      <a:gd name="connsiteY174-6146" fmla="*/ 1410461 h 1701760"/>
                      <a:gd name="connsiteX175-6147" fmla="*/ 1300334 w 2769956"/>
                      <a:gd name="connsiteY175-6148" fmla="*/ 1449598 h 1701760"/>
                      <a:gd name="connsiteX176-6149" fmla="*/ 1232733 w 2769956"/>
                      <a:gd name="connsiteY176-6150" fmla="*/ 1456714 h 1701760"/>
                      <a:gd name="connsiteX177-6151" fmla="*/ 1200711 w 2769956"/>
                      <a:gd name="connsiteY177-6152" fmla="*/ 1478062 h 1701760"/>
                      <a:gd name="connsiteX178-6153" fmla="*/ 1133109 w 2769956"/>
                      <a:gd name="connsiteY178-6154" fmla="*/ 1506526 h 1701760"/>
                      <a:gd name="connsiteX179-6155" fmla="*/ 1090414 w 2769956"/>
                      <a:gd name="connsiteY179-6156" fmla="*/ 1549222 h 1701760"/>
                      <a:gd name="connsiteX180-6157" fmla="*/ 1022812 w 2769956"/>
                      <a:gd name="connsiteY180-6158" fmla="*/ 1556338 h 1701760"/>
                      <a:gd name="connsiteX181-6159" fmla="*/ 1069066 w 2769956"/>
                      <a:gd name="connsiteY181-6160" fmla="*/ 1595475 h 1701760"/>
                      <a:gd name="connsiteX182-6161" fmla="*/ 1061950 w 2769956"/>
                      <a:gd name="connsiteY182-6162" fmla="*/ 1620381 h 1701760"/>
                      <a:gd name="connsiteX183-6163" fmla="*/ 1086856 w 2769956"/>
                      <a:gd name="connsiteY183-6164" fmla="*/ 1655961 h 1701760"/>
                      <a:gd name="connsiteX184-6165" fmla="*/ 1037044 w 2769956"/>
                      <a:gd name="connsiteY184-6166" fmla="*/ 1695099 h 1701760"/>
                      <a:gd name="connsiteX185-6167" fmla="*/ 969442 w 2769956"/>
                      <a:gd name="connsiteY185-6168" fmla="*/ 1698657 h 1701760"/>
                      <a:gd name="connsiteX186-6169" fmla="*/ 955210 w 2769956"/>
                      <a:gd name="connsiteY186-6170" fmla="*/ 1663077 h 1701760"/>
                      <a:gd name="connsiteX187-6171" fmla="*/ 926747 w 2769956"/>
                      <a:gd name="connsiteY187-6172" fmla="*/ 1591917 h 1701760"/>
                      <a:gd name="connsiteX188-6173" fmla="*/ 933863 w 2769956"/>
                      <a:gd name="connsiteY188-6174" fmla="*/ 1538548 h 1701760"/>
                      <a:gd name="connsiteX189-6175" fmla="*/ 948095 w 2769956"/>
                      <a:gd name="connsiteY189-6176" fmla="*/ 1474504 h 1701760"/>
                      <a:gd name="connsiteX190-6177" fmla="*/ 965884 w 2769956"/>
                      <a:gd name="connsiteY190-6178" fmla="*/ 1474504 h 1701760"/>
                      <a:gd name="connsiteX191-6179" fmla="*/ 933863 w 2769956"/>
                      <a:gd name="connsiteY191-6180" fmla="*/ 1453156 h 1701760"/>
                      <a:gd name="connsiteX192-6181" fmla="*/ 905399 w 2769956"/>
                      <a:gd name="connsiteY192-6182" fmla="*/ 1474504 h 1701760"/>
                      <a:gd name="connsiteX193-6183" fmla="*/ 827123 w 2769956"/>
                      <a:gd name="connsiteY193-6184" fmla="*/ 1481620 h 1701760"/>
                      <a:gd name="connsiteX194-6185" fmla="*/ 816449 w 2769956"/>
                      <a:gd name="connsiteY194-6186" fmla="*/ 1456714 h 1701760"/>
                      <a:gd name="connsiteX195-6187" fmla="*/ 766638 w 2769956"/>
                      <a:gd name="connsiteY195-6188" fmla="*/ 1438924 h 1701760"/>
                      <a:gd name="connsiteX196-6189" fmla="*/ 734616 w 2769956"/>
                      <a:gd name="connsiteY196-6190" fmla="*/ 1381997 h 1701760"/>
                      <a:gd name="connsiteX197-6191" fmla="*/ 731058 w 2769956"/>
                      <a:gd name="connsiteY197-6192" fmla="*/ 1428251 h 1701760"/>
                      <a:gd name="connsiteX198-6193" fmla="*/ 709710 w 2769956"/>
                      <a:gd name="connsiteY198-6194" fmla="*/ 1435366 h 1701760"/>
                      <a:gd name="connsiteX199-6195" fmla="*/ 684804 w 2769956"/>
                      <a:gd name="connsiteY199-6196" fmla="*/ 1428251 h 1701760"/>
                      <a:gd name="connsiteX200-6197" fmla="*/ 667014 w 2769956"/>
                      <a:gd name="connsiteY200-6198" fmla="*/ 1446040 h 1701760"/>
                      <a:gd name="connsiteX201-6199" fmla="*/ 627877 w 2769956"/>
                      <a:gd name="connsiteY201-6200" fmla="*/ 1449598 h 1701760"/>
                      <a:gd name="connsiteX202-6201" fmla="*/ 592297 w 2769956"/>
                      <a:gd name="connsiteY202-6202" fmla="*/ 1417577 h 1701760"/>
                      <a:gd name="connsiteX203-6203" fmla="*/ 546043 w 2769956"/>
                      <a:gd name="connsiteY203-6204" fmla="*/ 1431809 h 1701760"/>
                      <a:gd name="connsiteX204-6205" fmla="*/ 489116 w 2769956"/>
                      <a:gd name="connsiteY204-6206" fmla="*/ 1406903 h 1701760"/>
                      <a:gd name="connsiteX205-6207" fmla="*/ 442862 w 2769956"/>
                      <a:gd name="connsiteY205-6208" fmla="*/ 1378439 h 1701760"/>
                      <a:gd name="connsiteX206-6209" fmla="*/ 385934 w 2769956"/>
                      <a:gd name="connsiteY206-6210" fmla="*/ 1367765 h 1701760"/>
                      <a:gd name="connsiteX207-6211" fmla="*/ 389492 w 2769956"/>
                      <a:gd name="connsiteY207-6212" fmla="*/ 1303721 h 1701760"/>
                      <a:gd name="connsiteX208-6213" fmla="*/ 378818 w 2769956"/>
                      <a:gd name="connsiteY208-6214" fmla="*/ 1257468 h 1701760"/>
                      <a:gd name="connsiteX209-6215" fmla="*/ 407282 w 2769956"/>
                      <a:gd name="connsiteY209-6216" fmla="*/ 1221888 h 1701760"/>
                      <a:gd name="connsiteX210-6217" fmla="*/ 382376 w 2769956"/>
                      <a:gd name="connsiteY210-6218" fmla="*/ 1182750 h 1701760"/>
                      <a:gd name="connsiteX211-6219" fmla="*/ 336123 w 2769956"/>
                      <a:gd name="connsiteY211-6220" fmla="*/ 1196982 h 1701760"/>
                      <a:gd name="connsiteX212-6221" fmla="*/ 311217 w 2769956"/>
                      <a:gd name="connsiteY212-6222" fmla="*/ 1172076 h 1701760"/>
                      <a:gd name="connsiteX213-6223" fmla="*/ 268521 w 2769956"/>
                      <a:gd name="connsiteY213-6224" fmla="*/ 1179192 h 1701760"/>
                      <a:gd name="connsiteX214-6225" fmla="*/ 211593 w 2769956"/>
                      <a:gd name="connsiteY214-6226" fmla="*/ 1157844 h 1701760"/>
                      <a:gd name="connsiteX215-6227" fmla="*/ 190246 w 2769956"/>
                      <a:gd name="connsiteY215-6228" fmla="*/ 1125823 h 1701760"/>
                      <a:gd name="connsiteX216-6229" fmla="*/ 236499 w 2769956"/>
                      <a:gd name="connsiteY216-6230" fmla="*/ 1083127 h 1701760"/>
                      <a:gd name="connsiteX217-6231" fmla="*/ 275637 w 2769956"/>
                      <a:gd name="connsiteY217-6232" fmla="*/ 1061779 h 1701760"/>
                      <a:gd name="connsiteX218-6233" fmla="*/ 307659 w 2769956"/>
                      <a:gd name="connsiteY218-6234" fmla="*/ 1076011 h 1701760"/>
                      <a:gd name="connsiteX219-6235" fmla="*/ 325449 w 2769956"/>
                      <a:gd name="connsiteY219-6236" fmla="*/ 1011967 h 1701760"/>
                      <a:gd name="connsiteX220-6237" fmla="*/ 300543 w 2769956"/>
                      <a:gd name="connsiteY220-6238" fmla="*/ 951482 h 1701760"/>
                      <a:gd name="connsiteX221-6239" fmla="*/ 261405 w 2769956"/>
                      <a:gd name="connsiteY221-6240" fmla="*/ 965714 h 1701760"/>
                      <a:gd name="connsiteX222-6241" fmla="*/ 236499 w 2769956"/>
                      <a:gd name="connsiteY222-6242" fmla="*/ 947924 h 1701760"/>
                      <a:gd name="connsiteX223-6243" fmla="*/ 211593 w 2769956"/>
                      <a:gd name="connsiteY223-6244" fmla="*/ 965714 h 1701760"/>
                      <a:gd name="connsiteX224-6245" fmla="*/ 165340 w 2769956"/>
                      <a:gd name="connsiteY224-6246" fmla="*/ 947924 h 1701760"/>
                      <a:gd name="connsiteX225-6247" fmla="*/ 151108 w 2769956"/>
                      <a:gd name="connsiteY225-6248" fmla="*/ 926576 h 1701760"/>
                      <a:gd name="connsiteX226-6249" fmla="*/ 136876 w 2769956"/>
                      <a:gd name="connsiteY226-6250" fmla="*/ 890996 h 1701760"/>
                      <a:gd name="connsiteX227-6251" fmla="*/ 83506 w 2769956"/>
                      <a:gd name="connsiteY227-6252" fmla="*/ 876764 h 1701760"/>
                      <a:gd name="connsiteX228-6253" fmla="*/ 65716 w 2769956"/>
                      <a:gd name="connsiteY228-6254" fmla="*/ 883880 h 1701760"/>
                      <a:gd name="connsiteX229-6255" fmla="*/ 44368 w 2769956"/>
                      <a:gd name="connsiteY229-6256" fmla="*/ 837626 h 1701760"/>
                      <a:gd name="connsiteX230-6257" fmla="*/ 58600 w 2769956"/>
                      <a:gd name="connsiteY230-6258" fmla="*/ 784257 h 1701760"/>
                      <a:gd name="connsiteX231-6259" fmla="*/ 69274 w 2769956"/>
                      <a:gd name="connsiteY231-6260" fmla="*/ 738003 h 1701760"/>
                      <a:gd name="connsiteX232-6261" fmla="*/ 87064 w 2769956"/>
                      <a:gd name="connsiteY232-6262" fmla="*/ 723771 h 1701760"/>
                      <a:gd name="connsiteX233-6263" fmla="*/ 58600 w 2769956"/>
                      <a:gd name="connsiteY233-6264" fmla="*/ 695307 h 1701760"/>
                      <a:gd name="connsiteX234-6265" fmla="*/ 1673 w 2769956"/>
                      <a:gd name="connsiteY234-6266" fmla="*/ 652612 h 1701760"/>
                      <a:gd name="connsiteX0-6267" fmla="*/ 1673 w 2769956"/>
                      <a:gd name="connsiteY0-6268" fmla="*/ 652612 h 1701760"/>
                      <a:gd name="connsiteX1-6269" fmla="*/ 250731 w 2769956"/>
                      <a:gd name="connsiteY1-6270" fmla="*/ 268350 h 1701760"/>
                      <a:gd name="connsiteX2-6271" fmla="*/ 321891 w 2769956"/>
                      <a:gd name="connsiteY2-6272" fmla="*/ 257676 h 1701760"/>
                      <a:gd name="connsiteX3-6273" fmla="*/ 375260 w 2769956"/>
                      <a:gd name="connsiteY3-6274" fmla="*/ 261234 h 1701760"/>
                      <a:gd name="connsiteX4-6275" fmla="*/ 375260 w 2769956"/>
                      <a:gd name="connsiteY4-6276" fmla="*/ 193633 h 1701760"/>
                      <a:gd name="connsiteX5-6277" fmla="*/ 353912 w 2769956"/>
                      <a:gd name="connsiteY5-6278" fmla="*/ 186517 h 1701760"/>
                      <a:gd name="connsiteX6-6279" fmla="*/ 314775 w 2769956"/>
                      <a:gd name="connsiteY6-6280" fmla="*/ 190075 h 1701760"/>
                      <a:gd name="connsiteX7-6281" fmla="*/ 296985 w 2769956"/>
                      <a:gd name="connsiteY7-6282" fmla="*/ 147379 h 1701760"/>
                      <a:gd name="connsiteX8-6283" fmla="*/ 275637 w 2769956"/>
                      <a:gd name="connsiteY8-6284" fmla="*/ 147379 h 1701760"/>
                      <a:gd name="connsiteX9-6285" fmla="*/ 289869 w 2769956"/>
                      <a:gd name="connsiteY9-6286" fmla="*/ 97567 h 1701760"/>
                      <a:gd name="connsiteX10-6287" fmla="*/ 304101 w 2769956"/>
                      <a:gd name="connsiteY10-6288" fmla="*/ 101125 h 1701760"/>
                      <a:gd name="connsiteX11-6289" fmla="*/ 318333 w 2769956"/>
                      <a:gd name="connsiteY11-6290" fmla="*/ 72661 h 1701760"/>
                      <a:gd name="connsiteX12-6291" fmla="*/ 353912 w 2769956"/>
                      <a:gd name="connsiteY12-6292" fmla="*/ 97567 h 1701760"/>
                      <a:gd name="connsiteX13-6293" fmla="*/ 414398 w 2769956"/>
                      <a:gd name="connsiteY13-6294" fmla="*/ 129589 h 1701760"/>
                      <a:gd name="connsiteX14-6295" fmla="*/ 417956 w 2769956"/>
                      <a:gd name="connsiteY14-6296" fmla="*/ 101125 h 1701760"/>
                      <a:gd name="connsiteX15-6297" fmla="*/ 425072 w 2769956"/>
                      <a:gd name="connsiteY15-6298" fmla="*/ 61988 h 1701760"/>
                      <a:gd name="connsiteX16-6299" fmla="*/ 432188 w 2769956"/>
                      <a:gd name="connsiteY16-6300" fmla="*/ 111799 h 1701760"/>
                      <a:gd name="connsiteX17-6301" fmla="*/ 453536 w 2769956"/>
                      <a:gd name="connsiteY17-6302" fmla="*/ 122473 h 1701760"/>
                      <a:gd name="connsiteX18-6303" fmla="*/ 464210 w 2769956"/>
                      <a:gd name="connsiteY18-6304" fmla="*/ 86893 h 1701760"/>
                      <a:gd name="connsiteX19-6305" fmla="*/ 517579 w 2769956"/>
                      <a:gd name="connsiteY19-6306" fmla="*/ 58430 h 1701760"/>
                      <a:gd name="connsiteX20-6307" fmla="*/ 560275 w 2769956"/>
                      <a:gd name="connsiteY20-6308" fmla="*/ 61988 h 1701760"/>
                      <a:gd name="connsiteX21-6309" fmla="*/ 553159 w 2769956"/>
                      <a:gd name="connsiteY21-6310" fmla="*/ 12176 h 1701760"/>
                      <a:gd name="connsiteX22-6311" fmla="*/ 606529 w 2769956"/>
                      <a:gd name="connsiteY22-6312" fmla="*/ 1502 h 1701760"/>
                      <a:gd name="connsiteX23-6313" fmla="*/ 652782 w 2769956"/>
                      <a:gd name="connsiteY23-6314" fmla="*/ 37082 h 1701760"/>
                      <a:gd name="connsiteX24-6315" fmla="*/ 702594 w 2769956"/>
                      <a:gd name="connsiteY24-6316" fmla="*/ 26408 h 1701760"/>
                      <a:gd name="connsiteX25-6317" fmla="*/ 716826 w 2769956"/>
                      <a:gd name="connsiteY25-6318" fmla="*/ 69103 h 1701760"/>
                      <a:gd name="connsiteX26-6319" fmla="*/ 727500 w 2769956"/>
                      <a:gd name="connsiteY26-6320" fmla="*/ 111799 h 1701760"/>
                      <a:gd name="connsiteX27-6321" fmla="*/ 759522 w 2769956"/>
                      <a:gd name="connsiteY27-6322" fmla="*/ 111799 h 1701760"/>
                      <a:gd name="connsiteX28-6323" fmla="*/ 784428 w 2769956"/>
                      <a:gd name="connsiteY28-6324" fmla="*/ 175843 h 1701760"/>
                      <a:gd name="connsiteX29-6325" fmla="*/ 841355 w 2769956"/>
                      <a:gd name="connsiteY29-6326" fmla="*/ 179401 h 1701760"/>
                      <a:gd name="connsiteX30-6327" fmla="*/ 869819 w 2769956"/>
                      <a:gd name="connsiteY30-6328" fmla="*/ 161611 h 1701760"/>
                      <a:gd name="connsiteX31-6329" fmla="*/ 891167 w 2769956"/>
                      <a:gd name="connsiteY31-6330" fmla="*/ 257676 h 1701760"/>
                      <a:gd name="connsiteX32-6331" fmla="*/ 898283 w 2769956"/>
                      <a:gd name="connsiteY32-6332" fmla="*/ 303930 h 1701760"/>
                      <a:gd name="connsiteX33-6333" fmla="*/ 880493 w 2769956"/>
                      <a:gd name="connsiteY33-6334" fmla="*/ 332394 h 1701760"/>
                      <a:gd name="connsiteX34-6335" fmla="*/ 816449 w 2769956"/>
                      <a:gd name="connsiteY34-6336" fmla="*/ 378647 h 1701760"/>
                      <a:gd name="connsiteX35-6337" fmla="*/ 791544 w 2769956"/>
                      <a:gd name="connsiteY35-6338" fmla="*/ 417785 h 1701760"/>
                      <a:gd name="connsiteX36-6339" fmla="*/ 834239 w 2769956"/>
                      <a:gd name="connsiteY36-6340" fmla="*/ 403553 h 1701760"/>
                      <a:gd name="connsiteX37-6341" fmla="*/ 884051 w 2769956"/>
                      <a:gd name="connsiteY37-6342" fmla="*/ 396437 h 1701760"/>
                      <a:gd name="connsiteX38-6343" fmla="*/ 919631 w 2769956"/>
                      <a:gd name="connsiteY38-6344" fmla="*/ 414227 h 1701760"/>
                      <a:gd name="connsiteX39-6345" fmla="*/ 912515 w 2769956"/>
                      <a:gd name="connsiteY39-6346" fmla="*/ 467597 h 1701760"/>
                      <a:gd name="connsiteX40-6347" fmla="*/ 891167 w 2769956"/>
                      <a:gd name="connsiteY40-6348" fmla="*/ 517409 h 1701760"/>
                      <a:gd name="connsiteX41-6349" fmla="*/ 901841 w 2769956"/>
                      <a:gd name="connsiteY41-6350" fmla="*/ 585010 h 1701760"/>
                      <a:gd name="connsiteX42-6351" fmla="*/ 940979 w 2769956"/>
                      <a:gd name="connsiteY42-6352" fmla="*/ 617032 h 1701760"/>
                      <a:gd name="connsiteX43-6353" fmla="*/ 962326 w 2769956"/>
                      <a:gd name="connsiteY43-6354" fmla="*/ 649054 h 1701760"/>
                      <a:gd name="connsiteX44-6355" fmla="*/ 990790 w 2769956"/>
                      <a:gd name="connsiteY44-6356" fmla="*/ 595684 h 1701760"/>
                      <a:gd name="connsiteX45-6357" fmla="*/ 1033486 w 2769956"/>
                      <a:gd name="connsiteY45-6358" fmla="*/ 606358 h 1701760"/>
                      <a:gd name="connsiteX46-6359" fmla="*/ 1069066 w 2769956"/>
                      <a:gd name="connsiteY46-6360" fmla="*/ 592126 h 1701760"/>
                      <a:gd name="connsiteX47-6361" fmla="*/ 1108203 w 2769956"/>
                      <a:gd name="connsiteY47-6362" fmla="*/ 560104 h 1701760"/>
                      <a:gd name="connsiteX48-6363" fmla="*/ 1158015 w 2769956"/>
                      <a:gd name="connsiteY48-6364" fmla="*/ 567220 h 1701760"/>
                      <a:gd name="connsiteX49-6365" fmla="*/ 1197153 w 2769956"/>
                      <a:gd name="connsiteY49-6366" fmla="*/ 556546 h 1701760"/>
                      <a:gd name="connsiteX50-6367" fmla="*/ 1207827 w 2769956"/>
                      <a:gd name="connsiteY50-6368" fmla="*/ 613474 h 1701760"/>
                      <a:gd name="connsiteX51-6369" fmla="*/ 1236291 w 2769956"/>
                      <a:gd name="connsiteY51-6370" fmla="*/ 638380 h 1701760"/>
                      <a:gd name="connsiteX52-6371" fmla="*/ 1232733 w 2769956"/>
                      <a:gd name="connsiteY52-6372" fmla="*/ 681075 h 1701760"/>
                      <a:gd name="connsiteX53-6373" fmla="*/ 1225617 w 2769956"/>
                      <a:gd name="connsiteY53-6374" fmla="*/ 720213 h 1701760"/>
                      <a:gd name="connsiteX54-6375" fmla="*/ 1200711 w 2769956"/>
                      <a:gd name="connsiteY54-6376" fmla="*/ 745119 h 1701760"/>
                      <a:gd name="connsiteX55-6377" fmla="*/ 1165131 w 2769956"/>
                      <a:gd name="connsiteY55-6378" fmla="*/ 798489 h 1701760"/>
                      <a:gd name="connsiteX56-6379" fmla="*/ 1190037 w 2769956"/>
                      <a:gd name="connsiteY56-6380" fmla="*/ 812721 h 1701760"/>
                      <a:gd name="connsiteX57-6381" fmla="*/ 1232733 w 2769956"/>
                      <a:gd name="connsiteY57-6382" fmla="*/ 784257 h 1701760"/>
                      <a:gd name="connsiteX58-6383" fmla="*/ 1268312 w 2769956"/>
                      <a:gd name="connsiteY58-6384" fmla="*/ 851858 h 1701760"/>
                      <a:gd name="connsiteX59-6385" fmla="*/ 1303892 w 2769956"/>
                      <a:gd name="connsiteY59-6386" fmla="*/ 855416 h 1701760"/>
                      <a:gd name="connsiteX60-6387" fmla="*/ 1350146 w 2769956"/>
                      <a:gd name="connsiteY60-6388" fmla="*/ 866090 h 1701760"/>
                      <a:gd name="connsiteX61-6389" fmla="*/ 1385726 w 2769956"/>
                      <a:gd name="connsiteY61-6390" fmla="*/ 809163 h 1701760"/>
                      <a:gd name="connsiteX62-6391" fmla="*/ 1424863 w 2769956"/>
                      <a:gd name="connsiteY62-6392" fmla="*/ 784257 h 1701760"/>
                      <a:gd name="connsiteX63-6393" fmla="*/ 1478233 w 2769956"/>
                      <a:gd name="connsiteY63-6394" fmla="*/ 809163 h 1701760"/>
                      <a:gd name="connsiteX64-6395" fmla="*/ 1506697 w 2769956"/>
                      <a:gd name="connsiteY64-6396" fmla="*/ 823395 h 1701760"/>
                      <a:gd name="connsiteX65-6397" fmla="*/ 1531603 w 2769956"/>
                      <a:gd name="connsiteY65-6398" fmla="*/ 812721 h 1701760"/>
                      <a:gd name="connsiteX66-6399" fmla="*/ 1520929 w 2769956"/>
                      <a:gd name="connsiteY66-6400" fmla="*/ 773583 h 1701760"/>
                      <a:gd name="connsiteX67-6401" fmla="*/ 1524487 w 2769956"/>
                      <a:gd name="connsiteY67-6402" fmla="*/ 730887 h 1701760"/>
                      <a:gd name="connsiteX68-6403" fmla="*/ 1560067 w 2769956"/>
                      <a:gd name="connsiteY68-6404" fmla="*/ 698865 h 1701760"/>
                      <a:gd name="connsiteX69-6405" fmla="*/ 1631226 w 2769956"/>
                      <a:gd name="connsiteY69-6406" fmla="*/ 709539 h 1701760"/>
                      <a:gd name="connsiteX70-6407" fmla="*/ 1698828 w 2769956"/>
                      <a:gd name="connsiteY70-6408" fmla="*/ 734445 h 1701760"/>
                      <a:gd name="connsiteX71-6409" fmla="*/ 1745081 w 2769956"/>
                      <a:gd name="connsiteY71-6410" fmla="*/ 734445 h 1701760"/>
                      <a:gd name="connsiteX72-6411" fmla="*/ 1784219 w 2769956"/>
                      <a:gd name="connsiteY72-6412" fmla="*/ 720213 h 1701760"/>
                      <a:gd name="connsiteX73-6413" fmla="*/ 1802009 w 2769956"/>
                      <a:gd name="connsiteY73-6414" fmla="*/ 716655 h 1701760"/>
                      <a:gd name="connsiteX74-6415" fmla="*/ 1819799 w 2769956"/>
                      <a:gd name="connsiteY74-6416" fmla="*/ 748677 h 1701760"/>
                      <a:gd name="connsiteX75-6417" fmla="*/ 1762871 w 2769956"/>
                      <a:gd name="connsiteY75-6418" fmla="*/ 823395 h 1701760"/>
                      <a:gd name="connsiteX76-6419" fmla="*/ 1748639 w 2769956"/>
                      <a:gd name="connsiteY76-6420" fmla="*/ 866090 h 1701760"/>
                      <a:gd name="connsiteX77-6421" fmla="*/ 1784219 w 2769956"/>
                      <a:gd name="connsiteY77-6422" fmla="*/ 880322 h 1701760"/>
                      <a:gd name="connsiteX78-6423" fmla="*/ 1880284 w 2769956"/>
                      <a:gd name="connsiteY78-6424" fmla="*/ 862532 h 1701760"/>
                      <a:gd name="connsiteX79-6425" fmla="*/ 1933654 w 2769956"/>
                      <a:gd name="connsiteY79-6426" fmla="*/ 826952 h 1701760"/>
                      <a:gd name="connsiteX80-6427" fmla="*/ 1976350 w 2769956"/>
                      <a:gd name="connsiteY80-6428" fmla="*/ 841184 h 1701760"/>
                      <a:gd name="connsiteX81-6429" fmla="*/ 2001256 w 2769956"/>
                      <a:gd name="connsiteY81-6430" fmla="*/ 873206 h 1701760"/>
                      <a:gd name="connsiteX82-6431" fmla="*/ 2036835 w 2769956"/>
                      <a:gd name="connsiteY82-6432" fmla="*/ 834068 h 1701760"/>
                      <a:gd name="connsiteX83-6433" fmla="*/ 2047509 w 2769956"/>
                      <a:gd name="connsiteY83-6434" fmla="*/ 677517 h 1701760"/>
                      <a:gd name="connsiteX84-6435" fmla="*/ 2065299 w 2769956"/>
                      <a:gd name="connsiteY84-6436" fmla="*/ 609916 h 1701760"/>
                      <a:gd name="connsiteX85-6437" fmla="*/ 2115111 w 2769956"/>
                      <a:gd name="connsiteY85-6438" fmla="*/ 563662 h 1701760"/>
                      <a:gd name="connsiteX86-6439" fmla="*/ 2132901 w 2769956"/>
                      <a:gd name="connsiteY86-6440" fmla="*/ 467597 h 1701760"/>
                      <a:gd name="connsiteX87-6441" fmla="*/ 2129343 w 2769956"/>
                      <a:gd name="connsiteY87-6442" fmla="*/ 417785 h 1701760"/>
                      <a:gd name="connsiteX88-6443" fmla="*/ 2193386 w 2769956"/>
                      <a:gd name="connsiteY88-6444" fmla="*/ 385763 h 1701760"/>
                      <a:gd name="connsiteX89-6445" fmla="*/ 2214734 w 2769956"/>
                      <a:gd name="connsiteY89-6446" fmla="*/ 343068 h 1701760"/>
                      <a:gd name="connsiteX90-6447" fmla="*/ 2207618 w 2769956"/>
                      <a:gd name="connsiteY90-6448" fmla="*/ 261234 h 1701760"/>
                      <a:gd name="connsiteX91-6449" fmla="*/ 2236082 w 2769956"/>
                      <a:gd name="connsiteY91-6450" fmla="*/ 214981 h 1701760"/>
                      <a:gd name="connsiteX92-6451" fmla="*/ 2300126 w 2769956"/>
                      <a:gd name="connsiteY92-6452" fmla="*/ 211423 h 1701760"/>
                      <a:gd name="connsiteX93-6453" fmla="*/ 2346379 w 2769956"/>
                      <a:gd name="connsiteY93-6454" fmla="*/ 182959 h 1701760"/>
                      <a:gd name="connsiteX94-6455" fmla="*/ 2396191 w 2769956"/>
                      <a:gd name="connsiteY94-6456" fmla="*/ 147379 h 1701760"/>
                      <a:gd name="connsiteX95-6457" fmla="*/ 2431771 w 2769956"/>
                      <a:gd name="connsiteY95-6458" fmla="*/ 118915 h 1701760"/>
                      <a:gd name="connsiteX96-6459" fmla="*/ 2474467 w 2769956"/>
                      <a:gd name="connsiteY96-6460" fmla="*/ 165169 h 1701760"/>
                      <a:gd name="connsiteX97-6461" fmla="*/ 2520720 w 2769956"/>
                      <a:gd name="connsiteY97-6462" fmla="*/ 247002 h 1701760"/>
                      <a:gd name="connsiteX98-6463" fmla="*/ 2538510 w 2769956"/>
                      <a:gd name="connsiteY98-6464" fmla="*/ 279024 h 1701760"/>
                      <a:gd name="connsiteX99-6465" fmla="*/ 2588322 w 2769956"/>
                      <a:gd name="connsiteY99-6466" fmla="*/ 257676 h 1701760"/>
                      <a:gd name="connsiteX100-6467" fmla="*/ 2648807 w 2769956"/>
                      <a:gd name="connsiteY100-6468" fmla="*/ 232770 h 1701760"/>
                      <a:gd name="connsiteX101-6469" fmla="*/ 2659481 w 2769956"/>
                      <a:gd name="connsiteY101-6470" fmla="*/ 275466 h 1701760"/>
                      <a:gd name="connsiteX102-6471" fmla="*/ 2712851 w 2769956"/>
                      <a:gd name="connsiteY102-6472" fmla="*/ 268350 h 1701760"/>
                      <a:gd name="connsiteX103-6473" fmla="*/ 2748431 w 2769956"/>
                      <a:gd name="connsiteY103-6474" fmla="*/ 275466 h 1701760"/>
                      <a:gd name="connsiteX104-6475" fmla="*/ 2769779 w 2769956"/>
                      <a:gd name="connsiteY104-6476" fmla="*/ 314604 h 1701760"/>
                      <a:gd name="connsiteX105-6477" fmla="*/ 2755547 w 2769956"/>
                      <a:gd name="connsiteY105-6478" fmla="*/ 346626 h 1701760"/>
                      <a:gd name="connsiteX106-6479" fmla="*/ 2705735 w 2769956"/>
                      <a:gd name="connsiteY106-6480" fmla="*/ 421343 h 1701760"/>
                      <a:gd name="connsiteX107-6481" fmla="*/ 2680829 w 2769956"/>
                      <a:gd name="connsiteY107-6482" fmla="*/ 460481 h 1701760"/>
                      <a:gd name="connsiteX108-6483" fmla="*/ 2663039 w 2769956"/>
                      <a:gd name="connsiteY108-6484" fmla="*/ 510293 h 1701760"/>
                      <a:gd name="connsiteX109-6485" fmla="*/ 2648807 w 2769956"/>
                      <a:gd name="connsiteY109-6486" fmla="*/ 535198 h 1701760"/>
                      <a:gd name="connsiteX110-6487" fmla="*/ 2680829 w 2769956"/>
                      <a:gd name="connsiteY110-6488" fmla="*/ 560104 h 1701760"/>
                      <a:gd name="connsiteX111-6489" fmla="*/ 2655923 w 2769956"/>
                      <a:gd name="connsiteY111-6490" fmla="*/ 613474 h 1701760"/>
                      <a:gd name="connsiteX112-6491" fmla="*/ 2677271 w 2769956"/>
                      <a:gd name="connsiteY112-6492" fmla="*/ 666844 h 1701760"/>
                      <a:gd name="connsiteX113-6493" fmla="*/ 2634575 w 2769956"/>
                      <a:gd name="connsiteY113-6494" fmla="*/ 656170 h 1701760"/>
                      <a:gd name="connsiteX114-6495" fmla="*/ 2588322 w 2769956"/>
                      <a:gd name="connsiteY114-6496" fmla="*/ 645496 h 1701760"/>
                      <a:gd name="connsiteX115-6497" fmla="*/ 2616786 w 2769956"/>
                      <a:gd name="connsiteY115-6498" fmla="*/ 677517 h 1701760"/>
                      <a:gd name="connsiteX116-6499" fmla="*/ 2588322 w 2769956"/>
                      <a:gd name="connsiteY116-6500" fmla="*/ 723771 h 1701760"/>
                      <a:gd name="connsiteX117-6501" fmla="*/ 2566974 w 2769956"/>
                      <a:gd name="connsiteY117-6502" fmla="*/ 730887 h 1701760"/>
                      <a:gd name="connsiteX118-6503" fmla="*/ 2556300 w 2769956"/>
                      <a:gd name="connsiteY118-6504" fmla="*/ 762909 h 1701760"/>
                      <a:gd name="connsiteX119-6505" fmla="*/ 2520720 w 2769956"/>
                      <a:gd name="connsiteY119-6506" fmla="*/ 794931 h 1701760"/>
                      <a:gd name="connsiteX120-6507" fmla="*/ 2506488 w 2769956"/>
                      <a:gd name="connsiteY120-6508" fmla="*/ 826952 h 1701760"/>
                      <a:gd name="connsiteX121-6509" fmla="*/ 2470909 w 2769956"/>
                      <a:gd name="connsiteY121-6510" fmla="*/ 830510 h 1701760"/>
                      <a:gd name="connsiteX122-6511" fmla="*/ 2438887 w 2769956"/>
                      <a:gd name="connsiteY122-6512" fmla="*/ 834068 h 1701760"/>
                      <a:gd name="connsiteX123-6513" fmla="*/ 2424655 w 2769956"/>
                      <a:gd name="connsiteY123-6514" fmla="*/ 873206 h 1701760"/>
                      <a:gd name="connsiteX124-6515" fmla="*/ 2421097 w 2769956"/>
                      <a:gd name="connsiteY124-6516" fmla="*/ 887438 h 1701760"/>
                      <a:gd name="connsiteX125-6517" fmla="*/ 2381959 w 2769956"/>
                      <a:gd name="connsiteY125-6518" fmla="*/ 944366 h 1701760"/>
                      <a:gd name="connsiteX126-6519" fmla="*/ 2346379 w 2769956"/>
                      <a:gd name="connsiteY126-6520" fmla="*/ 965714 h 1701760"/>
                      <a:gd name="connsiteX127-6521" fmla="*/ 2335705 w 2769956"/>
                      <a:gd name="connsiteY127-6522" fmla="*/ 965714 h 1701760"/>
                      <a:gd name="connsiteX128-6523" fmla="*/ 2314358 w 2769956"/>
                      <a:gd name="connsiteY128-6524" fmla="*/ 990619 h 1701760"/>
                      <a:gd name="connsiteX129-6525" fmla="*/ 2293010 w 2769956"/>
                      <a:gd name="connsiteY129-6526" fmla="*/ 997735 h 1701760"/>
                      <a:gd name="connsiteX130-6527" fmla="*/ 2260988 w 2769956"/>
                      <a:gd name="connsiteY130-6528" fmla="*/ 1019083 h 1701760"/>
                      <a:gd name="connsiteX131-6529" fmla="*/ 2218292 w 2769956"/>
                      <a:gd name="connsiteY131-6530" fmla="*/ 1026199 h 1701760"/>
                      <a:gd name="connsiteX132-6531" fmla="*/ 2189828 w 2769956"/>
                      <a:gd name="connsiteY132-6532" fmla="*/ 1104475 h 1701760"/>
                      <a:gd name="connsiteX133-6533" fmla="*/ 2157807 w 2769956"/>
                      <a:gd name="connsiteY133-6534" fmla="*/ 1157844 h 1701760"/>
                      <a:gd name="connsiteX134-6535" fmla="*/ 2122227 w 2769956"/>
                      <a:gd name="connsiteY134-6536" fmla="*/ 1161402 h 1701760"/>
                      <a:gd name="connsiteX135-6537" fmla="*/ 2097321 w 2769956"/>
                      <a:gd name="connsiteY135-6538" fmla="*/ 1175634 h 1701760"/>
                      <a:gd name="connsiteX136-6539" fmla="*/ 2068857 w 2769956"/>
                      <a:gd name="connsiteY136-6540" fmla="*/ 1182750 h 1701760"/>
                      <a:gd name="connsiteX137-6541" fmla="*/ 2022603 w 2769956"/>
                      <a:gd name="connsiteY137-6542" fmla="*/ 1200540 h 1701760"/>
                      <a:gd name="connsiteX138-6543" fmla="*/ 2004814 w 2769956"/>
                      <a:gd name="connsiteY138-6544" fmla="*/ 1179192 h 1701760"/>
                      <a:gd name="connsiteX139-6545" fmla="*/ 1990582 w 2769956"/>
                      <a:gd name="connsiteY139-6546" fmla="*/ 1200540 h 1701760"/>
                      <a:gd name="connsiteX140-6547" fmla="*/ 1979908 w 2769956"/>
                      <a:gd name="connsiteY140-6548" fmla="*/ 1225446 h 1701760"/>
                      <a:gd name="connsiteX141-6549" fmla="*/ 1944328 w 2769956"/>
                      <a:gd name="connsiteY141-6550" fmla="*/ 1200540 h 1701760"/>
                      <a:gd name="connsiteX142-6551" fmla="*/ 1908748 w 2769956"/>
                      <a:gd name="connsiteY142-6552" fmla="*/ 1207656 h 1701760"/>
                      <a:gd name="connsiteX143-6553" fmla="*/ 1866053 w 2769956"/>
                      <a:gd name="connsiteY143-6554" fmla="*/ 1236120 h 1701760"/>
                      <a:gd name="connsiteX144-6555" fmla="*/ 1837589 w 2769956"/>
                      <a:gd name="connsiteY144-6556" fmla="*/ 1221888 h 1701760"/>
                      <a:gd name="connsiteX145-6557" fmla="*/ 1844705 w 2769956"/>
                      <a:gd name="connsiteY145-6558" fmla="*/ 1196982 h 1701760"/>
                      <a:gd name="connsiteX146-6559" fmla="*/ 1805567 w 2769956"/>
                      <a:gd name="connsiteY146-6560" fmla="*/ 1225446 h 1701760"/>
                      <a:gd name="connsiteX147-6561" fmla="*/ 1805567 w 2769956"/>
                      <a:gd name="connsiteY147-6562" fmla="*/ 1257468 h 1701760"/>
                      <a:gd name="connsiteX148-6563" fmla="*/ 1787777 w 2769956"/>
                      <a:gd name="connsiteY148-6564" fmla="*/ 1246794 h 1701760"/>
                      <a:gd name="connsiteX149-6565" fmla="*/ 1773545 w 2769956"/>
                      <a:gd name="connsiteY149-6566" fmla="*/ 1268142 h 1701760"/>
                      <a:gd name="connsiteX150-6567" fmla="*/ 1766429 w 2769956"/>
                      <a:gd name="connsiteY150-6568" fmla="*/ 1307279 h 1701760"/>
                      <a:gd name="connsiteX151-6569" fmla="*/ 1702386 w 2769956"/>
                      <a:gd name="connsiteY151-6570" fmla="*/ 1307279 h 1701760"/>
                      <a:gd name="connsiteX152-6571" fmla="*/ 1698828 w 2769956"/>
                      <a:gd name="connsiteY152-6572" fmla="*/ 1261026 h 1701760"/>
                      <a:gd name="connsiteX153-6573" fmla="*/ 1638342 w 2769956"/>
                      <a:gd name="connsiteY153-6574" fmla="*/ 1200540 h 1701760"/>
                      <a:gd name="connsiteX154-6575" fmla="*/ 1627668 w 2769956"/>
                      <a:gd name="connsiteY154-6576" fmla="*/ 1172076 h 1701760"/>
                      <a:gd name="connsiteX155-6577" fmla="*/ 1641900 w 2769956"/>
                      <a:gd name="connsiteY155-6578" fmla="*/ 1232562 h 1701760"/>
                      <a:gd name="connsiteX156-6579" fmla="*/ 1613436 w 2769956"/>
                      <a:gd name="connsiteY156-6580" fmla="*/ 1221888 h 1701760"/>
                      <a:gd name="connsiteX157-6581" fmla="*/ 1645458 w 2769956"/>
                      <a:gd name="connsiteY157-6582" fmla="*/ 1293047 h 1701760"/>
                      <a:gd name="connsiteX158-6583" fmla="*/ 1631226 w 2769956"/>
                      <a:gd name="connsiteY158-6584" fmla="*/ 1332185 h 1701760"/>
                      <a:gd name="connsiteX159-6585" fmla="*/ 1616994 w 2769956"/>
                      <a:gd name="connsiteY159-6586" fmla="*/ 1335743 h 1701760"/>
                      <a:gd name="connsiteX160-6587" fmla="*/ 1588530 w 2769956"/>
                      <a:gd name="connsiteY160-6588" fmla="*/ 1310837 h 1701760"/>
                      <a:gd name="connsiteX161-6589" fmla="*/ 1574298 w 2769956"/>
                      <a:gd name="connsiteY161-6590" fmla="*/ 1342859 h 1701760"/>
                      <a:gd name="connsiteX162-6591" fmla="*/ 1549393 w 2769956"/>
                      <a:gd name="connsiteY162-6592" fmla="*/ 1335743 h 1701760"/>
                      <a:gd name="connsiteX163-6593" fmla="*/ 1545835 w 2769956"/>
                      <a:gd name="connsiteY163-6594" fmla="*/ 1300163 h 1701760"/>
                      <a:gd name="connsiteX164-6595" fmla="*/ 1538719 w 2769956"/>
                      <a:gd name="connsiteY164-6596" fmla="*/ 1385555 h 1701760"/>
                      <a:gd name="connsiteX165-6597" fmla="*/ 1496023 w 2769956"/>
                      <a:gd name="connsiteY165-6598" fmla="*/ 1392671 h 1701760"/>
                      <a:gd name="connsiteX166-6599" fmla="*/ 1474675 w 2769956"/>
                      <a:gd name="connsiteY166-6600" fmla="*/ 1406903 h 1701760"/>
                      <a:gd name="connsiteX167-6601" fmla="*/ 1442653 w 2769956"/>
                      <a:gd name="connsiteY167-6602" fmla="*/ 1396229 h 1701760"/>
                      <a:gd name="connsiteX168-6603" fmla="*/ 1407074 w 2769956"/>
                      <a:gd name="connsiteY168-6604" fmla="*/ 1421135 h 1701760"/>
                      <a:gd name="connsiteX169-6605" fmla="*/ 1367936 w 2769956"/>
                      <a:gd name="connsiteY169-6606" fmla="*/ 1403345 h 1701760"/>
                      <a:gd name="connsiteX170-6607" fmla="*/ 1357262 w 2769956"/>
                      <a:gd name="connsiteY170-6608" fmla="*/ 1414019 h 1701760"/>
                      <a:gd name="connsiteX171-6609" fmla="*/ 1332356 w 2769956"/>
                      <a:gd name="connsiteY171-6610" fmla="*/ 1449598 h 1701760"/>
                      <a:gd name="connsiteX172-6611" fmla="*/ 1321682 w 2769956"/>
                      <a:gd name="connsiteY172-6612" fmla="*/ 1428251 h 1701760"/>
                      <a:gd name="connsiteX173-6613" fmla="*/ 1314566 w 2769956"/>
                      <a:gd name="connsiteY173-6614" fmla="*/ 1410461 h 1701760"/>
                      <a:gd name="connsiteX174-6615" fmla="*/ 1300334 w 2769956"/>
                      <a:gd name="connsiteY174-6616" fmla="*/ 1449598 h 1701760"/>
                      <a:gd name="connsiteX175-6617" fmla="*/ 1232733 w 2769956"/>
                      <a:gd name="connsiteY175-6618" fmla="*/ 1456714 h 1701760"/>
                      <a:gd name="connsiteX176-6619" fmla="*/ 1200711 w 2769956"/>
                      <a:gd name="connsiteY176-6620" fmla="*/ 1478062 h 1701760"/>
                      <a:gd name="connsiteX177-6621" fmla="*/ 1133109 w 2769956"/>
                      <a:gd name="connsiteY177-6622" fmla="*/ 1506526 h 1701760"/>
                      <a:gd name="connsiteX178-6623" fmla="*/ 1090414 w 2769956"/>
                      <a:gd name="connsiteY178-6624" fmla="*/ 1549222 h 1701760"/>
                      <a:gd name="connsiteX179-6625" fmla="*/ 1022812 w 2769956"/>
                      <a:gd name="connsiteY179-6626" fmla="*/ 1556338 h 1701760"/>
                      <a:gd name="connsiteX180-6627" fmla="*/ 1069066 w 2769956"/>
                      <a:gd name="connsiteY180-6628" fmla="*/ 1595475 h 1701760"/>
                      <a:gd name="connsiteX181-6629" fmla="*/ 1061950 w 2769956"/>
                      <a:gd name="connsiteY181-6630" fmla="*/ 1620381 h 1701760"/>
                      <a:gd name="connsiteX182-6631" fmla="*/ 1086856 w 2769956"/>
                      <a:gd name="connsiteY182-6632" fmla="*/ 1655961 h 1701760"/>
                      <a:gd name="connsiteX183-6633" fmla="*/ 1037044 w 2769956"/>
                      <a:gd name="connsiteY183-6634" fmla="*/ 1695099 h 1701760"/>
                      <a:gd name="connsiteX184-6635" fmla="*/ 969442 w 2769956"/>
                      <a:gd name="connsiteY184-6636" fmla="*/ 1698657 h 1701760"/>
                      <a:gd name="connsiteX185-6637" fmla="*/ 955210 w 2769956"/>
                      <a:gd name="connsiteY185-6638" fmla="*/ 1663077 h 1701760"/>
                      <a:gd name="connsiteX186-6639" fmla="*/ 926747 w 2769956"/>
                      <a:gd name="connsiteY186-6640" fmla="*/ 1591917 h 1701760"/>
                      <a:gd name="connsiteX187-6641" fmla="*/ 933863 w 2769956"/>
                      <a:gd name="connsiteY187-6642" fmla="*/ 1538548 h 1701760"/>
                      <a:gd name="connsiteX188-6643" fmla="*/ 948095 w 2769956"/>
                      <a:gd name="connsiteY188-6644" fmla="*/ 1474504 h 1701760"/>
                      <a:gd name="connsiteX189-6645" fmla="*/ 965884 w 2769956"/>
                      <a:gd name="connsiteY189-6646" fmla="*/ 1474504 h 1701760"/>
                      <a:gd name="connsiteX190-6647" fmla="*/ 933863 w 2769956"/>
                      <a:gd name="connsiteY190-6648" fmla="*/ 1453156 h 1701760"/>
                      <a:gd name="connsiteX191-6649" fmla="*/ 905399 w 2769956"/>
                      <a:gd name="connsiteY191-6650" fmla="*/ 1474504 h 1701760"/>
                      <a:gd name="connsiteX192-6651" fmla="*/ 827123 w 2769956"/>
                      <a:gd name="connsiteY192-6652" fmla="*/ 1481620 h 1701760"/>
                      <a:gd name="connsiteX193-6653" fmla="*/ 816449 w 2769956"/>
                      <a:gd name="connsiteY193-6654" fmla="*/ 1456714 h 1701760"/>
                      <a:gd name="connsiteX194-6655" fmla="*/ 766638 w 2769956"/>
                      <a:gd name="connsiteY194-6656" fmla="*/ 1438924 h 1701760"/>
                      <a:gd name="connsiteX195-6657" fmla="*/ 734616 w 2769956"/>
                      <a:gd name="connsiteY195-6658" fmla="*/ 1381997 h 1701760"/>
                      <a:gd name="connsiteX196-6659" fmla="*/ 731058 w 2769956"/>
                      <a:gd name="connsiteY196-6660" fmla="*/ 1428251 h 1701760"/>
                      <a:gd name="connsiteX197-6661" fmla="*/ 709710 w 2769956"/>
                      <a:gd name="connsiteY197-6662" fmla="*/ 1435366 h 1701760"/>
                      <a:gd name="connsiteX198-6663" fmla="*/ 684804 w 2769956"/>
                      <a:gd name="connsiteY198-6664" fmla="*/ 1428251 h 1701760"/>
                      <a:gd name="connsiteX199-6665" fmla="*/ 667014 w 2769956"/>
                      <a:gd name="connsiteY199-6666" fmla="*/ 1446040 h 1701760"/>
                      <a:gd name="connsiteX200-6667" fmla="*/ 627877 w 2769956"/>
                      <a:gd name="connsiteY200-6668" fmla="*/ 1449598 h 1701760"/>
                      <a:gd name="connsiteX201-6669" fmla="*/ 592297 w 2769956"/>
                      <a:gd name="connsiteY201-6670" fmla="*/ 1417577 h 1701760"/>
                      <a:gd name="connsiteX202-6671" fmla="*/ 546043 w 2769956"/>
                      <a:gd name="connsiteY202-6672" fmla="*/ 1431809 h 1701760"/>
                      <a:gd name="connsiteX203-6673" fmla="*/ 489116 w 2769956"/>
                      <a:gd name="connsiteY203-6674" fmla="*/ 1406903 h 1701760"/>
                      <a:gd name="connsiteX204-6675" fmla="*/ 442862 w 2769956"/>
                      <a:gd name="connsiteY204-6676" fmla="*/ 1378439 h 1701760"/>
                      <a:gd name="connsiteX205-6677" fmla="*/ 385934 w 2769956"/>
                      <a:gd name="connsiteY205-6678" fmla="*/ 1367765 h 1701760"/>
                      <a:gd name="connsiteX206-6679" fmla="*/ 389492 w 2769956"/>
                      <a:gd name="connsiteY206-6680" fmla="*/ 1303721 h 1701760"/>
                      <a:gd name="connsiteX207-6681" fmla="*/ 378818 w 2769956"/>
                      <a:gd name="connsiteY207-6682" fmla="*/ 1257468 h 1701760"/>
                      <a:gd name="connsiteX208-6683" fmla="*/ 407282 w 2769956"/>
                      <a:gd name="connsiteY208-6684" fmla="*/ 1221888 h 1701760"/>
                      <a:gd name="connsiteX209-6685" fmla="*/ 382376 w 2769956"/>
                      <a:gd name="connsiteY209-6686" fmla="*/ 1182750 h 1701760"/>
                      <a:gd name="connsiteX210-6687" fmla="*/ 336123 w 2769956"/>
                      <a:gd name="connsiteY210-6688" fmla="*/ 1196982 h 1701760"/>
                      <a:gd name="connsiteX211-6689" fmla="*/ 311217 w 2769956"/>
                      <a:gd name="connsiteY211-6690" fmla="*/ 1172076 h 1701760"/>
                      <a:gd name="connsiteX212-6691" fmla="*/ 268521 w 2769956"/>
                      <a:gd name="connsiteY212-6692" fmla="*/ 1179192 h 1701760"/>
                      <a:gd name="connsiteX213-6693" fmla="*/ 211593 w 2769956"/>
                      <a:gd name="connsiteY213-6694" fmla="*/ 1157844 h 1701760"/>
                      <a:gd name="connsiteX214-6695" fmla="*/ 190246 w 2769956"/>
                      <a:gd name="connsiteY214-6696" fmla="*/ 1125823 h 1701760"/>
                      <a:gd name="connsiteX215-6697" fmla="*/ 236499 w 2769956"/>
                      <a:gd name="connsiteY215-6698" fmla="*/ 1083127 h 1701760"/>
                      <a:gd name="connsiteX216-6699" fmla="*/ 275637 w 2769956"/>
                      <a:gd name="connsiteY216-6700" fmla="*/ 1061779 h 1701760"/>
                      <a:gd name="connsiteX217-6701" fmla="*/ 307659 w 2769956"/>
                      <a:gd name="connsiteY217-6702" fmla="*/ 1076011 h 1701760"/>
                      <a:gd name="connsiteX218-6703" fmla="*/ 325449 w 2769956"/>
                      <a:gd name="connsiteY218-6704" fmla="*/ 1011967 h 1701760"/>
                      <a:gd name="connsiteX219-6705" fmla="*/ 300543 w 2769956"/>
                      <a:gd name="connsiteY219-6706" fmla="*/ 951482 h 1701760"/>
                      <a:gd name="connsiteX220-6707" fmla="*/ 261405 w 2769956"/>
                      <a:gd name="connsiteY220-6708" fmla="*/ 965714 h 1701760"/>
                      <a:gd name="connsiteX221-6709" fmla="*/ 236499 w 2769956"/>
                      <a:gd name="connsiteY221-6710" fmla="*/ 947924 h 1701760"/>
                      <a:gd name="connsiteX222-6711" fmla="*/ 211593 w 2769956"/>
                      <a:gd name="connsiteY222-6712" fmla="*/ 965714 h 1701760"/>
                      <a:gd name="connsiteX223-6713" fmla="*/ 165340 w 2769956"/>
                      <a:gd name="connsiteY223-6714" fmla="*/ 947924 h 1701760"/>
                      <a:gd name="connsiteX224-6715" fmla="*/ 151108 w 2769956"/>
                      <a:gd name="connsiteY224-6716" fmla="*/ 926576 h 1701760"/>
                      <a:gd name="connsiteX225-6717" fmla="*/ 136876 w 2769956"/>
                      <a:gd name="connsiteY225-6718" fmla="*/ 890996 h 1701760"/>
                      <a:gd name="connsiteX226-6719" fmla="*/ 83506 w 2769956"/>
                      <a:gd name="connsiteY226-6720" fmla="*/ 876764 h 1701760"/>
                      <a:gd name="connsiteX227-6721" fmla="*/ 65716 w 2769956"/>
                      <a:gd name="connsiteY227-6722" fmla="*/ 883880 h 1701760"/>
                      <a:gd name="connsiteX228-6723" fmla="*/ 44368 w 2769956"/>
                      <a:gd name="connsiteY228-6724" fmla="*/ 837626 h 1701760"/>
                      <a:gd name="connsiteX229-6725" fmla="*/ 58600 w 2769956"/>
                      <a:gd name="connsiteY229-6726" fmla="*/ 784257 h 1701760"/>
                      <a:gd name="connsiteX230-6727" fmla="*/ 69274 w 2769956"/>
                      <a:gd name="connsiteY230-6728" fmla="*/ 738003 h 1701760"/>
                      <a:gd name="connsiteX231-6729" fmla="*/ 87064 w 2769956"/>
                      <a:gd name="connsiteY231-6730" fmla="*/ 723771 h 1701760"/>
                      <a:gd name="connsiteX232-6731" fmla="*/ 58600 w 2769956"/>
                      <a:gd name="connsiteY232-6732" fmla="*/ 695307 h 1701760"/>
                      <a:gd name="connsiteX233-6733" fmla="*/ 1673 w 2769956"/>
                      <a:gd name="connsiteY233-6734" fmla="*/ 652612 h 1701760"/>
                      <a:gd name="connsiteX0-6735" fmla="*/ 1673 w 2769956"/>
                      <a:gd name="connsiteY0-6736" fmla="*/ 652612 h 1701760"/>
                      <a:gd name="connsiteX1-6737" fmla="*/ 250731 w 2769956"/>
                      <a:gd name="connsiteY1-6738" fmla="*/ 268350 h 1701760"/>
                      <a:gd name="connsiteX2-6739" fmla="*/ 321891 w 2769956"/>
                      <a:gd name="connsiteY2-6740" fmla="*/ 257676 h 1701760"/>
                      <a:gd name="connsiteX3-6741" fmla="*/ 375260 w 2769956"/>
                      <a:gd name="connsiteY3-6742" fmla="*/ 261234 h 1701760"/>
                      <a:gd name="connsiteX4-6743" fmla="*/ 375260 w 2769956"/>
                      <a:gd name="connsiteY4-6744" fmla="*/ 193633 h 1701760"/>
                      <a:gd name="connsiteX5-6745" fmla="*/ 353912 w 2769956"/>
                      <a:gd name="connsiteY5-6746" fmla="*/ 186517 h 1701760"/>
                      <a:gd name="connsiteX6-6747" fmla="*/ 314775 w 2769956"/>
                      <a:gd name="connsiteY6-6748" fmla="*/ 190075 h 1701760"/>
                      <a:gd name="connsiteX7-6749" fmla="*/ 296985 w 2769956"/>
                      <a:gd name="connsiteY7-6750" fmla="*/ 147379 h 1701760"/>
                      <a:gd name="connsiteX8-6751" fmla="*/ 275637 w 2769956"/>
                      <a:gd name="connsiteY8-6752" fmla="*/ 147379 h 1701760"/>
                      <a:gd name="connsiteX9-6753" fmla="*/ 289869 w 2769956"/>
                      <a:gd name="connsiteY9-6754" fmla="*/ 97567 h 1701760"/>
                      <a:gd name="connsiteX10-6755" fmla="*/ 304101 w 2769956"/>
                      <a:gd name="connsiteY10-6756" fmla="*/ 101125 h 1701760"/>
                      <a:gd name="connsiteX11-6757" fmla="*/ 318333 w 2769956"/>
                      <a:gd name="connsiteY11-6758" fmla="*/ 72661 h 1701760"/>
                      <a:gd name="connsiteX12-6759" fmla="*/ 414398 w 2769956"/>
                      <a:gd name="connsiteY12-6760" fmla="*/ 129589 h 1701760"/>
                      <a:gd name="connsiteX13-6761" fmla="*/ 417956 w 2769956"/>
                      <a:gd name="connsiteY13-6762" fmla="*/ 101125 h 1701760"/>
                      <a:gd name="connsiteX14-6763" fmla="*/ 425072 w 2769956"/>
                      <a:gd name="connsiteY14-6764" fmla="*/ 61988 h 1701760"/>
                      <a:gd name="connsiteX15-6765" fmla="*/ 432188 w 2769956"/>
                      <a:gd name="connsiteY15-6766" fmla="*/ 111799 h 1701760"/>
                      <a:gd name="connsiteX16-6767" fmla="*/ 453536 w 2769956"/>
                      <a:gd name="connsiteY16-6768" fmla="*/ 122473 h 1701760"/>
                      <a:gd name="connsiteX17-6769" fmla="*/ 464210 w 2769956"/>
                      <a:gd name="connsiteY17-6770" fmla="*/ 86893 h 1701760"/>
                      <a:gd name="connsiteX18-6771" fmla="*/ 517579 w 2769956"/>
                      <a:gd name="connsiteY18-6772" fmla="*/ 58430 h 1701760"/>
                      <a:gd name="connsiteX19-6773" fmla="*/ 560275 w 2769956"/>
                      <a:gd name="connsiteY19-6774" fmla="*/ 61988 h 1701760"/>
                      <a:gd name="connsiteX20-6775" fmla="*/ 553159 w 2769956"/>
                      <a:gd name="connsiteY20-6776" fmla="*/ 12176 h 1701760"/>
                      <a:gd name="connsiteX21-6777" fmla="*/ 606529 w 2769956"/>
                      <a:gd name="connsiteY21-6778" fmla="*/ 1502 h 1701760"/>
                      <a:gd name="connsiteX22-6779" fmla="*/ 652782 w 2769956"/>
                      <a:gd name="connsiteY22-6780" fmla="*/ 37082 h 1701760"/>
                      <a:gd name="connsiteX23-6781" fmla="*/ 702594 w 2769956"/>
                      <a:gd name="connsiteY23-6782" fmla="*/ 26408 h 1701760"/>
                      <a:gd name="connsiteX24-6783" fmla="*/ 716826 w 2769956"/>
                      <a:gd name="connsiteY24-6784" fmla="*/ 69103 h 1701760"/>
                      <a:gd name="connsiteX25-6785" fmla="*/ 727500 w 2769956"/>
                      <a:gd name="connsiteY25-6786" fmla="*/ 111799 h 1701760"/>
                      <a:gd name="connsiteX26-6787" fmla="*/ 759522 w 2769956"/>
                      <a:gd name="connsiteY26-6788" fmla="*/ 111799 h 1701760"/>
                      <a:gd name="connsiteX27-6789" fmla="*/ 784428 w 2769956"/>
                      <a:gd name="connsiteY27-6790" fmla="*/ 175843 h 1701760"/>
                      <a:gd name="connsiteX28-6791" fmla="*/ 841355 w 2769956"/>
                      <a:gd name="connsiteY28-6792" fmla="*/ 179401 h 1701760"/>
                      <a:gd name="connsiteX29-6793" fmla="*/ 869819 w 2769956"/>
                      <a:gd name="connsiteY29-6794" fmla="*/ 161611 h 1701760"/>
                      <a:gd name="connsiteX30-6795" fmla="*/ 891167 w 2769956"/>
                      <a:gd name="connsiteY30-6796" fmla="*/ 257676 h 1701760"/>
                      <a:gd name="connsiteX31-6797" fmla="*/ 898283 w 2769956"/>
                      <a:gd name="connsiteY31-6798" fmla="*/ 303930 h 1701760"/>
                      <a:gd name="connsiteX32-6799" fmla="*/ 880493 w 2769956"/>
                      <a:gd name="connsiteY32-6800" fmla="*/ 332394 h 1701760"/>
                      <a:gd name="connsiteX33-6801" fmla="*/ 816449 w 2769956"/>
                      <a:gd name="connsiteY33-6802" fmla="*/ 378647 h 1701760"/>
                      <a:gd name="connsiteX34-6803" fmla="*/ 791544 w 2769956"/>
                      <a:gd name="connsiteY34-6804" fmla="*/ 417785 h 1701760"/>
                      <a:gd name="connsiteX35-6805" fmla="*/ 834239 w 2769956"/>
                      <a:gd name="connsiteY35-6806" fmla="*/ 403553 h 1701760"/>
                      <a:gd name="connsiteX36-6807" fmla="*/ 884051 w 2769956"/>
                      <a:gd name="connsiteY36-6808" fmla="*/ 396437 h 1701760"/>
                      <a:gd name="connsiteX37-6809" fmla="*/ 919631 w 2769956"/>
                      <a:gd name="connsiteY37-6810" fmla="*/ 414227 h 1701760"/>
                      <a:gd name="connsiteX38-6811" fmla="*/ 912515 w 2769956"/>
                      <a:gd name="connsiteY38-6812" fmla="*/ 467597 h 1701760"/>
                      <a:gd name="connsiteX39-6813" fmla="*/ 891167 w 2769956"/>
                      <a:gd name="connsiteY39-6814" fmla="*/ 517409 h 1701760"/>
                      <a:gd name="connsiteX40-6815" fmla="*/ 901841 w 2769956"/>
                      <a:gd name="connsiteY40-6816" fmla="*/ 585010 h 1701760"/>
                      <a:gd name="connsiteX41-6817" fmla="*/ 940979 w 2769956"/>
                      <a:gd name="connsiteY41-6818" fmla="*/ 617032 h 1701760"/>
                      <a:gd name="connsiteX42-6819" fmla="*/ 962326 w 2769956"/>
                      <a:gd name="connsiteY42-6820" fmla="*/ 649054 h 1701760"/>
                      <a:gd name="connsiteX43-6821" fmla="*/ 990790 w 2769956"/>
                      <a:gd name="connsiteY43-6822" fmla="*/ 595684 h 1701760"/>
                      <a:gd name="connsiteX44-6823" fmla="*/ 1033486 w 2769956"/>
                      <a:gd name="connsiteY44-6824" fmla="*/ 606358 h 1701760"/>
                      <a:gd name="connsiteX45-6825" fmla="*/ 1069066 w 2769956"/>
                      <a:gd name="connsiteY45-6826" fmla="*/ 592126 h 1701760"/>
                      <a:gd name="connsiteX46-6827" fmla="*/ 1108203 w 2769956"/>
                      <a:gd name="connsiteY46-6828" fmla="*/ 560104 h 1701760"/>
                      <a:gd name="connsiteX47-6829" fmla="*/ 1158015 w 2769956"/>
                      <a:gd name="connsiteY47-6830" fmla="*/ 567220 h 1701760"/>
                      <a:gd name="connsiteX48-6831" fmla="*/ 1197153 w 2769956"/>
                      <a:gd name="connsiteY48-6832" fmla="*/ 556546 h 1701760"/>
                      <a:gd name="connsiteX49-6833" fmla="*/ 1207827 w 2769956"/>
                      <a:gd name="connsiteY49-6834" fmla="*/ 613474 h 1701760"/>
                      <a:gd name="connsiteX50-6835" fmla="*/ 1236291 w 2769956"/>
                      <a:gd name="connsiteY50-6836" fmla="*/ 638380 h 1701760"/>
                      <a:gd name="connsiteX51-6837" fmla="*/ 1232733 w 2769956"/>
                      <a:gd name="connsiteY51-6838" fmla="*/ 681075 h 1701760"/>
                      <a:gd name="connsiteX52-6839" fmla="*/ 1225617 w 2769956"/>
                      <a:gd name="connsiteY52-6840" fmla="*/ 720213 h 1701760"/>
                      <a:gd name="connsiteX53-6841" fmla="*/ 1200711 w 2769956"/>
                      <a:gd name="connsiteY53-6842" fmla="*/ 745119 h 1701760"/>
                      <a:gd name="connsiteX54-6843" fmla="*/ 1165131 w 2769956"/>
                      <a:gd name="connsiteY54-6844" fmla="*/ 798489 h 1701760"/>
                      <a:gd name="connsiteX55-6845" fmla="*/ 1190037 w 2769956"/>
                      <a:gd name="connsiteY55-6846" fmla="*/ 812721 h 1701760"/>
                      <a:gd name="connsiteX56-6847" fmla="*/ 1232733 w 2769956"/>
                      <a:gd name="connsiteY56-6848" fmla="*/ 784257 h 1701760"/>
                      <a:gd name="connsiteX57-6849" fmla="*/ 1268312 w 2769956"/>
                      <a:gd name="connsiteY57-6850" fmla="*/ 851858 h 1701760"/>
                      <a:gd name="connsiteX58-6851" fmla="*/ 1303892 w 2769956"/>
                      <a:gd name="connsiteY58-6852" fmla="*/ 855416 h 1701760"/>
                      <a:gd name="connsiteX59-6853" fmla="*/ 1350146 w 2769956"/>
                      <a:gd name="connsiteY59-6854" fmla="*/ 866090 h 1701760"/>
                      <a:gd name="connsiteX60-6855" fmla="*/ 1385726 w 2769956"/>
                      <a:gd name="connsiteY60-6856" fmla="*/ 809163 h 1701760"/>
                      <a:gd name="connsiteX61-6857" fmla="*/ 1424863 w 2769956"/>
                      <a:gd name="connsiteY61-6858" fmla="*/ 784257 h 1701760"/>
                      <a:gd name="connsiteX62-6859" fmla="*/ 1478233 w 2769956"/>
                      <a:gd name="connsiteY62-6860" fmla="*/ 809163 h 1701760"/>
                      <a:gd name="connsiteX63-6861" fmla="*/ 1506697 w 2769956"/>
                      <a:gd name="connsiteY63-6862" fmla="*/ 823395 h 1701760"/>
                      <a:gd name="connsiteX64-6863" fmla="*/ 1531603 w 2769956"/>
                      <a:gd name="connsiteY64-6864" fmla="*/ 812721 h 1701760"/>
                      <a:gd name="connsiteX65-6865" fmla="*/ 1520929 w 2769956"/>
                      <a:gd name="connsiteY65-6866" fmla="*/ 773583 h 1701760"/>
                      <a:gd name="connsiteX66-6867" fmla="*/ 1524487 w 2769956"/>
                      <a:gd name="connsiteY66-6868" fmla="*/ 730887 h 1701760"/>
                      <a:gd name="connsiteX67-6869" fmla="*/ 1560067 w 2769956"/>
                      <a:gd name="connsiteY67-6870" fmla="*/ 698865 h 1701760"/>
                      <a:gd name="connsiteX68-6871" fmla="*/ 1631226 w 2769956"/>
                      <a:gd name="connsiteY68-6872" fmla="*/ 709539 h 1701760"/>
                      <a:gd name="connsiteX69-6873" fmla="*/ 1698828 w 2769956"/>
                      <a:gd name="connsiteY69-6874" fmla="*/ 734445 h 1701760"/>
                      <a:gd name="connsiteX70-6875" fmla="*/ 1745081 w 2769956"/>
                      <a:gd name="connsiteY70-6876" fmla="*/ 734445 h 1701760"/>
                      <a:gd name="connsiteX71-6877" fmla="*/ 1784219 w 2769956"/>
                      <a:gd name="connsiteY71-6878" fmla="*/ 720213 h 1701760"/>
                      <a:gd name="connsiteX72-6879" fmla="*/ 1802009 w 2769956"/>
                      <a:gd name="connsiteY72-6880" fmla="*/ 716655 h 1701760"/>
                      <a:gd name="connsiteX73-6881" fmla="*/ 1819799 w 2769956"/>
                      <a:gd name="connsiteY73-6882" fmla="*/ 748677 h 1701760"/>
                      <a:gd name="connsiteX74-6883" fmla="*/ 1762871 w 2769956"/>
                      <a:gd name="connsiteY74-6884" fmla="*/ 823395 h 1701760"/>
                      <a:gd name="connsiteX75-6885" fmla="*/ 1748639 w 2769956"/>
                      <a:gd name="connsiteY75-6886" fmla="*/ 866090 h 1701760"/>
                      <a:gd name="connsiteX76-6887" fmla="*/ 1784219 w 2769956"/>
                      <a:gd name="connsiteY76-6888" fmla="*/ 880322 h 1701760"/>
                      <a:gd name="connsiteX77-6889" fmla="*/ 1880284 w 2769956"/>
                      <a:gd name="connsiteY77-6890" fmla="*/ 862532 h 1701760"/>
                      <a:gd name="connsiteX78-6891" fmla="*/ 1933654 w 2769956"/>
                      <a:gd name="connsiteY78-6892" fmla="*/ 826952 h 1701760"/>
                      <a:gd name="connsiteX79-6893" fmla="*/ 1976350 w 2769956"/>
                      <a:gd name="connsiteY79-6894" fmla="*/ 841184 h 1701760"/>
                      <a:gd name="connsiteX80-6895" fmla="*/ 2001256 w 2769956"/>
                      <a:gd name="connsiteY80-6896" fmla="*/ 873206 h 1701760"/>
                      <a:gd name="connsiteX81-6897" fmla="*/ 2036835 w 2769956"/>
                      <a:gd name="connsiteY81-6898" fmla="*/ 834068 h 1701760"/>
                      <a:gd name="connsiteX82-6899" fmla="*/ 2047509 w 2769956"/>
                      <a:gd name="connsiteY82-6900" fmla="*/ 677517 h 1701760"/>
                      <a:gd name="connsiteX83-6901" fmla="*/ 2065299 w 2769956"/>
                      <a:gd name="connsiteY83-6902" fmla="*/ 609916 h 1701760"/>
                      <a:gd name="connsiteX84-6903" fmla="*/ 2115111 w 2769956"/>
                      <a:gd name="connsiteY84-6904" fmla="*/ 563662 h 1701760"/>
                      <a:gd name="connsiteX85-6905" fmla="*/ 2132901 w 2769956"/>
                      <a:gd name="connsiteY85-6906" fmla="*/ 467597 h 1701760"/>
                      <a:gd name="connsiteX86-6907" fmla="*/ 2129343 w 2769956"/>
                      <a:gd name="connsiteY86-6908" fmla="*/ 417785 h 1701760"/>
                      <a:gd name="connsiteX87-6909" fmla="*/ 2193386 w 2769956"/>
                      <a:gd name="connsiteY87-6910" fmla="*/ 385763 h 1701760"/>
                      <a:gd name="connsiteX88-6911" fmla="*/ 2214734 w 2769956"/>
                      <a:gd name="connsiteY88-6912" fmla="*/ 343068 h 1701760"/>
                      <a:gd name="connsiteX89-6913" fmla="*/ 2207618 w 2769956"/>
                      <a:gd name="connsiteY89-6914" fmla="*/ 261234 h 1701760"/>
                      <a:gd name="connsiteX90-6915" fmla="*/ 2236082 w 2769956"/>
                      <a:gd name="connsiteY90-6916" fmla="*/ 214981 h 1701760"/>
                      <a:gd name="connsiteX91-6917" fmla="*/ 2300126 w 2769956"/>
                      <a:gd name="connsiteY91-6918" fmla="*/ 211423 h 1701760"/>
                      <a:gd name="connsiteX92-6919" fmla="*/ 2346379 w 2769956"/>
                      <a:gd name="connsiteY92-6920" fmla="*/ 182959 h 1701760"/>
                      <a:gd name="connsiteX93-6921" fmla="*/ 2396191 w 2769956"/>
                      <a:gd name="connsiteY93-6922" fmla="*/ 147379 h 1701760"/>
                      <a:gd name="connsiteX94-6923" fmla="*/ 2431771 w 2769956"/>
                      <a:gd name="connsiteY94-6924" fmla="*/ 118915 h 1701760"/>
                      <a:gd name="connsiteX95-6925" fmla="*/ 2474467 w 2769956"/>
                      <a:gd name="connsiteY95-6926" fmla="*/ 165169 h 1701760"/>
                      <a:gd name="connsiteX96-6927" fmla="*/ 2520720 w 2769956"/>
                      <a:gd name="connsiteY96-6928" fmla="*/ 247002 h 1701760"/>
                      <a:gd name="connsiteX97-6929" fmla="*/ 2538510 w 2769956"/>
                      <a:gd name="connsiteY97-6930" fmla="*/ 279024 h 1701760"/>
                      <a:gd name="connsiteX98-6931" fmla="*/ 2588322 w 2769956"/>
                      <a:gd name="connsiteY98-6932" fmla="*/ 257676 h 1701760"/>
                      <a:gd name="connsiteX99-6933" fmla="*/ 2648807 w 2769956"/>
                      <a:gd name="connsiteY99-6934" fmla="*/ 232770 h 1701760"/>
                      <a:gd name="connsiteX100-6935" fmla="*/ 2659481 w 2769956"/>
                      <a:gd name="connsiteY100-6936" fmla="*/ 275466 h 1701760"/>
                      <a:gd name="connsiteX101-6937" fmla="*/ 2712851 w 2769956"/>
                      <a:gd name="connsiteY101-6938" fmla="*/ 268350 h 1701760"/>
                      <a:gd name="connsiteX102-6939" fmla="*/ 2748431 w 2769956"/>
                      <a:gd name="connsiteY102-6940" fmla="*/ 275466 h 1701760"/>
                      <a:gd name="connsiteX103-6941" fmla="*/ 2769779 w 2769956"/>
                      <a:gd name="connsiteY103-6942" fmla="*/ 314604 h 1701760"/>
                      <a:gd name="connsiteX104-6943" fmla="*/ 2755547 w 2769956"/>
                      <a:gd name="connsiteY104-6944" fmla="*/ 346626 h 1701760"/>
                      <a:gd name="connsiteX105-6945" fmla="*/ 2705735 w 2769956"/>
                      <a:gd name="connsiteY105-6946" fmla="*/ 421343 h 1701760"/>
                      <a:gd name="connsiteX106-6947" fmla="*/ 2680829 w 2769956"/>
                      <a:gd name="connsiteY106-6948" fmla="*/ 460481 h 1701760"/>
                      <a:gd name="connsiteX107-6949" fmla="*/ 2663039 w 2769956"/>
                      <a:gd name="connsiteY107-6950" fmla="*/ 510293 h 1701760"/>
                      <a:gd name="connsiteX108-6951" fmla="*/ 2648807 w 2769956"/>
                      <a:gd name="connsiteY108-6952" fmla="*/ 535198 h 1701760"/>
                      <a:gd name="connsiteX109-6953" fmla="*/ 2680829 w 2769956"/>
                      <a:gd name="connsiteY109-6954" fmla="*/ 560104 h 1701760"/>
                      <a:gd name="connsiteX110-6955" fmla="*/ 2655923 w 2769956"/>
                      <a:gd name="connsiteY110-6956" fmla="*/ 613474 h 1701760"/>
                      <a:gd name="connsiteX111-6957" fmla="*/ 2677271 w 2769956"/>
                      <a:gd name="connsiteY111-6958" fmla="*/ 666844 h 1701760"/>
                      <a:gd name="connsiteX112-6959" fmla="*/ 2634575 w 2769956"/>
                      <a:gd name="connsiteY112-6960" fmla="*/ 656170 h 1701760"/>
                      <a:gd name="connsiteX113-6961" fmla="*/ 2588322 w 2769956"/>
                      <a:gd name="connsiteY113-6962" fmla="*/ 645496 h 1701760"/>
                      <a:gd name="connsiteX114-6963" fmla="*/ 2616786 w 2769956"/>
                      <a:gd name="connsiteY114-6964" fmla="*/ 677517 h 1701760"/>
                      <a:gd name="connsiteX115-6965" fmla="*/ 2588322 w 2769956"/>
                      <a:gd name="connsiteY115-6966" fmla="*/ 723771 h 1701760"/>
                      <a:gd name="connsiteX116-6967" fmla="*/ 2566974 w 2769956"/>
                      <a:gd name="connsiteY116-6968" fmla="*/ 730887 h 1701760"/>
                      <a:gd name="connsiteX117-6969" fmla="*/ 2556300 w 2769956"/>
                      <a:gd name="connsiteY117-6970" fmla="*/ 762909 h 1701760"/>
                      <a:gd name="connsiteX118-6971" fmla="*/ 2520720 w 2769956"/>
                      <a:gd name="connsiteY118-6972" fmla="*/ 794931 h 1701760"/>
                      <a:gd name="connsiteX119-6973" fmla="*/ 2506488 w 2769956"/>
                      <a:gd name="connsiteY119-6974" fmla="*/ 826952 h 1701760"/>
                      <a:gd name="connsiteX120-6975" fmla="*/ 2470909 w 2769956"/>
                      <a:gd name="connsiteY120-6976" fmla="*/ 830510 h 1701760"/>
                      <a:gd name="connsiteX121-6977" fmla="*/ 2438887 w 2769956"/>
                      <a:gd name="connsiteY121-6978" fmla="*/ 834068 h 1701760"/>
                      <a:gd name="connsiteX122-6979" fmla="*/ 2424655 w 2769956"/>
                      <a:gd name="connsiteY122-6980" fmla="*/ 873206 h 1701760"/>
                      <a:gd name="connsiteX123-6981" fmla="*/ 2421097 w 2769956"/>
                      <a:gd name="connsiteY123-6982" fmla="*/ 887438 h 1701760"/>
                      <a:gd name="connsiteX124-6983" fmla="*/ 2381959 w 2769956"/>
                      <a:gd name="connsiteY124-6984" fmla="*/ 944366 h 1701760"/>
                      <a:gd name="connsiteX125-6985" fmla="*/ 2346379 w 2769956"/>
                      <a:gd name="connsiteY125-6986" fmla="*/ 965714 h 1701760"/>
                      <a:gd name="connsiteX126-6987" fmla="*/ 2335705 w 2769956"/>
                      <a:gd name="connsiteY126-6988" fmla="*/ 965714 h 1701760"/>
                      <a:gd name="connsiteX127-6989" fmla="*/ 2314358 w 2769956"/>
                      <a:gd name="connsiteY127-6990" fmla="*/ 990619 h 1701760"/>
                      <a:gd name="connsiteX128-6991" fmla="*/ 2293010 w 2769956"/>
                      <a:gd name="connsiteY128-6992" fmla="*/ 997735 h 1701760"/>
                      <a:gd name="connsiteX129-6993" fmla="*/ 2260988 w 2769956"/>
                      <a:gd name="connsiteY129-6994" fmla="*/ 1019083 h 1701760"/>
                      <a:gd name="connsiteX130-6995" fmla="*/ 2218292 w 2769956"/>
                      <a:gd name="connsiteY130-6996" fmla="*/ 1026199 h 1701760"/>
                      <a:gd name="connsiteX131-6997" fmla="*/ 2189828 w 2769956"/>
                      <a:gd name="connsiteY131-6998" fmla="*/ 1104475 h 1701760"/>
                      <a:gd name="connsiteX132-6999" fmla="*/ 2157807 w 2769956"/>
                      <a:gd name="connsiteY132-7000" fmla="*/ 1157844 h 1701760"/>
                      <a:gd name="connsiteX133-7001" fmla="*/ 2122227 w 2769956"/>
                      <a:gd name="connsiteY133-7002" fmla="*/ 1161402 h 1701760"/>
                      <a:gd name="connsiteX134-7003" fmla="*/ 2097321 w 2769956"/>
                      <a:gd name="connsiteY134-7004" fmla="*/ 1175634 h 1701760"/>
                      <a:gd name="connsiteX135-7005" fmla="*/ 2068857 w 2769956"/>
                      <a:gd name="connsiteY135-7006" fmla="*/ 1182750 h 1701760"/>
                      <a:gd name="connsiteX136-7007" fmla="*/ 2022603 w 2769956"/>
                      <a:gd name="connsiteY136-7008" fmla="*/ 1200540 h 1701760"/>
                      <a:gd name="connsiteX137-7009" fmla="*/ 2004814 w 2769956"/>
                      <a:gd name="connsiteY137-7010" fmla="*/ 1179192 h 1701760"/>
                      <a:gd name="connsiteX138-7011" fmla="*/ 1990582 w 2769956"/>
                      <a:gd name="connsiteY138-7012" fmla="*/ 1200540 h 1701760"/>
                      <a:gd name="connsiteX139-7013" fmla="*/ 1979908 w 2769956"/>
                      <a:gd name="connsiteY139-7014" fmla="*/ 1225446 h 1701760"/>
                      <a:gd name="connsiteX140-7015" fmla="*/ 1944328 w 2769956"/>
                      <a:gd name="connsiteY140-7016" fmla="*/ 1200540 h 1701760"/>
                      <a:gd name="connsiteX141-7017" fmla="*/ 1908748 w 2769956"/>
                      <a:gd name="connsiteY141-7018" fmla="*/ 1207656 h 1701760"/>
                      <a:gd name="connsiteX142-7019" fmla="*/ 1866053 w 2769956"/>
                      <a:gd name="connsiteY142-7020" fmla="*/ 1236120 h 1701760"/>
                      <a:gd name="connsiteX143-7021" fmla="*/ 1837589 w 2769956"/>
                      <a:gd name="connsiteY143-7022" fmla="*/ 1221888 h 1701760"/>
                      <a:gd name="connsiteX144-7023" fmla="*/ 1844705 w 2769956"/>
                      <a:gd name="connsiteY144-7024" fmla="*/ 1196982 h 1701760"/>
                      <a:gd name="connsiteX145-7025" fmla="*/ 1805567 w 2769956"/>
                      <a:gd name="connsiteY145-7026" fmla="*/ 1225446 h 1701760"/>
                      <a:gd name="connsiteX146-7027" fmla="*/ 1805567 w 2769956"/>
                      <a:gd name="connsiteY146-7028" fmla="*/ 1257468 h 1701760"/>
                      <a:gd name="connsiteX147-7029" fmla="*/ 1787777 w 2769956"/>
                      <a:gd name="connsiteY147-7030" fmla="*/ 1246794 h 1701760"/>
                      <a:gd name="connsiteX148-7031" fmla="*/ 1773545 w 2769956"/>
                      <a:gd name="connsiteY148-7032" fmla="*/ 1268142 h 1701760"/>
                      <a:gd name="connsiteX149-7033" fmla="*/ 1766429 w 2769956"/>
                      <a:gd name="connsiteY149-7034" fmla="*/ 1307279 h 1701760"/>
                      <a:gd name="connsiteX150-7035" fmla="*/ 1702386 w 2769956"/>
                      <a:gd name="connsiteY150-7036" fmla="*/ 1307279 h 1701760"/>
                      <a:gd name="connsiteX151-7037" fmla="*/ 1698828 w 2769956"/>
                      <a:gd name="connsiteY151-7038" fmla="*/ 1261026 h 1701760"/>
                      <a:gd name="connsiteX152-7039" fmla="*/ 1638342 w 2769956"/>
                      <a:gd name="connsiteY152-7040" fmla="*/ 1200540 h 1701760"/>
                      <a:gd name="connsiteX153-7041" fmla="*/ 1627668 w 2769956"/>
                      <a:gd name="connsiteY153-7042" fmla="*/ 1172076 h 1701760"/>
                      <a:gd name="connsiteX154-7043" fmla="*/ 1641900 w 2769956"/>
                      <a:gd name="connsiteY154-7044" fmla="*/ 1232562 h 1701760"/>
                      <a:gd name="connsiteX155-7045" fmla="*/ 1613436 w 2769956"/>
                      <a:gd name="connsiteY155-7046" fmla="*/ 1221888 h 1701760"/>
                      <a:gd name="connsiteX156-7047" fmla="*/ 1645458 w 2769956"/>
                      <a:gd name="connsiteY156-7048" fmla="*/ 1293047 h 1701760"/>
                      <a:gd name="connsiteX157-7049" fmla="*/ 1631226 w 2769956"/>
                      <a:gd name="connsiteY157-7050" fmla="*/ 1332185 h 1701760"/>
                      <a:gd name="connsiteX158-7051" fmla="*/ 1616994 w 2769956"/>
                      <a:gd name="connsiteY158-7052" fmla="*/ 1335743 h 1701760"/>
                      <a:gd name="connsiteX159-7053" fmla="*/ 1588530 w 2769956"/>
                      <a:gd name="connsiteY159-7054" fmla="*/ 1310837 h 1701760"/>
                      <a:gd name="connsiteX160-7055" fmla="*/ 1574298 w 2769956"/>
                      <a:gd name="connsiteY160-7056" fmla="*/ 1342859 h 1701760"/>
                      <a:gd name="connsiteX161-7057" fmla="*/ 1549393 w 2769956"/>
                      <a:gd name="connsiteY161-7058" fmla="*/ 1335743 h 1701760"/>
                      <a:gd name="connsiteX162-7059" fmla="*/ 1545835 w 2769956"/>
                      <a:gd name="connsiteY162-7060" fmla="*/ 1300163 h 1701760"/>
                      <a:gd name="connsiteX163-7061" fmla="*/ 1538719 w 2769956"/>
                      <a:gd name="connsiteY163-7062" fmla="*/ 1385555 h 1701760"/>
                      <a:gd name="connsiteX164-7063" fmla="*/ 1496023 w 2769956"/>
                      <a:gd name="connsiteY164-7064" fmla="*/ 1392671 h 1701760"/>
                      <a:gd name="connsiteX165-7065" fmla="*/ 1474675 w 2769956"/>
                      <a:gd name="connsiteY165-7066" fmla="*/ 1406903 h 1701760"/>
                      <a:gd name="connsiteX166-7067" fmla="*/ 1442653 w 2769956"/>
                      <a:gd name="connsiteY166-7068" fmla="*/ 1396229 h 1701760"/>
                      <a:gd name="connsiteX167-7069" fmla="*/ 1407074 w 2769956"/>
                      <a:gd name="connsiteY167-7070" fmla="*/ 1421135 h 1701760"/>
                      <a:gd name="connsiteX168-7071" fmla="*/ 1367936 w 2769956"/>
                      <a:gd name="connsiteY168-7072" fmla="*/ 1403345 h 1701760"/>
                      <a:gd name="connsiteX169-7073" fmla="*/ 1357262 w 2769956"/>
                      <a:gd name="connsiteY169-7074" fmla="*/ 1414019 h 1701760"/>
                      <a:gd name="connsiteX170-7075" fmla="*/ 1332356 w 2769956"/>
                      <a:gd name="connsiteY170-7076" fmla="*/ 1449598 h 1701760"/>
                      <a:gd name="connsiteX171-7077" fmla="*/ 1321682 w 2769956"/>
                      <a:gd name="connsiteY171-7078" fmla="*/ 1428251 h 1701760"/>
                      <a:gd name="connsiteX172-7079" fmla="*/ 1314566 w 2769956"/>
                      <a:gd name="connsiteY172-7080" fmla="*/ 1410461 h 1701760"/>
                      <a:gd name="connsiteX173-7081" fmla="*/ 1300334 w 2769956"/>
                      <a:gd name="connsiteY173-7082" fmla="*/ 1449598 h 1701760"/>
                      <a:gd name="connsiteX174-7083" fmla="*/ 1232733 w 2769956"/>
                      <a:gd name="connsiteY174-7084" fmla="*/ 1456714 h 1701760"/>
                      <a:gd name="connsiteX175-7085" fmla="*/ 1200711 w 2769956"/>
                      <a:gd name="connsiteY175-7086" fmla="*/ 1478062 h 1701760"/>
                      <a:gd name="connsiteX176-7087" fmla="*/ 1133109 w 2769956"/>
                      <a:gd name="connsiteY176-7088" fmla="*/ 1506526 h 1701760"/>
                      <a:gd name="connsiteX177-7089" fmla="*/ 1090414 w 2769956"/>
                      <a:gd name="connsiteY177-7090" fmla="*/ 1549222 h 1701760"/>
                      <a:gd name="connsiteX178-7091" fmla="*/ 1022812 w 2769956"/>
                      <a:gd name="connsiteY178-7092" fmla="*/ 1556338 h 1701760"/>
                      <a:gd name="connsiteX179-7093" fmla="*/ 1069066 w 2769956"/>
                      <a:gd name="connsiteY179-7094" fmla="*/ 1595475 h 1701760"/>
                      <a:gd name="connsiteX180-7095" fmla="*/ 1061950 w 2769956"/>
                      <a:gd name="connsiteY180-7096" fmla="*/ 1620381 h 1701760"/>
                      <a:gd name="connsiteX181-7097" fmla="*/ 1086856 w 2769956"/>
                      <a:gd name="connsiteY181-7098" fmla="*/ 1655961 h 1701760"/>
                      <a:gd name="connsiteX182-7099" fmla="*/ 1037044 w 2769956"/>
                      <a:gd name="connsiteY182-7100" fmla="*/ 1695099 h 1701760"/>
                      <a:gd name="connsiteX183-7101" fmla="*/ 969442 w 2769956"/>
                      <a:gd name="connsiteY183-7102" fmla="*/ 1698657 h 1701760"/>
                      <a:gd name="connsiteX184-7103" fmla="*/ 955210 w 2769956"/>
                      <a:gd name="connsiteY184-7104" fmla="*/ 1663077 h 1701760"/>
                      <a:gd name="connsiteX185-7105" fmla="*/ 926747 w 2769956"/>
                      <a:gd name="connsiteY185-7106" fmla="*/ 1591917 h 1701760"/>
                      <a:gd name="connsiteX186-7107" fmla="*/ 933863 w 2769956"/>
                      <a:gd name="connsiteY186-7108" fmla="*/ 1538548 h 1701760"/>
                      <a:gd name="connsiteX187-7109" fmla="*/ 948095 w 2769956"/>
                      <a:gd name="connsiteY187-7110" fmla="*/ 1474504 h 1701760"/>
                      <a:gd name="connsiteX188-7111" fmla="*/ 965884 w 2769956"/>
                      <a:gd name="connsiteY188-7112" fmla="*/ 1474504 h 1701760"/>
                      <a:gd name="connsiteX189-7113" fmla="*/ 933863 w 2769956"/>
                      <a:gd name="connsiteY189-7114" fmla="*/ 1453156 h 1701760"/>
                      <a:gd name="connsiteX190-7115" fmla="*/ 905399 w 2769956"/>
                      <a:gd name="connsiteY190-7116" fmla="*/ 1474504 h 1701760"/>
                      <a:gd name="connsiteX191-7117" fmla="*/ 827123 w 2769956"/>
                      <a:gd name="connsiteY191-7118" fmla="*/ 1481620 h 1701760"/>
                      <a:gd name="connsiteX192-7119" fmla="*/ 816449 w 2769956"/>
                      <a:gd name="connsiteY192-7120" fmla="*/ 1456714 h 1701760"/>
                      <a:gd name="connsiteX193-7121" fmla="*/ 766638 w 2769956"/>
                      <a:gd name="connsiteY193-7122" fmla="*/ 1438924 h 1701760"/>
                      <a:gd name="connsiteX194-7123" fmla="*/ 734616 w 2769956"/>
                      <a:gd name="connsiteY194-7124" fmla="*/ 1381997 h 1701760"/>
                      <a:gd name="connsiteX195-7125" fmla="*/ 731058 w 2769956"/>
                      <a:gd name="connsiteY195-7126" fmla="*/ 1428251 h 1701760"/>
                      <a:gd name="connsiteX196-7127" fmla="*/ 709710 w 2769956"/>
                      <a:gd name="connsiteY196-7128" fmla="*/ 1435366 h 1701760"/>
                      <a:gd name="connsiteX197-7129" fmla="*/ 684804 w 2769956"/>
                      <a:gd name="connsiteY197-7130" fmla="*/ 1428251 h 1701760"/>
                      <a:gd name="connsiteX198-7131" fmla="*/ 667014 w 2769956"/>
                      <a:gd name="connsiteY198-7132" fmla="*/ 1446040 h 1701760"/>
                      <a:gd name="connsiteX199-7133" fmla="*/ 627877 w 2769956"/>
                      <a:gd name="connsiteY199-7134" fmla="*/ 1449598 h 1701760"/>
                      <a:gd name="connsiteX200-7135" fmla="*/ 592297 w 2769956"/>
                      <a:gd name="connsiteY200-7136" fmla="*/ 1417577 h 1701760"/>
                      <a:gd name="connsiteX201-7137" fmla="*/ 546043 w 2769956"/>
                      <a:gd name="connsiteY201-7138" fmla="*/ 1431809 h 1701760"/>
                      <a:gd name="connsiteX202-7139" fmla="*/ 489116 w 2769956"/>
                      <a:gd name="connsiteY202-7140" fmla="*/ 1406903 h 1701760"/>
                      <a:gd name="connsiteX203-7141" fmla="*/ 442862 w 2769956"/>
                      <a:gd name="connsiteY203-7142" fmla="*/ 1378439 h 1701760"/>
                      <a:gd name="connsiteX204-7143" fmla="*/ 385934 w 2769956"/>
                      <a:gd name="connsiteY204-7144" fmla="*/ 1367765 h 1701760"/>
                      <a:gd name="connsiteX205-7145" fmla="*/ 389492 w 2769956"/>
                      <a:gd name="connsiteY205-7146" fmla="*/ 1303721 h 1701760"/>
                      <a:gd name="connsiteX206-7147" fmla="*/ 378818 w 2769956"/>
                      <a:gd name="connsiteY206-7148" fmla="*/ 1257468 h 1701760"/>
                      <a:gd name="connsiteX207-7149" fmla="*/ 407282 w 2769956"/>
                      <a:gd name="connsiteY207-7150" fmla="*/ 1221888 h 1701760"/>
                      <a:gd name="connsiteX208-7151" fmla="*/ 382376 w 2769956"/>
                      <a:gd name="connsiteY208-7152" fmla="*/ 1182750 h 1701760"/>
                      <a:gd name="connsiteX209-7153" fmla="*/ 336123 w 2769956"/>
                      <a:gd name="connsiteY209-7154" fmla="*/ 1196982 h 1701760"/>
                      <a:gd name="connsiteX210-7155" fmla="*/ 311217 w 2769956"/>
                      <a:gd name="connsiteY210-7156" fmla="*/ 1172076 h 1701760"/>
                      <a:gd name="connsiteX211-7157" fmla="*/ 268521 w 2769956"/>
                      <a:gd name="connsiteY211-7158" fmla="*/ 1179192 h 1701760"/>
                      <a:gd name="connsiteX212-7159" fmla="*/ 211593 w 2769956"/>
                      <a:gd name="connsiteY212-7160" fmla="*/ 1157844 h 1701760"/>
                      <a:gd name="connsiteX213-7161" fmla="*/ 190246 w 2769956"/>
                      <a:gd name="connsiteY213-7162" fmla="*/ 1125823 h 1701760"/>
                      <a:gd name="connsiteX214-7163" fmla="*/ 236499 w 2769956"/>
                      <a:gd name="connsiteY214-7164" fmla="*/ 1083127 h 1701760"/>
                      <a:gd name="connsiteX215-7165" fmla="*/ 275637 w 2769956"/>
                      <a:gd name="connsiteY215-7166" fmla="*/ 1061779 h 1701760"/>
                      <a:gd name="connsiteX216-7167" fmla="*/ 307659 w 2769956"/>
                      <a:gd name="connsiteY216-7168" fmla="*/ 1076011 h 1701760"/>
                      <a:gd name="connsiteX217-7169" fmla="*/ 325449 w 2769956"/>
                      <a:gd name="connsiteY217-7170" fmla="*/ 1011967 h 1701760"/>
                      <a:gd name="connsiteX218-7171" fmla="*/ 300543 w 2769956"/>
                      <a:gd name="connsiteY218-7172" fmla="*/ 951482 h 1701760"/>
                      <a:gd name="connsiteX219-7173" fmla="*/ 261405 w 2769956"/>
                      <a:gd name="connsiteY219-7174" fmla="*/ 965714 h 1701760"/>
                      <a:gd name="connsiteX220-7175" fmla="*/ 236499 w 2769956"/>
                      <a:gd name="connsiteY220-7176" fmla="*/ 947924 h 1701760"/>
                      <a:gd name="connsiteX221-7177" fmla="*/ 211593 w 2769956"/>
                      <a:gd name="connsiteY221-7178" fmla="*/ 965714 h 1701760"/>
                      <a:gd name="connsiteX222-7179" fmla="*/ 165340 w 2769956"/>
                      <a:gd name="connsiteY222-7180" fmla="*/ 947924 h 1701760"/>
                      <a:gd name="connsiteX223-7181" fmla="*/ 151108 w 2769956"/>
                      <a:gd name="connsiteY223-7182" fmla="*/ 926576 h 1701760"/>
                      <a:gd name="connsiteX224-7183" fmla="*/ 136876 w 2769956"/>
                      <a:gd name="connsiteY224-7184" fmla="*/ 890996 h 1701760"/>
                      <a:gd name="connsiteX225-7185" fmla="*/ 83506 w 2769956"/>
                      <a:gd name="connsiteY225-7186" fmla="*/ 876764 h 1701760"/>
                      <a:gd name="connsiteX226-7187" fmla="*/ 65716 w 2769956"/>
                      <a:gd name="connsiteY226-7188" fmla="*/ 883880 h 1701760"/>
                      <a:gd name="connsiteX227-7189" fmla="*/ 44368 w 2769956"/>
                      <a:gd name="connsiteY227-7190" fmla="*/ 837626 h 1701760"/>
                      <a:gd name="connsiteX228-7191" fmla="*/ 58600 w 2769956"/>
                      <a:gd name="connsiteY228-7192" fmla="*/ 784257 h 1701760"/>
                      <a:gd name="connsiteX229-7193" fmla="*/ 69274 w 2769956"/>
                      <a:gd name="connsiteY229-7194" fmla="*/ 738003 h 1701760"/>
                      <a:gd name="connsiteX230-7195" fmla="*/ 87064 w 2769956"/>
                      <a:gd name="connsiteY230-7196" fmla="*/ 723771 h 1701760"/>
                      <a:gd name="connsiteX231-7197" fmla="*/ 58600 w 2769956"/>
                      <a:gd name="connsiteY231-7198" fmla="*/ 695307 h 1701760"/>
                      <a:gd name="connsiteX232-7199" fmla="*/ 1673 w 2769956"/>
                      <a:gd name="connsiteY232-7200" fmla="*/ 652612 h 1701760"/>
                      <a:gd name="connsiteX0-7201" fmla="*/ 1673 w 2769956"/>
                      <a:gd name="connsiteY0-7202" fmla="*/ 652612 h 1701760"/>
                      <a:gd name="connsiteX1-7203" fmla="*/ 250731 w 2769956"/>
                      <a:gd name="connsiteY1-7204" fmla="*/ 268350 h 1701760"/>
                      <a:gd name="connsiteX2-7205" fmla="*/ 321891 w 2769956"/>
                      <a:gd name="connsiteY2-7206" fmla="*/ 257676 h 1701760"/>
                      <a:gd name="connsiteX3-7207" fmla="*/ 375260 w 2769956"/>
                      <a:gd name="connsiteY3-7208" fmla="*/ 261234 h 1701760"/>
                      <a:gd name="connsiteX4-7209" fmla="*/ 375260 w 2769956"/>
                      <a:gd name="connsiteY4-7210" fmla="*/ 193633 h 1701760"/>
                      <a:gd name="connsiteX5-7211" fmla="*/ 353912 w 2769956"/>
                      <a:gd name="connsiteY5-7212" fmla="*/ 186517 h 1701760"/>
                      <a:gd name="connsiteX6-7213" fmla="*/ 314775 w 2769956"/>
                      <a:gd name="connsiteY6-7214" fmla="*/ 190075 h 1701760"/>
                      <a:gd name="connsiteX7-7215" fmla="*/ 296985 w 2769956"/>
                      <a:gd name="connsiteY7-7216" fmla="*/ 147379 h 1701760"/>
                      <a:gd name="connsiteX8-7217" fmla="*/ 275637 w 2769956"/>
                      <a:gd name="connsiteY8-7218" fmla="*/ 147379 h 1701760"/>
                      <a:gd name="connsiteX9-7219" fmla="*/ 289869 w 2769956"/>
                      <a:gd name="connsiteY9-7220" fmla="*/ 97567 h 1701760"/>
                      <a:gd name="connsiteX10-7221" fmla="*/ 304101 w 2769956"/>
                      <a:gd name="connsiteY10-7222" fmla="*/ 101125 h 1701760"/>
                      <a:gd name="connsiteX11-7223" fmla="*/ 414398 w 2769956"/>
                      <a:gd name="connsiteY11-7224" fmla="*/ 129589 h 1701760"/>
                      <a:gd name="connsiteX12-7225" fmla="*/ 417956 w 2769956"/>
                      <a:gd name="connsiteY12-7226" fmla="*/ 101125 h 1701760"/>
                      <a:gd name="connsiteX13-7227" fmla="*/ 425072 w 2769956"/>
                      <a:gd name="connsiteY13-7228" fmla="*/ 61988 h 1701760"/>
                      <a:gd name="connsiteX14-7229" fmla="*/ 432188 w 2769956"/>
                      <a:gd name="connsiteY14-7230" fmla="*/ 111799 h 1701760"/>
                      <a:gd name="connsiteX15-7231" fmla="*/ 453536 w 2769956"/>
                      <a:gd name="connsiteY15-7232" fmla="*/ 122473 h 1701760"/>
                      <a:gd name="connsiteX16-7233" fmla="*/ 464210 w 2769956"/>
                      <a:gd name="connsiteY16-7234" fmla="*/ 86893 h 1701760"/>
                      <a:gd name="connsiteX17-7235" fmla="*/ 517579 w 2769956"/>
                      <a:gd name="connsiteY17-7236" fmla="*/ 58430 h 1701760"/>
                      <a:gd name="connsiteX18-7237" fmla="*/ 560275 w 2769956"/>
                      <a:gd name="connsiteY18-7238" fmla="*/ 61988 h 1701760"/>
                      <a:gd name="connsiteX19-7239" fmla="*/ 553159 w 2769956"/>
                      <a:gd name="connsiteY19-7240" fmla="*/ 12176 h 1701760"/>
                      <a:gd name="connsiteX20-7241" fmla="*/ 606529 w 2769956"/>
                      <a:gd name="connsiteY20-7242" fmla="*/ 1502 h 1701760"/>
                      <a:gd name="connsiteX21-7243" fmla="*/ 652782 w 2769956"/>
                      <a:gd name="connsiteY21-7244" fmla="*/ 37082 h 1701760"/>
                      <a:gd name="connsiteX22-7245" fmla="*/ 702594 w 2769956"/>
                      <a:gd name="connsiteY22-7246" fmla="*/ 26408 h 1701760"/>
                      <a:gd name="connsiteX23-7247" fmla="*/ 716826 w 2769956"/>
                      <a:gd name="connsiteY23-7248" fmla="*/ 69103 h 1701760"/>
                      <a:gd name="connsiteX24-7249" fmla="*/ 727500 w 2769956"/>
                      <a:gd name="connsiteY24-7250" fmla="*/ 111799 h 1701760"/>
                      <a:gd name="connsiteX25-7251" fmla="*/ 759522 w 2769956"/>
                      <a:gd name="connsiteY25-7252" fmla="*/ 111799 h 1701760"/>
                      <a:gd name="connsiteX26-7253" fmla="*/ 784428 w 2769956"/>
                      <a:gd name="connsiteY26-7254" fmla="*/ 175843 h 1701760"/>
                      <a:gd name="connsiteX27-7255" fmla="*/ 841355 w 2769956"/>
                      <a:gd name="connsiteY27-7256" fmla="*/ 179401 h 1701760"/>
                      <a:gd name="connsiteX28-7257" fmla="*/ 869819 w 2769956"/>
                      <a:gd name="connsiteY28-7258" fmla="*/ 161611 h 1701760"/>
                      <a:gd name="connsiteX29-7259" fmla="*/ 891167 w 2769956"/>
                      <a:gd name="connsiteY29-7260" fmla="*/ 257676 h 1701760"/>
                      <a:gd name="connsiteX30-7261" fmla="*/ 898283 w 2769956"/>
                      <a:gd name="connsiteY30-7262" fmla="*/ 303930 h 1701760"/>
                      <a:gd name="connsiteX31-7263" fmla="*/ 880493 w 2769956"/>
                      <a:gd name="connsiteY31-7264" fmla="*/ 332394 h 1701760"/>
                      <a:gd name="connsiteX32-7265" fmla="*/ 816449 w 2769956"/>
                      <a:gd name="connsiteY32-7266" fmla="*/ 378647 h 1701760"/>
                      <a:gd name="connsiteX33-7267" fmla="*/ 791544 w 2769956"/>
                      <a:gd name="connsiteY33-7268" fmla="*/ 417785 h 1701760"/>
                      <a:gd name="connsiteX34-7269" fmla="*/ 834239 w 2769956"/>
                      <a:gd name="connsiteY34-7270" fmla="*/ 403553 h 1701760"/>
                      <a:gd name="connsiteX35-7271" fmla="*/ 884051 w 2769956"/>
                      <a:gd name="connsiteY35-7272" fmla="*/ 396437 h 1701760"/>
                      <a:gd name="connsiteX36-7273" fmla="*/ 919631 w 2769956"/>
                      <a:gd name="connsiteY36-7274" fmla="*/ 414227 h 1701760"/>
                      <a:gd name="connsiteX37-7275" fmla="*/ 912515 w 2769956"/>
                      <a:gd name="connsiteY37-7276" fmla="*/ 467597 h 1701760"/>
                      <a:gd name="connsiteX38-7277" fmla="*/ 891167 w 2769956"/>
                      <a:gd name="connsiteY38-7278" fmla="*/ 517409 h 1701760"/>
                      <a:gd name="connsiteX39-7279" fmla="*/ 901841 w 2769956"/>
                      <a:gd name="connsiteY39-7280" fmla="*/ 585010 h 1701760"/>
                      <a:gd name="connsiteX40-7281" fmla="*/ 940979 w 2769956"/>
                      <a:gd name="connsiteY40-7282" fmla="*/ 617032 h 1701760"/>
                      <a:gd name="connsiteX41-7283" fmla="*/ 962326 w 2769956"/>
                      <a:gd name="connsiteY41-7284" fmla="*/ 649054 h 1701760"/>
                      <a:gd name="connsiteX42-7285" fmla="*/ 990790 w 2769956"/>
                      <a:gd name="connsiteY42-7286" fmla="*/ 595684 h 1701760"/>
                      <a:gd name="connsiteX43-7287" fmla="*/ 1033486 w 2769956"/>
                      <a:gd name="connsiteY43-7288" fmla="*/ 606358 h 1701760"/>
                      <a:gd name="connsiteX44-7289" fmla="*/ 1069066 w 2769956"/>
                      <a:gd name="connsiteY44-7290" fmla="*/ 592126 h 1701760"/>
                      <a:gd name="connsiteX45-7291" fmla="*/ 1108203 w 2769956"/>
                      <a:gd name="connsiteY45-7292" fmla="*/ 560104 h 1701760"/>
                      <a:gd name="connsiteX46-7293" fmla="*/ 1158015 w 2769956"/>
                      <a:gd name="connsiteY46-7294" fmla="*/ 567220 h 1701760"/>
                      <a:gd name="connsiteX47-7295" fmla="*/ 1197153 w 2769956"/>
                      <a:gd name="connsiteY47-7296" fmla="*/ 556546 h 1701760"/>
                      <a:gd name="connsiteX48-7297" fmla="*/ 1207827 w 2769956"/>
                      <a:gd name="connsiteY48-7298" fmla="*/ 613474 h 1701760"/>
                      <a:gd name="connsiteX49-7299" fmla="*/ 1236291 w 2769956"/>
                      <a:gd name="connsiteY49-7300" fmla="*/ 638380 h 1701760"/>
                      <a:gd name="connsiteX50-7301" fmla="*/ 1232733 w 2769956"/>
                      <a:gd name="connsiteY50-7302" fmla="*/ 681075 h 1701760"/>
                      <a:gd name="connsiteX51-7303" fmla="*/ 1225617 w 2769956"/>
                      <a:gd name="connsiteY51-7304" fmla="*/ 720213 h 1701760"/>
                      <a:gd name="connsiteX52-7305" fmla="*/ 1200711 w 2769956"/>
                      <a:gd name="connsiteY52-7306" fmla="*/ 745119 h 1701760"/>
                      <a:gd name="connsiteX53-7307" fmla="*/ 1165131 w 2769956"/>
                      <a:gd name="connsiteY53-7308" fmla="*/ 798489 h 1701760"/>
                      <a:gd name="connsiteX54-7309" fmla="*/ 1190037 w 2769956"/>
                      <a:gd name="connsiteY54-7310" fmla="*/ 812721 h 1701760"/>
                      <a:gd name="connsiteX55-7311" fmla="*/ 1232733 w 2769956"/>
                      <a:gd name="connsiteY55-7312" fmla="*/ 784257 h 1701760"/>
                      <a:gd name="connsiteX56-7313" fmla="*/ 1268312 w 2769956"/>
                      <a:gd name="connsiteY56-7314" fmla="*/ 851858 h 1701760"/>
                      <a:gd name="connsiteX57-7315" fmla="*/ 1303892 w 2769956"/>
                      <a:gd name="connsiteY57-7316" fmla="*/ 855416 h 1701760"/>
                      <a:gd name="connsiteX58-7317" fmla="*/ 1350146 w 2769956"/>
                      <a:gd name="connsiteY58-7318" fmla="*/ 866090 h 1701760"/>
                      <a:gd name="connsiteX59-7319" fmla="*/ 1385726 w 2769956"/>
                      <a:gd name="connsiteY59-7320" fmla="*/ 809163 h 1701760"/>
                      <a:gd name="connsiteX60-7321" fmla="*/ 1424863 w 2769956"/>
                      <a:gd name="connsiteY60-7322" fmla="*/ 784257 h 1701760"/>
                      <a:gd name="connsiteX61-7323" fmla="*/ 1478233 w 2769956"/>
                      <a:gd name="connsiteY61-7324" fmla="*/ 809163 h 1701760"/>
                      <a:gd name="connsiteX62-7325" fmla="*/ 1506697 w 2769956"/>
                      <a:gd name="connsiteY62-7326" fmla="*/ 823395 h 1701760"/>
                      <a:gd name="connsiteX63-7327" fmla="*/ 1531603 w 2769956"/>
                      <a:gd name="connsiteY63-7328" fmla="*/ 812721 h 1701760"/>
                      <a:gd name="connsiteX64-7329" fmla="*/ 1520929 w 2769956"/>
                      <a:gd name="connsiteY64-7330" fmla="*/ 773583 h 1701760"/>
                      <a:gd name="connsiteX65-7331" fmla="*/ 1524487 w 2769956"/>
                      <a:gd name="connsiteY65-7332" fmla="*/ 730887 h 1701760"/>
                      <a:gd name="connsiteX66-7333" fmla="*/ 1560067 w 2769956"/>
                      <a:gd name="connsiteY66-7334" fmla="*/ 698865 h 1701760"/>
                      <a:gd name="connsiteX67-7335" fmla="*/ 1631226 w 2769956"/>
                      <a:gd name="connsiteY67-7336" fmla="*/ 709539 h 1701760"/>
                      <a:gd name="connsiteX68-7337" fmla="*/ 1698828 w 2769956"/>
                      <a:gd name="connsiteY68-7338" fmla="*/ 734445 h 1701760"/>
                      <a:gd name="connsiteX69-7339" fmla="*/ 1745081 w 2769956"/>
                      <a:gd name="connsiteY69-7340" fmla="*/ 734445 h 1701760"/>
                      <a:gd name="connsiteX70-7341" fmla="*/ 1784219 w 2769956"/>
                      <a:gd name="connsiteY70-7342" fmla="*/ 720213 h 1701760"/>
                      <a:gd name="connsiteX71-7343" fmla="*/ 1802009 w 2769956"/>
                      <a:gd name="connsiteY71-7344" fmla="*/ 716655 h 1701760"/>
                      <a:gd name="connsiteX72-7345" fmla="*/ 1819799 w 2769956"/>
                      <a:gd name="connsiteY72-7346" fmla="*/ 748677 h 1701760"/>
                      <a:gd name="connsiteX73-7347" fmla="*/ 1762871 w 2769956"/>
                      <a:gd name="connsiteY73-7348" fmla="*/ 823395 h 1701760"/>
                      <a:gd name="connsiteX74-7349" fmla="*/ 1748639 w 2769956"/>
                      <a:gd name="connsiteY74-7350" fmla="*/ 866090 h 1701760"/>
                      <a:gd name="connsiteX75-7351" fmla="*/ 1784219 w 2769956"/>
                      <a:gd name="connsiteY75-7352" fmla="*/ 880322 h 1701760"/>
                      <a:gd name="connsiteX76-7353" fmla="*/ 1880284 w 2769956"/>
                      <a:gd name="connsiteY76-7354" fmla="*/ 862532 h 1701760"/>
                      <a:gd name="connsiteX77-7355" fmla="*/ 1933654 w 2769956"/>
                      <a:gd name="connsiteY77-7356" fmla="*/ 826952 h 1701760"/>
                      <a:gd name="connsiteX78-7357" fmla="*/ 1976350 w 2769956"/>
                      <a:gd name="connsiteY78-7358" fmla="*/ 841184 h 1701760"/>
                      <a:gd name="connsiteX79-7359" fmla="*/ 2001256 w 2769956"/>
                      <a:gd name="connsiteY79-7360" fmla="*/ 873206 h 1701760"/>
                      <a:gd name="connsiteX80-7361" fmla="*/ 2036835 w 2769956"/>
                      <a:gd name="connsiteY80-7362" fmla="*/ 834068 h 1701760"/>
                      <a:gd name="connsiteX81-7363" fmla="*/ 2047509 w 2769956"/>
                      <a:gd name="connsiteY81-7364" fmla="*/ 677517 h 1701760"/>
                      <a:gd name="connsiteX82-7365" fmla="*/ 2065299 w 2769956"/>
                      <a:gd name="connsiteY82-7366" fmla="*/ 609916 h 1701760"/>
                      <a:gd name="connsiteX83-7367" fmla="*/ 2115111 w 2769956"/>
                      <a:gd name="connsiteY83-7368" fmla="*/ 563662 h 1701760"/>
                      <a:gd name="connsiteX84-7369" fmla="*/ 2132901 w 2769956"/>
                      <a:gd name="connsiteY84-7370" fmla="*/ 467597 h 1701760"/>
                      <a:gd name="connsiteX85-7371" fmla="*/ 2129343 w 2769956"/>
                      <a:gd name="connsiteY85-7372" fmla="*/ 417785 h 1701760"/>
                      <a:gd name="connsiteX86-7373" fmla="*/ 2193386 w 2769956"/>
                      <a:gd name="connsiteY86-7374" fmla="*/ 385763 h 1701760"/>
                      <a:gd name="connsiteX87-7375" fmla="*/ 2214734 w 2769956"/>
                      <a:gd name="connsiteY87-7376" fmla="*/ 343068 h 1701760"/>
                      <a:gd name="connsiteX88-7377" fmla="*/ 2207618 w 2769956"/>
                      <a:gd name="connsiteY88-7378" fmla="*/ 261234 h 1701760"/>
                      <a:gd name="connsiteX89-7379" fmla="*/ 2236082 w 2769956"/>
                      <a:gd name="connsiteY89-7380" fmla="*/ 214981 h 1701760"/>
                      <a:gd name="connsiteX90-7381" fmla="*/ 2300126 w 2769956"/>
                      <a:gd name="connsiteY90-7382" fmla="*/ 211423 h 1701760"/>
                      <a:gd name="connsiteX91-7383" fmla="*/ 2346379 w 2769956"/>
                      <a:gd name="connsiteY91-7384" fmla="*/ 182959 h 1701760"/>
                      <a:gd name="connsiteX92-7385" fmla="*/ 2396191 w 2769956"/>
                      <a:gd name="connsiteY92-7386" fmla="*/ 147379 h 1701760"/>
                      <a:gd name="connsiteX93-7387" fmla="*/ 2431771 w 2769956"/>
                      <a:gd name="connsiteY93-7388" fmla="*/ 118915 h 1701760"/>
                      <a:gd name="connsiteX94-7389" fmla="*/ 2474467 w 2769956"/>
                      <a:gd name="connsiteY94-7390" fmla="*/ 165169 h 1701760"/>
                      <a:gd name="connsiteX95-7391" fmla="*/ 2520720 w 2769956"/>
                      <a:gd name="connsiteY95-7392" fmla="*/ 247002 h 1701760"/>
                      <a:gd name="connsiteX96-7393" fmla="*/ 2538510 w 2769956"/>
                      <a:gd name="connsiteY96-7394" fmla="*/ 279024 h 1701760"/>
                      <a:gd name="connsiteX97-7395" fmla="*/ 2588322 w 2769956"/>
                      <a:gd name="connsiteY97-7396" fmla="*/ 257676 h 1701760"/>
                      <a:gd name="connsiteX98-7397" fmla="*/ 2648807 w 2769956"/>
                      <a:gd name="connsiteY98-7398" fmla="*/ 232770 h 1701760"/>
                      <a:gd name="connsiteX99-7399" fmla="*/ 2659481 w 2769956"/>
                      <a:gd name="connsiteY99-7400" fmla="*/ 275466 h 1701760"/>
                      <a:gd name="connsiteX100-7401" fmla="*/ 2712851 w 2769956"/>
                      <a:gd name="connsiteY100-7402" fmla="*/ 268350 h 1701760"/>
                      <a:gd name="connsiteX101-7403" fmla="*/ 2748431 w 2769956"/>
                      <a:gd name="connsiteY101-7404" fmla="*/ 275466 h 1701760"/>
                      <a:gd name="connsiteX102-7405" fmla="*/ 2769779 w 2769956"/>
                      <a:gd name="connsiteY102-7406" fmla="*/ 314604 h 1701760"/>
                      <a:gd name="connsiteX103-7407" fmla="*/ 2755547 w 2769956"/>
                      <a:gd name="connsiteY103-7408" fmla="*/ 346626 h 1701760"/>
                      <a:gd name="connsiteX104-7409" fmla="*/ 2705735 w 2769956"/>
                      <a:gd name="connsiteY104-7410" fmla="*/ 421343 h 1701760"/>
                      <a:gd name="connsiteX105-7411" fmla="*/ 2680829 w 2769956"/>
                      <a:gd name="connsiteY105-7412" fmla="*/ 460481 h 1701760"/>
                      <a:gd name="connsiteX106-7413" fmla="*/ 2663039 w 2769956"/>
                      <a:gd name="connsiteY106-7414" fmla="*/ 510293 h 1701760"/>
                      <a:gd name="connsiteX107-7415" fmla="*/ 2648807 w 2769956"/>
                      <a:gd name="connsiteY107-7416" fmla="*/ 535198 h 1701760"/>
                      <a:gd name="connsiteX108-7417" fmla="*/ 2680829 w 2769956"/>
                      <a:gd name="connsiteY108-7418" fmla="*/ 560104 h 1701760"/>
                      <a:gd name="connsiteX109-7419" fmla="*/ 2655923 w 2769956"/>
                      <a:gd name="connsiteY109-7420" fmla="*/ 613474 h 1701760"/>
                      <a:gd name="connsiteX110-7421" fmla="*/ 2677271 w 2769956"/>
                      <a:gd name="connsiteY110-7422" fmla="*/ 666844 h 1701760"/>
                      <a:gd name="connsiteX111-7423" fmla="*/ 2634575 w 2769956"/>
                      <a:gd name="connsiteY111-7424" fmla="*/ 656170 h 1701760"/>
                      <a:gd name="connsiteX112-7425" fmla="*/ 2588322 w 2769956"/>
                      <a:gd name="connsiteY112-7426" fmla="*/ 645496 h 1701760"/>
                      <a:gd name="connsiteX113-7427" fmla="*/ 2616786 w 2769956"/>
                      <a:gd name="connsiteY113-7428" fmla="*/ 677517 h 1701760"/>
                      <a:gd name="connsiteX114-7429" fmla="*/ 2588322 w 2769956"/>
                      <a:gd name="connsiteY114-7430" fmla="*/ 723771 h 1701760"/>
                      <a:gd name="connsiteX115-7431" fmla="*/ 2566974 w 2769956"/>
                      <a:gd name="connsiteY115-7432" fmla="*/ 730887 h 1701760"/>
                      <a:gd name="connsiteX116-7433" fmla="*/ 2556300 w 2769956"/>
                      <a:gd name="connsiteY116-7434" fmla="*/ 762909 h 1701760"/>
                      <a:gd name="connsiteX117-7435" fmla="*/ 2520720 w 2769956"/>
                      <a:gd name="connsiteY117-7436" fmla="*/ 794931 h 1701760"/>
                      <a:gd name="connsiteX118-7437" fmla="*/ 2506488 w 2769956"/>
                      <a:gd name="connsiteY118-7438" fmla="*/ 826952 h 1701760"/>
                      <a:gd name="connsiteX119-7439" fmla="*/ 2470909 w 2769956"/>
                      <a:gd name="connsiteY119-7440" fmla="*/ 830510 h 1701760"/>
                      <a:gd name="connsiteX120-7441" fmla="*/ 2438887 w 2769956"/>
                      <a:gd name="connsiteY120-7442" fmla="*/ 834068 h 1701760"/>
                      <a:gd name="connsiteX121-7443" fmla="*/ 2424655 w 2769956"/>
                      <a:gd name="connsiteY121-7444" fmla="*/ 873206 h 1701760"/>
                      <a:gd name="connsiteX122-7445" fmla="*/ 2421097 w 2769956"/>
                      <a:gd name="connsiteY122-7446" fmla="*/ 887438 h 1701760"/>
                      <a:gd name="connsiteX123-7447" fmla="*/ 2381959 w 2769956"/>
                      <a:gd name="connsiteY123-7448" fmla="*/ 944366 h 1701760"/>
                      <a:gd name="connsiteX124-7449" fmla="*/ 2346379 w 2769956"/>
                      <a:gd name="connsiteY124-7450" fmla="*/ 965714 h 1701760"/>
                      <a:gd name="connsiteX125-7451" fmla="*/ 2335705 w 2769956"/>
                      <a:gd name="connsiteY125-7452" fmla="*/ 965714 h 1701760"/>
                      <a:gd name="connsiteX126-7453" fmla="*/ 2314358 w 2769956"/>
                      <a:gd name="connsiteY126-7454" fmla="*/ 990619 h 1701760"/>
                      <a:gd name="connsiteX127-7455" fmla="*/ 2293010 w 2769956"/>
                      <a:gd name="connsiteY127-7456" fmla="*/ 997735 h 1701760"/>
                      <a:gd name="connsiteX128-7457" fmla="*/ 2260988 w 2769956"/>
                      <a:gd name="connsiteY128-7458" fmla="*/ 1019083 h 1701760"/>
                      <a:gd name="connsiteX129-7459" fmla="*/ 2218292 w 2769956"/>
                      <a:gd name="connsiteY129-7460" fmla="*/ 1026199 h 1701760"/>
                      <a:gd name="connsiteX130-7461" fmla="*/ 2189828 w 2769956"/>
                      <a:gd name="connsiteY130-7462" fmla="*/ 1104475 h 1701760"/>
                      <a:gd name="connsiteX131-7463" fmla="*/ 2157807 w 2769956"/>
                      <a:gd name="connsiteY131-7464" fmla="*/ 1157844 h 1701760"/>
                      <a:gd name="connsiteX132-7465" fmla="*/ 2122227 w 2769956"/>
                      <a:gd name="connsiteY132-7466" fmla="*/ 1161402 h 1701760"/>
                      <a:gd name="connsiteX133-7467" fmla="*/ 2097321 w 2769956"/>
                      <a:gd name="connsiteY133-7468" fmla="*/ 1175634 h 1701760"/>
                      <a:gd name="connsiteX134-7469" fmla="*/ 2068857 w 2769956"/>
                      <a:gd name="connsiteY134-7470" fmla="*/ 1182750 h 1701760"/>
                      <a:gd name="connsiteX135-7471" fmla="*/ 2022603 w 2769956"/>
                      <a:gd name="connsiteY135-7472" fmla="*/ 1200540 h 1701760"/>
                      <a:gd name="connsiteX136-7473" fmla="*/ 2004814 w 2769956"/>
                      <a:gd name="connsiteY136-7474" fmla="*/ 1179192 h 1701760"/>
                      <a:gd name="connsiteX137-7475" fmla="*/ 1990582 w 2769956"/>
                      <a:gd name="connsiteY137-7476" fmla="*/ 1200540 h 1701760"/>
                      <a:gd name="connsiteX138-7477" fmla="*/ 1979908 w 2769956"/>
                      <a:gd name="connsiteY138-7478" fmla="*/ 1225446 h 1701760"/>
                      <a:gd name="connsiteX139-7479" fmla="*/ 1944328 w 2769956"/>
                      <a:gd name="connsiteY139-7480" fmla="*/ 1200540 h 1701760"/>
                      <a:gd name="connsiteX140-7481" fmla="*/ 1908748 w 2769956"/>
                      <a:gd name="connsiteY140-7482" fmla="*/ 1207656 h 1701760"/>
                      <a:gd name="connsiteX141-7483" fmla="*/ 1866053 w 2769956"/>
                      <a:gd name="connsiteY141-7484" fmla="*/ 1236120 h 1701760"/>
                      <a:gd name="connsiteX142-7485" fmla="*/ 1837589 w 2769956"/>
                      <a:gd name="connsiteY142-7486" fmla="*/ 1221888 h 1701760"/>
                      <a:gd name="connsiteX143-7487" fmla="*/ 1844705 w 2769956"/>
                      <a:gd name="connsiteY143-7488" fmla="*/ 1196982 h 1701760"/>
                      <a:gd name="connsiteX144-7489" fmla="*/ 1805567 w 2769956"/>
                      <a:gd name="connsiteY144-7490" fmla="*/ 1225446 h 1701760"/>
                      <a:gd name="connsiteX145-7491" fmla="*/ 1805567 w 2769956"/>
                      <a:gd name="connsiteY145-7492" fmla="*/ 1257468 h 1701760"/>
                      <a:gd name="connsiteX146-7493" fmla="*/ 1787777 w 2769956"/>
                      <a:gd name="connsiteY146-7494" fmla="*/ 1246794 h 1701760"/>
                      <a:gd name="connsiteX147-7495" fmla="*/ 1773545 w 2769956"/>
                      <a:gd name="connsiteY147-7496" fmla="*/ 1268142 h 1701760"/>
                      <a:gd name="connsiteX148-7497" fmla="*/ 1766429 w 2769956"/>
                      <a:gd name="connsiteY148-7498" fmla="*/ 1307279 h 1701760"/>
                      <a:gd name="connsiteX149-7499" fmla="*/ 1702386 w 2769956"/>
                      <a:gd name="connsiteY149-7500" fmla="*/ 1307279 h 1701760"/>
                      <a:gd name="connsiteX150-7501" fmla="*/ 1698828 w 2769956"/>
                      <a:gd name="connsiteY150-7502" fmla="*/ 1261026 h 1701760"/>
                      <a:gd name="connsiteX151-7503" fmla="*/ 1638342 w 2769956"/>
                      <a:gd name="connsiteY151-7504" fmla="*/ 1200540 h 1701760"/>
                      <a:gd name="connsiteX152-7505" fmla="*/ 1627668 w 2769956"/>
                      <a:gd name="connsiteY152-7506" fmla="*/ 1172076 h 1701760"/>
                      <a:gd name="connsiteX153-7507" fmla="*/ 1641900 w 2769956"/>
                      <a:gd name="connsiteY153-7508" fmla="*/ 1232562 h 1701760"/>
                      <a:gd name="connsiteX154-7509" fmla="*/ 1613436 w 2769956"/>
                      <a:gd name="connsiteY154-7510" fmla="*/ 1221888 h 1701760"/>
                      <a:gd name="connsiteX155-7511" fmla="*/ 1645458 w 2769956"/>
                      <a:gd name="connsiteY155-7512" fmla="*/ 1293047 h 1701760"/>
                      <a:gd name="connsiteX156-7513" fmla="*/ 1631226 w 2769956"/>
                      <a:gd name="connsiteY156-7514" fmla="*/ 1332185 h 1701760"/>
                      <a:gd name="connsiteX157-7515" fmla="*/ 1616994 w 2769956"/>
                      <a:gd name="connsiteY157-7516" fmla="*/ 1335743 h 1701760"/>
                      <a:gd name="connsiteX158-7517" fmla="*/ 1588530 w 2769956"/>
                      <a:gd name="connsiteY158-7518" fmla="*/ 1310837 h 1701760"/>
                      <a:gd name="connsiteX159-7519" fmla="*/ 1574298 w 2769956"/>
                      <a:gd name="connsiteY159-7520" fmla="*/ 1342859 h 1701760"/>
                      <a:gd name="connsiteX160-7521" fmla="*/ 1549393 w 2769956"/>
                      <a:gd name="connsiteY160-7522" fmla="*/ 1335743 h 1701760"/>
                      <a:gd name="connsiteX161-7523" fmla="*/ 1545835 w 2769956"/>
                      <a:gd name="connsiteY161-7524" fmla="*/ 1300163 h 1701760"/>
                      <a:gd name="connsiteX162-7525" fmla="*/ 1538719 w 2769956"/>
                      <a:gd name="connsiteY162-7526" fmla="*/ 1385555 h 1701760"/>
                      <a:gd name="connsiteX163-7527" fmla="*/ 1496023 w 2769956"/>
                      <a:gd name="connsiteY163-7528" fmla="*/ 1392671 h 1701760"/>
                      <a:gd name="connsiteX164-7529" fmla="*/ 1474675 w 2769956"/>
                      <a:gd name="connsiteY164-7530" fmla="*/ 1406903 h 1701760"/>
                      <a:gd name="connsiteX165-7531" fmla="*/ 1442653 w 2769956"/>
                      <a:gd name="connsiteY165-7532" fmla="*/ 1396229 h 1701760"/>
                      <a:gd name="connsiteX166-7533" fmla="*/ 1407074 w 2769956"/>
                      <a:gd name="connsiteY166-7534" fmla="*/ 1421135 h 1701760"/>
                      <a:gd name="connsiteX167-7535" fmla="*/ 1367936 w 2769956"/>
                      <a:gd name="connsiteY167-7536" fmla="*/ 1403345 h 1701760"/>
                      <a:gd name="connsiteX168-7537" fmla="*/ 1357262 w 2769956"/>
                      <a:gd name="connsiteY168-7538" fmla="*/ 1414019 h 1701760"/>
                      <a:gd name="connsiteX169-7539" fmla="*/ 1332356 w 2769956"/>
                      <a:gd name="connsiteY169-7540" fmla="*/ 1449598 h 1701760"/>
                      <a:gd name="connsiteX170-7541" fmla="*/ 1321682 w 2769956"/>
                      <a:gd name="connsiteY170-7542" fmla="*/ 1428251 h 1701760"/>
                      <a:gd name="connsiteX171-7543" fmla="*/ 1314566 w 2769956"/>
                      <a:gd name="connsiteY171-7544" fmla="*/ 1410461 h 1701760"/>
                      <a:gd name="connsiteX172-7545" fmla="*/ 1300334 w 2769956"/>
                      <a:gd name="connsiteY172-7546" fmla="*/ 1449598 h 1701760"/>
                      <a:gd name="connsiteX173-7547" fmla="*/ 1232733 w 2769956"/>
                      <a:gd name="connsiteY173-7548" fmla="*/ 1456714 h 1701760"/>
                      <a:gd name="connsiteX174-7549" fmla="*/ 1200711 w 2769956"/>
                      <a:gd name="connsiteY174-7550" fmla="*/ 1478062 h 1701760"/>
                      <a:gd name="connsiteX175-7551" fmla="*/ 1133109 w 2769956"/>
                      <a:gd name="connsiteY175-7552" fmla="*/ 1506526 h 1701760"/>
                      <a:gd name="connsiteX176-7553" fmla="*/ 1090414 w 2769956"/>
                      <a:gd name="connsiteY176-7554" fmla="*/ 1549222 h 1701760"/>
                      <a:gd name="connsiteX177-7555" fmla="*/ 1022812 w 2769956"/>
                      <a:gd name="connsiteY177-7556" fmla="*/ 1556338 h 1701760"/>
                      <a:gd name="connsiteX178-7557" fmla="*/ 1069066 w 2769956"/>
                      <a:gd name="connsiteY178-7558" fmla="*/ 1595475 h 1701760"/>
                      <a:gd name="connsiteX179-7559" fmla="*/ 1061950 w 2769956"/>
                      <a:gd name="connsiteY179-7560" fmla="*/ 1620381 h 1701760"/>
                      <a:gd name="connsiteX180-7561" fmla="*/ 1086856 w 2769956"/>
                      <a:gd name="connsiteY180-7562" fmla="*/ 1655961 h 1701760"/>
                      <a:gd name="connsiteX181-7563" fmla="*/ 1037044 w 2769956"/>
                      <a:gd name="connsiteY181-7564" fmla="*/ 1695099 h 1701760"/>
                      <a:gd name="connsiteX182-7565" fmla="*/ 969442 w 2769956"/>
                      <a:gd name="connsiteY182-7566" fmla="*/ 1698657 h 1701760"/>
                      <a:gd name="connsiteX183-7567" fmla="*/ 955210 w 2769956"/>
                      <a:gd name="connsiteY183-7568" fmla="*/ 1663077 h 1701760"/>
                      <a:gd name="connsiteX184-7569" fmla="*/ 926747 w 2769956"/>
                      <a:gd name="connsiteY184-7570" fmla="*/ 1591917 h 1701760"/>
                      <a:gd name="connsiteX185-7571" fmla="*/ 933863 w 2769956"/>
                      <a:gd name="connsiteY185-7572" fmla="*/ 1538548 h 1701760"/>
                      <a:gd name="connsiteX186-7573" fmla="*/ 948095 w 2769956"/>
                      <a:gd name="connsiteY186-7574" fmla="*/ 1474504 h 1701760"/>
                      <a:gd name="connsiteX187-7575" fmla="*/ 965884 w 2769956"/>
                      <a:gd name="connsiteY187-7576" fmla="*/ 1474504 h 1701760"/>
                      <a:gd name="connsiteX188-7577" fmla="*/ 933863 w 2769956"/>
                      <a:gd name="connsiteY188-7578" fmla="*/ 1453156 h 1701760"/>
                      <a:gd name="connsiteX189-7579" fmla="*/ 905399 w 2769956"/>
                      <a:gd name="connsiteY189-7580" fmla="*/ 1474504 h 1701760"/>
                      <a:gd name="connsiteX190-7581" fmla="*/ 827123 w 2769956"/>
                      <a:gd name="connsiteY190-7582" fmla="*/ 1481620 h 1701760"/>
                      <a:gd name="connsiteX191-7583" fmla="*/ 816449 w 2769956"/>
                      <a:gd name="connsiteY191-7584" fmla="*/ 1456714 h 1701760"/>
                      <a:gd name="connsiteX192-7585" fmla="*/ 766638 w 2769956"/>
                      <a:gd name="connsiteY192-7586" fmla="*/ 1438924 h 1701760"/>
                      <a:gd name="connsiteX193-7587" fmla="*/ 734616 w 2769956"/>
                      <a:gd name="connsiteY193-7588" fmla="*/ 1381997 h 1701760"/>
                      <a:gd name="connsiteX194-7589" fmla="*/ 731058 w 2769956"/>
                      <a:gd name="connsiteY194-7590" fmla="*/ 1428251 h 1701760"/>
                      <a:gd name="connsiteX195-7591" fmla="*/ 709710 w 2769956"/>
                      <a:gd name="connsiteY195-7592" fmla="*/ 1435366 h 1701760"/>
                      <a:gd name="connsiteX196-7593" fmla="*/ 684804 w 2769956"/>
                      <a:gd name="connsiteY196-7594" fmla="*/ 1428251 h 1701760"/>
                      <a:gd name="connsiteX197-7595" fmla="*/ 667014 w 2769956"/>
                      <a:gd name="connsiteY197-7596" fmla="*/ 1446040 h 1701760"/>
                      <a:gd name="connsiteX198-7597" fmla="*/ 627877 w 2769956"/>
                      <a:gd name="connsiteY198-7598" fmla="*/ 1449598 h 1701760"/>
                      <a:gd name="connsiteX199-7599" fmla="*/ 592297 w 2769956"/>
                      <a:gd name="connsiteY199-7600" fmla="*/ 1417577 h 1701760"/>
                      <a:gd name="connsiteX200-7601" fmla="*/ 546043 w 2769956"/>
                      <a:gd name="connsiteY200-7602" fmla="*/ 1431809 h 1701760"/>
                      <a:gd name="connsiteX201-7603" fmla="*/ 489116 w 2769956"/>
                      <a:gd name="connsiteY201-7604" fmla="*/ 1406903 h 1701760"/>
                      <a:gd name="connsiteX202-7605" fmla="*/ 442862 w 2769956"/>
                      <a:gd name="connsiteY202-7606" fmla="*/ 1378439 h 1701760"/>
                      <a:gd name="connsiteX203-7607" fmla="*/ 385934 w 2769956"/>
                      <a:gd name="connsiteY203-7608" fmla="*/ 1367765 h 1701760"/>
                      <a:gd name="connsiteX204-7609" fmla="*/ 389492 w 2769956"/>
                      <a:gd name="connsiteY204-7610" fmla="*/ 1303721 h 1701760"/>
                      <a:gd name="connsiteX205-7611" fmla="*/ 378818 w 2769956"/>
                      <a:gd name="connsiteY205-7612" fmla="*/ 1257468 h 1701760"/>
                      <a:gd name="connsiteX206-7613" fmla="*/ 407282 w 2769956"/>
                      <a:gd name="connsiteY206-7614" fmla="*/ 1221888 h 1701760"/>
                      <a:gd name="connsiteX207-7615" fmla="*/ 382376 w 2769956"/>
                      <a:gd name="connsiteY207-7616" fmla="*/ 1182750 h 1701760"/>
                      <a:gd name="connsiteX208-7617" fmla="*/ 336123 w 2769956"/>
                      <a:gd name="connsiteY208-7618" fmla="*/ 1196982 h 1701760"/>
                      <a:gd name="connsiteX209-7619" fmla="*/ 311217 w 2769956"/>
                      <a:gd name="connsiteY209-7620" fmla="*/ 1172076 h 1701760"/>
                      <a:gd name="connsiteX210-7621" fmla="*/ 268521 w 2769956"/>
                      <a:gd name="connsiteY210-7622" fmla="*/ 1179192 h 1701760"/>
                      <a:gd name="connsiteX211-7623" fmla="*/ 211593 w 2769956"/>
                      <a:gd name="connsiteY211-7624" fmla="*/ 1157844 h 1701760"/>
                      <a:gd name="connsiteX212-7625" fmla="*/ 190246 w 2769956"/>
                      <a:gd name="connsiteY212-7626" fmla="*/ 1125823 h 1701760"/>
                      <a:gd name="connsiteX213-7627" fmla="*/ 236499 w 2769956"/>
                      <a:gd name="connsiteY213-7628" fmla="*/ 1083127 h 1701760"/>
                      <a:gd name="connsiteX214-7629" fmla="*/ 275637 w 2769956"/>
                      <a:gd name="connsiteY214-7630" fmla="*/ 1061779 h 1701760"/>
                      <a:gd name="connsiteX215-7631" fmla="*/ 307659 w 2769956"/>
                      <a:gd name="connsiteY215-7632" fmla="*/ 1076011 h 1701760"/>
                      <a:gd name="connsiteX216-7633" fmla="*/ 325449 w 2769956"/>
                      <a:gd name="connsiteY216-7634" fmla="*/ 1011967 h 1701760"/>
                      <a:gd name="connsiteX217-7635" fmla="*/ 300543 w 2769956"/>
                      <a:gd name="connsiteY217-7636" fmla="*/ 951482 h 1701760"/>
                      <a:gd name="connsiteX218-7637" fmla="*/ 261405 w 2769956"/>
                      <a:gd name="connsiteY218-7638" fmla="*/ 965714 h 1701760"/>
                      <a:gd name="connsiteX219-7639" fmla="*/ 236499 w 2769956"/>
                      <a:gd name="connsiteY219-7640" fmla="*/ 947924 h 1701760"/>
                      <a:gd name="connsiteX220-7641" fmla="*/ 211593 w 2769956"/>
                      <a:gd name="connsiteY220-7642" fmla="*/ 965714 h 1701760"/>
                      <a:gd name="connsiteX221-7643" fmla="*/ 165340 w 2769956"/>
                      <a:gd name="connsiteY221-7644" fmla="*/ 947924 h 1701760"/>
                      <a:gd name="connsiteX222-7645" fmla="*/ 151108 w 2769956"/>
                      <a:gd name="connsiteY222-7646" fmla="*/ 926576 h 1701760"/>
                      <a:gd name="connsiteX223-7647" fmla="*/ 136876 w 2769956"/>
                      <a:gd name="connsiteY223-7648" fmla="*/ 890996 h 1701760"/>
                      <a:gd name="connsiteX224-7649" fmla="*/ 83506 w 2769956"/>
                      <a:gd name="connsiteY224-7650" fmla="*/ 876764 h 1701760"/>
                      <a:gd name="connsiteX225-7651" fmla="*/ 65716 w 2769956"/>
                      <a:gd name="connsiteY225-7652" fmla="*/ 883880 h 1701760"/>
                      <a:gd name="connsiteX226-7653" fmla="*/ 44368 w 2769956"/>
                      <a:gd name="connsiteY226-7654" fmla="*/ 837626 h 1701760"/>
                      <a:gd name="connsiteX227-7655" fmla="*/ 58600 w 2769956"/>
                      <a:gd name="connsiteY227-7656" fmla="*/ 784257 h 1701760"/>
                      <a:gd name="connsiteX228-7657" fmla="*/ 69274 w 2769956"/>
                      <a:gd name="connsiteY228-7658" fmla="*/ 738003 h 1701760"/>
                      <a:gd name="connsiteX229-7659" fmla="*/ 87064 w 2769956"/>
                      <a:gd name="connsiteY229-7660" fmla="*/ 723771 h 1701760"/>
                      <a:gd name="connsiteX230-7661" fmla="*/ 58600 w 2769956"/>
                      <a:gd name="connsiteY230-7662" fmla="*/ 695307 h 1701760"/>
                      <a:gd name="connsiteX231-7663" fmla="*/ 1673 w 2769956"/>
                      <a:gd name="connsiteY231-7664" fmla="*/ 652612 h 1701760"/>
                      <a:gd name="connsiteX0-7665" fmla="*/ 1673 w 2769956"/>
                      <a:gd name="connsiteY0-7666" fmla="*/ 652612 h 1701760"/>
                      <a:gd name="connsiteX1-7667" fmla="*/ 250731 w 2769956"/>
                      <a:gd name="connsiteY1-7668" fmla="*/ 268350 h 1701760"/>
                      <a:gd name="connsiteX2-7669" fmla="*/ 321891 w 2769956"/>
                      <a:gd name="connsiteY2-7670" fmla="*/ 257676 h 1701760"/>
                      <a:gd name="connsiteX3-7671" fmla="*/ 375260 w 2769956"/>
                      <a:gd name="connsiteY3-7672" fmla="*/ 261234 h 1701760"/>
                      <a:gd name="connsiteX4-7673" fmla="*/ 375260 w 2769956"/>
                      <a:gd name="connsiteY4-7674" fmla="*/ 193633 h 1701760"/>
                      <a:gd name="connsiteX5-7675" fmla="*/ 353912 w 2769956"/>
                      <a:gd name="connsiteY5-7676" fmla="*/ 186517 h 1701760"/>
                      <a:gd name="connsiteX6-7677" fmla="*/ 314775 w 2769956"/>
                      <a:gd name="connsiteY6-7678" fmla="*/ 190075 h 1701760"/>
                      <a:gd name="connsiteX7-7679" fmla="*/ 296985 w 2769956"/>
                      <a:gd name="connsiteY7-7680" fmla="*/ 147379 h 1701760"/>
                      <a:gd name="connsiteX8-7681" fmla="*/ 275637 w 2769956"/>
                      <a:gd name="connsiteY8-7682" fmla="*/ 147379 h 1701760"/>
                      <a:gd name="connsiteX9-7683" fmla="*/ 289869 w 2769956"/>
                      <a:gd name="connsiteY9-7684" fmla="*/ 97567 h 1701760"/>
                      <a:gd name="connsiteX10-7685" fmla="*/ 414398 w 2769956"/>
                      <a:gd name="connsiteY10-7686" fmla="*/ 129589 h 1701760"/>
                      <a:gd name="connsiteX11-7687" fmla="*/ 417956 w 2769956"/>
                      <a:gd name="connsiteY11-7688" fmla="*/ 101125 h 1701760"/>
                      <a:gd name="connsiteX12-7689" fmla="*/ 425072 w 2769956"/>
                      <a:gd name="connsiteY12-7690" fmla="*/ 61988 h 1701760"/>
                      <a:gd name="connsiteX13-7691" fmla="*/ 432188 w 2769956"/>
                      <a:gd name="connsiteY13-7692" fmla="*/ 111799 h 1701760"/>
                      <a:gd name="connsiteX14-7693" fmla="*/ 453536 w 2769956"/>
                      <a:gd name="connsiteY14-7694" fmla="*/ 122473 h 1701760"/>
                      <a:gd name="connsiteX15-7695" fmla="*/ 464210 w 2769956"/>
                      <a:gd name="connsiteY15-7696" fmla="*/ 86893 h 1701760"/>
                      <a:gd name="connsiteX16-7697" fmla="*/ 517579 w 2769956"/>
                      <a:gd name="connsiteY16-7698" fmla="*/ 58430 h 1701760"/>
                      <a:gd name="connsiteX17-7699" fmla="*/ 560275 w 2769956"/>
                      <a:gd name="connsiteY17-7700" fmla="*/ 61988 h 1701760"/>
                      <a:gd name="connsiteX18-7701" fmla="*/ 553159 w 2769956"/>
                      <a:gd name="connsiteY18-7702" fmla="*/ 12176 h 1701760"/>
                      <a:gd name="connsiteX19-7703" fmla="*/ 606529 w 2769956"/>
                      <a:gd name="connsiteY19-7704" fmla="*/ 1502 h 1701760"/>
                      <a:gd name="connsiteX20-7705" fmla="*/ 652782 w 2769956"/>
                      <a:gd name="connsiteY20-7706" fmla="*/ 37082 h 1701760"/>
                      <a:gd name="connsiteX21-7707" fmla="*/ 702594 w 2769956"/>
                      <a:gd name="connsiteY21-7708" fmla="*/ 26408 h 1701760"/>
                      <a:gd name="connsiteX22-7709" fmla="*/ 716826 w 2769956"/>
                      <a:gd name="connsiteY22-7710" fmla="*/ 69103 h 1701760"/>
                      <a:gd name="connsiteX23-7711" fmla="*/ 727500 w 2769956"/>
                      <a:gd name="connsiteY23-7712" fmla="*/ 111799 h 1701760"/>
                      <a:gd name="connsiteX24-7713" fmla="*/ 759522 w 2769956"/>
                      <a:gd name="connsiteY24-7714" fmla="*/ 111799 h 1701760"/>
                      <a:gd name="connsiteX25-7715" fmla="*/ 784428 w 2769956"/>
                      <a:gd name="connsiteY25-7716" fmla="*/ 175843 h 1701760"/>
                      <a:gd name="connsiteX26-7717" fmla="*/ 841355 w 2769956"/>
                      <a:gd name="connsiteY26-7718" fmla="*/ 179401 h 1701760"/>
                      <a:gd name="connsiteX27-7719" fmla="*/ 869819 w 2769956"/>
                      <a:gd name="connsiteY27-7720" fmla="*/ 161611 h 1701760"/>
                      <a:gd name="connsiteX28-7721" fmla="*/ 891167 w 2769956"/>
                      <a:gd name="connsiteY28-7722" fmla="*/ 257676 h 1701760"/>
                      <a:gd name="connsiteX29-7723" fmla="*/ 898283 w 2769956"/>
                      <a:gd name="connsiteY29-7724" fmla="*/ 303930 h 1701760"/>
                      <a:gd name="connsiteX30-7725" fmla="*/ 880493 w 2769956"/>
                      <a:gd name="connsiteY30-7726" fmla="*/ 332394 h 1701760"/>
                      <a:gd name="connsiteX31-7727" fmla="*/ 816449 w 2769956"/>
                      <a:gd name="connsiteY31-7728" fmla="*/ 378647 h 1701760"/>
                      <a:gd name="connsiteX32-7729" fmla="*/ 791544 w 2769956"/>
                      <a:gd name="connsiteY32-7730" fmla="*/ 417785 h 1701760"/>
                      <a:gd name="connsiteX33-7731" fmla="*/ 834239 w 2769956"/>
                      <a:gd name="connsiteY33-7732" fmla="*/ 403553 h 1701760"/>
                      <a:gd name="connsiteX34-7733" fmla="*/ 884051 w 2769956"/>
                      <a:gd name="connsiteY34-7734" fmla="*/ 396437 h 1701760"/>
                      <a:gd name="connsiteX35-7735" fmla="*/ 919631 w 2769956"/>
                      <a:gd name="connsiteY35-7736" fmla="*/ 414227 h 1701760"/>
                      <a:gd name="connsiteX36-7737" fmla="*/ 912515 w 2769956"/>
                      <a:gd name="connsiteY36-7738" fmla="*/ 467597 h 1701760"/>
                      <a:gd name="connsiteX37-7739" fmla="*/ 891167 w 2769956"/>
                      <a:gd name="connsiteY37-7740" fmla="*/ 517409 h 1701760"/>
                      <a:gd name="connsiteX38-7741" fmla="*/ 901841 w 2769956"/>
                      <a:gd name="connsiteY38-7742" fmla="*/ 585010 h 1701760"/>
                      <a:gd name="connsiteX39-7743" fmla="*/ 940979 w 2769956"/>
                      <a:gd name="connsiteY39-7744" fmla="*/ 617032 h 1701760"/>
                      <a:gd name="connsiteX40-7745" fmla="*/ 962326 w 2769956"/>
                      <a:gd name="connsiteY40-7746" fmla="*/ 649054 h 1701760"/>
                      <a:gd name="connsiteX41-7747" fmla="*/ 990790 w 2769956"/>
                      <a:gd name="connsiteY41-7748" fmla="*/ 595684 h 1701760"/>
                      <a:gd name="connsiteX42-7749" fmla="*/ 1033486 w 2769956"/>
                      <a:gd name="connsiteY42-7750" fmla="*/ 606358 h 1701760"/>
                      <a:gd name="connsiteX43-7751" fmla="*/ 1069066 w 2769956"/>
                      <a:gd name="connsiteY43-7752" fmla="*/ 592126 h 1701760"/>
                      <a:gd name="connsiteX44-7753" fmla="*/ 1108203 w 2769956"/>
                      <a:gd name="connsiteY44-7754" fmla="*/ 560104 h 1701760"/>
                      <a:gd name="connsiteX45-7755" fmla="*/ 1158015 w 2769956"/>
                      <a:gd name="connsiteY45-7756" fmla="*/ 567220 h 1701760"/>
                      <a:gd name="connsiteX46-7757" fmla="*/ 1197153 w 2769956"/>
                      <a:gd name="connsiteY46-7758" fmla="*/ 556546 h 1701760"/>
                      <a:gd name="connsiteX47-7759" fmla="*/ 1207827 w 2769956"/>
                      <a:gd name="connsiteY47-7760" fmla="*/ 613474 h 1701760"/>
                      <a:gd name="connsiteX48-7761" fmla="*/ 1236291 w 2769956"/>
                      <a:gd name="connsiteY48-7762" fmla="*/ 638380 h 1701760"/>
                      <a:gd name="connsiteX49-7763" fmla="*/ 1232733 w 2769956"/>
                      <a:gd name="connsiteY49-7764" fmla="*/ 681075 h 1701760"/>
                      <a:gd name="connsiteX50-7765" fmla="*/ 1225617 w 2769956"/>
                      <a:gd name="connsiteY50-7766" fmla="*/ 720213 h 1701760"/>
                      <a:gd name="connsiteX51-7767" fmla="*/ 1200711 w 2769956"/>
                      <a:gd name="connsiteY51-7768" fmla="*/ 745119 h 1701760"/>
                      <a:gd name="connsiteX52-7769" fmla="*/ 1165131 w 2769956"/>
                      <a:gd name="connsiteY52-7770" fmla="*/ 798489 h 1701760"/>
                      <a:gd name="connsiteX53-7771" fmla="*/ 1190037 w 2769956"/>
                      <a:gd name="connsiteY53-7772" fmla="*/ 812721 h 1701760"/>
                      <a:gd name="connsiteX54-7773" fmla="*/ 1232733 w 2769956"/>
                      <a:gd name="connsiteY54-7774" fmla="*/ 784257 h 1701760"/>
                      <a:gd name="connsiteX55-7775" fmla="*/ 1268312 w 2769956"/>
                      <a:gd name="connsiteY55-7776" fmla="*/ 851858 h 1701760"/>
                      <a:gd name="connsiteX56-7777" fmla="*/ 1303892 w 2769956"/>
                      <a:gd name="connsiteY56-7778" fmla="*/ 855416 h 1701760"/>
                      <a:gd name="connsiteX57-7779" fmla="*/ 1350146 w 2769956"/>
                      <a:gd name="connsiteY57-7780" fmla="*/ 866090 h 1701760"/>
                      <a:gd name="connsiteX58-7781" fmla="*/ 1385726 w 2769956"/>
                      <a:gd name="connsiteY58-7782" fmla="*/ 809163 h 1701760"/>
                      <a:gd name="connsiteX59-7783" fmla="*/ 1424863 w 2769956"/>
                      <a:gd name="connsiteY59-7784" fmla="*/ 784257 h 1701760"/>
                      <a:gd name="connsiteX60-7785" fmla="*/ 1478233 w 2769956"/>
                      <a:gd name="connsiteY60-7786" fmla="*/ 809163 h 1701760"/>
                      <a:gd name="connsiteX61-7787" fmla="*/ 1506697 w 2769956"/>
                      <a:gd name="connsiteY61-7788" fmla="*/ 823395 h 1701760"/>
                      <a:gd name="connsiteX62-7789" fmla="*/ 1531603 w 2769956"/>
                      <a:gd name="connsiteY62-7790" fmla="*/ 812721 h 1701760"/>
                      <a:gd name="connsiteX63-7791" fmla="*/ 1520929 w 2769956"/>
                      <a:gd name="connsiteY63-7792" fmla="*/ 773583 h 1701760"/>
                      <a:gd name="connsiteX64-7793" fmla="*/ 1524487 w 2769956"/>
                      <a:gd name="connsiteY64-7794" fmla="*/ 730887 h 1701760"/>
                      <a:gd name="connsiteX65-7795" fmla="*/ 1560067 w 2769956"/>
                      <a:gd name="connsiteY65-7796" fmla="*/ 698865 h 1701760"/>
                      <a:gd name="connsiteX66-7797" fmla="*/ 1631226 w 2769956"/>
                      <a:gd name="connsiteY66-7798" fmla="*/ 709539 h 1701760"/>
                      <a:gd name="connsiteX67-7799" fmla="*/ 1698828 w 2769956"/>
                      <a:gd name="connsiteY67-7800" fmla="*/ 734445 h 1701760"/>
                      <a:gd name="connsiteX68-7801" fmla="*/ 1745081 w 2769956"/>
                      <a:gd name="connsiteY68-7802" fmla="*/ 734445 h 1701760"/>
                      <a:gd name="connsiteX69-7803" fmla="*/ 1784219 w 2769956"/>
                      <a:gd name="connsiteY69-7804" fmla="*/ 720213 h 1701760"/>
                      <a:gd name="connsiteX70-7805" fmla="*/ 1802009 w 2769956"/>
                      <a:gd name="connsiteY70-7806" fmla="*/ 716655 h 1701760"/>
                      <a:gd name="connsiteX71-7807" fmla="*/ 1819799 w 2769956"/>
                      <a:gd name="connsiteY71-7808" fmla="*/ 748677 h 1701760"/>
                      <a:gd name="connsiteX72-7809" fmla="*/ 1762871 w 2769956"/>
                      <a:gd name="connsiteY72-7810" fmla="*/ 823395 h 1701760"/>
                      <a:gd name="connsiteX73-7811" fmla="*/ 1748639 w 2769956"/>
                      <a:gd name="connsiteY73-7812" fmla="*/ 866090 h 1701760"/>
                      <a:gd name="connsiteX74-7813" fmla="*/ 1784219 w 2769956"/>
                      <a:gd name="connsiteY74-7814" fmla="*/ 880322 h 1701760"/>
                      <a:gd name="connsiteX75-7815" fmla="*/ 1880284 w 2769956"/>
                      <a:gd name="connsiteY75-7816" fmla="*/ 862532 h 1701760"/>
                      <a:gd name="connsiteX76-7817" fmla="*/ 1933654 w 2769956"/>
                      <a:gd name="connsiteY76-7818" fmla="*/ 826952 h 1701760"/>
                      <a:gd name="connsiteX77-7819" fmla="*/ 1976350 w 2769956"/>
                      <a:gd name="connsiteY77-7820" fmla="*/ 841184 h 1701760"/>
                      <a:gd name="connsiteX78-7821" fmla="*/ 2001256 w 2769956"/>
                      <a:gd name="connsiteY78-7822" fmla="*/ 873206 h 1701760"/>
                      <a:gd name="connsiteX79-7823" fmla="*/ 2036835 w 2769956"/>
                      <a:gd name="connsiteY79-7824" fmla="*/ 834068 h 1701760"/>
                      <a:gd name="connsiteX80-7825" fmla="*/ 2047509 w 2769956"/>
                      <a:gd name="connsiteY80-7826" fmla="*/ 677517 h 1701760"/>
                      <a:gd name="connsiteX81-7827" fmla="*/ 2065299 w 2769956"/>
                      <a:gd name="connsiteY81-7828" fmla="*/ 609916 h 1701760"/>
                      <a:gd name="connsiteX82-7829" fmla="*/ 2115111 w 2769956"/>
                      <a:gd name="connsiteY82-7830" fmla="*/ 563662 h 1701760"/>
                      <a:gd name="connsiteX83-7831" fmla="*/ 2132901 w 2769956"/>
                      <a:gd name="connsiteY83-7832" fmla="*/ 467597 h 1701760"/>
                      <a:gd name="connsiteX84-7833" fmla="*/ 2129343 w 2769956"/>
                      <a:gd name="connsiteY84-7834" fmla="*/ 417785 h 1701760"/>
                      <a:gd name="connsiteX85-7835" fmla="*/ 2193386 w 2769956"/>
                      <a:gd name="connsiteY85-7836" fmla="*/ 385763 h 1701760"/>
                      <a:gd name="connsiteX86-7837" fmla="*/ 2214734 w 2769956"/>
                      <a:gd name="connsiteY86-7838" fmla="*/ 343068 h 1701760"/>
                      <a:gd name="connsiteX87-7839" fmla="*/ 2207618 w 2769956"/>
                      <a:gd name="connsiteY87-7840" fmla="*/ 261234 h 1701760"/>
                      <a:gd name="connsiteX88-7841" fmla="*/ 2236082 w 2769956"/>
                      <a:gd name="connsiteY88-7842" fmla="*/ 214981 h 1701760"/>
                      <a:gd name="connsiteX89-7843" fmla="*/ 2300126 w 2769956"/>
                      <a:gd name="connsiteY89-7844" fmla="*/ 211423 h 1701760"/>
                      <a:gd name="connsiteX90-7845" fmla="*/ 2346379 w 2769956"/>
                      <a:gd name="connsiteY90-7846" fmla="*/ 182959 h 1701760"/>
                      <a:gd name="connsiteX91-7847" fmla="*/ 2396191 w 2769956"/>
                      <a:gd name="connsiteY91-7848" fmla="*/ 147379 h 1701760"/>
                      <a:gd name="connsiteX92-7849" fmla="*/ 2431771 w 2769956"/>
                      <a:gd name="connsiteY92-7850" fmla="*/ 118915 h 1701760"/>
                      <a:gd name="connsiteX93-7851" fmla="*/ 2474467 w 2769956"/>
                      <a:gd name="connsiteY93-7852" fmla="*/ 165169 h 1701760"/>
                      <a:gd name="connsiteX94-7853" fmla="*/ 2520720 w 2769956"/>
                      <a:gd name="connsiteY94-7854" fmla="*/ 247002 h 1701760"/>
                      <a:gd name="connsiteX95-7855" fmla="*/ 2538510 w 2769956"/>
                      <a:gd name="connsiteY95-7856" fmla="*/ 279024 h 1701760"/>
                      <a:gd name="connsiteX96-7857" fmla="*/ 2588322 w 2769956"/>
                      <a:gd name="connsiteY96-7858" fmla="*/ 257676 h 1701760"/>
                      <a:gd name="connsiteX97-7859" fmla="*/ 2648807 w 2769956"/>
                      <a:gd name="connsiteY97-7860" fmla="*/ 232770 h 1701760"/>
                      <a:gd name="connsiteX98-7861" fmla="*/ 2659481 w 2769956"/>
                      <a:gd name="connsiteY98-7862" fmla="*/ 275466 h 1701760"/>
                      <a:gd name="connsiteX99-7863" fmla="*/ 2712851 w 2769956"/>
                      <a:gd name="connsiteY99-7864" fmla="*/ 268350 h 1701760"/>
                      <a:gd name="connsiteX100-7865" fmla="*/ 2748431 w 2769956"/>
                      <a:gd name="connsiteY100-7866" fmla="*/ 275466 h 1701760"/>
                      <a:gd name="connsiteX101-7867" fmla="*/ 2769779 w 2769956"/>
                      <a:gd name="connsiteY101-7868" fmla="*/ 314604 h 1701760"/>
                      <a:gd name="connsiteX102-7869" fmla="*/ 2755547 w 2769956"/>
                      <a:gd name="connsiteY102-7870" fmla="*/ 346626 h 1701760"/>
                      <a:gd name="connsiteX103-7871" fmla="*/ 2705735 w 2769956"/>
                      <a:gd name="connsiteY103-7872" fmla="*/ 421343 h 1701760"/>
                      <a:gd name="connsiteX104-7873" fmla="*/ 2680829 w 2769956"/>
                      <a:gd name="connsiteY104-7874" fmla="*/ 460481 h 1701760"/>
                      <a:gd name="connsiteX105-7875" fmla="*/ 2663039 w 2769956"/>
                      <a:gd name="connsiteY105-7876" fmla="*/ 510293 h 1701760"/>
                      <a:gd name="connsiteX106-7877" fmla="*/ 2648807 w 2769956"/>
                      <a:gd name="connsiteY106-7878" fmla="*/ 535198 h 1701760"/>
                      <a:gd name="connsiteX107-7879" fmla="*/ 2680829 w 2769956"/>
                      <a:gd name="connsiteY107-7880" fmla="*/ 560104 h 1701760"/>
                      <a:gd name="connsiteX108-7881" fmla="*/ 2655923 w 2769956"/>
                      <a:gd name="connsiteY108-7882" fmla="*/ 613474 h 1701760"/>
                      <a:gd name="connsiteX109-7883" fmla="*/ 2677271 w 2769956"/>
                      <a:gd name="connsiteY109-7884" fmla="*/ 666844 h 1701760"/>
                      <a:gd name="connsiteX110-7885" fmla="*/ 2634575 w 2769956"/>
                      <a:gd name="connsiteY110-7886" fmla="*/ 656170 h 1701760"/>
                      <a:gd name="connsiteX111-7887" fmla="*/ 2588322 w 2769956"/>
                      <a:gd name="connsiteY111-7888" fmla="*/ 645496 h 1701760"/>
                      <a:gd name="connsiteX112-7889" fmla="*/ 2616786 w 2769956"/>
                      <a:gd name="connsiteY112-7890" fmla="*/ 677517 h 1701760"/>
                      <a:gd name="connsiteX113-7891" fmla="*/ 2588322 w 2769956"/>
                      <a:gd name="connsiteY113-7892" fmla="*/ 723771 h 1701760"/>
                      <a:gd name="connsiteX114-7893" fmla="*/ 2566974 w 2769956"/>
                      <a:gd name="connsiteY114-7894" fmla="*/ 730887 h 1701760"/>
                      <a:gd name="connsiteX115-7895" fmla="*/ 2556300 w 2769956"/>
                      <a:gd name="connsiteY115-7896" fmla="*/ 762909 h 1701760"/>
                      <a:gd name="connsiteX116-7897" fmla="*/ 2520720 w 2769956"/>
                      <a:gd name="connsiteY116-7898" fmla="*/ 794931 h 1701760"/>
                      <a:gd name="connsiteX117-7899" fmla="*/ 2506488 w 2769956"/>
                      <a:gd name="connsiteY117-7900" fmla="*/ 826952 h 1701760"/>
                      <a:gd name="connsiteX118-7901" fmla="*/ 2470909 w 2769956"/>
                      <a:gd name="connsiteY118-7902" fmla="*/ 830510 h 1701760"/>
                      <a:gd name="connsiteX119-7903" fmla="*/ 2438887 w 2769956"/>
                      <a:gd name="connsiteY119-7904" fmla="*/ 834068 h 1701760"/>
                      <a:gd name="connsiteX120-7905" fmla="*/ 2424655 w 2769956"/>
                      <a:gd name="connsiteY120-7906" fmla="*/ 873206 h 1701760"/>
                      <a:gd name="connsiteX121-7907" fmla="*/ 2421097 w 2769956"/>
                      <a:gd name="connsiteY121-7908" fmla="*/ 887438 h 1701760"/>
                      <a:gd name="connsiteX122-7909" fmla="*/ 2381959 w 2769956"/>
                      <a:gd name="connsiteY122-7910" fmla="*/ 944366 h 1701760"/>
                      <a:gd name="connsiteX123-7911" fmla="*/ 2346379 w 2769956"/>
                      <a:gd name="connsiteY123-7912" fmla="*/ 965714 h 1701760"/>
                      <a:gd name="connsiteX124-7913" fmla="*/ 2335705 w 2769956"/>
                      <a:gd name="connsiteY124-7914" fmla="*/ 965714 h 1701760"/>
                      <a:gd name="connsiteX125-7915" fmla="*/ 2314358 w 2769956"/>
                      <a:gd name="connsiteY125-7916" fmla="*/ 990619 h 1701760"/>
                      <a:gd name="connsiteX126-7917" fmla="*/ 2293010 w 2769956"/>
                      <a:gd name="connsiteY126-7918" fmla="*/ 997735 h 1701760"/>
                      <a:gd name="connsiteX127-7919" fmla="*/ 2260988 w 2769956"/>
                      <a:gd name="connsiteY127-7920" fmla="*/ 1019083 h 1701760"/>
                      <a:gd name="connsiteX128-7921" fmla="*/ 2218292 w 2769956"/>
                      <a:gd name="connsiteY128-7922" fmla="*/ 1026199 h 1701760"/>
                      <a:gd name="connsiteX129-7923" fmla="*/ 2189828 w 2769956"/>
                      <a:gd name="connsiteY129-7924" fmla="*/ 1104475 h 1701760"/>
                      <a:gd name="connsiteX130-7925" fmla="*/ 2157807 w 2769956"/>
                      <a:gd name="connsiteY130-7926" fmla="*/ 1157844 h 1701760"/>
                      <a:gd name="connsiteX131-7927" fmla="*/ 2122227 w 2769956"/>
                      <a:gd name="connsiteY131-7928" fmla="*/ 1161402 h 1701760"/>
                      <a:gd name="connsiteX132-7929" fmla="*/ 2097321 w 2769956"/>
                      <a:gd name="connsiteY132-7930" fmla="*/ 1175634 h 1701760"/>
                      <a:gd name="connsiteX133-7931" fmla="*/ 2068857 w 2769956"/>
                      <a:gd name="connsiteY133-7932" fmla="*/ 1182750 h 1701760"/>
                      <a:gd name="connsiteX134-7933" fmla="*/ 2022603 w 2769956"/>
                      <a:gd name="connsiteY134-7934" fmla="*/ 1200540 h 1701760"/>
                      <a:gd name="connsiteX135-7935" fmla="*/ 2004814 w 2769956"/>
                      <a:gd name="connsiteY135-7936" fmla="*/ 1179192 h 1701760"/>
                      <a:gd name="connsiteX136-7937" fmla="*/ 1990582 w 2769956"/>
                      <a:gd name="connsiteY136-7938" fmla="*/ 1200540 h 1701760"/>
                      <a:gd name="connsiteX137-7939" fmla="*/ 1979908 w 2769956"/>
                      <a:gd name="connsiteY137-7940" fmla="*/ 1225446 h 1701760"/>
                      <a:gd name="connsiteX138-7941" fmla="*/ 1944328 w 2769956"/>
                      <a:gd name="connsiteY138-7942" fmla="*/ 1200540 h 1701760"/>
                      <a:gd name="connsiteX139-7943" fmla="*/ 1908748 w 2769956"/>
                      <a:gd name="connsiteY139-7944" fmla="*/ 1207656 h 1701760"/>
                      <a:gd name="connsiteX140-7945" fmla="*/ 1866053 w 2769956"/>
                      <a:gd name="connsiteY140-7946" fmla="*/ 1236120 h 1701760"/>
                      <a:gd name="connsiteX141-7947" fmla="*/ 1837589 w 2769956"/>
                      <a:gd name="connsiteY141-7948" fmla="*/ 1221888 h 1701760"/>
                      <a:gd name="connsiteX142-7949" fmla="*/ 1844705 w 2769956"/>
                      <a:gd name="connsiteY142-7950" fmla="*/ 1196982 h 1701760"/>
                      <a:gd name="connsiteX143-7951" fmla="*/ 1805567 w 2769956"/>
                      <a:gd name="connsiteY143-7952" fmla="*/ 1225446 h 1701760"/>
                      <a:gd name="connsiteX144-7953" fmla="*/ 1805567 w 2769956"/>
                      <a:gd name="connsiteY144-7954" fmla="*/ 1257468 h 1701760"/>
                      <a:gd name="connsiteX145-7955" fmla="*/ 1787777 w 2769956"/>
                      <a:gd name="connsiteY145-7956" fmla="*/ 1246794 h 1701760"/>
                      <a:gd name="connsiteX146-7957" fmla="*/ 1773545 w 2769956"/>
                      <a:gd name="connsiteY146-7958" fmla="*/ 1268142 h 1701760"/>
                      <a:gd name="connsiteX147-7959" fmla="*/ 1766429 w 2769956"/>
                      <a:gd name="connsiteY147-7960" fmla="*/ 1307279 h 1701760"/>
                      <a:gd name="connsiteX148-7961" fmla="*/ 1702386 w 2769956"/>
                      <a:gd name="connsiteY148-7962" fmla="*/ 1307279 h 1701760"/>
                      <a:gd name="connsiteX149-7963" fmla="*/ 1698828 w 2769956"/>
                      <a:gd name="connsiteY149-7964" fmla="*/ 1261026 h 1701760"/>
                      <a:gd name="connsiteX150-7965" fmla="*/ 1638342 w 2769956"/>
                      <a:gd name="connsiteY150-7966" fmla="*/ 1200540 h 1701760"/>
                      <a:gd name="connsiteX151-7967" fmla="*/ 1627668 w 2769956"/>
                      <a:gd name="connsiteY151-7968" fmla="*/ 1172076 h 1701760"/>
                      <a:gd name="connsiteX152-7969" fmla="*/ 1641900 w 2769956"/>
                      <a:gd name="connsiteY152-7970" fmla="*/ 1232562 h 1701760"/>
                      <a:gd name="connsiteX153-7971" fmla="*/ 1613436 w 2769956"/>
                      <a:gd name="connsiteY153-7972" fmla="*/ 1221888 h 1701760"/>
                      <a:gd name="connsiteX154-7973" fmla="*/ 1645458 w 2769956"/>
                      <a:gd name="connsiteY154-7974" fmla="*/ 1293047 h 1701760"/>
                      <a:gd name="connsiteX155-7975" fmla="*/ 1631226 w 2769956"/>
                      <a:gd name="connsiteY155-7976" fmla="*/ 1332185 h 1701760"/>
                      <a:gd name="connsiteX156-7977" fmla="*/ 1616994 w 2769956"/>
                      <a:gd name="connsiteY156-7978" fmla="*/ 1335743 h 1701760"/>
                      <a:gd name="connsiteX157-7979" fmla="*/ 1588530 w 2769956"/>
                      <a:gd name="connsiteY157-7980" fmla="*/ 1310837 h 1701760"/>
                      <a:gd name="connsiteX158-7981" fmla="*/ 1574298 w 2769956"/>
                      <a:gd name="connsiteY158-7982" fmla="*/ 1342859 h 1701760"/>
                      <a:gd name="connsiteX159-7983" fmla="*/ 1549393 w 2769956"/>
                      <a:gd name="connsiteY159-7984" fmla="*/ 1335743 h 1701760"/>
                      <a:gd name="connsiteX160-7985" fmla="*/ 1545835 w 2769956"/>
                      <a:gd name="connsiteY160-7986" fmla="*/ 1300163 h 1701760"/>
                      <a:gd name="connsiteX161-7987" fmla="*/ 1538719 w 2769956"/>
                      <a:gd name="connsiteY161-7988" fmla="*/ 1385555 h 1701760"/>
                      <a:gd name="connsiteX162-7989" fmla="*/ 1496023 w 2769956"/>
                      <a:gd name="connsiteY162-7990" fmla="*/ 1392671 h 1701760"/>
                      <a:gd name="connsiteX163-7991" fmla="*/ 1474675 w 2769956"/>
                      <a:gd name="connsiteY163-7992" fmla="*/ 1406903 h 1701760"/>
                      <a:gd name="connsiteX164-7993" fmla="*/ 1442653 w 2769956"/>
                      <a:gd name="connsiteY164-7994" fmla="*/ 1396229 h 1701760"/>
                      <a:gd name="connsiteX165-7995" fmla="*/ 1407074 w 2769956"/>
                      <a:gd name="connsiteY165-7996" fmla="*/ 1421135 h 1701760"/>
                      <a:gd name="connsiteX166-7997" fmla="*/ 1367936 w 2769956"/>
                      <a:gd name="connsiteY166-7998" fmla="*/ 1403345 h 1701760"/>
                      <a:gd name="connsiteX167-7999" fmla="*/ 1357262 w 2769956"/>
                      <a:gd name="connsiteY167-8000" fmla="*/ 1414019 h 1701760"/>
                      <a:gd name="connsiteX168-8001" fmla="*/ 1332356 w 2769956"/>
                      <a:gd name="connsiteY168-8002" fmla="*/ 1449598 h 1701760"/>
                      <a:gd name="connsiteX169-8003" fmla="*/ 1321682 w 2769956"/>
                      <a:gd name="connsiteY169-8004" fmla="*/ 1428251 h 1701760"/>
                      <a:gd name="connsiteX170-8005" fmla="*/ 1314566 w 2769956"/>
                      <a:gd name="connsiteY170-8006" fmla="*/ 1410461 h 1701760"/>
                      <a:gd name="connsiteX171-8007" fmla="*/ 1300334 w 2769956"/>
                      <a:gd name="connsiteY171-8008" fmla="*/ 1449598 h 1701760"/>
                      <a:gd name="connsiteX172-8009" fmla="*/ 1232733 w 2769956"/>
                      <a:gd name="connsiteY172-8010" fmla="*/ 1456714 h 1701760"/>
                      <a:gd name="connsiteX173-8011" fmla="*/ 1200711 w 2769956"/>
                      <a:gd name="connsiteY173-8012" fmla="*/ 1478062 h 1701760"/>
                      <a:gd name="connsiteX174-8013" fmla="*/ 1133109 w 2769956"/>
                      <a:gd name="connsiteY174-8014" fmla="*/ 1506526 h 1701760"/>
                      <a:gd name="connsiteX175-8015" fmla="*/ 1090414 w 2769956"/>
                      <a:gd name="connsiteY175-8016" fmla="*/ 1549222 h 1701760"/>
                      <a:gd name="connsiteX176-8017" fmla="*/ 1022812 w 2769956"/>
                      <a:gd name="connsiteY176-8018" fmla="*/ 1556338 h 1701760"/>
                      <a:gd name="connsiteX177-8019" fmla="*/ 1069066 w 2769956"/>
                      <a:gd name="connsiteY177-8020" fmla="*/ 1595475 h 1701760"/>
                      <a:gd name="connsiteX178-8021" fmla="*/ 1061950 w 2769956"/>
                      <a:gd name="connsiteY178-8022" fmla="*/ 1620381 h 1701760"/>
                      <a:gd name="connsiteX179-8023" fmla="*/ 1086856 w 2769956"/>
                      <a:gd name="connsiteY179-8024" fmla="*/ 1655961 h 1701760"/>
                      <a:gd name="connsiteX180-8025" fmla="*/ 1037044 w 2769956"/>
                      <a:gd name="connsiteY180-8026" fmla="*/ 1695099 h 1701760"/>
                      <a:gd name="connsiteX181-8027" fmla="*/ 969442 w 2769956"/>
                      <a:gd name="connsiteY181-8028" fmla="*/ 1698657 h 1701760"/>
                      <a:gd name="connsiteX182-8029" fmla="*/ 955210 w 2769956"/>
                      <a:gd name="connsiteY182-8030" fmla="*/ 1663077 h 1701760"/>
                      <a:gd name="connsiteX183-8031" fmla="*/ 926747 w 2769956"/>
                      <a:gd name="connsiteY183-8032" fmla="*/ 1591917 h 1701760"/>
                      <a:gd name="connsiteX184-8033" fmla="*/ 933863 w 2769956"/>
                      <a:gd name="connsiteY184-8034" fmla="*/ 1538548 h 1701760"/>
                      <a:gd name="connsiteX185-8035" fmla="*/ 948095 w 2769956"/>
                      <a:gd name="connsiteY185-8036" fmla="*/ 1474504 h 1701760"/>
                      <a:gd name="connsiteX186-8037" fmla="*/ 965884 w 2769956"/>
                      <a:gd name="connsiteY186-8038" fmla="*/ 1474504 h 1701760"/>
                      <a:gd name="connsiteX187-8039" fmla="*/ 933863 w 2769956"/>
                      <a:gd name="connsiteY187-8040" fmla="*/ 1453156 h 1701760"/>
                      <a:gd name="connsiteX188-8041" fmla="*/ 905399 w 2769956"/>
                      <a:gd name="connsiteY188-8042" fmla="*/ 1474504 h 1701760"/>
                      <a:gd name="connsiteX189-8043" fmla="*/ 827123 w 2769956"/>
                      <a:gd name="connsiteY189-8044" fmla="*/ 1481620 h 1701760"/>
                      <a:gd name="connsiteX190-8045" fmla="*/ 816449 w 2769956"/>
                      <a:gd name="connsiteY190-8046" fmla="*/ 1456714 h 1701760"/>
                      <a:gd name="connsiteX191-8047" fmla="*/ 766638 w 2769956"/>
                      <a:gd name="connsiteY191-8048" fmla="*/ 1438924 h 1701760"/>
                      <a:gd name="connsiteX192-8049" fmla="*/ 734616 w 2769956"/>
                      <a:gd name="connsiteY192-8050" fmla="*/ 1381997 h 1701760"/>
                      <a:gd name="connsiteX193-8051" fmla="*/ 731058 w 2769956"/>
                      <a:gd name="connsiteY193-8052" fmla="*/ 1428251 h 1701760"/>
                      <a:gd name="connsiteX194-8053" fmla="*/ 709710 w 2769956"/>
                      <a:gd name="connsiteY194-8054" fmla="*/ 1435366 h 1701760"/>
                      <a:gd name="connsiteX195-8055" fmla="*/ 684804 w 2769956"/>
                      <a:gd name="connsiteY195-8056" fmla="*/ 1428251 h 1701760"/>
                      <a:gd name="connsiteX196-8057" fmla="*/ 667014 w 2769956"/>
                      <a:gd name="connsiteY196-8058" fmla="*/ 1446040 h 1701760"/>
                      <a:gd name="connsiteX197-8059" fmla="*/ 627877 w 2769956"/>
                      <a:gd name="connsiteY197-8060" fmla="*/ 1449598 h 1701760"/>
                      <a:gd name="connsiteX198-8061" fmla="*/ 592297 w 2769956"/>
                      <a:gd name="connsiteY198-8062" fmla="*/ 1417577 h 1701760"/>
                      <a:gd name="connsiteX199-8063" fmla="*/ 546043 w 2769956"/>
                      <a:gd name="connsiteY199-8064" fmla="*/ 1431809 h 1701760"/>
                      <a:gd name="connsiteX200-8065" fmla="*/ 489116 w 2769956"/>
                      <a:gd name="connsiteY200-8066" fmla="*/ 1406903 h 1701760"/>
                      <a:gd name="connsiteX201-8067" fmla="*/ 442862 w 2769956"/>
                      <a:gd name="connsiteY201-8068" fmla="*/ 1378439 h 1701760"/>
                      <a:gd name="connsiteX202-8069" fmla="*/ 385934 w 2769956"/>
                      <a:gd name="connsiteY202-8070" fmla="*/ 1367765 h 1701760"/>
                      <a:gd name="connsiteX203-8071" fmla="*/ 389492 w 2769956"/>
                      <a:gd name="connsiteY203-8072" fmla="*/ 1303721 h 1701760"/>
                      <a:gd name="connsiteX204-8073" fmla="*/ 378818 w 2769956"/>
                      <a:gd name="connsiteY204-8074" fmla="*/ 1257468 h 1701760"/>
                      <a:gd name="connsiteX205-8075" fmla="*/ 407282 w 2769956"/>
                      <a:gd name="connsiteY205-8076" fmla="*/ 1221888 h 1701760"/>
                      <a:gd name="connsiteX206-8077" fmla="*/ 382376 w 2769956"/>
                      <a:gd name="connsiteY206-8078" fmla="*/ 1182750 h 1701760"/>
                      <a:gd name="connsiteX207-8079" fmla="*/ 336123 w 2769956"/>
                      <a:gd name="connsiteY207-8080" fmla="*/ 1196982 h 1701760"/>
                      <a:gd name="connsiteX208-8081" fmla="*/ 311217 w 2769956"/>
                      <a:gd name="connsiteY208-8082" fmla="*/ 1172076 h 1701760"/>
                      <a:gd name="connsiteX209-8083" fmla="*/ 268521 w 2769956"/>
                      <a:gd name="connsiteY209-8084" fmla="*/ 1179192 h 1701760"/>
                      <a:gd name="connsiteX210-8085" fmla="*/ 211593 w 2769956"/>
                      <a:gd name="connsiteY210-8086" fmla="*/ 1157844 h 1701760"/>
                      <a:gd name="connsiteX211-8087" fmla="*/ 190246 w 2769956"/>
                      <a:gd name="connsiteY211-8088" fmla="*/ 1125823 h 1701760"/>
                      <a:gd name="connsiteX212-8089" fmla="*/ 236499 w 2769956"/>
                      <a:gd name="connsiteY212-8090" fmla="*/ 1083127 h 1701760"/>
                      <a:gd name="connsiteX213-8091" fmla="*/ 275637 w 2769956"/>
                      <a:gd name="connsiteY213-8092" fmla="*/ 1061779 h 1701760"/>
                      <a:gd name="connsiteX214-8093" fmla="*/ 307659 w 2769956"/>
                      <a:gd name="connsiteY214-8094" fmla="*/ 1076011 h 1701760"/>
                      <a:gd name="connsiteX215-8095" fmla="*/ 325449 w 2769956"/>
                      <a:gd name="connsiteY215-8096" fmla="*/ 1011967 h 1701760"/>
                      <a:gd name="connsiteX216-8097" fmla="*/ 300543 w 2769956"/>
                      <a:gd name="connsiteY216-8098" fmla="*/ 951482 h 1701760"/>
                      <a:gd name="connsiteX217-8099" fmla="*/ 261405 w 2769956"/>
                      <a:gd name="connsiteY217-8100" fmla="*/ 965714 h 1701760"/>
                      <a:gd name="connsiteX218-8101" fmla="*/ 236499 w 2769956"/>
                      <a:gd name="connsiteY218-8102" fmla="*/ 947924 h 1701760"/>
                      <a:gd name="connsiteX219-8103" fmla="*/ 211593 w 2769956"/>
                      <a:gd name="connsiteY219-8104" fmla="*/ 965714 h 1701760"/>
                      <a:gd name="connsiteX220-8105" fmla="*/ 165340 w 2769956"/>
                      <a:gd name="connsiteY220-8106" fmla="*/ 947924 h 1701760"/>
                      <a:gd name="connsiteX221-8107" fmla="*/ 151108 w 2769956"/>
                      <a:gd name="connsiteY221-8108" fmla="*/ 926576 h 1701760"/>
                      <a:gd name="connsiteX222-8109" fmla="*/ 136876 w 2769956"/>
                      <a:gd name="connsiteY222-8110" fmla="*/ 890996 h 1701760"/>
                      <a:gd name="connsiteX223-8111" fmla="*/ 83506 w 2769956"/>
                      <a:gd name="connsiteY223-8112" fmla="*/ 876764 h 1701760"/>
                      <a:gd name="connsiteX224-8113" fmla="*/ 65716 w 2769956"/>
                      <a:gd name="connsiteY224-8114" fmla="*/ 883880 h 1701760"/>
                      <a:gd name="connsiteX225-8115" fmla="*/ 44368 w 2769956"/>
                      <a:gd name="connsiteY225-8116" fmla="*/ 837626 h 1701760"/>
                      <a:gd name="connsiteX226-8117" fmla="*/ 58600 w 2769956"/>
                      <a:gd name="connsiteY226-8118" fmla="*/ 784257 h 1701760"/>
                      <a:gd name="connsiteX227-8119" fmla="*/ 69274 w 2769956"/>
                      <a:gd name="connsiteY227-8120" fmla="*/ 738003 h 1701760"/>
                      <a:gd name="connsiteX228-8121" fmla="*/ 87064 w 2769956"/>
                      <a:gd name="connsiteY228-8122" fmla="*/ 723771 h 1701760"/>
                      <a:gd name="connsiteX229-8123" fmla="*/ 58600 w 2769956"/>
                      <a:gd name="connsiteY229-8124" fmla="*/ 695307 h 1701760"/>
                      <a:gd name="connsiteX230-8125" fmla="*/ 1673 w 2769956"/>
                      <a:gd name="connsiteY230-8126" fmla="*/ 652612 h 1701760"/>
                      <a:gd name="connsiteX0-8127" fmla="*/ 1673 w 2769956"/>
                      <a:gd name="connsiteY0-8128" fmla="*/ 652612 h 1701760"/>
                      <a:gd name="connsiteX1-8129" fmla="*/ 250731 w 2769956"/>
                      <a:gd name="connsiteY1-8130" fmla="*/ 268350 h 1701760"/>
                      <a:gd name="connsiteX2-8131" fmla="*/ 321891 w 2769956"/>
                      <a:gd name="connsiteY2-8132" fmla="*/ 257676 h 1701760"/>
                      <a:gd name="connsiteX3-8133" fmla="*/ 375260 w 2769956"/>
                      <a:gd name="connsiteY3-8134" fmla="*/ 261234 h 1701760"/>
                      <a:gd name="connsiteX4-8135" fmla="*/ 375260 w 2769956"/>
                      <a:gd name="connsiteY4-8136" fmla="*/ 193633 h 1701760"/>
                      <a:gd name="connsiteX5-8137" fmla="*/ 353912 w 2769956"/>
                      <a:gd name="connsiteY5-8138" fmla="*/ 186517 h 1701760"/>
                      <a:gd name="connsiteX6-8139" fmla="*/ 314775 w 2769956"/>
                      <a:gd name="connsiteY6-8140" fmla="*/ 190075 h 1701760"/>
                      <a:gd name="connsiteX7-8141" fmla="*/ 296985 w 2769956"/>
                      <a:gd name="connsiteY7-8142" fmla="*/ 147379 h 1701760"/>
                      <a:gd name="connsiteX8-8143" fmla="*/ 275637 w 2769956"/>
                      <a:gd name="connsiteY8-8144" fmla="*/ 147379 h 1701760"/>
                      <a:gd name="connsiteX9-8145" fmla="*/ 414398 w 2769956"/>
                      <a:gd name="connsiteY9-8146" fmla="*/ 129589 h 1701760"/>
                      <a:gd name="connsiteX10-8147" fmla="*/ 417956 w 2769956"/>
                      <a:gd name="connsiteY10-8148" fmla="*/ 101125 h 1701760"/>
                      <a:gd name="connsiteX11-8149" fmla="*/ 425072 w 2769956"/>
                      <a:gd name="connsiteY11-8150" fmla="*/ 61988 h 1701760"/>
                      <a:gd name="connsiteX12-8151" fmla="*/ 432188 w 2769956"/>
                      <a:gd name="connsiteY12-8152" fmla="*/ 111799 h 1701760"/>
                      <a:gd name="connsiteX13-8153" fmla="*/ 453536 w 2769956"/>
                      <a:gd name="connsiteY13-8154" fmla="*/ 122473 h 1701760"/>
                      <a:gd name="connsiteX14-8155" fmla="*/ 464210 w 2769956"/>
                      <a:gd name="connsiteY14-8156" fmla="*/ 86893 h 1701760"/>
                      <a:gd name="connsiteX15-8157" fmla="*/ 517579 w 2769956"/>
                      <a:gd name="connsiteY15-8158" fmla="*/ 58430 h 1701760"/>
                      <a:gd name="connsiteX16-8159" fmla="*/ 560275 w 2769956"/>
                      <a:gd name="connsiteY16-8160" fmla="*/ 61988 h 1701760"/>
                      <a:gd name="connsiteX17-8161" fmla="*/ 553159 w 2769956"/>
                      <a:gd name="connsiteY17-8162" fmla="*/ 12176 h 1701760"/>
                      <a:gd name="connsiteX18-8163" fmla="*/ 606529 w 2769956"/>
                      <a:gd name="connsiteY18-8164" fmla="*/ 1502 h 1701760"/>
                      <a:gd name="connsiteX19-8165" fmla="*/ 652782 w 2769956"/>
                      <a:gd name="connsiteY19-8166" fmla="*/ 37082 h 1701760"/>
                      <a:gd name="connsiteX20-8167" fmla="*/ 702594 w 2769956"/>
                      <a:gd name="connsiteY20-8168" fmla="*/ 26408 h 1701760"/>
                      <a:gd name="connsiteX21-8169" fmla="*/ 716826 w 2769956"/>
                      <a:gd name="connsiteY21-8170" fmla="*/ 69103 h 1701760"/>
                      <a:gd name="connsiteX22-8171" fmla="*/ 727500 w 2769956"/>
                      <a:gd name="connsiteY22-8172" fmla="*/ 111799 h 1701760"/>
                      <a:gd name="connsiteX23-8173" fmla="*/ 759522 w 2769956"/>
                      <a:gd name="connsiteY23-8174" fmla="*/ 111799 h 1701760"/>
                      <a:gd name="connsiteX24-8175" fmla="*/ 784428 w 2769956"/>
                      <a:gd name="connsiteY24-8176" fmla="*/ 175843 h 1701760"/>
                      <a:gd name="connsiteX25-8177" fmla="*/ 841355 w 2769956"/>
                      <a:gd name="connsiteY25-8178" fmla="*/ 179401 h 1701760"/>
                      <a:gd name="connsiteX26-8179" fmla="*/ 869819 w 2769956"/>
                      <a:gd name="connsiteY26-8180" fmla="*/ 161611 h 1701760"/>
                      <a:gd name="connsiteX27-8181" fmla="*/ 891167 w 2769956"/>
                      <a:gd name="connsiteY27-8182" fmla="*/ 257676 h 1701760"/>
                      <a:gd name="connsiteX28-8183" fmla="*/ 898283 w 2769956"/>
                      <a:gd name="connsiteY28-8184" fmla="*/ 303930 h 1701760"/>
                      <a:gd name="connsiteX29-8185" fmla="*/ 880493 w 2769956"/>
                      <a:gd name="connsiteY29-8186" fmla="*/ 332394 h 1701760"/>
                      <a:gd name="connsiteX30-8187" fmla="*/ 816449 w 2769956"/>
                      <a:gd name="connsiteY30-8188" fmla="*/ 378647 h 1701760"/>
                      <a:gd name="connsiteX31-8189" fmla="*/ 791544 w 2769956"/>
                      <a:gd name="connsiteY31-8190" fmla="*/ 417785 h 1701760"/>
                      <a:gd name="connsiteX32-8191" fmla="*/ 834239 w 2769956"/>
                      <a:gd name="connsiteY32-8192" fmla="*/ 403553 h 1701760"/>
                      <a:gd name="connsiteX33-8193" fmla="*/ 884051 w 2769956"/>
                      <a:gd name="connsiteY33-8194" fmla="*/ 396437 h 1701760"/>
                      <a:gd name="connsiteX34-8195" fmla="*/ 919631 w 2769956"/>
                      <a:gd name="connsiteY34-8196" fmla="*/ 414227 h 1701760"/>
                      <a:gd name="connsiteX35-8197" fmla="*/ 912515 w 2769956"/>
                      <a:gd name="connsiteY35-8198" fmla="*/ 467597 h 1701760"/>
                      <a:gd name="connsiteX36-8199" fmla="*/ 891167 w 2769956"/>
                      <a:gd name="connsiteY36-8200" fmla="*/ 517409 h 1701760"/>
                      <a:gd name="connsiteX37-8201" fmla="*/ 901841 w 2769956"/>
                      <a:gd name="connsiteY37-8202" fmla="*/ 585010 h 1701760"/>
                      <a:gd name="connsiteX38-8203" fmla="*/ 940979 w 2769956"/>
                      <a:gd name="connsiteY38-8204" fmla="*/ 617032 h 1701760"/>
                      <a:gd name="connsiteX39-8205" fmla="*/ 962326 w 2769956"/>
                      <a:gd name="connsiteY39-8206" fmla="*/ 649054 h 1701760"/>
                      <a:gd name="connsiteX40-8207" fmla="*/ 990790 w 2769956"/>
                      <a:gd name="connsiteY40-8208" fmla="*/ 595684 h 1701760"/>
                      <a:gd name="connsiteX41-8209" fmla="*/ 1033486 w 2769956"/>
                      <a:gd name="connsiteY41-8210" fmla="*/ 606358 h 1701760"/>
                      <a:gd name="connsiteX42-8211" fmla="*/ 1069066 w 2769956"/>
                      <a:gd name="connsiteY42-8212" fmla="*/ 592126 h 1701760"/>
                      <a:gd name="connsiteX43-8213" fmla="*/ 1108203 w 2769956"/>
                      <a:gd name="connsiteY43-8214" fmla="*/ 560104 h 1701760"/>
                      <a:gd name="connsiteX44-8215" fmla="*/ 1158015 w 2769956"/>
                      <a:gd name="connsiteY44-8216" fmla="*/ 567220 h 1701760"/>
                      <a:gd name="connsiteX45-8217" fmla="*/ 1197153 w 2769956"/>
                      <a:gd name="connsiteY45-8218" fmla="*/ 556546 h 1701760"/>
                      <a:gd name="connsiteX46-8219" fmla="*/ 1207827 w 2769956"/>
                      <a:gd name="connsiteY46-8220" fmla="*/ 613474 h 1701760"/>
                      <a:gd name="connsiteX47-8221" fmla="*/ 1236291 w 2769956"/>
                      <a:gd name="connsiteY47-8222" fmla="*/ 638380 h 1701760"/>
                      <a:gd name="connsiteX48-8223" fmla="*/ 1232733 w 2769956"/>
                      <a:gd name="connsiteY48-8224" fmla="*/ 681075 h 1701760"/>
                      <a:gd name="connsiteX49-8225" fmla="*/ 1225617 w 2769956"/>
                      <a:gd name="connsiteY49-8226" fmla="*/ 720213 h 1701760"/>
                      <a:gd name="connsiteX50-8227" fmla="*/ 1200711 w 2769956"/>
                      <a:gd name="connsiteY50-8228" fmla="*/ 745119 h 1701760"/>
                      <a:gd name="connsiteX51-8229" fmla="*/ 1165131 w 2769956"/>
                      <a:gd name="connsiteY51-8230" fmla="*/ 798489 h 1701760"/>
                      <a:gd name="connsiteX52-8231" fmla="*/ 1190037 w 2769956"/>
                      <a:gd name="connsiteY52-8232" fmla="*/ 812721 h 1701760"/>
                      <a:gd name="connsiteX53-8233" fmla="*/ 1232733 w 2769956"/>
                      <a:gd name="connsiteY53-8234" fmla="*/ 784257 h 1701760"/>
                      <a:gd name="connsiteX54-8235" fmla="*/ 1268312 w 2769956"/>
                      <a:gd name="connsiteY54-8236" fmla="*/ 851858 h 1701760"/>
                      <a:gd name="connsiteX55-8237" fmla="*/ 1303892 w 2769956"/>
                      <a:gd name="connsiteY55-8238" fmla="*/ 855416 h 1701760"/>
                      <a:gd name="connsiteX56-8239" fmla="*/ 1350146 w 2769956"/>
                      <a:gd name="connsiteY56-8240" fmla="*/ 866090 h 1701760"/>
                      <a:gd name="connsiteX57-8241" fmla="*/ 1385726 w 2769956"/>
                      <a:gd name="connsiteY57-8242" fmla="*/ 809163 h 1701760"/>
                      <a:gd name="connsiteX58-8243" fmla="*/ 1424863 w 2769956"/>
                      <a:gd name="connsiteY58-8244" fmla="*/ 784257 h 1701760"/>
                      <a:gd name="connsiteX59-8245" fmla="*/ 1478233 w 2769956"/>
                      <a:gd name="connsiteY59-8246" fmla="*/ 809163 h 1701760"/>
                      <a:gd name="connsiteX60-8247" fmla="*/ 1506697 w 2769956"/>
                      <a:gd name="connsiteY60-8248" fmla="*/ 823395 h 1701760"/>
                      <a:gd name="connsiteX61-8249" fmla="*/ 1531603 w 2769956"/>
                      <a:gd name="connsiteY61-8250" fmla="*/ 812721 h 1701760"/>
                      <a:gd name="connsiteX62-8251" fmla="*/ 1520929 w 2769956"/>
                      <a:gd name="connsiteY62-8252" fmla="*/ 773583 h 1701760"/>
                      <a:gd name="connsiteX63-8253" fmla="*/ 1524487 w 2769956"/>
                      <a:gd name="connsiteY63-8254" fmla="*/ 730887 h 1701760"/>
                      <a:gd name="connsiteX64-8255" fmla="*/ 1560067 w 2769956"/>
                      <a:gd name="connsiteY64-8256" fmla="*/ 698865 h 1701760"/>
                      <a:gd name="connsiteX65-8257" fmla="*/ 1631226 w 2769956"/>
                      <a:gd name="connsiteY65-8258" fmla="*/ 709539 h 1701760"/>
                      <a:gd name="connsiteX66-8259" fmla="*/ 1698828 w 2769956"/>
                      <a:gd name="connsiteY66-8260" fmla="*/ 734445 h 1701760"/>
                      <a:gd name="connsiteX67-8261" fmla="*/ 1745081 w 2769956"/>
                      <a:gd name="connsiteY67-8262" fmla="*/ 734445 h 1701760"/>
                      <a:gd name="connsiteX68-8263" fmla="*/ 1784219 w 2769956"/>
                      <a:gd name="connsiteY68-8264" fmla="*/ 720213 h 1701760"/>
                      <a:gd name="connsiteX69-8265" fmla="*/ 1802009 w 2769956"/>
                      <a:gd name="connsiteY69-8266" fmla="*/ 716655 h 1701760"/>
                      <a:gd name="connsiteX70-8267" fmla="*/ 1819799 w 2769956"/>
                      <a:gd name="connsiteY70-8268" fmla="*/ 748677 h 1701760"/>
                      <a:gd name="connsiteX71-8269" fmla="*/ 1762871 w 2769956"/>
                      <a:gd name="connsiteY71-8270" fmla="*/ 823395 h 1701760"/>
                      <a:gd name="connsiteX72-8271" fmla="*/ 1748639 w 2769956"/>
                      <a:gd name="connsiteY72-8272" fmla="*/ 866090 h 1701760"/>
                      <a:gd name="connsiteX73-8273" fmla="*/ 1784219 w 2769956"/>
                      <a:gd name="connsiteY73-8274" fmla="*/ 880322 h 1701760"/>
                      <a:gd name="connsiteX74-8275" fmla="*/ 1880284 w 2769956"/>
                      <a:gd name="connsiteY74-8276" fmla="*/ 862532 h 1701760"/>
                      <a:gd name="connsiteX75-8277" fmla="*/ 1933654 w 2769956"/>
                      <a:gd name="connsiteY75-8278" fmla="*/ 826952 h 1701760"/>
                      <a:gd name="connsiteX76-8279" fmla="*/ 1976350 w 2769956"/>
                      <a:gd name="connsiteY76-8280" fmla="*/ 841184 h 1701760"/>
                      <a:gd name="connsiteX77-8281" fmla="*/ 2001256 w 2769956"/>
                      <a:gd name="connsiteY77-8282" fmla="*/ 873206 h 1701760"/>
                      <a:gd name="connsiteX78-8283" fmla="*/ 2036835 w 2769956"/>
                      <a:gd name="connsiteY78-8284" fmla="*/ 834068 h 1701760"/>
                      <a:gd name="connsiteX79-8285" fmla="*/ 2047509 w 2769956"/>
                      <a:gd name="connsiteY79-8286" fmla="*/ 677517 h 1701760"/>
                      <a:gd name="connsiteX80-8287" fmla="*/ 2065299 w 2769956"/>
                      <a:gd name="connsiteY80-8288" fmla="*/ 609916 h 1701760"/>
                      <a:gd name="connsiteX81-8289" fmla="*/ 2115111 w 2769956"/>
                      <a:gd name="connsiteY81-8290" fmla="*/ 563662 h 1701760"/>
                      <a:gd name="connsiteX82-8291" fmla="*/ 2132901 w 2769956"/>
                      <a:gd name="connsiteY82-8292" fmla="*/ 467597 h 1701760"/>
                      <a:gd name="connsiteX83-8293" fmla="*/ 2129343 w 2769956"/>
                      <a:gd name="connsiteY83-8294" fmla="*/ 417785 h 1701760"/>
                      <a:gd name="connsiteX84-8295" fmla="*/ 2193386 w 2769956"/>
                      <a:gd name="connsiteY84-8296" fmla="*/ 385763 h 1701760"/>
                      <a:gd name="connsiteX85-8297" fmla="*/ 2214734 w 2769956"/>
                      <a:gd name="connsiteY85-8298" fmla="*/ 343068 h 1701760"/>
                      <a:gd name="connsiteX86-8299" fmla="*/ 2207618 w 2769956"/>
                      <a:gd name="connsiteY86-8300" fmla="*/ 261234 h 1701760"/>
                      <a:gd name="connsiteX87-8301" fmla="*/ 2236082 w 2769956"/>
                      <a:gd name="connsiteY87-8302" fmla="*/ 214981 h 1701760"/>
                      <a:gd name="connsiteX88-8303" fmla="*/ 2300126 w 2769956"/>
                      <a:gd name="connsiteY88-8304" fmla="*/ 211423 h 1701760"/>
                      <a:gd name="connsiteX89-8305" fmla="*/ 2346379 w 2769956"/>
                      <a:gd name="connsiteY89-8306" fmla="*/ 182959 h 1701760"/>
                      <a:gd name="connsiteX90-8307" fmla="*/ 2396191 w 2769956"/>
                      <a:gd name="connsiteY90-8308" fmla="*/ 147379 h 1701760"/>
                      <a:gd name="connsiteX91-8309" fmla="*/ 2431771 w 2769956"/>
                      <a:gd name="connsiteY91-8310" fmla="*/ 118915 h 1701760"/>
                      <a:gd name="connsiteX92-8311" fmla="*/ 2474467 w 2769956"/>
                      <a:gd name="connsiteY92-8312" fmla="*/ 165169 h 1701760"/>
                      <a:gd name="connsiteX93-8313" fmla="*/ 2520720 w 2769956"/>
                      <a:gd name="connsiteY93-8314" fmla="*/ 247002 h 1701760"/>
                      <a:gd name="connsiteX94-8315" fmla="*/ 2538510 w 2769956"/>
                      <a:gd name="connsiteY94-8316" fmla="*/ 279024 h 1701760"/>
                      <a:gd name="connsiteX95-8317" fmla="*/ 2588322 w 2769956"/>
                      <a:gd name="connsiteY95-8318" fmla="*/ 257676 h 1701760"/>
                      <a:gd name="connsiteX96-8319" fmla="*/ 2648807 w 2769956"/>
                      <a:gd name="connsiteY96-8320" fmla="*/ 232770 h 1701760"/>
                      <a:gd name="connsiteX97-8321" fmla="*/ 2659481 w 2769956"/>
                      <a:gd name="connsiteY97-8322" fmla="*/ 275466 h 1701760"/>
                      <a:gd name="connsiteX98-8323" fmla="*/ 2712851 w 2769956"/>
                      <a:gd name="connsiteY98-8324" fmla="*/ 268350 h 1701760"/>
                      <a:gd name="connsiteX99-8325" fmla="*/ 2748431 w 2769956"/>
                      <a:gd name="connsiteY99-8326" fmla="*/ 275466 h 1701760"/>
                      <a:gd name="connsiteX100-8327" fmla="*/ 2769779 w 2769956"/>
                      <a:gd name="connsiteY100-8328" fmla="*/ 314604 h 1701760"/>
                      <a:gd name="connsiteX101-8329" fmla="*/ 2755547 w 2769956"/>
                      <a:gd name="connsiteY101-8330" fmla="*/ 346626 h 1701760"/>
                      <a:gd name="connsiteX102-8331" fmla="*/ 2705735 w 2769956"/>
                      <a:gd name="connsiteY102-8332" fmla="*/ 421343 h 1701760"/>
                      <a:gd name="connsiteX103-8333" fmla="*/ 2680829 w 2769956"/>
                      <a:gd name="connsiteY103-8334" fmla="*/ 460481 h 1701760"/>
                      <a:gd name="connsiteX104-8335" fmla="*/ 2663039 w 2769956"/>
                      <a:gd name="connsiteY104-8336" fmla="*/ 510293 h 1701760"/>
                      <a:gd name="connsiteX105-8337" fmla="*/ 2648807 w 2769956"/>
                      <a:gd name="connsiteY105-8338" fmla="*/ 535198 h 1701760"/>
                      <a:gd name="connsiteX106-8339" fmla="*/ 2680829 w 2769956"/>
                      <a:gd name="connsiteY106-8340" fmla="*/ 560104 h 1701760"/>
                      <a:gd name="connsiteX107-8341" fmla="*/ 2655923 w 2769956"/>
                      <a:gd name="connsiteY107-8342" fmla="*/ 613474 h 1701760"/>
                      <a:gd name="connsiteX108-8343" fmla="*/ 2677271 w 2769956"/>
                      <a:gd name="connsiteY108-8344" fmla="*/ 666844 h 1701760"/>
                      <a:gd name="connsiteX109-8345" fmla="*/ 2634575 w 2769956"/>
                      <a:gd name="connsiteY109-8346" fmla="*/ 656170 h 1701760"/>
                      <a:gd name="connsiteX110-8347" fmla="*/ 2588322 w 2769956"/>
                      <a:gd name="connsiteY110-8348" fmla="*/ 645496 h 1701760"/>
                      <a:gd name="connsiteX111-8349" fmla="*/ 2616786 w 2769956"/>
                      <a:gd name="connsiteY111-8350" fmla="*/ 677517 h 1701760"/>
                      <a:gd name="connsiteX112-8351" fmla="*/ 2588322 w 2769956"/>
                      <a:gd name="connsiteY112-8352" fmla="*/ 723771 h 1701760"/>
                      <a:gd name="connsiteX113-8353" fmla="*/ 2566974 w 2769956"/>
                      <a:gd name="connsiteY113-8354" fmla="*/ 730887 h 1701760"/>
                      <a:gd name="connsiteX114-8355" fmla="*/ 2556300 w 2769956"/>
                      <a:gd name="connsiteY114-8356" fmla="*/ 762909 h 1701760"/>
                      <a:gd name="connsiteX115-8357" fmla="*/ 2520720 w 2769956"/>
                      <a:gd name="connsiteY115-8358" fmla="*/ 794931 h 1701760"/>
                      <a:gd name="connsiteX116-8359" fmla="*/ 2506488 w 2769956"/>
                      <a:gd name="connsiteY116-8360" fmla="*/ 826952 h 1701760"/>
                      <a:gd name="connsiteX117-8361" fmla="*/ 2470909 w 2769956"/>
                      <a:gd name="connsiteY117-8362" fmla="*/ 830510 h 1701760"/>
                      <a:gd name="connsiteX118-8363" fmla="*/ 2438887 w 2769956"/>
                      <a:gd name="connsiteY118-8364" fmla="*/ 834068 h 1701760"/>
                      <a:gd name="connsiteX119-8365" fmla="*/ 2424655 w 2769956"/>
                      <a:gd name="connsiteY119-8366" fmla="*/ 873206 h 1701760"/>
                      <a:gd name="connsiteX120-8367" fmla="*/ 2421097 w 2769956"/>
                      <a:gd name="connsiteY120-8368" fmla="*/ 887438 h 1701760"/>
                      <a:gd name="connsiteX121-8369" fmla="*/ 2381959 w 2769956"/>
                      <a:gd name="connsiteY121-8370" fmla="*/ 944366 h 1701760"/>
                      <a:gd name="connsiteX122-8371" fmla="*/ 2346379 w 2769956"/>
                      <a:gd name="connsiteY122-8372" fmla="*/ 965714 h 1701760"/>
                      <a:gd name="connsiteX123-8373" fmla="*/ 2335705 w 2769956"/>
                      <a:gd name="connsiteY123-8374" fmla="*/ 965714 h 1701760"/>
                      <a:gd name="connsiteX124-8375" fmla="*/ 2314358 w 2769956"/>
                      <a:gd name="connsiteY124-8376" fmla="*/ 990619 h 1701760"/>
                      <a:gd name="connsiteX125-8377" fmla="*/ 2293010 w 2769956"/>
                      <a:gd name="connsiteY125-8378" fmla="*/ 997735 h 1701760"/>
                      <a:gd name="connsiteX126-8379" fmla="*/ 2260988 w 2769956"/>
                      <a:gd name="connsiteY126-8380" fmla="*/ 1019083 h 1701760"/>
                      <a:gd name="connsiteX127-8381" fmla="*/ 2218292 w 2769956"/>
                      <a:gd name="connsiteY127-8382" fmla="*/ 1026199 h 1701760"/>
                      <a:gd name="connsiteX128-8383" fmla="*/ 2189828 w 2769956"/>
                      <a:gd name="connsiteY128-8384" fmla="*/ 1104475 h 1701760"/>
                      <a:gd name="connsiteX129-8385" fmla="*/ 2157807 w 2769956"/>
                      <a:gd name="connsiteY129-8386" fmla="*/ 1157844 h 1701760"/>
                      <a:gd name="connsiteX130-8387" fmla="*/ 2122227 w 2769956"/>
                      <a:gd name="connsiteY130-8388" fmla="*/ 1161402 h 1701760"/>
                      <a:gd name="connsiteX131-8389" fmla="*/ 2097321 w 2769956"/>
                      <a:gd name="connsiteY131-8390" fmla="*/ 1175634 h 1701760"/>
                      <a:gd name="connsiteX132-8391" fmla="*/ 2068857 w 2769956"/>
                      <a:gd name="connsiteY132-8392" fmla="*/ 1182750 h 1701760"/>
                      <a:gd name="connsiteX133-8393" fmla="*/ 2022603 w 2769956"/>
                      <a:gd name="connsiteY133-8394" fmla="*/ 1200540 h 1701760"/>
                      <a:gd name="connsiteX134-8395" fmla="*/ 2004814 w 2769956"/>
                      <a:gd name="connsiteY134-8396" fmla="*/ 1179192 h 1701760"/>
                      <a:gd name="connsiteX135-8397" fmla="*/ 1990582 w 2769956"/>
                      <a:gd name="connsiteY135-8398" fmla="*/ 1200540 h 1701760"/>
                      <a:gd name="connsiteX136-8399" fmla="*/ 1979908 w 2769956"/>
                      <a:gd name="connsiteY136-8400" fmla="*/ 1225446 h 1701760"/>
                      <a:gd name="connsiteX137-8401" fmla="*/ 1944328 w 2769956"/>
                      <a:gd name="connsiteY137-8402" fmla="*/ 1200540 h 1701760"/>
                      <a:gd name="connsiteX138-8403" fmla="*/ 1908748 w 2769956"/>
                      <a:gd name="connsiteY138-8404" fmla="*/ 1207656 h 1701760"/>
                      <a:gd name="connsiteX139-8405" fmla="*/ 1866053 w 2769956"/>
                      <a:gd name="connsiteY139-8406" fmla="*/ 1236120 h 1701760"/>
                      <a:gd name="connsiteX140-8407" fmla="*/ 1837589 w 2769956"/>
                      <a:gd name="connsiteY140-8408" fmla="*/ 1221888 h 1701760"/>
                      <a:gd name="connsiteX141-8409" fmla="*/ 1844705 w 2769956"/>
                      <a:gd name="connsiteY141-8410" fmla="*/ 1196982 h 1701760"/>
                      <a:gd name="connsiteX142-8411" fmla="*/ 1805567 w 2769956"/>
                      <a:gd name="connsiteY142-8412" fmla="*/ 1225446 h 1701760"/>
                      <a:gd name="connsiteX143-8413" fmla="*/ 1805567 w 2769956"/>
                      <a:gd name="connsiteY143-8414" fmla="*/ 1257468 h 1701760"/>
                      <a:gd name="connsiteX144-8415" fmla="*/ 1787777 w 2769956"/>
                      <a:gd name="connsiteY144-8416" fmla="*/ 1246794 h 1701760"/>
                      <a:gd name="connsiteX145-8417" fmla="*/ 1773545 w 2769956"/>
                      <a:gd name="connsiteY145-8418" fmla="*/ 1268142 h 1701760"/>
                      <a:gd name="connsiteX146-8419" fmla="*/ 1766429 w 2769956"/>
                      <a:gd name="connsiteY146-8420" fmla="*/ 1307279 h 1701760"/>
                      <a:gd name="connsiteX147-8421" fmla="*/ 1702386 w 2769956"/>
                      <a:gd name="connsiteY147-8422" fmla="*/ 1307279 h 1701760"/>
                      <a:gd name="connsiteX148-8423" fmla="*/ 1698828 w 2769956"/>
                      <a:gd name="connsiteY148-8424" fmla="*/ 1261026 h 1701760"/>
                      <a:gd name="connsiteX149-8425" fmla="*/ 1638342 w 2769956"/>
                      <a:gd name="connsiteY149-8426" fmla="*/ 1200540 h 1701760"/>
                      <a:gd name="connsiteX150-8427" fmla="*/ 1627668 w 2769956"/>
                      <a:gd name="connsiteY150-8428" fmla="*/ 1172076 h 1701760"/>
                      <a:gd name="connsiteX151-8429" fmla="*/ 1641900 w 2769956"/>
                      <a:gd name="connsiteY151-8430" fmla="*/ 1232562 h 1701760"/>
                      <a:gd name="connsiteX152-8431" fmla="*/ 1613436 w 2769956"/>
                      <a:gd name="connsiteY152-8432" fmla="*/ 1221888 h 1701760"/>
                      <a:gd name="connsiteX153-8433" fmla="*/ 1645458 w 2769956"/>
                      <a:gd name="connsiteY153-8434" fmla="*/ 1293047 h 1701760"/>
                      <a:gd name="connsiteX154-8435" fmla="*/ 1631226 w 2769956"/>
                      <a:gd name="connsiteY154-8436" fmla="*/ 1332185 h 1701760"/>
                      <a:gd name="connsiteX155-8437" fmla="*/ 1616994 w 2769956"/>
                      <a:gd name="connsiteY155-8438" fmla="*/ 1335743 h 1701760"/>
                      <a:gd name="connsiteX156-8439" fmla="*/ 1588530 w 2769956"/>
                      <a:gd name="connsiteY156-8440" fmla="*/ 1310837 h 1701760"/>
                      <a:gd name="connsiteX157-8441" fmla="*/ 1574298 w 2769956"/>
                      <a:gd name="connsiteY157-8442" fmla="*/ 1342859 h 1701760"/>
                      <a:gd name="connsiteX158-8443" fmla="*/ 1549393 w 2769956"/>
                      <a:gd name="connsiteY158-8444" fmla="*/ 1335743 h 1701760"/>
                      <a:gd name="connsiteX159-8445" fmla="*/ 1545835 w 2769956"/>
                      <a:gd name="connsiteY159-8446" fmla="*/ 1300163 h 1701760"/>
                      <a:gd name="connsiteX160-8447" fmla="*/ 1538719 w 2769956"/>
                      <a:gd name="connsiteY160-8448" fmla="*/ 1385555 h 1701760"/>
                      <a:gd name="connsiteX161-8449" fmla="*/ 1496023 w 2769956"/>
                      <a:gd name="connsiteY161-8450" fmla="*/ 1392671 h 1701760"/>
                      <a:gd name="connsiteX162-8451" fmla="*/ 1474675 w 2769956"/>
                      <a:gd name="connsiteY162-8452" fmla="*/ 1406903 h 1701760"/>
                      <a:gd name="connsiteX163-8453" fmla="*/ 1442653 w 2769956"/>
                      <a:gd name="connsiteY163-8454" fmla="*/ 1396229 h 1701760"/>
                      <a:gd name="connsiteX164-8455" fmla="*/ 1407074 w 2769956"/>
                      <a:gd name="connsiteY164-8456" fmla="*/ 1421135 h 1701760"/>
                      <a:gd name="connsiteX165-8457" fmla="*/ 1367936 w 2769956"/>
                      <a:gd name="connsiteY165-8458" fmla="*/ 1403345 h 1701760"/>
                      <a:gd name="connsiteX166-8459" fmla="*/ 1357262 w 2769956"/>
                      <a:gd name="connsiteY166-8460" fmla="*/ 1414019 h 1701760"/>
                      <a:gd name="connsiteX167-8461" fmla="*/ 1332356 w 2769956"/>
                      <a:gd name="connsiteY167-8462" fmla="*/ 1449598 h 1701760"/>
                      <a:gd name="connsiteX168-8463" fmla="*/ 1321682 w 2769956"/>
                      <a:gd name="connsiteY168-8464" fmla="*/ 1428251 h 1701760"/>
                      <a:gd name="connsiteX169-8465" fmla="*/ 1314566 w 2769956"/>
                      <a:gd name="connsiteY169-8466" fmla="*/ 1410461 h 1701760"/>
                      <a:gd name="connsiteX170-8467" fmla="*/ 1300334 w 2769956"/>
                      <a:gd name="connsiteY170-8468" fmla="*/ 1449598 h 1701760"/>
                      <a:gd name="connsiteX171-8469" fmla="*/ 1232733 w 2769956"/>
                      <a:gd name="connsiteY171-8470" fmla="*/ 1456714 h 1701760"/>
                      <a:gd name="connsiteX172-8471" fmla="*/ 1200711 w 2769956"/>
                      <a:gd name="connsiteY172-8472" fmla="*/ 1478062 h 1701760"/>
                      <a:gd name="connsiteX173-8473" fmla="*/ 1133109 w 2769956"/>
                      <a:gd name="connsiteY173-8474" fmla="*/ 1506526 h 1701760"/>
                      <a:gd name="connsiteX174-8475" fmla="*/ 1090414 w 2769956"/>
                      <a:gd name="connsiteY174-8476" fmla="*/ 1549222 h 1701760"/>
                      <a:gd name="connsiteX175-8477" fmla="*/ 1022812 w 2769956"/>
                      <a:gd name="connsiteY175-8478" fmla="*/ 1556338 h 1701760"/>
                      <a:gd name="connsiteX176-8479" fmla="*/ 1069066 w 2769956"/>
                      <a:gd name="connsiteY176-8480" fmla="*/ 1595475 h 1701760"/>
                      <a:gd name="connsiteX177-8481" fmla="*/ 1061950 w 2769956"/>
                      <a:gd name="connsiteY177-8482" fmla="*/ 1620381 h 1701760"/>
                      <a:gd name="connsiteX178-8483" fmla="*/ 1086856 w 2769956"/>
                      <a:gd name="connsiteY178-8484" fmla="*/ 1655961 h 1701760"/>
                      <a:gd name="connsiteX179-8485" fmla="*/ 1037044 w 2769956"/>
                      <a:gd name="connsiteY179-8486" fmla="*/ 1695099 h 1701760"/>
                      <a:gd name="connsiteX180-8487" fmla="*/ 969442 w 2769956"/>
                      <a:gd name="connsiteY180-8488" fmla="*/ 1698657 h 1701760"/>
                      <a:gd name="connsiteX181-8489" fmla="*/ 955210 w 2769956"/>
                      <a:gd name="connsiteY181-8490" fmla="*/ 1663077 h 1701760"/>
                      <a:gd name="connsiteX182-8491" fmla="*/ 926747 w 2769956"/>
                      <a:gd name="connsiteY182-8492" fmla="*/ 1591917 h 1701760"/>
                      <a:gd name="connsiteX183-8493" fmla="*/ 933863 w 2769956"/>
                      <a:gd name="connsiteY183-8494" fmla="*/ 1538548 h 1701760"/>
                      <a:gd name="connsiteX184-8495" fmla="*/ 948095 w 2769956"/>
                      <a:gd name="connsiteY184-8496" fmla="*/ 1474504 h 1701760"/>
                      <a:gd name="connsiteX185-8497" fmla="*/ 965884 w 2769956"/>
                      <a:gd name="connsiteY185-8498" fmla="*/ 1474504 h 1701760"/>
                      <a:gd name="connsiteX186-8499" fmla="*/ 933863 w 2769956"/>
                      <a:gd name="connsiteY186-8500" fmla="*/ 1453156 h 1701760"/>
                      <a:gd name="connsiteX187-8501" fmla="*/ 905399 w 2769956"/>
                      <a:gd name="connsiteY187-8502" fmla="*/ 1474504 h 1701760"/>
                      <a:gd name="connsiteX188-8503" fmla="*/ 827123 w 2769956"/>
                      <a:gd name="connsiteY188-8504" fmla="*/ 1481620 h 1701760"/>
                      <a:gd name="connsiteX189-8505" fmla="*/ 816449 w 2769956"/>
                      <a:gd name="connsiteY189-8506" fmla="*/ 1456714 h 1701760"/>
                      <a:gd name="connsiteX190-8507" fmla="*/ 766638 w 2769956"/>
                      <a:gd name="connsiteY190-8508" fmla="*/ 1438924 h 1701760"/>
                      <a:gd name="connsiteX191-8509" fmla="*/ 734616 w 2769956"/>
                      <a:gd name="connsiteY191-8510" fmla="*/ 1381997 h 1701760"/>
                      <a:gd name="connsiteX192-8511" fmla="*/ 731058 w 2769956"/>
                      <a:gd name="connsiteY192-8512" fmla="*/ 1428251 h 1701760"/>
                      <a:gd name="connsiteX193-8513" fmla="*/ 709710 w 2769956"/>
                      <a:gd name="connsiteY193-8514" fmla="*/ 1435366 h 1701760"/>
                      <a:gd name="connsiteX194-8515" fmla="*/ 684804 w 2769956"/>
                      <a:gd name="connsiteY194-8516" fmla="*/ 1428251 h 1701760"/>
                      <a:gd name="connsiteX195-8517" fmla="*/ 667014 w 2769956"/>
                      <a:gd name="connsiteY195-8518" fmla="*/ 1446040 h 1701760"/>
                      <a:gd name="connsiteX196-8519" fmla="*/ 627877 w 2769956"/>
                      <a:gd name="connsiteY196-8520" fmla="*/ 1449598 h 1701760"/>
                      <a:gd name="connsiteX197-8521" fmla="*/ 592297 w 2769956"/>
                      <a:gd name="connsiteY197-8522" fmla="*/ 1417577 h 1701760"/>
                      <a:gd name="connsiteX198-8523" fmla="*/ 546043 w 2769956"/>
                      <a:gd name="connsiteY198-8524" fmla="*/ 1431809 h 1701760"/>
                      <a:gd name="connsiteX199-8525" fmla="*/ 489116 w 2769956"/>
                      <a:gd name="connsiteY199-8526" fmla="*/ 1406903 h 1701760"/>
                      <a:gd name="connsiteX200-8527" fmla="*/ 442862 w 2769956"/>
                      <a:gd name="connsiteY200-8528" fmla="*/ 1378439 h 1701760"/>
                      <a:gd name="connsiteX201-8529" fmla="*/ 385934 w 2769956"/>
                      <a:gd name="connsiteY201-8530" fmla="*/ 1367765 h 1701760"/>
                      <a:gd name="connsiteX202-8531" fmla="*/ 389492 w 2769956"/>
                      <a:gd name="connsiteY202-8532" fmla="*/ 1303721 h 1701760"/>
                      <a:gd name="connsiteX203-8533" fmla="*/ 378818 w 2769956"/>
                      <a:gd name="connsiteY203-8534" fmla="*/ 1257468 h 1701760"/>
                      <a:gd name="connsiteX204-8535" fmla="*/ 407282 w 2769956"/>
                      <a:gd name="connsiteY204-8536" fmla="*/ 1221888 h 1701760"/>
                      <a:gd name="connsiteX205-8537" fmla="*/ 382376 w 2769956"/>
                      <a:gd name="connsiteY205-8538" fmla="*/ 1182750 h 1701760"/>
                      <a:gd name="connsiteX206-8539" fmla="*/ 336123 w 2769956"/>
                      <a:gd name="connsiteY206-8540" fmla="*/ 1196982 h 1701760"/>
                      <a:gd name="connsiteX207-8541" fmla="*/ 311217 w 2769956"/>
                      <a:gd name="connsiteY207-8542" fmla="*/ 1172076 h 1701760"/>
                      <a:gd name="connsiteX208-8543" fmla="*/ 268521 w 2769956"/>
                      <a:gd name="connsiteY208-8544" fmla="*/ 1179192 h 1701760"/>
                      <a:gd name="connsiteX209-8545" fmla="*/ 211593 w 2769956"/>
                      <a:gd name="connsiteY209-8546" fmla="*/ 1157844 h 1701760"/>
                      <a:gd name="connsiteX210-8547" fmla="*/ 190246 w 2769956"/>
                      <a:gd name="connsiteY210-8548" fmla="*/ 1125823 h 1701760"/>
                      <a:gd name="connsiteX211-8549" fmla="*/ 236499 w 2769956"/>
                      <a:gd name="connsiteY211-8550" fmla="*/ 1083127 h 1701760"/>
                      <a:gd name="connsiteX212-8551" fmla="*/ 275637 w 2769956"/>
                      <a:gd name="connsiteY212-8552" fmla="*/ 1061779 h 1701760"/>
                      <a:gd name="connsiteX213-8553" fmla="*/ 307659 w 2769956"/>
                      <a:gd name="connsiteY213-8554" fmla="*/ 1076011 h 1701760"/>
                      <a:gd name="connsiteX214-8555" fmla="*/ 325449 w 2769956"/>
                      <a:gd name="connsiteY214-8556" fmla="*/ 1011967 h 1701760"/>
                      <a:gd name="connsiteX215-8557" fmla="*/ 300543 w 2769956"/>
                      <a:gd name="connsiteY215-8558" fmla="*/ 951482 h 1701760"/>
                      <a:gd name="connsiteX216-8559" fmla="*/ 261405 w 2769956"/>
                      <a:gd name="connsiteY216-8560" fmla="*/ 965714 h 1701760"/>
                      <a:gd name="connsiteX217-8561" fmla="*/ 236499 w 2769956"/>
                      <a:gd name="connsiteY217-8562" fmla="*/ 947924 h 1701760"/>
                      <a:gd name="connsiteX218-8563" fmla="*/ 211593 w 2769956"/>
                      <a:gd name="connsiteY218-8564" fmla="*/ 965714 h 1701760"/>
                      <a:gd name="connsiteX219-8565" fmla="*/ 165340 w 2769956"/>
                      <a:gd name="connsiteY219-8566" fmla="*/ 947924 h 1701760"/>
                      <a:gd name="connsiteX220-8567" fmla="*/ 151108 w 2769956"/>
                      <a:gd name="connsiteY220-8568" fmla="*/ 926576 h 1701760"/>
                      <a:gd name="connsiteX221-8569" fmla="*/ 136876 w 2769956"/>
                      <a:gd name="connsiteY221-8570" fmla="*/ 890996 h 1701760"/>
                      <a:gd name="connsiteX222-8571" fmla="*/ 83506 w 2769956"/>
                      <a:gd name="connsiteY222-8572" fmla="*/ 876764 h 1701760"/>
                      <a:gd name="connsiteX223-8573" fmla="*/ 65716 w 2769956"/>
                      <a:gd name="connsiteY223-8574" fmla="*/ 883880 h 1701760"/>
                      <a:gd name="connsiteX224-8575" fmla="*/ 44368 w 2769956"/>
                      <a:gd name="connsiteY224-8576" fmla="*/ 837626 h 1701760"/>
                      <a:gd name="connsiteX225-8577" fmla="*/ 58600 w 2769956"/>
                      <a:gd name="connsiteY225-8578" fmla="*/ 784257 h 1701760"/>
                      <a:gd name="connsiteX226-8579" fmla="*/ 69274 w 2769956"/>
                      <a:gd name="connsiteY226-8580" fmla="*/ 738003 h 1701760"/>
                      <a:gd name="connsiteX227-8581" fmla="*/ 87064 w 2769956"/>
                      <a:gd name="connsiteY227-8582" fmla="*/ 723771 h 1701760"/>
                      <a:gd name="connsiteX228-8583" fmla="*/ 58600 w 2769956"/>
                      <a:gd name="connsiteY228-8584" fmla="*/ 695307 h 1701760"/>
                      <a:gd name="connsiteX229-8585" fmla="*/ 1673 w 2769956"/>
                      <a:gd name="connsiteY229-8586" fmla="*/ 652612 h 1701760"/>
                      <a:gd name="connsiteX0-8587" fmla="*/ 1673 w 2769956"/>
                      <a:gd name="connsiteY0-8588" fmla="*/ 652612 h 1701760"/>
                      <a:gd name="connsiteX1-8589" fmla="*/ 250731 w 2769956"/>
                      <a:gd name="connsiteY1-8590" fmla="*/ 268350 h 1701760"/>
                      <a:gd name="connsiteX2-8591" fmla="*/ 321891 w 2769956"/>
                      <a:gd name="connsiteY2-8592" fmla="*/ 257676 h 1701760"/>
                      <a:gd name="connsiteX3-8593" fmla="*/ 375260 w 2769956"/>
                      <a:gd name="connsiteY3-8594" fmla="*/ 261234 h 1701760"/>
                      <a:gd name="connsiteX4-8595" fmla="*/ 375260 w 2769956"/>
                      <a:gd name="connsiteY4-8596" fmla="*/ 193633 h 1701760"/>
                      <a:gd name="connsiteX5-8597" fmla="*/ 353912 w 2769956"/>
                      <a:gd name="connsiteY5-8598" fmla="*/ 186517 h 1701760"/>
                      <a:gd name="connsiteX6-8599" fmla="*/ 314775 w 2769956"/>
                      <a:gd name="connsiteY6-8600" fmla="*/ 190075 h 1701760"/>
                      <a:gd name="connsiteX7-8601" fmla="*/ 275637 w 2769956"/>
                      <a:gd name="connsiteY7-8602" fmla="*/ 147379 h 1701760"/>
                      <a:gd name="connsiteX8-8603" fmla="*/ 414398 w 2769956"/>
                      <a:gd name="connsiteY8-8604" fmla="*/ 129589 h 1701760"/>
                      <a:gd name="connsiteX9-8605" fmla="*/ 417956 w 2769956"/>
                      <a:gd name="connsiteY9-8606" fmla="*/ 101125 h 1701760"/>
                      <a:gd name="connsiteX10-8607" fmla="*/ 425072 w 2769956"/>
                      <a:gd name="connsiteY10-8608" fmla="*/ 61988 h 1701760"/>
                      <a:gd name="connsiteX11-8609" fmla="*/ 432188 w 2769956"/>
                      <a:gd name="connsiteY11-8610" fmla="*/ 111799 h 1701760"/>
                      <a:gd name="connsiteX12-8611" fmla="*/ 453536 w 2769956"/>
                      <a:gd name="connsiteY12-8612" fmla="*/ 122473 h 1701760"/>
                      <a:gd name="connsiteX13-8613" fmla="*/ 464210 w 2769956"/>
                      <a:gd name="connsiteY13-8614" fmla="*/ 86893 h 1701760"/>
                      <a:gd name="connsiteX14-8615" fmla="*/ 517579 w 2769956"/>
                      <a:gd name="connsiteY14-8616" fmla="*/ 58430 h 1701760"/>
                      <a:gd name="connsiteX15-8617" fmla="*/ 560275 w 2769956"/>
                      <a:gd name="connsiteY15-8618" fmla="*/ 61988 h 1701760"/>
                      <a:gd name="connsiteX16-8619" fmla="*/ 553159 w 2769956"/>
                      <a:gd name="connsiteY16-8620" fmla="*/ 12176 h 1701760"/>
                      <a:gd name="connsiteX17-8621" fmla="*/ 606529 w 2769956"/>
                      <a:gd name="connsiteY17-8622" fmla="*/ 1502 h 1701760"/>
                      <a:gd name="connsiteX18-8623" fmla="*/ 652782 w 2769956"/>
                      <a:gd name="connsiteY18-8624" fmla="*/ 37082 h 1701760"/>
                      <a:gd name="connsiteX19-8625" fmla="*/ 702594 w 2769956"/>
                      <a:gd name="connsiteY19-8626" fmla="*/ 26408 h 1701760"/>
                      <a:gd name="connsiteX20-8627" fmla="*/ 716826 w 2769956"/>
                      <a:gd name="connsiteY20-8628" fmla="*/ 69103 h 1701760"/>
                      <a:gd name="connsiteX21-8629" fmla="*/ 727500 w 2769956"/>
                      <a:gd name="connsiteY21-8630" fmla="*/ 111799 h 1701760"/>
                      <a:gd name="connsiteX22-8631" fmla="*/ 759522 w 2769956"/>
                      <a:gd name="connsiteY22-8632" fmla="*/ 111799 h 1701760"/>
                      <a:gd name="connsiteX23-8633" fmla="*/ 784428 w 2769956"/>
                      <a:gd name="connsiteY23-8634" fmla="*/ 175843 h 1701760"/>
                      <a:gd name="connsiteX24-8635" fmla="*/ 841355 w 2769956"/>
                      <a:gd name="connsiteY24-8636" fmla="*/ 179401 h 1701760"/>
                      <a:gd name="connsiteX25-8637" fmla="*/ 869819 w 2769956"/>
                      <a:gd name="connsiteY25-8638" fmla="*/ 161611 h 1701760"/>
                      <a:gd name="connsiteX26-8639" fmla="*/ 891167 w 2769956"/>
                      <a:gd name="connsiteY26-8640" fmla="*/ 257676 h 1701760"/>
                      <a:gd name="connsiteX27-8641" fmla="*/ 898283 w 2769956"/>
                      <a:gd name="connsiteY27-8642" fmla="*/ 303930 h 1701760"/>
                      <a:gd name="connsiteX28-8643" fmla="*/ 880493 w 2769956"/>
                      <a:gd name="connsiteY28-8644" fmla="*/ 332394 h 1701760"/>
                      <a:gd name="connsiteX29-8645" fmla="*/ 816449 w 2769956"/>
                      <a:gd name="connsiteY29-8646" fmla="*/ 378647 h 1701760"/>
                      <a:gd name="connsiteX30-8647" fmla="*/ 791544 w 2769956"/>
                      <a:gd name="connsiteY30-8648" fmla="*/ 417785 h 1701760"/>
                      <a:gd name="connsiteX31-8649" fmla="*/ 834239 w 2769956"/>
                      <a:gd name="connsiteY31-8650" fmla="*/ 403553 h 1701760"/>
                      <a:gd name="connsiteX32-8651" fmla="*/ 884051 w 2769956"/>
                      <a:gd name="connsiteY32-8652" fmla="*/ 396437 h 1701760"/>
                      <a:gd name="connsiteX33-8653" fmla="*/ 919631 w 2769956"/>
                      <a:gd name="connsiteY33-8654" fmla="*/ 414227 h 1701760"/>
                      <a:gd name="connsiteX34-8655" fmla="*/ 912515 w 2769956"/>
                      <a:gd name="connsiteY34-8656" fmla="*/ 467597 h 1701760"/>
                      <a:gd name="connsiteX35-8657" fmla="*/ 891167 w 2769956"/>
                      <a:gd name="connsiteY35-8658" fmla="*/ 517409 h 1701760"/>
                      <a:gd name="connsiteX36-8659" fmla="*/ 901841 w 2769956"/>
                      <a:gd name="connsiteY36-8660" fmla="*/ 585010 h 1701760"/>
                      <a:gd name="connsiteX37-8661" fmla="*/ 940979 w 2769956"/>
                      <a:gd name="connsiteY37-8662" fmla="*/ 617032 h 1701760"/>
                      <a:gd name="connsiteX38-8663" fmla="*/ 962326 w 2769956"/>
                      <a:gd name="connsiteY38-8664" fmla="*/ 649054 h 1701760"/>
                      <a:gd name="connsiteX39-8665" fmla="*/ 990790 w 2769956"/>
                      <a:gd name="connsiteY39-8666" fmla="*/ 595684 h 1701760"/>
                      <a:gd name="connsiteX40-8667" fmla="*/ 1033486 w 2769956"/>
                      <a:gd name="connsiteY40-8668" fmla="*/ 606358 h 1701760"/>
                      <a:gd name="connsiteX41-8669" fmla="*/ 1069066 w 2769956"/>
                      <a:gd name="connsiteY41-8670" fmla="*/ 592126 h 1701760"/>
                      <a:gd name="connsiteX42-8671" fmla="*/ 1108203 w 2769956"/>
                      <a:gd name="connsiteY42-8672" fmla="*/ 560104 h 1701760"/>
                      <a:gd name="connsiteX43-8673" fmla="*/ 1158015 w 2769956"/>
                      <a:gd name="connsiteY43-8674" fmla="*/ 567220 h 1701760"/>
                      <a:gd name="connsiteX44-8675" fmla="*/ 1197153 w 2769956"/>
                      <a:gd name="connsiteY44-8676" fmla="*/ 556546 h 1701760"/>
                      <a:gd name="connsiteX45-8677" fmla="*/ 1207827 w 2769956"/>
                      <a:gd name="connsiteY45-8678" fmla="*/ 613474 h 1701760"/>
                      <a:gd name="connsiteX46-8679" fmla="*/ 1236291 w 2769956"/>
                      <a:gd name="connsiteY46-8680" fmla="*/ 638380 h 1701760"/>
                      <a:gd name="connsiteX47-8681" fmla="*/ 1232733 w 2769956"/>
                      <a:gd name="connsiteY47-8682" fmla="*/ 681075 h 1701760"/>
                      <a:gd name="connsiteX48-8683" fmla="*/ 1225617 w 2769956"/>
                      <a:gd name="connsiteY48-8684" fmla="*/ 720213 h 1701760"/>
                      <a:gd name="connsiteX49-8685" fmla="*/ 1200711 w 2769956"/>
                      <a:gd name="connsiteY49-8686" fmla="*/ 745119 h 1701760"/>
                      <a:gd name="connsiteX50-8687" fmla="*/ 1165131 w 2769956"/>
                      <a:gd name="connsiteY50-8688" fmla="*/ 798489 h 1701760"/>
                      <a:gd name="connsiteX51-8689" fmla="*/ 1190037 w 2769956"/>
                      <a:gd name="connsiteY51-8690" fmla="*/ 812721 h 1701760"/>
                      <a:gd name="connsiteX52-8691" fmla="*/ 1232733 w 2769956"/>
                      <a:gd name="connsiteY52-8692" fmla="*/ 784257 h 1701760"/>
                      <a:gd name="connsiteX53-8693" fmla="*/ 1268312 w 2769956"/>
                      <a:gd name="connsiteY53-8694" fmla="*/ 851858 h 1701760"/>
                      <a:gd name="connsiteX54-8695" fmla="*/ 1303892 w 2769956"/>
                      <a:gd name="connsiteY54-8696" fmla="*/ 855416 h 1701760"/>
                      <a:gd name="connsiteX55-8697" fmla="*/ 1350146 w 2769956"/>
                      <a:gd name="connsiteY55-8698" fmla="*/ 866090 h 1701760"/>
                      <a:gd name="connsiteX56-8699" fmla="*/ 1385726 w 2769956"/>
                      <a:gd name="connsiteY56-8700" fmla="*/ 809163 h 1701760"/>
                      <a:gd name="connsiteX57-8701" fmla="*/ 1424863 w 2769956"/>
                      <a:gd name="connsiteY57-8702" fmla="*/ 784257 h 1701760"/>
                      <a:gd name="connsiteX58-8703" fmla="*/ 1478233 w 2769956"/>
                      <a:gd name="connsiteY58-8704" fmla="*/ 809163 h 1701760"/>
                      <a:gd name="connsiteX59-8705" fmla="*/ 1506697 w 2769956"/>
                      <a:gd name="connsiteY59-8706" fmla="*/ 823395 h 1701760"/>
                      <a:gd name="connsiteX60-8707" fmla="*/ 1531603 w 2769956"/>
                      <a:gd name="connsiteY60-8708" fmla="*/ 812721 h 1701760"/>
                      <a:gd name="connsiteX61-8709" fmla="*/ 1520929 w 2769956"/>
                      <a:gd name="connsiteY61-8710" fmla="*/ 773583 h 1701760"/>
                      <a:gd name="connsiteX62-8711" fmla="*/ 1524487 w 2769956"/>
                      <a:gd name="connsiteY62-8712" fmla="*/ 730887 h 1701760"/>
                      <a:gd name="connsiteX63-8713" fmla="*/ 1560067 w 2769956"/>
                      <a:gd name="connsiteY63-8714" fmla="*/ 698865 h 1701760"/>
                      <a:gd name="connsiteX64-8715" fmla="*/ 1631226 w 2769956"/>
                      <a:gd name="connsiteY64-8716" fmla="*/ 709539 h 1701760"/>
                      <a:gd name="connsiteX65-8717" fmla="*/ 1698828 w 2769956"/>
                      <a:gd name="connsiteY65-8718" fmla="*/ 734445 h 1701760"/>
                      <a:gd name="connsiteX66-8719" fmla="*/ 1745081 w 2769956"/>
                      <a:gd name="connsiteY66-8720" fmla="*/ 734445 h 1701760"/>
                      <a:gd name="connsiteX67-8721" fmla="*/ 1784219 w 2769956"/>
                      <a:gd name="connsiteY67-8722" fmla="*/ 720213 h 1701760"/>
                      <a:gd name="connsiteX68-8723" fmla="*/ 1802009 w 2769956"/>
                      <a:gd name="connsiteY68-8724" fmla="*/ 716655 h 1701760"/>
                      <a:gd name="connsiteX69-8725" fmla="*/ 1819799 w 2769956"/>
                      <a:gd name="connsiteY69-8726" fmla="*/ 748677 h 1701760"/>
                      <a:gd name="connsiteX70-8727" fmla="*/ 1762871 w 2769956"/>
                      <a:gd name="connsiteY70-8728" fmla="*/ 823395 h 1701760"/>
                      <a:gd name="connsiteX71-8729" fmla="*/ 1748639 w 2769956"/>
                      <a:gd name="connsiteY71-8730" fmla="*/ 866090 h 1701760"/>
                      <a:gd name="connsiteX72-8731" fmla="*/ 1784219 w 2769956"/>
                      <a:gd name="connsiteY72-8732" fmla="*/ 880322 h 1701760"/>
                      <a:gd name="connsiteX73-8733" fmla="*/ 1880284 w 2769956"/>
                      <a:gd name="connsiteY73-8734" fmla="*/ 862532 h 1701760"/>
                      <a:gd name="connsiteX74-8735" fmla="*/ 1933654 w 2769956"/>
                      <a:gd name="connsiteY74-8736" fmla="*/ 826952 h 1701760"/>
                      <a:gd name="connsiteX75-8737" fmla="*/ 1976350 w 2769956"/>
                      <a:gd name="connsiteY75-8738" fmla="*/ 841184 h 1701760"/>
                      <a:gd name="connsiteX76-8739" fmla="*/ 2001256 w 2769956"/>
                      <a:gd name="connsiteY76-8740" fmla="*/ 873206 h 1701760"/>
                      <a:gd name="connsiteX77-8741" fmla="*/ 2036835 w 2769956"/>
                      <a:gd name="connsiteY77-8742" fmla="*/ 834068 h 1701760"/>
                      <a:gd name="connsiteX78-8743" fmla="*/ 2047509 w 2769956"/>
                      <a:gd name="connsiteY78-8744" fmla="*/ 677517 h 1701760"/>
                      <a:gd name="connsiteX79-8745" fmla="*/ 2065299 w 2769956"/>
                      <a:gd name="connsiteY79-8746" fmla="*/ 609916 h 1701760"/>
                      <a:gd name="connsiteX80-8747" fmla="*/ 2115111 w 2769956"/>
                      <a:gd name="connsiteY80-8748" fmla="*/ 563662 h 1701760"/>
                      <a:gd name="connsiteX81-8749" fmla="*/ 2132901 w 2769956"/>
                      <a:gd name="connsiteY81-8750" fmla="*/ 467597 h 1701760"/>
                      <a:gd name="connsiteX82-8751" fmla="*/ 2129343 w 2769956"/>
                      <a:gd name="connsiteY82-8752" fmla="*/ 417785 h 1701760"/>
                      <a:gd name="connsiteX83-8753" fmla="*/ 2193386 w 2769956"/>
                      <a:gd name="connsiteY83-8754" fmla="*/ 385763 h 1701760"/>
                      <a:gd name="connsiteX84-8755" fmla="*/ 2214734 w 2769956"/>
                      <a:gd name="connsiteY84-8756" fmla="*/ 343068 h 1701760"/>
                      <a:gd name="connsiteX85-8757" fmla="*/ 2207618 w 2769956"/>
                      <a:gd name="connsiteY85-8758" fmla="*/ 261234 h 1701760"/>
                      <a:gd name="connsiteX86-8759" fmla="*/ 2236082 w 2769956"/>
                      <a:gd name="connsiteY86-8760" fmla="*/ 214981 h 1701760"/>
                      <a:gd name="connsiteX87-8761" fmla="*/ 2300126 w 2769956"/>
                      <a:gd name="connsiteY87-8762" fmla="*/ 211423 h 1701760"/>
                      <a:gd name="connsiteX88-8763" fmla="*/ 2346379 w 2769956"/>
                      <a:gd name="connsiteY88-8764" fmla="*/ 182959 h 1701760"/>
                      <a:gd name="connsiteX89-8765" fmla="*/ 2396191 w 2769956"/>
                      <a:gd name="connsiteY89-8766" fmla="*/ 147379 h 1701760"/>
                      <a:gd name="connsiteX90-8767" fmla="*/ 2431771 w 2769956"/>
                      <a:gd name="connsiteY90-8768" fmla="*/ 118915 h 1701760"/>
                      <a:gd name="connsiteX91-8769" fmla="*/ 2474467 w 2769956"/>
                      <a:gd name="connsiteY91-8770" fmla="*/ 165169 h 1701760"/>
                      <a:gd name="connsiteX92-8771" fmla="*/ 2520720 w 2769956"/>
                      <a:gd name="connsiteY92-8772" fmla="*/ 247002 h 1701760"/>
                      <a:gd name="connsiteX93-8773" fmla="*/ 2538510 w 2769956"/>
                      <a:gd name="connsiteY93-8774" fmla="*/ 279024 h 1701760"/>
                      <a:gd name="connsiteX94-8775" fmla="*/ 2588322 w 2769956"/>
                      <a:gd name="connsiteY94-8776" fmla="*/ 257676 h 1701760"/>
                      <a:gd name="connsiteX95-8777" fmla="*/ 2648807 w 2769956"/>
                      <a:gd name="connsiteY95-8778" fmla="*/ 232770 h 1701760"/>
                      <a:gd name="connsiteX96-8779" fmla="*/ 2659481 w 2769956"/>
                      <a:gd name="connsiteY96-8780" fmla="*/ 275466 h 1701760"/>
                      <a:gd name="connsiteX97-8781" fmla="*/ 2712851 w 2769956"/>
                      <a:gd name="connsiteY97-8782" fmla="*/ 268350 h 1701760"/>
                      <a:gd name="connsiteX98-8783" fmla="*/ 2748431 w 2769956"/>
                      <a:gd name="connsiteY98-8784" fmla="*/ 275466 h 1701760"/>
                      <a:gd name="connsiteX99-8785" fmla="*/ 2769779 w 2769956"/>
                      <a:gd name="connsiteY99-8786" fmla="*/ 314604 h 1701760"/>
                      <a:gd name="connsiteX100-8787" fmla="*/ 2755547 w 2769956"/>
                      <a:gd name="connsiteY100-8788" fmla="*/ 346626 h 1701760"/>
                      <a:gd name="connsiteX101-8789" fmla="*/ 2705735 w 2769956"/>
                      <a:gd name="connsiteY101-8790" fmla="*/ 421343 h 1701760"/>
                      <a:gd name="connsiteX102-8791" fmla="*/ 2680829 w 2769956"/>
                      <a:gd name="connsiteY102-8792" fmla="*/ 460481 h 1701760"/>
                      <a:gd name="connsiteX103-8793" fmla="*/ 2663039 w 2769956"/>
                      <a:gd name="connsiteY103-8794" fmla="*/ 510293 h 1701760"/>
                      <a:gd name="connsiteX104-8795" fmla="*/ 2648807 w 2769956"/>
                      <a:gd name="connsiteY104-8796" fmla="*/ 535198 h 1701760"/>
                      <a:gd name="connsiteX105-8797" fmla="*/ 2680829 w 2769956"/>
                      <a:gd name="connsiteY105-8798" fmla="*/ 560104 h 1701760"/>
                      <a:gd name="connsiteX106-8799" fmla="*/ 2655923 w 2769956"/>
                      <a:gd name="connsiteY106-8800" fmla="*/ 613474 h 1701760"/>
                      <a:gd name="connsiteX107-8801" fmla="*/ 2677271 w 2769956"/>
                      <a:gd name="connsiteY107-8802" fmla="*/ 666844 h 1701760"/>
                      <a:gd name="connsiteX108-8803" fmla="*/ 2634575 w 2769956"/>
                      <a:gd name="connsiteY108-8804" fmla="*/ 656170 h 1701760"/>
                      <a:gd name="connsiteX109-8805" fmla="*/ 2588322 w 2769956"/>
                      <a:gd name="connsiteY109-8806" fmla="*/ 645496 h 1701760"/>
                      <a:gd name="connsiteX110-8807" fmla="*/ 2616786 w 2769956"/>
                      <a:gd name="connsiteY110-8808" fmla="*/ 677517 h 1701760"/>
                      <a:gd name="connsiteX111-8809" fmla="*/ 2588322 w 2769956"/>
                      <a:gd name="connsiteY111-8810" fmla="*/ 723771 h 1701760"/>
                      <a:gd name="connsiteX112-8811" fmla="*/ 2566974 w 2769956"/>
                      <a:gd name="connsiteY112-8812" fmla="*/ 730887 h 1701760"/>
                      <a:gd name="connsiteX113-8813" fmla="*/ 2556300 w 2769956"/>
                      <a:gd name="connsiteY113-8814" fmla="*/ 762909 h 1701760"/>
                      <a:gd name="connsiteX114-8815" fmla="*/ 2520720 w 2769956"/>
                      <a:gd name="connsiteY114-8816" fmla="*/ 794931 h 1701760"/>
                      <a:gd name="connsiteX115-8817" fmla="*/ 2506488 w 2769956"/>
                      <a:gd name="connsiteY115-8818" fmla="*/ 826952 h 1701760"/>
                      <a:gd name="connsiteX116-8819" fmla="*/ 2470909 w 2769956"/>
                      <a:gd name="connsiteY116-8820" fmla="*/ 830510 h 1701760"/>
                      <a:gd name="connsiteX117-8821" fmla="*/ 2438887 w 2769956"/>
                      <a:gd name="connsiteY117-8822" fmla="*/ 834068 h 1701760"/>
                      <a:gd name="connsiteX118-8823" fmla="*/ 2424655 w 2769956"/>
                      <a:gd name="connsiteY118-8824" fmla="*/ 873206 h 1701760"/>
                      <a:gd name="connsiteX119-8825" fmla="*/ 2421097 w 2769956"/>
                      <a:gd name="connsiteY119-8826" fmla="*/ 887438 h 1701760"/>
                      <a:gd name="connsiteX120-8827" fmla="*/ 2381959 w 2769956"/>
                      <a:gd name="connsiteY120-8828" fmla="*/ 944366 h 1701760"/>
                      <a:gd name="connsiteX121-8829" fmla="*/ 2346379 w 2769956"/>
                      <a:gd name="connsiteY121-8830" fmla="*/ 965714 h 1701760"/>
                      <a:gd name="connsiteX122-8831" fmla="*/ 2335705 w 2769956"/>
                      <a:gd name="connsiteY122-8832" fmla="*/ 965714 h 1701760"/>
                      <a:gd name="connsiteX123-8833" fmla="*/ 2314358 w 2769956"/>
                      <a:gd name="connsiteY123-8834" fmla="*/ 990619 h 1701760"/>
                      <a:gd name="connsiteX124-8835" fmla="*/ 2293010 w 2769956"/>
                      <a:gd name="connsiteY124-8836" fmla="*/ 997735 h 1701760"/>
                      <a:gd name="connsiteX125-8837" fmla="*/ 2260988 w 2769956"/>
                      <a:gd name="connsiteY125-8838" fmla="*/ 1019083 h 1701760"/>
                      <a:gd name="connsiteX126-8839" fmla="*/ 2218292 w 2769956"/>
                      <a:gd name="connsiteY126-8840" fmla="*/ 1026199 h 1701760"/>
                      <a:gd name="connsiteX127-8841" fmla="*/ 2189828 w 2769956"/>
                      <a:gd name="connsiteY127-8842" fmla="*/ 1104475 h 1701760"/>
                      <a:gd name="connsiteX128-8843" fmla="*/ 2157807 w 2769956"/>
                      <a:gd name="connsiteY128-8844" fmla="*/ 1157844 h 1701760"/>
                      <a:gd name="connsiteX129-8845" fmla="*/ 2122227 w 2769956"/>
                      <a:gd name="connsiteY129-8846" fmla="*/ 1161402 h 1701760"/>
                      <a:gd name="connsiteX130-8847" fmla="*/ 2097321 w 2769956"/>
                      <a:gd name="connsiteY130-8848" fmla="*/ 1175634 h 1701760"/>
                      <a:gd name="connsiteX131-8849" fmla="*/ 2068857 w 2769956"/>
                      <a:gd name="connsiteY131-8850" fmla="*/ 1182750 h 1701760"/>
                      <a:gd name="connsiteX132-8851" fmla="*/ 2022603 w 2769956"/>
                      <a:gd name="connsiteY132-8852" fmla="*/ 1200540 h 1701760"/>
                      <a:gd name="connsiteX133-8853" fmla="*/ 2004814 w 2769956"/>
                      <a:gd name="connsiteY133-8854" fmla="*/ 1179192 h 1701760"/>
                      <a:gd name="connsiteX134-8855" fmla="*/ 1990582 w 2769956"/>
                      <a:gd name="connsiteY134-8856" fmla="*/ 1200540 h 1701760"/>
                      <a:gd name="connsiteX135-8857" fmla="*/ 1979908 w 2769956"/>
                      <a:gd name="connsiteY135-8858" fmla="*/ 1225446 h 1701760"/>
                      <a:gd name="connsiteX136-8859" fmla="*/ 1944328 w 2769956"/>
                      <a:gd name="connsiteY136-8860" fmla="*/ 1200540 h 1701760"/>
                      <a:gd name="connsiteX137-8861" fmla="*/ 1908748 w 2769956"/>
                      <a:gd name="connsiteY137-8862" fmla="*/ 1207656 h 1701760"/>
                      <a:gd name="connsiteX138-8863" fmla="*/ 1866053 w 2769956"/>
                      <a:gd name="connsiteY138-8864" fmla="*/ 1236120 h 1701760"/>
                      <a:gd name="connsiteX139-8865" fmla="*/ 1837589 w 2769956"/>
                      <a:gd name="connsiteY139-8866" fmla="*/ 1221888 h 1701760"/>
                      <a:gd name="connsiteX140-8867" fmla="*/ 1844705 w 2769956"/>
                      <a:gd name="connsiteY140-8868" fmla="*/ 1196982 h 1701760"/>
                      <a:gd name="connsiteX141-8869" fmla="*/ 1805567 w 2769956"/>
                      <a:gd name="connsiteY141-8870" fmla="*/ 1225446 h 1701760"/>
                      <a:gd name="connsiteX142-8871" fmla="*/ 1805567 w 2769956"/>
                      <a:gd name="connsiteY142-8872" fmla="*/ 1257468 h 1701760"/>
                      <a:gd name="connsiteX143-8873" fmla="*/ 1787777 w 2769956"/>
                      <a:gd name="connsiteY143-8874" fmla="*/ 1246794 h 1701760"/>
                      <a:gd name="connsiteX144-8875" fmla="*/ 1773545 w 2769956"/>
                      <a:gd name="connsiteY144-8876" fmla="*/ 1268142 h 1701760"/>
                      <a:gd name="connsiteX145-8877" fmla="*/ 1766429 w 2769956"/>
                      <a:gd name="connsiteY145-8878" fmla="*/ 1307279 h 1701760"/>
                      <a:gd name="connsiteX146-8879" fmla="*/ 1702386 w 2769956"/>
                      <a:gd name="connsiteY146-8880" fmla="*/ 1307279 h 1701760"/>
                      <a:gd name="connsiteX147-8881" fmla="*/ 1698828 w 2769956"/>
                      <a:gd name="connsiteY147-8882" fmla="*/ 1261026 h 1701760"/>
                      <a:gd name="connsiteX148-8883" fmla="*/ 1638342 w 2769956"/>
                      <a:gd name="connsiteY148-8884" fmla="*/ 1200540 h 1701760"/>
                      <a:gd name="connsiteX149-8885" fmla="*/ 1627668 w 2769956"/>
                      <a:gd name="connsiteY149-8886" fmla="*/ 1172076 h 1701760"/>
                      <a:gd name="connsiteX150-8887" fmla="*/ 1641900 w 2769956"/>
                      <a:gd name="connsiteY150-8888" fmla="*/ 1232562 h 1701760"/>
                      <a:gd name="connsiteX151-8889" fmla="*/ 1613436 w 2769956"/>
                      <a:gd name="connsiteY151-8890" fmla="*/ 1221888 h 1701760"/>
                      <a:gd name="connsiteX152-8891" fmla="*/ 1645458 w 2769956"/>
                      <a:gd name="connsiteY152-8892" fmla="*/ 1293047 h 1701760"/>
                      <a:gd name="connsiteX153-8893" fmla="*/ 1631226 w 2769956"/>
                      <a:gd name="connsiteY153-8894" fmla="*/ 1332185 h 1701760"/>
                      <a:gd name="connsiteX154-8895" fmla="*/ 1616994 w 2769956"/>
                      <a:gd name="connsiteY154-8896" fmla="*/ 1335743 h 1701760"/>
                      <a:gd name="connsiteX155-8897" fmla="*/ 1588530 w 2769956"/>
                      <a:gd name="connsiteY155-8898" fmla="*/ 1310837 h 1701760"/>
                      <a:gd name="connsiteX156-8899" fmla="*/ 1574298 w 2769956"/>
                      <a:gd name="connsiteY156-8900" fmla="*/ 1342859 h 1701760"/>
                      <a:gd name="connsiteX157-8901" fmla="*/ 1549393 w 2769956"/>
                      <a:gd name="connsiteY157-8902" fmla="*/ 1335743 h 1701760"/>
                      <a:gd name="connsiteX158-8903" fmla="*/ 1545835 w 2769956"/>
                      <a:gd name="connsiteY158-8904" fmla="*/ 1300163 h 1701760"/>
                      <a:gd name="connsiteX159-8905" fmla="*/ 1538719 w 2769956"/>
                      <a:gd name="connsiteY159-8906" fmla="*/ 1385555 h 1701760"/>
                      <a:gd name="connsiteX160-8907" fmla="*/ 1496023 w 2769956"/>
                      <a:gd name="connsiteY160-8908" fmla="*/ 1392671 h 1701760"/>
                      <a:gd name="connsiteX161-8909" fmla="*/ 1474675 w 2769956"/>
                      <a:gd name="connsiteY161-8910" fmla="*/ 1406903 h 1701760"/>
                      <a:gd name="connsiteX162-8911" fmla="*/ 1442653 w 2769956"/>
                      <a:gd name="connsiteY162-8912" fmla="*/ 1396229 h 1701760"/>
                      <a:gd name="connsiteX163-8913" fmla="*/ 1407074 w 2769956"/>
                      <a:gd name="connsiteY163-8914" fmla="*/ 1421135 h 1701760"/>
                      <a:gd name="connsiteX164-8915" fmla="*/ 1367936 w 2769956"/>
                      <a:gd name="connsiteY164-8916" fmla="*/ 1403345 h 1701760"/>
                      <a:gd name="connsiteX165-8917" fmla="*/ 1357262 w 2769956"/>
                      <a:gd name="connsiteY165-8918" fmla="*/ 1414019 h 1701760"/>
                      <a:gd name="connsiteX166-8919" fmla="*/ 1332356 w 2769956"/>
                      <a:gd name="connsiteY166-8920" fmla="*/ 1449598 h 1701760"/>
                      <a:gd name="connsiteX167-8921" fmla="*/ 1321682 w 2769956"/>
                      <a:gd name="connsiteY167-8922" fmla="*/ 1428251 h 1701760"/>
                      <a:gd name="connsiteX168-8923" fmla="*/ 1314566 w 2769956"/>
                      <a:gd name="connsiteY168-8924" fmla="*/ 1410461 h 1701760"/>
                      <a:gd name="connsiteX169-8925" fmla="*/ 1300334 w 2769956"/>
                      <a:gd name="connsiteY169-8926" fmla="*/ 1449598 h 1701760"/>
                      <a:gd name="connsiteX170-8927" fmla="*/ 1232733 w 2769956"/>
                      <a:gd name="connsiteY170-8928" fmla="*/ 1456714 h 1701760"/>
                      <a:gd name="connsiteX171-8929" fmla="*/ 1200711 w 2769956"/>
                      <a:gd name="connsiteY171-8930" fmla="*/ 1478062 h 1701760"/>
                      <a:gd name="connsiteX172-8931" fmla="*/ 1133109 w 2769956"/>
                      <a:gd name="connsiteY172-8932" fmla="*/ 1506526 h 1701760"/>
                      <a:gd name="connsiteX173-8933" fmla="*/ 1090414 w 2769956"/>
                      <a:gd name="connsiteY173-8934" fmla="*/ 1549222 h 1701760"/>
                      <a:gd name="connsiteX174-8935" fmla="*/ 1022812 w 2769956"/>
                      <a:gd name="connsiteY174-8936" fmla="*/ 1556338 h 1701760"/>
                      <a:gd name="connsiteX175-8937" fmla="*/ 1069066 w 2769956"/>
                      <a:gd name="connsiteY175-8938" fmla="*/ 1595475 h 1701760"/>
                      <a:gd name="connsiteX176-8939" fmla="*/ 1061950 w 2769956"/>
                      <a:gd name="connsiteY176-8940" fmla="*/ 1620381 h 1701760"/>
                      <a:gd name="connsiteX177-8941" fmla="*/ 1086856 w 2769956"/>
                      <a:gd name="connsiteY177-8942" fmla="*/ 1655961 h 1701760"/>
                      <a:gd name="connsiteX178-8943" fmla="*/ 1037044 w 2769956"/>
                      <a:gd name="connsiteY178-8944" fmla="*/ 1695099 h 1701760"/>
                      <a:gd name="connsiteX179-8945" fmla="*/ 969442 w 2769956"/>
                      <a:gd name="connsiteY179-8946" fmla="*/ 1698657 h 1701760"/>
                      <a:gd name="connsiteX180-8947" fmla="*/ 955210 w 2769956"/>
                      <a:gd name="connsiteY180-8948" fmla="*/ 1663077 h 1701760"/>
                      <a:gd name="connsiteX181-8949" fmla="*/ 926747 w 2769956"/>
                      <a:gd name="connsiteY181-8950" fmla="*/ 1591917 h 1701760"/>
                      <a:gd name="connsiteX182-8951" fmla="*/ 933863 w 2769956"/>
                      <a:gd name="connsiteY182-8952" fmla="*/ 1538548 h 1701760"/>
                      <a:gd name="connsiteX183-8953" fmla="*/ 948095 w 2769956"/>
                      <a:gd name="connsiteY183-8954" fmla="*/ 1474504 h 1701760"/>
                      <a:gd name="connsiteX184-8955" fmla="*/ 965884 w 2769956"/>
                      <a:gd name="connsiteY184-8956" fmla="*/ 1474504 h 1701760"/>
                      <a:gd name="connsiteX185-8957" fmla="*/ 933863 w 2769956"/>
                      <a:gd name="connsiteY185-8958" fmla="*/ 1453156 h 1701760"/>
                      <a:gd name="connsiteX186-8959" fmla="*/ 905399 w 2769956"/>
                      <a:gd name="connsiteY186-8960" fmla="*/ 1474504 h 1701760"/>
                      <a:gd name="connsiteX187-8961" fmla="*/ 827123 w 2769956"/>
                      <a:gd name="connsiteY187-8962" fmla="*/ 1481620 h 1701760"/>
                      <a:gd name="connsiteX188-8963" fmla="*/ 816449 w 2769956"/>
                      <a:gd name="connsiteY188-8964" fmla="*/ 1456714 h 1701760"/>
                      <a:gd name="connsiteX189-8965" fmla="*/ 766638 w 2769956"/>
                      <a:gd name="connsiteY189-8966" fmla="*/ 1438924 h 1701760"/>
                      <a:gd name="connsiteX190-8967" fmla="*/ 734616 w 2769956"/>
                      <a:gd name="connsiteY190-8968" fmla="*/ 1381997 h 1701760"/>
                      <a:gd name="connsiteX191-8969" fmla="*/ 731058 w 2769956"/>
                      <a:gd name="connsiteY191-8970" fmla="*/ 1428251 h 1701760"/>
                      <a:gd name="connsiteX192-8971" fmla="*/ 709710 w 2769956"/>
                      <a:gd name="connsiteY192-8972" fmla="*/ 1435366 h 1701760"/>
                      <a:gd name="connsiteX193-8973" fmla="*/ 684804 w 2769956"/>
                      <a:gd name="connsiteY193-8974" fmla="*/ 1428251 h 1701760"/>
                      <a:gd name="connsiteX194-8975" fmla="*/ 667014 w 2769956"/>
                      <a:gd name="connsiteY194-8976" fmla="*/ 1446040 h 1701760"/>
                      <a:gd name="connsiteX195-8977" fmla="*/ 627877 w 2769956"/>
                      <a:gd name="connsiteY195-8978" fmla="*/ 1449598 h 1701760"/>
                      <a:gd name="connsiteX196-8979" fmla="*/ 592297 w 2769956"/>
                      <a:gd name="connsiteY196-8980" fmla="*/ 1417577 h 1701760"/>
                      <a:gd name="connsiteX197-8981" fmla="*/ 546043 w 2769956"/>
                      <a:gd name="connsiteY197-8982" fmla="*/ 1431809 h 1701760"/>
                      <a:gd name="connsiteX198-8983" fmla="*/ 489116 w 2769956"/>
                      <a:gd name="connsiteY198-8984" fmla="*/ 1406903 h 1701760"/>
                      <a:gd name="connsiteX199-8985" fmla="*/ 442862 w 2769956"/>
                      <a:gd name="connsiteY199-8986" fmla="*/ 1378439 h 1701760"/>
                      <a:gd name="connsiteX200-8987" fmla="*/ 385934 w 2769956"/>
                      <a:gd name="connsiteY200-8988" fmla="*/ 1367765 h 1701760"/>
                      <a:gd name="connsiteX201-8989" fmla="*/ 389492 w 2769956"/>
                      <a:gd name="connsiteY201-8990" fmla="*/ 1303721 h 1701760"/>
                      <a:gd name="connsiteX202-8991" fmla="*/ 378818 w 2769956"/>
                      <a:gd name="connsiteY202-8992" fmla="*/ 1257468 h 1701760"/>
                      <a:gd name="connsiteX203-8993" fmla="*/ 407282 w 2769956"/>
                      <a:gd name="connsiteY203-8994" fmla="*/ 1221888 h 1701760"/>
                      <a:gd name="connsiteX204-8995" fmla="*/ 382376 w 2769956"/>
                      <a:gd name="connsiteY204-8996" fmla="*/ 1182750 h 1701760"/>
                      <a:gd name="connsiteX205-8997" fmla="*/ 336123 w 2769956"/>
                      <a:gd name="connsiteY205-8998" fmla="*/ 1196982 h 1701760"/>
                      <a:gd name="connsiteX206-8999" fmla="*/ 311217 w 2769956"/>
                      <a:gd name="connsiteY206-9000" fmla="*/ 1172076 h 1701760"/>
                      <a:gd name="connsiteX207-9001" fmla="*/ 268521 w 2769956"/>
                      <a:gd name="connsiteY207-9002" fmla="*/ 1179192 h 1701760"/>
                      <a:gd name="connsiteX208-9003" fmla="*/ 211593 w 2769956"/>
                      <a:gd name="connsiteY208-9004" fmla="*/ 1157844 h 1701760"/>
                      <a:gd name="connsiteX209-9005" fmla="*/ 190246 w 2769956"/>
                      <a:gd name="connsiteY209-9006" fmla="*/ 1125823 h 1701760"/>
                      <a:gd name="connsiteX210-9007" fmla="*/ 236499 w 2769956"/>
                      <a:gd name="connsiteY210-9008" fmla="*/ 1083127 h 1701760"/>
                      <a:gd name="connsiteX211-9009" fmla="*/ 275637 w 2769956"/>
                      <a:gd name="connsiteY211-9010" fmla="*/ 1061779 h 1701760"/>
                      <a:gd name="connsiteX212-9011" fmla="*/ 307659 w 2769956"/>
                      <a:gd name="connsiteY212-9012" fmla="*/ 1076011 h 1701760"/>
                      <a:gd name="connsiteX213-9013" fmla="*/ 325449 w 2769956"/>
                      <a:gd name="connsiteY213-9014" fmla="*/ 1011967 h 1701760"/>
                      <a:gd name="connsiteX214-9015" fmla="*/ 300543 w 2769956"/>
                      <a:gd name="connsiteY214-9016" fmla="*/ 951482 h 1701760"/>
                      <a:gd name="connsiteX215-9017" fmla="*/ 261405 w 2769956"/>
                      <a:gd name="connsiteY215-9018" fmla="*/ 965714 h 1701760"/>
                      <a:gd name="connsiteX216-9019" fmla="*/ 236499 w 2769956"/>
                      <a:gd name="connsiteY216-9020" fmla="*/ 947924 h 1701760"/>
                      <a:gd name="connsiteX217-9021" fmla="*/ 211593 w 2769956"/>
                      <a:gd name="connsiteY217-9022" fmla="*/ 965714 h 1701760"/>
                      <a:gd name="connsiteX218-9023" fmla="*/ 165340 w 2769956"/>
                      <a:gd name="connsiteY218-9024" fmla="*/ 947924 h 1701760"/>
                      <a:gd name="connsiteX219-9025" fmla="*/ 151108 w 2769956"/>
                      <a:gd name="connsiteY219-9026" fmla="*/ 926576 h 1701760"/>
                      <a:gd name="connsiteX220-9027" fmla="*/ 136876 w 2769956"/>
                      <a:gd name="connsiteY220-9028" fmla="*/ 890996 h 1701760"/>
                      <a:gd name="connsiteX221-9029" fmla="*/ 83506 w 2769956"/>
                      <a:gd name="connsiteY221-9030" fmla="*/ 876764 h 1701760"/>
                      <a:gd name="connsiteX222-9031" fmla="*/ 65716 w 2769956"/>
                      <a:gd name="connsiteY222-9032" fmla="*/ 883880 h 1701760"/>
                      <a:gd name="connsiteX223-9033" fmla="*/ 44368 w 2769956"/>
                      <a:gd name="connsiteY223-9034" fmla="*/ 837626 h 1701760"/>
                      <a:gd name="connsiteX224-9035" fmla="*/ 58600 w 2769956"/>
                      <a:gd name="connsiteY224-9036" fmla="*/ 784257 h 1701760"/>
                      <a:gd name="connsiteX225-9037" fmla="*/ 69274 w 2769956"/>
                      <a:gd name="connsiteY225-9038" fmla="*/ 738003 h 1701760"/>
                      <a:gd name="connsiteX226-9039" fmla="*/ 87064 w 2769956"/>
                      <a:gd name="connsiteY226-9040" fmla="*/ 723771 h 1701760"/>
                      <a:gd name="connsiteX227-9041" fmla="*/ 58600 w 2769956"/>
                      <a:gd name="connsiteY227-9042" fmla="*/ 695307 h 1701760"/>
                      <a:gd name="connsiteX228-9043" fmla="*/ 1673 w 2769956"/>
                      <a:gd name="connsiteY228-9044" fmla="*/ 652612 h 1701760"/>
                      <a:gd name="connsiteX0-9045" fmla="*/ 1673 w 2769956"/>
                      <a:gd name="connsiteY0-9046" fmla="*/ 652612 h 1701760"/>
                      <a:gd name="connsiteX1-9047" fmla="*/ 250731 w 2769956"/>
                      <a:gd name="connsiteY1-9048" fmla="*/ 268350 h 1701760"/>
                      <a:gd name="connsiteX2-9049" fmla="*/ 321891 w 2769956"/>
                      <a:gd name="connsiteY2-9050" fmla="*/ 257676 h 1701760"/>
                      <a:gd name="connsiteX3-9051" fmla="*/ 375260 w 2769956"/>
                      <a:gd name="connsiteY3-9052" fmla="*/ 261234 h 1701760"/>
                      <a:gd name="connsiteX4-9053" fmla="*/ 375260 w 2769956"/>
                      <a:gd name="connsiteY4-9054" fmla="*/ 193633 h 1701760"/>
                      <a:gd name="connsiteX5-9055" fmla="*/ 353912 w 2769956"/>
                      <a:gd name="connsiteY5-9056" fmla="*/ 186517 h 1701760"/>
                      <a:gd name="connsiteX6-9057" fmla="*/ 314775 w 2769956"/>
                      <a:gd name="connsiteY6-9058" fmla="*/ 190075 h 1701760"/>
                      <a:gd name="connsiteX7-9059" fmla="*/ 414398 w 2769956"/>
                      <a:gd name="connsiteY7-9060" fmla="*/ 129589 h 1701760"/>
                      <a:gd name="connsiteX8-9061" fmla="*/ 417956 w 2769956"/>
                      <a:gd name="connsiteY8-9062" fmla="*/ 101125 h 1701760"/>
                      <a:gd name="connsiteX9-9063" fmla="*/ 425072 w 2769956"/>
                      <a:gd name="connsiteY9-9064" fmla="*/ 61988 h 1701760"/>
                      <a:gd name="connsiteX10-9065" fmla="*/ 432188 w 2769956"/>
                      <a:gd name="connsiteY10-9066" fmla="*/ 111799 h 1701760"/>
                      <a:gd name="connsiteX11-9067" fmla="*/ 453536 w 2769956"/>
                      <a:gd name="connsiteY11-9068" fmla="*/ 122473 h 1701760"/>
                      <a:gd name="connsiteX12-9069" fmla="*/ 464210 w 2769956"/>
                      <a:gd name="connsiteY12-9070" fmla="*/ 86893 h 1701760"/>
                      <a:gd name="connsiteX13-9071" fmla="*/ 517579 w 2769956"/>
                      <a:gd name="connsiteY13-9072" fmla="*/ 58430 h 1701760"/>
                      <a:gd name="connsiteX14-9073" fmla="*/ 560275 w 2769956"/>
                      <a:gd name="connsiteY14-9074" fmla="*/ 61988 h 1701760"/>
                      <a:gd name="connsiteX15-9075" fmla="*/ 553159 w 2769956"/>
                      <a:gd name="connsiteY15-9076" fmla="*/ 12176 h 1701760"/>
                      <a:gd name="connsiteX16-9077" fmla="*/ 606529 w 2769956"/>
                      <a:gd name="connsiteY16-9078" fmla="*/ 1502 h 1701760"/>
                      <a:gd name="connsiteX17-9079" fmla="*/ 652782 w 2769956"/>
                      <a:gd name="connsiteY17-9080" fmla="*/ 37082 h 1701760"/>
                      <a:gd name="connsiteX18-9081" fmla="*/ 702594 w 2769956"/>
                      <a:gd name="connsiteY18-9082" fmla="*/ 26408 h 1701760"/>
                      <a:gd name="connsiteX19-9083" fmla="*/ 716826 w 2769956"/>
                      <a:gd name="connsiteY19-9084" fmla="*/ 69103 h 1701760"/>
                      <a:gd name="connsiteX20-9085" fmla="*/ 727500 w 2769956"/>
                      <a:gd name="connsiteY20-9086" fmla="*/ 111799 h 1701760"/>
                      <a:gd name="connsiteX21-9087" fmla="*/ 759522 w 2769956"/>
                      <a:gd name="connsiteY21-9088" fmla="*/ 111799 h 1701760"/>
                      <a:gd name="connsiteX22-9089" fmla="*/ 784428 w 2769956"/>
                      <a:gd name="connsiteY22-9090" fmla="*/ 175843 h 1701760"/>
                      <a:gd name="connsiteX23-9091" fmla="*/ 841355 w 2769956"/>
                      <a:gd name="connsiteY23-9092" fmla="*/ 179401 h 1701760"/>
                      <a:gd name="connsiteX24-9093" fmla="*/ 869819 w 2769956"/>
                      <a:gd name="connsiteY24-9094" fmla="*/ 161611 h 1701760"/>
                      <a:gd name="connsiteX25-9095" fmla="*/ 891167 w 2769956"/>
                      <a:gd name="connsiteY25-9096" fmla="*/ 257676 h 1701760"/>
                      <a:gd name="connsiteX26-9097" fmla="*/ 898283 w 2769956"/>
                      <a:gd name="connsiteY26-9098" fmla="*/ 303930 h 1701760"/>
                      <a:gd name="connsiteX27-9099" fmla="*/ 880493 w 2769956"/>
                      <a:gd name="connsiteY27-9100" fmla="*/ 332394 h 1701760"/>
                      <a:gd name="connsiteX28-9101" fmla="*/ 816449 w 2769956"/>
                      <a:gd name="connsiteY28-9102" fmla="*/ 378647 h 1701760"/>
                      <a:gd name="connsiteX29-9103" fmla="*/ 791544 w 2769956"/>
                      <a:gd name="connsiteY29-9104" fmla="*/ 417785 h 1701760"/>
                      <a:gd name="connsiteX30-9105" fmla="*/ 834239 w 2769956"/>
                      <a:gd name="connsiteY30-9106" fmla="*/ 403553 h 1701760"/>
                      <a:gd name="connsiteX31-9107" fmla="*/ 884051 w 2769956"/>
                      <a:gd name="connsiteY31-9108" fmla="*/ 396437 h 1701760"/>
                      <a:gd name="connsiteX32-9109" fmla="*/ 919631 w 2769956"/>
                      <a:gd name="connsiteY32-9110" fmla="*/ 414227 h 1701760"/>
                      <a:gd name="connsiteX33-9111" fmla="*/ 912515 w 2769956"/>
                      <a:gd name="connsiteY33-9112" fmla="*/ 467597 h 1701760"/>
                      <a:gd name="connsiteX34-9113" fmla="*/ 891167 w 2769956"/>
                      <a:gd name="connsiteY34-9114" fmla="*/ 517409 h 1701760"/>
                      <a:gd name="connsiteX35-9115" fmla="*/ 901841 w 2769956"/>
                      <a:gd name="connsiteY35-9116" fmla="*/ 585010 h 1701760"/>
                      <a:gd name="connsiteX36-9117" fmla="*/ 940979 w 2769956"/>
                      <a:gd name="connsiteY36-9118" fmla="*/ 617032 h 1701760"/>
                      <a:gd name="connsiteX37-9119" fmla="*/ 962326 w 2769956"/>
                      <a:gd name="connsiteY37-9120" fmla="*/ 649054 h 1701760"/>
                      <a:gd name="connsiteX38-9121" fmla="*/ 990790 w 2769956"/>
                      <a:gd name="connsiteY38-9122" fmla="*/ 595684 h 1701760"/>
                      <a:gd name="connsiteX39-9123" fmla="*/ 1033486 w 2769956"/>
                      <a:gd name="connsiteY39-9124" fmla="*/ 606358 h 1701760"/>
                      <a:gd name="connsiteX40-9125" fmla="*/ 1069066 w 2769956"/>
                      <a:gd name="connsiteY40-9126" fmla="*/ 592126 h 1701760"/>
                      <a:gd name="connsiteX41-9127" fmla="*/ 1108203 w 2769956"/>
                      <a:gd name="connsiteY41-9128" fmla="*/ 560104 h 1701760"/>
                      <a:gd name="connsiteX42-9129" fmla="*/ 1158015 w 2769956"/>
                      <a:gd name="connsiteY42-9130" fmla="*/ 567220 h 1701760"/>
                      <a:gd name="connsiteX43-9131" fmla="*/ 1197153 w 2769956"/>
                      <a:gd name="connsiteY43-9132" fmla="*/ 556546 h 1701760"/>
                      <a:gd name="connsiteX44-9133" fmla="*/ 1207827 w 2769956"/>
                      <a:gd name="connsiteY44-9134" fmla="*/ 613474 h 1701760"/>
                      <a:gd name="connsiteX45-9135" fmla="*/ 1236291 w 2769956"/>
                      <a:gd name="connsiteY45-9136" fmla="*/ 638380 h 1701760"/>
                      <a:gd name="connsiteX46-9137" fmla="*/ 1232733 w 2769956"/>
                      <a:gd name="connsiteY46-9138" fmla="*/ 681075 h 1701760"/>
                      <a:gd name="connsiteX47-9139" fmla="*/ 1225617 w 2769956"/>
                      <a:gd name="connsiteY47-9140" fmla="*/ 720213 h 1701760"/>
                      <a:gd name="connsiteX48-9141" fmla="*/ 1200711 w 2769956"/>
                      <a:gd name="connsiteY48-9142" fmla="*/ 745119 h 1701760"/>
                      <a:gd name="connsiteX49-9143" fmla="*/ 1165131 w 2769956"/>
                      <a:gd name="connsiteY49-9144" fmla="*/ 798489 h 1701760"/>
                      <a:gd name="connsiteX50-9145" fmla="*/ 1190037 w 2769956"/>
                      <a:gd name="connsiteY50-9146" fmla="*/ 812721 h 1701760"/>
                      <a:gd name="connsiteX51-9147" fmla="*/ 1232733 w 2769956"/>
                      <a:gd name="connsiteY51-9148" fmla="*/ 784257 h 1701760"/>
                      <a:gd name="connsiteX52-9149" fmla="*/ 1268312 w 2769956"/>
                      <a:gd name="connsiteY52-9150" fmla="*/ 851858 h 1701760"/>
                      <a:gd name="connsiteX53-9151" fmla="*/ 1303892 w 2769956"/>
                      <a:gd name="connsiteY53-9152" fmla="*/ 855416 h 1701760"/>
                      <a:gd name="connsiteX54-9153" fmla="*/ 1350146 w 2769956"/>
                      <a:gd name="connsiteY54-9154" fmla="*/ 866090 h 1701760"/>
                      <a:gd name="connsiteX55-9155" fmla="*/ 1385726 w 2769956"/>
                      <a:gd name="connsiteY55-9156" fmla="*/ 809163 h 1701760"/>
                      <a:gd name="connsiteX56-9157" fmla="*/ 1424863 w 2769956"/>
                      <a:gd name="connsiteY56-9158" fmla="*/ 784257 h 1701760"/>
                      <a:gd name="connsiteX57-9159" fmla="*/ 1478233 w 2769956"/>
                      <a:gd name="connsiteY57-9160" fmla="*/ 809163 h 1701760"/>
                      <a:gd name="connsiteX58-9161" fmla="*/ 1506697 w 2769956"/>
                      <a:gd name="connsiteY58-9162" fmla="*/ 823395 h 1701760"/>
                      <a:gd name="connsiteX59-9163" fmla="*/ 1531603 w 2769956"/>
                      <a:gd name="connsiteY59-9164" fmla="*/ 812721 h 1701760"/>
                      <a:gd name="connsiteX60-9165" fmla="*/ 1520929 w 2769956"/>
                      <a:gd name="connsiteY60-9166" fmla="*/ 773583 h 1701760"/>
                      <a:gd name="connsiteX61-9167" fmla="*/ 1524487 w 2769956"/>
                      <a:gd name="connsiteY61-9168" fmla="*/ 730887 h 1701760"/>
                      <a:gd name="connsiteX62-9169" fmla="*/ 1560067 w 2769956"/>
                      <a:gd name="connsiteY62-9170" fmla="*/ 698865 h 1701760"/>
                      <a:gd name="connsiteX63-9171" fmla="*/ 1631226 w 2769956"/>
                      <a:gd name="connsiteY63-9172" fmla="*/ 709539 h 1701760"/>
                      <a:gd name="connsiteX64-9173" fmla="*/ 1698828 w 2769956"/>
                      <a:gd name="connsiteY64-9174" fmla="*/ 734445 h 1701760"/>
                      <a:gd name="connsiteX65-9175" fmla="*/ 1745081 w 2769956"/>
                      <a:gd name="connsiteY65-9176" fmla="*/ 734445 h 1701760"/>
                      <a:gd name="connsiteX66-9177" fmla="*/ 1784219 w 2769956"/>
                      <a:gd name="connsiteY66-9178" fmla="*/ 720213 h 1701760"/>
                      <a:gd name="connsiteX67-9179" fmla="*/ 1802009 w 2769956"/>
                      <a:gd name="connsiteY67-9180" fmla="*/ 716655 h 1701760"/>
                      <a:gd name="connsiteX68-9181" fmla="*/ 1819799 w 2769956"/>
                      <a:gd name="connsiteY68-9182" fmla="*/ 748677 h 1701760"/>
                      <a:gd name="connsiteX69-9183" fmla="*/ 1762871 w 2769956"/>
                      <a:gd name="connsiteY69-9184" fmla="*/ 823395 h 1701760"/>
                      <a:gd name="connsiteX70-9185" fmla="*/ 1748639 w 2769956"/>
                      <a:gd name="connsiteY70-9186" fmla="*/ 866090 h 1701760"/>
                      <a:gd name="connsiteX71-9187" fmla="*/ 1784219 w 2769956"/>
                      <a:gd name="connsiteY71-9188" fmla="*/ 880322 h 1701760"/>
                      <a:gd name="connsiteX72-9189" fmla="*/ 1880284 w 2769956"/>
                      <a:gd name="connsiteY72-9190" fmla="*/ 862532 h 1701760"/>
                      <a:gd name="connsiteX73-9191" fmla="*/ 1933654 w 2769956"/>
                      <a:gd name="connsiteY73-9192" fmla="*/ 826952 h 1701760"/>
                      <a:gd name="connsiteX74-9193" fmla="*/ 1976350 w 2769956"/>
                      <a:gd name="connsiteY74-9194" fmla="*/ 841184 h 1701760"/>
                      <a:gd name="connsiteX75-9195" fmla="*/ 2001256 w 2769956"/>
                      <a:gd name="connsiteY75-9196" fmla="*/ 873206 h 1701760"/>
                      <a:gd name="connsiteX76-9197" fmla="*/ 2036835 w 2769956"/>
                      <a:gd name="connsiteY76-9198" fmla="*/ 834068 h 1701760"/>
                      <a:gd name="connsiteX77-9199" fmla="*/ 2047509 w 2769956"/>
                      <a:gd name="connsiteY77-9200" fmla="*/ 677517 h 1701760"/>
                      <a:gd name="connsiteX78-9201" fmla="*/ 2065299 w 2769956"/>
                      <a:gd name="connsiteY78-9202" fmla="*/ 609916 h 1701760"/>
                      <a:gd name="connsiteX79-9203" fmla="*/ 2115111 w 2769956"/>
                      <a:gd name="connsiteY79-9204" fmla="*/ 563662 h 1701760"/>
                      <a:gd name="connsiteX80-9205" fmla="*/ 2132901 w 2769956"/>
                      <a:gd name="connsiteY80-9206" fmla="*/ 467597 h 1701760"/>
                      <a:gd name="connsiteX81-9207" fmla="*/ 2129343 w 2769956"/>
                      <a:gd name="connsiteY81-9208" fmla="*/ 417785 h 1701760"/>
                      <a:gd name="connsiteX82-9209" fmla="*/ 2193386 w 2769956"/>
                      <a:gd name="connsiteY82-9210" fmla="*/ 385763 h 1701760"/>
                      <a:gd name="connsiteX83-9211" fmla="*/ 2214734 w 2769956"/>
                      <a:gd name="connsiteY83-9212" fmla="*/ 343068 h 1701760"/>
                      <a:gd name="connsiteX84-9213" fmla="*/ 2207618 w 2769956"/>
                      <a:gd name="connsiteY84-9214" fmla="*/ 261234 h 1701760"/>
                      <a:gd name="connsiteX85-9215" fmla="*/ 2236082 w 2769956"/>
                      <a:gd name="connsiteY85-9216" fmla="*/ 214981 h 1701760"/>
                      <a:gd name="connsiteX86-9217" fmla="*/ 2300126 w 2769956"/>
                      <a:gd name="connsiteY86-9218" fmla="*/ 211423 h 1701760"/>
                      <a:gd name="connsiteX87-9219" fmla="*/ 2346379 w 2769956"/>
                      <a:gd name="connsiteY87-9220" fmla="*/ 182959 h 1701760"/>
                      <a:gd name="connsiteX88-9221" fmla="*/ 2396191 w 2769956"/>
                      <a:gd name="connsiteY88-9222" fmla="*/ 147379 h 1701760"/>
                      <a:gd name="connsiteX89-9223" fmla="*/ 2431771 w 2769956"/>
                      <a:gd name="connsiteY89-9224" fmla="*/ 118915 h 1701760"/>
                      <a:gd name="connsiteX90-9225" fmla="*/ 2474467 w 2769956"/>
                      <a:gd name="connsiteY90-9226" fmla="*/ 165169 h 1701760"/>
                      <a:gd name="connsiteX91-9227" fmla="*/ 2520720 w 2769956"/>
                      <a:gd name="connsiteY91-9228" fmla="*/ 247002 h 1701760"/>
                      <a:gd name="connsiteX92-9229" fmla="*/ 2538510 w 2769956"/>
                      <a:gd name="connsiteY92-9230" fmla="*/ 279024 h 1701760"/>
                      <a:gd name="connsiteX93-9231" fmla="*/ 2588322 w 2769956"/>
                      <a:gd name="connsiteY93-9232" fmla="*/ 257676 h 1701760"/>
                      <a:gd name="connsiteX94-9233" fmla="*/ 2648807 w 2769956"/>
                      <a:gd name="connsiteY94-9234" fmla="*/ 232770 h 1701760"/>
                      <a:gd name="connsiteX95-9235" fmla="*/ 2659481 w 2769956"/>
                      <a:gd name="connsiteY95-9236" fmla="*/ 275466 h 1701760"/>
                      <a:gd name="connsiteX96-9237" fmla="*/ 2712851 w 2769956"/>
                      <a:gd name="connsiteY96-9238" fmla="*/ 268350 h 1701760"/>
                      <a:gd name="connsiteX97-9239" fmla="*/ 2748431 w 2769956"/>
                      <a:gd name="connsiteY97-9240" fmla="*/ 275466 h 1701760"/>
                      <a:gd name="connsiteX98-9241" fmla="*/ 2769779 w 2769956"/>
                      <a:gd name="connsiteY98-9242" fmla="*/ 314604 h 1701760"/>
                      <a:gd name="connsiteX99-9243" fmla="*/ 2755547 w 2769956"/>
                      <a:gd name="connsiteY99-9244" fmla="*/ 346626 h 1701760"/>
                      <a:gd name="connsiteX100-9245" fmla="*/ 2705735 w 2769956"/>
                      <a:gd name="connsiteY100-9246" fmla="*/ 421343 h 1701760"/>
                      <a:gd name="connsiteX101-9247" fmla="*/ 2680829 w 2769956"/>
                      <a:gd name="connsiteY101-9248" fmla="*/ 460481 h 1701760"/>
                      <a:gd name="connsiteX102-9249" fmla="*/ 2663039 w 2769956"/>
                      <a:gd name="connsiteY102-9250" fmla="*/ 510293 h 1701760"/>
                      <a:gd name="connsiteX103-9251" fmla="*/ 2648807 w 2769956"/>
                      <a:gd name="connsiteY103-9252" fmla="*/ 535198 h 1701760"/>
                      <a:gd name="connsiteX104-9253" fmla="*/ 2680829 w 2769956"/>
                      <a:gd name="connsiteY104-9254" fmla="*/ 560104 h 1701760"/>
                      <a:gd name="connsiteX105-9255" fmla="*/ 2655923 w 2769956"/>
                      <a:gd name="connsiteY105-9256" fmla="*/ 613474 h 1701760"/>
                      <a:gd name="connsiteX106-9257" fmla="*/ 2677271 w 2769956"/>
                      <a:gd name="connsiteY106-9258" fmla="*/ 666844 h 1701760"/>
                      <a:gd name="connsiteX107-9259" fmla="*/ 2634575 w 2769956"/>
                      <a:gd name="connsiteY107-9260" fmla="*/ 656170 h 1701760"/>
                      <a:gd name="connsiteX108-9261" fmla="*/ 2588322 w 2769956"/>
                      <a:gd name="connsiteY108-9262" fmla="*/ 645496 h 1701760"/>
                      <a:gd name="connsiteX109-9263" fmla="*/ 2616786 w 2769956"/>
                      <a:gd name="connsiteY109-9264" fmla="*/ 677517 h 1701760"/>
                      <a:gd name="connsiteX110-9265" fmla="*/ 2588322 w 2769956"/>
                      <a:gd name="connsiteY110-9266" fmla="*/ 723771 h 1701760"/>
                      <a:gd name="connsiteX111-9267" fmla="*/ 2566974 w 2769956"/>
                      <a:gd name="connsiteY111-9268" fmla="*/ 730887 h 1701760"/>
                      <a:gd name="connsiteX112-9269" fmla="*/ 2556300 w 2769956"/>
                      <a:gd name="connsiteY112-9270" fmla="*/ 762909 h 1701760"/>
                      <a:gd name="connsiteX113-9271" fmla="*/ 2520720 w 2769956"/>
                      <a:gd name="connsiteY113-9272" fmla="*/ 794931 h 1701760"/>
                      <a:gd name="connsiteX114-9273" fmla="*/ 2506488 w 2769956"/>
                      <a:gd name="connsiteY114-9274" fmla="*/ 826952 h 1701760"/>
                      <a:gd name="connsiteX115-9275" fmla="*/ 2470909 w 2769956"/>
                      <a:gd name="connsiteY115-9276" fmla="*/ 830510 h 1701760"/>
                      <a:gd name="connsiteX116-9277" fmla="*/ 2438887 w 2769956"/>
                      <a:gd name="connsiteY116-9278" fmla="*/ 834068 h 1701760"/>
                      <a:gd name="connsiteX117-9279" fmla="*/ 2424655 w 2769956"/>
                      <a:gd name="connsiteY117-9280" fmla="*/ 873206 h 1701760"/>
                      <a:gd name="connsiteX118-9281" fmla="*/ 2421097 w 2769956"/>
                      <a:gd name="connsiteY118-9282" fmla="*/ 887438 h 1701760"/>
                      <a:gd name="connsiteX119-9283" fmla="*/ 2381959 w 2769956"/>
                      <a:gd name="connsiteY119-9284" fmla="*/ 944366 h 1701760"/>
                      <a:gd name="connsiteX120-9285" fmla="*/ 2346379 w 2769956"/>
                      <a:gd name="connsiteY120-9286" fmla="*/ 965714 h 1701760"/>
                      <a:gd name="connsiteX121-9287" fmla="*/ 2335705 w 2769956"/>
                      <a:gd name="connsiteY121-9288" fmla="*/ 965714 h 1701760"/>
                      <a:gd name="connsiteX122-9289" fmla="*/ 2314358 w 2769956"/>
                      <a:gd name="connsiteY122-9290" fmla="*/ 990619 h 1701760"/>
                      <a:gd name="connsiteX123-9291" fmla="*/ 2293010 w 2769956"/>
                      <a:gd name="connsiteY123-9292" fmla="*/ 997735 h 1701760"/>
                      <a:gd name="connsiteX124-9293" fmla="*/ 2260988 w 2769956"/>
                      <a:gd name="connsiteY124-9294" fmla="*/ 1019083 h 1701760"/>
                      <a:gd name="connsiteX125-9295" fmla="*/ 2218292 w 2769956"/>
                      <a:gd name="connsiteY125-9296" fmla="*/ 1026199 h 1701760"/>
                      <a:gd name="connsiteX126-9297" fmla="*/ 2189828 w 2769956"/>
                      <a:gd name="connsiteY126-9298" fmla="*/ 1104475 h 1701760"/>
                      <a:gd name="connsiteX127-9299" fmla="*/ 2157807 w 2769956"/>
                      <a:gd name="connsiteY127-9300" fmla="*/ 1157844 h 1701760"/>
                      <a:gd name="connsiteX128-9301" fmla="*/ 2122227 w 2769956"/>
                      <a:gd name="connsiteY128-9302" fmla="*/ 1161402 h 1701760"/>
                      <a:gd name="connsiteX129-9303" fmla="*/ 2097321 w 2769956"/>
                      <a:gd name="connsiteY129-9304" fmla="*/ 1175634 h 1701760"/>
                      <a:gd name="connsiteX130-9305" fmla="*/ 2068857 w 2769956"/>
                      <a:gd name="connsiteY130-9306" fmla="*/ 1182750 h 1701760"/>
                      <a:gd name="connsiteX131-9307" fmla="*/ 2022603 w 2769956"/>
                      <a:gd name="connsiteY131-9308" fmla="*/ 1200540 h 1701760"/>
                      <a:gd name="connsiteX132-9309" fmla="*/ 2004814 w 2769956"/>
                      <a:gd name="connsiteY132-9310" fmla="*/ 1179192 h 1701760"/>
                      <a:gd name="connsiteX133-9311" fmla="*/ 1990582 w 2769956"/>
                      <a:gd name="connsiteY133-9312" fmla="*/ 1200540 h 1701760"/>
                      <a:gd name="connsiteX134-9313" fmla="*/ 1979908 w 2769956"/>
                      <a:gd name="connsiteY134-9314" fmla="*/ 1225446 h 1701760"/>
                      <a:gd name="connsiteX135-9315" fmla="*/ 1944328 w 2769956"/>
                      <a:gd name="connsiteY135-9316" fmla="*/ 1200540 h 1701760"/>
                      <a:gd name="connsiteX136-9317" fmla="*/ 1908748 w 2769956"/>
                      <a:gd name="connsiteY136-9318" fmla="*/ 1207656 h 1701760"/>
                      <a:gd name="connsiteX137-9319" fmla="*/ 1866053 w 2769956"/>
                      <a:gd name="connsiteY137-9320" fmla="*/ 1236120 h 1701760"/>
                      <a:gd name="connsiteX138-9321" fmla="*/ 1837589 w 2769956"/>
                      <a:gd name="connsiteY138-9322" fmla="*/ 1221888 h 1701760"/>
                      <a:gd name="connsiteX139-9323" fmla="*/ 1844705 w 2769956"/>
                      <a:gd name="connsiteY139-9324" fmla="*/ 1196982 h 1701760"/>
                      <a:gd name="connsiteX140-9325" fmla="*/ 1805567 w 2769956"/>
                      <a:gd name="connsiteY140-9326" fmla="*/ 1225446 h 1701760"/>
                      <a:gd name="connsiteX141-9327" fmla="*/ 1805567 w 2769956"/>
                      <a:gd name="connsiteY141-9328" fmla="*/ 1257468 h 1701760"/>
                      <a:gd name="connsiteX142-9329" fmla="*/ 1787777 w 2769956"/>
                      <a:gd name="connsiteY142-9330" fmla="*/ 1246794 h 1701760"/>
                      <a:gd name="connsiteX143-9331" fmla="*/ 1773545 w 2769956"/>
                      <a:gd name="connsiteY143-9332" fmla="*/ 1268142 h 1701760"/>
                      <a:gd name="connsiteX144-9333" fmla="*/ 1766429 w 2769956"/>
                      <a:gd name="connsiteY144-9334" fmla="*/ 1307279 h 1701760"/>
                      <a:gd name="connsiteX145-9335" fmla="*/ 1702386 w 2769956"/>
                      <a:gd name="connsiteY145-9336" fmla="*/ 1307279 h 1701760"/>
                      <a:gd name="connsiteX146-9337" fmla="*/ 1698828 w 2769956"/>
                      <a:gd name="connsiteY146-9338" fmla="*/ 1261026 h 1701760"/>
                      <a:gd name="connsiteX147-9339" fmla="*/ 1638342 w 2769956"/>
                      <a:gd name="connsiteY147-9340" fmla="*/ 1200540 h 1701760"/>
                      <a:gd name="connsiteX148-9341" fmla="*/ 1627668 w 2769956"/>
                      <a:gd name="connsiteY148-9342" fmla="*/ 1172076 h 1701760"/>
                      <a:gd name="connsiteX149-9343" fmla="*/ 1641900 w 2769956"/>
                      <a:gd name="connsiteY149-9344" fmla="*/ 1232562 h 1701760"/>
                      <a:gd name="connsiteX150-9345" fmla="*/ 1613436 w 2769956"/>
                      <a:gd name="connsiteY150-9346" fmla="*/ 1221888 h 1701760"/>
                      <a:gd name="connsiteX151-9347" fmla="*/ 1645458 w 2769956"/>
                      <a:gd name="connsiteY151-9348" fmla="*/ 1293047 h 1701760"/>
                      <a:gd name="connsiteX152-9349" fmla="*/ 1631226 w 2769956"/>
                      <a:gd name="connsiteY152-9350" fmla="*/ 1332185 h 1701760"/>
                      <a:gd name="connsiteX153-9351" fmla="*/ 1616994 w 2769956"/>
                      <a:gd name="connsiteY153-9352" fmla="*/ 1335743 h 1701760"/>
                      <a:gd name="connsiteX154-9353" fmla="*/ 1588530 w 2769956"/>
                      <a:gd name="connsiteY154-9354" fmla="*/ 1310837 h 1701760"/>
                      <a:gd name="connsiteX155-9355" fmla="*/ 1574298 w 2769956"/>
                      <a:gd name="connsiteY155-9356" fmla="*/ 1342859 h 1701760"/>
                      <a:gd name="connsiteX156-9357" fmla="*/ 1549393 w 2769956"/>
                      <a:gd name="connsiteY156-9358" fmla="*/ 1335743 h 1701760"/>
                      <a:gd name="connsiteX157-9359" fmla="*/ 1545835 w 2769956"/>
                      <a:gd name="connsiteY157-9360" fmla="*/ 1300163 h 1701760"/>
                      <a:gd name="connsiteX158-9361" fmla="*/ 1538719 w 2769956"/>
                      <a:gd name="connsiteY158-9362" fmla="*/ 1385555 h 1701760"/>
                      <a:gd name="connsiteX159-9363" fmla="*/ 1496023 w 2769956"/>
                      <a:gd name="connsiteY159-9364" fmla="*/ 1392671 h 1701760"/>
                      <a:gd name="connsiteX160-9365" fmla="*/ 1474675 w 2769956"/>
                      <a:gd name="connsiteY160-9366" fmla="*/ 1406903 h 1701760"/>
                      <a:gd name="connsiteX161-9367" fmla="*/ 1442653 w 2769956"/>
                      <a:gd name="connsiteY161-9368" fmla="*/ 1396229 h 1701760"/>
                      <a:gd name="connsiteX162-9369" fmla="*/ 1407074 w 2769956"/>
                      <a:gd name="connsiteY162-9370" fmla="*/ 1421135 h 1701760"/>
                      <a:gd name="connsiteX163-9371" fmla="*/ 1367936 w 2769956"/>
                      <a:gd name="connsiteY163-9372" fmla="*/ 1403345 h 1701760"/>
                      <a:gd name="connsiteX164-9373" fmla="*/ 1357262 w 2769956"/>
                      <a:gd name="connsiteY164-9374" fmla="*/ 1414019 h 1701760"/>
                      <a:gd name="connsiteX165-9375" fmla="*/ 1332356 w 2769956"/>
                      <a:gd name="connsiteY165-9376" fmla="*/ 1449598 h 1701760"/>
                      <a:gd name="connsiteX166-9377" fmla="*/ 1321682 w 2769956"/>
                      <a:gd name="connsiteY166-9378" fmla="*/ 1428251 h 1701760"/>
                      <a:gd name="connsiteX167-9379" fmla="*/ 1314566 w 2769956"/>
                      <a:gd name="connsiteY167-9380" fmla="*/ 1410461 h 1701760"/>
                      <a:gd name="connsiteX168-9381" fmla="*/ 1300334 w 2769956"/>
                      <a:gd name="connsiteY168-9382" fmla="*/ 1449598 h 1701760"/>
                      <a:gd name="connsiteX169-9383" fmla="*/ 1232733 w 2769956"/>
                      <a:gd name="connsiteY169-9384" fmla="*/ 1456714 h 1701760"/>
                      <a:gd name="connsiteX170-9385" fmla="*/ 1200711 w 2769956"/>
                      <a:gd name="connsiteY170-9386" fmla="*/ 1478062 h 1701760"/>
                      <a:gd name="connsiteX171-9387" fmla="*/ 1133109 w 2769956"/>
                      <a:gd name="connsiteY171-9388" fmla="*/ 1506526 h 1701760"/>
                      <a:gd name="connsiteX172-9389" fmla="*/ 1090414 w 2769956"/>
                      <a:gd name="connsiteY172-9390" fmla="*/ 1549222 h 1701760"/>
                      <a:gd name="connsiteX173-9391" fmla="*/ 1022812 w 2769956"/>
                      <a:gd name="connsiteY173-9392" fmla="*/ 1556338 h 1701760"/>
                      <a:gd name="connsiteX174-9393" fmla="*/ 1069066 w 2769956"/>
                      <a:gd name="connsiteY174-9394" fmla="*/ 1595475 h 1701760"/>
                      <a:gd name="connsiteX175-9395" fmla="*/ 1061950 w 2769956"/>
                      <a:gd name="connsiteY175-9396" fmla="*/ 1620381 h 1701760"/>
                      <a:gd name="connsiteX176-9397" fmla="*/ 1086856 w 2769956"/>
                      <a:gd name="connsiteY176-9398" fmla="*/ 1655961 h 1701760"/>
                      <a:gd name="connsiteX177-9399" fmla="*/ 1037044 w 2769956"/>
                      <a:gd name="connsiteY177-9400" fmla="*/ 1695099 h 1701760"/>
                      <a:gd name="connsiteX178-9401" fmla="*/ 969442 w 2769956"/>
                      <a:gd name="connsiteY178-9402" fmla="*/ 1698657 h 1701760"/>
                      <a:gd name="connsiteX179-9403" fmla="*/ 955210 w 2769956"/>
                      <a:gd name="connsiteY179-9404" fmla="*/ 1663077 h 1701760"/>
                      <a:gd name="connsiteX180-9405" fmla="*/ 926747 w 2769956"/>
                      <a:gd name="connsiteY180-9406" fmla="*/ 1591917 h 1701760"/>
                      <a:gd name="connsiteX181-9407" fmla="*/ 933863 w 2769956"/>
                      <a:gd name="connsiteY181-9408" fmla="*/ 1538548 h 1701760"/>
                      <a:gd name="connsiteX182-9409" fmla="*/ 948095 w 2769956"/>
                      <a:gd name="connsiteY182-9410" fmla="*/ 1474504 h 1701760"/>
                      <a:gd name="connsiteX183-9411" fmla="*/ 965884 w 2769956"/>
                      <a:gd name="connsiteY183-9412" fmla="*/ 1474504 h 1701760"/>
                      <a:gd name="connsiteX184-9413" fmla="*/ 933863 w 2769956"/>
                      <a:gd name="connsiteY184-9414" fmla="*/ 1453156 h 1701760"/>
                      <a:gd name="connsiteX185-9415" fmla="*/ 905399 w 2769956"/>
                      <a:gd name="connsiteY185-9416" fmla="*/ 1474504 h 1701760"/>
                      <a:gd name="connsiteX186-9417" fmla="*/ 827123 w 2769956"/>
                      <a:gd name="connsiteY186-9418" fmla="*/ 1481620 h 1701760"/>
                      <a:gd name="connsiteX187-9419" fmla="*/ 816449 w 2769956"/>
                      <a:gd name="connsiteY187-9420" fmla="*/ 1456714 h 1701760"/>
                      <a:gd name="connsiteX188-9421" fmla="*/ 766638 w 2769956"/>
                      <a:gd name="connsiteY188-9422" fmla="*/ 1438924 h 1701760"/>
                      <a:gd name="connsiteX189-9423" fmla="*/ 734616 w 2769956"/>
                      <a:gd name="connsiteY189-9424" fmla="*/ 1381997 h 1701760"/>
                      <a:gd name="connsiteX190-9425" fmla="*/ 731058 w 2769956"/>
                      <a:gd name="connsiteY190-9426" fmla="*/ 1428251 h 1701760"/>
                      <a:gd name="connsiteX191-9427" fmla="*/ 709710 w 2769956"/>
                      <a:gd name="connsiteY191-9428" fmla="*/ 1435366 h 1701760"/>
                      <a:gd name="connsiteX192-9429" fmla="*/ 684804 w 2769956"/>
                      <a:gd name="connsiteY192-9430" fmla="*/ 1428251 h 1701760"/>
                      <a:gd name="connsiteX193-9431" fmla="*/ 667014 w 2769956"/>
                      <a:gd name="connsiteY193-9432" fmla="*/ 1446040 h 1701760"/>
                      <a:gd name="connsiteX194-9433" fmla="*/ 627877 w 2769956"/>
                      <a:gd name="connsiteY194-9434" fmla="*/ 1449598 h 1701760"/>
                      <a:gd name="connsiteX195-9435" fmla="*/ 592297 w 2769956"/>
                      <a:gd name="connsiteY195-9436" fmla="*/ 1417577 h 1701760"/>
                      <a:gd name="connsiteX196-9437" fmla="*/ 546043 w 2769956"/>
                      <a:gd name="connsiteY196-9438" fmla="*/ 1431809 h 1701760"/>
                      <a:gd name="connsiteX197-9439" fmla="*/ 489116 w 2769956"/>
                      <a:gd name="connsiteY197-9440" fmla="*/ 1406903 h 1701760"/>
                      <a:gd name="connsiteX198-9441" fmla="*/ 442862 w 2769956"/>
                      <a:gd name="connsiteY198-9442" fmla="*/ 1378439 h 1701760"/>
                      <a:gd name="connsiteX199-9443" fmla="*/ 385934 w 2769956"/>
                      <a:gd name="connsiteY199-9444" fmla="*/ 1367765 h 1701760"/>
                      <a:gd name="connsiteX200-9445" fmla="*/ 389492 w 2769956"/>
                      <a:gd name="connsiteY200-9446" fmla="*/ 1303721 h 1701760"/>
                      <a:gd name="connsiteX201-9447" fmla="*/ 378818 w 2769956"/>
                      <a:gd name="connsiteY201-9448" fmla="*/ 1257468 h 1701760"/>
                      <a:gd name="connsiteX202-9449" fmla="*/ 407282 w 2769956"/>
                      <a:gd name="connsiteY202-9450" fmla="*/ 1221888 h 1701760"/>
                      <a:gd name="connsiteX203-9451" fmla="*/ 382376 w 2769956"/>
                      <a:gd name="connsiteY203-9452" fmla="*/ 1182750 h 1701760"/>
                      <a:gd name="connsiteX204-9453" fmla="*/ 336123 w 2769956"/>
                      <a:gd name="connsiteY204-9454" fmla="*/ 1196982 h 1701760"/>
                      <a:gd name="connsiteX205-9455" fmla="*/ 311217 w 2769956"/>
                      <a:gd name="connsiteY205-9456" fmla="*/ 1172076 h 1701760"/>
                      <a:gd name="connsiteX206-9457" fmla="*/ 268521 w 2769956"/>
                      <a:gd name="connsiteY206-9458" fmla="*/ 1179192 h 1701760"/>
                      <a:gd name="connsiteX207-9459" fmla="*/ 211593 w 2769956"/>
                      <a:gd name="connsiteY207-9460" fmla="*/ 1157844 h 1701760"/>
                      <a:gd name="connsiteX208-9461" fmla="*/ 190246 w 2769956"/>
                      <a:gd name="connsiteY208-9462" fmla="*/ 1125823 h 1701760"/>
                      <a:gd name="connsiteX209-9463" fmla="*/ 236499 w 2769956"/>
                      <a:gd name="connsiteY209-9464" fmla="*/ 1083127 h 1701760"/>
                      <a:gd name="connsiteX210-9465" fmla="*/ 275637 w 2769956"/>
                      <a:gd name="connsiteY210-9466" fmla="*/ 1061779 h 1701760"/>
                      <a:gd name="connsiteX211-9467" fmla="*/ 307659 w 2769956"/>
                      <a:gd name="connsiteY211-9468" fmla="*/ 1076011 h 1701760"/>
                      <a:gd name="connsiteX212-9469" fmla="*/ 325449 w 2769956"/>
                      <a:gd name="connsiteY212-9470" fmla="*/ 1011967 h 1701760"/>
                      <a:gd name="connsiteX213-9471" fmla="*/ 300543 w 2769956"/>
                      <a:gd name="connsiteY213-9472" fmla="*/ 951482 h 1701760"/>
                      <a:gd name="connsiteX214-9473" fmla="*/ 261405 w 2769956"/>
                      <a:gd name="connsiteY214-9474" fmla="*/ 965714 h 1701760"/>
                      <a:gd name="connsiteX215-9475" fmla="*/ 236499 w 2769956"/>
                      <a:gd name="connsiteY215-9476" fmla="*/ 947924 h 1701760"/>
                      <a:gd name="connsiteX216-9477" fmla="*/ 211593 w 2769956"/>
                      <a:gd name="connsiteY216-9478" fmla="*/ 965714 h 1701760"/>
                      <a:gd name="connsiteX217-9479" fmla="*/ 165340 w 2769956"/>
                      <a:gd name="connsiteY217-9480" fmla="*/ 947924 h 1701760"/>
                      <a:gd name="connsiteX218-9481" fmla="*/ 151108 w 2769956"/>
                      <a:gd name="connsiteY218-9482" fmla="*/ 926576 h 1701760"/>
                      <a:gd name="connsiteX219-9483" fmla="*/ 136876 w 2769956"/>
                      <a:gd name="connsiteY219-9484" fmla="*/ 890996 h 1701760"/>
                      <a:gd name="connsiteX220-9485" fmla="*/ 83506 w 2769956"/>
                      <a:gd name="connsiteY220-9486" fmla="*/ 876764 h 1701760"/>
                      <a:gd name="connsiteX221-9487" fmla="*/ 65716 w 2769956"/>
                      <a:gd name="connsiteY221-9488" fmla="*/ 883880 h 1701760"/>
                      <a:gd name="connsiteX222-9489" fmla="*/ 44368 w 2769956"/>
                      <a:gd name="connsiteY222-9490" fmla="*/ 837626 h 1701760"/>
                      <a:gd name="connsiteX223-9491" fmla="*/ 58600 w 2769956"/>
                      <a:gd name="connsiteY223-9492" fmla="*/ 784257 h 1701760"/>
                      <a:gd name="connsiteX224-9493" fmla="*/ 69274 w 2769956"/>
                      <a:gd name="connsiteY224-9494" fmla="*/ 738003 h 1701760"/>
                      <a:gd name="connsiteX225-9495" fmla="*/ 87064 w 2769956"/>
                      <a:gd name="connsiteY225-9496" fmla="*/ 723771 h 1701760"/>
                      <a:gd name="connsiteX226-9497" fmla="*/ 58600 w 2769956"/>
                      <a:gd name="connsiteY226-9498" fmla="*/ 695307 h 1701760"/>
                      <a:gd name="connsiteX227-9499" fmla="*/ 1673 w 2769956"/>
                      <a:gd name="connsiteY227-9500" fmla="*/ 652612 h 1701760"/>
                      <a:gd name="connsiteX0-9501" fmla="*/ 1673 w 2769956"/>
                      <a:gd name="connsiteY0-9502" fmla="*/ 652612 h 1701760"/>
                      <a:gd name="connsiteX1-9503" fmla="*/ 250731 w 2769956"/>
                      <a:gd name="connsiteY1-9504" fmla="*/ 268350 h 1701760"/>
                      <a:gd name="connsiteX2-9505" fmla="*/ 321891 w 2769956"/>
                      <a:gd name="connsiteY2-9506" fmla="*/ 257676 h 1701760"/>
                      <a:gd name="connsiteX3-9507" fmla="*/ 375260 w 2769956"/>
                      <a:gd name="connsiteY3-9508" fmla="*/ 261234 h 1701760"/>
                      <a:gd name="connsiteX4-9509" fmla="*/ 375260 w 2769956"/>
                      <a:gd name="connsiteY4-9510" fmla="*/ 193633 h 1701760"/>
                      <a:gd name="connsiteX5-9511" fmla="*/ 353912 w 2769956"/>
                      <a:gd name="connsiteY5-9512" fmla="*/ 186517 h 1701760"/>
                      <a:gd name="connsiteX6-9513" fmla="*/ 414398 w 2769956"/>
                      <a:gd name="connsiteY6-9514" fmla="*/ 129589 h 1701760"/>
                      <a:gd name="connsiteX7-9515" fmla="*/ 417956 w 2769956"/>
                      <a:gd name="connsiteY7-9516" fmla="*/ 101125 h 1701760"/>
                      <a:gd name="connsiteX8-9517" fmla="*/ 425072 w 2769956"/>
                      <a:gd name="connsiteY8-9518" fmla="*/ 61988 h 1701760"/>
                      <a:gd name="connsiteX9-9519" fmla="*/ 432188 w 2769956"/>
                      <a:gd name="connsiteY9-9520" fmla="*/ 111799 h 1701760"/>
                      <a:gd name="connsiteX10-9521" fmla="*/ 453536 w 2769956"/>
                      <a:gd name="connsiteY10-9522" fmla="*/ 122473 h 1701760"/>
                      <a:gd name="connsiteX11-9523" fmla="*/ 464210 w 2769956"/>
                      <a:gd name="connsiteY11-9524" fmla="*/ 86893 h 1701760"/>
                      <a:gd name="connsiteX12-9525" fmla="*/ 517579 w 2769956"/>
                      <a:gd name="connsiteY12-9526" fmla="*/ 58430 h 1701760"/>
                      <a:gd name="connsiteX13-9527" fmla="*/ 560275 w 2769956"/>
                      <a:gd name="connsiteY13-9528" fmla="*/ 61988 h 1701760"/>
                      <a:gd name="connsiteX14-9529" fmla="*/ 553159 w 2769956"/>
                      <a:gd name="connsiteY14-9530" fmla="*/ 12176 h 1701760"/>
                      <a:gd name="connsiteX15-9531" fmla="*/ 606529 w 2769956"/>
                      <a:gd name="connsiteY15-9532" fmla="*/ 1502 h 1701760"/>
                      <a:gd name="connsiteX16-9533" fmla="*/ 652782 w 2769956"/>
                      <a:gd name="connsiteY16-9534" fmla="*/ 37082 h 1701760"/>
                      <a:gd name="connsiteX17-9535" fmla="*/ 702594 w 2769956"/>
                      <a:gd name="connsiteY17-9536" fmla="*/ 26408 h 1701760"/>
                      <a:gd name="connsiteX18-9537" fmla="*/ 716826 w 2769956"/>
                      <a:gd name="connsiteY18-9538" fmla="*/ 69103 h 1701760"/>
                      <a:gd name="connsiteX19-9539" fmla="*/ 727500 w 2769956"/>
                      <a:gd name="connsiteY19-9540" fmla="*/ 111799 h 1701760"/>
                      <a:gd name="connsiteX20-9541" fmla="*/ 759522 w 2769956"/>
                      <a:gd name="connsiteY20-9542" fmla="*/ 111799 h 1701760"/>
                      <a:gd name="connsiteX21-9543" fmla="*/ 784428 w 2769956"/>
                      <a:gd name="connsiteY21-9544" fmla="*/ 175843 h 1701760"/>
                      <a:gd name="connsiteX22-9545" fmla="*/ 841355 w 2769956"/>
                      <a:gd name="connsiteY22-9546" fmla="*/ 179401 h 1701760"/>
                      <a:gd name="connsiteX23-9547" fmla="*/ 869819 w 2769956"/>
                      <a:gd name="connsiteY23-9548" fmla="*/ 161611 h 1701760"/>
                      <a:gd name="connsiteX24-9549" fmla="*/ 891167 w 2769956"/>
                      <a:gd name="connsiteY24-9550" fmla="*/ 257676 h 1701760"/>
                      <a:gd name="connsiteX25-9551" fmla="*/ 898283 w 2769956"/>
                      <a:gd name="connsiteY25-9552" fmla="*/ 303930 h 1701760"/>
                      <a:gd name="connsiteX26-9553" fmla="*/ 880493 w 2769956"/>
                      <a:gd name="connsiteY26-9554" fmla="*/ 332394 h 1701760"/>
                      <a:gd name="connsiteX27-9555" fmla="*/ 816449 w 2769956"/>
                      <a:gd name="connsiteY27-9556" fmla="*/ 378647 h 1701760"/>
                      <a:gd name="connsiteX28-9557" fmla="*/ 791544 w 2769956"/>
                      <a:gd name="connsiteY28-9558" fmla="*/ 417785 h 1701760"/>
                      <a:gd name="connsiteX29-9559" fmla="*/ 834239 w 2769956"/>
                      <a:gd name="connsiteY29-9560" fmla="*/ 403553 h 1701760"/>
                      <a:gd name="connsiteX30-9561" fmla="*/ 884051 w 2769956"/>
                      <a:gd name="connsiteY30-9562" fmla="*/ 396437 h 1701760"/>
                      <a:gd name="connsiteX31-9563" fmla="*/ 919631 w 2769956"/>
                      <a:gd name="connsiteY31-9564" fmla="*/ 414227 h 1701760"/>
                      <a:gd name="connsiteX32-9565" fmla="*/ 912515 w 2769956"/>
                      <a:gd name="connsiteY32-9566" fmla="*/ 467597 h 1701760"/>
                      <a:gd name="connsiteX33-9567" fmla="*/ 891167 w 2769956"/>
                      <a:gd name="connsiteY33-9568" fmla="*/ 517409 h 1701760"/>
                      <a:gd name="connsiteX34-9569" fmla="*/ 901841 w 2769956"/>
                      <a:gd name="connsiteY34-9570" fmla="*/ 585010 h 1701760"/>
                      <a:gd name="connsiteX35-9571" fmla="*/ 940979 w 2769956"/>
                      <a:gd name="connsiteY35-9572" fmla="*/ 617032 h 1701760"/>
                      <a:gd name="connsiteX36-9573" fmla="*/ 962326 w 2769956"/>
                      <a:gd name="connsiteY36-9574" fmla="*/ 649054 h 1701760"/>
                      <a:gd name="connsiteX37-9575" fmla="*/ 990790 w 2769956"/>
                      <a:gd name="connsiteY37-9576" fmla="*/ 595684 h 1701760"/>
                      <a:gd name="connsiteX38-9577" fmla="*/ 1033486 w 2769956"/>
                      <a:gd name="connsiteY38-9578" fmla="*/ 606358 h 1701760"/>
                      <a:gd name="connsiteX39-9579" fmla="*/ 1069066 w 2769956"/>
                      <a:gd name="connsiteY39-9580" fmla="*/ 592126 h 1701760"/>
                      <a:gd name="connsiteX40-9581" fmla="*/ 1108203 w 2769956"/>
                      <a:gd name="connsiteY40-9582" fmla="*/ 560104 h 1701760"/>
                      <a:gd name="connsiteX41-9583" fmla="*/ 1158015 w 2769956"/>
                      <a:gd name="connsiteY41-9584" fmla="*/ 567220 h 1701760"/>
                      <a:gd name="connsiteX42-9585" fmla="*/ 1197153 w 2769956"/>
                      <a:gd name="connsiteY42-9586" fmla="*/ 556546 h 1701760"/>
                      <a:gd name="connsiteX43-9587" fmla="*/ 1207827 w 2769956"/>
                      <a:gd name="connsiteY43-9588" fmla="*/ 613474 h 1701760"/>
                      <a:gd name="connsiteX44-9589" fmla="*/ 1236291 w 2769956"/>
                      <a:gd name="connsiteY44-9590" fmla="*/ 638380 h 1701760"/>
                      <a:gd name="connsiteX45-9591" fmla="*/ 1232733 w 2769956"/>
                      <a:gd name="connsiteY45-9592" fmla="*/ 681075 h 1701760"/>
                      <a:gd name="connsiteX46-9593" fmla="*/ 1225617 w 2769956"/>
                      <a:gd name="connsiteY46-9594" fmla="*/ 720213 h 1701760"/>
                      <a:gd name="connsiteX47-9595" fmla="*/ 1200711 w 2769956"/>
                      <a:gd name="connsiteY47-9596" fmla="*/ 745119 h 1701760"/>
                      <a:gd name="connsiteX48-9597" fmla="*/ 1165131 w 2769956"/>
                      <a:gd name="connsiteY48-9598" fmla="*/ 798489 h 1701760"/>
                      <a:gd name="connsiteX49-9599" fmla="*/ 1190037 w 2769956"/>
                      <a:gd name="connsiteY49-9600" fmla="*/ 812721 h 1701760"/>
                      <a:gd name="connsiteX50-9601" fmla="*/ 1232733 w 2769956"/>
                      <a:gd name="connsiteY50-9602" fmla="*/ 784257 h 1701760"/>
                      <a:gd name="connsiteX51-9603" fmla="*/ 1268312 w 2769956"/>
                      <a:gd name="connsiteY51-9604" fmla="*/ 851858 h 1701760"/>
                      <a:gd name="connsiteX52-9605" fmla="*/ 1303892 w 2769956"/>
                      <a:gd name="connsiteY52-9606" fmla="*/ 855416 h 1701760"/>
                      <a:gd name="connsiteX53-9607" fmla="*/ 1350146 w 2769956"/>
                      <a:gd name="connsiteY53-9608" fmla="*/ 866090 h 1701760"/>
                      <a:gd name="connsiteX54-9609" fmla="*/ 1385726 w 2769956"/>
                      <a:gd name="connsiteY54-9610" fmla="*/ 809163 h 1701760"/>
                      <a:gd name="connsiteX55-9611" fmla="*/ 1424863 w 2769956"/>
                      <a:gd name="connsiteY55-9612" fmla="*/ 784257 h 1701760"/>
                      <a:gd name="connsiteX56-9613" fmla="*/ 1478233 w 2769956"/>
                      <a:gd name="connsiteY56-9614" fmla="*/ 809163 h 1701760"/>
                      <a:gd name="connsiteX57-9615" fmla="*/ 1506697 w 2769956"/>
                      <a:gd name="connsiteY57-9616" fmla="*/ 823395 h 1701760"/>
                      <a:gd name="connsiteX58-9617" fmla="*/ 1531603 w 2769956"/>
                      <a:gd name="connsiteY58-9618" fmla="*/ 812721 h 1701760"/>
                      <a:gd name="connsiteX59-9619" fmla="*/ 1520929 w 2769956"/>
                      <a:gd name="connsiteY59-9620" fmla="*/ 773583 h 1701760"/>
                      <a:gd name="connsiteX60-9621" fmla="*/ 1524487 w 2769956"/>
                      <a:gd name="connsiteY60-9622" fmla="*/ 730887 h 1701760"/>
                      <a:gd name="connsiteX61-9623" fmla="*/ 1560067 w 2769956"/>
                      <a:gd name="connsiteY61-9624" fmla="*/ 698865 h 1701760"/>
                      <a:gd name="connsiteX62-9625" fmla="*/ 1631226 w 2769956"/>
                      <a:gd name="connsiteY62-9626" fmla="*/ 709539 h 1701760"/>
                      <a:gd name="connsiteX63-9627" fmla="*/ 1698828 w 2769956"/>
                      <a:gd name="connsiteY63-9628" fmla="*/ 734445 h 1701760"/>
                      <a:gd name="connsiteX64-9629" fmla="*/ 1745081 w 2769956"/>
                      <a:gd name="connsiteY64-9630" fmla="*/ 734445 h 1701760"/>
                      <a:gd name="connsiteX65-9631" fmla="*/ 1784219 w 2769956"/>
                      <a:gd name="connsiteY65-9632" fmla="*/ 720213 h 1701760"/>
                      <a:gd name="connsiteX66-9633" fmla="*/ 1802009 w 2769956"/>
                      <a:gd name="connsiteY66-9634" fmla="*/ 716655 h 1701760"/>
                      <a:gd name="connsiteX67-9635" fmla="*/ 1819799 w 2769956"/>
                      <a:gd name="connsiteY67-9636" fmla="*/ 748677 h 1701760"/>
                      <a:gd name="connsiteX68-9637" fmla="*/ 1762871 w 2769956"/>
                      <a:gd name="connsiteY68-9638" fmla="*/ 823395 h 1701760"/>
                      <a:gd name="connsiteX69-9639" fmla="*/ 1748639 w 2769956"/>
                      <a:gd name="connsiteY69-9640" fmla="*/ 866090 h 1701760"/>
                      <a:gd name="connsiteX70-9641" fmla="*/ 1784219 w 2769956"/>
                      <a:gd name="connsiteY70-9642" fmla="*/ 880322 h 1701760"/>
                      <a:gd name="connsiteX71-9643" fmla="*/ 1880284 w 2769956"/>
                      <a:gd name="connsiteY71-9644" fmla="*/ 862532 h 1701760"/>
                      <a:gd name="connsiteX72-9645" fmla="*/ 1933654 w 2769956"/>
                      <a:gd name="connsiteY72-9646" fmla="*/ 826952 h 1701760"/>
                      <a:gd name="connsiteX73-9647" fmla="*/ 1976350 w 2769956"/>
                      <a:gd name="connsiteY73-9648" fmla="*/ 841184 h 1701760"/>
                      <a:gd name="connsiteX74-9649" fmla="*/ 2001256 w 2769956"/>
                      <a:gd name="connsiteY74-9650" fmla="*/ 873206 h 1701760"/>
                      <a:gd name="connsiteX75-9651" fmla="*/ 2036835 w 2769956"/>
                      <a:gd name="connsiteY75-9652" fmla="*/ 834068 h 1701760"/>
                      <a:gd name="connsiteX76-9653" fmla="*/ 2047509 w 2769956"/>
                      <a:gd name="connsiteY76-9654" fmla="*/ 677517 h 1701760"/>
                      <a:gd name="connsiteX77-9655" fmla="*/ 2065299 w 2769956"/>
                      <a:gd name="connsiteY77-9656" fmla="*/ 609916 h 1701760"/>
                      <a:gd name="connsiteX78-9657" fmla="*/ 2115111 w 2769956"/>
                      <a:gd name="connsiteY78-9658" fmla="*/ 563662 h 1701760"/>
                      <a:gd name="connsiteX79-9659" fmla="*/ 2132901 w 2769956"/>
                      <a:gd name="connsiteY79-9660" fmla="*/ 467597 h 1701760"/>
                      <a:gd name="connsiteX80-9661" fmla="*/ 2129343 w 2769956"/>
                      <a:gd name="connsiteY80-9662" fmla="*/ 417785 h 1701760"/>
                      <a:gd name="connsiteX81-9663" fmla="*/ 2193386 w 2769956"/>
                      <a:gd name="connsiteY81-9664" fmla="*/ 385763 h 1701760"/>
                      <a:gd name="connsiteX82-9665" fmla="*/ 2214734 w 2769956"/>
                      <a:gd name="connsiteY82-9666" fmla="*/ 343068 h 1701760"/>
                      <a:gd name="connsiteX83-9667" fmla="*/ 2207618 w 2769956"/>
                      <a:gd name="connsiteY83-9668" fmla="*/ 261234 h 1701760"/>
                      <a:gd name="connsiteX84-9669" fmla="*/ 2236082 w 2769956"/>
                      <a:gd name="connsiteY84-9670" fmla="*/ 214981 h 1701760"/>
                      <a:gd name="connsiteX85-9671" fmla="*/ 2300126 w 2769956"/>
                      <a:gd name="connsiteY85-9672" fmla="*/ 211423 h 1701760"/>
                      <a:gd name="connsiteX86-9673" fmla="*/ 2346379 w 2769956"/>
                      <a:gd name="connsiteY86-9674" fmla="*/ 182959 h 1701760"/>
                      <a:gd name="connsiteX87-9675" fmla="*/ 2396191 w 2769956"/>
                      <a:gd name="connsiteY87-9676" fmla="*/ 147379 h 1701760"/>
                      <a:gd name="connsiteX88-9677" fmla="*/ 2431771 w 2769956"/>
                      <a:gd name="connsiteY88-9678" fmla="*/ 118915 h 1701760"/>
                      <a:gd name="connsiteX89-9679" fmla="*/ 2474467 w 2769956"/>
                      <a:gd name="connsiteY89-9680" fmla="*/ 165169 h 1701760"/>
                      <a:gd name="connsiteX90-9681" fmla="*/ 2520720 w 2769956"/>
                      <a:gd name="connsiteY90-9682" fmla="*/ 247002 h 1701760"/>
                      <a:gd name="connsiteX91-9683" fmla="*/ 2538510 w 2769956"/>
                      <a:gd name="connsiteY91-9684" fmla="*/ 279024 h 1701760"/>
                      <a:gd name="connsiteX92-9685" fmla="*/ 2588322 w 2769956"/>
                      <a:gd name="connsiteY92-9686" fmla="*/ 257676 h 1701760"/>
                      <a:gd name="connsiteX93-9687" fmla="*/ 2648807 w 2769956"/>
                      <a:gd name="connsiteY93-9688" fmla="*/ 232770 h 1701760"/>
                      <a:gd name="connsiteX94-9689" fmla="*/ 2659481 w 2769956"/>
                      <a:gd name="connsiteY94-9690" fmla="*/ 275466 h 1701760"/>
                      <a:gd name="connsiteX95-9691" fmla="*/ 2712851 w 2769956"/>
                      <a:gd name="connsiteY95-9692" fmla="*/ 268350 h 1701760"/>
                      <a:gd name="connsiteX96-9693" fmla="*/ 2748431 w 2769956"/>
                      <a:gd name="connsiteY96-9694" fmla="*/ 275466 h 1701760"/>
                      <a:gd name="connsiteX97-9695" fmla="*/ 2769779 w 2769956"/>
                      <a:gd name="connsiteY97-9696" fmla="*/ 314604 h 1701760"/>
                      <a:gd name="connsiteX98-9697" fmla="*/ 2755547 w 2769956"/>
                      <a:gd name="connsiteY98-9698" fmla="*/ 346626 h 1701760"/>
                      <a:gd name="connsiteX99-9699" fmla="*/ 2705735 w 2769956"/>
                      <a:gd name="connsiteY99-9700" fmla="*/ 421343 h 1701760"/>
                      <a:gd name="connsiteX100-9701" fmla="*/ 2680829 w 2769956"/>
                      <a:gd name="connsiteY100-9702" fmla="*/ 460481 h 1701760"/>
                      <a:gd name="connsiteX101-9703" fmla="*/ 2663039 w 2769956"/>
                      <a:gd name="connsiteY101-9704" fmla="*/ 510293 h 1701760"/>
                      <a:gd name="connsiteX102-9705" fmla="*/ 2648807 w 2769956"/>
                      <a:gd name="connsiteY102-9706" fmla="*/ 535198 h 1701760"/>
                      <a:gd name="connsiteX103-9707" fmla="*/ 2680829 w 2769956"/>
                      <a:gd name="connsiteY103-9708" fmla="*/ 560104 h 1701760"/>
                      <a:gd name="connsiteX104-9709" fmla="*/ 2655923 w 2769956"/>
                      <a:gd name="connsiteY104-9710" fmla="*/ 613474 h 1701760"/>
                      <a:gd name="connsiteX105-9711" fmla="*/ 2677271 w 2769956"/>
                      <a:gd name="connsiteY105-9712" fmla="*/ 666844 h 1701760"/>
                      <a:gd name="connsiteX106-9713" fmla="*/ 2634575 w 2769956"/>
                      <a:gd name="connsiteY106-9714" fmla="*/ 656170 h 1701760"/>
                      <a:gd name="connsiteX107-9715" fmla="*/ 2588322 w 2769956"/>
                      <a:gd name="connsiteY107-9716" fmla="*/ 645496 h 1701760"/>
                      <a:gd name="connsiteX108-9717" fmla="*/ 2616786 w 2769956"/>
                      <a:gd name="connsiteY108-9718" fmla="*/ 677517 h 1701760"/>
                      <a:gd name="connsiteX109-9719" fmla="*/ 2588322 w 2769956"/>
                      <a:gd name="connsiteY109-9720" fmla="*/ 723771 h 1701760"/>
                      <a:gd name="connsiteX110-9721" fmla="*/ 2566974 w 2769956"/>
                      <a:gd name="connsiteY110-9722" fmla="*/ 730887 h 1701760"/>
                      <a:gd name="connsiteX111-9723" fmla="*/ 2556300 w 2769956"/>
                      <a:gd name="connsiteY111-9724" fmla="*/ 762909 h 1701760"/>
                      <a:gd name="connsiteX112-9725" fmla="*/ 2520720 w 2769956"/>
                      <a:gd name="connsiteY112-9726" fmla="*/ 794931 h 1701760"/>
                      <a:gd name="connsiteX113-9727" fmla="*/ 2506488 w 2769956"/>
                      <a:gd name="connsiteY113-9728" fmla="*/ 826952 h 1701760"/>
                      <a:gd name="connsiteX114-9729" fmla="*/ 2470909 w 2769956"/>
                      <a:gd name="connsiteY114-9730" fmla="*/ 830510 h 1701760"/>
                      <a:gd name="connsiteX115-9731" fmla="*/ 2438887 w 2769956"/>
                      <a:gd name="connsiteY115-9732" fmla="*/ 834068 h 1701760"/>
                      <a:gd name="connsiteX116-9733" fmla="*/ 2424655 w 2769956"/>
                      <a:gd name="connsiteY116-9734" fmla="*/ 873206 h 1701760"/>
                      <a:gd name="connsiteX117-9735" fmla="*/ 2421097 w 2769956"/>
                      <a:gd name="connsiteY117-9736" fmla="*/ 887438 h 1701760"/>
                      <a:gd name="connsiteX118-9737" fmla="*/ 2381959 w 2769956"/>
                      <a:gd name="connsiteY118-9738" fmla="*/ 944366 h 1701760"/>
                      <a:gd name="connsiteX119-9739" fmla="*/ 2346379 w 2769956"/>
                      <a:gd name="connsiteY119-9740" fmla="*/ 965714 h 1701760"/>
                      <a:gd name="connsiteX120-9741" fmla="*/ 2335705 w 2769956"/>
                      <a:gd name="connsiteY120-9742" fmla="*/ 965714 h 1701760"/>
                      <a:gd name="connsiteX121-9743" fmla="*/ 2314358 w 2769956"/>
                      <a:gd name="connsiteY121-9744" fmla="*/ 990619 h 1701760"/>
                      <a:gd name="connsiteX122-9745" fmla="*/ 2293010 w 2769956"/>
                      <a:gd name="connsiteY122-9746" fmla="*/ 997735 h 1701760"/>
                      <a:gd name="connsiteX123-9747" fmla="*/ 2260988 w 2769956"/>
                      <a:gd name="connsiteY123-9748" fmla="*/ 1019083 h 1701760"/>
                      <a:gd name="connsiteX124-9749" fmla="*/ 2218292 w 2769956"/>
                      <a:gd name="connsiteY124-9750" fmla="*/ 1026199 h 1701760"/>
                      <a:gd name="connsiteX125-9751" fmla="*/ 2189828 w 2769956"/>
                      <a:gd name="connsiteY125-9752" fmla="*/ 1104475 h 1701760"/>
                      <a:gd name="connsiteX126-9753" fmla="*/ 2157807 w 2769956"/>
                      <a:gd name="connsiteY126-9754" fmla="*/ 1157844 h 1701760"/>
                      <a:gd name="connsiteX127-9755" fmla="*/ 2122227 w 2769956"/>
                      <a:gd name="connsiteY127-9756" fmla="*/ 1161402 h 1701760"/>
                      <a:gd name="connsiteX128-9757" fmla="*/ 2097321 w 2769956"/>
                      <a:gd name="connsiteY128-9758" fmla="*/ 1175634 h 1701760"/>
                      <a:gd name="connsiteX129-9759" fmla="*/ 2068857 w 2769956"/>
                      <a:gd name="connsiteY129-9760" fmla="*/ 1182750 h 1701760"/>
                      <a:gd name="connsiteX130-9761" fmla="*/ 2022603 w 2769956"/>
                      <a:gd name="connsiteY130-9762" fmla="*/ 1200540 h 1701760"/>
                      <a:gd name="connsiteX131-9763" fmla="*/ 2004814 w 2769956"/>
                      <a:gd name="connsiteY131-9764" fmla="*/ 1179192 h 1701760"/>
                      <a:gd name="connsiteX132-9765" fmla="*/ 1990582 w 2769956"/>
                      <a:gd name="connsiteY132-9766" fmla="*/ 1200540 h 1701760"/>
                      <a:gd name="connsiteX133-9767" fmla="*/ 1979908 w 2769956"/>
                      <a:gd name="connsiteY133-9768" fmla="*/ 1225446 h 1701760"/>
                      <a:gd name="connsiteX134-9769" fmla="*/ 1944328 w 2769956"/>
                      <a:gd name="connsiteY134-9770" fmla="*/ 1200540 h 1701760"/>
                      <a:gd name="connsiteX135-9771" fmla="*/ 1908748 w 2769956"/>
                      <a:gd name="connsiteY135-9772" fmla="*/ 1207656 h 1701760"/>
                      <a:gd name="connsiteX136-9773" fmla="*/ 1866053 w 2769956"/>
                      <a:gd name="connsiteY136-9774" fmla="*/ 1236120 h 1701760"/>
                      <a:gd name="connsiteX137-9775" fmla="*/ 1837589 w 2769956"/>
                      <a:gd name="connsiteY137-9776" fmla="*/ 1221888 h 1701760"/>
                      <a:gd name="connsiteX138-9777" fmla="*/ 1844705 w 2769956"/>
                      <a:gd name="connsiteY138-9778" fmla="*/ 1196982 h 1701760"/>
                      <a:gd name="connsiteX139-9779" fmla="*/ 1805567 w 2769956"/>
                      <a:gd name="connsiteY139-9780" fmla="*/ 1225446 h 1701760"/>
                      <a:gd name="connsiteX140-9781" fmla="*/ 1805567 w 2769956"/>
                      <a:gd name="connsiteY140-9782" fmla="*/ 1257468 h 1701760"/>
                      <a:gd name="connsiteX141-9783" fmla="*/ 1787777 w 2769956"/>
                      <a:gd name="connsiteY141-9784" fmla="*/ 1246794 h 1701760"/>
                      <a:gd name="connsiteX142-9785" fmla="*/ 1773545 w 2769956"/>
                      <a:gd name="connsiteY142-9786" fmla="*/ 1268142 h 1701760"/>
                      <a:gd name="connsiteX143-9787" fmla="*/ 1766429 w 2769956"/>
                      <a:gd name="connsiteY143-9788" fmla="*/ 1307279 h 1701760"/>
                      <a:gd name="connsiteX144-9789" fmla="*/ 1702386 w 2769956"/>
                      <a:gd name="connsiteY144-9790" fmla="*/ 1307279 h 1701760"/>
                      <a:gd name="connsiteX145-9791" fmla="*/ 1698828 w 2769956"/>
                      <a:gd name="connsiteY145-9792" fmla="*/ 1261026 h 1701760"/>
                      <a:gd name="connsiteX146-9793" fmla="*/ 1638342 w 2769956"/>
                      <a:gd name="connsiteY146-9794" fmla="*/ 1200540 h 1701760"/>
                      <a:gd name="connsiteX147-9795" fmla="*/ 1627668 w 2769956"/>
                      <a:gd name="connsiteY147-9796" fmla="*/ 1172076 h 1701760"/>
                      <a:gd name="connsiteX148-9797" fmla="*/ 1641900 w 2769956"/>
                      <a:gd name="connsiteY148-9798" fmla="*/ 1232562 h 1701760"/>
                      <a:gd name="connsiteX149-9799" fmla="*/ 1613436 w 2769956"/>
                      <a:gd name="connsiteY149-9800" fmla="*/ 1221888 h 1701760"/>
                      <a:gd name="connsiteX150-9801" fmla="*/ 1645458 w 2769956"/>
                      <a:gd name="connsiteY150-9802" fmla="*/ 1293047 h 1701760"/>
                      <a:gd name="connsiteX151-9803" fmla="*/ 1631226 w 2769956"/>
                      <a:gd name="connsiteY151-9804" fmla="*/ 1332185 h 1701760"/>
                      <a:gd name="connsiteX152-9805" fmla="*/ 1616994 w 2769956"/>
                      <a:gd name="connsiteY152-9806" fmla="*/ 1335743 h 1701760"/>
                      <a:gd name="connsiteX153-9807" fmla="*/ 1588530 w 2769956"/>
                      <a:gd name="connsiteY153-9808" fmla="*/ 1310837 h 1701760"/>
                      <a:gd name="connsiteX154-9809" fmla="*/ 1574298 w 2769956"/>
                      <a:gd name="connsiteY154-9810" fmla="*/ 1342859 h 1701760"/>
                      <a:gd name="connsiteX155-9811" fmla="*/ 1549393 w 2769956"/>
                      <a:gd name="connsiteY155-9812" fmla="*/ 1335743 h 1701760"/>
                      <a:gd name="connsiteX156-9813" fmla="*/ 1545835 w 2769956"/>
                      <a:gd name="connsiteY156-9814" fmla="*/ 1300163 h 1701760"/>
                      <a:gd name="connsiteX157-9815" fmla="*/ 1538719 w 2769956"/>
                      <a:gd name="connsiteY157-9816" fmla="*/ 1385555 h 1701760"/>
                      <a:gd name="connsiteX158-9817" fmla="*/ 1496023 w 2769956"/>
                      <a:gd name="connsiteY158-9818" fmla="*/ 1392671 h 1701760"/>
                      <a:gd name="connsiteX159-9819" fmla="*/ 1474675 w 2769956"/>
                      <a:gd name="connsiteY159-9820" fmla="*/ 1406903 h 1701760"/>
                      <a:gd name="connsiteX160-9821" fmla="*/ 1442653 w 2769956"/>
                      <a:gd name="connsiteY160-9822" fmla="*/ 1396229 h 1701760"/>
                      <a:gd name="connsiteX161-9823" fmla="*/ 1407074 w 2769956"/>
                      <a:gd name="connsiteY161-9824" fmla="*/ 1421135 h 1701760"/>
                      <a:gd name="connsiteX162-9825" fmla="*/ 1367936 w 2769956"/>
                      <a:gd name="connsiteY162-9826" fmla="*/ 1403345 h 1701760"/>
                      <a:gd name="connsiteX163-9827" fmla="*/ 1357262 w 2769956"/>
                      <a:gd name="connsiteY163-9828" fmla="*/ 1414019 h 1701760"/>
                      <a:gd name="connsiteX164-9829" fmla="*/ 1332356 w 2769956"/>
                      <a:gd name="connsiteY164-9830" fmla="*/ 1449598 h 1701760"/>
                      <a:gd name="connsiteX165-9831" fmla="*/ 1321682 w 2769956"/>
                      <a:gd name="connsiteY165-9832" fmla="*/ 1428251 h 1701760"/>
                      <a:gd name="connsiteX166-9833" fmla="*/ 1314566 w 2769956"/>
                      <a:gd name="connsiteY166-9834" fmla="*/ 1410461 h 1701760"/>
                      <a:gd name="connsiteX167-9835" fmla="*/ 1300334 w 2769956"/>
                      <a:gd name="connsiteY167-9836" fmla="*/ 1449598 h 1701760"/>
                      <a:gd name="connsiteX168-9837" fmla="*/ 1232733 w 2769956"/>
                      <a:gd name="connsiteY168-9838" fmla="*/ 1456714 h 1701760"/>
                      <a:gd name="connsiteX169-9839" fmla="*/ 1200711 w 2769956"/>
                      <a:gd name="connsiteY169-9840" fmla="*/ 1478062 h 1701760"/>
                      <a:gd name="connsiteX170-9841" fmla="*/ 1133109 w 2769956"/>
                      <a:gd name="connsiteY170-9842" fmla="*/ 1506526 h 1701760"/>
                      <a:gd name="connsiteX171-9843" fmla="*/ 1090414 w 2769956"/>
                      <a:gd name="connsiteY171-9844" fmla="*/ 1549222 h 1701760"/>
                      <a:gd name="connsiteX172-9845" fmla="*/ 1022812 w 2769956"/>
                      <a:gd name="connsiteY172-9846" fmla="*/ 1556338 h 1701760"/>
                      <a:gd name="connsiteX173-9847" fmla="*/ 1069066 w 2769956"/>
                      <a:gd name="connsiteY173-9848" fmla="*/ 1595475 h 1701760"/>
                      <a:gd name="connsiteX174-9849" fmla="*/ 1061950 w 2769956"/>
                      <a:gd name="connsiteY174-9850" fmla="*/ 1620381 h 1701760"/>
                      <a:gd name="connsiteX175-9851" fmla="*/ 1086856 w 2769956"/>
                      <a:gd name="connsiteY175-9852" fmla="*/ 1655961 h 1701760"/>
                      <a:gd name="connsiteX176-9853" fmla="*/ 1037044 w 2769956"/>
                      <a:gd name="connsiteY176-9854" fmla="*/ 1695099 h 1701760"/>
                      <a:gd name="connsiteX177-9855" fmla="*/ 969442 w 2769956"/>
                      <a:gd name="connsiteY177-9856" fmla="*/ 1698657 h 1701760"/>
                      <a:gd name="connsiteX178-9857" fmla="*/ 955210 w 2769956"/>
                      <a:gd name="connsiteY178-9858" fmla="*/ 1663077 h 1701760"/>
                      <a:gd name="connsiteX179-9859" fmla="*/ 926747 w 2769956"/>
                      <a:gd name="connsiteY179-9860" fmla="*/ 1591917 h 1701760"/>
                      <a:gd name="connsiteX180-9861" fmla="*/ 933863 w 2769956"/>
                      <a:gd name="connsiteY180-9862" fmla="*/ 1538548 h 1701760"/>
                      <a:gd name="connsiteX181-9863" fmla="*/ 948095 w 2769956"/>
                      <a:gd name="connsiteY181-9864" fmla="*/ 1474504 h 1701760"/>
                      <a:gd name="connsiteX182-9865" fmla="*/ 965884 w 2769956"/>
                      <a:gd name="connsiteY182-9866" fmla="*/ 1474504 h 1701760"/>
                      <a:gd name="connsiteX183-9867" fmla="*/ 933863 w 2769956"/>
                      <a:gd name="connsiteY183-9868" fmla="*/ 1453156 h 1701760"/>
                      <a:gd name="connsiteX184-9869" fmla="*/ 905399 w 2769956"/>
                      <a:gd name="connsiteY184-9870" fmla="*/ 1474504 h 1701760"/>
                      <a:gd name="connsiteX185-9871" fmla="*/ 827123 w 2769956"/>
                      <a:gd name="connsiteY185-9872" fmla="*/ 1481620 h 1701760"/>
                      <a:gd name="connsiteX186-9873" fmla="*/ 816449 w 2769956"/>
                      <a:gd name="connsiteY186-9874" fmla="*/ 1456714 h 1701760"/>
                      <a:gd name="connsiteX187-9875" fmla="*/ 766638 w 2769956"/>
                      <a:gd name="connsiteY187-9876" fmla="*/ 1438924 h 1701760"/>
                      <a:gd name="connsiteX188-9877" fmla="*/ 734616 w 2769956"/>
                      <a:gd name="connsiteY188-9878" fmla="*/ 1381997 h 1701760"/>
                      <a:gd name="connsiteX189-9879" fmla="*/ 731058 w 2769956"/>
                      <a:gd name="connsiteY189-9880" fmla="*/ 1428251 h 1701760"/>
                      <a:gd name="connsiteX190-9881" fmla="*/ 709710 w 2769956"/>
                      <a:gd name="connsiteY190-9882" fmla="*/ 1435366 h 1701760"/>
                      <a:gd name="connsiteX191-9883" fmla="*/ 684804 w 2769956"/>
                      <a:gd name="connsiteY191-9884" fmla="*/ 1428251 h 1701760"/>
                      <a:gd name="connsiteX192-9885" fmla="*/ 667014 w 2769956"/>
                      <a:gd name="connsiteY192-9886" fmla="*/ 1446040 h 1701760"/>
                      <a:gd name="connsiteX193-9887" fmla="*/ 627877 w 2769956"/>
                      <a:gd name="connsiteY193-9888" fmla="*/ 1449598 h 1701760"/>
                      <a:gd name="connsiteX194-9889" fmla="*/ 592297 w 2769956"/>
                      <a:gd name="connsiteY194-9890" fmla="*/ 1417577 h 1701760"/>
                      <a:gd name="connsiteX195-9891" fmla="*/ 546043 w 2769956"/>
                      <a:gd name="connsiteY195-9892" fmla="*/ 1431809 h 1701760"/>
                      <a:gd name="connsiteX196-9893" fmla="*/ 489116 w 2769956"/>
                      <a:gd name="connsiteY196-9894" fmla="*/ 1406903 h 1701760"/>
                      <a:gd name="connsiteX197-9895" fmla="*/ 442862 w 2769956"/>
                      <a:gd name="connsiteY197-9896" fmla="*/ 1378439 h 1701760"/>
                      <a:gd name="connsiteX198-9897" fmla="*/ 385934 w 2769956"/>
                      <a:gd name="connsiteY198-9898" fmla="*/ 1367765 h 1701760"/>
                      <a:gd name="connsiteX199-9899" fmla="*/ 389492 w 2769956"/>
                      <a:gd name="connsiteY199-9900" fmla="*/ 1303721 h 1701760"/>
                      <a:gd name="connsiteX200-9901" fmla="*/ 378818 w 2769956"/>
                      <a:gd name="connsiteY200-9902" fmla="*/ 1257468 h 1701760"/>
                      <a:gd name="connsiteX201-9903" fmla="*/ 407282 w 2769956"/>
                      <a:gd name="connsiteY201-9904" fmla="*/ 1221888 h 1701760"/>
                      <a:gd name="connsiteX202-9905" fmla="*/ 382376 w 2769956"/>
                      <a:gd name="connsiteY202-9906" fmla="*/ 1182750 h 1701760"/>
                      <a:gd name="connsiteX203-9907" fmla="*/ 336123 w 2769956"/>
                      <a:gd name="connsiteY203-9908" fmla="*/ 1196982 h 1701760"/>
                      <a:gd name="connsiteX204-9909" fmla="*/ 311217 w 2769956"/>
                      <a:gd name="connsiteY204-9910" fmla="*/ 1172076 h 1701760"/>
                      <a:gd name="connsiteX205-9911" fmla="*/ 268521 w 2769956"/>
                      <a:gd name="connsiteY205-9912" fmla="*/ 1179192 h 1701760"/>
                      <a:gd name="connsiteX206-9913" fmla="*/ 211593 w 2769956"/>
                      <a:gd name="connsiteY206-9914" fmla="*/ 1157844 h 1701760"/>
                      <a:gd name="connsiteX207-9915" fmla="*/ 190246 w 2769956"/>
                      <a:gd name="connsiteY207-9916" fmla="*/ 1125823 h 1701760"/>
                      <a:gd name="connsiteX208-9917" fmla="*/ 236499 w 2769956"/>
                      <a:gd name="connsiteY208-9918" fmla="*/ 1083127 h 1701760"/>
                      <a:gd name="connsiteX209-9919" fmla="*/ 275637 w 2769956"/>
                      <a:gd name="connsiteY209-9920" fmla="*/ 1061779 h 1701760"/>
                      <a:gd name="connsiteX210-9921" fmla="*/ 307659 w 2769956"/>
                      <a:gd name="connsiteY210-9922" fmla="*/ 1076011 h 1701760"/>
                      <a:gd name="connsiteX211-9923" fmla="*/ 325449 w 2769956"/>
                      <a:gd name="connsiteY211-9924" fmla="*/ 1011967 h 1701760"/>
                      <a:gd name="connsiteX212-9925" fmla="*/ 300543 w 2769956"/>
                      <a:gd name="connsiteY212-9926" fmla="*/ 951482 h 1701760"/>
                      <a:gd name="connsiteX213-9927" fmla="*/ 261405 w 2769956"/>
                      <a:gd name="connsiteY213-9928" fmla="*/ 965714 h 1701760"/>
                      <a:gd name="connsiteX214-9929" fmla="*/ 236499 w 2769956"/>
                      <a:gd name="connsiteY214-9930" fmla="*/ 947924 h 1701760"/>
                      <a:gd name="connsiteX215-9931" fmla="*/ 211593 w 2769956"/>
                      <a:gd name="connsiteY215-9932" fmla="*/ 965714 h 1701760"/>
                      <a:gd name="connsiteX216-9933" fmla="*/ 165340 w 2769956"/>
                      <a:gd name="connsiteY216-9934" fmla="*/ 947924 h 1701760"/>
                      <a:gd name="connsiteX217-9935" fmla="*/ 151108 w 2769956"/>
                      <a:gd name="connsiteY217-9936" fmla="*/ 926576 h 1701760"/>
                      <a:gd name="connsiteX218-9937" fmla="*/ 136876 w 2769956"/>
                      <a:gd name="connsiteY218-9938" fmla="*/ 890996 h 1701760"/>
                      <a:gd name="connsiteX219-9939" fmla="*/ 83506 w 2769956"/>
                      <a:gd name="connsiteY219-9940" fmla="*/ 876764 h 1701760"/>
                      <a:gd name="connsiteX220-9941" fmla="*/ 65716 w 2769956"/>
                      <a:gd name="connsiteY220-9942" fmla="*/ 883880 h 1701760"/>
                      <a:gd name="connsiteX221-9943" fmla="*/ 44368 w 2769956"/>
                      <a:gd name="connsiteY221-9944" fmla="*/ 837626 h 1701760"/>
                      <a:gd name="connsiteX222-9945" fmla="*/ 58600 w 2769956"/>
                      <a:gd name="connsiteY222-9946" fmla="*/ 784257 h 1701760"/>
                      <a:gd name="connsiteX223-9947" fmla="*/ 69274 w 2769956"/>
                      <a:gd name="connsiteY223-9948" fmla="*/ 738003 h 1701760"/>
                      <a:gd name="connsiteX224-9949" fmla="*/ 87064 w 2769956"/>
                      <a:gd name="connsiteY224-9950" fmla="*/ 723771 h 1701760"/>
                      <a:gd name="connsiteX225-9951" fmla="*/ 58600 w 2769956"/>
                      <a:gd name="connsiteY225-9952" fmla="*/ 695307 h 1701760"/>
                      <a:gd name="connsiteX226-9953" fmla="*/ 1673 w 2769956"/>
                      <a:gd name="connsiteY226-9954" fmla="*/ 652612 h 1701760"/>
                      <a:gd name="connsiteX0-9955" fmla="*/ 1673 w 2769956"/>
                      <a:gd name="connsiteY0-9956" fmla="*/ 652612 h 1701760"/>
                      <a:gd name="connsiteX1-9957" fmla="*/ 250731 w 2769956"/>
                      <a:gd name="connsiteY1-9958" fmla="*/ 268350 h 1701760"/>
                      <a:gd name="connsiteX2-9959" fmla="*/ 321891 w 2769956"/>
                      <a:gd name="connsiteY2-9960" fmla="*/ 257676 h 1701760"/>
                      <a:gd name="connsiteX3-9961" fmla="*/ 375260 w 2769956"/>
                      <a:gd name="connsiteY3-9962" fmla="*/ 261234 h 1701760"/>
                      <a:gd name="connsiteX4-9963" fmla="*/ 375260 w 2769956"/>
                      <a:gd name="connsiteY4-9964" fmla="*/ 193633 h 1701760"/>
                      <a:gd name="connsiteX5-9965" fmla="*/ 414398 w 2769956"/>
                      <a:gd name="connsiteY5-9966" fmla="*/ 129589 h 1701760"/>
                      <a:gd name="connsiteX6-9967" fmla="*/ 417956 w 2769956"/>
                      <a:gd name="connsiteY6-9968" fmla="*/ 101125 h 1701760"/>
                      <a:gd name="connsiteX7-9969" fmla="*/ 425072 w 2769956"/>
                      <a:gd name="connsiteY7-9970" fmla="*/ 61988 h 1701760"/>
                      <a:gd name="connsiteX8-9971" fmla="*/ 432188 w 2769956"/>
                      <a:gd name="connsiteY8-9972" fmla="*/ 111799 h 1701760"/>
                      <a:gd name="connsiteX9-9973" fmla="*/ 453536 w 2769956"/>
                      <a:gd name="connsiteY9-9974" fmla="*/ 122473 h 1701760"/>
                      <a:gd name="connsiteX10-9975" fmla="*/ 464210 w 2769956"/>
                      <a:gd name="connsiteY10-9976" fmla="*/ 86893 h 1701760"/>
                      <a:gd name="connsiteX11-9977" fmla="*/ 517579 w 2769956"/>
                      <a:gd name="connsiteY11-9978" fmla="*/ 58430 h 1701760"/>
                      <a:gd name="connsiteX12-9979" fmla="*/ 560275 w 2769956"/>
                      <a:gd name="connsiteY12-9980" fmla="*/ 61988 h 1701760"/>
                      <a:gd name="connsiteX13-9981" fmla="*/ 553159 w 2769956"/>
                      <a:gd name="connsiteY13-9982" fmla="*/ 12176 h 1701760"/>
                      <a:gd name="connsiteX14-9983" fmla="*/ 606529 w 2769956"/>
                      <a:gd name="connsiteY14-9984" fmla="*/ 1502 h 1701760"/>
                      <a:gd name="connsiteX15-9985" fmla="*/ 652782 w 2769956"/>
                      <a:gd name="connsiteY15-9986" fmla="*/ 37082 h 1701760"/>
                      <a:gd name="connsiteX16-9987" fmla="*/ 702594 w 2769956"/>
                      <a:gd name="connsiteY16-9988" fmla="*/ 26408 h 1701760"/>
                      <a:gd name="connsiteX17-9989" fmla="*/ 716826 w 2769956"/>
                      <a:gd name="connsiteY17-9990" fmla="*/ 69103 h 1701760"/>
                      <a:gd name="connsiteX18-9991" fmla="*/ 727500 w 2769956"/>
                      <a:gd name="connsiteY18-9992" fmla="*/ 111799 h 1701760"/>
                      <a:gd name="connsiteX19-9993" fmla="*/ 759522 w 2769956"/>
                      <a:gd name="connsiteY19-9994" fmla="*/ 111799 h 1701760"/>
                      <a:gd name="connsiteX20-9995" fmla="*/ 784428 w 2769956"/>
                      <a:gd name="connsiteY20-9996" fmla="*/ 175843 h 1701760"/>
                      <a:gd name="connsiteX21-9997" fmla="*/ 841355 w 2769956"/>
                      <a:gd name="connsiteY21-9998" fmla="*/ 179401 h 1701760"/>
                      <a:gd name="connsiteX22-9999" fmla="*/ 869819 w 2769956"/>
                      <a:gd name="connsiteY22-10000" fmla="*/ 161611 h 1701760"/>
                      <a:gd name="connsiteX23-10001" fmla="*/ 891167 w 2769956"/>
                      <a:gd name="connsiteY23-10002" fmla="*/ 257676 h 1701760"/>
                      <a:gd name="connsiteX24-10003" fmla="*/ 898283 w 2769956"/>
                      <a:gd name="connsiteY24-10004" fmla="*/ 303930 h 1701760"/>
                      <a:gd name="connsiteX25-10005" fmla="*/ 880493 w 2769956"/>
                      <a:gd name="connsiteY25-10006" fmla="*/ 332394 h 1701760"/>
                      <a:gd name="connsiteX26-10007" fmla="*/ 816449 w 2769956"/>
                      <a:gd name="connsiteY26-10008" fmla="*/ 378647 h 1701760"/>
                      <a:gd name="connsiteX27-10009" fmla="*/ 791544 w 2769956"/>
                      <a:gd name="connsiteY27-10010" fmla="*/ 417785 h 1701760"/>
                      <a:gd name="connsiteX28-10011" fmla="*/ 834239 w 2769956"/>
                      <a:gd name="connsiteY28-10012" fmla="*/ 403553 h 1701760"/>
                      <a:gd name="connsiteX29-10013" fmla="*/ 884051 w 2769956"/>
                      <a:gd name="connsiteY29-10014" fmla="*/ 396437 h 1701760"/>
                      <a:gd name="connsiteX30-10015" fmla="*/ 919631 w 2769956"/>
                      <a:gd name="connsiteY30-10016" fmla="*/ 414227 h 1701760"/>
                      <a:gd name="connsiteX31-10017" fmla="*/ 912515 w 2769956"/>
                      <a:gd name="connsiteY31-10018" fmla="*/ 467597 h 1701760"/>
                      <a:gd name="connsiteX32-10019" fmla="*/ 891167 w 2769956"/>
                      <a:gd name="connsiteY32-10020" fmla="*/ 517409 h 1701760"/>
                      <a:gd name="connsiteX33-10021" fmla="*/ 901841 w 2769956"/>
                      <a:gd name="connsiteY33-10022" fmla="*/ 585010 h 1701760"/>
                      <a:gd name="connsiteX34-10023" fmla="*/ 940979 w 2769956"/>
                      <a:gd name="connsiteY34-10024" fmla="*/ 617032 h 1701760"/>
                      <a:gd name="connsiteX35-10025" fmla="*/ 962326 w 2769956"/>
                      <a:gd name="connsiteY35-10026" fmla="*/ 649054 h 1701760"/>
                      <a:gd name="connsiteX36-10027" fmla="*/ 990790 w 2769956"/>
                      <a:gd name="connsiteY36-10028" fmla="*/ 595684 h 1701760"/>
                      <a:gd name="connsiteX37-10029" fmla="*/ 1033486 w 2769956"/>
                      <a:gd name="connsiteY37-10030" fmla="*/ 606358 h 1701760"/>
                      <a:gd name="connsiteX38-10031" fmla="*/ 1069066 w 2769956"/>
                      <a:gd name="connsiteY38-10032" fmla="*/ 592126 h 1701760"/>
                      <a:gd name="connsiteX39-10033" fmla="*/ 1108203 w 2769956"/>
                      <a:gd name="connsiteY39-10034" fmla="*/ 560104 h 1701760"/>
                      <a:gd name="connsiteX40-10035" fmla="*/ 1158015 w 2769956"/>
                      <a:gd name="connsiteY40-10036" fmla="*/ 567220 h 1701760"/>
                      <a:gd name="connsiteX41-10037" fmla="*/ 1197153 w 2769956"/>
                      <a:gd name="connsiteY41-10038" fmla="*/ 556546 h 1701760"/>
                      <a:gd name="connsiteX42-10039" fmla="*/ 1207827 w 2769956"/>
                      <a:gd name="connsiteY42-10040" fmla="*/ 613474 h 1701760"/>
                      <a:gd name="connsiteX43-10041" fmla="*/ 1236291 w 2769956"/>
                      <a:gd name="connsiteY43-10042" fmla="*/ 638380 h 1701760"/>
                      <a:gd name="connsiteX44-10043" fmla="*/ 1232733 w 2769956"/>
                      <a:gd name="connsiteY44-10044" fmla="*/ 681075 h 1701760"/>
                      <a:gd name="connsiteX45-10045" fmla="*/ 1225617 w 2769956"/>
                      <a:gd name="connsiteY45-10046" fmla="*/ 720213 h 1701760"/>
                      <a:gd name="connsiteX46-10047" fmla="*/ 1200711 w 2769956"/>
                      <a:gd name="connsiteY46-10048" fmla="*/ 745119 h 1701760"/>
                      <a:gd name="connsiteX47-10049" fmla="*/ 1165131 w 2769956"/>
                      <a:gd name="connsiteY47-10050" fmla="*/ 798489 h 1701760"/>
                      <a:gd name="connsiteX48-10051" fmla="*/ 1190037 w 2769956"/>
                      <a:gd name="connsiteY48-10052" fmla="*/ 812721 h 1701760"/>
                      <a:gd name="connsiteX49-10053" fmla="*/ 1232733 w 2769956"/>
                      <a:gd name="connsiteY49-10054" fmla="*/ 784257 h 1701760"/>
                      <a:gd name="connsiteX50-10055" fmla="*/ 1268312 w 2769956"/>
                      <a:gd name="connsiteY50-10056" fmla="*/ 851858 h 1701760"/>
                      <a:gd name="connsiteX51-10057" fmla="*/ 1303892 w 2769956"/>
                      <a:gd name="connsiteY51-10058" fmla="*/ 855416 h 1701760"/>
                      <a:gd name="connsiteX52-10059" fmla="*/ 1350146 w 2769956"/>
                      <a:gd name="connsiteY52-10060" fmla="*/ 866090 h 1701760"/>
                      <a:gd name="connsiteX53-10061" fmla="*/ 1385726 w 2769956"/>
                      <a:gd name="connsiteY53-10062" fmla="*/ 809163 h 1701760"/>
                      <a:gd name="connsiteX54-10063" fmla="*/ 1424863 w 2769956"/>
                      <a:gd name="connsiteY54-10064" fmla="*/ 784257 h 1701760"/>
                      <a:gd name="connsiteX55-10065" fmla="*/ 1478233 w 2769956"/>
                      <a:gd name="connsiteY55-10066" fmla="*/ 809163 h 1701760"/>
                      <a:gd name="connsiteX56-10067" fmla="*/ 1506697 w 2769956"/>
                      <a:gd name="connsiteY56-10068" fmla="*/ 823395 h 1701760"/>
                      <a:gd name="connsiteX57-10069" fmla="*/ 1531603 w 2769956"/>
                      <a:gd name="connsiteY57-10070" fmla="*/ 812721 h 1701760"/>
                      <a:gd name="connsiteX58-10071" fmla="*/ 1520929 w 2769956"/>
                      <a:gd name="connsiteY58-10072" fmla="*/ 773583 h 1701760"/>
                      <a:gd name="connsiteX59-10073" fmla="*/ 1524487 w 2769956"/>
                      <a:gd name="connsiteY59-10074" fmla="*/ 730887 h 1701760"/>
                      <a:gd name="connsiteX60-10075" fmla="*/ 1560067 w 2769956"/>
                      <a:gd name="connsiteY60-10076" fmla="*/ 698865 h 1701760"/>
                      <a:gd name="connsiteX61-10077" fmla="*/ 1631226 w 2769956"/>
                      <a:gd name="connsiteY61-10078" fmla="*/ 709539 h 1701760"/>
                      <a:gd name="connsiteX62-10079" fmla="*/ 1698828 w 2769956"/>
                      <a:gd name="connsiteY62-10080" fmla="*/ 734445 h 1701760"/>
                      <a:gd name="connsiteX63-10081" fmla="*/ 1745081 w 2769956"/>
                      <a:gd name="connsiteY63-10082" fmla="*/ 734445 h 1701760"/>
                      <a:gd name="connsiteX64-10083" fmla="*/ 1784219 w 2769956"/>
                      <a:gd name="connsiteY64-10084" fmla="*/ 720213 h 1701760"/>
                      <a:gd name="connsiteX65-10085" fmla="*/ 1802009 w 2769956"/>
                      <a:gd name="connsiteY65-10086" fmla="*/ 716655 h 1701760"/>
                      <a:gd name="connsiteX66-10087" fmla="*/ 1819799 w 2769956"/>
                      <a:gd name="connsiteY66-10088" fmla="*/ 748677 h 1701760"/>
                      <a:gd name="connsiteX67-10089" fmla="*/ 1762871 w 2769956"/>
                      <a:gd name="connsiteY67-10090" fmla="*/ 823395 h 1701760"/>
                      <a:gd name="connsiteX68-10091" fmla="*/ 1748639 w 2769956"/>
                      <a:gd name="connsiteY68-10092" fmla="*/ 866090 h 1701760"/>
                      <a:gd name="connsiteX69-10093" fmla="*/ 1784219 w 2769956"/>
                      <a:gd name="connsiteY69-10094" fmla="*/ 880322 h 1701760"/>
                      <a:gd name="connsiteX70-10095" fmla="*/ 1880284 w 2769956"/>
                      <a:gd name="connsiteY70-10096" fmla="*/ 862532 h 1701760"/>
                      <a:gd name="connsiteX71-10097" fmla="*/ 1933654 w 2769956"/>
                      <a:gd name="connsiteY71-10098" fmla="*/ 826952 h 1701760"/>
                      <a:gd name="connsiteX72-10099" fmla="*/ 1976350 w 2769956"/>
                      <a:gd name="connsiteY72-10100" fmla="*/ 841184 h 1701760"/>
                      <a:gd name="connsiteX73-10101" fmla="*/ 2001256 w 2769956"/>
                      <a:gd name="connsiteY73-10102" fmla="*/ 873206 h 1701760"/>
                      <a:gd name="connsiteX74-10103" fmla="*/ 2036835 w 2769956"/>
                      <a:gd name="connsiteY74-10104" fmla="*/ 834068 h 1701760"/>
                      <a:gd name="connsiteX75-10105" fmla="*/ 2047509 w 2769956"/>
                      <a:gd name="connsiteY75-10106" fmla="*/ 677517 h 1701760"/>
                      <a:gd name="connsiteX76-10107" fmla="*/ 2065299 w 2769956"/>
                      <a:gd name="connsiteY76-10108" fmla="*/ 609916 h 1701760"/>
                      <a:gd name="connsiteX77-10109" fmla="*/ 2115111 w 2769956"/>
                      <a:gd name="connsiteY77-10110" fmla="*/ 563662 h 1701760"/>
                      <a:gd name="connsiteX78-10111" fmla="*/ 2132901 w 2769956"/>
                      <a:gd name="connsiteY78-10112" fmla="*/ 467597 h 1701760"/>
                      <a:gd name="connsiteX79-10113" fmla="*/ 2129343 w 2769956"/>
                      <a:gd name="connsiteY79-10114" fmla="*/ 417785 h 1701760"/>
                      <a:gd name="connsiteX80-10115" fmla="*/ 2193386 w 2769956"/>
                      <a:gd name="connsiteY80-10116" fmla="*/ 385763 h 1701760"/>
                      <a:gd name="connsiteX81-10117" fmla="*/ 2214734 w 2769956"/>
                      <a:gd name="connsiteY81-10118" fmla="*/ 343068 h 1701760"/>
                      <a:gd name="connsiteX82-10119" fmla="*/ 2207618 w 2769956"/>
                      <a:gd name="connsiteY82-10120" fmla="*/ 261234 h 1701760"/>
                      <a:gd name="connsiteX83-10121" fmla="*/ 2236082 w 2769956"/>
                      <a:gd name="connsiteY83-10122" fmla="*/ 214981 h 1701760"/>
                      <a:gd name="connsiteX84-10123" fmla="*/ 2300126 w 2769956"/>
                      <a:gd name="connsiteY84-10124" fmla="*/ 211423 h 1701760"/>
                      <a:gd name="connsiteX85-10125" fmla="*/ 2346379 w 2769956"/>
                      <a:gd name="connsiteY85-10126" fmla="*/ 182959 h 1701760"/>
                      <a:gd name="connsiteX86-10127" fmla="*/ 2396191 w 2769956"/>
                      <a:gd name="connsiteY86-10128" fmla="*/ 147379 h 1701760"/>
                      <a:gd name="connsiteX87-10129" fmla="*/ 2431771 w 2769956"/>
                      <a:gd name="connsiteY87-10130" fmla="*/ 118915 h 1701760"/>
                      <a:gd name="connsiteX88-10131" fmla="*/ 2474467 w 2769956"/>
                      <a:gd name="connsiteY88-10132" fmla="*/ 165169 h 1701760"/>
                      <a:gd name="connsiteX89-10133" fmla="*/ 2520720 w 2769956"/>
                      <a:gd name="connsiteY89-10134" fmla="*/ 247002 h 1701760"/>
                      <a:gd name="connsiteX90-10135" fmla="*/ 2538510 w 2769956"/>
                      <a:gd name="connsiteY90-10136" fmla="*/ 279024 h 1701760"/>
                      <a:gd name="connsiteX91-10137" fmla="*/ 2588322 w 2769956"/>
                      <a:gd name="connsiteY91-10138" fmla="*/ 257676 h 1701760"/>
                      <a:gd name="connsiteX92-10139" fmla="*/ 2648807 w 2769956"/>
                      <a:gd name="connsiteY92-10140" fmla="*/ 232770 h 1701760"/>
                      <a:gd name="connsiteX93-10141" fmla="*/ 2659481 w 2769956"/>
                      <a:gd name="connsiteY93-10142" fmla="*/ 275466 h 1701760"/>
                      <a:gd name="connsiteX94-10143" fmla="*/ 2712851 w 2769956"/>
                      <a:gd name="connsiteY94-10144" fmla="*/ 268350 h 1701760"/>
                      <a:gd name="connsiteX95-10145" fmla="*/ 2748431 w 2769956"/>
                      <a:gd name="connsiteY95-10146" fmla="*/ 275466 h 1701760"/>
                      <a:gd name="connsiteX96-10147" fmla="*/ 2769779 w 2769956"/>
                      <a:gd name="connsiteY96-10148" fmla="*/ 314604 h 1701760"/>
                      <a:gd name="connsiteX97-10149" fmla="*/ 2755547 w 2769956"/>
                      <a:gd name="connsiteY97-10150" fmla="*/ 346626 h 1701760"/>
                      <a:gd name="connsiteX98-10151" fmla="*/ 2705735 w 2769956"/>
                      <a:gd name="connsiteY98-10152" fmla="*/ 421343 h 1701760"/>
                      <a:gd name="connsiteX99-10153" fmla="*/ 2680829 w 2769956"/>
                      <a:gd name="connsiteY99-10154" fmla="*/ 460481 h 1701760"/>
                      <a:gd name="connsiteX100-10155" fmla="*/ 2663039 w 2769956"/>
                      <a:gd name="connsiteY100-10156" fmla="*/ 510293 h 1701760"/>
                      <a:gd name="connsiteX101-10157" fmla="*/ 2648807 w 2769956"/>
                      <a:gd name="connsiteY101-10158" fmla="*/ 535198 h 1701760"/>
                      <a:gd name="connsiteX102-10159" fmla="*/ 2680829 w 2769956"/>
                      <a:gd name="connsiteY102-10160" fmla="*/ 560104 h 1701760"/>
                      <a:gd name="connsiteX103-10161" fmla="*/ 2655923 w 2769956"/>
                      <a:gd name="connsiteY103-10162" fmla="*/ 613474 h 1701760"/>
                      <a:gd name="connsiteX104-10163" fmla="*/ 2677271 w 2769956"/>
                      <a:gd name="connsiteY104-10164" fmla="*/ 666844 h 1701760"/>
                      <a:gd name="connsiteX105-10165" fmla="*/ 2634575 w 2769956"/>
                      <a:gd name="connsiteY105-10166" fmla="*/ 656170 h 1701760"/>
                      <a:gd name="connsiteX106-10167" fmla="*/ 2588322 w 2769956"/>
                      <a:gd name="connsiteY106-10168" fmla="*/ 645496 h 1701760"/>
                      <a:gd name="connsiteX107-10169" fmla="*/ 2616786 w 2769956"/>
                      <a:gd name="connsiteY107-10170" fmla="*/ 677517 h 1701760"/>
                      <a:gd name="connsiteX108-10171" fmla="*/ 2588322 w 2769956"/>
                      <a:gd name="connsiteY108-10172" fmla="*/ 723771 h 1701760"/>
                      <a:gd name="connsiteX109-10173" fmla="*/ 2566974 w 2769956"/>
                      <a:gd name="connsiteY109-10174" fmla="*/ 730887 h 1701760"/>
                      <a:gd name="connsiteX110-10175" fmla="*/ 2556300 w 2769956"/>
                      <a:gd name="connsiteY110-10176" fmla="*/ 762909 h 1701760"/>
                      <a:gd name="connsiteX111-10177" fmla="*/ 2520720 w 2769956"/>
                      <a:gd name="connsiteY111-10178" fmla="*/ 794931 h 1701760"/>
                      <a:gd name="connsiteX112-10179" fmla="*/ 2506488 w 2769956"/>
                      <a:gd name="connsiteY112-10180" fmla="*/ 826952 h 1701760"/>
                      <a:gd name="connsiteX113-10181" fmla="*/ 2470909 w 2769956"/>
                      <a:gd name="connsiteY113-10182" fmla="*/ 830510 h 1701760"/>
                      <a:gd name="connsiteX114-10183" fmla="*/ 2438887 w 2769956"/>
                      <a:gd name="connsiteY114-10184" fmla="*/ 834068 h 1701760"/>
                      <a:gd name="connsiteX115-10185" fmla="*/ 2424655 w 2769956"/>
                      <a:gd name="connsiteY115-10186" fmla="*/ 873206 h 1701760"/>
                      <a:gd name="connsiteX116-10187" fmla="*/ 2421097 w 2769956"/>
                      <a:gd name="connsiteY116-10188" fmla="*/ 887438 h 1701760"/>
                      <a:gd name="connsiteX117-10189" fmla="*/ 2381959 w 2769956"/>
                      <a:gd name="connsiteY117-10190" fmla="*/ 944366 h 1701760"/>
                      <a:gd name="connsiteX118-10191" fmla="*/ 2346379 w 2769956"/>
                      <a:gd name="connsiteY118-10192" fmla="*/ 965714 h 1701760"/>
                      <a:gd name="connsiteX119-10193" fmla="*/ 2335705 w 2769956"/>
                      <a:gd name="connsiteY119-10194" fmla="*/ 965714 h 1701760"/>
                      <a:gd name="connsiteX120-10195" fmla="*/ 2314358 w 2769956"/>
                      <a:gd name="connsiteY120-10196" fmla="*/ 990619 h 1701760"/>
                      <a:gd name="connsiteX121-10197" fmla="*/ 2293010 w 2769956"/>
                      <a:gd name="connsiteY121-10198" fmla="*/ 997735 h 1701760"/>
                      <a:gd name="connsiteX122-10199" fmla="*/ 2260988 w 2769956"/>
                      <a:gd name="connsiteY122-10200" fmla="*/ 1019083 h 1701760"/>
                      <a:gd name="connsiteX123-10201" fmla="*/ 2218292 w 2769956"/>
                      <a:gd name="connsiteY123-10202" fmla="*/ 1026199 h 1701760"/>
                      <a:gd name="connsiteX124-10203" fmla="*/ 2189828 w 2769956"/>
                      <a:gd name="connsiteY124-10204" fmla="*/ 1104475 h 1701760"/>
                      <a:gd name="connsiteX125-10205" fmla="*/ 2157807 w 2769956"/>
                      <a:gd name="connsiteY125-10206" fmla="*/ 1157844 h 1701760"/>
                      <a:gd name="connsiteX126-10207" fmla="*/ 2122227 w 2769956"/>
                      <a:gd name="connsiteY126-10208" fmla="*/ 1161402 h 1701760"/>
                      <a:gd name="connsiteX127-10209" fmla="*/ 2097321 w 2769956"/>
                      <a:gd name="connsiteY127-10210" fmla="*/ 1175634 h 1701760"/>
                      <a:gd name="connsiteX128-10211" fmla="*/ 2068857 w 2769956"/>
                      <a:gd name="connsiteY128-10212" fmla="*/ 1182750 h 1701760"/>
                      <a:gd name="connsiteX129-10213" fmla="*/ 2022603 w 2769956"/>
                      <a:gd name="connsiteY129-10214" fmla="*/ 1200540 h 1701760"/>
                      <a:gd name="connsiteX130-10215" fmla="*/ 2004814 w 2769956"/>
                      <a:gd name="connsiteY130-10216" fmla="*/ 1179192 h 1701760"/>
                      <a:gd name="connsiteX131-10217" fmla="*/ 1990582 w 2769956"/>
                      <a:gd name="connsiteY131-10218" fmla="*/ 1200540 h 1701760"/>
                      <a:gd name="connsiteX132-10219" fmla="*/ 1979908 w 2769956"/>
                      <a:gd name="connsiteY132-10220" fmla="*/ 1225446 h 1701760"/>
                      <a:gd name="connsiteX133-10221" fmla="*/ 1944328 w 2769956"/>
                      <a:gd name="connsiteY133-10222" fmla="*/ 1200540 h 1701760"/>
                      <a:gd name="connsiteX134-10223" fmla="*/ 1908748 w 2769956"/>
                      <a:gd name="connsiteY134-10224" fmla="*/ 1207656 h 1701760"/>
                      <a:gd name="connsiteX135-10225" fmla="*/ 1866053 w 2769956"/>
                      <a:gd name="connsiteY135-10226" fmla="*/ 1236120 h 1701760"/>
                      <a:gd name="connsiteX136-10227" fmla="*/ 1837589 w 2769956"/>
                      <a:gd name="connsiteY136-10228" fmla="*/ 1221888 h 1701760"/>
                      <a:gd name="connsiteX137-10229" fmla="*/ 1844705 w 2769956"/>
                      <a:gd name="connsiteY137-10230" fmla="*/ 1196982 h 1701760"/>
                      <a:gd name="connsiteX138-10231" fmla="*/ 1805567 w 2769956"/>
                      <a:gd name="connsiteY138-10232" fmla="*/ 1225446 h 1701760"/>
                      <a:gd name="connsiteX139-10233" fmla="*/ 1805567 w 2769956"/>
                      <a:gd name="connsiteY139-10234" fmla="*/ 1257468 h 1701760"/>
                      <a:gd name="connsiteX140-10235" fmla="*/ 1787777 w 2769956"/>
                      <a:gd name="connsiteY140-10236" fmla="*/ 1246794 h 1701760"/>
                      <a:gd name="connsiteX141-10237" fmla="*/ 1773545 w 2769956"/>
                      <a:gd name="connsiteY141-10238" fmla="*/ 1268142 h 1701760"/>
                      <a:gd name="connsiteX142-10239" fmla="*/ 1766429 w 2769956"/>
                      <a:gd name="connsiteY142-10240" fmla="*/ 1307279 h 1701760"/>
                      <a:gd name="connsiteX143-10241" fmla="*/ 1702386 w 2769956"/>
                      <a:gd name="connsiteY143-10242" fmla="*/ 1307279 h 1701760"/>
                      <a:gd name="connsiteX144-10243" fmla="*/ 1698828 w 2769956"/>
                      <a:gd name="connsiteY144-10244" fmla="*/ 1261026 h 1701760"/>
                      <a:gd name="connsiteX145-10245" fmla="*/ 1638342 w 2769956"/>
                      <a:gd name="connsiteY145-10246" fmla="*/ 1200540 h 1701760"/>
                      <a:gd name="connsiteX146-10247" fmla="*/ 1627668 w 2769956"/>
                      <a:gd name="connsiteY146-10248" fmla="*/ 1172076 h 1701760"/>
                      <a:gd name="connsiteX147-10249" fmla="*/ 1641900 w 2769956"/>
                      <a:gd name="connsiteY147-10250" fmla="*/ 1232562 h 1701760"/>
                      <a:gd name="connsiteX148-10251" fmla="*/ 1613436 w 2769956"/>
                      <a:gd name="connsiteY148-10252" fmla="*/ 1221888 h 1701760"/>
                      <a:gd name="connsiteX149-10253" fmla="*/ 1645458 w 2769956"/>
                      <a:gd name="connsiteY149-10254" fmla="*/ 1293047 h 1701760"/>
                      <a:gd name="connsiteX150-10255" fmla="*/ 1631226 w 2769956"/>
                      <a:gd name="connsiteY150-10256" fmla="*/ 1332185 h 1701760"/>
                      <a:gd name="connsiteX151-10257" fmla="*/ 1616994 w 2769956"/>
                      <a:gd name="connsiteY151-10258" fmla="*/ 1335743 h 1701760"/>
                      <a:gd name="connsiteX152-10259" fmla="*/ 1588530 w 2769956"/>
                      <a:gd name="connsiteY152-10260" fmla="*/ 1310837 h 1701760"/>
                      <a:gd name="connsiteX153-10261" fmla="*/ 1574298 w 2769956"/>
                      <a:gd name="connsiteY153-10262" fmla="*/ 1342859 h 1701760"/>
                      <a:gd name="connsiteX154-10263" fmla="*/ 1549393 w 2769956"/>
                      <a:gd name="connsiteY154-10264" fmla="*/ 1335743 h 1701760"/>
                      <a:gd name="connsiteX155-10265" fmla="*/ 1545835 w 2769956"/>
                      <a:gd name="connsiteY155-10266" fmla="*/ 1300163 h 1701760"/>
                      <a:gd name="connsiteX156-10267" fmla="*/ 1538719 w 2769956"/>
                      <a:gd name="connsiteY156-10268" fmla="*/ 1385555 h 1701760"/>
                      <a:gd name="connsiteX157-10269" fmla="*/ 1496023 w 2769956"/>
                      <a:gd name="connsiteY157-10270" fmla="*/ 1392671 h 1701760"/>
                      <a:gd name="connsiteX158-10271" fmla="*/ 1474675 w 2769956"/>
                      <a:gd name="connsiteY158-10272" fmla="*/ 1406903 h 1701760"/>
                      <a:gd name="connsiteX159-10273" fmla="*/ 1442653 w 2769956"/>
                      <a:gd name="connsiteY159-10274" fmla="*/ 1396229 h 1701760"/>
                      <a:gd name="connsiteX160-10275" fmla="*/ 1407074 w 2769956"/>
                      <a:gd name="connsiteY160-10276" fmla="*/ 1421135 h 1701760"/>
                      <a:gd name="connsiteX161-10277" fmla="*/ 1367936 w 2769956"/>
                      <a:gd name="connsiteY161-10278" fmla="*/ 1403345 h 1701760"/>
                      <a:gd name="connsiteX162-10279" fmla="*/ 1357262 w 2769956"/>
                      <a:gd name="connsiteY162-10280" fmla="*/ 1414019 h 1701760"/>
                      <a:gd name="connsiteX163-10281" fmla="*/ 1332356 w 2769956"/>
                      <a:gd name="connsiteY163-10282" fmla="*/ 1449598 h 1701760"/>
                      <a:gd name="connsiteX164-10283" fmla="*/ 1321682 w 2769956"/>
                      <a:gd name="connsiteY164-10284" fmla="*/ 1428251 h 1701760"/>
                      <a:gd name="connsiteX165-10285" fmla="*/ 1314566 w 2769956"/>
                      <a:gd name="connsiteY165-10286" fmla="*/ 1410461 h 1701760"/>
                      <a:gd name="connsiteX166-10287" fmla="*/ 1300334 w 2769956"/>
                      <a:gd name="connsiteY166-10288" fmla="*/ 1449598 h 1701760"/>
                      <a:gd name="connsiteX167-10289" fmla="*/ 1232733 w 2769956"/>
                      <a:gd name="connsiteY167-10290" fmla="*/ 1456714 h 1701760"/>
                      <a:gd name="connsiteX168-10291" fmla="*/ 1200711 w 2769956"/>
                      <a:gd name="connsiteY168-10292" fmla="*/ 1478062 h 1701760"/>
                      <a:gd name="connsiteX169-10293" fmla="*/ 1133109 w 2769956"/>
                      <a:gd name="connsiteY169-10294" fmla="*/ 1506526 h 1701760"/>
                      <a:gd name="connsiteX170-10295" fmla="*/ 1090414 w 2769956"/>
                      <a:gd name="connsiteY170-10296" fmla="*/ 1549222 h 1701760"/>
                      <a:gd name="connsiteX171-10297" fmla="*/ 1022812 w 2769956"/>
                      <a:gd name="connsiteY171-10298" fmla="*/ 1556338 h 1701760"/>
                      <a:gd name="connsiteX172-10299" fmla="*/ 1069066 w 2769956"/>
                      <a:gd name="connsiteY172-10300" fmla="*/ 1595475 h 1701760"/>
                      <a:gd name="connsiteX173-10301" fmla="*/ 1061950 w 2769956"/>
                      <a:gd name="connsiteY173-10302" fmla="*/ 1620381 h 1701760"/>
                      <a:gd name="connsiteX174-10303" fmla="*/ 1086856 w 2769956"/>
                      <a:gd name="connsiteY174-10304" fmla="*/ 1655961 h 1701760"/>
                      <a:gd name="connsiteX175-10305" fmla="*/ 1037044 w 2769956"/>
                      <a:gd name="connsiteY175-10306" fmla="*/ 1695099 h 1701760"/>
                      <a:gd name="connsiteX176-10307" fmla="*/ 969442 w 2769956"/>
                      <a:gd name="connsiteY176-10308" fmla="*/ 1698657 h 1701760"/>
                      <a:gd name="connsiteX177-10309" fmla="*/ 955210 w 2769956"/>
                      <a:gd name="connsiteY177-10310" fmla="*/ 1663077 h 1701760"/>
                      <a:gd name="connsiteX178-10311" fmla="*/ 926747 w 2769956"/>
                      <a:gd name="connsiteY178-10312" fmla="*/ 1591917 h 1701760"/>
                      <a:gd name="connsiteX179-10313" fmla="*/ 933863 w 2769956"/>
                      <a:gd name="connsiteY179-10314" fmla="*/ 1538548 h 1701760"/>
                      <a:gd name="connsiteX180-10315" fmla="*/ 948095 w 2769956"/>
                      <a:gd name="connsiteY180-10316" fmla="*/ 1474504 h 1701760"/>
                      <a:gd name="connsiteX181-10317" fmla="*/ 965884 w 2769956"/>
                      <a:gd name="connsiteY181-10318" fmla="*/ 1474504 h 1701760"/>
                      <a:gd name="connsiteX182-10319" fmla="*/ 933863 w 2769956"/>
                      <a:gd name="connsiteY182-10320" fmla="*/ 1453156 h 1701760"/>
                      <a:gd name="connsiteX183-10321" fmla="*/ 905399 w 2769956"/>
                      <a:gd name="connsiteY183-10322" fmla="*/ 1474504 h 1701760"/>
                      <a:gd name="connsiteX184-10323" fmla="*/ 827123 w 2769956"/>
                      <a:gd name="connsiteY184-10324" fmla="*/ 1481620 h 1701760"/>
                      <a:gd name="connsiteX185-10325" fmla="*/ 816449 w 2769956"/>
                      <a:gd name="connsiteY185-10326" fmla="*/ 1456714 h 1701760"/>
                      <a:gd name="connsiteX186-10327" fmla="*/ 766638 w 2769956"/>
                      <a:gd name="connsiteY186-10328" fmla="*/ 1438924 h 1701760"/>
                      <a:gd name="connsiteX187-10329" fmla="*/ 734616 w 2769956"/>
                      <a:gd name="connsiteY187-10330" fmla="*/ 1381997 h 1701760"/>
                      <a:gd name="connsiteX188-10331" fmla="*/ 731058 w 2769956"/>
                      <a:gd name="connsiteY188-10332" fmla="*/ 1428251 h 1701760"/>
                      <a:gd name="connsiteX189-10333" fmla="*/ 709710 w 2769956"/>
                      <a:gd name="connsiteY189-10334" fmla="*/ 1435366 h 1701760"/>
                      <a:gd name="connsiteX190-10335" fmla="*/ 684804 w 2769956"/>
                      <a:gd name="connsiteY190-10336" fmla="*/ 1428251 h 1701760"/>
                      <a:gd name="connsiteX191-10337" fmla="*/ 667014 w 2769956"/>
                      <a:gd name="connsiteY191-10338" fmla="*/ 1446040 h 1701760"/>
                      <a:gd name="connsiteX192-10339" fmla="*/ 627877 w 2769956"/>
                      <a:gd name="connsiteY192-10340" fmla="*/ 1449598 h 1701760"/>
                      <a:gd name="connsiteX193-10341" fmla="*/ 592297 w 2769956"/>
                      <a:gd name="connsiteY193-10342" fmla="*/ 1417577 h 1701760"/>
                      <a:gd name="connsiteX194-10343" fmla="*/ 546043 w 2769956"/>
                      <a:gd name="connsiteY194-10344" fmla="*/ 1431809 h 1701760"/>
                      <a:gd name="connsiteX195-10345" fmla="*/ 489116 w 2769956"/>
                      <a:gd name="connsiteY195-10346" fmla="*/ 1406903 h 1701760"/>
                      <a:gd name="connsiteX196-10347" fmla="*/ 442862 w 2769956"/>
                      <a:gd name="connsiteY196-10348" fmla="*/ 1378439 h 1701760"/>
                      <a:gd name="connsiteX197-10349" fmla="*/ 385934 w 2769956"/>
                      <a:gd name="connsiteY197-10350" fmla="*/ 1367765 h 1701760"/>
                      <a:gd name="connsiteX198-10351" fmla="*/ 389492 w 2769956"/>
                      <a:gd name="connsiteY198-10352" fmla="*/ 1303721 h 1701760"/>
                      <a:gd name="connsiteX199-10353" fmla="*/ 378818 w 2769956"/>
                      <a:gd name="connsiteY199-10354" fmla="*/ 1257468 h 1701760"/>
                      <a:gd name="connsiteX200-10355" fmla="*/ 407282 w 2769956"/>
                      <a:gd name="connsiteY200-10356" fmla="*/ 1221888 h 1701760"/>
                      <a:gd name="connsiteX201-10357" fmla="*/ 382376 w 2769956"/>
                      <a:gd name="connsiteY201-10358" fmla="*/ 1182750 h 1701760"/>
                      <a:gd name="connsiteX202-10359" fmla="*/ 336123 w 2769956"/>
                      <a:gd name="connsiteY202-10360" fmla="*/ 1196982 h 1701760"/>
                      <a:gd name="connsiteX203-10361" fmla="*/ 311217 w 2769956"/>
                      <a:gd name="connsiteY203-10362" fmla="*/ 1172076 h 1701760"/>
                      <a:gd name="connsiteX204-10363" fmla="*/ 268521 w 2769956"/>
                      <a:gd name="connsiteY204-10364" fmla="*/ 1179192 h 1701760"/>
                      <a:gd name="connsiteX205-10365" fmla="*/ 211593 w 2769956"/>
                      <a:gd name="connsiteY205-10366" fmla="*/ 1157844 h 1701760"/>
                      <a:gd name="connsiteX206-10367" fmla="*/ 190246 w 2769956"/>
                      <a:gd name="connsiteY206-10368" fmla="*/ 1125823 h 1701760"/>
                      <a:gd name="connsiteX207-10369" fmla="*/ 236499 w 2769956"/>
                      <a:gd name="connsiteY207-10370" fmla="*/ 1083127 h 1701760"/>
                      <a:gd name="connsiteX208-10371" fmla="*/ 275637 w 2769956"/>
                      <a:gd name="connsiteY208-10372" fmla="*/ 1061779 h 1701760"/>
                      <a:gd name="connsiteX209-10373" fmla="*/ 307659 w 2769956"/>
                      <a:gd name="connsiteY209-10374" fmla="*/ 1076011 h 1701760"/>
                      <a:gd name="connsiteX210-10375" fmla="*/ 325449 w 2769956"/>
                      <a:gd name="connsiteY210-10376" fmla="*/ 1011967 h 1701760"/>
                      <a:gd name="connsiteX211-10377" fmla="*/ 300543 w 2769956"/>
                      <a:gd name="connsiteY211-10378" fmla="*/ 951482 h 1701760"/>
                      <a:gd name="connsiteX212-10379" fmla="*/ 261405 w 2769956"/>
                      <a:gd name="connsiteY212-10380" fmla="*/ 965714 h 1701760"/>
                      <a:gd name="connsiteX213-10381" fmla="*/ 236499 w 2769956"/>
                      <a:gd name="connsiteY213-10382" fmla="*/ 947924 h 1701760"/>
                      <a:gd name="connsiteX214-10383" fmla="*/ 211593 w 2769956"/>
                      <a:gd name="connsiteY214-10384" fmla="*/ 965714 h 1701760"/>
                      <a:gd name="connsiteX215-10385" fmla="*/ 165340 w 2769956"/>
                      <a:gd name="connsiteY215-10386" fmla="*/ 947924 h 1701760"/>
                      <a:gd name="connsiteX216-10387" fmla="*/ 151108 w 2769956"/>
                      <a:gd name="connsiteY216-10388" fmla="*/ 926576 h 1701760"/>
                      <a:gd name="connsiteX217-10389" fmla="*/ 136876 w 2769956"/>
                      <a:gd name="connsiteY217-10390" fmla="*/ 890996 h 1701760"/>
                      <a:gd name="connsiteX218-10391" fmla="*/ 83506 w 2769956"/>
                      <a:gd name="connsiteY218-10392" fmla="*/ 876764 h 1701760"/>
                      <a:gd name="connsiteX219-10393" fmla="*/ 65716 w 2769956"/>
                      <a:gd name="connsiteY219-10394" fmla="*/ 883880 h 1701760"/>
                      <a:gd name="connsiteX220-10395" fmla="*/ 44368 w 2769956"/>
                      <a:gd name="connsiteY220-10396" fmla="*/ 837626 h 1701760"/>
                      <a:gd name="connsiteX221-10397" fmla="*/ 58600 w 2769956"/>
                      <a:gd name="connsiteY221-10398" fmla="*/ 784257 h 1701760"/>
                      <a:gd name="connsiteX222-10399" fmla="*/ 69274 w 2769956"/>
                      <a:gd name="connsiteY222-10400" fmla="*/ 738003 h 1701760"/>
                      <a:gd name="connsiteX223-10401" fmla="*/ 87064 w 2769956"/>
                      <a:gd name="connsiteY223-10402" fmla="*/ 723771 h 1701760"/>
                      <a:gd name="connsiteX224-10403" fmla="*/ 58600 w 2769956"/>
                      <a:gd name="connsiteY224-10404" fmla="*/ 695307 h 1701760"/>
                      <a:gd name="connsiteX225-10405" fmla="*/ 1673 w 2769956"/>
                      <a:gd name="connsiteY225-10406" fmla="*/ 652612 h 1701760"/>
                      <a:gd name="connsiteX0-10407" fmla="*/ 1673 w 2769956"/>
                      <a:gd name="connsiteY0-10408" fmla="*/ 652612 h 1701760"/>
                      <a:gd name="connsiteX1-10409" fmla="*/ 250731 w 2769956"/>
                      <a:gd name="connsiteY1-10410" fmla="*/ 268350 h 1701760"/>
                      <a:gd name="connsiteX2-10411" fmla="*/ 321891 w 2769956"/>
                      <a:gd name="connsiteY2-10412" fmla="*/ 257676 h 1701760"/>
                      <a:gd name="connsiteX3-10413" fmla="*/ 375260 w 2769956"/>
                      <a:gd name="connsiteY3-10414" fmla="*/ 193633 h 1701760"/>
                      <a:gd name="connsiteX4-10415" fmla="*/ 414398 w 2769956"/>
                      <a:gd name="connsiteY4-10416" fmla="*/ 129589 h 1701760"/>
                      <a:gd name="connsiteX5-10417" fmla="*/ 417956 w 2769956"/>
                      <a:gd name="connsiteY5-10418" fmla="*/ 101125 h 1701760"/>
                      <a:gd name="connsiteX6-10419" fmla="*/ 425072 w 2769956"/>
                      <a:gd name="connsiteY6-10420" fmla="*/ 61988 h 1701760"/>
                      <a:gd name="connsiteX7-10421" fmla="*/ 432188 w 2769956"/>
                      <a:gd name="connsiteY7-10422" fmla="*/ 111799 h 1701760"/>
                      <a:gd name="connsiteX8-10423" fmla="*/ 453536 w 2769956"/>
                      <a:gd name="connsiteY8-10424" fmla="*/ 122473 h 1701760"/>
                      <a:gd name="connsiteX9-10425" fmla="*/ 464210 w 2769956"/>
                      <a:gd name="connsiteY9-10426" fmla="*/ 86893 h 1701760"/>
                      <a:gd name="connsiteX10-10427" fmla="*/ 517579 w 2769956"/>
                      <a:gd name="connsiteY10-10428" fmla="*/ 58430 h 1701760"/>
                      <a:gd name="connsiteX11-10429" fmla="*/ 560275 w 2769956"/>
                      <a:gd name="connsiteY11-10430" fmla="*/ 61988 h 1701760"/>
                      <a:gd name="connsiteX12-10431" fmla="*/ 553159 w 2769956"/>
                      <a:gd name="connsiteY12-10432" fmla="*/ 12176 h 1701760"/>
                      <a:gd name="connsiteX13-10433" fmla="*/ 606529 w 2769956"/>
                      <a:gd name="connsiteY13-10434" fmla="*/ 1502 h 1701760"/>
                      <a:gd name="connsiteX14-10435" fmla="*/ 652782 w 2769956"/>
                      <a:gd name="connsiteY14-10436" fmla="*/ 37082 h 1701760"/>
                      <a:gd name="connsiteX15-10437" fmla="*/ 702594 w 2769956"/>
                      <a:gd name="connsiteY15-10438" fmla="*/ 26408 h 1701760"/>
                      <a:gd name="connsiteX16-10439" fmla="*/ 716826 w 2769956"/>
                      <a:gd name="connsiteY16-10440" fmla="*/ 69103 h 1701760"/>
                      <a:gd name="connsiteX17-10441" fmla="*/ 727500 w 2769956"/>
                      <a:gd name="connsiteY17-10442" fmla="*/ 111799 h 1701760"/>
                      <a:gd name="connsiteX18-10443" fmla="*/ 759522 w 2769956"/>
                      <a:gd name="connsiteY18-10444" fmla="*/ 111799 h 1701760"/>
                      <a:gd name="connsiteX19-10445" fmla="*/ 784428 w 2769956"/>
                      <a:gd name="connsiteY19-10446" fmla="*/ 175843 h 1701760"/>
                      <a:gd name="connsiteX20-10447" fmla="*/ 841355 w 2769956"/>
                      <a:gd name="connsiteY20-10448" fmla="*/ 179401 h 1701760"/>
                      <a:gd name="connsiteX21-10449" fmla="*/ 869819 w 2769956"/>
                      <a:gd name="connsiteY21-10450" fmla="*/ 161611 h 1701760"/>
                      <a:gd name="connsiteX22-10451" fmla="*/ 891167 w 2769956"/>
                      <a:gd name="connsiteY22-10452" fmla="*/ 257676 h 1701760"/>
                      <a:gd name="connsiteX23-10453" fmla="*/ 898283 w 2769956"/>
                      <a:gd name="connsiteY23-10454" fmla="*/ 303930 h 1701760"/>
                      <a:gd name="connsiteX24-10455" fmla="*/ 880493 w 2769956"/>
                      <a:gd name="connsiteY24-10456" fmla="*/ 332394 h 1701760"/>
                      <a:gd name="connsiteX25-10457" fmla="*/ 816449 w 2769956"/>
                      <a:gd name="connsiteY25-10458" fmla="*/ 378647 h 1701760"/>
                      <a:gd name="connsiteX26-10459" fmla="*/ 791544 w 2769956"/>
                      <a:gd name="connsiteY26-10460" fmla="*/ 417785 h 1701760"/>
                      <a:gd name="connsiteX27-10461" fmla="*/ 834239 w 2769956"/>
                      <a:gd name="connsiteY27-10462" fmla="*/ 403553 h 1701760"/>
                      <a:gd name="connsiteX28-10463" fmla="*/ 884051 w 2769956"/>
                      <a:gd name="connsiteY28-10464" fmla="*/ 396437 h 1701760"/>
                      <a:gd name="connsiteX29-10465" fmla="*/ 919631 w 2769956"/>
                      <a:gd name="connsiteY29-10466" fmla="*/ 414227 h 1701760"/>
                      <a:gd name="connsiteX30-10467" fmla="*/ 912515 w 2769956"/>
                      <a:gd name="connsiteY30-10468" fmla="*/ 467597 h 1701760"/>
                      <a:gd name="connsiteX31-10469" fmla="*/ 891167 w 2769956"/>
                      <a:gd name="connsiteY31-10470" fmla="*/ 517409 h 1701760"/>
                      <a:gd name="connsiteX32-10471" fmla="*/ 901841 w 2769956"/>
                      <a:gd name="connsiteY32-10472" fmla="*/ 585010 h 1701760"/>
                      <a:gd name="connsiteX33-10473" fmla="*/ 940979 w 2769956"/>
                      <a:gd name="connsiteY33-10474" fmla="*/ 617032 h 1701760"/>
                      <a:gd name="connsiteX34-10475" fmla="*/ 962326 w 2769956"/>
                      <a:gd name="connsiteY34-10476" fmla="*/ 649054 h 1701760"/>
                      <a:gd name="connsiteX35-10477" fmla="*/ 990790 w 2769956"/>
                      <a:gd name="connsiteY35-10478" fmla="*/ 595684 h 1701760"/>
                      <a:gd name="connsiteX36-10479" fmla="*/ 1033486 w 2769956"/>
                      <a:gd name="connsiteY36-10480" fmla="*/ 606358 h 1701760"/>
                      <a:gd name="connsiteX37-10481" fmla="*/ 1069066 w 2769956"/>
                      <a:gd name="connsiteY37-10482" fmla="*/ 592126 h 1701760"/>
                      <a:gd name="connsiteX38-10483" fmla="*/ 1108203 w 2769956"/>
                      <a:gd name="connsiteY38-10484" fmla="*/ 560104 h 1701760"/>
                      <a:gd name="connsiteX39-10485" fmla="*/ 1158015 w 2769956"/>
                      <a:gd name="connsiteY39-10486" fmla="*/ 567220 h 1701760"/>
                      <a:gd name="connsiteX40-10487" fmla="*/ 1197153 w 2769956"/>
                      <a:gd name="connsiteY40-10488" fmla="*/ 556546 h 1701760"/>
                      <a:gd name="connsiteX41-10489" fmla="*/ 1207827 w 2769956"/>
                      <a:gd name="connsiteY41-10490" fmla="*/ 613474 h 1701760"/>
                      <a:gd name="connsiteX42-10491" fmla="*/ 1236291 w 2769956"/>
                      <a:gd name="connsiteY42-10492" fmla="*/ 638380 h 1701760"/>
                      <a:gd name="connsiteX43-10493" fmla="*/ 1232733 w 2769956"/>
                      <a:gd name="connsiteY43-10494" fmla="*/ 681075 h 1701760"/>
                      <a:gd name="connsiteX44-10495" fmla="*/ 1225617 w 2769956"/>
                      <a:gd name="connsiteY44-10496" fmla="*/ 720213 h 1701760"/>
                      <a:gd name="connsiteX45-10497" fmla="*/ 1200711 w 2769956"/>
                      <a:gd name="connsiteY45-10498" fmla="*/ 745119 h 1701760"/>
                      <a:gd name="connsiteX46-10499" fmla="*/ 1165131 w 2769956"/>
                      <a:gd name="connsiteY46-10500" fmla="*/ 798489 h 1701760"/>
                      <a:gd name="connsiteX47-10501" fmla="*/ 1190037 w 2769956"/>
                      <a:gd name="connsiteY47-10502" fmla="*/ 812721 h 1701760"/>
                      <a:gd name="connsiteX48-10503" fmla="*/ 1232733 w 2769956"/>
                      <a:gd name="connsiteY48-10504" fmla="*/ 784257 h 1701760"/>
                      <a:gd name="connsiteX49-10505" fmla="*/ 1268312 w 2769956"/>
                      <a:gd name="connsiteY49-10506" fmla="*/ 851858 h 1701760"/>
                      <a:gd name="connsiteX50-10507" fmla="*/ 1303892 w 2769956"/>
                      <a:gd name="connsiteY50-10508" fmla="*/ 855416 h 1701760"/>
                      <a:gd name="connsiteX51-10509" fmla="*/ 1350146 w 2769956"/>
                      <a:gd name="connsiteY51-10510" fmla="*/ 866090 h 1701760"/>
                      <a:gd name="connsiteX52-10511" fmla="*/ 1385726 w 2769956"/>
                      <a:gd name="connsiteY52-10512" fmla="*/ 809163 h 1701760"/>
                      <a:gd name="connsiteX53-10513" fmla="*/ 1424863 w 2769956"/>
                      <a:gd name="connsiteY53-10514" fmla="*/ 784257 h 1701760"/>
                      <a:gd name="connsiteX54-10515" fmla="*/ 1478233 w 2769956"/>
                      <a:gd name="connsiteY54-10516" fmla="*/ 809163 h 1701760"/>
                      <a:gd name="connsiteX55-10517" fmla="*/ 1506697 w 2769956"/>
                      <a:gd name="connsiteY55-10518" fmla="*/ 823395 h 1701760"/>
                      <a:gd name="connsiteX56-10519" fmla="*/ 1531603 w 2769956"/>
                      <a:gd name="connsiteY56-10520" fmla="*/ 812721 h 1701760"/>
                      <a:gd name="connsiteX57-10521" fmla="*/ 1520929 w 2769956"/>
                      <a:gd name="connsiteY57-10522" fmla="*/ 773583 h 1701760"/>
                      <a:gd name="connsiteX58-10523" fmla="*/ 1524487 w 2769956"/>
                      <a:gd name="connsiteY58-10524" fmla="*/ 730887 h 1701760"/>
                      <a:gd name="connsiteX59-10525" fmla="*/ 1560067 w 2769956"/>
                      <a:gd name="connsiteY59-10526" fmla="*/ 698865 h 1701760"/>
                      <a:gd name="connsiteX60-10527" fmla="*/ 1631226 w 2769956"/>
                      <a:gd name="connsiteY60-10528" fmla="*/ 709539 h 1701760"/>
                      <a:gd name="connsiteX61-10529" fmla="*/ 1698828 w 2769956"/>
                      <a:gd name="connsiteY61-10530" fmla="*/ 734445 h 1701760"/>
                      <a:gd name="connsiteX62-10531" fmla="*/ 1745081 w 2769956"/>
                      <a:gd name="connsiteY62-10532" fmla="*/ 734445 h 1701760"/>
                      <a:gd name="connsiteX63-10533" fmla="*/ 1784219 w 2769956"/>
                      <a:gd name="connsiteY63-10534" fmla="*/ 720213 h 1701760"/>
                      <a:gd name="connsiteX64-10535" fmla="*/ 1802009 w 2769956"/>
                      <a:gd name="connsiteY64-10536" fmla="*/ 716655 h 1701760"/>
                      <a:gd name="connsiteX65-10537" fmla="*/ 1819799 w 2769956"/>
                      <a:gd name="connsiteY65-10538" fmla="*/ 748677 h 1701760"/>
                      <a:gd name="connsiteX66-10539" fmla="*/ 1762871 w 2769956"/>
                      <a:gd name="connsiteY66-10540" fmla="*/ 823395 h 1701760"/>
                      <a:gd name="connsiteX67-10541" fmla="*/ 1748639 w 2769956"/>
                      <a:gd name="connsiteY67-10542" fmla="*/ 866090 h 1701760"/>
                      <a:gd name="connsiteX68-10543" fmla="*/ 1784219 w 2769956"/>
                      <a:gd name="connsiteY68-10544" fmla="*/ 880322 h 1701760"/>
                      <a:gd name="connsiteX69-10545" fmla="*/ 1880284 w 2769956"/>
                      <a:gd name="connsiteY69-10546" fmla="*/ 862532 h 1701760"/>
                      <a:gd name="connsiteX70-10547" fmla="*/ 1933654 w 2769956"/>
                      <a:gd name="connsiteY70-10548" fmla="*/ 826952 h 1701760"/>
                      <a:gd name="connsiteX71-10549" fmla="*/ 1976350 w 2769956"/>
                      <a:gd name="connsiteY71-10550" fmla="*/ 841184 h 1701760"/>
                      <a:gd name="connsiteX72-10551" fmla="*/ 2001256 w 2769956"/>
                      <a:gd name="connsiteY72-10552" fmla="*/ 873206 h 1701760"/>
                      <a:gd name="connsiteX73-10553" fmla="*/ 2036835 w 2769956"/>
                      <a:gd name="connsiteY73-10554" fmla="*/ 834068 h 1701760"/>
                      <a:gd name="connsiteX74-10555" fmla="*/ 2047509 w 2769956"/>
                      <a:gd name="connsiteY74-10556" fmla="*/ 677517 h 1701760"/>
                      <a:gd name="connsiteX75-10557" fmla="*/ 2065299 w 2769956"/>
                      <a:gd name="connsiteY75-10558" fmla="*/ 609916 h 1701760"/>
                      <a:gd name="connsiteX76-10559" fmla="*/ 2115111 w 2769956"/>
                      <a:gd name="connsiteY76-10560" fmla="*/ 563662 h 1701760"/>
                      <a:gd name="connsiteX77-10561" fmla="*/ 2132901 w 2769956"/>
                      <a:gd name="connsiteY77-10562" fmla="*/ 467597 h 1701760"/>
                      <a:gd name="connsiteX78-10563" fmla="*/ 2129343 w 2769956"/>
                      <a:gd name="connsiteY78-10564" fmla="*/ 417785 h 1701760"/>
                      <a:gd name="connsiteX79-10565" fmla="*/ 2193386 w 2769956"/>
                      <a:gd name="connsiteY79-10566" fmla="*/ 385763 h 1701760"/>
                      <a:gd name="connsiteX80-10567" fmla="*/ 2214734 w 2769956"/>
                      <a:gd name="connsiteY80-10568" fmla="*/ 343068 h 1701760"/>
                      <a:gd name="connsiteX81-10569" fmla="*/ 2207618 w 2769956"/>
                      <a:gd name="connsiteY81-10570" fmla="*/ 261234 h 1701760"/>
                      <a:gd name="connsiteX82-10571" fmla="*/ 2236082 w 2769956"/>
                      <a:gd name="connsiteY82-10572" fmla="*/ 214981 h 1701760"/>
                      <a:gd name="connsiteX83-10573" fmla="*/ 2300126 w 2769956"/>
                      <a:gd name="connsiteY83-10574" fmla="*/ 211423 h 1701760"/>
                      <a:gd name="connsiteX84-10575" fmla="*/ 2346379 w 2769956"/>
                      <a:gd name="connsiteY84-10576" fmla="*/ 182959 h 1701760"/>
                      <a:gd name="connsiteX85-10577" fmla="*/ 2396191 w 2769956"/>
                      <a:gd name="connsiteY85-10578" fmla="*/ 147379 h 1701760"/>
                      <a:gd name="connsiteX86-10579" fmla="*/ 2431771 w 2769956"/>
                      <a:gd name="connsiteY86-10580" fmla="*/ 118915 h 1701760"/>
                      <a:gd name="connsiteX87-10581" fmla="*/ 2474467 w 2769956"/>
                      <a:gd name="connsiteY87-10582" fmla="*/ 165169 h 1701760"/>
                      <a:gd name="connsiteX88-10583" fmla="*/ 2520720 w 2769956"/>
                      <a:gd name="connsiteY88-10584" fmla="*/ 247002 h 1701760"/>
                      <a:gd name="connsiteX89-10585" fmla="*/ 2538510 w 2769956"/>
                      <a:gd name="connsiteY89-10586" fmla="*/ 279024 h 1701760"/>
                      <a:gd name="connsiteX90-10587" fmla="*/ 2588322 w 2769956"/>
                      <a:gd name="connsiteY90-10588" fmla="*/ 257676 h 1701760"/>
                      <a:gd name="connsiteX91-10589" fmla="*/ 2648807 w 2769956"/>
                      <a:gd name="connsiteY91-10590" fmla="*/ 232770 h 1701760"/>
                      <a:gd name="connsiteX92-10591" fmla="*/ 2659481 w 2769956"/>
                      <a:gd name="connsiteY92-10592" fmla="*/ 275466 h 1701760"/>
                      <a:gd name="connsiteX93-10593" fmla="*/ 2712851 w 2769956"/>
                      <a:gd name="connsiteY93-10594" fmla="*/ 268350 h 1701760"/>
                      <a:gd name="connsiteX94-10595" fmla="*/ 2748431 w 2769956"/>
                      <a:gd name="connsiteY94-10596" fmla="*/ 275466 h 1701760"/>
                      <a:gd name="connsiteX95-10597" fmla="*/ 2769779 w 2769956"/>
                      <a:gd name="connsiteY95-10598" fmla="*/ 314604 h 1701760"/>
                      <a:gd name="connsiteX96-10599" fmla="*/ 2755547 w 2769956"/>
                      <a:gd name="connsiteY96-10600" fmla="*/ 346626 h 1701760"/>
                      <a:gd name="connsiteX97-10601" fmla="*/ 2705735 w 2769956"/>
                      <a:gd name="connsiteY97-10602" fmla="*/ 421343 h 1701760"/>
                      <a:gd name="connsiteX98-10603" fmla="*/ 2680829 w 2769956"/>
                      <a:gd name="connsiteY98-10604" fmla="*/ 460481 h 1701760"/>
                      <a:gd name="connsiteX99-10605" fmla="*/ 2663039 w 2769956"/>
                      <a:gd name="connsiteY99-10606" fmla="*/ 510293 h 1701760"/>
                      <a:gd name="connsiteX100-10607" fmla="*/ 2648807 w 2769956"/>
                      <a:gd name="connsiteY100-10608" fmla="*/ 535198 h 1701760"/>
                      <a:gd name="connsiteX101-10609" fmla="*/ 2680829 w 2769956"/>
                      <a:gd name="connsiteY101-10610" fmla="*/ 560104 h 1701760"/>
                      <a:gd name="connsiteX102-10611" fmla="*/ 2655923 w 2769956"/>
                      <a:gd name="connsiteY102-10612" fmla="*/ 613474 h 1701760"/>
                      <a:gd name="connsiteX103-10613" fmla="*/ 2677271 w 2769956"/>
                      <a:gd name="connsiteY103-10614" fmla="*/ 666844 h 1701760"/>
                      <a:gd name="connsiteX104-10615" fmla="*/ 2634575 w 2769956"/>
                      <a:gd name="connsiteY104-10616" fmla="*/ 656170 h 1701760"/>
                      <a:gd name="connsiteX105-10617" fmla="*/ 2588322 w 2769956"/>
                      <a:gd name="connsiteY105-10618" fmla="*/ 645496 h 1701760"/>
                      <a:gd name="connsiteX106-10619" fmla="*/ 2616786 w 2769956"/>
                      <a:gd name="connsiteY106-10620" fmla="*/ 677517 h 1701760"/>
                      <a:gd name="connsiteX107-10621" fmla="*/ 2588322 w 2769956"/>
                      <a:gd name="connsiteY107-10622" fmla="*/ 723771 h 1701760"/>
                      <a:gd name="connsiteX108-10623" fmla="*/ 2566974 w 2769956"/>
                      <a:gd name="connsiteY108-10624" fmla="*/ 730887 h 1701760"/>
                      <a:gd name="connsiteX109-10625" fmla="*/ 2556300 w 2769956"/>
                      <a:gd name="connsiteY109-10626" fmla="*/ 762909 h 1701760"/>
                      <a:gd name="connsiteX110-10627" fmla="*/ 2520720 w 2769956"/>
                      <a:gd name="connsiteY110-10628" fmla="*/ 794931 h 1701760"/>
                      <a:gd name="connsiteX111-10629" fmla="*/ 2506488 w 2769956"/>
                      <a:gd name="connsiteY111-10630" fmla="*/ 826952 h 1701760"/>
                      <a:gd name="connsiteX112-10631" fmla="*/ 2470909 w 2769956"/>
                      <a:gd name="connsiteY112-10632" fmla="*/ 830510 h 1701760"/>
                      <a:gd name="connsiteX113-10633" fmla="*/ 2438887 w 2769956"/>
                      <a:gd name="connsiteY113-10634" fmla="*/ 834068 h 1701760"/>
                      <a:gd name="connsiteX114-10635" fmla="*/ 2424655 w 2769956"/>
                      <a:gd name="connsiteY114-10636" fmla="*/ 873206 h 1701760"/>
                      <a:gd name="connsiteX115-10637" fmla="*/ 2421097 w 2769956"/>
                      <a:gd name="connsiteY115-10638" fmla="*/ 887438 h 1701760"/>
                      <a:gd name="connsiteX116-10639" fmla="*/ 2381959 w 2769956"/>
                      <a:gd name="connsiteY116-10640" fmla="*/ 944366 h 1701760"/>
                      <a:gd name="connsiteX117-10641" fmla="*/ 2346379 w 2769956"/>
                      <a:gd name="connsiteY117-10642" fmla="*/ 965714 h 1701760"/>
                      <a:gd name="connsiteX118-10643" fmla="*/ 2335705 w 2769956"/>
                      <a:gd name="connsiteY118-10644" fmla="*/ 965714 h 1701760"/>
                      <a:gd name="connsiteX119-10645" fmla="*/ 2314358 w 2769956"/>
                      <a:gd name="connsiteY119-10646" fmla="*/ 990619 h 1701760"/>
                      <a:gd name="connsiteX120-10647" fmla="*/ 2293010 w 2769956"/>
                      <a:gd name="connsiteY120-10648" fmla="*/ 997735 h 1701760"/>
                      <a:gd name="connsiteX121-10649" fmla="*/ 2260988 w 2769956"/>
                      <a:gd name="connsiteY121-10650" fmla="*/ 1019083 h 1701760"/>
                      <a:gd name="connsiteX122-10651" fmla="*/ 2218292 w 2769956"/>
                      <a:gd name="connsiteY122-10652" fmla="*/ 1026199 h 1701760"/>
                      <a:gd name="connsiteX123-10653" fmla="*/ 2189828 w 2769956"/>
                      <a:gd name="connsiteY123-10654" fmla="*/ 1104475 h 1701760"/>
                      <a:gd name="connsiteX124-10655" fmla="*/ 2157807 w 2769956"/>
                      <a:gd name="connsiteY124-10656" fmla="*/ 1157844 h 1701760"/>
                      <a:gd name="connsiteX125-10657" fmla="*/ 2122227 w 2769956"/>
                      <a:gd name="connsiteY125-10658" fmla="*/ 1161402 h 1701760"/>
                      <a:gd name="connsiteX126-10659" fmla="*/ 2097321 w 2769956"/>
                      <a:gd name="connsiteY126-10660" fmla="*/ 1175634 h 1701760"/>
                      <a:gd name="connsiteX127-10661" fmla="*/ 2068857 w 2769956"/>
                      <a:gd name="connsiteY127-10662" fmla="*/ 1182750 h 1701760"/>
                      <a:gd name="connsiteX128-10663" fmla="*/ 2022603 w 2769956"/>
                      <a:gd name="connsiteY128-10664" fmla="*/ 1200540 h 1701760"/>
                      <a:gd name="connsiteX129-10665" fmla="*/ 2004814 w 2769956"/>
                      <a:gd name="connsiteY129-10666" fmla="*/ 1179192 h 1701760"/>
                      <a:gd name="connsiteX130-10667" fmla="*/ 1990582 w 2769956"/>
                      <a:gd name="connsiteY130-10668" fmla="*/ 1200540 h 1701760"/>
                      <a:gd name="connsiteX131-10669" fmla="*/ 1979908 w 2769956"/>
                      <a:gd name="connsiteY131-10670" fmla="*/ 1225446 h 1701760"/>
                      <a:gd name="connsiteX132-10671" fmla="*/ 1944328 w 2769956"/>
                      <a:gd name="connsiteY132-10672" fmla="*/ 1200540 h 1701760"/>
                      <a:gd name="connsiteX133-10673" fmla="*/ 1908748 w 2769956"/>
                      <a:gd name="connsiteY133-10674" fmla="*/ 1207656 h 1701760"/>
                      <a:gd name="connsiteX134-10675" fmla="*/ 1866053 w 2769956"/>
                      <a:gd name="connsiteY134-10676" fmla="*/ 1236120 h 1701760"/>
                      <a:gd name="connsiteX135-10677" fmla="*/ 1837589 w 2769956"/>
                      <a:gd name="connsiteY135-10678" fmla="*/ 1221888 h 1701760"/>
                      <a:gd name="connsiteX136-10679" fmla="*/ 1844705 w 2769956"/>
                      <a:gd name="connsiteY136-10680" fmla="*/ 1196982 h 1701760"/>
                      <a:gd name="connsiteX137-10681" fmla="*/ 1805567 w 2769956"/>
                      <a:gd name="connsiteY137-10682" fmla="*/ 1225446 h 1701760"/>
                      <a:gd name="connsiteX138-10683" fmla="*/ 1805567 w 2769956"/>
                      <a:gd name="connsiteY138-10684" fmla="*/ 1257468 h 1701760"/>
                      <a:gd name="connsiteX139-10685" fmla="*/ 1787777 w 2769956"/>
                      <a:gd name="connsiteY139-10686" fmla="*/ 1246794 h 1701760"/>
                      <a:gd name="connsiteX140-10687" fmla="*/ 1773545 w 2769956"/>
                      <a:gd name="connsiteY140-10688" fmla="*/ 1268142 h 1701760"/>
                      <a:gd name="connsiteX141-10689" fmla="*/ 1766429 w 2769956"/>
                      <a:gd name="connsiteY141-10690" fmla="*/ 1307279 h 1701760"/>
                      <a:gd name="connsiteX142-10691" fmla="*/ 1702386 w 2769956"/>
                      <a:gd name="connsiteY142-10692" fmla="*/ 1307279 h 1701760"/>
                      <a:gd name="connsiteX143-10693" fmla="*/ 1698828 w 2769956"/>
                      <a:gd name="connsiteY143-10694" fmla="*/ 1261026 h 1701760"/>
                      <a:gd name="connsiteX144-10695" fmla="*/ 1638342 w 2769956"/>
                      <a:gd name="connsiteY144-10696" fmla="*/ 1200540 h 1701760"/>
                      <a:gd name="connsiteX145-10697" fmla="*/ 1627668 w 2769956"/>
                      <a:gd name="connsiteY145-10698" fmla="*/ 1172076 h 1701760"/>
                      <a:gd name="connsiteX146-10699" fmla="*/ 1641900 w 2769956"/>
                      <a:gd name="connsiteY146-10700" fmla="*/ 1232562 h 1701760"/>
                      <a:gd name="connsiteX147-10701" fmla="*/ 1613436 w 2769956"/>
                      <a:gd name="connsiteY147-10702" fmla="*/ 1221888 h 1701760"/>
                      <a:gd name="connsiteX148-10703" fmla="*/ 1645458 w 2769956"/>
                      <a:gd name="connsiteY148-10704" fmla="*/ 1293047 h 1701760"/>
                      <a:gd name="connsiteX149-10705" fmla="*/ 1631226 w 2769956"/>
                      <a:gd name="connsiteY149-10706" fmla="*/ 1332185 h 1701760"/>
                      <a:gd name="connsiteX150-10707" fmla="*/ 1616994 w 2769956"/>
                      <a:gd name="connsiteY150-10708" fmla="*/ 1335743 h 1701760"/>
                      <a:gd name="connsiteX151-10709" fmla="*/ 1588530 w 2769956"/>
                      <a:gd name="connsiteY151-10710" fmla="*/ 1310837 h 1701760"/>
                      <a:gd name="connsiteX152-10711" fmla="*/ 1574298 w 2769956"/>
                      <a:gd name="connsiteY152-10712" fmla="*/ 1342859 h 1701760"/>
                      <a:gd name="connsiteX153-10713" fmla="*/ 1549393 w 2769956"/>
                      <a:gd name="connsiteY153-10714" fmla="*/ 1335743 h 1701760"/>
                      <a:gd name="connsiteX154-10715" fmla="*/ 1545835 w 2769956"/>
                      <a:gd name="connsiteY154-10716" fmla="*/ 1300163 h 1701760"/>
                      <a:gd name="connsiteX155-10717" fmla="*/ 1538719 w 2769956"/>
                      <a:gd name="connsiteY155-10718" fmla="*/ 1385555 h 1701760"/>
                      <a:gd name="connsiteX156-10719" fmla="*/ 1496023 w 2769956"/>
                      <a:gd name="connsiteY156-10720" fmla="*/ 1392671 h 1701760"/>
                      <a:gd name="connsiteX157-10721" fmla="*/ 1474675 w 2769956"/>
                      <a:gd name="connsiteY157-10722" fmla="*/ 1406903 h 1701760"/>
                      <a:gd name="connsiteX158-10723" fmla="*/ 1442653 w 2769956"/>
                      <a:gd name="connsiteY158-10724" fmla="*/ 1396229 h 1701760"/>
                      <a:gd name="connsiteX159-10725" fmla="*/ 1407074 w 2769956"/>
                      <a:gd name="connsiteY159-10726" fmla="*/ 1421135 h 1701760"/>
                      <a:gd name="connsiteX160-10727" fmla="*/ 1367936 w 2769956"/>
                      <a:gd name="connsiteY160-10728" fmla="*/ 1403345 h 1701760"/>
                      <a:gd name="connsiteX161-10729" fmla="*/ 1357262 w 2769956"/>
                      <a:gd name="connsiteY161-10730" fmla="*/ 1414019 h 1701760"/>
                      <a:gd name="connsiteX162-10731" fmla="*/ 1332356 w 2769956"/>
                      <a:gd name="connsiteY162-10732" fmla="*/ 1449598 h 1701760"/>
                      <a:gd name="connsiteX163-10733" fmla="*/ 1321682 w 2769956"/>
                      <a:gd name="connsiteY163-10734" fmla="*/ 1428251 h 1701760"/>
                      <a:gd name="connsiteX164-10735" fmla="*/ 1314566 w 2769956"/>
                      <a:gd name="connsiteY164-10736" fmla="*/ 1410461 h 1701760"/>
                      <a:gd name="connsiteX165-10737" fmla="*/ 1300334 w 2769956"/>
                      <a:gd name="connsiteY165-10738" fmla="*/ 1449598 h 1701760"/>
                      <a:gd name="connsiteX166-10739" fmla="*/ 1232733 w 2769956"/>
                      <a:gd name="connsiteY166-10740" fmla="*/ 1456714 h 1701760"/>
                      <a:gd name="connsiteX167-10741" fmla="*/ 1200711 w 2769956"/>
                      <a:gd name="connsiteY167-10742" fmla="*/ 1478062 h 1701760"/>
                      <a:gd name="connsiteX168-10743" fmla="*/ 1133109 w 2769956"/>
                      <a:gd name="connsiteY168-10744" fmla="*/ 1506526 h 1701760"/>
                      <a:gd name="connsiteX169-10745" fmla="*/ 1090414 w 2769956"/>
                      <a:gd name="connsiteY169-10746" fmla="*/ 1549222 h 1701760"/>
                      <a:gd name="connsiteX170-10747" fmla="*/ 1022812 w 2769956"/>
                      <a:gd name="connsiteY170-10748" fmla="*/ 1556338 h 1701760"/>
                      <a:gd name="connsiteX171-10749" fmla="*/ 1069066 w 2769956"/>
                      <a:gd name="connsiteY171-10750" fmla="*/ 1595475 h 1701760"/>
                      <a:gd name="connsiteX172-10751" fmla="*/ 1061950 w 2769956"/>
                      <a:gd name="connsiteY172-10752" fmla="*/ 1620381 h 1701760"/>
                      <a:gd name="connsiteX173-10753" fmla="*/ 1086856 w 2769956"/>
                      <a:gd name="connsiteY173-10754" fmla="*/ 1655961 h 1701760"/>
                      <a:gd name="connsiteX174-10755" fmla="*/ 1037044 w 2769956"/>
                      <a:gd name="connsiteY174-10756" fmla="*/ 1695099 h 1701760"/>
                      <a:gd name="connsiteX175-10757" fmla="*/ 969442 w 2769956"/>
                      <a:gd name="connsiteY175-10758" fmla="*/ 1698657 h 1701760"/>
                      <a:gd name="connsiteX176-10759" fmla="*/ 955210 w 2769956"/>
                      <a:gd name="connsiteY176-10760" fmla="*/ 1663077 h 1701760"/>
                      <a:gd name="connsiteX177-10761" fmla="*/ 926747 w 2769956"/>
                      <a:gd name="connsiteY177-10762" fmla="*/ 1591917 h 1701760"/>
                      <a:gd name="connsiteX178-10763" fmla="*/ 933863 w 2769956"/>
                      <a:gd name="connsiteY178-10764" fmla="*/ 1538548 h 1701760"/>
                      <a:gd name="connsiteX179-10765" fmla="*/ 948095 w 2769956"/>
                      <a:gd name="connsiteY179-10766" fmla="*/ 1474504 h 1701760"/>
                      <a:gd name="connsiteX180-10767" fmla="*/ 965884 w 2769956"/>
                      <a:gd name="connsiteY180-10768" fmla="*/ 1474504 h 1701760"/>
                      <a:gd name="connsiteX181-10769" fmla="*/ 933863 w 2769956"/>
                      <a:gd name="connsiteY181-10770" fmla="*/ 1453156 h 1701760"/>
                      <a:gd name="connsiteX182-10771" fmla="*/ 905399 w 2769956"/>
                      <a:gd name="connsiteY182-10772" fmla="*/ 1474504 h 1701760"/>
                      <a:gd name="connsiteX183-10773" fmla="*/ 827123 w 2769956"/>
                      <a:gd name="connsiteY183-10774" fmla="*/ 1481620 h 1701760"/>
                      <a:gd name="connsiteX184-10775" fmla="*/ 816449 w 2769956"/>
                      <a:gd name="connsiteY184-10776" fmla="*/ 1456714 h 1701760"/>
                      <a:gd name="connsiteX185-10777" fmla="*/ 766638 w 2769956"/>
                      <a:gd name="connsiteY185-10778" fmla="*/ 1438924 h 1701760"/>
                      <a:gd name="connsiteX186-10779" fmla="*/ 734616 w 2769956"/>
                      <a:gd name="connsiteY186-10780" fmla="*/ 1381997 h 1701760"/>
                      <a:gd name="connsiteX187-10781" fmla="*/ 731058 w 2769956"/>
                      <a:gd name="connsiteY187-10782" fmla="*/ 1428251 h 1701760"/>
                      <a:gd name="connsiteX188-10783" fmla="*/ 709710 w 2769956"/>
                      <a:gd name="connsiteY188-10784" fmla="*/ 1435366 h 1701760"/>
                      <a:gd name="connsiteX189-10785" fmla="*/ 684804 w 2769956"/>
                      <a:gd name="connsiteY189-10786" fmla="*/ 1428251 h 1701760"/>
                      <a:gd name="connsiteX190-10787" fmla="*/ 667014 w 2769956"/>
                      <a:gd name="connsiteY190-10788" fmla="*/ 1446040 h 1701760"/>
                      <a:gd name="connsiteX191-10789" fmla="*/ 627877 w 2769956"/>
                      <a:gd name="connsiteY191-10790" fmla="*/ 1449598 h 1701760"/>
                      <a:gd name="connsiteX192-10791" fmla="*/ 592297 w 2769956"/>
                      <a:gd name="connsiteY192-10792" fmla="*/ 1417577 h 1701760"/>
                      <a:gd name="connsiteX193-10793" fmla="*/ 546043 w 2769956"/>
                      <a:gd name="connsiteY193-10794" fmla="*/ 1431809 h 1701760"/>
                      <a:gd name="connsiteX194-10795" fmla="*/ 489116 w 2769956"/>
                      <a:gd name="connsiteY194-10796" fmla="*/ 1406903 h 1701760"/>
                      <a:gd name="connsiteX195-10797" fmla="*/ 442862 w 2769956"/>
                      <a:gd name="connsiteY195-10798" fmla="*/ 1378439 h 1701760"/>
                      <a:gd name="connsiteX196-10799" fmla="*/ 385934 w 2769956"/>
                      <a:gd name="connsiteY196-10800" fmla="*/ 1367765 h 1701760"/>
                      <a:gd name="connsiteX197-10801" fmla="*/ 389492 w 2769956"/>
                      <a:gd name="connsiteY197-10802" fmla="*/ 1303721 h 1701760"/>
                      <a:gd name="connsiteX198-10803" fmla="*/ 378818 w 2769956"/>
                      <a:gd name="connsiteY198-10804" fmla="*/ 1257468 h 1701760"/>
                      <a:gd name="connsiteX199-10805" fmla="*/ 407282 w 2769956"/>
                      <a:gd name="connsiteY199-10806" fmla="*/ 1221888 h 1701760"/>
                      <a:gd name="connsiteX200-10807" fmla="*/ 382376 w 2769956"/>
                      <a:gd name="connsiteY200-10808" fmla="*/ 1182750 h 1701760"/>
                      <a:gd name="connsiteX201-10809" fmla="*/ 336123 w 2769956"/>
                      <a:gd name="connsiteY201-10810" fmla="*/ 1196982 h 1701760"/>
                      <a:gd name="connsiteX202-10811" fmla="*/ 311217 w 2769956"/>
                      <a:gd name="connsiteY202-10812" fmla="*/ 1172076 h 1701760"/>
                      <a:gd name="connsiteX203-10813" fmla="*/ 268521 w 2769956"/>
                      <a:gd name="connsiteY203-10814" fmla="*/ 1179192 h 1701760"/>
                      <a:gd name="connsiteX204-10815" fmla="*/ 211593 w 2769956"/>
                      <a:gd name="connsiteY204-10816" fmla="*/ 1157844 h 1701760"/>
                      <a:gd name="connsiteX205-10817" fmla="*/ 190246 w 2769956"/>
                      <a:gd name="connsiteY205-10818" fmla="*/ 1125823 h 1701760"/>
                      <a:gd name="connsiteX206-10819" fmla="*/ 236499 w 2769956"/>
                      <a:gd name="connsiteY206-10820" fmla="*/ 1083127 h 1701760"/>
                      <a:gd name="connsiteX207-10821" fmla="*/ 275637 w 2769956"/>
                      <a:gd name="connsiteY207-10822" fmla="*/ 1061779 h 1701760"/>
                      <a:gd name="connsiteX208-10823" fmla="*/ 307659 w 2769956"/>
                      <a:gd name="connsiteY208-10824" fmla="*/ 1076011 h 1701760"/>
                      <a:gd name="connsiteX209-10825" fmla="*/ 325449 w 2769956"/>
                      <a:gd name="connsiteY209-10826" fmla="*/ 1011967 h 1701760"/>
                      <a:gd name="connsiteX210-10827" fmla="*/ 300543 w 2769956"/>
                      <a:gd name="connsiteY210-10828" fmla="*/ 951482 h 1701760"/>
                      <a:gd name="connsiteX211-10829" fmla="*/ 261405 w 2769956"/>
                      <a:gd name="connsiteY211-10830" fmla="*/ 965714 h 1701760"/>
                      <a:gd name="connsiteX212-10831" fmla="*/ 236499 w 2769956"/>
                      <a:gd name="connsiteY212-10832" fmla="*/ 947924 h 1701760"/>
                      <a:gd name="connsiteX213-10833" fmla="*/ 211593 w 2769956"/>
                      <a:gd name="connsiteY213-10834" fmla="*/ 965714 h 1701760"/>
                      <a:gd name="connsiteX214-10835" fmla="*/ 165340 w 2769956"/>
                      <a:gd name="connsiteY214-10836" fmla="*/ 947924 h 1701760"/>
                      <a:gd name="connsiteX215-10837" fmla="*/ 151108 w 2769956"/>
                      <a:gd name="connsiteY215-10838" fmla="*/ 926576 h 1701760"/>
                      <a:gd name="connsiteX216-10839" fmla="*/ 136876 w 2769956"/>
                      <a:gd name="connsiteY216-10840" fmla="*/ 890996 h 1701760"/>
                      <a:gd name="connsiteX217-10841" fmla="*/ 83506 w 2769956"/>
                      <a:gd name="connsiteY217-10842" fmla="*/ 876764 h 1701760"/>
                      <a:gd name="connsiteX218-10843" fmla="*/ 65716 w 2769956"/>
                      <a:gd name="connsiteY218-10844" fmla="*/ 883880 h 1701760"/>
                      <a:gd name="connsiteX219-10845" fmla="*/ 44368 w 2769956"/>
                      <a:gd name="connsiteY219-10846" fmla="*/ 837626 h 1701760"/>
                      <a:gd name="connsiteX220-10847" fmla="*/ 58600 w 2769956"/>
                      <a:gd name="connsiteY220-10848" fmla="*/ 784257 h 1701760"/>
                      <a:gd name="connsiteX221-10849" fmla="*/ 69274 w 2769956"/>
                      <a:gd name="connsiteY221-10850" fmla="*/ 738003 h 1701760"/>
                      <a:gd name="connsiteX222-10851" fmla="*/ 87064 w 2769956"/>
                      <a:gd name="connsiteY222-10852" fmla="*/ 723771 h 1701760"/>
                      <a:gd name="connsiteX223-10853" fmla="*/ 58600 w 2769956"/>
                      <a:gd name="connsiteY223-10854" fmla="*/ 695307 h 1701760"/>
                      <a:gd name="connsiteX224-10855" fmla="*/ 1673 w 2769956"/>
                      <a:gd name="connsiteY224-10856" fmla="*/ 652612 h 1701760"/>
                      <a:gd name="connsiteX0-10857" fmla="*/ 1673 w 2769956"/>
                      <a:gd name="connsiteY0-10858" fmla="*/ 652612 h 1701760"/>
                      <a:gd name="connsiteX1-10859" fmla="*/ 250731 w 2769956"/>
                      <a:gd name="connsiteY1-10860" fmla="*/ 268350 h 1701760"/>
                      <a:gd name="connsiteX2-10861" fmla="*/ 375260 w 2769956"/>
                      <a:gd name="connsiteY2-10862" fmla="*/ 193633 h 1701760"/>
                      <a:gd name="connsiteX3-10863" fmla="*/ 414398 w 2769956"/>
                      <a:gd name="connsiteY3-10864" fmla="*/ 129589 h 1701760"/>
                      <a:gd name="connsiteX4-10865" fmla="*/ 417956 w 2769956"/>
                      <a:gd name="connsiteY4-10866" fmla="*/ 101125 h 1701760"/>
                      <a:gd name="connsiteX5-10867" fmla="*/ 425072 w 2769956"/>
                      <a:gd name="connsiteY5-10868" fmla="*/ 61988 h 1701760"/>
                      <a:gd name="connsiteX6-10869" fmla="*/ 432188 w 2769956"/>
                      <a:gd name="connsiteY6-10870" fmla="*/ 111799 h 1701760"/>
                      <a:gd name="connsiteX7-10871" fmla="*/ 453536 w 2769956"/>
                      <a:gd name="connsiteY7-10872" fmla="*/ 122473 h 1701760"/>
                      <a:gd name="connsiteX8-10873" fmla="*/ 464210 w 2769956"/>
                      <a:gd name="connsiteY8-10874" fmla="*/ 86893 h 1701760"/>
                      <a:gd name="connsiteX9-10875" fmla="*/ 517579 w 2769956"/>
                      <a:gd name="connsiteY9-10876" fmla="*/ 58430 h 1701760"/>
                      <a:gd name="connsiteX10-10877" fmla="*/ 560275 w 2769956"/>
                      <a:gd name="connsiteY10-10878" fmla="*/ 61988 h 1701760"/>
                      <a:gd name="connsiteX11-10879" fmla="*/ 553159 w 2769956"/>
                      <a:gd name="connsiteY11-10880" fmla="*/ 12176 h 1701760"/>
                      <a:gd name="connsiteX12-10881" fmla="*/ 606529 w 2769956"/>
                      <a:gd name="connsiteY12-10882" fmla="*/ 1502 h 1701760"/>
                      <a:gd name="connsiteX13-10883" fmla="*/ 652782 w 2769956"/>
                      <a:gd name="connsiteY13-10884" fmla="*/ 37082 h 1701760"/>
                      <a:gd name="connsiteX14-10885" fmla="*/ 702594 w 2769956"/>
                      <a:gd name="connsiteY14-10886" fmla="*/ 26408 h 1701760"/>
                      <a:gd name="connsiteX15-10887" fmla="*/ 716826 w 2769956"/>
                      <a:gd name="connsiteY15-10888" fmla="*/ 69103 h 1701760"/>
                      <a:gd name="connsiteX16-10889" fmla="*/ 727500 w 2769956"/>
                      <a:gd name="connsiteY16-10890" fmla="*/ 111799 h 1701760"/>
                      <a:gd name="connsiteX17-10891" fmla="*/ 759522 w 2769956"/>
                      <a:gd name="connsiteY17-10892" fmla="*/ 111799 h 1701760"/>
                      <a:gd name="connsiteX18-10893" fmla="*/ 784428 w 2769956"/>
                      <a:gd name="connsiteY18-10894" fmla="*/ 175843 h 1701760"/>
                      <a:gd name="connsiteX19-10895" fmla="*/ 841355 w 2769956"/>
                      <a:gd name="connsiteY19-10896" fmla="*/ 179401 h 1701760"/>
                      <a:gd name="connsiteX20-10897" fmla="*/ 869819 w 2769956"/>
                      <a:gd name="connsiteY20-10898" fmla="*/ 161611 h 1701760"/>
                      <a:gd name="connsiteX21-10899" fmla="*/ 891167 w 2769956"/>
                      <a:gd name="connsiteY21-10900" fmla="*/ 257676 h 1701760"/>
                      <a:gd name="connsiteX22-10901" fmla="*/ 898283 w 2769956"/>
                      <a:gd name="connsiteY22-10902" fmla="*/ 303930 h 1701760"/>
                      <a:gd name="connsiteX23-10903" fmla="*/ 880493 w 2769956"/>
                      <a:gd name="connsiteY23-10904" fmla="*/ 332394 h 1701760"/>
                      <a:gd name="connsiteX24-10905" fmla="*/ 816449 w 2769956"/>
                      <a:gd name="connsiteY24-10906" fmla="*/ 378647 h 1701760"/>
                      <a:gd name="connsiteX25-10907" fmla="*/ 791544 w 2769956"/>
                      <a:gd name="connsiteY25-10908" fmla="*/ 417785 h 1701760"/>
                      <a:gd name="connsiteX26-10909" fmla="*/ 834239 w 2769956"/>
                      <a:gd name="connsiteY26-10910" fmla="*/ 403553 h 1701760"/>
                      <a:gd name="connsiteX27-10911" fmla="*/ 884051 w 2769956"/>
                      <a:gd name="connsiteY27-10912" fmla="*/ 396437 h 1701760"/>
                      <a:gd name="connsiteX28-10913" fmla="*/ 919631 w 2769956"/>
                      <a:gd name="connsiteY28-10914" fmla="*/ 414227 h 1701760"/>
                      <a:gd name="connsiteX29-10915" fmla="*/ 912515 w 2769956"/>
                      <a:gd name="connsiteY29-10916" fmla="*/ 467597 h 1701760"/>
                      <a:gd name="connsiteX30-10917" fmla="*/ 891167 w 2769956"/>
                      <a:gd name="connsiteY30-10918" fmla="*/ 517409 h 1701760"/>
                      <a:gd name="connsiteX31-10919" fmla="*/ 901841 w 2769956"/>
                      <a:gd name="connsiteY31-10920" fmla="*/ 585010 h 1701760"/>
                      <a:gd name="connsiteX32-10921" fmla="*/ 940979 w 2769956"/>
                      <a:gd name="connsiteY32-10922" fmla="*/ 617032 h 1701760"/>
                      <a:gd name="connsiteX33-10923" fmla="*/ 962326 w 2769956"/>
                      <a:gd name="connsiteY33-10924" fmla="*/ 649054 h 1701760"/>
                      <a:gd name="connsiteX34-10925" fmla="*/ 990790 w 2769956"/>
                      <a:gd name="connsiteY34-10926" fmla="*/ 595684 h 1701760"/>
                      <a:gd name="connsiteX35-10927" fmla="*/ 1033486 w 2769956"/>
                      <a:gd name="connsiteY35-10928" fmla="*/ 606358 h 1701760"/>
                      <a:gd name="connsiteX36-10929" fmla="*/ 1069066 w 2769956"/>
                      <a:gd name="connsiteY36-10930" fmla="*/ 592126 h 1701760"/>
                      <a:gd name="connsiteX37-10931" fmla="*/ 1108203 w 2769956"/>
                      <a:gd name="connsiteY37-10932" fmla="*/ 560104 h 1701760"/>
                      <a:gd name="connsiteX38-10933" fmla="*/ 1158015 w 2769956"/>
                      <a:gd name="connsiteY38-10934" fmla="*/ 567220 h 1701760"/>
                      <a:gd name="connsiteX39-10935" fmla="*/ 1197153 w 2769956"/>
                      <a:gd name="connsiteY39-10936" fmla="*/ 556546 h 1701760"/>
                      <a:gd name="connsiteX40-10937" fmla="*/ 1207827 w 2769956"/>
                      <a:gd name="connsiteY40-10938" fmla="*/ 613474 h 1701760"/>
                      <a:gd name="connsiteX41-10939" fmla="*/ 1236291 w 2769956"/>
                      <a:gd name="connsiteY41-10940" fmla="*/ 638380 h 1701760"/>
                      <a:gd name="connsiteX42-10941" fmla="*/ 1232733 w 2769956"/>
                      <a:gd name="connsiteY42-10942" fmla="*/ 681075 h 1701760"/>
                      <a:gd name="connsiteX43-10943" fmla="*/ 1225617 w 2769956"/>
                      <a:gd name="connsiteY43-10944" fmla="*/ 720213 h 1701760"/>
                      <a:gd name="connsiteX44-10945" fmla="*/ 1200711 w 2769956"/>
                      <a:gd name="connsiteY44-10946" fmla="*/ 745119 h 1701760"/>
                      <a:gd name="connsiteX45-10947" fmla="*/ 1165131 w 2769956"/>
                      <a:gd name="connsiteY45-10948" fmla="*/ 798489 h 1701760"/>
                      <a:gd name="connsiteX46-10949" fmla="*/ 1190037 w 2769956"/>
                      <a:gd name="connsiteY46-10950" fmla="*/ 812721 h 1701760"/>
                      <a:gd name="connsiteX47-10951" fmla="*/ 1232733 w 2769956"/>
                      <a:gd name="connsiteY47-10952" fmla="*/ 784257 h 1701760"/>
                      <a:gd name="connsiteX48-10953" fmla="*/ 1268312 w 2769956"/>
                      <a:gd name="connsiteY48-10954" fmla="*/ 851858 h 1701760"/>
                      <a:gd name="connsiteX49-10955" fmla="*/ 1303892 w 2769956"/>
                      <a:gd name="connsiteY49-10956" fmla="*/ 855416 h 1701760"/>
                      <a:gd name="connsiteX50-10957" fmla="*/ 1350146 w 2769956"/>
                      <a:gd name="connsiteY50-10958" fmla="*/ 866090 h 1701760"/>
                      <a:gd name="connsiteX51-10959" fmla="*/ 1385726 w 2769956"/>
                      <a:gd name="connsiteY51-10960" fmla="*/ 809163 h 1701760"/>
                      <a:gd name="connsiteX52-10961" fmla="*/ 1424863 w 2769956"/>
                      <a:gd name="connsiteY52-10962" fmla="*/ 784257 h 1701760"/>
                      <a:gd name="connsiteX53-10963" fmla="*/ 1478233 w 2769956"/>
                      <a:gd name="connsiteY53-10964" fmla="*/ 809163 h 1701760"/>
                      <a:gd name="connsiteX54-10965" fmla="*/ 1506697 w 2769956"/>
                      <a:gd name="connsiteY54-10966" fmla="*/ 823395 h 1701760"/>
                      <a:gd name="connsiteX55-10967" fmla="*/ 1531603 w 2769956"/>
                      <a:gd name="connsiteY55-10968" fmla="*/ 812721 h 1701760"/>
                      <a:gd name="connsiteX56-10969" fmla="*/ 1520929 w 2769956"/>
                      <a:gd name="connsiteY56-10970" fmla="*/ 773583 h 1701760"/>
                      <a:gd name="connsiteX57-10971" fmla="*/ 1524487 w 2769956"/>
                      <a:gd name="connsiteY57-10972" fmla="*/ 730887 h 1701760"/>
                      <a:gd name="connsiteX58-10973" fmla="*/ 1560067 w 2769956"/>
                      <a:gd name="connsiteY58-10974" fmla="*/ 698865 h 1701760"/>
                      <a:gd name="connsiteX59-10975" fmla="*/ 1631226 w 2769956"/>
                      <a:gd name="connsiteY59-10976" fmla="*/ 709539 h 1701760"/>
                      <a:gd name="connsiteX60-10977" fmla="*/ 1698828 w 2769956"/>
                      <a:gd name="connsiteY60-10978" fmla="*/ 734445 h 1701760"/>
                      <a:gd name="connsiteX61-10979" fmla="*/ 1745081 w 2769956"/>
                      <a:gd name="connsiteY61-10980" fmla="*/ 734445 h 1701760"/>
                      <a:gd name="connsiteX62-10981" fmla="*/ 1784219 w 2769956"/>
                      <a:gd name="connsiteY62-10982" fmla="*/ 720213 h 1701760"/>
                      <a:gd name="connsiteX63-10983" fmla="*/ 1802009 w 2769956"/>
                      <a:gd name="connsiteY63-10984" fmla="*/ 716655 h 1701760"/>
                      <a:gd name="connsiteX64-10985" fmla="*/ 1819799 w 2769956"/>
                      <a:gd name="connsiteY64-10986" fmla="*/ 748677 h 1701760"/>
                      <a:gd name="connsiteX65-10987" fmla="*/ 1762871 w 2769956"/>
                      <a:gd name="connsiteY65-10988" fmla="*/ 823395 h 1701760"/>
                      <a:gd name="connsiteX66-10989" fmla="*/ 1748639 w 2769956"/>
                      <a:gd name="connsiteY66-10990" fmla="*/ 866090 h 1701760"/>
                      <a:gd name="connsiteX67-10991" fmla="*/ 1784219 w 2769956"/>
                      <a:gd name="connsiteY67-10992" fmla="*/ 880322 h 1701760"/>
                      <a:gd name="connsiteX68-10993" fmla="*/ 1880284 w 2769956"/>
                      <a:gd name="connsiteY68-10994" fmla="*/ 862532 h 1701760"/>
                      <a:gd name="connsiteX69-10995" fmla="*/ 1933654 w 2769956"/>
                      <a:gd name="connsiteY69-10996" fmla="*/ 826952 h 1701760"/>
                      <a:gd name="connsiteX70-10997" fmla="*/ 1976350 w 2769956"/>
                      <a:gd name="connsiteY70-10998" fmla="*/ 841184 h 1701760"/>
                      <a:gd name="connsiteX71-10999" fmla="*/ 2001256 w 2769956"/>
                      <a:gd name="connsiteY71-11000" fmla="*/ 873206 h 1701760"/>
                      <a:gd name="connsiteX72-11001" fmla="*/ 2036835 w 2769956"/>
                      <a:gd name="connsiteY72-11002" fmla="*/ 834068 h 1701760"/>
                      <a:gd name="connsiteX73-11003" fmla="*/ 2047509 w 2769956"/>
                      <a:gd name="connsiteY73-11004" fmla="*/ 677517 h 1701760"/>
                      <a:gd name="connsiteX74-11005" fmla="*/ 2065299 w 2769956"/>
                      <a:gd name="connsiteY74-11006" fmla="*/ 609916 h 1701760"/>
                      <a:gd name="connsiteX75-11007" fmla="*/ 2115111 w 2769956"/>
                      <a:gd name="connsiteY75-11008" fmla="*/ 563662 h 1701760"/>
                      <a:gd name="connsiteX76-11009" fmla="*/ 2132901 w 2769956"/>
                      <a:gd name="connsiteY76-11010" fmla="*/ 467597 h 1701760"/>
                      <a:gd name="connsiteX77-11011" fmla="*/ 2129343 w 2769956"/>
                      <a:gd name="connsiteY77-11012" fmla="*/ 417785 h 1701760"/>
                      <a:gd name="connsiteX78-11013" fmla="*/ 2193386 w 2769956"/>
                      <a:gd name="connsiteY78-11014" fmla="*/ 385763 h 1701760"/>
                      <a:gd name="connsiteX79-11015" fmla="*/ 2214734 w 2769956"/>
                      <a:gd name="connsiteY79-11016" fmla="*/ 343068 h 1701760"/>
                      <a:gd name="connsiteX80-11017" fmla="*/ 2207618 w 2769956"/>
                      <a:gd name="connsiteY80-11018" fmla="*/ 261234 h 1701760"/>
                      <a:gd name="connsiteX81-11019" fmla="*/ 2236082 w 2769956"/>
                      <a:gd name="connsiteY81-11020" fmla="*/ 214981 h 1701760"/>
                      <a:gd name="connsiteX82-11021" fmla="*/ 2300126 w 2769956"/>
                      <a:gd name="connsiteY82-11022" fmla="*/ 211423 h 1701760"/>
                      <a:gd name="connsiteX83-11023" fmla="*/ 2346379 w 2769956"/>
                      <a:gd name="connsiteY83-11024" fmla="*/ 182959 h 1701760"/>
                      <a:gd name="connsiteX84-11025" fmla="*/ 2396191 w 2769956"/>
                      <a:gd name="connsiteY84-11026" fmla="*/ 147379 h 1701760"/>
                      <a:gd name="connsiteX85-11027" fmla="*/ 2431771 w 2769956"/>
                      <a:gd name="connsiteY85-11028" fmla="*/ 118915 h 1701760"/>
                      <a:gd name="connsiteX86-11029" fmla="*/ 2474467 w 2769956"/>
                      <a:gd name="connsiteY86-11030" fmla="*/ 165169 h 1701760"/>
                      <a:gd name="connsiteX87-11031" fmla="*/ 2520720 w 2769956"/>
                      <a:gd name="connsiteY87-11032" fmla="*/ 247002 h 1701760"/>
                      <a:gd name="connsiteX88-11033" fmla="*/ 2538510 w 2769956"/>
                      <a:gd name="connsiteY88-11034" fmla="*/ 279024 h 1701760"/>
                      <a:gd name="connsiteX89-11035" fmla="*/ 2588322 w 2769956"/>
                      <a:gd name="connsiteY89-11036" fmla="*/ 257676 h 1701760"/>
                      <a:gd name="connsiteX90-11037" fmla="*/ 2648807 w 2769956"/>
                      <a:gd name="connsiteY90-11038" fmla="*/ 232770 h 1701760"/>
                      <a:gd name="connsiteX91-11039" fmla="*/ 2659481 w 2769956"/>
                      <a:gd name="connsiteY91-11040" fmla="*/ 275466 h 1701760"/>
                      <a:gd name="connsiteX92-11041" fmla="*/ 2712851 w 2769956"/>
                      <a:gd name="connsiteY92-11042" fmla="*/ 268350 h 1701760"/>
                      <a:gd name="connsiteX93-11043" fmla="*/ 2748431 w 2769956"/>
                      <a:gd name="connsiteY93-11044" fmla="*/ 275466 h 1701760"/>
                      <a:gd name="connsiteX94-11045" fmla="*/ 2769779 w 2769956"/>
                      <a:gd name="connsiteY94-11046" fmla="*/ 314604 h 1701760"/>
                      <a:gd name="connsiteX95-11047" fmla="*/ 2755547 w 2769956"/>
                      <a:gd name="connsiteY95-11048" fmla="*/ 346626 h 1701760"/>
                      <a:gd name="connsiteX96-11049" fmla="*/ 2705735 w 2769956"/>
                      <a:gd name="connsiteY96-11050" fmla="*/ 421343 h 1701760"/>
                      <a:gd name="connsiteX97-11051" fmla="*/ 2680829 w 2769956"/>
                      <a:gd name="connsiteY97-11052" fmla="*/ 460481 h 1701760"/>
                      <a:gd name="connsiteX98-11053" fmla="*/ 2663039 w 2769956"/>
                      <a:gd name="connsiteY98-11054" fmla="*/ 510293 h 1701760"/>
                      <a:gd name="connsiteX99-11055" fmla="*/ 2648807 w 2769956"/>
                      <a:gd name="connsiteY99-11056" fmla="*/ 535198 h 1701760"/>
                      <a:gd name="connsiteX100-11057" fmla="*/ 2680829 w 2769956"/>
                      <a:gd name="connsiteY100-11058" fmla="*/ 560104 h 1701760"/>
                      <a:gd name="connsiteX101-11059" fmla="*/ 2655923 w 2769956"/>
                      <a:gd name="connsiteY101-11060" fmla="*/ 613474 h 1701760"/>
                      <a:gd name="connsiteX102-11061" fmla="*/ 2677271 w 2769956"/>
                      <a:gd name="connsiteY102-11062" fmla="*/ 666844 h 1701760"/>
                      <a:gd name="connsiteX103-11063" fmla="*/ 2634575 w 2769956"/>
                      <a:gd name="connsiteY103-11064" fmla="*/ 656170 h 1701760"/>
                      <a:gd name="connsiteX104-11065" fmla="*/ 2588322 w 2769956"/>
                      <a:gd name="connsiteY104-11066" fmla="*/ 645496 h 1701760"/>
                      <a:gd name="connsiteX105-11067" fmla="*/ 2616786 w 2769956"/>
                      <a:gd name="connsiteY105-11068" fmla="*/ 677517 h 1701760"/>
                      <a:gd name="connsiteX106-11069" fmla="*/ 2588322 w 2769956"/>
                      <a:gd name="connsiteY106-11070" fmla="*/ 723771 h 1701760"/>
                      <a:gd name="connsiteX107-11071" fmla="*/ 2566974 w 2769956"/>
                      <a:gd name="connsiteY107-11072" fmla="*/ 730887 h 1701760"/>
                      <a:gd name="connsiteX108-11073" fmla="*/ 2556300 w 2769956"/>
                      <a:gd name="connsiteY108-11074" fmla="*/ 762909 h 1701760"/>
                      <a:gd name="connsiteX109-11075" fmla="*/ 2520720 w 2769956"/>
                      <a:gd name="connsiteY109-11076" fmla="*/ 794931 h 1701760"/>
                      <a:gd name="connsiteX110-11077" fmla="*/ 2506488 w 2769956"/>
                      <a:gd name="connsiteY110-11078" fmla="*/ 826952 h 1701760"/>
                      <a:gd name="connsiteX111-11079" fmla="*/ 2470909 w 2769956"/>
                      <a:gd name="connsiteY111-11080" fmla="*/ 830510 h 1701760"/>
                      <a:gd name="connsiteX112-11081" fmla="*/ 2438887 w 2769956"/>
                      <a:gd name="connsiteY112-11082" fmla="*/ 834068 h 1701760"/>
                      <a:gd name="connsiteX113-11083" fmla="*/ 2424655 w 2769956"/>
                      <a:gd name="connsiteY113-11084" fmla="*/ 873206 h 1701760"/>
                      <a:gd name="connsiteX114-11085" fmla="*/ 2421097 w 2769956"/>
                      <a:gd name="connsiteY114-11086" fmla="*/ 887438 h 1701760"/>
                      <a:gd name="connsiteX115-11087" fmla="*/ 2381959 w 2769956"/>
                      <a:gd name="connsiteY115-11088" fmla="*/ 944366 h 1701760"/>
                      <a:gd name="connsiteX116-11089" fmla="*/ 2346379 w 2769956"/>
                      <a:gd name="connsiteY116-11090" fmla="*/ 965714 h 1701760"/>
                      <a:gd name="connsiteX117-11091" fmla="*/ 2335705 w 2769956"/>
                      <a:gd name="connsiteY117-11092" fmla="*/ 965714 h 1701760"/>
                      <a:gd name="connsiteX118-11093" fmla="*/ 2314358 w 2769956"/>
                      <a:gd name="connsiteY118-11094" fmla="*/ 990619 h 1701760"/>
                      <a:gd name="connsiteX119-11095" fmla="*/ 2293010 w 2769956"/>
                      <a:gd name="connsiteY119-11096" fmla="*/ 997735 h 1701760"/>
                      <a:gd name="connsiteX120-11097" fmla="*/ 2260988 w 2769956"/>
                      <a:gd name="connsiteY120-11098" fmla="*/ 1019083 h 1701760"/>
                      <a:gd name="connsiteX121-11099" fmla="*/ 2218292 w 2769956"/>
                      <a:gd name="connsiteY121-11100" fmla="*/ 1026199 h 1701760"/>
                      <a:gd name="connsiteX122-11101" fmla="*/ 2189828 w 2769956"/>
                      <a:gd name="connsiteY122-11102" fmla="*/ 1104475 h 1701760"/>
                      <a:gd name="connsiteX123-11103" fmla="*/ 2157807 w 2769956"/>
                      <a:gd name="connsiteY123-11104" fmla="*/ 1157844 h 1701760"/>
                      <a:gd name="connsiteX124-11105" fmla="*/ 2122227 w 2769956"/>
                      <a:gd name="connsiteY124-11106" fmla="*/ 1161402 h 1701760"/>
                      <a:gd name="connsiteX125-11107" fmla="*/ 2097321 w 2769956"/>
                      <a:gd name="connsiteY125-11108" fmla="*/ 1175634 h 1701760"/>
                      <a:gd name="connsiteX126-11109" fmla="*/ 2068857 w 2769956"/>
                      <a:gd name="connsiteY126-11110" fmla="*/ 1182750 h 1701760"/>
                      <a:gd name="connsiteX127-11111" fmla="*/ 2022603 w 2769956"/>
                      <a:gd name="connsiteY127-11112" fmla="*/ 1200540 h 1701760"/>
                      <a:gd name="connsiteX128-11113" fmla="*/ 2004814 w 2769956"/>
                      <a:gd name="connsiteY128-11114" fmla="*/ 1179192 h 1701760"/>
                      <a:gd name="connsiteX129-11115" fmla="*/ 1990582 w 2769956"/>
                      <a:gd name="connsiteY129-11116" fmla="*/ 1200540 h 1701760"/>
                      <a:gd name="connsiteX130-11117" fmla="*/ 1979908 w 2769956"/>
                      <a:gd name="connsiteY130-11118" fmla="*/ 1225446 h 1701760"/>
                      <a:gd name="connsiteX131-11119" fmla="*/ 1944328 w 2769956"/>
                      <a:gd name="connsiteY131-11120" fmla="*/ 1200540 h 1701760"/>
                      <a:gd name="connsiteX132-11121" fmla="*/ 1908748 w 2769956"/>
                      <a:gd name="connsiteY132-11122" fmla="*/ 1207656 h 1701760"/>
                      <a:gd name="connsiteX133-11123" fmla="*/ 1866053 w 2769956"/>
                      <a:gd name="connsiteY133-11124" fmla="*/ 1236120 h 1701760"/>
                      <a:gd name="connsiteX134-11125" fmla="*/ 1837589 w 2769956"/>
                      <a:gd name="connsiteY134-11126" fmla="*/ 1221888 h 1701760"/>
                      <a:gd name="connsiteX135-11127" fmla="*/ 1844705 w 2769956"/>
                      <a:gd name="connsiteY135-11128" fmla="*/ 1196982 h 1701760"/>
                      <a:gd name="connsiteX136-11129" fmla="*/ 1805567 w 2769956"/>
                      <a:gd name="connsiteY136-11130" fmla="*/ 1225446 h 1701760"/>
                      <a:gd name="connsiteX137-11131" fmla="*/ 1805567 w 2769956"/>
                      <a:gd name="connsiteY137-11132" fmla="*/ 1257468 h 1701760"/>
                      <a:gd name="connsiteX138-11133" fmla="*/ 1787777 w 2769956"/>
                      <a:gd name="connsiteY138-11134" fmla="*/ 1246794 h 1701760"/>
                      <a:gd name="connsiteX139-11135" fmla="*/ 1773545 w 2769956"/>
                      <a:gd name="connsiteY139-11136" fmla="*/ 1268142 h 1701760"/>
                      <a:gd name="connsiteX140-11137" fmla="*/ 1766429 w 2769956"/>
                      <a:gd name="connsiteY140-11138" fmla="*/ 1307279 h 1701760"/>
                      <a:gd name="connsiteX141-11139" fmla="*/ 1702386 w 2769956"/>
                      <a:gd name="connsiteY141-11140" fmla="*/ 1307279 h 1701760"/>
                      <a:gd name="connsiteX142-11141" fmla="*/ 1698828 w 2769956"/>
                      <a:gd name="connsiteY142-11142" fmla="*/ 1261026 h 1701760"/>
                      <a:gd name="connsiteX143-11143" fmla="*/ 1638342 w 2769956"/>
                      <a:gd name="connsiteY143-11144" fmla="*/ 1200540 h 1701760"/>
                      <a:gd name="connsiteX144-11145" fmla="*/ 1627668 w 2769956"/>
                      <a:gd name="connsiteY144-11146" fmla="*/ 1172076 h 1701760"/>
                      <a:gd name="connsiteX145-11147" fmla="*/ 1641900 w 2769956"/>
                      <a:gd name="connsiteY145-11148" fmla="*/ 1232562 h 1701760"/>
                      <a:gd name="connsiteX146-11149" fmla="*/ 1613436 w 2769956"/>
                      <a:gd name="connsiteY146-11150" fmla="*/ 1221888 h 1701760"/>
                      <a:gd name="connsiteX147-11151" fmla="*/ 1645458 w 2769956"/>
                      <a:gd name="connsiteY147-11152" fmla="*/ 1293047 h 1701760"/>
                      <a:gd name="connsiteX148-11153" fmla="*/ 1631226 w 2769956"/>
                      <a:gd name="connsiteY148-11154" fmla="*/ 1332185 h 1701760"/>
                      <a:gd name="connsiteX149-11155" fmla="*/ 1616994 w 2769956"/>
                      <a:gd name="connsiteY149-11156" fmla="*/ 1335743 h 1701760"/>
                      <a:gd name="connsiteX150-11157" fmla="*/ 1588530 w 2769956"/>
                      <a:gd name="connsiteY150-11158" fmla="*/ 1310837 h 1701760"/>
                      <a:gd name="connsiteX151-11159" fmla="*/ 1574298 w 2769956"/>
                      <a:gd name="connsiteY151-11160" fmla="*/ 1342859 h 1701760"/>
                      <a:gd name="connsiteX152-11161" fmla="*/ 1549393 w 2769956"/>
                      <a:gd name="connsiteY152-11162" fmla="*/ 1335743 h 1701760"/>
                      <a:gd name="connsiteX153-11163" fmla="*/ 1545835 w 2769956"/>
                      <a:gd name="connsiteY153-11164" fmla="*/ 1300163 h 1701760"/>
                      <a:gd name="connsiteX154-11165" fmla="*/ 1538719 w 2769956"/>
                      <a:gd name="connsiteY154-11166" fmla="*/ 1385555 h 1701760"/>
                      <a:gd name="connsiteX155-11167" fmla="*/ 1496023 w 2769956"/>
                      <a:gd name="connsiteY155-11168" fmla="*/ 1392671 h 1701760"/>
                      <a:gd name="connsiteX156-11169" fmla="*/ 1474675 w 2769956"/>
                      <a:gd name="connsiteY156-11170" fmla="*/ 1406903 h 1701760"/>
                      <a:gd name="connsiteX157-11171" fmla="*/ 1442653 w 2769956"/>
                      <a:gd name="connsiteY157-11172" fmla="*/ 1396229 h 1701760"/>
                      <a:gd name="connsiteX158-11173" fmla="*/ 1407074 w 2769956"/>
                      <a:gd name="connsiteY158-11174" fmla="*/ 1421135 h 1701760"/>
                      <a:gd name="connsiteX159-11175" fmla="*/ 1367936 w 2769956"/>
                      <a:gd name="connsiteY159-11176" fmla="*/ 1403345 h 1701760"/>
                      <a:gd name="connsiteX160-11177" fmla="*/ 1357262 w 2769956"/>
                      <a:gd name="connsiteY160-11178" fmla="*/ 1414019 h 1701760"/>
                      <a:gd name="connsiteX161-11179" fmla="*/ 1332356 w 2769956"/>
                      <a:gd name="connsiteY161-11180" fmla="*/ 1449598 h 1701760"/>
                      <a:gd name="connsiteX162-11181" fmla="*/ 1321682 w 2769956"/>
                      <a:gd name="connsiteY162-11182" fmla="*/ 1428251 h 1701760"/>
                      <a:gd name="connsiteX163-11183" fmla="*/ 1314566 w 2769956"/>
                      <a:gd name="connsiteY163-11184" fmla="*/ 1410461 h 1701760"/>
                      <a:gd name="connsiteX164-11185" fmla="*/ 1300334 w 2769956"/>
                      <a:gd name="connsiteY164-11186" fmla="*/ 1449598 h 1701760"/>
                      <a:gd name="connsiteX165-11187" fmla="*/ 1232733 w 2769956"/>
                      <a:gd name="connsiteY165-11188" fmla="*/ 1456714 h 1701760"/>
                      <a:gd name="connsiteX166-11189" fmla="*/ 1200711 w 2769956"/>
                      <a:gd name="connsiteY166-11190" fmla="*/ 1478062 h 1701760"/>
                      <a:gd name="connsiteX167-11191" fmla="*/ 1133109 w 2769956"/>
                      <a:gd name="connsiteY167-11192" fmla="*/ 1506526 h 1701760"/>
                      <a:gd name="connsiteX168-11193" fmla="*/ 1090414 w 2769956"/>
                      <a:gd name="connsiteY168-11194" fmla="*/ 1549222 h 1701760"/>
                      <a:gd name="connsiteX169-11195" fmla="*/ 1022812 w 2769956"/>
                      <a:gd name="connsiteY169-11196" fmla="*/ 1556338 h 1701760"/>
                      <a:gd name="connsiteX170-11197" fmla="*/ 1069066 w 2769956"/>
                      <a:gd name="connsiteY170-11198" fmla="*/ 1595475 h 1701760"/>
                      <a:gd name="connsiteX171-11199" fmla="*/ 1061950 w 2769956"/>
                      <a:gd name="connsiteY171-11200" fmla="*/ 1620381 h 1701760"/>
                      <a:gd name="connsiteX172-11201" fmla="*/ 1086856 w 2769956"/>
                      <a:gd name="connsiteY172-11202" fmla="*/ 1655961 h 1701760"/>
                      <a:gd name="connsiteX173-11203" fmla="*/ 1037044 w 2769956"/>
                      <a:gd name="connsiteY173-11204" fmla="*/ 1695099 h 1701760"/>
                      <a:gd name="connsiteX174-11205" fmla="*/ 969442 w 2769956"/>
                      <a:gd name="connsiteY174-11206" fmla="*/ 1698657 h 1701760"/>
                      <a:gd name="connsiteX175-11207" fmla="*/ 955210 w 2769956"/>
                      <a:gd name="connsiteY175-11208" fmla="*/ 1663077 h 1701760"/>
                      <a:gd name="connsiteX176-11209" fmla="*/ 926747 w 2769956"/>
                      <a:gd name="connsiteY176-11210" fmla="*/ 1591917 h 1701760"/>
                      <a:gd name="connsiteX177-11211" fmla="*/ 933863 w 2769956"/>
                      <a:gd name="connsiteY177-11212" fmla="*/ 1538548 h 1701760"/>
                      <a:gd name="connsiteX178-11213" fmla="*/ 948095 w 2769956"/>
                      <a:gd name="connsiteY178-11214" fmla="*/ 1474504 h 1701760"/>
                      <a:gd name="connsiteX179-11215" fmla="*/ 965884 w 2769956"/>
                      <a:gd name="connsiteY179-11216" fmla="*/ 1474504 h 1701760"/>
                      <a:gd name="connsiteX180-11217" fmla="*/ 933863 w 2769956"/>
                      <a:gd name="connsiteY180-11218" fmla="*/ 1453156 h 1701760"/>
                      <a:gd name="connsiteX181-11219" fmla="*/ 905399 w 2769956"/>
                      <a:gd name="connsiteY181-11220" fmla="*/ 1474504 h 1701760"/>
                      <a:gd name="connsiteX182-11221" fmla="*/ 827123 w 2769956"/>
                      <a:gd name="connsiteY182-11222" fmla="*/ 1481620 h 1701760"/>
                      <a:gd name="connsiteX183-11223" fmla="*/ 816449 w 2769956"/>
                      <a:gd name="connsiteY183-11224" fmla="*/ 1456714 h 1701760"/>
                      <a:gd name="connsiteX184-11225" fmla="*/ 766638 w 2769956"/>
                      <a:gd name="connsiteY184-11226" fmla="*/ 1438924 h 1701760"/>
                      <a:gd name="connsiteX185-11227" fmla="*/ 734616 w 2769956"/>
                      <a:gd name="connsiteY185-11228" fmla="*/ 1381997 h 1701760"/>
                      <a:gd name="connsiteX186-11229" fmla="*/ 731058 w 2769956"/>
                      <a:gd name="connsiteY186-11230" fmla="*/ 1428251 h 1701760"/>
                      <a:gd name="connsiteX187-11231" fmla="*/ 709710 w 2769956"/>
                      <a:gd name="connsiteY187-11232" fmla="*/ 1435366 h 1701760"/>
                      <a:gd name="connsiteX188-11233" fmla="*/ 684804 w 2769956"/>
                      <a:gd name="connsiteY188-11234" fmla="*/ 1428251 h 1701760"/>
                      <a:gd name="connsiteX189-11235" fmla="*/ 667014 w 2769956"/>
                      <a:gd name="connsiteY189-11236" fmla="*/ 1446040 h 1701760"/>
                      <a:gd name="connsiteX190-11237" fmla="*/ 627877 w 2769956"/>
                      <a:gd name="connsiteY190-11238" fmla="*/ 1449598 h 1701760"/>
                      <a:gd name="connsiteX191-11239" fmla="*/ 592297 w 2769956"/>
                      <a:gd name="connsiteY191-11240" fmla="*/ 1417577 h 1701760"/>
                      <a:gd name="connsiteX192-11241" fmla="*/ 546043 w 2769956"/>
                      <a:gd name="connsiteY192-11242" fmla="*/ 1431809 h 1701760"/>
                      <a:gd name="connsiteX193-11243" fmla="*/ 489116 w 2769956"/>
                      <a:gd name="connsiteY193-11244" fmla="*/ 1406903 h 1701760"/>
                      <a:gd name="connsiteX194-11245" fmla="*/ 442862 w 2769956"/>
                      <a:gd name="connsiteY194-11246" fmla="*/ 1378439 h 1701760"/>
                      <a:gd name="connsiteX195-11247" fmla="*/ 385934 w 2769956"/>
                      <a:gd name="connsiteY195-11248" fmla="*/ 1367765 h 1701760"/>
                      <a:gd name="connsiteX196-11249" fmla="*/ 389492 w 2769956"/>
                      <a:gd name="connsiteY196-11250" fmla="*/ 1303721 h 1701760"/>
                      <a:gd name="connsiteX197-11251" fmla="*/ 378818 w 2769956"/>
                      <a:gd name="connsiteY197-11252" fmla="*/ 1257468 h 1701760"/>
                      <a:gd name="connsiteX198-11253" fmla="*/ 407282 w 2769956"/>
                      <a:gd name="connsiteY198-11254" fmla="*/ 1221888 h 1701760"/>
                      <a:gd name="connsiteX199-11255" fmla="*/ 382376 w 2769956"/>
                      <a:gd name="connsiteY199-11256" fmla="*/ 1182750 h 1701760"/>
                      <a:gd name="connsiteX200-11257" fmla="*/ 336123 w 2769956"/>
                      <a:gd name="connsiteY200-11258" fmla="*/ 1196982 h 1701760"/>
                      <a:gd name="connsiteX201-11259" fmla="*/ 311217 w 2769956"/>
                      <a:gd name="connsiteY201-11260" fmla="*/ 1172076 h 1701760"/>
                      <a:gd name="connsiteX202-11261" fmla="*/ 268521 w 2769956"/>
                      <a:gd name="connsiteY202-11262" fmla="*/ 1179192 h 1701760"/>
                      <a:gd name="connsiteX203-11263" fmla="*/ 211593 w 2769956"/>
                      <a:gd name="connsiteY203-11264" fmla="*/ 1157844 h 1701760"/>
                      <a:gd name="connsiteX204-11265" fmla="*/ 190246 w 2769956"/>
                      <a:gd name="connsiteY204-11266" fmla="*/ 1125823 h 1701760"/>
                      <a:gd name="connsiteX205-11267" fmla="*/ 236499 w 2769956"/>
                      <a:gd name="connsiteY205-11268" fmla="*/ 1083127 h 1701760"/>
                      <a:gd name="connsiteX206-11269" fmla="*/ 275637 w 2769956"/>
                      <a:gd name="connsiteY206-11270" fmla="*/ 1061779 h 1701760"/>
                      <a:gd name="connsiteX207-11271" fmla="*/ 307659 w 2769956"/>
                      <a:gd name="connsiteY207-11272" fmla="*/ 1076011 h 1701760"/>
                      <a:gd name="connsiteX208-11273" fmla="*/ 325449 w 2769956"/>
                      <a:gd name="connsiteY208-11274" fmla="*/ 1011967 h 1701760"/>
                      <a:gd name="connsiteX209-11275" fmla="*/ 300543 w 2769956"/>
                      <a:gd name="connsiteY209-11276" fmla="*/ 951482 h 1701760"/>
                      <a:gd name="connsiteX210-11277" fmla="*/ 261405 w 2769956"/>
                      <a:gd name="connsiteY210-11278" fmla="*/ 965714 h 1701760"/>
                      <a:gd name="connsiteX211-11279" fmla="*/ 236499 w 2769956"/>
                      <a:gd name="connsiteY211-11280" fmla="*/ 947924 h 1701760"/>
                      <a:gd name="connsiteX212-11281" fmla="*/ 211593 w 2769956"/>
                      <a:gd name="connsiteY212-11282" fmla="*/ 965714 h 1701760"/>
                      <a:gd name="connsiteX213-11283" fmla="*/ 165340 w 2769956"/>
                      <a:gd name="connsiteY213-11284" fmla="*/ 947924 h 1701760"/>
                      <a:gd name="connsiteX214-11285" fmla="*/ 151108 w 2769956"/>
                      <a:gd name="connsiteY214-11286" fmla="*/ 926576 h 1701760"/>
                      <a:gd name="connsiteX215-11287" fmla="*/ 136876 w 2769956"/>
                      <a:gd name="connsiteY215-11288" fmla="*/ 890996 h 1701760"/>
                      <a:gd name="connsiteX216-11289" fmla="*/ 83506 w 2769956"/>
                      <a:gd name="connsiteY216-11290" fmla="*/ 876764 h 1701760"/>
                      <a:gd name="connsiteX217-11291" fmla="*/ 65716 w 2769956"/>
                      <a:gd name="connsiteY217-11292" fmla="*/ 883880 h 1701760"/>
                      <a:gd name="connsiteX218-11293" fmla="*/ 44368 w 2769956"/>
                      <a:gd name="connsiteY218-11294" fmla="*/ 837626 h 1701760"/>
                      <a:gd name="connsiteX219-11295" fmla="*/ 58600 w 2769956"/>
                      <a:gd name="connsiteY219-11296" fmla="*/ 784257 h 1701760"/>
                      <a:gd name="connsiteX220-11297" fmla="*/ 69274 w 2769956"/>
                      <a:gd name="connsiteY220-11298" fmla="*/ 738003 h 1701760"/>
                      <a:gd name="connsiteX221-11299" fmla="*/ 87064 w 2769956"/>
                      <a:gd name="connsiteY221-11300" fmla="*/ 723771 h 1701760"/>
                      <a:gd name="connsiteX222-11301" fmla="*/ 58600 w 2769956"/>
                      <a:gd name="connsiteY222-11302" fmla="*/ 695307 h 1701760"/>
                      <a:gd name="connsiteX223-11303" fmla="*/ 1673 w 2769956"/>
                      <a:gd name="connsiteY223-11304" fmla="*/ 652612 h 1701760"/>
                      <a:gd name="connsiteX0-11305" fmla="*/ 1673 w 2769956"/>
                      <a:gd name="connsiteY0-11306" fmla="*/ 652612 h 1701760"/>
                      <a:gd name="connsiteX1-11307" fmla="*/ 375260 w 2769956"/>
                      <a:gd name="connsiteY1-11308" fmla="*/ 193633 h 1701760"/>
                      <a:gd name="connsiteX2-11309" fmla="*/ 414398 w 2769956"/>
                      <a:gd name="connsiteY2-11310" fmla="*/ 129589 h 1701760"/>
                      <a:gd name="connsiteX3-11311" fmla="*/ 417956 w 2769956"/>
                      <a:gd name="connsiteY3-11312" fmla="*/ 101125 h 1701760"/>
                      <a:gd name="connsiteX4-11313" fmla="*/ 425072 w 2769956"/>
                      <a:gd name="connsiteY4-11314" fmla="*/ 61988 h 1701760"/>
                      <a:gd name="connsiteX5-11315" fmla="*/ 432188 w 2769956"/>
                      <a:gd name="connsiteY5-11316" fmla="*/ 111799 h 1701760"/>
                      <a:gd name="connsiteX6-11317" fmla="*/ 453536 w 2769956"/>
                      <a:gd name="connsiteY6-11318" fmla="*/ 122473 h 1701760"/>
                      <a:gd name="connsiteX7-11319" fmla="*/ 464210 w 2769956"/>
                      <a:gd name="connsiteY7-11320" fmla="*/ 86893 h 1701760"/>
                      <a:gd name="connsiteX8-11321" fmla="*/ 517579 w 2769956"/>
                      <a:gd name="connsiteY8-11322" fmla="*/ 58430 h 1701760"/>
                      <a:gd name="connsiteX9-11323" fmla="*/ 560275 w 2769956"/>
                      <a:gd name="connsiteY9-11324" fmla="*/ 61988 h 1701760"/>
                      <a:gd name="connsiteX10-11325" fmla="*/ 553159 w 2769956"/>
                      <a:gd name="connsiteY10-11326" fmla="*/ 12176 h 1701760"/>
                      <a:gd name="connsiteX11-11327" fmla="*/ 606529 w 2769956"/>
                      <a:gd name="connsiteY11-11328" fmla="*/ 1502 h 1701760"/>
                      <a:gd name="connsiteX12-11329" fmla="*/ 652782 w 2769956"/>
                      <a:gd name="connsiteY12-11330" fmla="*/ 37082 h 1701760"/>
                      <a:gd name="connsiteX13-11331" fmla="*/ 702594 w 2769956"/>
                      <a:gd name="connsiteY13-11332" fmla="*/ 26408 h 1701760"/>
                      <a:gd name="connsiteX14-11333" fmla="*/ 716826 w 2769956"/>
                      <a:gd name="connsiteY14-11334" fmla="*/ 69103 h 1701760"/>
                      <a:gd name="connsiteX15-11335" fmla="*/ 727500 w 2769956"/>
                      <a:gd name="connsiteY15-11336" fmla="*/ 111799 h 1701760"/>
                      <a:gd name="connsiteX16-11337" fmla="*/ 759522 w 2769956"/>
                      <a:gd name="connsiteY16-11338" fmla="*/ 111799 h 1701760"/>
                      <a:gd name="connsiteX17-11339" fmla="*/ 784428 w 2769956"/>
                      <a:gd name="connsiteY17-11340" fmla="*/ 175843 h 1701760"/>
                      <a:gd name="connsiteX18-11341" fmla="*/ 841355 w 2769956"/>
                      <a:gd name="connsiteY18-11342" fmla="*/ 179401 h 1701760"/>
                      <a:gd name="connsiteX19-11343" fmla="*/ 869819 w 2769956"/>
                      <a:gd name="connsiteY19-11344" fmla="*/ 161611 h 1701760"/>
                      <a:gd name="connsiteX20-11345" fmla="*/ 891167 w 2769956"/>
                      <a:gd name="connsiteY20-11346" fmla="*/ 257676 h 1701760"/>
                      <a:gd name="connsiteX21-11347" fmla="*/ 898283 w 2769956"/>
                      <a:gd name="connsiteY21-11348" fmla="*/ 303930 h 1701760"/>
                      <a:gd name="connsiteX22-11349" fmla="*/ 880493 w 2769956"/>
                      <a:gd name="connsiteY22-11350" fmla="*/ 332394 h 1701760"/>
                      <a:gd name="connsiteX23-11351" fmla="*/ 816449 w 2769956"/>
                      <a:gd name="connsiteY23-11352" fmla="*/ 378647 h 1701760"/>
                      <a:gd name="connsiteX24-11353" fmla="*/ 791544 w 2769956"/>
                      <a:gd name="connsiteY24-11354" fmla="*/ 417785 h 1701760"/>
                      <a:gd name="connsiteX25-11355" fmla="*/ 834239 w 2769956"/>
                      <a:gd name="connsiteY25-11356" fmla="*/ 403553 h 1701760"/>
                      <a:gd name="connsiteX26-11357" fmla="*/ 884051 w 2769956"/>
                      <a:gd name="connsiteY26-11358" fmla="*/ 396437 h 1701760"/>
                      <a:gd name="connsiteX27-11359" fmla="*/ 919631 w 2769956"/>
                      <a:gd name="connsiteY27-11360" fmla="*/ 414227 h 1701760"/>
                      <a:gd name="connsiteX28-11361" fmla="*/ 912515 w 2769956"/>
                      <a:gd name="connsiteY28-11362" fmla="*/ 467597 h 1701760"/>
                      <a:gd name="connsiteX29-11363" fmla="*/ 891167 w 2769956"/>
                      <a:gd name="connsiteY29-11364" fmla="*/ 517409 h 1701760"/>
                      <a:gd name="connsiteX30-11365" fmla="*/ 901841 w 2769956"/>
                      <a:gd name="connsiteY30-11366" fmla="*/ 585010 h 1701760"/>
                      <a:gd name="connsiteX31-11367" fmla="*/ 940979 w 2769956"/>
                      <a:gd name="connsiteY31-11368" fmla="*/ 617032 h 1701760"/>
                      <a:gd name="connsiteX32-11369" fmla="*/ 962326 w 2769956"/>
                      <a:gd name="connsiteY32-11370" fmla="*/ 649054 h 1701760"/>
                      <a:gd name="connsiteX33-11371" fmla="*/ 990790 w 2769956"/>
                      <a:gd name="connsiteY33-11372" fmla="*/ 595684 h 1701760"/>
                      <a:gd name="connsiteX34-11373" fmla="*/ 1033486 w 2769956"/>
                      <a:gd name="connsiteY34-11374" fmla="*/ 606358 h 1701760"/>
                      <a:gd name="connsiteX35-11375" fmla="*/ 1069066 w 2769956"/>
                      <a:gd name="connsiteY35-11376" fmla="*/ 592126 h 1701760"/>
                      <a:gd name="connsiteX36-11377" fmla="*/ 1108203 w 2769956"/>
                      <a:gd name="connsiteY36-11378" fmla="*/ 560104 h 1701760"/>
                      <a:gd name="connsiteX37-11379" fmla="*/ 1158015 w 2769956"/>
                      <a:gd name="connsiteY37-11380" fmla="*/ 567220 h 1701760"/>
                      <a:gd name="connsiteX38-11381" fmla="*/ 1197153 w 2769956"/>
                      <a:gd name="connsiteY38-11382" fmla="*/ 556546 h 1701760"/>
                      <a:gd name="connsiteX39-11383" fmla="*/ 1207827 w 2769956"/>
                      <a:gd name="connsiteY39-11384" fmla="*/ 613474 h 1701760"/>
                      <a:gd name="connsiteX40-11385" fmla="*/ 1236291 w 2769956"/>
                      <a:gd name="connsiteY40-11386" fmla="*/ 638380 h 1701760"/>
                      <a:gd name="connsiteX41-11387" fmla="*/ 1232733 w 2769956"/>
                      <a:gd name="connsiteY41-11388" fmla="*/ 681075 h 1701760"/>
                      <a:gd name="connsiteX42-11389" fmla="*/ 1225617 w 2769956"/>
                      <a:gd name="connsiteY42-11390" fmla="*/ 720213 h 1701760"/>
                      <a:gd name="connsiteX43-11391" fmla="*/ 1200711 w 2769956"/>
                      <a:gd name="connsiteY43-11392" fmla="*/ 745119 h 1701760"/>
                      <a:gd name="connsiteX44-11393" fmla="*/ 1165131 w 2769956"/>
                      <a:gd name="connsiteY44-11394" fmla="*/ 798489 h 1701760"/>
                      <a:gd name="connsiteX45-11395" fmla="*/ 1190037 w 2769956"/>
                      <a:gd name="connsiteY45-11396" fmla="*/ 812721 h 1701760"/>
                      <a:gd name="connsiteX46-11397" fmla="*/ 1232733 w 2769956"/>
                      <a:gd name="connsiteY46-11398" fmla="*/ 784257 h 1701760"/>
                      <a:gd name="connsiteX47-11399" fmla="*/ 1268312 w 2769956"/>
                      <a:gd name="connsiteY47-11400" fmla="*/ 851858 h 1701760"/>
                      <a:gd name="connsiteX48-11401" fmla="*/ 1303892 w 2769956"/>
                      <a:gd name="connsiteY48-11402" fmla="*/ 855416 h 1701760"/>
                      <a:gd name="connsiteX49-11403" fmla="*/ 1350146 w 2769956"/>
                      <a:gd name="connsiteY49-11404" fmla="*/ 866090 h 1701760"/>
                      <a:gd name="connsiteX50-11405" fmla="*/ 1385726 w 2769956"/>
                      <a:gd name="connsiteY50-11406" fmla="*/ 809163 h 1701760"/>
                      <a:gd name="connsiteX51-11407" fmla="*/ 1424863 w 2769956"/>
                      <a:gd name="connsiteY51-11408" fmla="*/ 784257 h 1701760"/>
                      <a:gd name="connsiteX52-11409" fmla="*/ 1478233 w 2769956"/>
                      <a:gd name="connsiteY52-11410" fmla="*/ 809163 h 1701760"/>
                      <a:gd name="connsiteX53-11411" fmla="*/ 1506697 w 2769956"/>
                      <a:gd name="connsiteY53-11412" fmla="*/ 823395 h 1701760"/>
                      <a:gd name="connsiteX54-11413" fmla="*/ 1531603 w 2769956"/>
                      <a:gd name="connsiteY54-11414" fmla="*/ 812721 h 1701760"/>
                      <a:gd name="connsiteX55-11415" fmla="*/ 1520929 w 2769956"/>
                      <a:gd name="connsiteY55-11416" fmla="*/ 773583 h 1701760"/>
                      <a:gd name="connsiteX56-11417" fmla="*/ 1524487 w 2769956"/>
                      <a:gd name="connsiteY56-11418" fmla="*/ 730887 h 1701760"/>
                      <a:gd name="connsiteX57-11419" fmla="*/ 1560067 w 2769956"/>
                      <a:gd name="connsiteY57-11420" fmla="*/ 698865 h 1701760"/>
                      <a:gd name="connsiteX58-11421" fmla="*/ 1631226 w 2769956"/>
                      <a:gd name="connsiteY58-11422" fmla="*/ 709539 h 1701760"/>
                      <a:gd name="connsiteX59-11423" fmla="*/ 1698828 w 2769956"/>
                      <a:gd name="connsiteY59-11424" fmla="*/ 734445 h 1701760"/>
                      <a:gd name="connsiteX60-11425" fmla="*/ 1745081 w 2769956"/>
                      <a:gd name="connsiteY60-11426" fmla="*/ 734445 h 1701760"/>
                      <a:gd name="connsiteX61-11427" fmla="*/ 1784219 w 2769956"/>
                      <a:gd name="connsiteY61-11428" fmla="*/ 720213 h 1701760"/>
                      <a:gd name="connsiteX62-11429" fmla="*/ 1802009 w 2769956"/>
                      <a:gd name="connsiteY62-11430" fmla="*/ 716655 h 1701760"/>
                      <a:gd name="connsiteX63-11431" fmla="*/ 1819799 w 2769956"/>
                      <a:gd name="connsiteY63-11432" fmla="*/ 748677 h 1701760"/>
                      <a:gd name="connsiteX64-11433" fmla="*/ 1762871 w 2769956"/>
                      <a:gd name="connsiteY64-11434" fmla="*/ 823395 h 1701760"/>
                      <a:gd name="connsiteX65-11435" fmla="*/ 1748639 w 2769956"/>
                      <a:gd name="connsiteY65-11436" fmla="*/ 866090 h 1701760"/>
                      <a:gd name="connsiteX66-11437" fmla="*/ 1784219 w 2769956"/>
                      <a:gd name="connsiteY66-11438" fmla="*/ 880322 h 1701760"/>
                      <a:gd name="connsiteX67-11439" fmla="*/ 1880284 w 2769956"/>
                      <a:gd name="connsiteY67-11440" fmla="*/ 862532 h 1701760"/>
                      <a:gd name="connsiteX68-11441" fmla="*/ 1933654 w 2769956"/>
                      <a:gd name="connsiteY68-11442" fmla="*/ 826952 h 1701760"/>
                      <a:gd name="connsiteX69-11443" fmla="*/ 1976350 w 2769956"/>
                      <a:gd name="connsiteY69-11444" fmla="*/ 841184 h 1701760"/>
                      <a:gd name="connsiteX70-11445" fmla="*/ 2001256 w 2769956"/>
                      <a:gd name="connsiteY70-11446" fmla="*/ 873206 h 1701760"/>
                      <a:gd name="connsiteX71-11447" fmla="*/ 2036835 w 2769956"/>
                      <a:gd name="connsiteY71-11448" fmla="*/ 834068 h 1701760"/>
                      <a:gd name="connsiteX72-11449" fmla="*/ 2047509 w 2769956"/>
                      <a:gd name="connsiteY72-11450" fmla="*/ 677517 h 1701760"/>
                      <a:gd name="connsiteX73-11451" fmla="*/ 2065299 w 2769956"/>
                      <a:gd name="connsiteY73-11452" fmla="*/ 609916 h 1701760"/>
                      <a:gd name="connsiteX74-11453" fmla="*/ 2115111 w 2769956"/>
                      <a:gd name="connsiteY74-11454" fmla="*/ 563662 h 1701760"/>
                      <a:gd name="connsiteX75-11455" fmla="*/ 2132901 w 2769956"/>
                      <a:gd name="connsiteY75-11456" fmla="*/ 467597 h 1701760"/>
                      <a:gd name="connsiteX76-11457" fmla="*/ 2129343 w 2769956"/>
                      <a:gd name="connsiteY76-11458" fmla="*/ 417785 h 1701760"/>
                      <a:gd name="connsiteX77-11459" fmla="*/ 2193386 w 2769956"/>
                      <a:gd name="connsiteY77-11460" fmla="*/ 385763 h 1701760"/>
                      <a:gd name="connsiteX78-11461" fmla="*/ 2214734 w 2769956"/>
                      <a:gd name="connsiteY78-11462" fmla="*/ 343068 h 1701760"/>
                      <a:gd name="connsiteX79-11463" fmla="*/ 2207618 w 2769956"/>
                      <a:gd name="connsiteY79-11464" fmla="*/ 261234 h 1701760"/>
                      <a:gd name="connsiteX80-11465" fmla="*/ 2236082 w 2769956"/>
                      <a:gd name="connsiteY80-11466" fmla="*/ 214981 h 1701760"/>
                      <a:gd name="connsiteX81-11467" fmla="*/ 2300126 w 2769956"/>
                      <a:gd name="connsiteY81-11468" fmla="*/ 211423 h 1701760"/>
                      <a:gd name="connsiteX82-11469" fmla="*/ 2346379 w 2769956"/>
                      <a:gd name="connsiteY82-11470" fmla="*/ 182959 h 1701760"/>
                      <a:gd name="connsiteX83-11471" fmla="*/ 2396191 w 2769956"/>
                      <a:gd name="connsiteY83-11472" fmla="*/ 147379 h 1701760"/>
                      <a:gd name="connsiteX84-11473" fmla="*/ 2431771 w 2769956"/>
                      <a:gd name="connsiteY84-11474" fmla="*/ 118915 h 1701760"/>
                      <a:gd name="connsiteX85-11475" fmla="*/ 2474467 w 2769956"/>
                      <a:gd name="connsiteY85-11476" fmla="*/ 165169 h 1701760"/>
                      <a:gd name="connsiteX86-11477" fmla="*/ 2520720 w 2769956"/>
                      <a:gd name="connsiteY86-11478" fmla="*/ 247002 h 1701760"/>
                      <a:gd name="connsiteX87-11479" fmla="*/ 2538510 w 2769956"/>
                      <a:gd name="connsiteY87-11480" fmla="*/ 279024 h 1701760"/>
                      <a:gd name="connsiteX88-11481" fmla="*/ 2588322 w 2769956"/>
                      <a:gd name="connsiteY88-11482" fmla="*/ 257676 h 1701760"/>
                      <a:gd name="connsiteX89-11483" fmla="*/ 2648807 w 2769956"/>
                      <a:gd name="connsiteY89-11484" fmla="*/ 232770 h 1701760"/>
                      <a:gd name="connsiteX90-11485" fmla="*/ 2659481 w 2769956"/>
                      <a:gd name="connsiteY90-11486" fmla="*/ 275466 h 1701760"/>
                      <a:gd name="connsiteX91-11487" fmla="*/ 2712851 w 2769956"/>
                      <a:gd name="connsiteY91-11488" fmla="*/ 268350 h 1701760"/>
                      <a:gd name="connsiteX92-11489" fmla="*/ 2748431 w 2769956"/>
                      <a:gd name="connsiteY92-11490" fmla="*/ 275466 h 1701760"/>
                      <a:gd name="connsiteX93-11491" fmla="*/ 2769779 w 2769956"/>
                      <a:gd name="connsiteY93-11492" fmla="*/ 314604 h 1701760"/>
                      <a:gd name="connsiteX94-11493" fmla="*/ 2755547 w 2769956"/>
                      <a:gd name="connsiteY94-11494" fmla="*/ 346626 h 1701760"/>
                      <a:gd name="connsiteX95-11495" fmla="*/ 2705735 w 2769956"/>
                      <a:gd name="connsiteY95-11496" fmla="*/ 421343 h 1701760"/>
                      <a:gd name="connsiteX96-11497" fmla="*/ 2680829 w 2769956"/>
                      <a:gd name="connsiteY96-11498" fmla="*/ 460481 h 1701760"/>
                      <a:gd name="connsiteX97-11499" fmla="*/ 2663039 w 2769956"/>
                      <a:gd name="connsiteY97-11500" fmla="*/ 510293 h 1701760"/>
                      <a:gd name="connsiteX98-11501" fmla="*/ 2648807 w 2769956"/>
                      <a:gd name="connsiteY98-11502" fmla="*/ 535198 h 1701760"/>
                      <a:gd name="connsiteX99-11503" fmla="*/ 2680829 w 2769956"/>
                      <a:gd name="connsiteY99-11504" fmla="*/ 560104 h 1701760"/>
                      <a:gd name="connsiteX100-11505" fmla="*/ 2655923 w 2769956"/>
                      <a:gd name="connsiteY100-11506" fmla="*/ 613474 h 1701760"/>
                      <a:gd name="connsiteX101-11507" fmla="*/ 2677271 w 2769956"/>
                      <a:gd name="connsiteY101-11508" fmla="*/ 666844 h 1701760"/>
                      <a:gd name="connsiteX102-11509" fmla="*/ 2634575 w 2769956"/>
                      <a:gd name="connsiteY102-11510" fmla="*/ 656170 h 1701760"/>
                      <a:gd name="connsiteX103-11511" fmla="*/ 2588322 w 2769956"/>
                      <a:gd name="connsiteY103-11512" fmla="*/ 645496 h 1701760"/>
                      <a:gd name="connsiteX104-11513" fmla="*/ 2616786 w 2769956"/>
                      <a:gd name="connsiteY104-11514" fmla="*/ 677517 h 1701760"/>
                      <a:gd name="connsiteX105-11515" fmla="*/ 2588322 w 2769956"/>
                      <a:gd name="connsiteY105-11516" fmla="*/ 723771 h 1701760"/>
                      <a:gd name="connsiteX106-11517" fmla="*/ 2566974 w 2769956"/>
                      <a:gd name="connsiteY106-11518" fmla="*/ 730887 h 1701760"/>
                      <a:gd name="connsiteX107-11519" fmla="*/ 2556300 w 2769956"/>
                      <a:gd name="connsiteY107-11520" fmla="*/ 762909 h 1701760"/>
                      <a:gd name="connsiteX108-11521" fmla="*/ 2520720 w 2769956"/>
                      <a:gd name="connsiteY108-11522" fmla="*/ 794931 h 1701760"/>
                      <a:gd name="connsiteX109-11523" fmla="*/ 2506488 w 2769956"/>
                      <a:gd name="connsiteY109-11524" fmla="*/ 826952 h 1701760"/>
                      <a:gd name="connsiteX110-11525" fmla="*/ 2470909 w 2769956"/>
                      <a:gd name="connsiteY110-11526" fmla="*/ 830510 h 1701760"/>
                      <a:gd name="connsiteX111-11527" fmla="*/ 2438887 w 2769956"/>
                      <a:gd name="connsiteY111-11528" fmla="*/ 834068 h 1701760"/>
                      <a:gd name="connsiteX112-11529" fmla="*/ 2424655 w 2769956"/>
                      <a:gd name="connsiteY112-11530" fmla="*/ 873206 h 1701760"/>
                      <a:gd name="connsiteX113-11531" fmla="*/ 2421097 w 2769956"/>
                      <a:gd name="connsiteY113-11532" fmla="*/ 887438 h 1701760"/>
                      <a:gd name="connsiteX114-11533" fmla="*/ 2381959 w 2769956"/>
                      <a:gd name="connsiteY114-11534" fmla="*/ 944366 h 1701760"/>
                      <a:gd name="connsiteX115-11535" fmla="*/ 2346379 w 2769956"/>
                      <a:gd name="connsiteY115-11536" fmla="*/ 965714 h 1701760"/>
                      <a:gd name="connsiteX116-11537" fmla="*/ 2335705 w 2769956"/>
                      <a:gd name="connsiteY116-11538" fmla="*/ 965714 h 1701760"/>
                      <a:gd name="connsiteX117-11539" fmla="*/ 2314358 w 2769956"/>
                      <a:gd name="connsiteY117-11540" fmla="*/ 990619 h 1701760"/>
                      <a:gd name="connsiteX118-11541" fmla="*/ 2293010 w 2769956"/>
                      <a:gd name="connsiteY118-11542" fmla="*/ 997735 h 1701760"/>
                      <a:gd name="connsiteX119-11543" fmla="*/ 2260988 w 2769956"/>
                      <a:gd name="connsiteY119-11544" fmla="*/ 1019083 h 1701760"/>
                      <a:gd name="connsiteX120-11545" fmla="*/ 2218292 w 2769956"/>
                      <a:gd name="connsiteY120-11546" fmla="*/ 1026199 h 1701760"/>
                      <a:gd name="connsiteX121-11547" fmla="*/ 2189828 w 2769956"/>
                      <a:gd name="connsiteY121-11548" fmla="*/ 1104475 h 1701760"/>
                      <a:gd name="connsiteX122-11549" fmla="*/ 2157807 w 2769956"/>
                      <a:gd name="connsiteY122-11550" fmla="*/ 1157844 h 1701760"/>
                      <a:gd name="connsiteX123-11551" fmla="*/ 2122227 w 2769956"/>
                      <a:gd name="connsiteY123-11552" fmla="*/ 1161402 h 1701760"/>
                      <a:gd name="connsiteX124-11553" fmla="*/ 2097321 w 2769956"/>
                      <a:gd name="connsiteY124-11554" fmla="*/ 1175634 h 1701760"/>
                      <a:gd name="connsiteX125-11555" fmla="*/ 2068857 w 2769956"/>
                      <a:gd name="connsiteY125-11556" fmla="*/ 1182750 h 1701760"/>
                      <a:gd name="connsiteX126-11557" fmla="*/ 2022603 w 2769956"/>
                      <a:gd name="connsiteY126-11558" fmla="*/ 1200540 h 1701760"/>
                      <a:gd name="connsiteX127-11559" fmla="*/ 2004814 w 2769956"/>
                      <a:gd name="connsiteY127-11560" fmla="*/ 1179192 h 1701760"/>
                      <a:gd name="connsiteX128-11561" fmla="*/ 1990582 w 2769956"/>
                      <a:gd name="connsiteY128-11562" fmla="*/ 1200540 h 1701760"/>
                      <a:gd name="connsiteX129-11563" fmla="*/ 1979908 w 2769956"/>
                      <a:gd name="connsiteY129-11564" fmla="*/ 1225446 h 1701760"/>
                      <a:gd name="connsiteX130-11565" fmla="*/ 1944328 w 2769956"/>
                      <a:gd name="connsiteY130-11566" fmla="*/ 1200540 h 1701760"/>
                      <a:gd name="connsiteX131-11567" fmla="*/ 1908748 w 2769956"/>
                      <a:gd name="connsiteY131-11568" fmla="*/ 1207656 h 1701760"/>
                      <a:gd name="connsiteX132-11569" fmla="*/ 1866053 w 2769956"/>
                      <a:gd name="connsiteY132-11570" fmla="*/ 1236120 h 1701760"/>
                      <a:gd name="connsiteX133-11571" fmla="*/ 1837589 w 2769956"/>
                      <a:gd name="connsiteY133-11572" fmla="*/ 1221888 h 1701760"/>
                      <a:gd name="connsiteX134-11573" fmla="*/ 1844705 w 2769956"/>
                      <a:gd name="connsiteY134-11574" fmla="*/ 1196982 h 1701760"/>
                      <a:gd name="connsiteX135-11575" fmla="*/ 1805567 w 2769956"/>
                      <a:gd name="connsiteY135-11576" fmla="*/ 1225446 h 1701760"/>
                      <a:gd name="connsiteX136-11577" fmla="*/ 1805567 w 2769956"/>
                      <a:gd name="connsiteY136-11578" fmla="*/ 1257468 h 1701760"/>
                      <a:gd name="connsiteX137-11579" fmla="*/ 1787777 w 2769956"/>
                      <a:gd name="connsiteY137-11580" fmla="*/ 1246794 h 1701760"/>
                      <a:gd name="connsiteX138-11581" fmla="*/ 1773545 w 2769956"/>
                      <a:gd name="connsiteY138-11582" fmla="*/ 1268142 h 1701760"/>
                      <a:gd name="connsiteX139-11583" fmla="*/ 1766429 w 2769956"/>
                      <a:gd name="connsiteY139-11584" fmla="*/ 1307279 h 1701760"/>
                      <a:gd name="connsiteX140-11585" fmla="*/ 1702386 w 2769956"/>
                      <a:gd name="connsiteY140-11586" fmla="*/ 1307279 h 1701760"/>
                      <a:gd name="connsiteX141-11587" fmla="*/ 1698828 w 2769956"/>
                      <a:gd name="connsiteY141-11588" fmla="*/ 1261026 h 1701760"/>
                      <a:gd name="connsiteX142-11589" fmla="*/ 1638342 w 2769956"/>
                      <a:gd name="connsiteY142-11590" fmla="*/ 1200540 h 1701760"/>
                      <a:gd name="connsiteX143-11591" fmla="*/ 1627668 w 2769956"/>
                      <a:gd name="connsiteY143-11592" fmla="*/ 1172076 h 1701760"/>
                      <a:gd name="connsiteX144-11593" fmla="*/ 1641900 w 2769956"/>
                      <a:gd name="connsiteY144-11594" fmla="*/ 1232562 h 1701760"/>
                      <a:gd name="connsiteX145-11595" fmla="*/ 1613436 w 2769956"/>
                      <a:gd name="connsiteY145-11596" fmla="*/ 1221888 h 1701760"/>
                      <a:gd name="connsiteX146-11597" fmla="*/ 1645458 w 2769956"/>
                      <a:gd name="connsiteY146-11598" fmla="*/ 1293047 h 1701760"/>
                      <a:gd name="connsiteX147-11599" fmla="*/ 1631226 w 2769956"/>
                      <a:gd name="connsiteY147-11600" fmla="*/ 1332185 h 1701760"/>
                      <a:gd name="connsiteX148-11601" fmla="*/ 1616994 w 2769956"/>
                      <a:gd name="connsiteY148-11602" fmla="*/ 1335743 h 1701760"/>
                      <a:gd name="connsiteX149-11603" fmla="*/ 1588530 w 2769956"/>
                      <a:gd name="connsiteY149-11604" fmla="*/ 1310837 h 1701760"/>
                      <a:gd name="connsiteX150-11605" fmla="*/ 1574298 w 2769956"/>
                      <a:gd name="connsiteY150-11606" fmla="*/ 1342859 h 1701760"/>
                      <a:gd name="connsiteX151-11607" fmla="*/ 1549393 w 2769956"/>
                      <a:gd name="connsiteY151-11608" fmla="*/ 1335743 h 1701760"/>
                      <a:gd name="connsiteX152-11609" fmla="*/ 1545835 w 2769956"/>
                      <a:gd name="connsiteY152-11610" fmla="*/ 1300163 h 1701760"/>
                      <a:gd name="connsiteX153-11611" fmla="*/ 1538719 w 2769956"/>
                      <a:gd name="connsiteY153-11612" fmla="*/ 1385555 h 1701760"/>
                      <a:gd name="connsiteX154-11613" fmla="*/ 1496023 w 2769956"/>
                      <a:gd name="connsiteY154-11614" fmla="*/ 1392671 h 1701760"/>
                      <a:gd name="connsiteX155-11615" fmla="*/ 1474675 w 2769956"/>
                      <a:gd name="connsiteY155-11616" fmla="*/ 1406903 h 1701760"/>
                      <a:gd name="connsiteX156-11617" fmla="*/ 1442653 w 2769956"/>
                      <a:gd name="connsiteY156-11618" fmla="*/ 1396229 h 1701760"/>
                      <a:gd name="connsiteX157-11619" fmla="*/ 1407074 w 2769956"/>
                      <a:gd name="connsiteY157-11620" fmla="*/ 1421135 h 1701760"/>
                      <a:gd name="connsiteX158-11621" fmla="*/ 1367936 w 2769956"/>
                      <a:gd name="connsiteY158-11622" fmla="*/ 1403345 h 1701760"/>
                      <a:gd name="connsiteX159-11623" fmla="*/ 1357262 w 2769956"/>
                      <a:gd name="connsiteY159-11624" fmla="*/ 1414019 h 1701760"/>
                      <a:gd name="connsiteX160-11625" fmla="*/ 1332356 w 2769956"/>
                      <a:gd name="connsiteY160-11626" fmla="*/ 1449598 h 1701760"/>
                      <a:gd name="connsiteX161-11627" fmla="*/ 1321682 w 2769956"/>
                      <a:gd name="connsiteY161-11628" fmla="*/ 1428251 h 1701760"/>
                      <a:gd name="connsiteX162-11629" fmla="*/ 1314566 w 2769956"/>
                      <a:gd name="connsiteY162-11630" fmla="*/ 1410461 h 1701760"/>
                      <a:gd name="connsiteX163-11631" fmla="*/ 1300334 w 2769956"/>
                      <a:gd name="connsiteY163-11632" fmla="*/ 1449598 h 1701760"/>
                      <a:gd name="connsiteX164-11633" fmla="*/ 1232733 w 2769956"/>
                      <a:gd name="connsiteY164-11634" fmla="*/ 1456714 h 1701760"/>
                      <a:gd name="connsiteX165-11635" fmla="*/ 1200711 w 2769956"/>
                      <a:gd name="connsiteY165-11636" fmla="*/ 1478062 h 1701760"/>
                      <a:gd name="connsiteX166-11637" fmla="*/ 1133109 w 2769956"/>
                      <a:gd name="connsiteY166-11638" fmla="*/ 1506526 h 1701760"/>
                      <a:gd name="connsiteX167-11639" fmla="*/ 1090414 w 2769956"/>
                      <a:gd name="connsiteY167-11640" fmla="*/ 1549222 h 1701760"/>
                      <a:gd name="connsiteX168-11641" fmla="*/ 1022812 w 2769956"/>
                      <a:gd name="connsiteY168-11642" fmla="*/ 1556338 h 1701760"/>
                      <a:gd name="connsiteX169-11643" fmla="*/ 1069066 w 2769956"/>
                      <a:gd name="connsiteY169-11644" fmla="*/ 1595475 h 1701760"/>
                      <a:gd name="connsiteX170-11645" fmla="*/ 1061950 w 2769956"/>
                      <a:gd name="connsiteY170-11646" fmla="*/ 1620381 h 1701760"/>
                      <a:gd name="connsiteX171-11647" fmla="*/ 1086856 w 2769956"/>
                      <a:gd name="connsiteY171-11648" fmla="*/ 1655961 h 1701760"/>
                      <a:gd name="connsiteX172-11649" fmla="*/ 1037044 w 2769956"/>
                      <a:gd name="connsiteY172-11650" fmla="*/ 1695099 h 1701760"/>
                      <a:gd name="connsiteX173-11651" fmla="*/ 969442 w 2769956"/>
                      <a:gd name="connsiteY173-11652" fmla="*/ 1698657 h 1701760"/>
                      <a:gd name="connsiteX174-11653" fmla="*/ 955210 w 2769956"/>
                      <a:gd name="connsiteY174-11654" fmla="*/ 1663077 h 1701760"/>
                      <a:gd name="connsiteX175-11655" fmla="*/ 926747 w 2769956"/>
                      <a:gd name="connsiteY175-11656" fmla="*/ 1591917 h 1701760"/>
                      <a:gd name="connsiteX176-11657" fmla="*/ 933863 w 2769956"/>
                      <a:gd name="connsiteY176-11658" fmla="*/ 1538548 h 1701760"/>
                      <a:gd name="connsiteX177-11659" fmla="*/ 948095 w 2769956"/>
                      <a:gd name="connsiteY177-11660" fmla="*/ 1474504 h 1701760"/>
                      <a:gd name="connsiteX178-11661" fmla="*/ 965884 w 2769956"/>
                      <a:gd name="connsiteY178-11662" fmla="*/ 1474504 h 1701760"/>
                      <a:gd name="connsiteX179-11663" fmla="*/ 933863 w 2769956"/>
                      <a:gd name="connsiteY179-11664" fmla="*/ 1453156 h 1701760"/>
                      <a:gd name="connsiteX180-11665" fmla="*/ 905399 w 2769956"/>
                      <a:gd name="connsiteY180-11666" fmla="*/ 1474504 h 1701760"/>
                      <a:gd name="connsiteX181-11667" fmla="*/ 827123 w 2769956"/>
                      <a:gd name="connsiteY181-11668" fmla="*/ 1481620 h 1701760"/>
                      <a:gd name="connsiteX182-11669" fmla="*/ 816449 w 2769956"/>
                      <a:gd name="connsiteY182-11670" fmla="*/ 1456714 h 1701760"/>
                      <a:gd name="connsiteX183-11671" fmla="*/ 766638 w 2769956"/>
                      <a:gd name="connsiteY183-11672" fmla="*/ 1438924 h 1701760"/>
                      <a:gd name="connsiteX184-11673" fmla="*/ 734616 w 2769956"/>
                      <a:gd name="connsiteY184-11674" fmla="*/ 1381997 h 1701760"/>
                      <a:gd name="connsiteX185-11675" fmla="*/ 731058 w 2769956"/>
                      <a:gd name="connsiteY185-11676" fmla="*/ 1428251 h 1701760"/>
                      <a:gd name="connsiteX186-11677" fmla="*/ 709710 w 2769956"/>
                      <a:gd name="connsiteY186-11678" fmla="*/ 1435366 h 1701760"/>
                      <a:gd name="connsiteX187-11679" fmla="*/ 684804 w 2769956"/>
                      <a:gd name="connsiteY187-11680" fmla="*/ 1428251 h 1701760"/>
                      <a:gd name="connsiteX188-11681" fmla="*/ 667014 w 2769956"/>
                      <a:gd name="connsiteY188-11682" fmla="*/ 1446040 h 1701760"/>
                      <a:gd name="connsiteX189-11683" fmla="*/ 627877 w 2769956"/>
                      <a:gd name="connsiteY189-11684" fmla="*/ 1449598 h 1701760"/>
                      <a:gd name="connsiteX190-11685" fmla="*/ 592297 w 2769956"/>
                      <a:gd name="connsiteY190-11686" fmla="*/ 1417577 h 1701760"/>
                      <a:gd name="connsiteX191-11687" fmla="*/ 546043 w 2769956"/>
                      <a:gd name="connsiteY191-11688" fmla="*/ 1431809 h 1701760"/>
                      <a:gd name="connsiteX192-11689" fmla="*/ 489116 w 2769956"/>
                      <a:gd name="connsiteY192-11690" fmla="*/ 1406903 h 1701760"/>
                      <a:gd name="connsiteX193-11691" fmla="*/ 442862 w 2769956"/>
                      <a:gd name="connsiteY193-11692" fmla="*/ 1378439 h 1701760"/>
                      <a:gd name="connsiteX194-11693" fmla="*/ 385934 w 2769956"/>
                      <a:gd name="connsiteY194-11694" fmla="*/ 1367765 h 1701760"/>
                      <a:gd name="connsiteX195-11695" fmla="*/ 389492 w 2769956"/>
                      <a:gd name="connsiteY195-11696" fmla="*/ 1303721 h 1701760"/>
                      <a:gd name="connsiteX196-11697" fmla="*/ 378818 w 2769956"/>
                      <a:gd name="connsiteY196-11698" fmla="*/ 1257468 h 1701760"/>
                      <a:gd name="connsiteX197-11699" fmla="*/ 407282 w 2769956"/>
                      <a:gd name="connsiteY197-11700" fmla="*/ 1221888 h 1701760"/>
                      <a:gd name="connsiteX198-11701" fmla="*/ 382376 w 2769956"/>
                      <a:gd name="connsiteY198-11702" fmla="*/ 1182750 h 1701760"/>
                      <a:gd name="connsiteX199-11703" fmla="*/ 336123 w 2769956"/>
                      <a:gd name="connsiteY199-11704" fmla="*/ 1196982 h 1701760"/>
                      <a:gd name="connsiteX200-11705" fmla="*/ 311217 w 2769956"/>
                      <a:gd name="connsiteY200-11706" fmla="*/ 1172076 h 1701760"/>
                      <a:gd name="connsiteX201-11707" fmla="*/ 268521 w 2769956"/>
                      <a:gd name="connsiteY201-11708" fmla="*/ 1179192 h 1701760"/>
                      <a:gd name="connsiteX202-11709" fmla="*/ 211593 w 2769956"/>
                      <a:gd name="connsiteY202-11710" fmla="*/ 1157844 h 1701760"/>
                      <a:gd name="connsiteX203-11711" fmla="*/ 190246 w 2769956"/>
                      <a:gd name="connsiteY203-11712" fmla="*/ 1125823 h 1701760"/>
                      <a:gd name="connsiteX204-11713" fmla="*/ 236499 w 2769956"/>
                      <a:gd name="connsiteY204-11714" fmla="*/ 1083127 h 1701760"/>
                      <a:gd name="connsiteX205-11715" fmla="*/ 275637 w 2769956"/>
                      <a:gd name="connsiteY205-11716" fmla="*/ 1061779 h 1701760"/>
                      <a:gd name="connsiteX206-11717" fmla="*/ 307659 w 2769956"/>
                      <a:gd name="connsiteY206-11718" fmla="*/ 1076011 h 1701760"/>
                      <a:gd name="connsiteX207-11719" fmla="*/ 325449 w 2769956"/>
                      <a:gd name="connsiteY207-11720" fmla="*/ 1011967 h 1701760"/>
                      <a:gd name="connsiteX208-11721" fmla="*/ 300543 w 2769956"/>
                      <a:gd name="connsiteY208-11722" fmla="*/ 951482 h 1701760"/>
                      <a:gd name="connsiteX209-11723" fmla="*/ 261405 w 2769956"/>
                      <a:gd name="connsiteY209-11724" fmla="*/ 965714 h 1701760"/>
                      <a:gd name="connsiteX210-11725" fmla="*/ 236499 w 2769956"/>
                      <a:gd name="connsiteY210-11726" fmla="*/ 947924 h 1701760"/>
                      <a:gd name="connsiteX211-11727" fmla="*/ 211593 w 2769956"/>
                      <a:gd name="connsiteY211-11728" fmla="*/ 965714 h 1701760"/>
                      <a:gd name="connsiteX212-11729" fmla="*/ 165340 w 2769956"/>
                      <a:gd name="connsiteY212-11730" fmla="*/ 947924 h 1701760"/>
                      <a:gd name="connsiteX213-11731" fmla="*/ 151108 w 2769956"/>
                      <a:gd name="connsiteY213-11732" fmla="*/ 926576 h 1701760"/>
                      <a:gd name="connsiteX214-11733" fmla="*/ 136876 w 2769956"/>
                      <a:gd name="connsiteY214-11734" fmla="*/ 890996 h 1701760"/>
                      <a:gd name="connsiteX215-11735" fmla="*/ 83506 w 2769956"/>
                      <a:gd name="connsiteY215-11736" fmla="*/ 876764 h 1701760"/>
                      <a:gd name="connsiteX216-11737" fmla="*/ 65716 w 2769956"/>
                      <a:gd name="connsiteY216-11738" fmla="*/ 883880 h 1701760"/>
                      <a:gd name="connsiteX217-11739" fmla="*/ 44368 w 2769956"/>
                      <a:gd name="connsiteY217-11740" fmla="*/ 837626 h 1701760"/>
                      <a:gd name="connsiteX218-11741" fmla="*/ 58600 w 2769956"/>
                      <a:gd name="connsiteY218-11742" fmla="*/ 784257 h 1701760"/>
                      <a:gd name="connsiteX219-11743" fmla="*/ 69274 w 2769956"/>
                      <a:gd name="connsiteY219-11744" fmla="*/ 738003 h 1701760"/>
                      <a:gd name="connsiteX220-11745" fmla="*/ 87064 w 2769956"/>
                      <a:gd name="connsiteY220-11746" fmla="*/ 723771 h 1701760"/>
                      <a:gd name="connsiteX221-11747" fmla="*/ 58600 w 2769956"/>
                      <a:gd name="connsiteY221-11748" fmla="*/ 695307 h 1701760"/>
                      <a:gd name="connsiteX222-11749" fmla="*/ 1673 w 2769956"/>
                      <a:gd name="connsiteY222-11750" fmla="*/ 652612 h 1701760"/>
                      <a:gd name="connsiteX0-11751" fmla="*/ 1673 w 2769956"/>
                      <a:gd name="connsiteY0-11752" fmla="*/ 652612 h 1701760"/>
                      <a:gd name="connsiteX1-11753" fmla="*/ 375260 w 2769956"/>
                      <a:gd name="connsiteY1-11754" fmla="*/ 193633 h 1701760"/>
                      <a:gd name="connsiteX2-11755" fmla="*/ 417956 w 2769956"/>
                      <a:gd name="connsiteY2-11756" fmla="*/ 101125 h 1701760"/>
                      <a:gd name="connsiteX3-11757" fmla="*/ 425072 w 2769956"/>
                      <a:gd name="connsiteY3-11758" fmla="*/ 61988 h 1701760"/>
                      <a:gd name="connsiteX4-11759" fmla="*/ 432188 w 2769956"/>
                      <a:gd name="connsiteY4-11760" fmla="*/ 111799 h 1701760"/>
                      <a:gd name="connsiteX5-11761" fmla="*/ 453536 w 2769956"/>
                      <a:gd name="connsiteY5-11762" fmla="*/ 122473 h 1701760"/>
                      <a:gd name="connsiteX6-11763" fmla="*/ 464210 w 2769956"/>
                      <a:gd name="connsiteY6-11764" fmla="*/ 86893 h 1701760"/>
                      <a:gd name="connsiteX7-11765" fmla="*/ 517579 w 2769956"/>
                      <a:gd name="connsiteY7-11766" fmla="*/ 58430 h 1701760"/>
                      <a:gd name="connsiteX8-11767" fmla="*/ 560275 w 2769956"/>
                      <a:gd name="connsiteY8-11768" fmla="*/ 61988 h 1701760"/>
                      <a:gd name="connsiteX9-11769" fmla="*/ 553159 w 2769956"/>
                      <a:gd name="connsiteY9-11770" fmla="*/ 12176 h 1701760"/>
                      <a:gd name="connsiteX10-11771" fmla="*/ 606529 w 2769956"/>
                      <a:gd name="connsiteY10-11772" fmla="*/ 1502 h 1701760"/>
                      <a:gd name="connsiteX11-11773" fmla="*/ 652782 w 2769956"/>
                      <a:gd name="connsiteY11-11774" fmla="*/ 37082 h 1701760"/>
                      <a:gd name="connsiteX12-11775" fmla="*/ 702594 w 2769956"/>
                      <a:gd name="connsiteY12-11776" fmla="*/ 26408 h 1701760"/>
                      <a:gd name="connsiteX13-11777" fmla="*/ 716826 w 2769956"/>
                      <a:gd name="connsiteY13-11778" fmla="*/ 69103 h 1701760"/>
                      <a:gd name="connsiteX14-11779" fmla="*/ 727500 w 2769956"/>
                      <a:gd name="connsiteY14-11780" fmla="*/ 111799 h 1701760"/>
                      <a:gd name="connsiteX15-11781" fmla="*/ 759522 w 2769956"/>
                      <a:gd name="connsiteY15-11782" fmla="*/ 111799 h 1701760"/>
                      <a:gd name="connsiteX16-11783" fmla="*/ 784428 w 2769956"/>
                      <a:gd name="connsiteY16-11784" fmla="*/ 175843 h 1701760"/>
                      <a:gd name="connsiteX17-11785" fmla="*/ 841355 w 2769956"/>
                      <a:gd name="connsiteY17-11786" fmla="*/ 179401 h 1701760"/>
                      <a:gd name="connsiteX18-11787" fmla="*/ 869819 w 2769956"/>
                      <a:gd name="connsiteY18-11788" fmla="*/ 161611 h 1701760"/>
                      <a:gd name="connsiteX19-11789" fmla="*/ 891167 w 2769956"/>
                      <a:gd name="connsiteY19-11790" fmla="*/ 257676 h 1701760"/>
                      <a:gd name="connsiteX20-11791" fmla="*/ 898283 w 2769956"/>
                      <a:gd name="connsiteY20-11792" fmla="*/ 303930 h 1701760"/>
                      <a:gd name="connsiteX21-11793" fmla="*/ 880493 w 2769956"/>
                      <a:gd name="connsiteY21-11794" fmla="*/ 332394 h 1701760"/>
                      <a:gd name="connsiteX22-11795" fmla="*/ 816449 w 2769956"/>
                      <a:gd name="connsiteY22-11796" fmla="*/ 378647 h 1701760"/>
                      <a:gd name="connsiteX23-11797" fmla="*/ 791544 w 2769956"/>
                      <a:gd name="connsiteY23-11798" fmla="*/ 417785 h 1701760"/>
                      <a:gd name="connsiteX24-11799" fmla="*/ 834239 w 2769956"/>
                      <a:gd name="connsiteY24-11800" fmla="*/ 403553 h 1701760"/>
                      <a:gd name="connsiteX25-11801" fmla="*/ 884051 w 2769956"/>
                      <a:gd name="connsiteY25-11802" fmla="*/ 396437 h 1701760"/>
                      <a:gd name="connsiteX26-11803" fmla="*/ 919631 w 2769956"/>
                      <a:gd name="connsiteY26-11804" fmla="*/ 414227 h 1701760"/>
                      <a:gd name="connsiteX27-11805" fmla="*/ 912515 w 2769956"/>
                      <a:gd name="connsiteY27-11806" fmla="*/ 467597 h 1701760"/>
                      <a:gd name="connsiteX28-11807" fmla="*/ 891167 w 2769956"/>
                      <a:gd name="connsiteY28-11808" fmla="*/ 517409 h 1701760"/>
                      <a:gd name="connsiteX29-11809" fmla="*/ 901841 w 2769956"/>
                      <a:gd name="connsiteY29-11810" fmla="*/ 585010 h 1701760"/>
                      <a:gd name="connsiteX30-11811" fmla="*/ 940979 w 2769956"/>
                      <a:gd name="connsiteY30-11812" fmla="*/ 617032 h 1701760"/>
                      <a:gd name="connsiteX31-11813" fmla="*/ 962326 w 2769956"/>
                      <a:gd name="connsiteY31-11814" fmla="*/ 649054 h 1701760"/>
                      <a:gd name="connsiteX32-11815" fmla="*/ 990790 w 2769956"/>
                      <a:gd name="connsiteY32-11816" fmla="*/ 595684 h 1701760"/>
                      <a:gd name="connsiteX33-11817" fmla="*/ 1033486 w 2769956"/>
                      <a:gd name="connsiteY33-11818" fmla="*/ 606358 h 1701760"/>
                      <a:gd name="connsiteX34-11819" fmla="*/ 1069066 w 2769956"/>
                      <a:gd name="connsiteY34-11820" fmla="*/ 592126 h 1701760"/>
                      <a:gd name="connsiteX35-11821" fmla="*/ 1108203 w 2769956"/>
                      <a:gd name="connsiteY35-11822" fmla="*/ 560104 h 1701760"/>
                      <a:gd name="connsiteX36-11823" fmla="*/ 1158015 w 2769956"/>
                      <a:gd name="connsiteY36-11824" fmla="*/ 567220 h 1701760"/>
                      <a:gd name="connsiteX37-11825" fmla="*/ 1197153 w 2769956"/>
                      <a:gd name="connsiteY37-11826" fmla="*/ 556546 h 1701760"/>
                      <a:gd name="connsiteX38-11827" fmla="*/ 1207827 w 2769956"/>
                      <a:gd name="connsiteY38-11828" fmla="*/ 613474 h 1701760"/>
                      <a:gd name="connsiteX39-11829" fmla="*/ 1236291 w 2769956"/>
                      <a:gd name="connsiteY39-11830" fmla="*/ 638380 h 1701760"/>
                      <a:gd name="connsiteX40-11831" fmla="*/ 1232733 w 2769956"/>
                      <a:gd name="connsiteY40-11832" fmla="*/ 681075 h 1701760"/>
                      <a:gd name="connsiteX41-11833" fmla="*/ 1225617 w 2769956"/>
                      <a:gd name="connsiteY41-11834" fmla="*/ 720213 h 1701760"/>
                      <a:gd name="connsiteX42-11835" fmla="*/ 1200711 w 2769956"/>
                      <a:gd name="connsiteY42-11836" fmla="*/ 745119 h 1701760"/>
                      <a:gd name="connsiteX43-11837" fmla="*/ 1165131 w 2769956"/>
                      <a:gd name="connsiteY43-11838" fmla="*/ 798489 h 1701760"/>
                      <a:gd name="connsiteX44-11839" fmla="*/ 1190037 w 2769956"/>
                      <a:gd name="connsiteY44-11840" fmla="*/ 812721 h 1701760"/>
                      <a:gd name="connsiteX45-11841" fmla="*/ 1232733 w 2769956"/>
                      <a:gd name="connsiteY45-11842" fmla="*/ 784257 h 1701760"/>
                      <a:gd name="connsiteX46-11843" fmla="*/ 1268312 w 2769956"/>
                      <a:gd name="connsiteY46-11844" fmla="*/ 851858 h 1701760"/>
                      <a:gd name="connsiteX47-11845" fmla="*/ 1303892 w 2769956"/>
                      <a:gd name="connsiteY47-11846" fmla="*/ 855416 h 1701760"/>
                      <a:gd name="connsiteX48-11847" fmla="*/ 1350146 w 2769956"/>
                      <a:gd name="connsiteY48-11848" fmla="*/ 866090 h 1701760"/>
                      <a:gd name="connsiteX49-11849" fmla="*/ 1385726 w 2769956"/>
                      <a:gd name="connsiteY49-11850" fmla="*/ 809163 h 1701760"/>
                      <a:gd name="connsiteX50-11851" fmla="*/ 1424863 w 2769956"/>
                      <a:gd name="connsiteY50-11852" fmla="*/ 784257 h 1701760"/>
                      <a:gd name="connsiteX51-11853" fmla="*/ 1478233 w 2769956"/>
                      <a:gd name="connsiteY51-11854" fmla="*/ 809163 h 1701760"/>
                      <a:gd name="connsiteX52-11855" fmla="*/ 1506697 w 2769956"/>
                      <a:gd name="connsiteY52-11856" fmla="*/ 823395 h 1701760"/>
                      <a:gd name="connsiteX53-11857" fmla="*/ 1531603 w 2769956"/>
                      <a:gd name="connsiteY53-11858" fmla="*/ 812721 h 1701760"/>
                      <a:gd name="connsiteX54-11859" fmla="*/ 1520929 w 2769956"/>
                      <a:gd name="connsiteY54-11860" fmla="*/ 773583 h 1701760"/>
                      <a:gd name="connsiteX55-11861" fmla="*/ 1524487 w 2769956"/>
                      <a:gd name="connsiteY55-11862" fmla="*/ 730887 h 1701760"/>
                      <a:gd name="connsiteX56-11863" fmla="*/ 1560067 w 2769956"/>
                      <a:gd name="connsiteY56-11864" fmla="*/ 698865 h 1701760"/>
                      <a:gd name="connsiteX57-11865" fmla="*/ 1631226 w 2769956"/>
                      <a:gd name="connsiteY57-11866" fmla="*/ 709539 h 1701760"/>
                      <a:gd name="connsiteX58-11867" fmla="*/ 1698828 w 2769956"/>
                      <a:gd name="connsiteY58-11868" fmla="*/ 734445 h 1701760"/>
                      <a:gd name="connsiteX59-11869" fmla="*/ 1745081 w 2769956"/>
                      <a:gd name="connsiteY59-11870" fmla="*/ 734445 h 1701760"/>
                      <a:gd name="connsiteX60-11871" fmla="*/ 1784219 w 2769956"/>
                      <a:gd name="connsiteY60-11872" fmla="*/ 720213 h 1701760"/>
                      <a:gd name="connsiteX61-11873" fmla="*/ 1802009 w 2769956"/>
                      <a:gd name="connsiteY61-11874" fmla="*/ 716655 h 1701760"/>
                      <a:gd name="connsiteX62-11875" fmla="*/ 1819799 w 2769956"/>
                      <a:gd name="connsiteY62-11876" fmla="*/ 748677 h 1701760"/>
                      <a:gd name="connsiteX63-11877" fmla="*/ 1762871 w 2769956"/>
                      <a:gd name="connsiteY63-11878" fmla="*/ 823395 h 1701760"/>
                      <a:gd name="connsiteX64-11879" fmla="*/ 1748639 w 2769956"/>
                      <a:gd name="connsiteY64-11880" fmla="*/ 866090 h 1701760"/>
                      <a:gd name="connsiteX65-11881" fmla="*/ 1784219 w 2769956"/>
                      <a:gd name="connsiteY65-11882" fmla="*/ 880322 h 1701760"/>
                      <a:gd name="connsiteX66-11883" fmla="*/ 1880284 w 2769956"/>
                      <a:gd name="connsiteY66-11884" fmla="*/ 862532 h 1701760"/>
                      <a:gd name="connsiteX67-11885" fmla="*/ 1933654 w 2769956"/>
                      <a:gd name="connsiteY67-11886" fmla="*/ 826952 h 1701760"/>
                      <a:gd name="connsiteX68-11887" fmla="*/ 1976350 w 2769956"/>
                      <a:gd name="connsiteY68-11888" fmla="*/ 841184 h 1701760"/>
                      <a:gd name="connsiteX69-11889" fmla="*/ 2001256 w 2769956"/>
                      <a:gd name="connsiteY69-11890" fmla="*/ 873206 h 1701760"/>
                      <a:gd name="connsiteX70-11891" fmla="*/ 2036835 w 2769956"/>
                      <a:gd name="connsiteY70-11892" fmla="*/ 834068 h 1701760"/>
                      <a:gd name="connsiteX71-11893" fmla="*/ 2047509 w 2769956"/>
                      <a:gd name="connsiteY71-11894" fmla="*/ 677517 h 1701760"/>
                      <a:gd name="connsiteX72-11895" fmla="*/ 2065299 w 2769956"/>
                      <a:gd name="connsiteY72-11896" fmla="*/ 609916 h 1701760"/>
                      <a:gd name="connsiteX73-11897" fmla="*/ 2115111 w 2769956"/>
                      <a:gd name="connsiteY73-11898" fmla="*/ 563662 h 1701760"/>
                      <a:gd name="connsiteX74-11899" fmla="*/ 2132901 w 2769956"/>
                      <a:gd name="connsiteY74-11900" fmla="*/ 467597 h 1701760"/>
                      <a:gd name="connsiteX75-11901" fmla="*/ 2129343 w 2769956"/>
                      <a:gd name="connsiteY75-11902" fmla="*/ 417785 h 1701760"/>
                      <a:gd name="connsiteX76-11903" fmla="*/ 2193386 w 2769956"/>
                      <a:gd name="connsiteY76-11904" fmla="*/ 385763 h 1701760"/>
                      <a:gd name="connsiteX77-11905" fmla="*/ 2214734 w 2769956"/>
                      <a:gd name="connsiteY77-11906" fmla="*/ 343068 h 1701760"/>
                      <a:gd name="connsiteX78-11907" fmla="*/ 2207618 w 2769956"/>
                      <a:gd name="connsiteY78-11908" fmla="*/ 261234 h 1701760"/>
                      <a:gd name="connsiteX79-11909" fmla="*/ 2236082 w 2769956"/>
                      <a:gd name="connsiteY79-11910" fmla="*/ 214981 h 1701760"/>
                      <a:gd name="connsiteX80-11911" fmla="*/ 2300126 w 2769956"/>
                      <a:gd name="connsiteY80-11912" fmla="*/ 211423 h 1701760"/>
                      <a:gd name="connsiteX81-11913" fmla="*/ 2346379 w 2769956"/>
                      <a:gd name="connsiteY81-11914" fmla="*/ 182959 h 1701760"/>
                      <a:gd name="connsiteX82-11915" fmla="*/ 2396191 w 2769956"/>
                      <a:gd name="connsiteY82-11916" fmla="*/ 147379 h 1701760"/>
                      <a:gd name="connsiteX83-11917" fmla="*/ 2431771 w 2769956"/>
                      <a:gd name="connsiteY83-11918" fmla="*/ 118915 h 1701760"/>
                      <a:gd name="connsiteX84-11919" fmla="*/ 2474467 w 2769956"/>
                      <a:gd name="connsiteY84-11920" fmla="*/ 165169 h 1701760"/>
                      <a:gd name="connsiteX85-11921" fmla="*/ 2520720 w 2769956"/>
                      <a:gd name="connsiteY85-11922" fmla="*/ 247002 h 1701760"/>
                      <a:gd name="connsiteX86-11923" fmla="*/ 2538510 w 2769956"/>
                      <a:gd name="connsiteY86-11924" fmla="*/ 279024 h 1701760"/>
                      <a:gd name="connsiteX87-11925" fmla="*/ 2588322 w 2769956"/>
                      <a:gd name="connsiteY87-11926" fmla="*/ 257676 h 1701760"/>
                      <a:gd name="connsiteX88-11927" fmla="*/ 2648807 w 2769956"/>
                      <a:gd name="connsiteY88-11928" fmla="*/ 232770 h 1701760"/>
                      <a:gd name="connsiteX89-11929" fmla="*/ 2659481 w 2769956"/>
                      <a:gd name="connsiteY89-11930" fmla="*/ 275466 h 1701760"/>
                      <a:gd name="connsiteX90-11931" fmla="*/ 2712851 w 2769956"/>
                      <a:gd name="connsiteY90-11932" fmla="*/ 268350 h 1701760"/>
                      <a:gd name="connsiteX91-11933" fmla="*/ 2748431 w 2769956"/>
                      <a:gd name="connsiteY91-11934" fmla="*/ 275466 h 1701760"/>
                      <a:gd name="connsiteX92-11935" fmla="*/ 2769779 w 2769956"/>
                      <a:gd name="connsiteY92-11936" fmla="*/ 314604 h 1701760"/>
                      <a:gd name="connsiteX93-11937" fmla="*/ 2755547 w 2769956"/>
                      <a:gd name="connsiteY93-11938" fmla="*/ 346626 h 1701760"/>
                      <a:gd name="connsiteX94-11939" fmla="*/ 2705735 w 2769956"/>
                      <a:gd name="connsiteY94-11940" fmla="*/ 421343 h 1701760"/>
                      <a:gd name="connsiteX95-11941" fmla="*/ 2680829 w 2769956"/>
                      <a:gd name="connsiteY95-11942" fmla="*/ 460481 h 1701760"/>
                      <a:gd name="connsiteX96-11943" fmla="*/ 2663039 w 2769956"/>
                      <a:gd name="connsiteY96-11944" fmla="*/ 510293 h 1701760"/>
                      <a:gd name="connsiteX97-11945" fmla="*/ 2648807 w 2769956"/>
                      <a:gd name="connsiteY97-11946" fmla="*/ 535198 h 1701760"/>
                      <a:gd name="connsiteX98-11947" fmla="*/ 2680829 w 2769956"/>
                      <a:gd name="connsiteY98-11948" fmla="*/ 560104 h 1701760"/>
                      <a:gd name="connsiteX99-11949" fmla="*/ 2655923 w 2769956"/>
                      <a:gd name="connsiteY99-11950" fmla="*/ 613474 h 1701760"/>
                      <a:gd name="connsiteX100-11951" fmla="*/ 2677271 w 2769956"/>
                      <a:gd name="connsiteY100-11952" fmla="*/ 666844 h 1701760"/>
                      <a:gd name="connsiteX101-11953" fmla="*/ 2634575 w 2769956"/>
                      <a:gd name="connsiteY101-11954" fmla="*/ 656170 h 1701760"/>
                      <a:gd name="connsiteX102-11955" fmla="*/ 2588322 w 2769956"/>
                      <a:gd name="connsiteY102-11956" fmla="*/ 645496 h 1701760"/>
                      <a:gd name="connsiteX103-11957" fmla="*/ 2616786 w 2769956"/>
                      <a:gd name="connsiteY103-11958" fmla="*/ 677517 h 1701760"/>
                      <a:gd name="connsiteX104-11959" fmla="*/ 2588322 w 2769956"/>
                      <a:gd name="connsiteY104-11960" fmla="*/ 723771 h 1701760"/>
                      <a:gd name="connsiteX105-11961" fmla="*/ 2566974 w 2769956"/>
                      <a:gd name="connsiteY105-11962" fmla="*/ 730887 h 1701760"/>
                      <a:gd name="connsiteX106-11963" fmla="*/ 2556300 w 2769956"/>
                      <a:gd name="connsiteY106-11964" fmla="*/ 762909 h 1701760"/>
                      <a:gd name="connsiteX107-11965" fmla="*/ 2520720 w 2769956"/>
                      <a:gd name="connsiteY107-11966" fmla="*/ 794931 h 1701760"/>
                      <a:gd name="connsiteX108-11967" fmla="*/ 2506488 w 2769956"/>
                      <a:gd name="connsiteY108-11968" fmla="*/ 826952 h 1701760"/>
                      <a:gd name="connsiteX109-11969" fmla="*/ 2470909 w 2769956"/>
                      <a:gd name="connsiteY109-11970" fmla="*/ 830510 h 1701760"/>
                      <a:gd name="connsiteX110-11971" fmla="*/ 2438887 w 2769956"/>
                      <a:gd name="connsiteY110-11972" fmla="*/ 834068 h 1701760"/>
                      <a:gd name="connsiteX111-11973" fmla="*/ 2424655 w 2769956"/>
                      <a:gd name="connsiteY111-11974" fmla="*/ 873206 h 1701760"/>
                      <a:gd name="connsiteX112-11975" fmla="*/ 2421097 w 2769956"/>
                      <a:gd name="connsiteY112-11976" fmla="*/ 887438 h 1701760"/>
                      <a:gd name="connsiteX113-11977" fmla="*/ 2381959 w 2769956"/>
                      <a:gd name="connsiteY113-11978" fmla="*/ 944366 h 1701760"/>
                      <a:gd name="connsiteX114-11979" fmla="*/ 2346379 w 2769956"/>
                      <a:gd name="connsiteY114-11980" fmla="*/ 965714 h 1701760"/>
                      <a:gd name="connsiteX115-11981" fmla="*/ 2335705 w 2769956"/>
                      <a:gd name="connsiteY115-11982" fmla="*/ 965714 h 1701760"/>
                      <a:gd name="connsiteX116-11983" fmla="*/ 2314358 w 2769956"/>
                      <a:gd name="connsiteY116-11984" fmla="*/ 990619 h 1701760"/>
                      <a:gd name="connsiteX117-11985" fmla="*/ 2293010 w 2769956"/>
                      <a:gd name="connsiteY117-11986" fmla="*/ 997735 h 1701760"/>
                      <a:gd name="connsiteX118-11987" fmla="*/ 2260988 w 2769956"/>
                      <a:gd name="connsiteY118-11988" fmla="*/ 1019083 h 1701760"/>
                      <a:gd name="connsiteX119-11989" fmla="*/ 2218292 w 2769956"/>
                      <a:gd name="connsiteY119-11990" fmla="*/ 1026199 h 1701760"/>
                      <a:gd name="connsiteX120-11991" fmla="*/ 2189828 w 2769956"/>
                      <a:gd name="connsiteY120-11992" fmla="*/ 1104475 h 1701760"/>
                      <a:gd name="connsiteX121-11993" fmla="*/ 2157807 w 2769956"/>
                      <a:gd name="connsiteY121-11994" fmla="*/ 1157844 h 1701760"/>
                      <a:gd name="connsiteX122-11995" fmla="*/ 2122227 w 2769956"/>
                      <a:gd name="connsiteY122-11996" fmla="*/ 1161402 h 1701760"/>
                      <a:gd name="connsiteX123-11997" fmla="*/ 2097321 w 2769956"/>
                      <a:gd name="connsiteY123-11998" fmla="*/ 1175634 h 1701760"/>
                      <a:gd name="connsiteX124-11999" fmla="*/ 2068857 w 2769956"/>
                      <a:gd name="connsiteY124-12000" fmla="*/ 1182750 h 1701760"/>
                      <a:gd name="connsiteX125-12001" fmla="*/ 2022603 w 2769956"/>
                      <a:gd name="connsiteY125-12002" fmla="*/ 1200540 h 1701760"/>
                      <a:gd name="connsiteX126-12003" fmla="*/ 2004814 w 2769956"/>
                      <a:gd name="connsiteY126-12004" fmla="*/ 1179192 h 1701760"/>
                      <a:gd name="connsiteX127-12005" fmla="*/ 1990582 w 2769956"/>
                      <a:gd name="connsiteY127-12006" fmla="*/ 1200540 h 1701760"/>
                      <a:gd name="connsiteX128-12007" fmla="*/ 1979908 w 2769956"/>
                      <a:gd name="connsiteY128-12008" fmla="*/ 1225446 h 1701760"/>
                      <a:gd name="connsiteX129-12009" fmla="*/ 1944328 w 2769956"/>
                      <a:gd name="connsiteY129-12010" fmla="*/ 1200540 h 1701760"/>
                      <a:gd name="connsiteX130-12011" fmla="*/ 1908748 w 2769956"/>
                      <a:gd name="connsiteY130-12012" fmla="*/ 1207656 h 1701760"/>
                      <a:gd name="connsiteX131-12013" fmla="*/ 1866053 w 2769956"/>
                      <a:gd name="connsiteY131-12014" fmla="*/ 1236120 h 1701760"/>
                      <a:gd name="connsiteX132-12015" fmla="*/ 1837589 w 2769956"/>
                      <a:gd name="connsiteY132-12016" fmla="*/ 1221888 h 1701760"/>
                      <a:gd name="connsiteX133-12017" fmla="*/ 1844705 w 2769956"/>
                      <a:gd name="connsiteY133-12018" fmla="*/ 1196982 h 1701760"/>
                      <a:gd name="connsiteX134-12019" fmla="*/ 1805567 w 2769956"/>
                      <a:gd name="connsiteY134-12020" fmla="*/ 1225446 h 1701760"/>
                      <a:gd name="connsiteX135-12021" fmla="*/ 1805567 w 2769956"/>
                      <a:gd name="connsiteY135-12022" fmla="*/ 1257468 h 1701760"/>
                      <a:gd name="connsiteX136-12023" fmla="*/ 1787777 w 2769956"/>
                      <a:gd name="connsiteY136-12024" fmla="*/ 1246794 h 1701760"/>
                      <a:gd name="connsiteX137-12025" fmla="*/ 1773545 w 2769956"/>
                      <a:gd name="connsiteY137-12026" fmla="*/ 1268142 h 1701760"/>
                      <a:gd name="connsiteX138-12027" fmla="*/ 1766429 w 2769956"/>
                      <a:gd name="connsiteY138-12028" fmla="*/ 1307279 h 1701760"/>
                      <a:gd name="connsiteX139-12029" fmla="*/ 1702386 w 2769956"/>
                      <a:gd name="connsiteY139-12030" fmla="*/ 1307279 h 1701760"/>
                      <a:gd name="connsiteX140-12031" fmla="*/ 1698828 w 2769956"/>
                      <a:gd name="connsiteY140-12032" fmla="*/ 1261026 h 1701760"/>
                      <a:gd name="connsiteX141-12033" fmla="*/ 1638342 w 2769956"/>
                      <a:gd name="connsiteY141-12034" fmla="*/ 1200540 h 1701760"/>
                      <a:gd name="connsiteX142-12035" fmla="*/ 1627668 w 2769956"/>
                      <a:gd name="connsiteY142-12036" fmla="*/ 1172076 h 1701760"/>
                      <a:gd name="connsiteX143-12037" fmla="*/ 1641900 w 2769956"/>
                      <a:gd name="connsiteY143-12038" fmla="*/ 1232562 h 1701760"/>
                      <a:gd name="connsiteX144-12039" fmla="*/ 1613436 w 2769956"/>
                      <a:gd name="connsiteY144-12040" fmla="*/ 1221888 h 1701760"/>
                      <a:gd name="connsiteX145-12041" fmla="*/ 1645458 w 2769956"/>
                      <a:gd name="connsiteY145-12042" fmla="*/ 1293047 h 1701760"/>
                      <a:gd name="connsiteX146-12043" fmla="*/ 1631226 w 2769956"/>
                      <a:gd name="connsiteY146-12044" fmla="*/ 1332185 h 1701760"/>
                      <a:gd name="connsiteX147-12045" fmla="*/ 1616994 w 2769956"/>
                      <a:gd name="connsiteY147-12046" fmla="*/ 1335743 h 1701760"/>
                      <a:gd name="connsiteX148-12047" fmla="*/ 1588530 w 2769956"/>
                      <a:gd name="connsiteY148-12048" fmla="*/ 1310837 h 1701760"/>
                      <a:gd name="connsiteX149-12049" fmla="*/ 1574298 w 2769956"/>
                      <a:gd name="connsiteY149-12050" fmla="*/ 1342859 h 1701760"/>
                      <a:gd name="connsiteX150-12051" fmla="*/ 1549393 w 2769956"/>
                      <a:gd name="connsiteY150-12052" fmla="*/ 1335743 h 1701760"/>
                      <a:gd name="connsiteX151-12053" fmla="*/ 1545835 w 2769956"/>
                      <a:gd name="connsiteY151-12054" fmla="*/ 1300163 h 1701760"/>
                      <a:gd name="connsiteX152-12055" fmla="*/ 1538719 w 2769956"/>
                      <a:gd name="connsiteY152-12056" fmla="*/ 1385555 h 1701760"/>
                      <a:gd name="connsiteX153-12057" fmla="*/ 1496023 w 2769956"/>
                      <a:gd name="connsiteY153-12058" fmla="*/ 1392671 h 1701760"/>
                      <a:gd name="connsiteX154-12059" fmla="*/ 1474675 w 2769956"/>
                      <a:gd name="connsiteY154-12060" fmla="*/ 1406903 h 1701760"/>
                      <a:gd name="connsiteX155-12061" fmla="*/ 1442653 w 2769956"/>
                      <a:gd name="connsiteY155-12062" fmla="*/ 1396229 h 1701760"/>
                      <a:gd name="connsiteX156-12063" fmla="*/ 1407074 w 2769956"/>
                      <a:gd name="connsiteY156-12064" fmla="*/ 1421135 h 1701760"/>
                      <a:gd name="connsiteX157-12065" fmla="*/ 1367936 w 2769956"/>
                      <a:gd name="connsiteY157-12066" fmla="*/ 1403345 h 1701760"/>
                      <a:gd name="connsiteX158-12067" fmla="*/ 1357262 w 2769956"/>
                      <a:gd name="connsiteY158-12068" fmla="*/ 1414019 h 1701760"/>
                      <a:gd name="connsiteX159-12069" fmla="*/ 1332356 w 2769956"/>
                      <a:gd name="connsiteY159-12070" fmla="*/ 1449598 h 1701760"/>
                      <a:gd name="connsiteX160-12071" fmla="*/ 1321682 w 2769956"/>
                      <a:gd name="connsiteY160-12072" fmla="*/ 1428251 h 1701760"/>
                      <a:gd name="connsiteX161-12073" fmla="*/ 1314566 w 2769956"/>
                      <a:gd name="connsiteY161-12074" fmla="*/ 1410461 h 1701760"/>
                      <a:gd name="connsiteX162-12075" fmla="*/ 1300334 w 2769956"/>
                      <a:gd name="connsiteY162-12076" fmla="*/ 1449598 h 1701760"/>
                      <a:gd name="connsiteX163-12077" fmla="*/ 1232733 w 2769956"/>
                      <a:gd name="connsiteY163-12078" fmla="*/ 1456714 h 1701760"/>
                      <a:gd name="connsiteX164-12079" fmla="*/ 1200711 w 2769956"/>
                      <a:gd name="connsiteY164-12080" fmla="*/ 1478062 h 1701760"/>
                      <a:gd name="connsiteX165-12081" fmla="*/ 1133109 w 2769956"/>
                      <a:gd name="connsiteY165-12082" fmla="*/ 1506526 h 1701760"/>
                      <a:gd name="connsiteX166-12083" fmla="*/ 1090414 w 2769956"/>
                      <a:gd name="connsiteY166-12084" fmla="*/ 1549222 h 1701760"/>
                      <a:gd name="connsiteX167-12085" fmla="*/ 1022812 w 2769956"/>
                      <a:gd name="connsiteY167-12086" fmla="*/ 1556338 h 1701760"/>
                      <a:gd name="connsiteX168-12087" fmla="*/ 1069066 w 2769956"/>
                      <a:gd name="connsiteY168-12088" fmla="*/ 1595475 h 1701760"/>
                      <a:gd name="connsiteX169-12089" fmla="*/ 1061950 w 2769956"/>
                      <a:gd name="connsiteY169-12090" fmla="*/ 1620381 h 1701760"/>
                      <a:gd name="connsiteX170-12091" fmla="*/ 1086856 w 2769956"/>
                      <a:gd name="connsiteY170-12092" fmla="*/ 1655961 h 1701760"/>
                      <a:gd name="connsiteX171-12093" fmla="*/ 1037044 w 2769956"/>
                      <a:gd name="connsiteY171-12094" fmla="*/ 1695099 h 1701760"/>
                      <a:gd name="connsiteX172-12095" fmla="*/ 969442 w 2769956"/>
                      <a:gd name="connsiteY172-12096" fmla="*/ 1698657 h 1701760"/>
                      <a:gd name="connsiteX173-12097" fmla="*/ 955210 w 2769956"/>
                      <a:gd name="connsiteY173-12098" fmla="*/ 1663077 h 1701760"/>
                      <a:gd name="connsiteX174-12099" fmla="*/ 926747 w 2769956"/>
                      <a:gd name="connsiteY174-12100" fmla="*/ 1591917 h 1701760"/>
                      <a:gd name="connsiteX175-12101" fmla="*/ 933863 w 2769956"/>
                      <a:gd name="connsiteY175-12102" fmla="*/ 1538548 h 1701760"/>
                      <a:gd name="connsiteX176-12103" fmla="*/ 948095 w 2769956"/>
                      <a:gd name="connsiteY176-12104" fmla="*/ 1474504 h 1701760"/>
                      <a:gd name="connsiteX177-12105" fmla="*/ 965884 w 2769956"/>
                      <a:gd name="connsiteY177-12106" fmla="*/ 1474504 h 1701760"/>
                      <a:gd name="connsiteX178-12107" fmla="*/ 933863 w 2769956"/>
                      <a:gd name="connsiteY178-12108" fmla="*/ 1453156 h 1701760"/>
                      <a:gd name="connsiteX179-12109" fmla="*/ 905399 w 2769956"/>
                      <a:gd name="connsiteY179-12110" fmla="*/ 1474504 h 1701760"/>
                      <a:gd name="connsiteX180-12111" fmla="*/ 827123 w 2769956"/>
                      <a:gd name="connsiteY180-12112" fmla="*/ 1481620 h 1701760"/>
                      <a:gd name="connsiteX181-12113" fmla="*/ 816449 w 2769956"/>
                      <a:gd name="connsiteY181-12114" fmla="*/ 1456714 h 1701760"/>
                      <a:gd name="connsiteX182-12115" fmla="*/ 766638 w 2769956"/>
                      <a:gd name="connsiteY182-12116" fmla="*/ 1438924 h 1701760"/>
                      <a:gd name="connsiteX183-12117" fmla="*/ 734616 w 2769956"/>
                      <a:gd name="connsiteY183-12118" fmla="*/ 1381997 h 1701760"/>
                      <a:gd name="connsiteX184-12119" fmla="*/ 731058 w 2769956"/>
                      <a:gd name="connsiteY184-12120" fmla="*/ 1428251 h 1701760"/>
                      <a:gd name="connsiteX185-12121" fmla="*/ 709710 w 2769956"/>
                      <a:gd name="connsiteY185-12122" fmla="*/ 1435366 h 1701760"/>
                      <a:gd name="connsiteX186-12123" fmla="*/ 684804 w 2769956"/>
                      <a:gd name="connsiteY186-12124" fmla="*/ 1428251 h 1701760"/>
                      <a:gd name="connsiteX187-12125" fmla="*/ 667014 w 2769956"/>
                      <a:gd name="connsiteY187-12126" fmla="*/ 1446040 h 1701760"/>
                      <a:gd name="connsiteX188-12127" fmla="*/ 627877 w 2769956"/>
                      <a:gd name="connsiteY188-12128" fmla="*/ 1449598 h 1701760"/>
                      <a:gd name="connsiteX189-12129" fmla="*/ 592297 w 2769956"/>
                      <a:gd name="connsiteY189-12130" fmla="*/ 1417577 h 1701760"/>
                      <a:gd name="connsiteX190-12131" fmla="*/ 546043 w 2769956"/>
                      <a:gd name="connsiteY190-12132" fmla="*/ 1431809 h 1701760"/>
                      <a:gd name="connsiteX191-12133" fmla="*/ 489116 w 2769956"/>
                      <a:gd name="connsiteY191-12134" fmla="*/ 1406903 h 1701760"/>
                      <a:gd name="connsiteX192-12135" fmla="*/ 442862 w 2769956"/>
                      <a:gd name="connsiteY192-12136" fmla="*/ 1378439 h 1701760"/>
                      <a:gd name="connsiteX193-12137" fmla="*/ 385934 w 2769956"/>
                      <a:gd name="connsiteY193-12138" fmla="*/ 1367765 h 1701760"/>
                      <a:gd name="connsiteX194-12139" fmla="*/ 389492 w 2769956"/>
                      <a:gd name="connsiteY194-12140" fmla="*/ 1303721 h 1701760"/>
                      <a:gd name="connsiteX195-12141" fmla="*/ 378818 w 2769956"/>
                      <a:gd name="connsiteY195-12142" fmla="*/ 1257468 h 1701760"/>
                      <a:gd name="connsiteX196-12143" fmla="*/ 407282 w 2769956"/>
                      <a:gd name="connsiteY196-12144" fmla="*/ 1221888 h 1701760"/>
                      <a:gd name="connsiteX197-12145" fmla="*/ 382376 w 2769956"/>
                      <a:gd name="connsiteY197-12146" fmla="*/ 1182750 h 1701760"/>
                      <a:gd name="connsiteX198-12147" fmla="*/ 336123 w 2769956"/>
                      <a:gd name="connsiteY198-12148" fmla="*/ 1196982 h 1701760"/>
                      <a:gd name="connsiteX199-12149" fmla="*/ 311217 w 2769956"/>
                      <a:gd name="connsiteY199-12150" fmla="*/ 1172076 h 1701760"/>
                      <a:gd name="connsiteX200-12151" fmla="*/ 268521 w 2769956"/>
                      <a:gd name="connsiteY200-12152" fmla="*/ 1179192 h 1701760"/>
                      <a:gd name="connsiteX201-12153" fmla="*/ 211593 w 2769956"/>
                      <a:gd name="connsiteY201-12154" fmla="*/ 1157844 h 1701760"/>
                      <a:gd name="connsiteX202-12155" fmla="*/ 190246 w 2769956"/>
                      <a:gd name="connsiteY202-12156" fmla="*/ 1125823 h 1701760"/>
                      <a:gd name="connsiteX203-12157" fmla="*/ 236499 w 2769956"/>
                      <a:gd name="connsiteY203-12158" fmla="*/ 1083127 h 1701760"/>
                      <a:gd name="connsiteX204-12159" fmla="*/ 275637 w 2769956"/>
                      <a:gd name="connsiteY204-12160" fmla="*/ 1061779 h 1701760"/>
                      <a:gd name="connsiteX205-12161" fmla="*/ 307659 w 2769956"/>
                      <a:gd name="connsiteY205-12162" fmla="*/ 1076011 h 1701760"/>
                      <a:gd name="connsiteX206-12163" fmla="*/ 325449 w 2769956"/>
                      <a:gd name="connsiteY206-12164" fmla="*/ 1011967 h 1701760"/>
                      <a:gd name="connsiteX207-12165" fmla="*/ 300543 w 2769956"/>
                      <a:gd name="connsiteY207-12166" fmla="*/ 951482 h 1701760"/>
                      <a:gd name="connsiteX208-12167" fmla="*/ 261405 w 2769956"/>
                      <a:gd name="connsiteY208-12168" fmla="*/ 965714 h 1701760"/>
                      <a:gd name="connsiteX209-12169" fmla="*/ 236499 w 2769956"/>
                      <a:gd name="connsiteY209-12170" fmla="*/ 947924 h 1701760"/>
                      <a:gd name="connsiteX210-12171" fmla="*/ 211593 w 2769956"/>
                      <a:gd name="connsiteY210-12172" fmla="*/ 965714 h 1701760"/>
                      <a:gd name="connsiteX211-12173" fmla="*/ 165340 w 2769956"/>
                      <a:gd name="connsiteY211-12174" fmla="*/ 947924 h 1701760"/>
                      <a:gd name="connsiteX212-12175" fmla="*/ 151108 w 2769956"/>
                      <a:gd name="connsiteY212-12176" fmla="*/ 926576 h 1701760"/>
                      <a:gd name="connsiteX213-12177" fmla="*/ 136876 w 2769956"/>
                      <a:gd name="connsiteY213-12178" fmla="*/ 890996 h 1701760"/>
                      <a:gd name="connsiteX214-12179" fmla="*/ 83506 w 2769956"/>
                      <a:gd name="connsiteY214-12180" fmla="*/ 876764 h 1701760"/>
                      <a:gd name="connsiteX215-12181" fmla="*/ 65716 w 2769956"/>
                      <a:gd name="connsiteY215-12182" fmla="*/ 883880 h 1701760"/>
                      <a:gd name="connsiteX216-12183" fmla="*/ 44368 w 2769956"/>
                      <a:gd name="connsiteY216-12184" fmla="*/ 837626 h 1701760"/>
                      <a:gd name="connsiteX217-12185" fmla="*/ 58600 w 2769956"/>
                      <a:gd name="connsiteY217-12186" fmla="*/ 784257 h 1701760"/>
                      <a:gd name="connsiteX218-12187" fmla="*/ 69274 w 2769956"/>
                      <a:gd name="connsiteY218-12188" fmla="*/ 738003 h 1701760"/>
                      <a:gd name="connsiteX219-12189" fmla="*/ 87064 w 2769956"/>
                      <a:gd name="connsiteY219-12190" fmla="*/ 723771 h 1701760"/>
                      <a:gd name="connsiteX220-12191" fmla="*/ 58600 w 2769956"/>
                      <a:gd name="connsiteY220-12192" fmla="*/ 695307 h 1701760"/>
                      <a:gd name="connsiteX221-12193" fmla="*/ 1673 w 2769956"/>
                      <a:gd name="connsiteY221-12194" fmla="*/ 652612 h 1701760"/>
                      <a:gd name="connsiteX0-12195" fmla="*/ 1673 w 2769956"/>
                      <a:gd name="connsiteY0-12196" fmla="*/ 652612 h 1701760"/>
                      <a:gd name="connsiteX1-12197" fmla="*/ 375260 w 2769956"/>
                      <a:gd name="connsiteY1-12198" fmla="*/ 193633 h 1701760"/>
                      <a:gd name="connsiteX2-12199" fmla="*/ 417956 w 2769956"/>
                      <a:gd name="connsiteY2-12200" fmla="*/ 101125 h 1701760"/>
                      <a:gd name="connsiteX3-12201" fmla="*/ 425072 w 2769956"/>
                      <a:gd name="connsiteY3-12202" fmla="*/ 61988 h 1701760"/>
                      <a:gd name="connsiteX4-12203" fmla="*/ 453536 w 2769956"/>
                      <a:gd name="connsiteY4-12204" fmla="*/ 122473 h 1701760"/>
                      <a:gd name="connsiteX5-12205" fmla="*/ 464210 w 2769956"/>
                      <a:gd name="connsiteY5-12206" fmla="*/ 86893 h 1701760"/>
                      <a:gd name="connsiteX6-12207" fmla="*/ 517579 w 2769956"/>
                      <a:gd name="connsiteY6-12208" fmla="*/ 58430 h 1701760"/>
                      <a:gd name="connsiteX7-12209" fmla="*/ 560275 w 2769956"/>
                      <a:gd name="connsiteY7-12210" fmla="*/ 61988 h 1701760"/>
                      <a:gd name="connsiteX8-12211" fmla="*/ 553159 w 2769956"/>
                      <a:gd name="connsiteY8-12212" fmla="*/ 12176 h 1701760"/>
                      <a:gd name="connsiteX9-12213" fmla="*/ 606529 w 2769956"/>
                      <a:gd name="connsiteY9-12214" fmla="*/ 1502 h 1701760"/>
                      <a:gd name="connsiteX10-12215" fmla="*/ 652782 w 2769956"/>
                      <a:gd name="connsiteY10-12216" fmla="*/ 37082 h 1701760"/>
                      <a:gd name="connsiteX11-12217" fmla="*/ 702594 w 2769956"/>
                      <a:gd name="connsiteY11-12218" fmla="*/ 26408 h 1701760"/>
                      <a:gd name="connsiteX12-12219" fmla="*/ 716826 w 2769956"/>
                      <a:gd name="connsiteY12-12220" fmla="*/ 69103 h 1701760"/>
                      <a:gd name="connsiteX13-12221" fmla="*/ 727500 w 2769956"/>
                      <a:gd name="connsiteY13-12222" fmla="*/ 111799 h 1701760"/>
                      <a:gd name="connsiteX14-12223" fmla="*/ 759522 w 2769956"/>
                      <a:gd name="connsiteY14-12224" fmla="*/ 111799 h 1701760"/>
                      <a:gd name="connsiteX15-12225" fmla="*/ 784428 w 2769956"/>
                      <a:gd name="connsiteY15-12226" fmla="*/ 175843 h 1701760"/>
                      <a:gd name="connsiteX16-12227" fmla="*/ 841355 w 2769956"/>
                      <a:gd name="connsiteY16-12228" fmla="*/ 179401 h 1701760"/>
                      <a:gd name="connsiteX17-12229" fmla="*/ 869819 w 2769956"/>
                      <a:gd name="connsiteY17-12230" fmla="*/ 161611 h 1701760"/>
                      <a:gd name="connsiteX18-12231" fmla="*/ 891167 w 2769956"/>
                      <a:gd name="connsiteY18-12232" fmla="*/ 257676 h 1701760"/>
                      <a:gd name="connsiteX19-12233" fmla="*/ 898283 w 2769956"/>
                      <a:gd name="connsiteY19-12234" fmla="*/ 303930 h 1701760"/>
                      <a:gd name="connsiteX20-12235" fmla="*/ 880493 w 2769956"/>
                      <a:gd name="connsiteY20-12236" fmla="*/ 332394 h 1701760"/>
                      <a:gd name="connsiteX21-12237" fmla="*/ 816449 w 2769956"/>
                      <a:gd name="connsiteY21-12238" fmla="*/ 378647 h 1701760"/>
                      <a:gd name="connsiteX22-12239" fmla="*/ 791544 w 2769956"/>
                      <a:gd name="connsiteY22-12240" fmla="*/ 417785 h 1701760"/>
                      <a:gd name="connsiteX23-12241" fmla="*/ 834239 w 2769956"/>
                      <a:gd name="connsiteY23-12242" fmla="*/ 403553 h 1701760"/>
                      <a:gd name="connsiteX24-12243" fmla="*/ 884051 w 2769956"/>
                      <a:gd name="connsiteY24-12244" fmla="*/ 396437 h 1701760"/>
                      <a:gd name="connsiteX25-12245" fmla="*/ 919631 w 2769956"/>
                      <a:gd name="connsiteY25-12246" fmla="*/ 414227 h 1701760"/>
                      <a:gd name="connsiteX26-12247" fmla="*/ 912515 w 2769956"/>
                      <a:gd name="connsiteY26-12248" fmla="*/ 467597 h 1701760"/>
                      <a:gd name="connsiteX27-12249" fmla="*/ 891167 w 2769956"/>
                      <a:gd name="connsiteY27-12250" fmla="*/ 517409 h 1701760"/>
                      <a:gd name="connsiteX28-12251" fmla="*/ 901841 w 2769956"/>
                      <a:gd name="connsiteY28-12252" fmla="*/ 585010 h 1701760"/>
                      <a:gd name="connsiteX29-12253" fmla="*/ 940979 w 2769956"/>
                      <a:gd name="connsiteY29-12254" fmla="*/ 617032 h 1701760"/>
                      <a:gd name="connsiteX30-12255" fmla="*/ 962326 w 2769956"/>
                      <a:gd name="connsiteY30-12256" fmla="*/ 649054 h 1701760"/>
                      <a:gd name="connsiteX31-12257" fmla="*/ 990790 w 2769956"/>
                      <a:gd name="connsiteY31-12258" fmla="*/ 595684 h 1701760"/>
                      <a:gd name="connsiteX32-12259" fmla="*/ 1033486 w 2769956"/>
                      <a:gd name="connsiteY32-12260" fmla="*/ 606358 h 1701760"/>
                      <a:gd name="connsiteX33-12261" fmla="*/ 1069066 w 2769956"/>
                      <a:gd name="connsiteY33-12262" fmla="*/ 592126 h 1701760"/>
                      <a:gd name="connsiteX34-12263" fmla="*/ 1108203 w 2769956"/>
                      <a:gd name="connsiteY34-12264" fmla="*/ 560104 h 1701760"/>
                      <a:gd name="connsiteX35-12265" fmla="*/ 1158015 w 2769956"/>
                      <a:gd name="connsiteY35-12266" fmla="*/ 567220 h 1701760"/>
                      <a:gd name="connsiteX36-12267" fmla="*/ 1197153 w 2769956"/>
                      <a:gd name="connsiteY36-12268" fmla="*/ 556546 h 1701760"/>
                      <a:gd name="connsiteX37-12269" fmla="*/ 1207827 w 2769956"/>
                      <a:gd name="connsiteY37-12270" fmla="*/ 613474 h 1701760"/>
                      <a:gd name="connsiteX38-12271" fmla="*/ 1236291 w 2769956"/>
                      <a:gd name="connsiteY38-12272" fmla="*/ 638380 h 1701760"/>
                      <a:gd name="connsiteX39-12273" fmla="*/ 1232733 w 2769956"/>
                      <a:gd name="connsiteY39-12274" fmla="*/ 681075 h 1701760"/>
                      <a:gd name="connsiteX40-12275" fmla="*/ 1225617 w 2769956"/>
                      <a:gd name="connsiteY40-12276" fmla="*/ 720213 h 1701760"/>
                      <a:gd name="connsiteX41-12277" fmla="*/ 1200711 w 2769956"/>
                      <a:gd name="connsiteY41-12278" fmla="*/ 745119 h 1701760"/>
                      <a:gd name="connsiteX42-12279" fmla="*/ 1165131 w 2769956"/>
                      <a:gd name="connsiteY42-12280" fmla="*/ 798489 h 1701760"/>
                      <a:gd name="connsiteX43-12281" fmla="*/ 1190037 w 2769956"/>
                      <a:gd name="connsiteY43-12282" fmla="*/ 812721 h 1701760"/>
                      <a:gd name="connsiteX44-12283" fmla="*/ 1232733 w 2769956"/>
                      <a:gd name="connsiteY44-12284" fmla="*/ 784257 h 1701760"/>
                      <a:gd name="connsiteX45-12285" fmla="*/ 1268312 w 2769956"/>
                      <a:gd name="connsiteY45-12286" fmla="*/ 851858 h 1701760"/>
                      <a:gd name="connsiteX46-12287" fmla="*/ 1303892 w 2769956"/>
                      <a:gd name="connsiteY46-12288" fmla="*/ 855416 h 1701760"/>
                      <a:gd name="connsiteX47-12289" fmla="*/ 1350146 w 2769956"/>
                      <a:gd name="connsiteY47-12290" fmla="*/ 866090 h 1701760"/>
                      <a:gd name="connsiteX48-12291" fmla="*/ 1385726 w 2769956"/>
                      <a:gd name="connsiteY48-12292" fmla="*/ 809163 h 1701760"/>
                      <a:gd name="connsiteX49-12293" fmla="*/ 1424863 w 2769956"/>
                      <a:gd name="connsiteY49-12294" fmla="*/ 784257 h 1701760"/>
                      <a:gd name="connsiteX50-12295" fmla="*/ 1478233 w 2769956"/>
                      <a:gd name="connsiteY50-12296" fmla="*/ 809163 h 1701760"/>
                      <a:gd name="connsiteX51-12297" fmla="*/ 1506697 w 2769956"/>
                      <a:gd name="connsiteY51-12298" fmla="*/ 823395 h 1701760"/>
                      <a:gd name="connsiteX52-12299" fmla="*/ 1531603 w 2769956"/>
                      <a:gd name="connsiteY52-12300" fmla="*/ 812721 h 1701760"/>
                      <a:gd name="connsiteX53-12301" fmla="*/ 1520929 w 2769956"/>
                      <a:gd name="connsiteY53-12302" fmla="*/ 773583 h 1701760"/>
                      <a:gd name="connsiteX54-12303" fmla="*/ 1524487 w 2769956"/>
                      <a:gd name="connsiteY54-12304" fmla="*/ 730887 h 1701760"/>
                      <a:gd name="connsiteX55-12305" fmla="*/ 1560067 w 2769956"/>
                      <a:gd name="connsiteY55-12306" fmla="*/ 698865 h 1701760"/>
                      <a:gd name="connsiteX56-12307" fmla="*/ 1631226 w 2769956"/>
                      <a:gd name="connsiteY56-12308" fmla="*/ 709539 h 1701760"/>
                      <a:gd name="connsiteX57-12309" fmla="*/ 1698828 w 2769956"/>
                      <a:gd name="connsiteY57-12310" fmla="*/ 734445 h 1701760"/>
                      <a:gd name="connsiteX58-12311" fmla="*/ 1745081 w 2769956"/>
                      <a:gd name="connsiteY58-12312" fmla="*/ 734445 h 1701760"/>
                      <a:gd name="connsiteX59-12313" fmla="*/ 1784219 w 2769956"/>
                      <a:gd name="connsiteY59-12314" fmla="*/ 720213 h 1701760"/>
                      <a:gd name="connsiteX60-12315" fmla="*/ 1802009 w 2769956"/>
                      <a:gd name="connsiteY60-12316" fmla="*/ 716655 h 1701760"/>
                      <a:gd name="connsiteX61-12317" fmla="*/ 1819799 w 2769956"/>
                      <a:gd name="connsiteY61-12318" fmla="*/ 748677 h 1701760"/>
                      <a:gd name="connsiteX62-12319" fmla="*/ 1762871 w 2769956"/>
                      <a:gd name="connsiteY62-12320" fmla="*/ 823395 h 1701760"/>
                      <a:gd name="connsiteX63-12321" fmla="*/ 1748639 w 2769956"/>
                      <a:gd name="connsiteY63-12322" fmla="*/ 866090 h 1701760"/>
                      <a:gd name="connsiteX64-12323" fmla="*/ 1784219 w 2769956"/>
                      <a:gd name="connsiteY64-12324" fmla="*/ 880322 h 1701760"/>
                      <a:gd name="connsiteX65-12325" fmla="*/ 1880284 w 2769956"/>
                      <a:gd name="connsiteY65-12326" fmla="*/ 862532 h 1701760"/>
                      <a:gd name="connsiteX66-12327" fmla="*/ 1933654 w 2769956"/>
                      <a:gd name="connsiteY66-12328" fmla="*/ 826952 h 1701760"/>
                      <a:gd name="connsiteX67-12329" fmla="*/ 1976350 w 2769956"/>
                      <a:gd name="connsiteY67-12330" fmla="*/ 841184 h 1701760"/>
                      <a:gd name="connsiteX68-12331" fmla="*/ 2001256 w 2769956"/>
                      <a:gd name="connsiteY68-12332" fmla="*/ 873206 h 1701760"/>
                      <a:gd name="connsiteX69-12333" fmla="*/ 2036835 w 2769956"/>
                      <a:gd name="connsiteY69-12334" fmla="*/ 834068 h 1701760"/>
                      <a:gd name="connsiteX70-12335" fmla="*/ 2047509 w 2769956"/>
                      <a:gd name="connsiteY70-12336" fmla="*/ 677517 h 1701760"/>
                      <a:gd name="connsiteX71-12337" fmla="*/ 2065299 w 2769956"/>
                      <a:gd name="connsiteY71-12338" fmla="*/ 609916 h 1701760"/>
                      <a:gd name="connsiteX72-12339" fmla="*/ 2115111 w 2769956"/>
                      <a:gd name="connsiteY72-12340" fmla="*/ 563662 h 1701760"/>
                      <a:gd name="connsiteX73-12341" fmla="*/ 2132901 w 2769956"/>
                      <a:gd name="connsiteY73-12342" fmla="*/ 467597 h 1701760"/>
                      <a:gd name="connsiteX74-12343" fmla="*/ 2129343 w 2769956"/>
                      <a:gd name="connsiteY74-12344" fmla="*/ 417785 h 1701760"/>
                      <a:gd name="connsiteX75-12345" fmla="*/ 2193386 w 2769956"/>
                      <a:gd name="connsiteY75-12346" fmla="*/ 385763 h 1701760"/>
                      <a:gd name="connsiteX76-12347" fmla="*/ 2214734 w 2769956"/>
                      <a:gd name="connsiteY76-12348" fmla="*/ 343068 h 1701760"/>
                      <a:gd name="connsiteX77-12349" fmla="*/ 2207618 w 2769956"/>
                      <a:gd name="connsiteY77-12350" fmla="*/ 261234 h 1701760"/>
                      <a:gd name="connsiteX78-12351" fmla="*/ 2236082 w 2769956"/>
                      <a:gd name="connsiteY78-12352" fmla="*/ 214981 h 1701760"/>
                      <a:gd name="connsiteX79-12353" fmla="*/ 2300126 w 2769956"/>
                      <a:gd name="connsiteY79-12354" fmla="*/ 211423 h 1701760"/>
                      <a:gd name="connsiteX80-12355" fmla="*/ 2346379 w 2769956"/>
                      <a:gd name="connsiteY80-12356" fmla="*/ 182959 h 1701760"/>
                      <a:gd name="connsiteX81-12357" fmla="*/ 2396191 w 2769956"/>
                      <a:gd name="connsiteY81-12358" fmla="*/ 147379 h 1701760"/>
                      <a:gd name="connsiteX82-12359" fmla="*/ 2431771 w 2769956"/>
                      <a:gd name="connsiteY82-12360" fmla="*/ 118915 h 1701760"/>
                      <a:gd name="connsiteX83-12361" fmla="*/ 2474467 w 2769956"/>
                      <a:gd name="connsiteY83-12362" fmla="*/ 165169 h 1701760"/>
                      <a:gd name="connsiteX84-12363" fmla="*/ 2520720 w 2769956"/>
                      <a:gd name="connsiteY84-12364" fmla="*/ 247002 h 1701760"/>
                      <a:gd name="connsiteX85-12365" fmla="*/ 2538510 w 2769956"/>
                      <a:gd name="connsiteY85-12366" fmla="*/ 279024 h 1701760"/>
                      <a:gd name="connsiteX86-12367" fmla="*/ 2588322 w 2769956"/>
                      <a:gd name="connsiteY86-12368" fmla="*/ 257676 h 1701760"/>
                      <a:gd name="connsiteX87-12369" fmla="*/ 2648807 w 2769956"/>
                      <a:gd name="connsiteY87-12370" fmla="*/ 232770 h 1701760"/>
                      <a:gd name="connsiteX88-12371" fmla="*/ 2659481 w 2769956"/>
                      <a:gd name="connsiteY88-12372" fmla="*/ 275466 h 1701760"/>
                      <a:gd name="connsiteX89-12373" fmla="*/ 2712851 w 2769956"/>
                      <a:gd name="connsiteY89-12374" fmla="*/ 268350 h 1701760"/>
                      <a:gd name="connsiteX90-12375" fmla="*/ 2748431 w 2769956"/>
                      <a:gd name="connsiteY90-12376" fmla="*/ 275466 h 1701760"/>
                      <a:gd name="connsiteX91-12377" fmla="*/ 2769779 w 2769956"/>
                      <a:gd name="connsiteY91-12378" fmla="*/ 314604 h 1701760"/>
                      <a:gd name="connsiteX92-12379" fmla="*/ 2755547 w 2769956"/>
                      <a:gd name="connsiteY92-12380" fmla="*/ 346626 h 1701760"/>
                      <a:gd name="connsiteX93-12381" fmla="*/ 2705735 w 2769956"/>
                      <a:gd name="connsiteY93-12382" fmla="*/ 421343 h 1701760"/>
                      <a:gd name="connsiteX94-12383" fmla="*/ 2680829 w 2769956"/>
                      <a:gd name="connsiteY94-12384" fmla="*/ 460481 h 1701760"/>
                      <a:gd name="connsiteX95-12385" fmla="*/ 2663039 w 2769956"/>
                      <a:gd name="connsiteY95-12386" fmla="*/ 510293 h 1701760"/>
                      <a:gd name="connsiteX96-12387" fmla="*/ 2648807 w 2769956"/>
                      <a:gd name="connsiteY96-12388" fmla="*/ 535198 h 1701760"/>
                      <a:gd name="connsiteX97-12389" fmla="*/ 2680829 w 2769956"/>
                      <a:gd name="connsiteY97-12390" fmla="*/ 560104 h 1701760"/>
                      <a:gd name="connsiteX98-12391" fmla="*/ 2655923 w 2769956"/>
                      <a:gd name="connsiteY98-12392" fmla="*/ 613474 h 1701760"/>
                      <a:gd name="connsiteX99-12393" fmla="*/ 2677271 w 2769956"/>
                      <a:gd name="connsiteY99-12394" fmla="*/ 666844 h 1701760"/>
                      <a:gd name="connsiteX100-12395" fmla="*/ 2634575 w 2769956"/>
                      <a:gd name="connsiteY100-12396" fmla="*/ 656170 h 1701760"/>
                      <a:gd name="connsiteX101-12397" fmla="*/ 2588322 w 2769956"/>
                      <a:gd name="connsiteY101-12398" fmla="*/ 645496 h 1701760"/>
                      <a:gd name="connsiteX102-12399" fmla="*/ 2616786 w 2769956"/>
                      <a:gd name="connsiteY102-12400" fmla="*/ 677517 h 1701760"/>
                      <a:gd name="connsiteX103-12401" fmla="*/ 2588322 w 2769956"/>
                      <a:gd name="connsiteY103-12402" fmla="*/ 723771 h 1701760"/>
                      <a:gd name="connsiteX104-12403" fmla="*/ 2566974 w 2769956"/>
                      <a:gd name="connsiteY104-12404" fmla="*/ 730887 h 1701760"/>
                      <a:gd name="connsiteX105-12405" fmla="*/ 2556300 w 2769956"/>
                      <a:gd name="connsiteY105-12406" fmla="*/ 762909 h 1701760"/>
                      <a:gd name="connsiteX106-12407" fmla="*/ 2520720 w 2769956"/>
                      <a:gd name="connsiteY106-12408" fmla="*/ 794931 h 1701760"/>
                      <a:gd name="connsiteX107-12409" fmla="*/ 2506488 w 2769956"/>
                      <a:gd name="connsiteY107-12410" fmla="*/ 826952 h 1701760"/>
                      <a:gd name="connsiteX108-12411" fmla="*/ 2470909 w 2769956"/>
                      <a:gd name="connsiteY108-12412" fmla="*/ 830510 h 1701760"/>
                      <a:gd name="connsiteX109-12413" fmla="*/ 2438887 w 2769956"/>
                      <a:gd name="connsiteY109-12414" fmla="*/ 834068 h 1701760"/>
                      <a:gd name="connsiteX110-12415" fmla="*/ 2424655 w 2769956"/>
                      <a:gd name="connsiteY110-12416" fmla="*/ 873206 h 1701760"/>
                      <a:gd name="connsiteX111-12417" fmla="*/ 2421097 w 2769956"/>
                      <a:gd name="connsiteY111-12418" fmla="*/ 887438 h 1701760"/>
                      <a:gd name="connsiteX112-12419" fmla="*/ 2381959 w 2769956"/>
                      <a:gd name="connsiteY112-12420" fmla="*/ 944366 h 1701760"/>
                      <a:gd name="connsiteX113-12421" fmla="*/ 2346379 w 2769956"/>
                      <a:gd name="connsiteY113-12422" fmla="*/ 965714 h 1701760"/>
                      <a:gd name="connsiteX114-12423" fmla="*/ 2335705 w 2769956"/>
                      <a:gd name="connsiteY114-12424" fmla="*/ 965714 h 1701760"/>
                      <a:gd name="connsiteX115-12425" fmla="*/ 2314358 w 2769956"/>
                      <a:gd name="connsiteY115-12426" fmla="*/ 990619 h 1701760"/>
                      <a:gd name="connsiteX116-12427" fmla="*/ 2293010 w 2769956"/>
                      <a:gd name="connsiteY116-12428" fmla="*/ 997735 h 1701760"/>
                      <a:gd name="connsiteX117-12429" fmla="*/ 2260988 w 2769956"/>
                      <a:gd name="connsiteY117-12430" fmla="*/ 1019083 h 1701760"/>
                      <a:gd name="connsiteX118-12431" fmla="*/ 2218292 w 2769956"/>
                      <a:gd name="connsiteY118-12432" fmla="*/ 1026199 h 1701760"/>
                      <a:gd name="connsiteX119-12433" fmla="*/ 2189828 w 2769956"/>
                      <a:gd name="connsiteY119-12434" fmla="*/ 1104475 h 1701760"/>
                      <a:gd name="connsiteX120-12435" fmla="*/ 2157807 w 2769956"/>
                      <a:gd name="connsiteY120-12436" fmla="*/ 1157844 h 1701760"/>
                      <a:gd name="connsiteX121-12437" fmla="*/ 2122227 w 2769956"/>
                      <a:gd name="connsiteY121-12438" fmla="*/ 1161402 h 1701760"/>
                      <a:gd name="connsiteX122-12439" fmla="*/ 2097321 w 2769956"/>
                      <a:gd name="connsiteY122-12440" fmla="*/ 1175634 h 1701760"/>
                      <a:gd name="connsiteX123-12441" fmla="*/ 2068857 w 2769956"/>
                      <a:gd name="connsiteY123-12442" fmla="*/ 1182750 h 1701760"/>
                      <a:gd name="connsiteX124-12443" fmla="*/ 2022603 w 2769956"/>
                      <a:gd name="connsiteY124-12444" fmla="*/ 1200540 h 1701760"/>
                      <a:gd name="connsiteX125-12445" fmla="*/ 2004814 w 2769956"/>
                      <a:gd name="connsiteY125-12446" fmla="*/ 1179192 h 1701760"/>
                      <a:gd name="connsiteX126-12447" fmla="*/ 1990582 w 2769956"/>
                      <a:gd name="connsiteY126-12448" fmla="*/ 1200540 h 1701760"/>
                      <a:gd name="connsiteX127-12449" fmla="*/ 1979908 w 2769956"/>
                      <a:gd name="connsiteY127-12450" fmla="*/ 1225446 h 1701760"/>
                      <a:gd name="connsiteX128-12451" fmla="*/ 1944328 w 2769956"/>
                      <a:gd name="connsiteY128-12452" fmla="*/ 1200540 h 1701760"/>
                      <a:gd name="connsiteX129-12453" fmla="*/ 1908748 w 2769956"/>
                      <a:gd name="connsiteY129-12454" fmla="*/ 1207656 h 1701760"/>
                      <a:gd name="connsiteX130-12455" fmla="*/ 1866053 w 2769956"/>
                      <a:gd name="connsiteY130-12456" fmla="*/ 1236120 h 1701760"/>
                      <a:gd name="connsiteX131-12457" fmla="*/ 1837589 w 2769956"/>
                      <a:gd name="connsiteY131-12458" fmla="*/ 1221888 h 1701760"/>
                      <a:gd name="connsiteX132-12459" fmla="*/ 1844705 w 2769956"/>
                      <a:gd name="connsiteY132-12460" fmla="*/ 1196982 h 1701760"/>
                      <a:gd name="connsiteX133-12461" fmla="*/ 1805567 w 2769956"/>
                      <a:gd name="connsiteY133-12462" fmla="*/ 1225446 h 1701760"/>
                      <a:gd name="connsiteX134-12463" fmla="*/ 1805567 w 2769956"/>
                      <a:gd name="connsiteY134-12464" fmla="*/ 1257468 h 1701760"/>
                      <a:gd name="connsiteX135-12465" fmla="*/ 1787777 w 2769956"/>
                      <a:gd name="connsiteY135-12466" fmla="*/ 1246794 h 1701760"/>
                      <a:gd name="connsiteX136-12467" fmla="*/ 1773545 w 2769956"/>
                      <a:gd name="connsiteY136-12468" fmla="*/ 1268142 h 1701760"/>
                      <a:gd name="connsiteX137-12469" fmla="*/ 1766429 w 2769956"/>
                      <a:gd name="connsiteY137-12470" fmla="*/ 1307279 h 1701760"/>
                      <a:gd name="connsiteX138-12471" fmla="*/ 1702386 w 2769956"/>
                      <a:gd name="connsiteY138-12472" fmla="*/ 1307279 h 1701760"/>
                      <a:gd name="connsiteX139-12473" fmla="*/ 1698828 w 2769956"/>
                      <a:gd name="connsiteY139-12474" fmla="*/ 1261026 h 1701760"/>
                      <a:gd name="connsiteX140-12475" fmla="*/ 1638342 w 2769956"/>
                      <a:gd name="connsiteY140-12476" fmla="*/ 1200540 h 1701760"/>
                      <a:gd name="connsiteX141-12477" fmla="*/ 1627668 w 2769956"/>
                      <a:gd name="connsiteY141-12478" fmla="*/ 1172076 h 1701760"/>
                      <a:gd name="connsiteX142-12479" fmla="*/ 1641900 w 2769956"/>
                      <a:gd name="connsiteY142-12480" fmla="*/ 1232562 h 1701760"/>
                      <a:gd name="connsiteX143-12481" fmla="*/ 1613436 w 2769956"/>
                      <a:gd name="connsiteY143-12482" fmla="*/ 1221888 h 1701760"/>
                      <a:gd name="connsiteX144-12483" fmla="*/ 1645458 w 2769956"/>
                      <a:gd name="connsiteY144-12484" fmla="*/ 1293047 h 1701760"/>
                      <a:gd name="connsiteX145-12485" fmla="*/ 1631226 w 2769956"/>
                      <a:gd name="connsiteY145-12486" fmla="*/ 1332185 h 1701760"/>
                      <a:gd name="connsiteX146-12487" fmla="*/ 1616994 w 2769956"/>
                      <a:gd name="connsiteY146-12488" fmla="*/ 1335743 h 1701760"/>
                      <a:gd name="connsiteX147-12489" fmla="*/ 1588530 w 2769956"/>
                      <a:gd name="connsiteY147-12490" fmla="*/ 1310837 h 1701760"/>
                      <a:gd name="connsiteX148-12491" fmla="*/ 1574298 w 2769956"/>
                      <a:gd name="connsiteY148-12492" fmla="*/ 1342859 h 1701760"/>
                      <a:gd name="connsiteX149-12493" fmla="*/ 1549393 w 2769956"/>
                      <a:gd name="connsiteY149-12494" fmla="*/ 1335743 h 1701760"/>
                      <a:gd name="connsiteX150-12495" fmla="*/ 1545835 w 2769956"/>
                      <a:gd name="connsiteY150-12496" fmla="*/ 1300163 h 1701760"/>
                      <a:gd name="connsiteX151-12497" fmla="*/ 1538719 w 2769956"/>
                      <a:gd name="connsiteY151-12498" fmla="*/ 1385555 h 1701760"/>
                      <a:gd name="connsiteX152-12499" fmla="*/ 1496023 w 2769956"/>
                      <a:gd name="connsiteY152-12500" fmla="*/ 1392671 h 1701760"/>
                      <a:gd name="connsiteX153-12501" fmla="*/ 1474675 w 2769956"/>
                      <a:gd name="connsiteY153-12502" fmla="*/ 1406903 h 1701760"/>
                      <a:gd name="connsiteX154-12503" fmla="*/ 1442653 w 2769956"/>
                      <a:gd name="connsiteY154-12504" fmla="*/ 1396229 h 1701760"/>
                      <a:gd name="connsiteX155-12505" fmla="*/ 1407074 w 2769956"/>
                      <a:gd name="connsiteY155-12506" fmla="*/ 1421135 h 1701760"/>
                      <a:gd name="connsiteX156-12507" fmla="*/ 1367936 w 2769956"/>
                      <a:gd name="connsiteY156-12508" fmla="*/ 1403345 h 1701760"/>
                      <a:gd name="connsiteX157-12509" fmla="*/ 1357262 w 2769956"/>
                      <a:gd name="connsiteY157-12510" fmla="*/ 1414019 h 1701760"/>
                      <a:gd name="connsiteX158-12511" fmla="*/ 1332356 w 2769956"/>
                      <a:gd name="connsiteY158-12512" fmla="*/ 1449598 h 1701760"/>
                      <a:gd name="connsiteX159-12513" fmla="*/ 1321682 w 2769956"/>
                      <a:gd name="connsiteY159-12514" fmla="*/ 1428251 h 1701760"/>
                      <a:gd name="connsiteX160-12515" fmla="*/ 1314566 w 2769956"/>
                      <a:gd name="connsiteY160-12516" fmla="*/ 1410461 h 1701760"/>
                      <a:gd name="connsiteX161-12517" fmla="*/ 1300334 w 2769956"/>
                      <a:gd name="connsiteY161-12518" fmla="*/ 1449598 h 1701760"/>
                      <a:gd name="connsiteX162-12519" fmla="*/ 1232733 w 2769956"/>
                      <a:gd name="connsiteY162-12520" fmla="*/ 1456714 h 1701760"/>
                      <a:gd name="connsiteX163-12521" fmla="*/ 1200711 w 2769956"/>
                      <a:gd name="connsiteY163-12522" fmla="*/ 1478062 h 1701760"/>
                      <a:gd name="connsiteX164-12523" fmla="*/ 1133109 w 2769956"/>
                      <a:gd name="connsiteY164-12524" fmla="*/ 1506526 h 1701760"/>
                      <a:gd name="connsiteX165-12525" fmla="*/ 1090414 w 2769956"/>
                      <a:gd name="connsiteY165-12526" fmla="*/ 1549222 h 1701760"/>
                      <a:gd name="connsiteX166-12527" fmla="*/ 1022812 w 2769956"/>
                      <a:gd name="connsiteY166-12528" fmla="*/ 1556338 h 1701760"/>
                      <a:gd name="connsiteX167-12529" fmla="*/ 1069066 w 2769956"/>
                      <a:gd name="connsiteY167-12530" fmla="*/ 1595475 h 1701760"/>
                      <a:gd name="connsiteX168-12531" fmla="*/ 1061950 w 2769956"/>
                      <a:gd name="connsiteY168-12532" fmla="*/ 1620381 h 1701760"/>
                      <a:gd name="connsiteX169-12533" fmla="*/ 1086856 w 2769956"/>
                      <a:gd name="connsiteY169-12534" fmla="*/ 1655961 h 1701760"/>
                      <a:gd name="connsiteX170-12535" fmla="*/ 1037044 w 2769956"/>
                      <a:gd name="connsiteY170-12536" fmla="*/ 1695099 h 1701760"/>
                      <a:gd name="connsiteX171-12537" fmla="*/ 969442 w 2769956"/>
                      <a:gd name="connsiteY171-12538" fmla="*/ 1698657 h 1701760"/>
                      <a:gd name="connsiteX172-12539" fmla="*/ 955210 w 2769956"/>
                      <a:gd name="connsiteY172-12540" fmla="*/ 1663077 h 1701760"/>
                      <a:gd name="connsiteX173-12541" fmla="*/ 926747 w 2769956"/>
                      <a:gd name="connsiteY173-12542" fmla="*/ 1591917 h 1701760"/>
                      <a:gd name="connsiteX174-12543" fmla="*/ 933863 w 2769956"/>
                      <a:gd name="connsiteY174-12544" fmla="*/ 1538548 h 1701760"/>
                      <a:gd name="connsiteX175-12545" fmla="*/ 948095 w 2769956"/>
                      <a:gd name="connsiteY175-12546" fmla="*/ 1474504 h 1701760"/>
                      <a:gd name="connsiteX176-12547" fmla="*/ 965884 w 2769956"/>
                      <a:gd name="connsiteY176-12548" fmla="*/ 1474504 h 1701760"/>
                      <a:gd name="connsiteX177-12549" fmla="*/ 933863 w 2769956"/>
                      <a:gd name="connsiteY177-12550" fmla="*/ 1453156 h 1701760"/>
                      <a:gd name="connsiteX178-12551" fmla="*/ 905399 w 2769956"/>
                      <a:gd name="connsiteY178-12552" fmla="*/ 1474504 h 1701760"/>
                      <a:gd name="connsiteX179-12553" fmla="*/ 827123 w 2769956"/>
                      <a:gd name="connsiteY179-12554" fmla="*/ 1481620 h 1701760"/>
                      <a:gd name="connsiteX180-12555" fmla="*/ 816449 w 2769956"/>
                      <a:gd name="connsiteY180-12556" fmla="*/ 1456714 h 1701760"/>
                      <a:gd name="connsiteX181-12557" fmla="*/ 766638 w 2769956"/>
                      <a:gd name="connsiteY181-12558" fmla="*/ 1438924 h 1701760"/>
                      <a:gd name="connsiteX182-12559" fmla="*/ 734616 w 2769956"/>
                      <a:gd name="connsiteY182-12560" fmla="*/ 1381997 h 1701760"/>
                      <a:gd name="connsiteX183-12561" fmla="*/ 731058 w 2769956"/>
                      <a:gd name="connsiteY183-12562" fmla="*/ 1428251 h 1701760"/>
                      <a:gd name="connsiteX184-12563" fmla="*/ 709710 w 2769956"/>
                      <a:gd name="connsiteY184-12564" fmla="*/ 1435366 h 1701760"/>
                      <a:gd name="connsiteX185-12565" fmla="*/ 684804 w 2769956"/>
                      <a:gd name="connsiteY185-12566" fmla="*/ 1428251 h 1701760"/>
                      <a:gd name="connsiteX186-12567" fmla="*/ 667014 w 2769956"/>
                      <a:gd name="connsiteY186-12568" fmla="*/ 1446040 h 1701760"/>
                      <a:gd name="connsiteX187-12569" fmla="*/ 627877 w 2769956"/>
                      <a:gd name="connsiteY187-12570" fmla="*/ 1449598 h 1701760"/>
                      <a:gd name="connsiteX188-12571" fmla="*/ 592297 w 2769956"/>
                      <a:gd name="connsiteY188-12572" fmla="*/ 1417577 h 1701760"/>
                      <a:gd name="connsiteX189-12573" fmla="*/ 546043 w 2769956"/>
                      <a:gd name="connsiteY189-12574" fmla="*/ 1431809 h 1701760"/>
                      <a:gd name="connsiteX190-12575" fmla="*/ 489116 w 2769956"/>
                      <a:gd name="connsiteY190-12576" fmla="*/ 1406903 h 1701760"/>
                      <a:gd name="connsiteX191-12577" fmla="*/ 442862 w 2769956"/>
                      <a:gd name="connsiteY191-12578" fmla="*/ 1378439 h 1701760"/>
                      <a:gd name="connsiteX192-12579" fmla="*/ 385934 w 2769956"/>
                      <a:gd name="connsiteY192-12580" fmla="*/ 1367765 h 1701760"/>
                      <a:gd name="connsiteX193-12581" fmla="*/ 389492 w 2769956"/>
                      <a:gd name="connsiteY193-12582" fmla="*/ 1303721 h 1701760"/>
                      <a:gd name="connsiteX194-12583" fmla="*/ 378818 w 2769956"/>
                      <a:gd name="connsiteY194-12584" fmla="*/ 1257468 h 1701760"/>
                      <a:gd name="connsiteX195-12585" fmla="*/ 407282 w 2769956"/>
                      <a:gd name="connsiteY195-12586" fmla="*/ 1221888 h 1701760"/>
                      <a:gd name="connsiteX196-12587" fmla="*/ 382376 w 2769956"/>
                      <a:gd name="connsiteY196-12588" fmla="*/ 1182750 h 1701760"/>
                      <a:gd name="connsiteX197-12589" fmla="*/ 336123 w 2769956"/>
                      <a:gd name="connsiteY197-12590" fmla="*/ 1196982 h 1701760"/>
                      <a:gd name="connsiteX198-12591" fmla="*/ 311217 w 2769956"/>
                      <a:gd name="connsiteY198-12592" fmla="*/ 1172076 h 1701760"/>
                      <a:gd name="connsiteX199-12593" fmla="*/ 268521 w 2769956"/>
                      <a:gd name="connsiteY199-12594" fmla="*/ 1179192 h 1701760"/>
                      <a:gd name="connsiteX200-12595" fmla="*/ 211593 w 2769956"/>
                      <a:gd name="connsiteY200-12596" fmla="*/ 1157844 h 1701760"/>
                      <a:gd name="connsiteX201-12597" fmla="*/ 190246 w 2769956"/>
                      <a:gd name="connsiteY201-12598" fmla="*/ 1125823 h 1701760"/>
                      <a:gd name="connsiteX202-12599" fmla="*/ 236499 w 2769956"/>
                      <a:gd name="connsiteY202-12600" fmla="*/ 1083127 h 1701760"/>
                      <a:gd name="connsiteX203-12601" fmla="*/ 275637 w 2769956"/>
                      <a:gd name="connsiteY203-12602" fmla="*/ 1061779 h 1701760"/>
                      <a:gd name="connsiteX204-12603" fmla="*/ 307659 w 2769956"/>
                      <a:gd name="connsiteY204-12604" fmla="*/ 1076011 h 1701760"/>
                      <a:gd name="connsiteX205-12605" fmla="*/ 325449 w 2769956"/>
                      <a:gd name="connsiteY205-12606" fmla="*/ 1011967 h 1701760"/>
                      <a:gd name="connsiteX206-12607" fmla="*/ 300543 w 2769956"/>
                      <a:gd name="connsiteY206-12608" fmla="*/ 951482 h 1701760"/>
                      <a:gd name="connsiteX207-12609" fmla="*/ 261405 w 2769956"/>
                      <a:gd name="connsiteY207-12610" fmla="*/ 965714 h 1701760"/>
                      <a:gd name="connsiteX208-12611" fmla="*/ 236499 w 2769956"/>
                      <a:gd name="connsiteY208-12612" fmla="*/ 947924 h 1701760"/>
                      <a:gd name="connsiteX209-12613" fmla="*/ 211593 w 2769956"/>
                      <a:gd name="connsiteY209-12614" fmla="*/ 965714 h 1701760"/>
                      <a:gd name="connsiteX210-12615" fmla="*/ 165340 w 2769956"/>
                      <a:gd name="connsiteY210-12616" fmla="*/ 947924 h 1701760"/>
                      <a:gd name="connsiteX211-12617" fmla="*/ 151108 w 2769956"/>
                      <a:gd name="connsiteY211-12618" fmla="*/ 926576 h 1701760"/>
                      <a:gd name="connsiteX212-12619" fmla="*/ 136876 w 2769956"/>
                      <a:gd name="connsiteY212-12620" fmla="*/ 890996 h 1701760"/>
                      <a:gd name="connsiteX213-12621" fmla="*/ 83506 w 2769956"/>
                      <a:gd name="connsiteY213-12622" fmla="*/ 876764 h 1701760"/>
                      <a:gd name="connsiteX214-12623" fmla="*/ 65716 w 2769956"/>
                      <a:gd name="connsiteY214-12624" fmla="*/ 883880 h 1701760"/>
                      <a:gd name="connsiteX215-12625" fmla="*/ 44368 w 2769956"/>
                      <a:gd name="connsiteY215-12626" fmla="*/ 837626 h 1701760"/>
                      <a:gd name="connsiteX216-12627" fmla="*/ 58600 w 2769956"/>
                      <a:gd name="connsiteY216-12628" fmla="*/ 784257 h 1701760"/>
                      <a:gd name="connsiteX217-12629" fmla="*/ 69274 w 2769956"/>
                      <a:gd name="connsiteY217-12630" fmla="*/ 738003 h 1701760"/>
                      <a:gd name="connsiteX218-12631" fmla="*/ 87064 w 2769956"/>
                      <a:gd name="connsiteY218-12632" fmla="*/ 723771 h 1701760"/>
                      <a:gd name="connsiteX219-12633" fmla="*/ 58600 w 2769956"/>
                      <a:gd name="connsiteY219-12634" fmla="*/ 695307 h 1701760"/>
                      <a:gd name="connsiteX220-12635" fmla="*/ 1673 w 2769956"/>
                      <a:gd name="connsiteY220-12636" fmla="*/ 652612 h 1701760"/>
                      <a:gd name="connsiteX0-12637" fmla="*/ 1673 w 2769956"/>
                      <a:gd name="connsiteY0-12638" fmla="*/ 652612 h 1701760"/>
                      <a:gd name="connsiteX1-12639" fmla="*/ 375260 w 2769956"/>
                      <a:gd name="connsiteY1-12640" fmla="*/ 193633 h 1701760"/>
                      <a:gd name="connsiteX2-12641" fmla="*/ 425072 w 2769956"/>
                      <a:gd name="connsiteY2-12642" fmla="*/ 61988 h 1701760"/>
                      <a:gd name="connsiteX3-12643" fmla="*/ 453536 w 2769956"/>
                      <a:gd name="connsiteY3-12644" fmla="*/ 122473 h 1701760"/>
                      <a:gd name="connsiteX4-12645" fmla="*/ 464210 w 2769956"/>
                      <a:gd name="connsiteY4-12646" fmla="*/ 86893 h 1701760"/>
                      <a:gd name="connsiteX5-12647" fmla="*/ 517579 w 2769956"/>
                      <a:gd name="connsiteY5-12648" fmla="*/ 58430 h 1701760"/>
                      <a:gd name="connsiteX6-12649" fmla="*/ 560275 w 2769956"/>
                      <a:gd name="connsiteY6-12650" fmla="*/ 61988 h 1701760"/>
                      <a:gd name="connsiteX7-12651" fmla="*/ 553159 w 2769956"/>
                      <a:gd name="connsiteY7-12652" fmla="*/ 12176 h 1701760"/>
                      <a:gd name="connsiteX8-12653" fmla="*/ 606529 w 2769956"/>
                      <a:gd name="connsiteY8-12654" fmla="*/ 1502 h 1701760"/>
                      <a:gd name="connsiteX9-12655" fmla="*/ 652782 w 2769956"/>
                      <a:gd name="connsiteY9-12656" fmla="*/ 37082 h 1701760"/>
                      <a:gd name="connsiteX10-12657" fmla="*/ 702594 w 2769956"/>
                      <a:gd name="connsiteY10-12658" fmla="*/ 26408 h 1701760"/>
                      <a:gd name="connsiteX11-12659" fmla="*/ 716826 w 2769956"/>
                      <a:gd name="connsiteY11-12660" fmla="*/ 69103 h 1701760"/>
                      <a:gd name="connsiteX12-12661" fmla="*/ 727500 w 2769956"/>
                      <a:gd name="connsiteY12-12662" fmla="*/ 111799 h 1701760"/>
                      <a:gd name="connsiteX13-12663" fmla="*/ 759522 w 2769956"/>
                      <a:gd name="connsiteY13-12664" fmla="*/ 111799 h 1701760"/>
                      <a:gd name="connsiteX14-12665" fmla="*/ 784428 w 2769956"/>
                      <a:gd name="connsiteY14-12666" fmla="*/ 175843 h 1701760"/>
                      <a:gd name="connsiteX15-12667" fmla="*/ 841355 w 2769956"/>
                      <a:gd name="connsiteY15-12668" fmla="*/ 179401 h 1701760"/>
                      <a:gd name="connsiteX16-12669" fmla="*/ 869819 w 2769956"/>
                      <a:gd name="connsiteY16-12670" fmla="*/ 161611 h 1701760"/>
                      <a:gd name="connsiteX17-12671" fmla="*/ 891167 w 2769956"/>
                      <a:gd name="connsiteY17-12672" fmla="*/ 257676 h 1701760"/>
                      <a:gd name="connsiteX18-12673" fmla="*/ 898283 w 2769956"/>
                      <a:gd name="connsiteY18-12674" fmla="*/ 303930 h 1701760"/>
                      <a:gd name="connsiteX19-12675" fmla="*/ 880493 w 2769956"/>
                      <a:gd name="connsiteY19-12676" fmla="*/ 332394 h 1701760"/>
                      <a:gd name="connsiteX20-12677" fmla="*/ 816449 w 2769956"/>
                      <a:gd name="connsiteY20-12678" fmla="*/ 378647 h 1701760"/>
                      <a:gd name="connsiteX21-12679" fmla="*/ 791544 w 2769956"/>
                      <a:gd name="connsiteY21-12680" fmla="*/ 417785 h 1701760"/>
                      <a:gd name="connsiteX22-12681" fmla="*/ 834239 w 2769956"/>
                      <a:gd name="connsiteY22-12682" fmla="*/ 403553 h 1701760"/>
                      <a:gd name="connsiteX23-12683" fmla="*/ 884051 w 2769956"/>
                      <a:gd name="connsiteY23-12684" fmla="*/ 396437 h 1701760"/>
                      <a:gd name="connsiteX24-12685" fmla="*/ 919631 w 2769956"/>
                      <a:gd name="connsiteY24-12686" fmla="*/ 414227 h 1701760"/>
                      <a:gd name="connsiteX25-12687" fmla="*/ 912515 w 2769956"/>
                      <a:gd name="connsiteY25-12688" fmla="*/ 467597 h 1701760"/>
                      <a:gd name="connsiteX26-12689" fmla="*/ 891167 w 2769956"/>
                      <a:gd name="connsiteY26-12690" fmla="*/ 517409 h 1701760"/>
                      <a:gd name="connsiteX27-12691" fmla="*/ 901841 w 2769956"/>
                      <a:gd name="connsiteY27-12692" fmla="*/ 585010 h 1701760"/>
                      <a:gd name="connsiteX28-12693" fmla="*/ 940979 w 2769956"/>
                      <a:gd name="connsiteY28-12694" fmla="*/ 617032 h 1701760"/>
                      <a:gd name="connsiteX29-12695" fmla="*/ 962326 w 2769956"/>
                      <a:gd name="connsiteY29-12696" fmla="*/ 649054 h 1701760"/>
                      <a:gd name="connsiteX30-12697" fmla="*/ 990790 w 2769956"/>
                      <a:gd name="connsiteY30-12698" fmla="*/ 595684 h 1701760"/>
                      <a:gd name="connsiteX31-12699" fmla="*/ 1033486 w 2769956"/>
                      <a:gd name="connsiteY31-12700" fmla="*/ 606358 h 1701760"/>
                      <a:gd name="connsiteX32-12701" fmla="*/ 1069066 w 2769956"/>
                      <a:gd name="connsiteY32-12702" fmla="*/ 592126 h 1701760"/>
                      <a:gd name="connsiteX33-12703" fmla="*/ 1108203 w 2769956"/>
                      <a:gd name="connsiteY33-12704" fmla="*/ 560104 h 1701760"/>
                      <a:gd name="connsiteX34-12705" fmla="*/ 1158015 w 2769956"/>
                      <a:gd name="connsiteY34-12706" fmla="*/ 567220 h 1701760"/>
                      <a:gd name="connsiteX35-12707" fmla="*/ 1197153 w 2769956"/>
                      <a:gd name="connsiteY35-12708" fmla="*/ 556546 h 1701760"/>
                      <a:gd name="connsiteX36-12709" fmla="*/ 1207827 w 2769956"/>
                      <a:gd name="connsiteY36-12710" fmla="*/ 613474 h 1701760"/>
                      <a:gd name="connsiteX37-12711" fmla="*/ 1236291 w 2769956"/>
                      <a:gd name="connsiteY37-12712" fmla="*/ 638380 h 1701760"/>
                      <a:gd name="connsiteX38-12713" fmla="*/ 1232733 w 2769956"/>
                      <a:gd name="connsiteY38-12714" fmla="*/ 681075 h 1701760"/>
                      <a:gd name="connsiteX39-12715" fmla="*/ 1225617 w 2769956"/>
                      <a:gd name="connsiteY39-12716" fmla="*/ 720213 h 1701760"/>
                      <a:gd name="connsiteX40-12717" fmla="*/ 1200711 w 2769956"/>
                      <a:gd name="connsiteY40-12718" fmla="*/ 745119 h 1701760"/>
                      <a:gd name="connsiteX41-12719" fmla="*/ 1165131 w 2769956"/>
                      <a:gd name="connsiteY41-12720" fmla="*/ 798489 h 1701760"/>
                      <a:gd name="connsiteX42-12721" fmla="*/ 1190037 w 2769956"/>
                      <a:gd name="connsiteY42-12722" fmla="*/ 812721 h 1701760"/>
                      <a:gd name="connsiteX43-12723" fmla="*/ 1232733 w 2769956"/>
                      <a:gd name="connsiteY43-12724" fmla="*/ 784257 h 1701760"/>
                      <a:gd name="connsiteX44-12725" fmla="*/ 1268312 w 2769956"/>
                      <a:gd name="connsiteY44-12726" fmla="*/ 851858 h 1701760"/>
                      <a:gd name="connsiteX45-12727" fmla="*/ 1303892 w 2769956"/>
                      <a:gd name="connsiteY45-12728" fmla="*/ 855416 h 1701760"/>
                      <a:gd name="connsiteX46-12729" fmla="*/ 1350146 w 2769956"/>
                      <a:gd name="connsiteY46-12730" fmla="*/ 866090 h 1701760"/>
                      <a:gd name="connsiteX47-12731" fmla="*/ 1385726 w 2769956"/>
                      <a:gd name="connsiteY47-12732" fmla="*/ 809163 h 1701760"/>
                      <a:gd name="connsiteX48-12733" fmla="*/ 1424863 w 2769956"/>
                      <a:gd name="connsiteY48-12734" fmla="*/ 784257 h 1701760"/>
                      <a:gd name="connsiteX49-12735" fmla="*/ 1478233 w 2769956"/>
                      <a:gd name="connsiteY49-12736" fmla="*/ 809163 h 1701760"/>
                      <a:gd name="connsiteX50-12737" fmla="*/ 1506697 w 2769956"/>
                      <a:gd name="connsiteY50-12738" fmla="*/ 823395 h 1701760"/>
                      <a:gd name="connsiteX51-12739" fmla="*/ 1531603 w 2769956"/>
                      <a:gd name="connsiteY51-12740" fmla="*/ 812721 h 1701760"/>
                      <a:gd name="connsiteX52-12741" fmla="*/ 1520929 w 2769956"/>
                      <a:gd name="connsiteY52-12742" fmla="*/ 773583 h 1701760"/>
                      <a:gd name="connsiteX53-12743" fmla="*/ 1524487 w 2769956"/>
                      <a:gd name="connsiteY53-12744" fmla="*/ 730887 h 1701760"/>
                      <a:gd name="connsiteX54-12745" fmla="*/ 1560067 w 2769956"/>
                      <a:gd name="connsiteY54-12746" fmla="*/ 698865 h 1701760"/>
                      <a:gd name="connsiteX55-12747" fmla="*/ 1631226 w 2769956"/>
                      <a:gd name="connsiteY55-12748" fmla="*/ 709539 h 1701760"/>
                      <a:gd name="connsiteX56-12749" fmla="*/ 1698828 w 2769956"/>
                      <a:gd name="connsiteY56-12750" fmla="*/ 734445 h 1701760"/>
                      <a:gd name="connsiteX57-12751" fmla="*/ 1745081 w 2769956"/>
                      <a:gd name="connsiteY57-12752" fmla="*/ 734445 h 1701760"/>
                      <a:gd name="connsiteX58-12753" fmla="*/ 1784219 w 2769956"/>
                      <a:gd name="connsiteY58-12754" fmla="*/ 720213 h 1701760"/>
                      <a:gd name="connsiteX59-12755" fmla="*/ 1802009 w 2769956"/>
                      <a:gd name="connsiteY59-12756" fmla="*/ 716655 h 1701760"/>
                      <a:gd name="connsiteX60-12757" fmla="*/ 1819799 w 2769956"/>
                      <a:gd name="connsiteY60-12758" fmla="*/ 748677 h 1701760"/>
                      <a:gd name="connsiteX61-12759" fmla="*/ 1762871 w 2769956"/>
                      <a:gd name="connsiteY61-12760" fmla="*/ 823395 h 1701760"/>
                      <a:gd name="connsiteX62-12761" fmla="*/ 1748639 w 2769956"/>
                      <a:gd name="connsiteY62-12762" fmla="*/ 866090 h 1701760"/>
                      <a:gd name="connsiteX63-12763" fmla="*/ 1784219 w 2769956"/>
                      <a:gd name="connsiteY63-12764" fmla="*/ 880322 h 1701760"/>
                      <a:gd name="connsiteX64-12765" fmla="*/ 1880284 w 2769956"/>
                      <a:gd name="connsiteY64-12766" fmla="*/ 862532 h 1701760"/>
                      <a:gd name="connsiteX65-12767" fmla="*/ 1933654 w 2769956"/>
                      <a:gd name="connsiteY65-12768" fmla="*/ 826952 h 1701760"/>
                      <a:gd name="connsiteX66-12769" fmla="*/ 1976350 w 2769956"/>
                      <a:gd name="connsiteY66-12770" fmla="*/ 841184 h 1701760"/>
                      <a:gd name="connsiteX67-12771" fmla="*/ 2001256 w 2769956"/>
                      <a:gd name="connsiteY67-12772" fmla="*/ 873206 h 1701760"/>
                      <a:gd name="connsiteX68-12773" fmla="*/ 2036835 w 2769956"/>
                      <a:gd name="connsiteY68-12774" fmla="*/ 834068 h 1701760"/>
                      <a:gd name="connsiteX69-12775" fmla="*/ 2047509 w 2769956"/>
                      <a:gd name="connsiteY69-12776" fmla="*/ 677517 h 1701760"/>
                      <a:gd name="connsiteX70-12777" fmla="*/ 2065299 w 2769956"/>
                      <a:gd name="connsiteY70-12778" fmla="*/ 609916 h 1701760"/>
                      <a:gd name="connsiteX71-12779" fmla="*/ 2115111 w 2769956"/>
                      <a:gd name="connsiteY71-12780" fmla="*/ 563662 h 1701760"/>
                      <a:gd name="connsiteX72-12781" fmla="*/ 2132901 w 2769956"/>
                      <a:gd name="connsiteY72-12782" fmla="*/ 467597 h 1701760"/>
                      <a:gd name="connsiteX73-12783" fmla="*/ 2129343 w 2769956"/>
                      <a:gd name="connsiteY73-12784" fmla="*/ 417785 h 1701760"/>
                      <a:gd name="connsiteX74-12785" fmla="*/ 2193386 w 2769956"/>
                      <a:gd name="connsiteY74-12786" fmla="*/ 385763 h 1701760"/>
                      <a:gd name="connsiteX75-12787" fmla="*/ 2214734 w 2769956"/>
                      <a:gd name="connsiteY75-12788" fmla="*/ 343068 h 1701760"/>
                      <a:gd name="connsiteX76-12789" fmla="*/ 2207618 w 2769956"/>
                      <a:gd name="connsiteY76-12790" fmla="*/ 261234 h 1701760"/>
                      <a:gd name="connsiteX77-12791" fmla="*/ 2236082 w 2769956"/>
                      <a:gd name="connsiteY77-12792" fmla="*/ 214981 h 1701760"/>
                      <a:gd name="connsiteX78-12793" fmla="*/ 2300126 w 2769956"/>
                      <a:gd name="connsiteY78-12794" fmla="*/ 211423 h 1701760"/>
                      <a:gd name="connsiteX79-12795" fmla="*/ 2346379 w 2769956"/>
                      <a:gd name="connsiteY79-12796" fmla="*/ 182959 h 1701760"/>
                      <a:gd name="connsiteX80-12797" fmla="*/ 2396191 w 2769956"/>
                      <a:gd name="connsiteY80-12798" fmla="*/ 147379 h 1701760"/>
                      <a:gd name="connsiteX81-12799" fmla="*/ 2431771 w 2769956"/>
                      <a:gd name="connsiteY81-12800" fmla="*/ 118915 h 1701760"/>
                      <a:gd name="connsiteX82-12801" fmla="*/ 2474467 w 2769956"/>
                      <a:gd name="connsiteY82-12802" fmla="*/ 165169 h 1701760"/>
                      <a:gd name="connsiteX83-12803" fmla="*/ 2520720 w 2769956"/>
                      <a:gd name="connsiteY83-12804" fmla="*/ 247002 h 1701760"/>
                      <a:gd name="connsiteX84-12805" fmla="*/ 2538510 w 2769956"/>
                      <a:gd name="connsiteY84-12806" fmla="*/ 279024 h 1701760"/>
                      <a:gd name="connsiteX85-12807" fmla="*/ 2588322 w 2769956"/>
                      <a:gd name="connsiteY85-12808" fmla="*/ 257676 h 1701760"/>
                      <a:gd name="connsiteX86-12809" fmla="*/ 2648807 w 2769956"/>
                      <a:gd name="connsiteY86-12810" fmla="*/ 232770 h 1701760"/>
                      <a:gd name="connsiteX87-12811" fmla="*/ 2659481 w 2769956"/>
                      <a:gd name="connsiteY87-12812" fmla="*/ 275466 h 1701760"/>
                      <a:gd name="connsiteX88-12813" fmla="*/ 2712851 w 2769956"/>
                      <a:gd name="connsiteY88-12814" fmla="*/ 268350 h 1701760"/>
                      <a:gd name="connsiteX89-12815" fmla="*/ 2748431 w 2769956"/>
                      <a:gd name="connsiteY89-12816" fmla="*/ 275466 h 1701760"/>
                      <a:gd name="connsiteX90-12817" fmla="*/ 2769779 w 2769956"/>
                      <a:gd name="connsiteY90-12818" fmla="*/ 314604 h 1701760"/>
                      <a:gd name="connsiteX91-12819" fmla="*/ 2755547 w 2769956"/>
                      <a:gd name="connsiteY91-12820" fmla="*/ 346626 h 1701760"/>
                      <a:gd name="connsiteX92-12821" fmla="*/ 2705735 w 2769956"/>
                      <a:gd name="connsiteY92-12822" fmla="*/ 421343 h 1701760"/>
                      <a:gd name="connsiteX93-12823" fmla="*/ 2680829 w 2769956"/>
                      <a:gd name="connsiteY93-12824" fmla="*/ 460481 h 1701760"/>
                      <a:gd name="connsiteX94-12825" fmla="*/ 2663039 w 2769956"/>
                      <a:gd name="connsiteY94-12826" fmla="*/ 510293 h 1701760"/>
                      <a:gd name="connsiteX95-12827" fmla="*/ 2648807 w 2769956"/>
                      <a:gd name="connsiteY95-12828" fmla="*/ 535198 h 1701760"/>
                      <a:gd name="connsiteX96-12829" fmla="*/ 2680829 w 2769956"/>
                      <a:gd name="connsiteY96-12830" fmla="*/ 560104 h 1701760"/>
                      <a:gd name="connsiteX97-12831" fmla="*/ 2655923 w 2769956"/>
                      <a:gd name="connsiteY97-12832" fmla="*/ 613474 h 1701760"/>
                      <a:gd name="connsiteX98-12833" fmla="*/ 2677271 w 2769956"/>
                      <a:gd name="connsiteY98-12834" fmla="*/ 666844 h 1701760"/>
                      <a:gd name="connsiteX99-12835" fmla="*/ 2634575 w 2769956"/>
                      <a:gd name="connsiteY99-12836" fmla="*/ 656170 h 1701760"/>
                      <a:gd name="connsiteX100-12837" fmla="*/ 2588322 w 2769956"/>
                      <a:gd name="connsiteY100-12838" fmla="*/ 645496 h 1701760"/>
                      <a:gd name="connsiteX101-12839" fmla="*/ 2616786 w 2769956"/>
                      <a:gd name="connsiteY101-12840" fmla="*/ 677517 h 1701760"/>
                      <a:gd name="connsiteX102-12841" fmla="*/ 2588322 w 2769956"/>
                      <a:gd name="connsiteY102-12842" fmla="*/ 723771 h 1701760"/>
                      <a:gd name="connsiteX103-12843" fmla="*/ 2566974 w 2769956"/>
                      <a:gd name="connsiteY103-12844" fmla="*/ 730887 h 1701760"/>
                      <a:gd name="connsiteX104-12845" fmla="*/ 2556300 w 2769956"/>
                      <a:gd name="connsiteY104-12846" fmla="*/ 762909 h 1701760"/>
                      <a:gd name="connsiteX105-12847" fmla="*/ 2520720 w 2769956"/>
                      <a:gd name="connsiteY105-12848" fmla="*/ 794931 h 1701760"/>
                      <a:gd name="connsiteX106-12849" fmla="*/ 2506488 w 2769956"/>
                      <a:gd name="connsiteY106-12850" fmla="*/ 826952 h 1701760"/>
                      <a:gd name="connsiteX107-12851" fmla="*/ 2470909 w 2769956"/>
                      <a:gd name="connsiteY107-12852" fmla="*/ 830510 h 1701760"/>
                      <a:gd name="connsiteX108-12853" fmla="*/ 2438887 w 2769956"/>
                      <a:gd name="connsiteY108-12854" fmla="*/ 834068 h 1701760"/>
                      <a:gd name="connsiteX109-12855" fmla="*/ 2424655 w 2769956"/>
                      <a:gd name="connsiteY109-12856" fmla="*/ 873206 h 1701760"/>
                      <a:gd name="connsiteX110-12857" fmla="*/ 2421097 w 2769956"/>
                      <a:gd name="connsiteY110-12858" fmla="*/ 887438 h 1701760"/>
                      <a:gd name="connsiteX111-12859" fmla="*/ 2381959 w 2769956"/>
                      <a:gd name="connsiteY111-12860" fmla="*/ 944366 h 1701760"/>
                      <a:gd name="connsiteX112-12861" fmla="*/ 2346379 w 2769956"/>
                      <a:gd name="connsiteY112-12862" fmla="*/ 965714 h 1701760"/>
                      <a:gd name="connsiteX113-12863" fmla="*/ 2335705 w 2769956"/>
                      <a:gd name="connsiteY113-12864" fmla="*/ 965714 h 1701760"/>
                      <a:gd name="connsiteX114-12865" fmla="*/ 2314358 w 2769956"/>
                      <a:gd name="connsiteY114-12866" fmla="*/ 990619 h 1701760"/>
                      <a:gd name="connsiteX115-12867" fmla="*/ 2293010 w 2769956"/>
                      <a:gd name="connsiteY115-12868" fmla="*/ 997735 h 1701760"/>
                      <a:gd name="connsiteX116-12869" fmla="*/ 2260988 w 2769956"/>
                      <a:gd name="connsiteY116-12870" fmla="*/ 1019083 h 1701760"/>
                      <a:gd name="connsiteX117-12871" fmla="*/ 2218292 w 2769956"/>
                      <a:gd name="connsiteY117-12872" fmla="*/ 1026199 h 1701760"/>
                      <a:gd name="connsiteX118-12873" fmla="*/ 2189828 w 2769956"/>
                      <a:gd name="connsiteY118-12874" fmla="*/ 1104475 h 1701760"/>
                      <a:gd name="connsiteX119-12875" fmla="*/ 2157807 w 2769956"/>
                      <a:gd name="connsiteY119-12876" fmla="*/ 1157844 h 1701760"/>
                      <a:gd name="connsiteX120-12877" fmla="*/ 2122227 w 2769956"/>
                      <a:gd name="connsiteY120-12878" fmla="*/ 1161402 h 1701760"/>
                      <a:gd name="connsiteX121-12879" fmla="*/ 2097321 w 2769956"/>
                      <a:gd name="connsiteY121-12880" fmla="*/ 1175634 h 1701760"/>
                      <a:gd name="connsiteX122-12881" fmla="*/ 2068857 w 2769956"/>
                      <a:gd name="connsiteY122-12882" fmla="*/ 1182750 h 1701760"/>
                      <a:gd name="connsiteX123-12883" fmla="*/ 2022603 w 2769956"/>
                      <a:gd name="connsiteY123-12884" fmla="*/ 1200540 h 1701760"/>
                      <a:gd name="connsiteX124-12885" fmla="*/ 2004814 w 2769956"/>
                      <a:gd name="connsiteY124-12886" fmla="*/ 1179192 h 1701760"/>
                      <a:gd name="connsiteX125-12887" fmla="*/ 1990582 w 2769956"/>
                      <a:gd name="connsiteY125-12888" fmla="*/ 1200540 h 1701760"/>
                      <a:gd name="connsiteX126-12889" fmla="*/ 1979908 w 2769956"/>
                      <a:gd name="connsiteY126-12890" fmla="*/ 1225446 h 1701760"/>
                      <a:gd name="connsiteX127-12891" fmla="*/ 1944328 w 2769956"/>
                      <a:gd name="connsiteY127-12892" fmla="*/ 1200540 h 1701760"/>
                      <a:gd name="connsiteX128-12893" fmla="*/ 1908748 w 2769956"/>
                      <a:gd name="connsiteY128-12894" fmla="*/ 1207656 h 1701760"/>
                      <a:gd name="connsiteX129-12895" fmla="*/ 1866053 w 2769956"/>
                      <a:gd name="connsiteY129-12896" fmla="*/ 1236120 h 1701760"/>
                      <a:gd name="connsiteX130-12897" fmla="*/ 1837589 w 2769956"/>
                      <a:gd name="connsiteY130-12898" fmla="*/ 1221888 h 1701760"/>
                      <a:gd name="connsiteX131-12899" fmla="*/ 1844705 w 2769956"/>
                      <a:gd name="connsiteY131-12900" fmla="*/ 1196982 h 1701760"/>
                      <a:gd name="connsiteX132-12901" fmla="*/ 1805567 w 2769956"/>
                      <a:gd name="connsiteY132-12902" fmla="*/ 1225446 h 1701760"/>
                      <a:gd name="connsiteX133-12903" fmla="*/ 1805567 w 2769956"/>
                      <a:gd name="connsiteY133-12904" fmla="*/ 1257468 h 1701760"/>
                      <a:gd name="connsiteX134-12905" fmla="*/ 1787777 w 2769956"/>
                      <a:gd name="connsiteY134-12906" fmla="*/ 1246794 h 1701760"/>
                      <a:gd name="connsiteX135-12907" fmla="*/ 1773545 w 2769956"/>
                      <a:gd name="connsiteY135-12908" fmla="*/ 1268142 h 1701760"/>
                      <a:gd name="connsiteX136-12909" fmla="*/ 1766429 w 2769956"/>
                      <a:gd name="connsiteY136-12910" fmla="*/ 1307279 h 1701760"/>
                      <a:gd name="connsiteX137-12911" fmla="*/ 1702386 w 2769956"/>
                      <a:gd name="connsiteY137-12912" fmla="*/ 1307279 h 1701760"/>
                      <a:gd name="connsiteX138-12913" fmla="*/ 1698828 w 2769956"/>
                      <a:gd name="connsiteY138-12914" fmla="*/ 1261026 h 1701760"/>
                      <a:gd name="connsiteX139-12915" fmla="*/ 1638342 w 2769956"/>
                      <a:gd name="connsiteY139-12916" fmla="*/ 1200540 h 1701760"/>
                      <a:gd name="connsiteX140-12917" fmla="*/ 1627668 w 2769956"/>
                      <a:gd name="connsiteY140-12918" fmla="*/ 1172076 h 1701760"/>
                      <a:gd name="connsiteX141-12919" fmla="*/ 1641900 w 2769956"/>
                      <a:gd name="connsiteY141-12920" fmla="*/ 1232562 h 1701760"/>
                      <a:gd name="connsiteX142-12921" fmla="*/ 1613436 w 2769956"/>
                      <a:gd name="connsiteY142-12922" fmla="*/ 1221888 h 1701760"/>
                      <a:gd name="connsiteX143-12923" fmla="*/ 1645458 w 2769956"/>
                      <a:gd name="connsiteY143-12924" fmla="*/ 1293047 h 1701760"/>
                      <a:gd name="connsiteX144-12925" fmla="*/ 1631226 w 2769956"/>
                      <a:gd name="connsiteY144-12926" fmla="*/ 1332185 h 1701760"/>
                      <a:gd name="connsiteX145-12927" fmla="*/ 1616994 w 2769956"/>
                      <a:gd name="connsiteY145-12928" fmla="*/ 1335743 h 1701760"/>
                      <a:gd name="connsiteX146-12929" fmla="*/ 1588530 w 2769956"/>
                      <a:gd name="connsiteY146-12930" fmla="*/ 1310837 h 1701760"/>
                      <a:gd name="connsiteX147-12931" fmla="*/ 1574298 w 2769956"/>
                      <a:gd name="connsiteY147-12932" fmla="*/ 1342859 h 1701760"/>
                      <a:gd name="connsiteX148-12933" fmla="*/ 1549393 w 2769956"/>
                      <a:gd name="connsiteY148-12934" fmla="*/ 1335743 h 1701760"/>
                      <a:gd name="connsiteX149-12935" fmla="*/ 1545835 w 2769956"/>
                      <a:gd name="connsiteY149-12936" fmla="*/ 1300163 h 1701760"/>
                      <a:gd name="connsiteX150-12937" fmla="*/ 1538719 w 2769956"/>
                      <a:gd name="connsiteY150-12938" fmla="*/ 1385555 h 1701760"/>
                      <a:gd name="connsiteX151-12939" fmla="*/ 1496023 w 2769956"/>
                      <a:gd name="connsiteY151-12940" fmla="*/ 1392671 h 1701760"/>
                      <a:gd name="connsiteX152-12941" fmla="*/ 1474675 w 2769956"/>
                      <a:gd name="connsiteY152-12942" fmla="*/ 1406903 h 1701760"/>
                      <a:gd name="connsiteX153-12943" fmla="*/ 1442653 w 2769956"/>
                      <a:gd name="connsiteY153-12944" fmla="*/ 1396229 h 1701760"/>
                      <a:gd name="connsiteX154-12945" fmla="*/ 1407074 w 2769956"/>
                      <a:gd name="connsiteY154-12946" fmla="*/ 1421135 h 1701760"/>
                      <a:gd name="connsiteX155-12947" fmla="*/ 1367936 w 2769956"/>
                      <a:gd name="connsiteY155-12948" fmla="*/ 1403345 h 1701760"/>
                      <a:gd name="connsiteX156-12949" fmla="*/ 1357262 w 2769956"/>
                      <a:gd name="connsiteY156-12950" fmla="*/ 1414019 h 1701760"/>
                      <a:gd name="connsiteX157-12951" fmla="*/ 1332356 w 2769956"/>
                      <a:gd name="connsiteY157-12952" fmla="*/ 1449598 h 1701760"/>
                      <a:gd name="connsiteX158-12953" fmla="*/ 1321682 w 2769956"/>
                      <a:gd name="connsiteY158-12954" fmla="*/ 1428251 h 1701760"/>
                      <a:gd name="connsiteX159-12955" fmla="*/ 1314566 w 2769956"/>
                      <a:gd name="connsiteY159-12956" fmla="*/ 1410461 h 1701760"/>
                      <a:gd name="connsiteX160-12957" fmla="*/ 1300334 w 2769956"/>
                      <a:gd name="connsiteY160-12958" fmla="*/ 1449598 h 1701760"/>
                      <a:gd name="connsiteX161-12959" fmla="*/ 1232733 w 2769956"/>
                      <a:gd name="connsiteY161-12960" fmla="*/ 1456714 h 1701760"/>
                      <a:gd name="connsiteX162-12961" fmla="*/ 1200711 w 2769956"/>
                      <a:gd name="connsiteY162-12962" fmla="*/ 1478062 h 1701760"/>
                      <a:gd name="connsiteX163-12963" fmla="*/ 1133109 w 2769956"/>
                      <a:gd name="connsiteY163-12964" fmla="*/ 1506526 h 1701760"/>
                      <a:gd name="connsiteX164-12965" fmla="*/ 1090414 w 2769956"/>
                      <a:gd name="connsiteY164-12966" fmla="*/ 1549222 h 1701760"/>
                      <a:gd name="connsiteX165-12967" fmla="*/ 1022812 w 2769956"/>
                      <a:gd name="connsiteY165-12968" fmla="*/ 1556338 h 1701760"/>
                      <a:gd name="connsiteX166-12969" fmla="*/ 1069066 w 2769956"/>
                      <a:gd name="connsiteY166-12970" fmla="*/ 1595475 h 1701760"/>
                      <a:gd name="connsiteX167-12971" fmla="*/ 1061950 w 2769956"/>
                      <a:gd name="connsiteY167-12972" fmla="*/ 1620381 h 1701760"/>
                      <a:gd name="connsiteX168-12973" fmla="*/ 1086856 w 2769956"/>
                      <a:gd name="connsiteY168-12974" fmla="*/ 1655961 h 1701760"/>
                      <a:gd name="connsiteX169-12975" fmla="*/ 1037044 w 2769956"/>
                      <a:gd name="connsiteY169-12976" fmla="*/ 1695099 h 1701760"/>
                      <a:gd name="connsiteX170-12977" fmla="*/ 969442 w 2769956"/>
                      <a:gd name="connsiteY170-12978" fmla="*/ 1698657 h 1701760"/>
                      <a:gd name="connsiteX171-12979" fmla="*/ 955210 w 2769956"/>
                      <a:gd name="connsiteY171-12980" fmla="*/ 1663077 h 1701760"/>
                      <a:gd name="connsiteX172-12981" fmla="*/ 926747 w 2769956"/>
                      <a:gd name="connsiteY172-12982" fmla="*/ 1591917 h 1701760"/>
                      <a:gd name="connsiteX173-12983" fmla="*/ 933863 w 2769956"/>
                      <a:gd name="connsiteY173-12984" fmla="*/ 1538548 h 1701760"/>
                      <a:gd name="connsiteX174-12985" fmla="*/ 948095 w 2769956"/>
                      <a:gd name="connsiteY174-12986" fmla="*/ 1474504 h 1701760"/>
                      <a:gd name="connsiteX175-12987" fmla="*/ 965884 w 2769956"/>
                      <a:gd name="connsiteY175-12988" fmla="*/ 1474504 h 1701760"/>
                      <a:gd name="connsiteX176-12989" fmla="*/ 933863 w 2769956"/>
                      <a:gd name="connsiteY176-12990" fmla="*/ 1453156 h 1701760"/>
                      <a:gd name="connsiteX177-12991" fmla="*/ 905399 w 2769956"/>
                      <a:gd name="connsiteY177-12992" fmla="*/ 1474504 h 1701760"/>
                      <a:gd name="connsiteX178-12993" fmla="*/ 827123 w 2769956"/>
                      <a:gd name="connsiteY178-12994" fmla="*/ 1481620 h 1701760"/>
                      <a:gd name="connsiteX179-12995" fmla="*/ 816449 w 2769956"/>
                      <a:gd name="connsiteY179-12996" fmla="*/ 1456714 h 1701760"/>
                      <a:gd name="connsiteX180-12997" fmla="*/ 766638 w 2769956"/>
                      <a:gd name="connsiteY180-12998" fmla="*/ 1438924 h 1701760"/>
                      <a:gd name="connsiteX181-12999" fmla="*/ 734616 w 2769956"/>
                      <a:gd name="connsiteY181-13000" fmla="*/ 1381997 h 1701760"/>
                      <a:gd name="connsiteX182-13001" fmla="*/ 731058 w 2769956"/>
                      <a:gd name="connsiteY182-13002" fmla="*/ 1428251 h 1701760"/>
                      <a:gd name="connsiteX183-13003" fmla="*/ 709710 w 2769956"/>
                      <a:gd name="connsiteY183-13004" fmla="*/ 1435366 h 1701760"/>
                      <a:gd name="connsiteX184-13005" fmla="*/ 684804 w 2769956"/>
                      <a:gd name="connsiteY184-13006" fmla="*/ 1428251 h 1701760"/>
                      <a:gd name="connsiteX185-13007" fmla="*/ 667014 w 2769956"/>
                      <a:gd name="connsiteY185-13008" fmla="*/ 1446040 h 1701760"/>
                      <a:gd name="connsiteX186-13009" fmla="*/ 627877 w 2769956"/>
                      <a:gd name="connsiteY186-13010" fmla="*/ 1449598 h 1701760"/>
                      <a:gd name="connsiteX187-13011" fmla="*/ 592297 w 2769956"/>
                      <a:gd name="connsiteY187-13012" fmla="*/ 1417577 h 1701760"/>
                      <a:gd name="connsiteX188-13013" fmla="*/ 546043 w 2769956"/>
                      <a:gd name="connsiteY188-13014" fmla="*/ 1431809 h 1701760"/>
                      <a:gd name="connsiteX189-13015" fmla="*/ 489116 w 2769956"/>
                      <a:gd name="connsiteY189-13016" fmla="*/ 1406903 h 1701760"/>
                      <a:gd name="connsiteX190-13017" fmla="*/ 442862 w 2769956"/>
                      <a:gd name="connsiteY190-13018" fmla="*/ 1378439 h 1701760"/>
                      <a:gd name="connsiteX191-13019" fmla="*/ 385934 w 2769956"/>
                      <a:gd name="connsiteY191-13020" fmla="*/ 1367765 h 1701760"/>
                      <a:gd name="connsiteX192-13021" fmla="*/ 389492 w 2769956"/>
                      <a:gd name="connsiteY192-13022" fmla="*/ 1303721 h 1701760"/>
                      <a:gd name="connsiteX193-13023" fmla="*/ 378818 w 2769956"/>
                      <a:gd name="connsiteY193-13024" fmla="*/ 1257468 h 1701760"/>
                      <a:gd name="connsiteX194-13025" fmla="*/ 407282 w 2769956"/>
                      <a:gd name="connsiteY194-13026" fmla="*/ 1221888 h 1701760"/>
                      <a:gd name="connsiteX195-13027" fmla="*/ 382376 w 2769956"/>
                      <a:gd name="connsiteY195-13028" fmla="*/ 1182750 h 1701760"/>
                      <a:gd name="connsiteX196-13029" fmla="*/ 336123 w 2769956"/>
                      <a:gd name="connsiteY196-13030" fmla="*/ 1196982 h 1701760"/>
                      <a:gd name="connsiteX197-13031" fmla="*/ 311217 w 2769956"/>
                      <a:gd name="connsiteY197-13032" fmla="*/ 1172076 h 1701760"/>
                      <a:gd name="connsiteX198-13033" fmla="*/ 268521 w 2769956"/>
                      <a:gd name="connsiteY198-13034" fmla="*/ 1179192 h 1701760"/>
                      <a:gd name="connsiteX199-13035" fmla="*/ 211593 w 2769956"/>
                      <a:gd name="connsiteY199-13036" fmla="*/ 1157844 h 1701760"/>
                      <a:gd name="connsiteX200-13037" fmla="*/ 190246 w 2769956"/>
                      <a:gd name="connsiteY200-13038" fmla="*/ 1125823 h 1701760"/>
                      <a:gd name="connsiteX201-13039" fmla="*/ 236499 w 2769956"/>
                      <a:gd name="connsiteY201-13040" fmla="*/ 1083127 h 1701760"/>
                      <a:gd name="connsiteX202-13041" fmla="*/ 275637 w 2769956"/>
                      <a:gd name="connsiteY202-13042" fmla="*/ 1061779 h 1701760"/>
                      <a:gd name="connsiteX203-13043" fmla="*/ 307659 w 2769956"/>
                      <a:gd name="connsiteY203-13044" fmla="*/ 1076011 h 1701760"/>
                      <a:gd name="connsiteX204-13045" fmla="*/ 325449 w 2769956"/>
                      <a:gd name="connsiteY204-13046" fmla="*/ 1011967 h 1701760"/>
                      <a:gd name="connsiteX205-13047" fmla="*/ 300543 w 2769956"/>
                      <a:gd name="connsiteY205-13048" fmla="*/ 951482 h 1701760"/>
                      <a:gd name="connsiteX206-13049" fmla="*/ 261405 w 2769956"/>
                      <a:gd name="connsiteY206-13050" fmla="*/ 965714 h 1701760"/>
                      <a:gd name="connsiteX207-13051" fmla="*/ 236499 w 2769956"/>
                      <a:gd name="connsiteY207-13052" fmla="*/ 947924 h 1701760"/>
                      <a:gd name="connsiteX208-13053" fmla="*/ 211593 w 2769956"/>
                      <a:gd name="connsiteY208-13054" fmla="*/ 965714 h 1701760"/>
                      <a:gd name="connsiteX209-13055" fmla="*/ 165340 w 2769956"/>
                      <a:gd name="connsiteY209-13056" fmla="*/ 947924 h 1701760"/>
                      <a:gd name="connsiteX210-13057" fmla="*/ 151108 w 2769956"/>
                      <a:gd name="connsiteY210-13058" fmla="*/ 926576 h 1701760"/>
                      <a:gd name="connsiteX211-13059" fmla="*/ 136876 w 2769956"/>
                      <a:gd name="connsiteY211-13060" fmla="*/ 890996 h 1701760"/>
                      <a:gd name="connsiteX212-13061" fmla="*/ 83506 w 2769956"/>
                      <a:gd name="connsiteY212-13062" fmla="*/ 876764 h 1701760"/>
                      <a:gd name="connsiteX213-13063" fmla="*/ 65716 w 2769956"/>
                      <a:gd name="connsiteY213-13064" fmla="*/ 883880 h 1701760"/>
                      <a:gd name="connsiteX214-13065" fmla="*/ 44368 w 2769956"/>
                      <a:gd name="connsiteY214-13066" fmla="*/ 837626 h 1701760"/>
                      <a:gd name="connsiteX215-13067" fmla="*/ 58600 w 2769956"/>
                      <a:gd name="connsiteY215-13068" fmla="*/ 784257 h 1701760"/>
                      <a:gd name="connsiteX216-13069" fmla="*/ 69274 w 2769956"/>
                      <a:gd name="connsiteY216-13070" fmla="*/ 738003 h 1701760"/>
                      <a:gd name="connsiteX217-13071" fmla="*/ 87064 w 2769956"/>
                      <a:gd name="connsiteY217-13072" fmla="*/ 723771 h 1701760"/>
                      <a:gd name="connsiteX218-13073" fmla="*/ 58600 w 2769956"/>
                      <a:gd name="connsiteY218-13074" fmla="*/ 695307 h 1701760"/>
                      <a:gd name="connsiteX219-13075" fmla="*/ 1673 w 2769956"/>
                      <a:gd name="connsiteY219-13076" fmla="*/ 652612 h 1701760"/>
                      <a:gd name="connsiteX0-13077" fmla="*/ 1673 w 2769956"/>
                      <a:gd name="connsiteY0-13078" fmla="*/ 652612 h 1701760"/>
                      <a:gd name="connsiteX1-13079" fmla="*/ 375260 w 2769956"/>
                      <a:gd name="connsiteY1-13080" fmla="*/ 193633 h 1701760"/>
                      <a:gd name="connsiteX2-13081" fmla="*/ 453536 w 2769956"/>
                      <a:gd name="connsiteY2-13082" fmla="*/ 122473 h 1701760"/>
                      <a:gd name="connsiteX3-13083" fmla="*/ 464210 w 2769956"/>
                      <a:gd name="connsiteY3-13084" fmla="*/ 86893 h 1701760"/>
                      <a:gd name="connsiteX4-13085" fmla="*/ 517579 w 2769956"/>
                      <a:gd name="connsiteY4-13086" fmla="*/ 58430 h 1701760"/>
                      <a:gd name="connsiteX5-13087" fmla="*/ 560275 w 2769956"/>
                      <a:gd name="connsiteY5-13088" fmla="*/ 61988 h 1701760"/>
                      <a:gd name="connsiteX6-13089" fmla="*/ 553159 w 2769956"/>
                      <a:gd name="connsiteY6-13090" fmla="*/ 12176 h 1701760"/>
                      <a:gd name="connsiteX7-13091" fmla="*/ 606529 w 2769956"/>
                      <a:gd name="connsiteY7-13092" fmla="*/ 1502 h 1701760"/>
                      <a:gd name="connsiteX8-13093" fmla="*/ 652782 w 2769956"/>
                      <a:gd name="connsiteY8-13094" fmla="*/ 37082 h 1701760"/>
                      <a:gd name="connsiteX9-13095" fmla="*/ 702594 w 2769956"/>
                      <a:gd name="connsiteY9-13096" fmla="*/ 26408 h 1701760"/>
                      <a:gd name="connsiteX10-13097" fmla="*/ 716826 w 2769956"/>
                      <a:gd name="connsiteY10-13098" fmla="*/ 69103 h 1701760"/>
                      <a:gd name="connsiteX11-13099" fmla="*/ 727500 w 2769956"/>
                      <a:gd name="connsiteY11-13100" fmla="*/ 111799 h 1701760"/>
                      <a:gd name="connsiteX12-13101" fmla="*/ 759522 w 2769956"/>
                      <a:gd name="connsiteY12-13102" fmla="*/ 111799 h 1701760"/>
                      <a:gd name="connsiteX13-13103" fmla="*/ 784428 w 2769956"/>
                      <a:gd name="connsiteY13-13104" fmla="*/ 175843 h 1701760"/>
                      <a:gd name="connsiteX14-13105" fmla="*/ 841355 w 2769956"/>
                      <a:gd name="connsiteY14-13106" fmla="*/ 179401 h 1701760"/>
                      <a:gd name="connsiteX15-13107" fmla="*/ 869819 w 2769956"/>
                      <a:gd name="connsiteY15-13108" fmla="*/ 161611 h 1701760"/>
                      <a:gd name="connsiteX16-13109" fmla="*/ 891167 w 2769956"/>
                      <a:gd name="connsiteY16-13110" fmla="*/ 257676 h 1701760"/>
                      <a:gd name="connsiteX17-13111" fmla="*/ 898283 w 2769956"/>
                      <a:gd name="connsiteY17-13112" fmla="*/ 303930 h 1701760"/>
                      <a:gd name="connsiteX18-13113" fmla="*/ 880493 w 2769956"/>
                      <a:gd name="connsiteY18-13114" fmla="*/ 332394 h 1701760"/>
                      <a:gd name="connsiteX19-13115" fmla="*/ 816449 w 2769956"/>
                      <a:gd name="connsiteY19-13116" fmla="*/ 378647 h 1701760"/>
                      <a:gd name="connsiteX20-13117" fmla="*/ 791544 w 2769956"/>
                      <a:gd name="connsiteY20-13118" fmla="*/ 417785 h 1701760"/>
                      <a:gd name="connsiteX21-13119" fmla="*/ 834239 w 2769956"/>
                      <a:gd name="connsiteY21-13120" fmla="*/ 403553 h 1701760"/>
                      <a:gd name="connsiteX22-13121" fmla="*/ 884051 w 2769956"/>
                      <a:gd name="connsiteY22-13122" fmla="*/ 396437 h 1701760"/>
                      <a:gd name="connsiteX23-13123" fmla="*/ 919631 w 2769956"/>
                      <a:gd name="connsiteY23-13124" fmla="*/ 414227 h 1701760"/>
                      <a:gd name="connsiteX24-13125" fmla="*/ 912515 w 2769956"/>
                      <a:gd name="connsiteY24-13126" fmla="*/ 467597 h 1701760"/>
                      <a:gd name="connsiteX25-13127" fmla="*/ 891167 w 2769956"/>
                      <a:gd name="connsiteY25-13128" fmla="*/ 517409 h 1701760"/>
                      <a:gd name="connsiteX26-13129" fmla="*/ 901841 w 2769956"/>
                      <a:gd name="connsiteY26-13130" fmla="*/ 585010 h 1701760"/>
                      <a:gd name="connsiteX27-13131" fmla="*/ 940979 w 2769956"/>
                      <a:gd name="connsiteY27-13132" fmla="*/ 617032 h 1701760"/>
                      <a:gd name="connsiteX28-13133" fmla="*/ 962326 w 2769956"/>
                      <a:gd name="connsiteY28-13134" fmla="*/ 649054 h 1701760"/>
                      <a:gd name="connsiteX29-13135" fmla="*/ 990790 w 2769956"/>
                      <a:gd name="connsiteY29-13136" fmla="*/ 595684 h 1701760"/>
                      <a:gd name="connsiteX30-13137" fmla="*/ 1033486 w 2769956"/>
                      <a:gd name="connsiteY30-13138" fmla="*/ 606358 h 1701760"/>
                      <a:gd name="connsiteX31-13139" fmla="*/ 1069066 w 2769956"/>
                      <a:gd name="connsiteY31-13140" fmla="*/ 592126 h 1701760"/>
                      <a:gd name="connsiteX32-13141" fmla="*/ 1108203 w 2769956"/>
                      <a:gd name="connsiteY32-13142" fmla="*/ 560104 h 1701760"/>
                      <a:gd name="connsiteX33-13143" fmla="*/ 1158015 w 2769956"/>
                      <a:gd name="connsiteY33-13144" fmla="*/ 567220 h 1701760"/>
                      <a:gd name="connsiteX34-13145" fmla="*/ 1197153 w 2769956"/>
                      <a:gd name="connsiteY34-13146" fmla="*/ 556546 h 1701760"/>
                      <a:gd name="connsiteX35-13147" fmla="*/ 1207827 w 2769956"/>
                      <a:gd name="connsiteY35-13148" fmla="*/ 613474 h 1701760"/>
                      <a:gd name="connsiteX36-13149" fmla="*/ 1236291 w 2769956"/>
                      <a:gd name="connsiteY36-13150" fmla="*/ 638380 h 1701760"/>
                      <a:gd name="connsiteX37-13151" fmla="*/ 1232733 w 2769956"/>
                      <a:gd name="connsiteY37-13152" fmla="*/ 681075 h 1701760"/>
                      <a:gd name="connsiteX38-13153" fmla="*/ 1225617 w 2769956"/>
                      <a:gd name="connsiteY38-13154" fmla="*/ 720213 h 1701760"/>
                      <a:gd name="connsiteX39-13155" fmla="*/ 1200711 w 2769956"/>
                      <a:gd name="connsiteY39-13156" fmla="*/ 745119 h 1701760"/>
                      <a:gd name="connsiteX40-13157" fmla="*/ 1165131 w 2769956"/>
                      <a:gd name="connsiteY40-13158" fmla="*/ 798489 h 1701760"/>
                      <a:gd name="connsiteX41-13159" fmla="*/ 1190037 w 2769956"/>
                      <a:gd name="connsiteY41-13160" fmla="*/ 812721 h 1701760"/>
                      <a:gd name="connsiteX42-13161" fmla="*/ 1232733 w 2769956"/>
                      <a:gd name="connsiteY42-13162" fmla="*/ 784257 h 1701760"/>
                      <a:gd name="connsiteX43-13163" fmla="*/ 1268312 w 2769956"/>
                      <a:gd name="connsiteY43-13164" fmla="*/ 851858 h 1701760"/>
                      <a:gd name="connsiteX44-13165" fmla="*/ 1303892 w 2769956"/>
                      <a:gd name="connsiteY44-13166" fmla="*/ 855416 h 1701760"/>
                      <a:gd name="connsiteX45-13167" fmla="*/ 1350146 w 2769956"/>
                      <a:gd name="connsiteY45-13168" fmla="*/ 866090 h 1701760"/>
                      <a:gd name="connsiteX46-13169" fmla="*/ 1385726 w 2769956"/>
                      <a:gd name="connsiteY46-13170" fmla="*/ 809163 h 1701760"/>
                      <a:gd name="connsiteX47-13171" fmla="*/ 1424863 w 2769956"/>
                      <a:gd name="connsiteY47-13172" fmla="*/ 784257 h 1701760"/>
                      <a:gd name="connsiteX48-13173" fmla="*/ 1478233 w 2769956"/>
                      <a:gd name="connsiteY48-13174" fmla="*/ 809163 h 1701760"/>
                      <a:gd name="connsiteX49-13175" fmla="*/ 1506697 w 2769956"/>
                      <a:gd name="connsiteY49-13176" fmla="*/ 823395 h 1701760"/>
                      <a:gd name="connsiteX50-13177" fmla="*/ 1531603 w 2769956"/>
                      <a:gd name="connsiteY50-13178" fmla="*/ 812721 h 1701760"/>
                      <a:gd name="connsiteX51-13179" fmla="*/ 1520929 w 2769956"/>
                      <a:gd name="connsiteY51-13180" fmla="*/ 773583 h 1701760"/>
                      <a:gd name="connsiteX52-13181" fmla="*/ 1524487 w 2769956"/>
                      <a:gd name="connsiteY52-13182" fmla="*/ 730887 h 1701760"/>
                      <a:gd name="connsiteX53-13183" fmla="*/ 1560067 w 2769956"/>
                      <a:gd name="connsiteY53-13184" fmla="*/ 698865 h 1701760"/>
                      <a:gd name="connsiteX54-13185" fmla="*/ 1631226 w 2769956"/>
                      <a:gd name="connsiteY54-13186" fmla="*/ 709539 h 1701760"/>
                      <a:gd name="connsiteX55-13187" fmla="*/ 1698828 w 2769956"/>
                      <a:gd name="connsiteY55-13188" fmla="*/ 734445 h 1701760"/>
                      <a:gd name="connsiteX56-13189" fmla="*/ 1745081 w 2769956"/>
                      <a:gd name="connsiteY56-13190" fmla="*/ 734445 h 1701760"/>
                      <a:gd name="connsiteX57-13191" fmla="*/ 1784219 w 2769956"/>
                      <a:gd name="connsiteY57-13192" fmla="*/ 720213 h 1701760"/>
                      <a:gd name="connsiteX58-13193" fmla="*/ 1802009 w 2769956"/>
                      <a:gd name="connsiteY58-13194" fmla="*/ 716655 h 1701760"/>
                      <a:gd name="connsiteX59-13195" fmla="*/ 1819799 w 2769956"/>
                      <a:gd name="connsiteY59-13196" fmla="*/ 748677 h 1701760"/>
                      <a:gd name="connsiteX60-13197" fmla="*/ 1762871 w 2769956"/>
                      <a:gd name="connsiteY60-13198" fmla="*/ 823395 h 1701760"/>
                      <a:gd name="connsiteX61-13199" fmla="*/ 1748639 w 2769956"/>
                      <a:gd name="connsiteY61-13200" fmla="*/ 866090 h 1701760"/>
                      <a:gd name="connsiteX62-13201" fmla="*/ 1784219 w 2769956"/>
                      <a:gd name="connsiteY62-13202" fmla="*/ 880322 h 1701760"/>
                      <a:gd name="connsiteX63-13203" fmla="*/ 1880284 w 2769956"/>
                      <a:gd name="connsiteY63-13204" fmla="*/ 862532 h 1701760"/>
                      <a:gd name="connsiteX64-13205" fmla="*/ 1933654 w 2769956"/>
                      <a:gd name="connsiteY64-13206" fmla="*/ 826952 h 1701760"/>
                      <a:gd name="connsiteX65-13207" fmla="*/ 1976350 w 2769956"/>
                      <a:gd name="connsiteY65-13208" fmla="*/ 841184 h 1701760"/>
                      <a:gd name="connsiteX66-13209" fmla="*/ 2001256 w 2769956"/>
                      <a:gd name="connsiteY66-13210" fmla="*/ 873206 h 1701760"/>
                      <a:gd name="connsiteX67-13211" fmla="*/ 2036835 w 2769956"/>
                      <a:gd name="connsiteY67-13212" fmla="*/ 834068 h 1701760"/>
                      <a:gd name="connsiteX68-13213" fmla="*/ 2047509 w 2769956"/>
                      <a:gd name="connsiteY68-13214" fmla="*/ 677517 h 1701760"/>
                      <a:gd name="connsiteX69-13215" fmla="*/ 2065299 w 2769956"/>
                      <a:gd name="connsiteY69-13216" fmla="*/ 609916 h 1701760"/>
                      <a:gd name="connsiteX70-13217" fmla="*/ 2115111 w 2769956"/>
                      <a:gd name="connsiteY70-13218" fmla="*/ 563662 h 1701760"/>
                      <a:gd name="connsiteX71-13219" fmla="*/ 2132901 w 2769956"/>
                      <a:gd name="connsiteY71-13220" fmla="*/ 467597 h 1701760"/>
                      <a:gd name="connsiteX72-13221" fmla="*/ 2129343 w 2769956"/>
                      <a:gd name="connsiteY72-13222" fmla="*/ 417785 h 1701760"/>
                      <a:gd name="connsiteX73-13223" fmla="*/ 2193386 w 2769956"/>
                      <a:gd name="connsiteY73-13224" fmla="*/ 385763 h 1701760"/>
                      <a:gd name="connsiteX74-13225" fmla="*/ 2214734 w 2769956"/>
                      <a:gd name="connsiteY74-13226" fmla="*/ 343068 h 1701760"/>
                      <a:gd name="connsiteX75-13227" fmla="*/ 2207618 w 2769956"/>
                      <a:gd name="connsiteY75-13228" fmla="*/ 261234 h 1701760"/>
                      <a:gd name="connsiteX76-13229" fmla="*/ 2236082 w 2769956"/>
                      <a:gd name="connsiteY76-13230" fmla="*/ 214981 h 1701760"/>
                      <a:gd name="connsiteX77-13231" fmla="*/ 2300126 w 2769956"/>
                      <a:gd name="connsiteY77-13232" fmla="*/ 211423 h 1701760"/>
                      <a:gd name="connsiteX78-13233" fmla="*/ 2346379 w 2769956"/>
                      <a:gd name="connsiteY78-13234" fmla="*/ 182959 h 1701760"/>
                      <a:gd name="connsiteX79-13235" fmla="*/ 2396191 w 2769956"/>
                      <a:gd name="connsiteY79-13236" fmla="*/ 147379 h 1701760"/>
                      <a:gd name="connsiteX80-13237" fmla="*/ 2431771 w 2769956"/>
                      <a:gd name="connsiteY80-13238" fmla="*/ 118915 h 1701760"/>
                      <a:gd name="connsiteX81-13239" fmla="*/ 2474467 w 2769956"/>
                      <a:gd name="connsiteY81-13240" fmla="*/ 165169 h 1701760"/>
                      <a:gd name="connsiteX82-13241" fmla="*/ 2520720 w 2769956"/>
                      <a:gd name="connsiteY82-13242" fmla="*/ 247002 h 1701760"/>
                      <a:gd name="connsiteX83-13243" fmla="*/ 2538510 w 2769956"/>
                      <a:gd name="connsiteY83-13244" fmla="*/ 279024 h 1701760"/>
                      <a:gd name="connsiteX84-13245" fmla="*/ 2588322 w 2769956"/>
                      <a:gd name="connsiteY84-13246" fmla="*/ 257676 h 1701760"/>
                      <a:gd name="connsiteX85-13247" fmla="*/ 2648807 w 2769956"/>
                      <a:gd name="connsiteY85-13248" fmla="*/ 232770 h 1701760"/>
                      <a:gd name="connsiteX86-13249" fmla="*/ 2659481 w 2769956"/>
                      <a:gd name="connsiteY86-13250" fmla="*/ 275466 h 1701760"/>
                      <a:gd name="connsiteX87-13251" fmla="*/ 2712851 w 2769956"/>
                      <a:gd name="connsiteY87-13252" fmla="*/ 268350 h 1701760"/>
                      <a:gd name="connsiteX88-13253" fmla="*/ 2748431 w 2769956"/>
                      <a:gd name="connsiteY88-13254" fmla="*/ 275466 h 1701760"/>
                      <a:gd name="connsiteX89-13255" fmla="*/ 2769779 w 2769956"/>
                      <a:gd name="connsiteY89-13256" fmla="*/ 314604 h 1701760"/>
                      <a:gd name="connsiteX90-13257" fmla="*/ 2755547 w 2769956"/>
                      <a:gd name="connsiteY90-13258" fmla="*/ 346626 h 1701760"/>
                      <a:gd name="connsiteX91-13259" fmla="*/ 2705735 w 2769956"/>
                      <a:gd name="connsiteY91-13260" fmla="*/ 421343 h 1701760"/>
                      <a:gd name="connsiteX92-13261" fmla="*/ 2680829 w 2769956"/>
                      <a:gd name="connsiteY92-13262" fmla="*/ 460481 h 1701760"/>
                      <a:gd name="connsiteX93-13263" fmla="*/ 2663039 w 2769956"/>
                      <a:gd name="connsiteY93-13264" fmla="*/ 510293 h 1701760"/>
                      <a:gd name="connsiteX94-13265" fmla="*/ 2648807 w 2769956"/>
                      <a:gd name="connsiteY94-13266" fmla="*/ 535198 h 1701760"/>
                      <a:gd name="connsiteX95-13267" fmla="*/ 2680829 w 2769956"/>
                      <a:gd name="connsiteY95-13268" fmla="*/ 560104 h 1701760"/>
                      <a:gd name="connsiteX96-13269" fmla="*/ 2655923 w 2769956"/>
                      <a:gd name="connsiteY96-13270" fmla="*/ 613474 h 1701760"/>
                      <a:gd name="connsiteX97-13271" fmla="*/ 2677271 w 2769956"/>
                      <a:gd name="connsiteY97-13272" fmla="*/ 666844 h 1701760"/>
                      <a:gd name="connsiteX98-13273" fmla="*/ 2634575 w 2769956"/>
                      <a:gd name="connsiteY98-13274" fmla="*/ 656170 h 1701760"/>
                      <a:gd name="connsiteX99-13275" fmla="*/ 2588322 w 2769956"/>
                      <a:gd name="connsiteY99-13276" fmla="*/ 645496 h 1701760"/>
                      <a:gd name="connsiteX100-13277" fmla="*/ 2616786 w 2769956"/>
                      <a:gd name="connsiteY100-13278" fmla="*/ 677517 h 1701760"/>
                      <a:gd name="connsiteX101-13279" fmla="*/ 2588322 w 2769956"/>
                      <a:gd name="connsiteY101-13280" fmla="*/ 723771 h 1701760"/>
                      <a:gd name="connsiteX102-13281" fmla="*/ 2566974 w 2769956"/>
                      <a:gd name="connsiteY102-13282" fmla="*/ 730887 h 1701760"/>
                      <a:gd name="connsiteX103-13283" fmla="*/ 2556300 w 2769956"/>
                      <a:gd name="connsiteY103-13284" fmla="*/ 762909 h 1701760"/>
                      <a:gd name="connsiteX104-13285" fmla="*/ 2520720 w 2769956"/>
                      <a:gd name="connsiteY104-13286" fmla="*/ 794931 h 1701760"/>
                      <a:gd name="connsiteX105-13287" fmla="*/ 2506488 w 2769956"/>
                      <a:gd name="connsiteY105-13288" fmla="*/ 826952 h 1701760"/>
                      <a:gd name="connsiteX106-13289" fmla="*/ 2470909 w 2769956"/>
                      <a:gd name="connsiteY106-13290" fmla="*/ 830510 h 1701760"/>
                      <a:gd name="connsiteX107-13291" fmla="*/ 2438887 w 2769956"/>
                      <a:gd name="connsiteY107-13292" fmla="*/ 834068 h 1701760"/>
                      <a:gd name="connsiteX108-13293" fmla="*/ 2424655 w 2769956"/>
                      <a:gd name="connsiteY108-13294" fmla="*/ 873206 h 1701760"/>
                      <a:gd name="connsiteX109-13295" fmla="*/ 2421097 w 2769956"/>
                      <a:gd name="connsiteY109-13296" fmla="*/ 887438 h 1701760"/>
                      <a:gd name="connsiteX110-13297" fmla="*/ 2381959 w 2769956"/>
                      <a:gd name="connsiteY110-13298" fmla="*/ 944366 h 1701760"/>
                      <a:gd name="connsiteX111-13299" fmla="*/ 2346379 w 2769956"/>
                      <a:gd name="connsiteY111-13300" fmla="*/ 965714 h 1701760"/>
                      <a:gd name="connsiteX112-13301" fmla="*/ 2335705 w 2769956"/>
                      <a:gd name="connsiteY112-13302" fmla="*/ 965714 h 1701760"/>
                      <a:gd name="connsiteX113-13303" fmla="*/ 2314358 w 2769956"/>
                      <a:gd name="connsiteY113-13304" fmla="*/ 990619 h 1701760"/>
                      <a:gd name="connsiteX114-13305" fmla="*/ 2293010 w 2769956"/>
                      <a:gd name="connsiteY114-13306" fmla="*/ 997735 h 1701760"/>
                      <a:gd name="connsiteX115-13307" fmla="*/ 2260988 w 2769956"/>
                      <a:gd name="connsiteY115-13308" fmla="*/ 1019083 h 1701760"/>
                      <a:gd name="connsiteX116-13309" fmla="*/ 2218292 w 2769956"/>
                      <a:gd name="connsiteY116-13310" fmla="*/ 1026199 h 1701760"/>
                      <a:gd name="connsiteX117-13311" fmla="*/ 2189828 w 2769956"/>
                      <a:gd name="connsiteY117-13312" fmla="*/ 1104475 h 1701760"/>
                      <a:gd name="connsiteX118-13313" fmla="*/ 2157807 w 2769956"/>
                      <a:gd name="connsiteY118-13314" fmla="*/ 1157844 h 1701760"/>
                      <a:gd name="connsiteX119-13315" fmla="*/ 2122227 w 2769956"/>
                      <a:gd name="connsiteY119-13316" fmla="*/ 1161402 h 1701760"/>
                      <a:gd name="connsiteX120-13317" fmla="*/ 2097321 w 2769956"/>
                      <a:gd name="connsiteY120-13318" fmla="*/ 1175634 h 1701760"/>
                      <a:gd name="connsiteX121-13319" fmla="*/ 2068857 w 2769956"/>
                      <a:gd name="connsiteY121-13320" fmla="*/ 1182750 h 1701760"/>
                      <a:gd name="connsiteX122-13321" fmla="*/ 2022603 w 2769956"/>
                      <a:gd name="connsiteY122-13322" fmla="*/ 1200540 h 1701760"/>
                      <a:gd name="connsiteX123-13323" fmla="*/ 2004814 w 2769956"/>
                      <a:gd name="connsiteY123-13324" fmla="*/ 1179192 h 1701760"/>
                      <a:gd name="connsiteX124-13325" fmla="*/ 1990582 w 2769956"/>
                      <a:gd name="connsiteY124-13326" fmla="*/ 1200540 h 1701760"/>
                      <a:gd name="connsiteX125-13327" fmla="*/ 1979908 w 2769956"/>
                      <a:gd name="connsiteY125-13328" fmla="*/ 1225446 h 1701760"/>
                      <a:gd name="connsiteX126-13329" fmla="*/ 1944328 w 2769956"/>
                      <a:gd name="connsiteY126-13330" fmla="*/ 1200540 h 1701760"/>
                      <a:gd name="connsiteX127-13331" fmla="*/ 1908748 w 2769956"/>
                      <a:gd name="connsiteY127-13332" fmla="*/ 1207656 h 1701760"/>
                      <a:gd name="connsiteX128-13333" fmla="*/ 1866053 w 2769956"/>
                      <a:gd name="connsiteY128-13334" fmla="*/ 1236120 h 1701760"/>
                      <a:gd name="connsiteX129-13335" fmla="*/ 1837589 w 2769956"/>
                      <a:gd name="connsiteY129-13336" fmla="*/ 1221888 h 1701760"/>
                      <a:gd name="connsiteX130-13337" fmla="*/ 1844705 w 2769956"/>
                      <a:gd name="connsiteY130-13338" fmla="*/ 1196982 h 1701760"/>
                      <a:gd name="connsiteX131-13339" fmla="*/ 1805567 w 2769956"/>
                      <a:gd name="connsiteY131-13340" fmla="*/ 1225446 h 1701760"/>
                      <a:gd name="connsiteX132-13341" fmla="*/ 1805567 w 2769956"/>
                      <a:gd name="connsiteY132-13342" fmla="*/ 1257468 h 1701760"/>
                      <a:gd name="connsiteX133-13343" fmla="*/ 1787777 w 2769956"/>
                      <a:gd name="connsiteY133-13344" fmla="*/ 1246794 h 1701760"/>
                      <a:gd name="connsiteX134-13345" fmla="*/ 1773545 w 2769956"/>
                      <a:gd name="connsiteY134-13346" fmla="*/ 1268142 h 1701760"/>
                      <a:gd name="connsiteX135-13347" fmla="*/ 1766429 w 2769956"/>
                      <a:gd name="connsiteY135-13348" fmla="*/ 1307279 h 1701760"/>
                      <a:gd name="connsiteX136-13349" fmla="*/ 1702386 w 2769956"/>
                      <a:gd name="connsiteY136-13350" fmla="*/ 1307279 h 1701760"/>
                      <a:gd name="connsiteX137-13351" fmla="*/ 1698828 w 2769956"/>
                      <a:gd name="connsiteY137-13352" fmla="*/ 1261026 h 1701760"/>
                      <a:gd name="connsiteX138-13353" fmla="*/ 1638342 w 2769956"/>
                      <a:gd name="connsiteY138-13354" fmla="*/ 1200540 h 1701760"/>
                      <a:gd name="connsiteX139-13355" fmla="*/ 1627668 w 2769956"/>
                      <a:gd name="connsiteY139-13356" fmla="*/ 1172076 h 1701760"/>
                      <a:gd name="connsiteX140-13357" fmla="*/ 1641900 w 2769956"/>
                      <a:gd name="connsiteY140-13358" fmla="*/ 1232562 h 1701760"/>
                      <a:gd name="connsiteX141-13359" fmla="*/ 1613436 w 2769956"/>
                      <a:gd name="connsiteY141-13360" fmla="*/ 1221888 h 1701760"/>
                      <a:gd name="connsiteX142-13361" fmla="*/ 1645458 w 2769956"/>
                      <a:gd name="connsiteY142-13362" fmla="*/ 1293047 h 1701760"/>
                      <a:gd name="connsiteX143-13363" fmla="*/ 1631226 w 2769956"/>
                      <a:gd name="connsiteY143-13364" fmla="*/ 1332185 h 1701760"/>
                      <a:gd name="connsiteX144-13365" fmla="*/ 1616994 w 2769956"/>
                      <a:gd name="connsiteY144-13366" fmla="*/ 1335743 h 1701760"/>
                      <a:gd name="connsiteX145-13367" fmla="*/ 1588530 w 2769956"/>
                      <a:gd name="connsiteY145-13368" fmla="*/ 1310837 h 1701760"/>
                      <a:gd name="connsiteX146-13369" fmla="*/ 1574298 w 2769956"/>
                      <a:gd name="connsiteY146-13370" fmla="*/ 1342859 h 1701760"/>
                      <a:gd name="connsiteX147-13371" fmla="*/ 1549393 w 2769956"/>
                      <a:gd name="connsiteY147-13372" fmla="*/ 1335743 h 1701760"/>
                      <a:gd name="connsiteX148-13373" fmla="*/ 1545835 w 2769956"/>
                      <a:gd name="connsiteY148-13374" fmla="*/ 1300163 h 1701760"/>
                      <a:gd name="connsiteX149-13375" fmla="*/ 1538719 w 2769956"/>
                      <a:gd name="connsiteY149-13376" fmla="*/ 1385555 h 1701760"/>
                      <a:gd name="connsiteX150-13377" fmla="*/ 1496023 w 2769956"/>
                      <a:gd name="connsiteY150-13378" fmla="*/ 1392671 h 1701760"/>
                      <a:gd name="connsiteX151-13379" fmla="*/ 1474675 w 2769956"/>
                      <a:gd name="connsiteY151-13380" fmla="*/ 1406903 h 1701760"/>
                      <a:gd name="connsiteX152-13381" fmla="*/ 1442653 w 2769956"/>
                      <a:gd name="connsiteY152-13382" fmla="*/ 1396229 h 1701760"/>
                      <a:gd name="connsiteX153-13383" fmla="*/ 1407074 w 2769956"/>
                      <a:gd name="connsiteY153-13384" fmla="*/ 1421135 h 1701760"/>
                      <a:gd name="connsiteX154-13385" fmla="*/ 1367936 w 2769956"/>
                      <a:gd name="connsiteY154-13386" fmla="*/ 1403345 h 1701760"/>
                      <a:gd name="connsiteX155-13387" fmla="*/ 1357262 w 2769956"/>
                      <a:gd name="connsiteY155-13388" fmla="*/ 1414019 h 1701760"/>
                      <a:gd name="connsiteX156-13389" fmla="*/ 1332356 w 2769956"/>
                      <a:gd name="connsiteY156-13390" fmla="*/ 1449598 h 1701760"/>
                      <a:gd name="connsiteX157-13391" fmla="*/ 1321682 w 2769956"/>
                      <a:gd name="connsiteY157-13392" fmla="*/ 1428251 h 1701760"/>
                      <a:gd name="connsiteX158-13393" fmla="*/ 1314566 w 2769956"/>
                      <a:gd name="connsiteY158-13394" fmla="*/ 1410461 h 1701760"/>
                      <a:gd name="connsiteX159-13395" fmla="*/ 1300334 w 2769956"/>
                      <a:gd name="connsiteY159-13396" fmla="*/ 1449598 h 1701760"/>
                      <a:gd name="connsiteX160-13397" fmla="*/ 1232733 w 2769956"/>
                      <a:gd name="connsiteY160-13398" fmla="*/ 1456714 h 1701760"/>
                      <a:gd name="connsiteX161-13399" fmla="*/ 1200711 w 2769956"/>
                      <a:gd name="connsiteY161-13400" fmla="*/ 1478062 h 1701760"/>
                      <a:gd name="connsiteX162-13401" fmla="*/ 1133109 w 2769956"/>
                      <a:gd name="connsiteY162-13402" fmla="*/ 1506526 h 1701760"/>
                      <a:gd name="connsiteX163-13403" fmla="*/ 1090414 w 2769956"/>
                      <a:gd name="connsiteY163-13404" fmla="*/ 1549222 h 1701760"/>
                      <a:gd name="connsiteX164-13405" fmla="*/ 1022812 w 2769956"/>
                      <a:gd name="connsiteY164-13406" fmla="*/ 1556338 h 1701760"/>
                      <a:gd name="connsiteX165-13407" fmla="*/ 1069066 w 2769956"/>
                      <a:gd name="connsiteY165-13408" fmla="*/ 1595475 h 1701760"/>
                      <a:gd name="connsiteX166-13409" fmla="*/ 1061950 w 2769956"/>
                      <a:gd name="connsiteY166-13410" fmla="*/ 1620381 h 1701760"/>
                      <a:gd name="connsiteX167-13411" fmla="*/ 1086856 w 2769956"/>
                      <a:gd name="connsiteY167-13412" fmla="*/ 1655961 h 1701760"/>
                      <a:gd name="connsiteX168-13413" fmla="*/ 1037044 w 2769956"/>
                      <a:gd name="connsiteY168-13414" fmla="*/ 1695099 h 1701760"/>
                      <a:gd name="connsiteX169-13415" fmla="*/ 969442 w 2769956"/>
                      <a:gd name="connsiteY169-13416" fmla="*/ 1698657 h 1701760"/>
                      <a:gd name="connsiteX170-13417" fmla="*/ 955210 w 2769956"/>
                      <a:gd name="connsiteY170-13418" fmla="*/ 1663077 h 1701760"/>
                      <a:gd name="connsiteX171-13419" fmla="*/ 926747 w 2769956"/>
                      <a:gd name="connsiteY171-13420" fmla="*/ 1591917 h 1701760"/>
                      <a:gd name="connsiteX172-13421" fmla="*/ 933863 w 2769956"/>
                      <a:gd name="connsiteY172-13422" fmla="*/ 1538548 h 1701760"/>
                      <a:gd name="connsiteX173-13423" fmla="*/ 948095 w 2769956"/>
                      <a:gd name="connsiteY173-13424" fmla="*/ 1474504 h 1701760"/>
                      <a:gd name="connsiteX174-13425" fmla="*/ 965884 w 2769956"/>
                      <a:gd name="connsiteY174-13426" fmla="*/ 1474504 h 1701760"/>
                      <a:gd name="connsiteX175-13427" fmla="*/ 933863 w 2769956"/>
                      <a:gd name="connsiteY175-13428" fmla="*/ 1453156 h 1701760"/>
                      <a:gd name="connsiteX176-13429" fmla="*/ 905399 w 2769956"/>
                      <a:gd name="connsiteY176-13430" fmla="*/ 1474504 h 1701760"/>
                      <a:gd name="connsiteX177-13431" fmla="*/ 827123 w 2769956"/>
                      <a:gd name="connsiteY177-13432" fmla="*/ 1481620 h 1701760"/>
                      <a:gd name="connsiteX178-13433" fmla="*/ 816449 w 2769956"/>
                      <a:gd name="connsiteY178-13434" fmla="*/ 1456714 h 1701760"/>
                      <a:gd name="connsiteX179-13435" fmla="*/ 766638 w 2769956"/>
                      <a:gd name="connsiteY179-13436" fmla="*/ 1438924 h 1701760"/>
                      <a:gd name="connsiteX180-13437" fmla="*/ 734616 w 2769956"/>
                      <a:gd name="connsiteY180-13438" fmla="*/ 1381997 h 1701760"/>
                      <a:gd name="connsiteX181-13439" fmla="*/ 731058 w 2769956"/>
                      <a:gd name="connsiteY181-13440" fmla="*/ 1428251 h 1701760"/>
                      <a:gd name="connsiteX182-13441" fmla="*/ 709710 w 2769956"/>
                      <a:gd name="connsiteY182-13442" fmla="*/ 1435366 h 1701760"/>
                      <a:gd name="connsiteX183-13443" fmla="*/ 684804 w 2769956"/>
                      <a:gd name="connsiteY183-13444" fmla="*/ 1428251 h 1701760"/>
                      <a:gd name="connsiteX184-13445" fmla="*/ 667014 w 2769956"/>
                      <a:gd name="connsiteY184-13446" fmla="*/ 1446040 h 1701760"/>
                      <a:gd name="connsiteX185-13447" fmla="*/ 627877 w 2769956"/>
                      <a:gd name="connsiteY185-13448" fmla="*/ 1449598 h 1701760"/>
                      <a:gd name="connsiteX186-13449" fmla="*/ 592297 w 2769956"/>
                      <a:gd name="connsiteY186-13450" fmla="*/ 1417577 h 1701760"/>
                      <a:gd name="connsiteX187-13451" fmla="*/ 546043 w 2769956"/>
                      <a:gd name="connsiteY187-13452" fmla="*/ 1431809 h 1701760"/>
                      <a:gd name="connsiteX188-13453" fmla="*/ 489116 w 2769956"/>
                      <a:gd name="connsiteY188-13454" fmla="*/ 1406903 h 1701760"/>
                      <a:gd name="connsiteX189-13455" fmla="*/ 442862 w 2769956"/>
                      <a:gd name="connsiteY189-13456" fmla="*/ 1378439 h 1701760"/>
                      <a:gd name="connsiteX190-13457" fmla="*/ 385934 w 2769956"/>
                      <a:gd name="connsiteY190-13458" fmla="*/ 1367765 h 1701760"/>
                      <a:gd name="connsiteX191-13459" fmla="*/ 389492 w 2769956"/>
                      <a:gd name="connsiteY191-13460" fmla="*/ 1303721 h 1701760"/>
                      <a:gd name="connsiteX192-13461" fmla="*/ 378818 w 2769956"/>
                      <a:gd name="connsiteY192-13462" fmla="*/ 1257468 h 1701760"/>
                      <a:gd name="connsiteX193-13463" fmla="*/ 407282 w 2769956"/>
                      <a:gd name="connsiteY193-13464" fmla="*/ 1221888 h 1701760"/>
                      <a:gd name="connsiteX194-13465" fmla="*/ 382376 w 2769956"/>
                      <a:gd name="connsiteY194-13466" fmla="*/ 1182750 h 1701760"/>
                      <a:gd name="connsiteX195-13467" fmla="*/ 336123 w 2769956"/>
                      <a:gd name="connsiteY195-13468" fmla="*/ 1196982 h 1701760"/>
                      <a:gd name="connsiteX196-13469" fmla="*/ 311217 w 2769956"/>
                      <a:gd name="connsiteY196-13470" fmla="*/ 1172076 h 1701760"/>
                      <a:gd name="connsiteX197-13471" fmla="*/ 268521 w 2769956"/>
                      <a:gd name="connsiteY197-13472" fmla="*/ 1179192 h 1701760"/>
                      <a:gd name="connsiteX198-13473" fmla="*/ 211593 w 2769956"/>
                      <a:gd name="connsiteY198-13474" fmla="*/ 1157844 h 1701760"/>
                      <a:gd name="connsiteX199-13475" fmla="*/ 190246 w 2769956"/>
                      <a:gd name="connsiteY199-13476" fmla="*/ 1125823 h 1701760"/>
                      <a:gd name="connsiteX200-13477" fmla="*/ 236499 w 2769956"/>
                      <a:gd name="connsiteY200-13478" fmla="*/ 1083127 h 1701760"/>
                      <a:gd name="connsiteX201-13479" fmla="*/ 275637 w 2769956"/>
                      <a:gd name="connsiteY201-13480" fmla="*/ 1061779 h 1701760"/>
                      <a:gd name="connsiteX202-13481" fmla="*/ 307659 w 2769956"/>
                      <a:gd name="connsiteY202-13482" fmla="*/ 1076011 h 1701760"/>
                      <a:gd name="connsiteX203-13483" fmla="*/ 325449 w 2769956"/>
                      <a:gd name="connsiteY203-13484" fmla="*/ 1011967 h 1701760"/>
                      <a:gd name="connsiteX204-13485" fmla="*/ 300543 w 2769956"/>
                      <a:gd name="connsiteY204-13486" fmla="*/ 951482 h 1701760"/>
                      <a:gd name="connsiteX205-13487" fmla="*/ 261405 w 2769956"/>
                      <a:gd name="connsiteY205-13488" fmla="*/ 965714 h 1701760"/>
                      <a:gd name="connsiteX206-13489" fmla="*/ 236499 w 2769956"/>
                      <a:gd name="connsiteY206-13490" fmla="*/ 947924 h 1701760"/>
                      <a:gd name="connsiteX207-13491" fmla="*/ 211593 w 2769956"/>
                      <a:gd name="connsiteY207-13492" fmla="*/ 965714 h 1701760"/>
                      <a:gd name="connsiteX208-13493" fmla="*/ 165340 w 2769956"/>
                      <a:gd name="connsiteY208-13494" fmla="*/ 947924 h 1701760"/>
                      <a:gd name="connsiteX209-13495" fmla="*/ 151108 w 2769956"/>
                      <a:gd name="connsiteY209-13496" fmla="*/ 926576 h 1701760"/>
                      <a:gd name="connsiteX210-13497" fmla="*/ 136876 w 2769956"/>
                      <a:gd name="connsiteY210-13498" fmla="*/ 890996 h 1701760"/>
                      <a:gd name="connsiteX211-13499" fmla="*/ 83506 w 2769956"/>
                      <a:gd name="connsiteY211-13500" fmla="*/ 876764 h 1701760"/>
                      <a:gd name="connsiteX212-13501" fmla="*/ 65716 w 2769956"/>
                      <a:gd name="connsiteY212-13502" fmla="*/ 883880 h 1701760"/>
                      <a:gd name="connsiteX213-13503" fmla="*/ 44368 w 2769956"/>
                      <a:gd name="connsiteY213-13504" fmla="*/ 837626 h 1701760"/>
                      <a:gd name="connsiteX214-13505" fmla="*/ 58600 w 2769956"/>
                      <a:gd name="connsiteY214-13506" fmla="*/ 784257 h 1701760"/>
                      <a:gd name="connsiteX215-13507" fmla="*/ 69274 w 2769956"/>
                      <a:gd name="connsiteY215-13508" fmla="*/ 738003 h 1701760"/>
                      <a:gd name="connsiteX216-13509" fmla="*/ 87064 w 2769956"/>
                      <a:gd name="connsiteY216-13510" fmla="*/ 723771 h 1701760"/>
                      <a:gd name="connsiteX217-13511" fmla="*/ 58600 w 2769956"/>
                      <a:gd name="connsiteY217-13512" fmla="*/ 695307 h 1701760"/>
                      <a:gd name="connsiteX218-13513" fmla="*/ 1673 w 2769956"/>
                      <a:gd name="connsiteY218-13514" fmla="*/ 652612 h 1701760"/>
                      <a:gd name="connsiteX0-13515" fmla="*/ 1673 w 2769956"/>
                      <a:gd name="connsiteY0-13516" fmla="*/ 652612 h 1701760"/>
                      <a:gd name="connsiteX1-13517" fmla="*/ 375260 w 2769956"/>
                      <a:gd name="connsiteY1-13518" fmla="*/ 193633 h 1701760"/>
                      <a:gd name="connsiteX2-13519" fmla="*/ 453536 w 2769956"/>
                      <a:gd name="connsiteY2-13520" fmla="*/ 122473 h 1701760"/>
                      <a:gd name="connsiteX3-13521" fmla="*/ 517579 w 2769956"/>
                      <a:gd name="connsiteY3-13522" fmla="*/ 58430 h 1701760"/>
                      <a:gd name="connsiteX4-13523" fmla="*/ 560275 w 2769956"/>
                      <a:gd name="connsiteY4-13524" fmla="*/ 61988 h 1701760"/>
                      <a:gd name="connsiteX5-13525" fmla="*/ 553159 w 2769956"/>
                      <a:gd name="connsiteY5-13526" fmla="*/ 12176 h 1701760"/>
                      <a:gd name="connsiteX6-13527" fmla="*/ 606529 w 2769956"/>
                      <a:gd name="connsiteY6-13528" fmla="*/ 1502 h 1701760"/>
                      <a:gd name="connsiteX7-13529" fmla="*/ 652782 w 2769956"/>
                      <a:gd name="connsiteY7-13530" fmla="*/ 37082 h 1701760"/>
                      <a:gd name="connsiteX8-13531" fmla="*/ 702594 w 2769956"/>
                      <a:gd name="connsiteY8-13532" fmla="*/ 26408 h 1701760"/>
                      <a:gd name="connsiteX9-13533" fmla="*/ 716826 w 2769956"/>
                      <a:gd name="connsiteY9-13534" fmla="*/ 69103 h 1701760"/>
                      <a:gd name="connsiteX10-13535" fmla="*/ 727500 w 2769956"/>
                      <a:gd name="connsiteY10-13536" fmla="*/ 111799 h 1701760"/>
                      <a:gd name="connsiteX11-13537" fmla="*/ 759522 w 2769956"/>
                      <a:gd name="connsiteY11-13538" fmla="*/ 111799 h 1701760"/>
                      <a:gd name="connsiteX12-13539" fmla="*/ 784428 w 2769956"/>
                      <a:gd name="connsiteY12-13540" fmla="*/ 175843 h 1701760"/>
                      <a:gd name="connsiteX13-13541" fmla="*/ 841355 w 2769956"/>
                      <a:gd name="connsiteY13-13542" fmla="*/ 179401 h 1701760"/>
                      <a:gd name="connsiteX14-13543" fmla="*/ 869819 w 2769956"/>
                      <a:gd name="connsiteY14-13544" fmla="*/ 161611 h 1701760"/>
                      <a:gd name="connsiteX15-13545" fmla="*/ 891167 w 2769956"/>
                      <a:gd name="connsiteY15-13546" fmla="*/ 257676 h 1701760"/>
                      <a:gd name="connsiteX16-13547" fmla="*/ 898283 w 2769956"/>
                      <a:gd name="connsiteY16-13548" fmla="*/ 303930 h 1701760"/>
                      <a:gd name="connsiteX17-13549" fmla="*/ 880493 w 2769956"/>
                      <a:gd name="connsiteY17-13550" fmla="*/ 332394 h 1701760"/>
                      <a:gd name="connsiteX18-13551" fmla="*/ 816449 w 2769956"/>
                      <a:gd name="connsiteY18-13552" fmla="*/ 378647 h 1701760"/>
                      <a:gd name="connsiteX19-13553" fmla="*/ 791544 w 2769956"/>
                      <a:gd name="connsiteY19-13554" fmla="*/ 417785 h 1701760"/>
                      <a:gd name="connsiteX20-13555" fmla="*/ 834239 w 2769956"/>
                      <a:gd name="connsiteY20-13556" fmla="*/ 403553 h 1701760"/>
                      <a:gd name="connsiteX21-13557" fmla="*/ 884051 w 2769956"/>
                      <a:gd name="connsiteY21-13558" fmla="*/ 396437 h 1701760"/>
                      <a:gd name="connsiteX22-13559" fmla="*/ 919631 w 2769956"/>
                      <a:gd name="connsiteY22-13560" fmla="*/ 414227 h 1701760"/>
                      <a:gd name="connsiteX23-13561" fmla="*/ 912515 w 2769956"/>
                      <a:gd name="connsiteY23-13562" fmla="*/ 467597 h 1701760"/>
                      <a:gd name="connsiteX24-13563" fmla="*/ 891167 w 2769956"/>
                      <a:gd name="connsiteY24-13564" fmla="*/ 517409 h 1701760"/>
                      <a:gd name="connsiteX25-13565" fmla="*/ 901841 w 2769956"/>
                      <a:gd name="connsiteY25-13566" fmla="*/ 585010 h 1701760"/>
                      <a:gd name="connsiteX26-13567" fmla="*/ 940979 w 2769956"/>
                      <a:gd name="connsiteY26-13568" fmla="*/ 617032 h 1701760"/>
                      <a:gd name="connsiteX27-13569" fmla="*/ 962326 w 2769956"/>
                      <a:gd name="connsiteY27-13570" fmla="*/ 649054 h 1701760"/>
                      <a:gd name="connsiteX28-13571" fmla="*/ 990790 w 2769956"/>
                      <a:gd name="connsiteY28-13572" fmla="*/ 595684 h 1701760"/>
                      <a:gd name="connsiteX29-13573" fmla="*/ 1033486 w 2769956"/>
                      <a:gd name="connsiteY29-13574" fmla="*/ 606358 h 1701760"/>
                      <a:gd name="connsiteX30-13575" fmla="*/ 1069066 w 2769956"/>
                      <a:gd name="connsiteY30-13576" fmla="*/ 592126 h 1701760"/>
                      <a:gd name="connsiteX31-13577" fmla="*/ 1108203 w 2769956"/>
                      <a:gd name="connsiteY31-13578" fmla="*/ 560104 h 1701760"/>
                      <a:gd name="connsiteX32-13579" fmla="*/ 1158015 w 2769956"/>
                      <a:gd name="connsiteY32-13580" fmla="*/ 567220 h 1701760"/>
                      <a:gd name="connsiteX33-13581" fmla="*/ 1197153 w 2769956"/>
                      <a:gd name="connsiteY33-13582" fmla="*/ 556546 h 1701760"/>
                      <a:gd name="connsiteX34-13583" fmla="*/ 1207827 w 2769956"/>
                      <a:gd name="connsiteY34-13584" fmla="*/ 613474 h 1701760"/>
                      <a:gd name="connsiteX35-13585" fmla="*/ 1236291 w 2769956"/>
                      <a:gd name="connsiteY35-13586" fmla="*/ 638380 h 1701760"/>
                      <a:gd name="connsiteX36-13587" fmla="*/ 1232733 w 2769956"/>
                      <a:gd name="connsiteY36-13588" fmla="*/ 681075 h 1701760"/>
                      <a:gd name="connsiteX37-13589" fmla="*/ 1225617 w 2769956"/>
                      <a:gd name="connsiteY37-13590" fmla="*/ 720213 h 1701760"/>
                      <a:gd name="connsiteX38-13591" fmla="*/ 1200711 w 2769956"/>
                      <a:gd name="connsiteY38-13592" fmla="*/ 745119 h 1701760"/>
                      <a:gd name="connsiteX39-13593" fmla="*/ 1165131 w 2769956"/>
                      <a:gd name="connsiteY39-13594" fmla="*/ 798489 h 1701760"/>
                      <a:gd name="connsiteX40-13595" fmla="*/ 1190037 w 2769956"/>
                      <a:gd name="connsiteY40-13596" fmla="*/ 812721 h 1701760"/>
                      <a:gd name="connsiteX41-13597" fmla="*/ 1232733 w 2769956"/>
                      <a:gd name="connsiteY41-13598" fmla="*/ 784257 h 1701760"/>
                      <a:gd name="connsiteX42-13599" fmla="*/ 1268312 w 2769956"/>
                      <a:gd name="connsiteY42-13600" fmla="*/ 851858 h 1701760"/>
                      <a:gd name="connsiteX43-13601" fmla="*/ 1303892 w 2769956"/>
                      <a:gd name="connsiteY43-13602" fmla="*/ 855416 h 1701760"/>
                      <a:gd name="connsiteX44-13603" fmla="*/ 1350146 w 2769956"/>
                      <a:gd name="connsiteY44-13604" fmla="*/ 866090 h 1701760"/>
                      <a:gd name="connsiteX45-13605" fmla="*/ 1385726 w 2769956"/>
                      <a:gd name="connsiteY45-13606" fmla="*/ 809163 h 1701760"/>
                      <a:gd name="connsiteX46-13607" fmla="*/ 1424863 w 2769956"/>
                      <a:gd name="connsiteY46-13608" fmla="*/ 784257 h 1701760"/>
                      <a:gd name="connsiteX47-13609" fmla="*/ 1478233 w 2769956"/>
                      <a:gd name="connsiteY47-13610" fmla="*/ 809163 h 1701760"/>
                      <a:gd name="connsiteX48-13611" fmla="*/ 1506697 w 2769956"/>
                      <a:gd name="connsiteY48-13612" fmla="*/ 823395 h 1701760"/>
                      <a:gd name="connsiteX49-13613" fmla="*/ 1531603 w 2769956"/>
                      <a:gd name="connsiteY49-13614" fmla="*/ 812721 h 1701760"/>
                      <a:gd name="connsiteX50-13615" fmla="*/ 1520929 w 2769956"/>
                      <a:gd name="connsiteY50-13616" fmla="*/ 773583 h 1701760"/>
                      <a:gd name="connsiteX51-13617" fmla="*/ 1524487 w 2769956"/>
                      <a:gd name="connsiteY51-13618" fmla="*/ 730887 h 1701760"/>
                      <a:gd name="connsiteX52-13619" fmla="*/ 1560067 w 2769956"/>
                      <a:gd name="connsiteY52-13620" fmla="*/ 698865 h 1701760"/>
                      <a:gd name="connsiteX53-13621" fmla="*/ 1631226 w 2769956"/>
                      <a:gd name="connsiteY53-13622" fmla="*/ 709539 h 1701760"/>
                      <a:gd name="connsiteX54-13623" fmla="*/ 1698828 w 2769956"/>
                      <a:gd name="connsiteY54-13624" fmla="*/ 734445 h 1701760"/>
                      <a:gd name="connsiteX55-13625" fmla="*/ 1745081 w 2769956"/>
                      <a:gd name="connsiteY55-13626" fmla="*/ 734445 h 1701760"/>
                      <a:gd name="connsiteX56-13627" fmla="*/ 1784219 w 2769956"/>
                      <a:gd name="connsiteY56-13628" fmla="*/ 720213 h 1701760"/>
                      <a:gd name="connsiteX57-13629" fmla="*/ 1802009 w 2769956"/>
                      <a:gd name="connsiteY57-13630" fmla="*/ 716655 h 1701760"/>
                      <a:gd name="connsiteX58-13631" fmla="*/ 1819799 w 2769956"/>
                      <a:gd name="connsiteY58-13632" fmla="*/ 748677 h 1701760"/>
                      <a:gd name="connsiteX59-13633" fmla="*/ 1762871 w 2769956"/>
                      <a:gd name="connsiteY59-13634" fmla="*/ 823395 h 1701760"/>
                      <a:gd name="connsiteX60-13635" fmla="*/ 1748639 w 2769956"/>
                      <a:gd name="connsiteY60-13636" fmla="*/ 866090 h 1701760"/>
                      <a:gd name="connsiteX61-13637" fmla="*/ 1784219 w 2769956"/>
                      <a:gd name="connsiteY61-13638" fmla="*/ 880322 h 1701760"/>
                      <a:gd name="connsiteX62-13639" fmla="*/ 1880284 w 2769956"/>
                      <a:gd name="connsiteY62-13640" fmla="*/ 862532 h 1701760"/>
                      <a:gd name="connsiteX63-13641" fmla="*/ 1933654 w 2769956"/>
                      <a:gd name="connsiteY63-13642" fmla="*/ 826952 h 1701760"/>
                      <a:gd name="connsiteX64-13643" fmla="*/ 1976350 w 2769956"/>
                      <a:gd name="connsiteY64-13644" fmla="*/ 841184 h 1701760"/>
                      <a:gd name="connsiteX65-13645" fmla="*/ 2001256 w 2769956"/>
                      <a:gd name="connsiteY65-13646" fmla="*/ 873206 h 1701760"/>
                      <a:gd name="connsiteX66-13647" fmla="*/ 2036835 w 2769956"/>
                      <a:gd name="connsiteY66-13648" fmla="*/ 834068 h 1701760"/>
                      <a:gd name="connsiteX67-13649" fmla="*/ 2047509 w 2769956"/>
                      <a:gd name="connsiteY67-13650" fmla="*/ 677517 h 1701760"/>
                      <a:gd name="connsiteX68-13651" fmla="*/ 2065299 w 2769956"/>
                      <a:gd name="connsiteY68-13652" fmla="*/ 609916 h 1701760"/>
                      <a:gd name="connsiteX69-13653" fmla="*/ 2115111 w 2769956"/>
                      <a:gd name="connsiteY69-13654" fmla="*/ 563662 h 1701760"/>
                      <a:gd name="connsiteX70-13655" fmla="*/ 2132901 w 2769956"/>
                      <a:gd name="connsiteY70-13656" fmla="*/ 467597 h 1701760"/>
                      <a:gd name="connsiteX71-13657" fmla="*/ 2129343 w 2769956"/>
                      <a:gd name="connsiteY71-13658" fmla="*/ 417785 h 1701760"/>
                      <a:gd name="connsiteX72-13659" fmla="*/ 2193386 w 2769956"/>
                      <a:gd name="connsiteY72-13660" fmla="*/ 385763 h 1701760"/>
                      <a:gd name="connsiteX73-13661" fmla="*/ 2214734 w 2769956"/>
                      <a:gd name="connsiteY73-13662" fmla="*/ 343068 h 1701760"/>
                      <a:gd name="connsiteX74-13663" fmla="*/ 2207618 w 2769956"/>
                      <a:gd name="connsiteY74-13664" fmla="*/ 261234 h 1701760"/>
                      <a:gd name="connsiteX75-13665" fmla="*/ 2236082 w 2769956"/>
                      <a:gd name="connsiteY75-13666" fmla="*/ 214981 h 1701760"/>
                      <a:gd name="connsiteX76-13667" fmla="*/ 2300126 w 2769956"/>
                      <a:gd name="connsiteY76-13668" fmla="*/ 211423 h 1701760"/>
                      <a:gd name="connsiteX77-13669" fmla="*/ 2346379 w 2769956"/>
                      <a:gd name="connsiteY77-13670" fmla="*/ 182959 h 1701760"/>
                      <a:gd name="connsiteX78-13671" fmla="*/ 2396191 w 2769956"/>
                      <a:gd name="connsiteY78-13672" fmla="*/ 147379 h 1701760"/>
                      <a:gd name="connsiteX79-13673" fmla="*/ 2431771 w 2769956"/>
                      <a:gd name="connsiteY79-13674" fmla="*/ 118915 h 1701760"/>
                      <a:gd name="connsiteX80-13675" fmla="*/ 2474467 w 2769956"/>
                      <a:gd name="connsiteY80-13676" fmla="*/ 165169 h 1701760"/>
                      <a:gd name="connsiteX81-13677" fmla="*/ 2520720 w 2769956"/>
                      <a:gd name="connsiteY81-13678" fmla="*/ 247002 h 1701760"/>
                      <a:gd name="connsiteX82-13679" fmla="*/ 2538510 w 2769956"/>
                      <a:gd name="connsiteY82-13680" fmla="*/ 279024 h 1701760"/>
                      <a:gd name="connsiteX83-13681" fmla="*/ 2588322 w 2769956"/>
                      <a:gd name="connsiteY83-13682" fmla="*/ 257676 h 1701760"/>
                      <a:gd name="connsiteX84-13683" fmla="*/ 2648807 w 2769956"/>
                      <a:gd name="connsiteY84-13684" fmla="*/ 232770 h 1701760"/>
                      <a:gd name="connsiteX85-13685" fmla="*/ 2659481 w 2769956"/>
                      <a:gd name="connsiteY85-13686" fmla="*/ 275466 h 1701760"/>
                      <a:gd name="connsiteX86-13687" fmla="*/ 2712851 w 2769956"/>
                      <a:gd name="connsiteY86-13688" fmla="*/ 268350 h 1701760"/>
                      <a:gd name="connsiteX87-13689" fmla="*/ 2748431 w 2769956"/>
                      <a:gd name="connsiteY87-13690" fmla="*/ 275466 h 1701760"/>
                      <a:gd name="connsiteX88-13691" fmla="*/ 2769779 w 2769956"/>
                      <a:gd name="connsiteY88-13692" fmla="*/ 314604 h 1701760"/>
                      <a:gd name="connsiteX89-13693" fmla="*/ 2755547 w 2769956"/>
                      <a:gd name="connsiteY89-13694" fmla="*/ 346626 h 1701760"/>
                      <a:gd name="connsiteX90-13695" fmla="*/ 2705735 w 2769956"/>
                      <a:gd name="connsiteY90-13696" fmla="*/ 421343 h 1701760"/>
                      <a:gd name="connsiteX91-13697" fmla="*/ 2680829 w 2769956"/>
                      <a:gd name="connsiteY91-13698" fmla="*/ 460481 h 1701760"/>
                      <a:gd name="connsiteX92-13699" fmla="*/ 2663039 w 2769956"/>
                      <a:gd name="connsiteY92-13700" fmla="*/ 510293 h 1701760"/>
                      <a:gd name="connsiteX93-13701" fmla="*/ 2648807 w 2769956"/>
                      <a:gd name="connsiteY93-13702" fmla="*/ 535198 h 1701760"/>
                      <a:gd name="connsiteX94-13703" fmla="*/ 2680829 w 2769956"/>
                      <a:gd name="connsiteY94-13704" fmla="*/ 560104 h 1701760"/>
                      <a:gd name="connsiteX95-13705" fmla="*/ 2655923 w 2769956"/>
                      <a:gd name="connsiteY95-13706" fmla="*/ 613474 h 1701760"/>
                      <a:gd name="connsiteX96-13707" fmla="*/ 2677271 w 2769956"/>
                      <a:gd name="connsiteY96-13708" fmla="*/ 666844 h 1701760"/>
                      <a:gd name="connsiteX97-13709" fmla="*/ 2634575 w 2769956"/>
                      <a:gd name="connsiteY97-13710" fmla="*/ 656170 h 1701760"/>
                      <a:gd name="connsiteX98-13711" fmla="*/ 2588322 w 2769956"/>
                      <a:gd name="connsiteY98-13712" fmla="*/ 645496 h 1701760"/>
                      <a:gd name="connsiteX99-13713" fmla="*/ 2616786 w 2769956"/>
                      <a:gd name="connsiteY99-13714" fmla="*/ 677517 h 1701760"/>
                      <a:gd name="connsiteX100-13715" fmla="*/ 2588322 w 2769956"/>
                      <a:gd name="connsiteY100-13716" fmla="*/ 723771 h 1701760"/>
                      <a:gd name="connsiteX101-13717" fmla="*/ 2566974 w 2769956"/>
                      <a:gd name="connsiteY101-13718" fmla="*/ 730887 h 1701760"/>
                      <a:gd name="connsiteX102-13719" fmla="*/ 2556300 w 2769956"/>
                      <a:gd name="connsiteY102-13720" fmla="*/ 762909 h 1701760"/>
                      <a:gd name="connsiteX103-13721" fmla="*/ 2520720 w 2769956"/>
                      <a:gd name="connsiteY103-13722" fmla="*/ 794931 h 1701760"/>
                      <a:gd name="connsiteX104-13723" fmla="*/ 2506488 w 2769956"/>
                      <a:gd name="connsiteY104-13724" fmla="*/ 826952 h 1701760"/>
                      <a:gd name="connsiteX105-13725" fmla="*/ 2470909 w 2769956"/>
                      <a:gd name="connsiteY105-13726" fmla="*/ 830510 h 1701760"/>
                      <a:gd name="connsiteX106-13727" fmla="*/ 2438887 w 2769956"/>
                      <a:gd name="connsiteY106-13728" fmla="*/ 834068 h 1701760"/>
                      <a:gd name="connsiteX107-13729" fmla="*/ 2424655 w 2769956"/>
                      <a:gd name="connsiteY107-13730" fmla="*/ 873206 h 1701760"/>
                      <a:gd name="connsiteX108-13731" fmla="*/ 2421097 w 2769956"/>
                      <a:gd name="connsiteY108-13732" fmla="*/ 887438 h 1701760"/>
                      <a:gd name="connsiteX109-13733" fmla="*/ 2381959 w 2769956"/>
                      <a:gd name="connsiteY109-13734" fmla="*/ 944366 h 1701760"/>
                      <a:gd name="connsiteX110-13735" fmla="*/ 2346379 w 2769956"/>
                      <a:gd name="connsiteY110-13736" fmla="*/ 965714 h 1701760"/>
                      <a:gd name="connsiteX111-13737" fmla="*/ 2335705 w 2769956"/>
                      <a:gd name="connsiteY111-13738" fmla="*/ 965714 h 1701760"/>
                      <a:gd name="connsiteX112-13739" fmla="*/ 2314358 w 2769956"/>
                      <a:gd name="connsiteY112-13740" fmla="*/ 990619 h 1701760"/>
                      <a:gd name="connsiteX113-13741" fmla="*/ 2293010 w 2769956"/>
                      <a:gd name="connsiteY113-13742" fmla="*/ 997735 h 1701760"/>
                      <a:gd name="connsiteX114-13743" fmla="*/ 2260988 w 2769956"/>
                      <a:gd name="connsiteY114-13744" fmla="*/ 1019083 h 1701760"/>
                      <a:gd name="connsiteX115-13745" fmla="*/ 2218292 w 2769956"/>
                      <a:gd name="connsiteY115-13746" fmla="*/ 1026199 h 1701760"/>
                      <a:gd name="connsiteX116-13747" fmla="*/ 2189828 w 2769956"/>
                      <a:gd name="connsiteY116-13748" fmla="*/ 1104475 h 1701760"/>
                      <a:gd name="connsiteX117-13749" fmla="*/ 2157807 w 2769956"/>
                      <a:gd name="connsiteY117-13750" fmla="*/ 1157844 h 1701760"/>
                      <a:gd name="connsiteX118-13751" fmla="*/ 2122227 w 2769956"/>
                      <a:gd name="connsiteY118-13752" fmla="*/ 1161402 h 1701760"/>
                      <a:gd name="connsiteX119-13753" fmla="*/ 2097321 w 2769956"/>
                      <a:gd name="connsiteY119-13754" fmla="*/ 1175634 h 1701760"/>
                      <a:gd name="connsiteX120-13755" fmla="*/ 2068857 w 2769956"/>
                      <a:gd name="connsiteY120-13756" fmla="*/ 1182750 h 1701760"/>
                      <a:gd name="connsiteX121-13757" fmla="*/ 2022603 w 2769956"/>
                      <a:gd name="connsiteY121-13758" fmla="*/ 1200540 h 1701760"/>
                      <a:gd name="connsiteX122-13759" fmla="*/ 2004814 w 2769956"/>
                      <a:gd name="connsiteY122-13760" fmla="*/ 1179192 h 1701760"/>
                      <a:gd name="connsiteX123-13761" fmla="*/ 1990582 w 2769956"/>
                      <a:gd name="connsiteY123-13762" fmla="*/ 1200540 h 1701760"/>
                      <a:gd name="connsiteX124-13763" fmla="*/ 1979908 w 2769956"/>
                      <a:gd name="connsiteY124-13764" fmla="*/ 1225446 h 1701760"/>
                      <a:gd name="connsiteX125-13765" fmla="*/ 1944328 w 2769956"/>
                      <a:gd name="connsiteY125-13766" fmla="*/ 1200540 h 1701760"/>
                      <a:gd name="connsiteX126-13767" fmla="*/ 1908748 w 2769956"/>
                      <a:gd name="connsiteY126-13768" fmla="*/ 1207656 h 1701760"/>
                      <a:gd name="connsiteX127-13769" fmla="*/ 1866053 w 2769956"/>
                      <a:gd name="connsiteY127-13770" fmla="*/ 1236120 h 1701760"/>
                      <a:gd name="connsiteX128-13771" fmla="*/ 1837589 w 2769956"/>
                      <a:gd name="connsiteY128-13772" fmla="*/ 1221888 h 1701760"/>
                      <a:gd name="connsiteX129-13773" fmla="*/ 1844705 w 2769956"/>
                      <a:gd name="connsiteY129-13774" fmla="*/ 1196982 h 1701760"/>
                      <a:gd name="connsiteX130-13775" fmla="*/ 1805567 w 2769956"/>
                      <a:gd name="connsiteY130-13776" fmla="*/ 1225446 h 1701760"/>
                      <a:gd name="connsiteX131-13777" fmla="*/ 1805567 w 2769956"/>
                      <a:gd name="connsiteY131-13778" fmla="*/ 1257468 h 1701760"/>
                      <a:gd name="connsiteX132-13779" fmla="*/ 1787777 w 2769956"/>
                      <a:gd name="connsiteY132-13780" fmla="*/ 1246794 h 1701760"/>
                      <a:gd name="connsiteX133-13781" fmla="*/ 1773545 w 2769956"/>
                      <a:gd name="connsiteY133-13782" fmla="*/ 1268142 h 1701760"/>
                      <a:gd name="connsiteX134-13783" fmla="*/ 1766429 w 2769956"/>
                      <a:gd name="connsiteY134-13784" fmla="*/ 1307279 h 1701760"/>
                      <a:gd name="connsiteX135-13785" fmla="*/ 1702386 w 2769956"/>
                      <a:gd name="connsiteY135-13786" fmla="*/ 1307279 h 1701760"/>
                      <a:gd name="connsiteX136-13787" fmla="*/ 1698828 w 2769956"/>
                      <a:gd name="connsiteY136-13788" fmla="*/ 1261026 h 1701760"/>
                      <a:gd name="connsiteX137-13789" fmla="*/ 1638342 w 2769956"/>
                      <a:gd name="connsiteY137-13790" fmla="*/ 1200540 h 1701760"/>
                      <a:gd name="connsiteX138-13791" fmla="*/ 1627668 w 2769956"/>
                      <a:gd name="connsiteY138-13792" fmla="*/ 1172076 h 1701760"/>
                      <a:gd name="connsiteX139-13793" fmla="*/ 1641900 w 2769956"/>
                      <a:gd name="connsiteY139-13794" fmla="*/ 1232562 h 1701760"/>
                      <a:gd name="connsiteX140-13795" fmla="*/ 1613436 w 2769956"/>
                      <a:gd name="connsiteY140-13796" fmla="*/ 1221888 h 1701760"/>
                      <a:gd name="connsiteX141-13797" fmla="*/ 1645458 w 2769956"/>
                      <a:gd name="connsiteY141-13798" fmla="*/ 1293047 h 1701760"/>
                      <a:gd name="connsiteX142-13799" fmla="*/ 1631226 w 2769956"/>
                      <a:gd name="connsiteY142-13800" fmla="*/ 1332185 h 1701760"/>
                      <a:gd name="connsiteX143-13801" fmla="*/ 1616994 w 2769956"/>
                      <a:gd name="connsiteY143-13802" fmla="*/ 1335743 h 1701760"/>
                      <a:gd name="connsiteX144-13803" fmla="*/ 1588530 w 2769956"/>
                      <a:gd name="connsiteY144-13804" fmla="*/ 1310837 h 1701760"/>
                      <a:gd name="connsiteX145-13805" fmla="*/ 1574298 w 2769956"/>
                      <a:gd name="connsiteY145-13806" fmla="*/ 1342859 h 1701760"/>
                      <a:gd name="connsiteX146-13807" fmla="*/ 1549393 w 2769956"/>
                      <a:gd name="connsiteY146-13808" fmla="*/ 1335743 h 1701760"/>
                      <a:gd name="connsiteX147-13809" fmla="*/ 1545835 w 2769956"/>
                      <a:gd name="connsiteY147-13810" fmla="*/ 1300163 h 1701760"/>
                      <a:gd name="connsiteX148-13811" fmla="*/ 1538719 w 2769956"/>
                      <a:gd name="connsiteY148-13812" fmla="*/ 1385555 h 1701760"/>
                      <a:gd name="connsiteX149-13813" fmla="*/ 1496023 w 2769956"/>
                      <a:gd name="connsiteY149-13814" fmla="*/ 1392671 h 1701760"/>
                      <a:gd name="connsiteX150-13815" fmla="*/ 1474675 w 2769956"/>
                      <a:gd name="connsiteY150-13816" fmla="*/ 1406903 h 1701760"/>
                      <a:gd name="connsiteX151-13817" fmla="*/ 1442653 w 2769956"/>
                      <a:gd name="connsiteY151-13818" fmla="*/ 1396229 h 1701760"/>
                      <a:gd name="connsiteX152-13819" fmla="*/ 1407074 w 2769956"/>
                      <a:gd name="connsiteY152-13820" fmla="*/ 1421135 h 1701760"/>
                      <a:gd name="connsiteX153-13821" fmla="*/ 1367936 w 2769956"/>
                      <a:gd name="connsiteY153-13822" fmla="*/ 1403345 h 1701760"/>
                      <a:gd name="connsiteX154-13823" fmla="*/ 1357262 w 2769956"/>
                      <a:gd name="connsiteY154-13824" fmla="*/ 1414019 h 1701760"/>
                      <a:gd name="connsiteX155-13825" fmla="*/ 1332356 w 2769956"/>
                      <a:gd name="connsiteY155-13826" fmla="*/ 1449598 h 1701760"/>
                      <a:gd name="connsiteX156-13827" fmla="*/ 1321682 w 2769956"/>
                      <a:gd name="connsiteY156-13828" fmla="*/ 1428251 h 1701760"/>
                      <a:gd name="connsiteX157-13829" fmla="*/ 1314566 w 2769956"/>
                      <a:gd name="connsiteY157-13830" fmla="*/ 1410461 h 1701760"/>
                      <a:gd name="connsiteX158-13831" fmla="*/ 1300334 w 2769956"/>
                      <a:gd name="connsiteY158-13832" fmla="*/ 1449598 h 1701760"/>
                      <a:gd name="connsiteX159-13833" fmla="*/ 1232733 w 2769956"/>
                      <a:gd name="connsiteY159-13834" fmla="*/ 1456714 h 1701760"/>
                      <a:gd name="connsiteX160-13835" fmla="*/ 1200711 w 2769956"/>
                      <a:gd name="connsiteY160-13836" fmla="*/ 1478062 h 1701760"/>
                      <a:gd name="connsiteX161-13837" fmla="*/ 1133109 w 2769956"/>
                      <a:gd name="connsiteY161-13838" fmla="*/ 1506526 h 1701760"/>
                      <a:gd name="connsiteX162-13839" fmla="*/ 1090414 w 2769956"/>
                      <a:gd name="connsiteY162-13840" fmla="*/ 1549222 h 1701760"/>
                      <a:gd name="connsiteX163-13841" fmla="*/ 1022812 w 2769956"/>
                      <a:gd name="connsiteY163-13842" fmla="*/ 1556338 h 1701760"/>
                      <a:gd name="connsiteX164-13843" fmla="*/ 1069066 w 2769956"/>
                      <a:gd name="connsiteY164-13844" fmla="*/ 1595475 h 1701760"/>
                      <a:gd name="connsiteX165-13845" fmla="*/ 1061950 w 2769956"/>
                      <a:gd name="connsiteY165-13846" fmla="*/ 1620381 h 1701760"/>
                      <a:gd name="connsiteX166-13847" fmla="*/ 1086856 w 2769956"/>
                      <a:gd name="connsiteY166-13848" fmla="*/ 1655961 h 1701760"/>
                      <a:gd name="connsiteX167-13849" fmla="*/ 1037044 w 2769956"/>
                      <a:gd name="connsiteY167-13850" fmla="*/ 1695099 h 1701760"/>
                      <a:gd name="connsiteX168-13851" fmla="*/ 969442 w 2769956"/>
                      <a:gd name="connsiteY168-13852" fmla="*/ 1698657 h 1701760"/>
                      <a:gd name="connsiteX169-13853" fmla="*/ 955210 w 2769956"/>
                      <a:gd name="connsiteY169-13854" fmla="*/ 1663077 h 1701760"/>
                      <a:gd name="connsiteX170-13855" fmla="*/ 926747 w 2769956"/>
                      <a:gd name="connsiteY170-13856" fmla="*/ 1591917 h 1701760"/>
                      <a:gd name="connsiteX171-13857" fmla="*/ 933863 w 2769956"/>
                      <a:gd name="connsiteY171-13858" fmla="*/ 1538548 h 1701760"/>
                      <a:gd name="connsiteX172-13859" fmla="*/ 948095 w 2769956"/>
                      <a:gd name="connsiteY172-13860" fmla="*/ 1474504 h 1701760"/>
                      <a:gd name="connsiteX173-13861" fmla="*/ 965884 w 2769956"/>
                      <a:gd name="connsiteY173-13862" fmla="*/ 1474504 h 1701760"/>
                      <a:gd name="connsiteX174-13863" fmla="*/ 933863 w 2769956"/>
                      <a:gd name="connsiteY174-13864" fmla="*/ 1453156 h 1701760"/>
                      <a:gd name="connsiteX175-13865" fmla="*/ 905399 w 2769956"/>
                      <a:gd name="connsiteY175-13866" fmla="*/ 1474504 h 1701760"/>
                      <a:gd name="connsiteX176-13867" fmla="*/ 827123 w 2769956"/>
                      <a:gd name="connsiteY176-13868" fmla="*/ 1481620 h 1701760"/>
                      <a:gd name="connsiteX177-13869" fmla="*/ 816449 w 2769956"/>
                      <a:gd name="connsiteY177-13870" fmla="*/ 1456714 h 1701760"/>
                      <a:gd name="connsiteX178-13871" fmla="*/ 766638 w 2769956"/>
                      <a:gd name="connsiteY178-13872" fmla="*/ 1438924 h 1701760"/>
                      <a:gd name="connsiteX179-13873" fmla="*/ 734616 w 2769956"/>
                      <a:gd name="connsiteY179-13874" fmla="*/ 1381997 h 1701760"/>
                      <a:gd name="connsiteX180-13875" fmla="*/ 731058 w 2769956"/>
                      <a:gd name="connsiteY180-13876" fmla="*/ 1428251 h 1701760"/>
                      <a:gd name="connsiteX181-13877" fmla="*/ 709710 w 2769956"/>
                      <a:gd name="connsiteY181-13878" fmla="*/ 1435366 h 1701760"/>
                      <a:gd name="connsiteX182-13879" fmla="*/ 684804 w 2769956"/>
                      <a:gd name="connsiteY182-13880" fmla="*/ 1428251 h 1701760"/>
                      <a:gd name="connsiteX183-13881" fmla="*/ 667014 w 2769956"/>
                      <a:gd name="connsiteY183-13882" fmla="*/ 1446040 h 1701760"/>
                      <a:gd name="connsiteX184-13883" fmla="*/ 627877 w 2769956"/>
                      <a:gd name="connsiteY184-13884" fmla="*/ 1449598 h 1701760"/>
                      <a:gd name="connsiteX185-13885" fmla="*/ 592297 w 2769956"/>
                      <a:gd name="connsiteY185-13886" fmla="*/ 1417577 h 1701760"/>
                      <a:gd name="connsiteX186-13887" fmla="*/ 546043 w 2769956"/>
                      <a:gd name="connsiteY186-13888" fmla="*/ 1431809 h 1701760"/>
                      <a:gd name="connsiteX187-13889" fmla="*/ 489116 w 2769956"/>
                      <a:gd name="connsiteY187-13890" fmla="*/ 1406903 h 1701760"/>
                      <a:gd name="connsiteX188-13891" fmla="*/ 442862 w 2769956"/>
                      <a:gd name="connsiteY188-13892" fmla="*/ 1378439 h 1701760"/>
                      <a:gd name="connsiteX189-13893" fmla="*/ 385934 w 2769956"/>
                      <a:gd name="connsiteY189-13894" fmla="*/ 1367765 h 1701760"/>
                      <a:gd name="connsiteX190-13895" fmla="*/ 389492 w 2769956"/>
                      <a:gd name="connsiteY190-13896" fmla="*/ 1303721 h 1701760"/>
                      <a:gd name="connsiteX191-13897" fmla="*/ 378818 w 2769956"/>
                      <a:gd name="connsiteY191-13898" fmla="*/ 1257468 h 1701760"/>
                      <a:gd name="connsiteX192-13899" fmla="*/ 407282 w 2769956"/>
                      <a:gd name="connsiteY192-13900" fmla="*/ 1221888 h 1701760"/>
                      <a:gd name="connsiteX193-13901" fmla="*/ 382376 w 2769956"/>
                      <a:gd name="connsiteY193-13902" fmla="*/ 1182750 h 1701760"/>
                      <a:gd name="connsiteX194-13903" fmla="*/ 336123 w 2769956"/>
                      <a:gd name="connsiteY194-13904" fmla="*/ 1196982 h 1701760"/>
                      <a:gd name="connsiteX195-13905" fmla="*/ 311217 w 2769956"/>
                      <a:gd name="connsiteY195-13906" fmla="*/ 1172076 h 1701760"/>
                      <a:gd name="connsiteX196-13907" fmla="*/ 268521 w 2769956"/>
                      <a:gd name="connsiteY196-13908" fmla="*/ 1179192 h 1701760"/>
                      <a:gd name="connsiteX197-13909" fmla="*/ 211593 w 2769956"/>
                      <a:gd name="connsiteY197-13910" fmla="*/ 1157844 h 1701760"/>
                      <a:gd name="connsiteX198-13911" fmla="*/ 190246 w 2769956"/>
                      <a:gd name="connsiteY198-13912" fmla="*/ 1125823 h 1701760"/>
                      <a:gd name="connsiteX199-13913" fmla="*/ 236499 w 2769956"/>
                      <a:gd name="connsiteY199-13914" fmla="*/ 1083127 h 1701760"/>
                      <a:gd name="connsiteX200-13915" fmla="*/ 275637 w 2769956"/>
                      <a:gd name="connsiteY200-13916" fmla="*/ 1061779 h 1701760"/>
                      <a:gd name="connsiteX201-13917" fmla="*/ 307659 w 2769956"/>
                      <a:gd name="connsiteY201-13918" fmla="*/ 1076011 h 1701760"/>
                      <a:gd name="connsiteX202-13919" fmla="*/ 325449 w 2769956"/>
                      <a:gd name="connsiteY202-13920" fmla="*/ 1011967 h 1701760"/>
                      <a:gd name="connsiteX203-13921" fmla="*/ 300543 w 2769956"/>
                      <a:gd name="connsiteY203-13922" fmla="*/ 951482 h 1701760"/>
                      <a:gd name="connsiteX204-13923" fmla="*/ 261405 w 2769956"/>
                      <a:gd name="connsiteY204-13924" fmla="*/ 965714 h 1701760"/>
                      <a:gd name="connsiteX205-13925" fmla="*/ 236499 w 2769956"/>
                      <a:gd name="connsiteY205-13926" fmla="*/ 947924 h 1701760"/>
                      <a:gd name="connsiteX206-13927" fmla="*/ 211593 w 2769956"/>
                      <a:gd name="connsiteY206-13928" fmla="*/ 965714 h 1701760"/>
                      <a:gd name="connsiteX207-13929" fmla="*/ 165340 w 2769956"/>
                      <a:gd name="connsiteY207-13930" fmla="*/ 947924 h 1701760"/>
                      <a:gd name="connsiteX208-13931" fmla="*/ 151108 w 2769956"/>
                      <a:gd name="connsiteY208-13932" fmla="*/ 926576 h 1701760"/>
                      <a:gd name="connsiteX209-13933" fmla="*/ 136876 w 2769956"/>
                      <a:gd name="connsiteY209-13934" fmla="*/ 890996 h 1701760"/>
                      <a:gd name="connsiteX210-13935" fmla="*/ 83506 w 2769956"/>
                      <a:gd name="connsiteY210-13936" fmla="*/ 876764 h 1701760"/>
                      <a:gd name="connsiteX211-13937" fmla="*/ 65716 w 2769956"/>
                      <a:gd name="connsiteY211-13938" fmla="*/ 883880 h 1701760"/>
                      <a:gd name="connsiteX212-13939" fmla="*/ 44368 w 2769956"/>
                      <a:gd name="connsiteY212-13940" fmla="*/ 837626 h 1701760"/>
                      <a:gd name="connsiteX213-13941" fmla="*/ 58600 w 2769956"/>
                      <a:gd name="connsiteY213-13942" fmla="*/ 784257 h 1701760"/>
                      <a:gd name="connsiteX214-13943" fmla="*/ 69274 w 2769956"/>
                      <a:gd name="connsiteY214-13944" fmla="*/ 738003 h 1701760"/>
                      <a:gd name="connsiteX215-13945" fmla="*/ 87064 w 2769956"/>
                      <a:gd name="connsiteY215-13946" fmla="*/ 723771 h 1701760"/>
                      <a:gd name="connsiteX216-13947" fmla="*/ 58600 w 2769956"/>
                      <a:gd name="connsiteY216-13948" fmla="*/ 695307 h 1701760"/>
                      <a:gd name="connsiteX217-13949" fmla="*/ 1673 w 2769956"/>
                      <a:gd name="connsiteY217-13950" fmla="*/ 652612 h 1701760"/>
                      <a:gd name="connsiteX0-13951" fmla="*/ 1673 w 2769956"/>
                      <a:gd name="connsiteY0-13952" fmla="*/ 652612 h 1701760"/>
                      <a:gd name="connsiteX1-13953" fmla="*/ 375260 w 2769956"/>
                      <a:gd name="connsiteY1-13954" fmla="*/ 193633 h 1701760"/>
                      <a:gd name="connsiteX2-13955" fmla="*/ 517579 w 2769956"/>
                      <a:gd name="connsiteY2-13956" fmla="*/ 58430 h 1701760"/>
                      <a:gd name="connsiteX3-13957" fmla="*/ 560275 w 2769956"/>
                      <a:gd name="connsiteY3-13958" fmla="*/ 61988 h 1701760"/>
                      <a:gd name="connsiteX4-13959" fmla="*/ 553159 w 2769956"/>
                      <a:gd name="connsiteY4-13960" fmla="*/ 12176 h 1701760"/>
                      <a:gd name="connsiteX5-13961" fmla="*/ 606529 w 2769956"/>
                      <a:gd name="connsiteY5-13962" fmla="*/ 1502 h 1701760"/>
                      <a:gd name="connsiteX6-13963" fmla="*/ 652782 w 2769956"/>
                      <a:gd name="connsiteY6-13964" fmla="*/ 37082 h 1701760"/>
                      <a:gd name="connsiteX7-13965" fmla="*/ 702594 w 2769956"/>
                      <a:gd name="connsiteY7-13966" fmla="*/ 26408 h 1701760"/>
                      <a:gd name="connsiteX8-13967" fmla="*/ 716826 w 2769956"/>
                      <a:gd name="connsiteY8-13968" fmla="*/ 69103 h 1701760"/>
                      <a:gd name="connsiteX9-13969" fmla="*/ 727500 w 2769956"/>
                      <a:gd name="connsiteY9-13970" fmla="*/ 111799 h 1701760"/>
                      <a:gd name="connsiteX10-13971" fmla="*/ 759522 w 2769956"/>
                      <a:gd name="connsiteY10-13972" fmla="*/ 111799 h 1701760"/>
                      <a:gd name="connsiteX11-13973" fmla="*/ 784428 w 2769956"/>
                      <a:gd name="connsiteY11-13974" fmla="*/ 175843 h 1701760"/>
                      <a:gd name="connsiteX12-13975" fmla="*/ 841355 w 2769956"/>
                      <a:gd name="connsiteY12-13976" fmla="*/ 179401 h 1701760"/>
                      <a:gd name="connsiteX13-13977" fmla="*/ 869819 w 2769956"/>
                      <a:gd name="connsiteY13-13978" fmla="*/ 161611 h 1701760"/>
                      <a:gd name="connsiteX14-13979" fmla="*/ 891167 w 2769956"/>
                      <a:gd name="connsiteY14-13980" fmla="*/ 257676 h 1701760"/>
                      <a:gd name="connsiteX15-13981" fmla="*/ 898283 w 2769956"/>
                      <a:gd name="connsiteY15-13982" fmla="*/ 303930 h 1701760"/>
                      <a:gd name="connsiteX16-13983" fmla="*/ 880493 w 2769956"/>
                      <a:gd name="connsiteY16-13984" fmla="*/ 332394 h 1701760"/>
                      <a:gd name="connsiteX17-13985" fmla="*/ 816449 w 2769956"/>
                      <a:gd name="connsiteY17-13986" fmla="*/ 378647 h 1701760"/>
                      <a:gd name="connsiteX18-13987" fmla="*/ 791544 w 2769956"/>
                      <a:gd name="connsiteY18-13988" fmla="*/ 417785 h 1701760"/>
                      <a:gd name="connsiteX19-13989" fmla="*/ 834239 w 2769956"/>
                      <a:gd name="connsiteY19-13990" fmla="*/ 403553 h 1701760"/>
                      <a:gd name="connsiteX20-13991" fmla="*/ 884051 w 2769956"/>
                      <a:gd name="connsiteY20-13992" fmla="*/ 396437 h 1701760"/>
                      <a:gd name="connsiteX21-13993" fmla="*/ 919631 w 2769956"/>
                      <a:gd name="connsiteY21-13994" fmla="*/ 414227 h 1701760"/>
                      <a:gd name="connsiteX22-13995" fmla="*/ 912515 w 2769956"/>
                      <a:gd name="connsiteY22-13996" fmla="*/ 467597 h 1701760"/>
                      <a:gd name="connsiteX23-13997" fmla="*/ 891167 w 2769956"/>
                      <a:gd name="connsiteY23-13998" fmla="*/ 517409 h 1701760"/>
                      <a:gd name="connsiteX24-13999" fmla="*/ 901841 w 2769956"/>
                      <a:gd name="connsiteY24-14000" fmla="*/ 585010 h 1701760"/>
                      <a:gd name="connsiteX25-14001" fmla="*/ 940979 w 2769956"/>
                      <a:gd name="connsiteY25-14002" fmla="*/ 617032 h 1701760"/>
                      <a:gd name="connsiteX26-14003" fmla="*/ 962326 w 2769956"/>
                      <a:gd name="connsiteY26-14004" fmla="*/ 649054 h 1701760"/>
                      <a:gd name="connsiteX27-14005" fmla="*/ 990790 w 2769956"/>
                      <a:gd name="connsiteY27-14006" fmla="*/ 595684 h 1701760"/>
                      <a:gd name="connsiteX28-14007" fmla="*/ 1033486 w 2769956"/>
                      <a:gd name="connsiteY28-14008" fmla="*/ 606358 h 1701760"/>
                      <a:gd name="connsiteX29-14009" fmla="*/ 1069066 w 2769956"/>
                      <a:gd name="connsiteY29-14010" fmla="*/ 592126 h 1701760"/>
                      <a:gd name="connsiteX30-14011" fmla="*/ 1108203 w 2769956"/>
                      <a:gd name="connsiteY30-14012" fmla="*/ 560104 h 1701760"/>
                      <a:gd name="connsiteX31-14013" fmla="*/ 1158015 w 2769956"/>
                      <a:gd name="connsiteY31-14014" fmla="*/ 567220 h 1701760"/>
                      <a:gd name="connsiteX32-14015" fmla="*/ 1197153 w 2769956"/>
                      <a:gd name="connsiteY32-14016" fmla="*/ 556546 h 1701760"/>
                      <a:gd name="connsiteX33-14017" fmla="*/ 1207827 w 2769956"/>
                      <a:gd name="connsiteY33-14018" fmla="*/ 613474 h 1701760"/>
                      <a:gd name="connsiteX34-14019" fmla="*/ 1236291 w 2769956"/>
                      <a:gd name="connsiteY34-14020" fmla="*/ 638380 h 1701760"/>
                      <a:gd name="connsiteX35-14021" fmla="*/ 1232733 w 2769956"/>
                      <a:gd name="connsiteY35-14022" fmla="*/ 681075 h 1701760"/>
                      <a:gd name="connsiteX36-14023" fmla="*/ 1225617 w 2769956"/>
                      <a:gd name="connsiteY36-14024" fmla="*/ 720213 h 1701760"/>
                      <a:gd name="connsiteX37-14025" fmla="*/ 1200711 w 2769956"/>
                      <a:gd name="connsiteY37-14026" fmla="*/ 745119 h 1701760"/>
                      <a:gd name="connsiteX38-14027" fmla="*/ 1165131 w 2769956"/>
                      <a:gd name="connsiteY38-14028" fmla="*/ 798489 h 1701760"/>
                      <a:gd name="connsiteX39-14029" fmla="*/ 1190037 w 2769956"/>
                      <a:gd name="connsiteY39-14030" fmla="*/ 812721 h 1701760"/>
                      <a:gd name="connsiteX40-14031" fmla="*/ 1232733 w 2769956"/>
                      <a:gd name="connsiteY40-14032" fmla="*/ 784257 h 1701760"/>
                      <a:gd name="connsiteX41-14033" fmla="*/ 1268312 w 2769956"/>
                      <a:gd name="connsiteY41-14034" fmla="*/ 851858 h 1701760"/>
                      <a:gd name="connsiteX42-14035" fmla="*/ 1303892 w 2769956"/>
                      <a:gd name="connsiteY42-14036" fmla="*/ 855416 h 1701760"/>
                      <a:gd name="connsiteX43-14037" fmla="*/ 1350146 w 2769956"/>
                      <a:gd name="connsiteY43-14038" fmla="*/ 866090 h 1701760"/>
                      <a:gd name="connsiteX44-14039" fmla="*/ 1385726 w 2769956"/>
                      <a:gd name="connsiteY44-14040" fmla="*/ 809163 h 1701760"/>
                      <a:gd name="connsiteX45-14041" fmla="*/ 1424863 w 2769956"/>
                      <a:gd name="connsiteY45-14042" fmla="*/ 784257 h 1701760"/>
                      <a:gd name="connsiteX46-14043" fmla="*/ 1478233 w 2769956"/>
                      <a:gd name="connsiteY46-14044" fmla="*/ 809163 h 1701760"/>
                      <a:gd name="connsiteX47-14045" fmla="*/ 1506697 w 2769956"/>
                      <a:gd name="connsiteY47-14046" fmla="*/ 823395 h 1701760"/>
                      <a:gd name="connsiteX48-14047" fmla="*/ 1531603 w 2769956"/>
                      <a:gd name="connsiteY48-14048" fmla="*/ 812721 h 1701760"/>
                      <a:gd name="connsiteX49-14049" fmla="*/ 1520929 w 2769956"/>
                      <a:gd name="connsiteY49-14050" fmla="*/ 773583 h 1701760"/>
                      <a:gd name="connsiteX50-14051" fmla="*/ 1524487 w 2769956"/>
                      <a:gd name="connsiteY50-14052" fmla="*/ 730887 h 1701760"/>
                      <a:gd name="connsiteX51-14053" fmla="*/ 1560067 w 2769956"/>
                      <a:gd name="connsiteY51-14054" fmla="*/ 698865 h 1701760"/>
                      <a:gd name="connsiteX52-14055" fmla="*/ 1631226 w 2769956"/>
                      <a:gd name="connsiteY52-14056" fmla="*/ 709539 h 1701760"/>
                      <a:gd name="connsiteX53-14057" fmla="*/ 1698828 w 2769956"/>
                      <a:gd name="connsiteY53-14058" fmla="*/ 734445 h 1701760"/>
                      <a:gd name="connsiteX54-14059" fmla="*/ 1745081 w 2769956"/>
                      <a:gd name="connsiteY54-14060" fmla="*/ 734445 h 1701760"/>
                      <a:gd name="connsiteX55-14061" fmla="*/ 1784219 w 2769956"/>
                      <a:gd name="connsiteY55-14062" fmla="*/ 720213 h 1701760"/>
                      <a:gd name="connsiteX56-14063" fmla="*/ 1802009 w 2769956"/>
                      <a:gd name="connsiteY56-14064" fmla="*/ 716655 h 1701760"/>
                      <a:gd name="connsiteX57-14065" fmla="*/ 1819799 w 2769956"/>
                      <a:gd name="connsiteY57-14066" fmla="*/ 748677 h 1701760"/>
                      <a:gd name="connsiteX58-14067" fmla="*/ 1762871 w 2769956"/>
                      <a:gd name="connsiteY58-14068" fmla="*/ 823395 h 1701760"/>
                      <a:gd name="connsiteX59-14069" fmla="*/ 1748639 w 2769956"/>
                      <a:gd name="connsiteY59-14070" fmla="*/ 866090 h 1701760"/>
                      <a:gd name="connsiteX60-14071" fmla="*/ 1784219 w 2769956"/>
                      <a:gd name="connsiteY60-14072" fmla="*/ 880322 h 1701760"/>
                      <a:gd name="connsiteX61-14073" fmla="*/ 1880284 w 2769956"/>
                      <a:gd name="connsiteY61-14074" fmla="*/ 862532 h 1701760"/>
                      <a:gd name="connsiteX62-14075" fmla="*/ 1933654 w 2769956"/>
                      <a:gd name="connsiteY62-14076" fmla="*/ 826952 h 1701760"/>
                      <a:gd name="connsiteX63-14077" fmla="*/ 1976350 w 2769956"/>
                      <a:gd name="connsiteY63-14078" fmla="*/ 841184 h 1701760"/>
                      <a:gd name="connsiteX64-14079" fmla="*/ 2001256 w 2769956"/>
                      <a:gd name="connsiteY64-14080" fmla="*/ 873206 h 1701760"/>
                      <a:gd name="connsiteX65-14081" fmla="*/ 2036835 w 2769956"/>
                      <a:gd name="connsiteY65-14082" fmla="*/ 834068 h 1701760"/>
                      <a:gd name="connsiteX66-14083" fmla="*/ 2047509 w 2769956"/>
                      <a:gd name="connsiteY66-14084" fmla="*/ 677517 h 1701760"/>
                      <a:gd name="connsiteX67-14085" fmla="*/ 2065299 w 2769956"/>
                      <a:gd name="connsiteY67-14086" fmla="*/ 609916 h 1701760"/>
                      <a:gd name="connsiteX68-14087" fmla="*/ 2115111 w 2769956"/>
                      <a:gd name="connsiteY68-14088" fmla="*/ 563662 h 1701760"/>
                      <a:gd name="connsiteX69-14089" fmla="*/ 2132901 w 2769956"/>
                      <a:gd name="connsiteY69-14090" fmla="*/ 467597 h 1701760"/>
                      <a:gd name="connsiteX70-14091" fmla="*/ 2129343 w 2769956"/>
                      <a:gd name="connsiteY70-14092" fmla="*/ 417785 h 1701760"/>
                      <a:gd name="connsiteX71-14093" fmla="*/ 2193386 w 2769956"/>
                      <a:gd name="connsiteY71-14094" fmla="*/ 385763 h 1701760"/>
                      <a:gd name="connsiteX72-14095" fmla="*/ 2214734 w 2769956"/>
                      <a:gd name="connsiteY72-14096" fmla="*/ 343068 h 1701760"/>
                      <a:gd name="connsiteX73-14097" fmla="*/ 2207618 w 2769956"/>
                      <a:gd name="connsiteY73-14098" fmla="*/ 261234 h 1701760"/>
                      <a:gd name="connsiteX74-14099" fmla="*/ 2236082 w 2769956"/>
                      <a:gd name="connsiteY74-14100" fmla="*/ 214981 h 1701760"/>
                      <a:gd name="connsiteX75-14101" fmla="*/ 2300126 w 2769956"/>
                      <a:gd name="connsiteY75-14102" fmla="*/ 211423 h 1701760"/>
                      <a:gd name="connsiteX76-14103" fmla="*/ 2346379 w 2769956"/>
                      <a:gd name="connsiteY76-14104" fmla="*/ 182959 h 1701760"/>
                      <a:gd name="connsiteX77-14105" fmla="*/ 2396191 w 2769956"/>
                      <a:gd name="connsiteY77-14106" fmla="*/ 147379 h 1701760"/>
                      <a:gd name="connsiteX78-14107" fmla="*/ 2431771 w 2769956"/>
                      <a:gd name="connsiteY78-14108" fmla="*/ 118915 h 1701760"/>
                      <a:gd name="connsiteX79-14109" fmla="*/ 2474467 w 2769956"/>
                      <a:gd name="connsiteY79-14110" fmla="*/ 165169 h 1701760"/>
                      <a:gd name="connsiteX80-14111" fmla="*/ 2520720 w 2769956"/>
                      <a:gd name="connsiteY80-14112" fmla="*/ 247002 h 1701760"/>
                      <a:gd name="connsiteX81-14113" fmla="*/ 2538510 w 2769956"/>
                      <a:gd name="connsiteY81-14114" fmla="*/ 279024 h 1701760"/>
                      <a:gd name="connsiteX82-14115" fmla="*/ 2588322 w 2769956"/>
                      <a:gd name="connsiteY82-14116" fmla="*/ 257676 h 1701760"/>
                      <a:gd name="connsiteX83-14117" fmla="*/ 2648807 w 2769956"/>
                      <a:gd name="connsiteY83-14118" fmla="*/ 232770 h 1701760"/>
                      <a:gd name="connsiteX84-14119" fmla="*/ 2659481 w 2769956"/>
                      <a:gd name="connsiteY84-14120" fmla="*/ 275466 h 1701760"/>
                      <a:gd name="connsiteX85-14121" fmla="*/ 2712851 w 2769956"/>
                      <a:gd name="connsiteY85-14122" fmla="*/ 268350 h 1701760"/>
                      <a:gd name="connsiteX86-14123" fmla="*/ 2748431 w 2769956"/>
                      <a:gd name="connsiteY86-14124" fmla="*/ 275466 h 1701760"/>
                      <a:gd name="connsiteX87-14125" fmla="*/ 2769779 w 2769956"/>
                      <a:gd name="connsiteY87-14126" fmla="*/ 314604 h 1701760"/>
                      <a:gd name="connsiteX88-14127" fmla="*/ 2755547 w 2769956"/>
                      <a:gd name="connsiteY88-14128" fmla="*/ 346626 h 1701760"/>
                      <a:gd name="connsiteX89-14129" fmla="*/ 2705735 w 2769956"/>
                      <a:gd name="connsiteY89-14130" fmla="*/ 421343 h 1701760"/>
                      <a:gd name="connsiteX90-14131" fmla="*/ 2680829 w 2769956"/>
                      <a:gd name="connsiteY90-14132" fmla="*/ 460481 h 1701760"/>
                      <a:gd name="connsiteX91-14133" fmla="*/ 2663039 w 2769956"/>
                      <a:gd name="connsiteY91-14134" fmla="*/ 510293 h 1701760"/>
                      <a:gd name="connsiteX92-14135" fmla="*/ 2648807 w 2769956"/>
                      <a:gd name="connsiteY92-14136" fmla="*/ 535198 h 1701760"/>
                      <a:gd name="connsiteX93-14137" fmla="*/ 2680829 w 2769956"/>
                      <a:gd name="connsiteY93-14138" fmla="*/ 560104 h 1701760"/>
                      <a:gd name="connsiteX94-14139" fmla="*/ 2655923 w 2769956"/>
                      <a:gd name="connsiteY94-14140" fmla="*/ 613474 h 1701760"/>
                      <a:gd name="connsiteX95-14141" fmla="*/ 2677271 w 2769956"/>
                      <a:gd name="connsiteY95-14142" fmla="*/ 666844 h 1701760"/>
                      <a:gd name="connsiteX96-14143" fmla="*/ 2634575 w 2769956"/>
                      <a:gd name="connsiteY96-14144" fmla="*/ 656170 h 1701760"/>
                      <a:gd name="connsiteX97-14145" fmla="*/ 2588322 w 2769956"/>
                      <a:gd name="connsiteY97-14146" fmla="*/ 645496 h 1701760"/>
                      <a:gd name="connsiteX98-14147" fmla="*/ 2616786 w 2769956"/>
                      <a:gd name="connsiteY98-14148" fmla="*/ 677517 h 1701760"/>
                      <a:gd name="connsiteX99-14149" fmla="*/ 2588322 w 2769956"/>
                      <a:gd name="connsiteY99-14150" fmla="*/ 723771 h 1701760"/>
                      <a:gd name="connsiteX100-14151" fmla="*/ 2566974 w 2769956"/>
                      <a:gd name="connsiteY100-14152" fmla="*/ 730887 h 1701760"/>
                      <a:gd name="connsiteX101-14153" fmla="*/ 2556300 w 2769956"/>
                      <a:gd name="connsiteY101-14154" fmla="*/ 762909 h 1701760"/>
                      <a:gd name="connsiteX102-14155" fmla="*/ 2520720 w 2769956"/>
                      <a:gd name="connsiteY102-14156" fmla="*/ 794931 h 1701760"/>
                      <a:gd name="connsiteX103-14157" fmla="*/ 2506488 w 2769956"/>
                      <a:gd name="connsiteY103-14158" fmla="*/ 826952 h 1701760"/>
                      <a:gd name="connsiteX104-14159" fmla="*/ 2470909 w 2769956"/>
                      <a:gd name="connsiteY104-14160" fmla="*/ 830510 h 1701760"/>
                      <a:gd name="connsiteX105-14161" fmla="*/ 2438887 w 2769956"/>
                      <a:gd name="connsiteY105-14162" fmla="*/ 834068 h 1701760"/>
                      <a:gd name="connsiteX106-14163" fmla="*/ 2424655 w 2769956"/>
                      <a:gd name="connsiteY106-14164" fmla="*/ 873206 h 1701760"/>
                      <a:gd name="connsiteX107-14165" fmla="*/ 2421097 w 2769956"/>
                      <a:gd name="connsiteY107-14166" fmla="*/ 887438 h 1701760"/>
                      <a:gd name="connsiteX108-14167" fmla="*/ 2381959 w 2769956"/>
                      <a:gd name="connsiteY108-14168" fmla="*/ 944366 h 1701760"/>
                      <a:gd name="connsiteX109-14169" fmla="*/ 2346379 w 2769956"/>
                      <a:gd name="connsiteY109-14170" fmla="*/ 965714 h 1701760"/>
                      <a:gd name="connsiteX110-14171" fmla="*/ 2335705 w 2769956"/>
                      <a:gd name="connsiteY110-14172" fmla="*/ 965714 h 1701760"/>
                      <a:gd name="connsiteX111-14173" fmla="*/ 2314358 w 2769956"/>
                      <a:gd name="connsiteY111-14174" fmla="*/ 990619 h 1701760"/>
                      <a:gd name="connsiteX112-14175" fmla="*/ 2293010 w 2769956"/>
                      <a:gd name="connsiteY112-14176" fmla="*/ 997735 h 1701760"/>
                      <a:gd name="connsiteX113-14177" fmla="*/ 2260988 w 2769956"/>
                      <a:gd name="connsiteY113-14178" fmla="*/ 1019083 h 1701760"/>
                      <a:gd name="connsiteX114-14179" fmla="*/ 2218292 w 2769956"/>
                      <a:gd name="connsiteY114-14180" fmla="*/ 1026199 h 1701760"/>
                      <a:gd name="connsiteX115-14181" fmla="*/ 2189828 w 2769956"/>
                      <a:gd name="connsiteY115-14182" fmla="*/ 1104475 h 1701760"/>
                      <a:gd name="connsiteX116-14183" fmla="*/ 2157807 w 2769956"/>
                      <a:gd name="connsiteY116-14184" fmla="*/ 1157844 h 1701760"/>
                      <a:gd name="connsiteX117-14185" fmla="*/ 2122227 w 2769956"/>
                      <a:gd name="connsiteY117-14186" fmla="*/ 1161402 h 1701760"/>
                      <a:gd name="connsiteX118-14187" fmla="*/ 2097321 w 2769956"/>
                      <a:gd name="connsiteY118-14188" fmla="*/ 1175634 h 1701760"/>
                      <a:gd name="connsiteX119-14189" fmla="*/ 2068857 w 2769956"/>
                      <a:gd name="connsiteY119-14190" fmla="*/ 1182750 h 1701760"/>
                      <a:gd name="connsiteX120-14191" fmla="*/ 2022603 w 2769956"/>
                      <a:gd name="connsiteY120-14192" fmla="*/ 1200540 h 1701760"/>
                      <a:gd name="connsiteX121-14193" fmla="*/ 2004814 w 2769956"/>
                      <a:gd name="connsiteY121-14194" fmla="*/ 1179192 h 1701760"/>
                      <a:gd name="connsiteX122-14195" fmla="*/ 1990582 w 2769956"/>
                      <a:gd name="connsiteY122-14196" fmla="*/ 1200540 h 1701760"/>
                      <a:gd name="connsiteX123-14197" fmla="*/ 1979908 w 2769956"/>
                      <a:gd name="connsiteY123-14198" fmla="*/ 1225446 h 1701760"/>
                      <a:gd name="connsiteX124-14199" fmla="*/ 1944328 w 2769956"/>
                      <a:gd name="connsiteY124-14200" fmla="*/ 1200540 h 1701760"/>
                      <a:gd name="connsiteX125-14201" fmla="*/ 1908748 w 2769956"/>
                      <a:gd name="connsiteY125-14202" fmla="*/ 1207656 h 1701760"/>
                      <a:gd name="connsiteX126-14203" fmla="*/ 1866053 w 2769956"/>
                      <a:gd name="connsiteY126-14204" fmla="*/ 1236120 h 1701760"/>
                      <a:gd name="connsiteX127-14205" fmla="*/ 1837589 w 2769956"/>
                      <a:gd name="connsiteY127-14206" fmla="*/ 1221888 h 1701760"/>
                      <a:gd name="connsiteX128-14207" fmla="*/ 1844705 w 2769956"/>
                      <a:gd name="connsiteY128-14208" fmla="*/ 1196982 h 1701760"/>
                      <a:gd name="connsiteX129-14209" fmla="*/ 1805567 w 2769956"/>
                      <a:gd name="connsiteY129-14210" fmla="*/ 1225446 h 1701760"/>
                      <a:gd name="connsiteX130-14211" fmla="*/ 1805567 w 2769956"/>
                      <a:gd name="connsiteY130-14212" fmla="*/ 1257468 h 1701760"/>
                      <a:gd name="connsiteX131-14213" fmla="*/ 1787777 w 2769956"/>
                      <a:gd name="connsiteY131-14214" fmla="*/ 1246794 h 1701760"/>
                      <a:gd name="connsiteX132-14215" fmla="*/ 1773545 w 2769956"/>
                      <a:gd name="connsiteY132-14216" fmla="*/ 1268142 h 1701760"/>
                      <a:gd name="connsiteX133-14217" fmla="*/ 1766429 w 2769956"/>
                      <a:gd name="connsiteY133-14218" fmla="*/ 1307279 h 1701760"/>
                      <a:gd name="connsiteX134-14219" fmla="*/ 1702386 w 2769956"/>
                      <a:gd name="connsiteY134-14220" fmla="*/ 1307279 h 1701760"/>
                      <a:gd name="connsiteX135-14221" fmla="*/ 1698828 w 2769956"/>
                      <a:gd name="connsiteY135-14222" fmla="*/ 1261026 h 1701760"/>
                      <a:gd name="connsiteX136-14223" fmla="*/ 1638342 w 2769956"/>
                      <a:gd name="connsiteY136-14224" fmla="*/ 1200540 h 1701760"/>
                      <a:gd name="connsiteX137-14225" fmla="*/ 1627668 w 2769956"/>
                      <a:gd name="connsiteY137-14226" fmla="*/ 1172076 h 1701760"/>
                      <a:gd name="connsiteX138-14227" fmla="*/ 1641900 w 2769956"/>
                      <a:gd name="connsiteY138-14228" fmla="*/ 1232562 h 1701760"/>
                      <a:gd name="connsiteX139-14229" fmla="*/ 1613436 w 2769956"/>
                      <a:gd name="connsiteY139-14230" fmla="*/ 1221888 h 1701760"/>
                      <a:gd name="connsiteX140-14231" fmla="*/ 1645458 w 2769956"/>
                      <a:gd name="connsiteY140-14232" fmla="*/ 1293047 h 1701760"/>
                      <a:gd name="connsiteX141-14233" fmla="*/ 1631226 w 2769956"/>
                      <a:gd name="connsiteY141-14234" fmla="*/ 1332185 h 1701760"/>
                      <a:gd name="connsiteX142-14235" fmla="*/ 1616994 w 2769956"/>
                      <a:gd name="connsiteY142-14236" fmla="*/ 1335743 h 1701760"/>
                      <a:gd name="connsiteX143-14237" fmla="*/ 1588530 w 2769956"/>
                      <a:gd name="connsiteY143-14238" fmla="*/ 1310837 h 1701760"/>
                      <a:gd name="connsiteX144-14239" fmla="*/ 1574298 w 2769956"/>
                      <a:gd name="connsiteY144-14240" fmla="*/ 1342859 h 1701760"/>
                      <a:gd name="connsiteX145-14241" fmla="*/ 1549393 w 2769956"/>
                      <a:gd name="connsiteY145-14242" fmla="*/ 1335743 h 1701760"/>
                      <a:gd name="connsiteX146-14243" fmla="*/ 1545835 w 2769956"/>
                      <a:gd name="connsiteY146-14244" fmla="*/ 1300163 h 1701760"/>
                      <a:gd name="connsiteX147-14245" fmla="*/ 1538719 w 2769956"/>
                      <a:gd name="connsiteY147-14246" fmla="*/ 1385555 h 1701760"/>
                      <a:gd name="connsiteX148-14247" fmla="*/ 1496023 w 2769956"/>
                      <a:gd name="connsiteY148-14248" fmla="*/ 1392671 h 1701760"/>
                      <a:gd name="connsiteX149-14249" fmla="*/ 1474675 w 2769956"/>
                      <a:gd name="connsiteY149-14250" fmla="*/ 1406903 h 1701760"/>
                      <a:gd name="connsiteX150-14251" fmla="*/ 1442653 w 2769956"/>
                      <a:gd name="connsiteY150-14252" fmla="*/ 1396229 h 1701760"/>
                      <a:gd name="connsiteX151-14253" fmla="*/ 1407074 w 2769956"/>
                      <a:gd name="connsiteY151-14254" fmla="*/ 1421135 h 1701760"/>
                      <a:gd name="connsiteX152-14255" fmla="*/ 1367936 w 2769956"/>
                      <a:gd name="connsiteY152-14256" fmla="*/ 1403345 h 1701760"/>
                      <a:gd name="connsiteX153-14257" fmla="*/ 1357262 w 2769956"/>
                      <a:gd name="connsiteY153-14258" fmla="*/ 1414019 h 1701760"/>
                      <a:gd name="connsiteX154-14259" fmla="*/ 1332356 w 2769956"/>
                      <a:gd name="connsiteY154-14260" fmla="*/ 1449598 h 1701760"/>
                      <a:gd name="connsiteX155-14261" fmla="*/ 1321682 w 2769956"/>
                      <a:gd name="connsiteY155-14262" fmla="*/ 1428251 h 1701760"/>
                      <a:gd name="connsiteX156-14263" fmla="*/ 1314566 w 2769956"/>
                      <a:gd name="connsiteY156-14264" fmla="*/ 1410461 h 1701760"/>
                      <a:gd name="connsiteX157-14265" fmla="*/ 1300334 w 2769956"/>
                      <a:gd name="connsiteY157-14266" fmla="*/ 1449598 h 1701760"/>
                      <a:gd name="connsiteX158-14267" fmla="*/ 1232733 w 2769956"/>
                      <a:gd name="connsiteY158-14268" fmla="*/ 1456714 h 1701760"/>
                      <a:gd name="connsiteX159-14269" fmla="*/ 1200711 w 2769956"/>
                      <a:gd name="connsiteY159-14270" fmla="*/ 1478062 h 1701760"/>
                      <a:gd name="connsiteX160-14271" fmla="*/ 1133109 w 2769956"/>
                      <a:gd name="connsiteY160-14272" fmla="*/ 1506526 h 1701760"/>
                      <a:gd name="connsiteX161-14273" fmla="*/ 1090414 w 2769956"/>
                      <a:gd name="connsiteY161-14274" fmla="*/ 1549222 h 1701760"/>
                      <a:gd name="connsiteX162-14275" fmla="*/ 1022812 w 2769956"/>
                      <a:gd name="connsiteY162-14276" fmla="*/ 1556338 h 1701760"/>
                      <a:gd name="connsiteX163-14277" fmla="*/ 1069066 w 2769956"/>
                      <a:gd name="connsiteY163-14278" fmla="*/ 1595475 h 1701760"/>
                      <a:gd name="connsiteX164-14279" fmla="*/ 1061950 w 2769956"/>
                      <a:gd name="connsiteY164-14280" fmla="*/ 1620381 h 1701760"/>
                      <a:gd name="connsiteX165-14281" fmla="*/ 1086856 w 2769956"/>
                      <a:gd name="connsiteY165-14282" fmla="*/ 1655961 h 1701760"/>
                      <a:gd name="connsiteX166-14283" fmla="*/ 1037044 w 2769956"/>
                      <a:gd name="connsiteY166-14284" fmla="*/ 1695099 h 1701760"/>
                      <a:gd name="connsiteX167-14285" fmla="*/ 969442 w 2769956"/>
                      <a:gd name="connsiteY167-14286" fmla="*/ 1698657 h 1701760"/>
                      <a:gd name="connsiteX168-14287" fmla="*/ 955210 w 2769956"/>
                      <a:gd name="connsiteY168-14288" fmla="*/ 1663077 h 1701760"/>
                      <a:gd name="connsiteX169-14289" fmla="*/ 926747 w 2769956"/>
                      <a:gd name="connsiteY169-14290" fmla="*/ 1591917 h 1701760"/>
                      <a:gd name="connsiteX170-14291" fmla="*/ 933863 w 2769956"/>
                      <a:gd name="connsiteY170-14292" fmla="*/ 1538548 h 1701760"/>
                      <a:gd name="connsiteX171-14293" fmla="*/ 948095 w 2769956"/>
                      <a:gd name="connsiteY171-14294" fmla="*/ 1474504 h 1701760"/>
                      <a:gd name="connsiteX172-14295" fmla="*/ 965884 w 2769956"/>
                      <a:gd name="connsiteY172-14296" fmla="*/ 1474504 h 1701760"/>
                      <a:gd name="connsiteX173-14297" fmla="*/ 933863 w 2769956"/>
                      <a:gd name="connsiteY173-14298" fmla="*/ 1453156 h 1701760"/>
                      <a:gd name="connsiteX174-14299" fmla="*/ 905399 w 2769956"/>
                      <a:gd name="connsiteY174-14300" fmla="*/ 1474504 h 1701760"/>
                      <a:gd name="connsiteX175-14301" fmla="*/ 827123 w 2769956"/>
                      <a:gd name="connsiteY175-14302" fmla="*/ 1481620 h 1701760"/>
                      <a:gd name="connsiteX176-14303" fmla="*/ 816449 w 2769956"/>
                      <a:gd name="connsiteY176-14304" fmla="*/ 1456714 h 1701760"/>
                      <a:gd name="connsiteX177-14305" fmla="*/ 766638 w 2769956"/>
                      <a:gd name="connsiteY177-14306" fmla="*/ 1438924 h 1701760"/>
                      <a:gd name="connsiteX178-14307" fmla="*/ 734616 w 2769956"/>
                      <a:gd name="connsiteY178-14308" fmla="*/ 1381997 h 1701760"/>
                      <a:gd name="connsiteX179-14309" fmla="*/ 731058 w 2769956"/>
                      <a:gd name="connsiteY179-14310" fmla="*/ 1428251 h 1701760"/>
                      <a:gd name="connsiteX180-14311" fmla="*/ 709710 w 2769956"/>
                      <a:gd name="connsiteY180-14312" fmla="*/ 1435366 h 1701760"/>
                      <a:gd name="connsiteX181-14313" fmla="*/ 684804 w 2769956"/>
                      <a:gd name="connsiteY181-14314" fmla="*/ 1428251 h 1701760"/>
                      <a:gd name="connsiteX182-14315" fmla="*/ 667014 w 2769956"/>
                      <a:gd name="connsiteY182-14316" fmla="*/ 1446040 h 1701760"/>
                      <a:gd name="connsiteX183-14317" fmla="*/ 627877 w 2769956"/>
                      <a:gd name="connsiteY183-14318" fmla="*/ 1449598 h 1701760"/>
                      <a:gd name="connsiteX184-14319" fmla="*/ 592297 w 2769956"/>
                      <a:gd name="connsiteY184-14320" fmla="*/ 1417577 h 1701760"/>
                      <a:gd name="connsiteX185-14321" fmla="*/ 546043 w 2769956"/>
                      <a:gd name="connsiteY185-14322" fmla="*/ 1431809 h 1701760"/>
                      <a:gd name="connsiteX186-14323" fmla="*/ 489116 w 2769956"/>
                      <a:gd name="connsiteY186-14324" fmla="*/ 1406903 h 1701760"/>
                      <a:gd name="connsiteX187-14325" fmla="*/ 442862 w 2769956"/>
                      <a:gd name="connsiteY187-14326" fmla="*/ 1378439 h 1701760"/>
                      <a:gd name="connsiteX188-14327" fmla="*/ 385934 w 2769956"/>
                      <a:gd name="connsiteY188-14328" fmla="*/ 1367765 h 1701760"/>
                      <a:gd name="connsiteX189-14329" fmla="*/ 389492 w 2769956"/>
                      <a:gd name="connsiteY189-14330" fmla="*/ 1303721 h 1701760"/>
                      <a:gd name="connsiteX190-14331" fmla="*/ 378818 w 2769956"/>
                      <a:gd name="connsiteY190-14332" fmla="*/ 1257468 h 1701760"/>
                      <a:gd name="connsiteX191-14333" fmla="*/ 407282 w 2769956"/>
                      <a:gd name="connsiteY191-14334" fmla="*/ 1221888 h 1701760"/>
                      <a:gd name="connsiteX192-14335" fmla="*/ 382376 w 2769956"/>
                      <a:gd name="connsiteY192-14336" fmla="*/ 1182750 h 1701760"/>
                      <a:gd name="connsiteX193-14337" fmla="*/ 336123 w 2769956"/>
                      <a:gd name="connsiteY193-14338" fmla="*/ 1196982 h 1701760"/>
                      <a:gd name="connsiteX194-14339" fmla="*/ 311217 w 2769956"/>
                      <a:gd name="connsiteY194-14340" fmla="*/ 1172076 h 1701760"/>
                      <a:gd name="connsiteX195-14341" fmla="*/ 268521 w 2769956"/>
                      <a:gd name="connsiteY195-14342" fmla="*/ 1179192 h 1701760"/>
                      <a:gd name="connsiteX196-14343" fmla="*/ 211593 w 2769956"/>
                      <a:gd name="connsiteY196-14344" fmla="*/ 1157844 h 1701760"/>
                      <a:gd name="connsiteX197-14345" fmla="*/ 190246 w 2769956"/>
                      <a:gd name="connsiteY197-14346" fmla="*/ 1125823 h 1701760"/>
                      <a:gd name="connsiteX198-14347" fmla="*/ 236499 w 2769956"/>
                      <a:gd name="connsiteY198-14348" fmla="*/ 1083127 h 1701760"/>
                      <a:gd name="connsiteX199-14349" fmla="*/ 275637 w 2769956"/>
                      <a:gd name="connsiteY199-14350" fmla="*/ 1061779 h 1701760"/>
                      <a:gd name="connsiteX200-14351" fmla="*/ 307659 w 2769956"/>
                      <a:gd name="connsiteY200-14352" fmla="*/ 1076011 h 1701760"/>
                      <a:gd name="connsiteX201-14353" fmla="*/ 325449 w 2769956"/>
                      <a:gd name="connsiteY201-14354" fmla="*/ 1011967 h 1701760"/>
                      <a:gd name="connsiteX202-14355" fmla="*/ 300543 w 2769956"/>
                      <a:gd name="connsiteY202-14356" fmla="*/ 951482 h 1701760"/>
                      <a:gd name="connsiteX203-14357" fmla="*/ 261405 w 2769956"/>
                      <a:gd name="connsiteY203-14358" fmla="*/ 965714 h 1701760"/>
                      <a:gd name="connsiteX204-14359" fmla="*/ 236499 w 2769956"/>
                      <a:gd name="connsiteY204-14360" fmla="*/ 947924 h 1701760"/>
                      <a:gd name="connsiteX205-14361" fmla="*/ 211593 w 2769956"/>
                      <a:gd name="connsiteY205-14362" fmla="*/ 965714 h 1701760"/>
                      <a:gd name="connsiteX206-14363" fmla="*/ 165340 w 2769956"/>
                      <a:gd name="connsiteY206-14364" fmla="*/ 947924 h 1701760"/>
                      <a:gd name="connsiteX207-14365" fmla="*/ 151108 w 2769956"/>
                      <a:gd name="connsiteY207-14366" fmla="*/ 926576 h 1701760"/>
                      <a:gd name="connsiteX208-14367" fmla="*/ 136876 w 2769956"/>
                      <a:gd name="connsiteY208-14368" fmla="*/ 890996 h 1701760"/>
                      <a:gd name="connsiteX209-14369" fmla="*/ 83506 w 2769956"/>
                      <a:gd name="connsiteY209-14370" fmla="*/ 876764 h 1701760"/>
                      <a:gd name="connsiteX210-14371" fmla="*/ 65716 w 2769956"/>
                      <a:gd name="connsiteY210-14372" fmla="*/ 883880 h 1701760"/>
                      <a:gd name="connsiteX211-14373" fmla="*/ 44368 w 2769956"/>
                      <a:gd name="connsiteY211-14374" fmla="*/ 837626 h 1701760"/>
                      <a:gd name="connsiteX212-14375" fmla="*/ 58600 w 2769956"/>
                      <a:gd name="connsiteY212-14376" fmla="*/ 784257 h 1701760"/>
                      <a:gd name="connsiteX213-14377" fmla="*/ 69274 w 2769956"/>
                      <a:gd name="connsiteY213-14378" fmla="*/ 738003 h 1701760"/>
                      <a:gd name="connsiteX214-14379" fmla="*/ 87064 w 2769956"/>
                      <a:gd name="connsiteY214-14380" fmla="*/ 723771 h 1701760"/>
                      <a:gd name="connsiteX215-14381" fmla="*/ 58600 w 2769956"/>
                      <a:gd name="connsiteY215-14382" fmla="*/ 695307 h 1701760"/>
                      <a:gd name="connsiteX216-14383" fmla="*/ 1673 w 2769956"/>
                      <a:gd name="connsiteY216-14384" fmla="*/ 652612 h 1701760"/>
                      <a:gd name="connsiteX0-14385" fmla="*/ 1673 w 2769956"/>
                      <a:gd name="connsiteY0-14386" fmla="*/ 652612 h 1701760"/>
                      <a:gd name="connsiteX1-14387" fmla="*/ 375260 w 2769956"/>
                      <a:gd name="connsiteY1-14388" fmla="*/ 193633 h 1701760"/>
                      <a:gd name="connsiteX2-14389" fmla="*/ 560275 w 2769956"/>
                      <a:gd name="connsiteY2-14390" fmla="*/ 61988 h 1701760"/>
                      <a:gd name="connsiteX3-14391" fmla="*/ 553159 w 2769956"/>
                      <a:gd name="connsiteY3-14392" fmla="*/ 12176 h 1701760"/>
                      <a:gd name="connsiteX4-14393" fmla="*/ 606529 w 2769956"/>
                      <a:gd name="connsiteY4-14394" fmla="*/ 1502 h 1701760"/>
                      <a:gd name="connsiteX5-14395" fmla="*/ 652782 w 2769956"/>
                      <a:gd name="connsiteY5-14396" fmla="*/ 37082 h 1701760"/>
                      <a:gd name="connsiteX6-14397" fmla="*/ 702594 w 2769956"/>
                      <a:gd name="connsiteY6-14398" fmla="*/ 26408 h 1701760"/>
                      <a:gd name="connsiteX7-14399" fmla="*/ 716826 w 2769956"/>
                      <a:gd name="connsiteY7-14400" fmla="*/ 69103 h 1701760"/>
                      <a:gd name="connsiteX8-14401" fmla="*/ 727500 w 2769956"/>
                      <a:gd name="connsiteY8-14402" fmla="*/ 111799 h 1701760"/>
                      <a:gd name="connsiteX9-14403" fmla="*/ 759522 w 2769956"/>
                      <a:gd name="connsiteY9-14404" fmla="*/ 111799 h 1701760"/>
                      <a:gd name="connsiteX10-14405" fmla="*/ 784428 w 2769956"/>
                      <a:gd name="connsiteY10-14406" fmla="*/ 175843 h 1701760"/>
                      <a:gd name="connsiteX11-14407" fmla="*/ 841355 w 2769956"/>
                      <a:gd name="connsiteY11-14408" fmla="*/ 179401 h 1701760"/>
                      <a:gd name="connsiteX12-14409" fmla="*/ 869819 w 2769956"/>
                      <a:gd name="connsiteY12-14410" fmla="*/ 161611 h 1701760"/>
                      <a:gd name="connsiteX13-14411" fmla="*/ 891167 w 2769956"/>
                      <a:gd name="connsiteY13-14412" fmla="*/ 257676 h 1701760"/>
                      <a:gd name="connsiteX14-14413" fmla="*/ 898283 w 2769956"/>
                      <a:gd name="connsiteY14-14414" fmla="*/ 303930 h 1701760"/>
                      <a:gd name="connsiteX15-14415" fmla="*/ 880493 w 2769956"/>
                      <a:gd name="connsiteY15-14416" fmla="*/ 332394 h 1701760"/>
                      <a:gd name="connsiteX16-14417" fmla="*/ 816449 w 2769956"/>
                      <a:gd name="connsiteY16-14418" fmla="*/ 378647 h 1701760"/>
                      <a:gd name="connsiteX17-14419" fmla="*/ 791544 w 2769956"/>
                      <a:gd name="connsiteY17-14420" fmla="*/ 417785 h 1701760"/>
                      <a:gd name="connsiteX18-14421" fmla="*/ 834239 w 2769956"/>
                      <a:gd name="connsiteY18-14422" fmla="*/ 403553 h 1701760"/>
                      <a:gd name="connsiteX19-14423" fmla="*/ 884051 w 2769956"/>
                      <a:gd name="connsiteY19-14424" fmla="*/ 396437 h 1701760"/>
                      <a:gd name="connsiteX20-14425" fmla="*/ 919631 w 2769956"/>
                      <a:gd name="connsiteY20-14426" fmla="*/ 414227 h 1701760"/>
                      <a:gd name="connsiteX21-14427" fmla="*/ 912515 w 2769956"/>
                      <a:gd name="connsiteY21-14428" fmla="*/ 467597 h 1701760"/>
                      <a:gd name="connsiteX22-14429" fmla="*/ 891167 w 2769956"/>
                      <a:gd name="connsiteY22-14430" fmla="*/ 517409 h 1701760"/>
                      <a:gd name="connsiteX23-14431" fmla="*/ 901841 w 2769956"/>
                      <a:gd name="connsiteY23-14432" fmla="*/ 585010 h 1701760"/>
                      <a:gd name="connsiteX24-14433" fmla="*/ 940979 w 2769956"/>
                      <a:gd name="connsiteY24-14434" fmla="*/ 617032 h 1701760"/>
                      <a:gd name="connsiteX25-14435" fmla="*/ 962326 w 2769956"/>
                      <a:gd name="connsiteY25-14436" fmla="*/ 649054 h 1701760"/>
                      <a:gd name="connsiteX26-14437" fmla="*/ 990790 w 2769956"/>
                      <a:gd name="connsiteY26-14438" fmla="*/ 595684 h 1701760"/>
                      <a:gd name="connsiteX27-14439" fmla="*/ 1033486 w 2769956"/>
                      <a:gd name="connsiteY27-14440" fmla="*/ 606358 h 1701760"/>
                      <a:gd name="connsiteX28-14441" fmla="*/ 1069066 w 2769956"/>
                      <a:gd name="connsiteY28-14442" fmla="*/ 592126 h 1701760"/>
                      <a:gd name="connsiteX29-14443" fmla="*/ 1108203 w 2769956"/>
                      <a:gd name="connsiteY29-14444" fmla="*/ 560104 h 1701760"/>
                      <a:gd name="connsiteX30-14445" fmla="*/ 1158015 w 2769956"/>
                      <a:gd name="connsiteY30-14446" fmla="*/ 567220 h 1701760"/>
                      <a:gd name="connsiteX31-14447" fmla="*/ 1197153 w 2769956"/>
                      <a:gd name="connsiteY31-14448" fmla="*/ 556546 h 1701760"/>
                      <a:gd name="connsiteX32-14449" fmla="*/ 1207827 w 2769956"/>
                      <a:gd name="connsiteY32-14450" fmla="*/ 613474 h 1701760"/>
                      <a:gd name="connsiteX33-14451" fmla="*/ 1236291 w 2769956"/>
                      <a:gd name="connsiteY33-14452" fmla="*/ 638380 h 1701760"/>
                      <a:gd name="connsiteX34-14453" fmla="*/ 1232733 w 2769956"/>
                      <a:gd name="connsiteY34-14454" fmla="*/ 681075 h 1701760"/>
                      <a:gd name="connsiteX35-14455" fmla="*/ 1225617 w 2769956"/>
                      <a:gd name="connsiteY35-14456" fmla="*/ 720213 h 1701760"/>
                      <a:gd name="connsiteX36-14457" fmla="*/ 1200711 w 2769956"/>
                      <a:gd name="connsiteY36-14458" fmla="*/ 745119 h 1701760"/>
                      <a:gd name="connsiteX37-14459" fmla="*/ 1165131 w 2769956"/>
                      <a:gd name="connsiteY37-14460" fmla="*/ 798489 h 1701760"/>
                      <a:gd name="connsiteX38-14461" fmla="*/ 1190037 w 2769956"/>
                      <a:gd name="connsiteY38-14462" fmla="*/ 812721 h 1701760"/>
                      <a:gd name="connsiteX39-14463" fmla="*/ 1232733 w 2769956"/>
                      <a:gd name="connsiteY39-14464" fmla="*/ 784257 h 1701760"/>
                      <a:gd name="connsiteX40-14465" fmla="*/ 1268312 w 2769956"/>
                      <a:gd name="connsiteY40-14466" fmla="*/ 851858 h 1701760"/>
                      <a:gd name="connsiteX41-14467" fmla="*/ 1303892 w 2769956"/>
                      <a:gd name="connsiteY41-14468" fmla="*/ 855416 h 1701760"/>
                      <a:gd name="connsiteX42-14469" fmla="*/ 1350146 w 2769956"/>
                      <a:gd name="connsiteY42-14470" fmla="*/ 866090 h 1701760"/>
                      <a:gd name="connsiteX43-14471" fmla="*/ 1385726 w 2769956"/>
                      <a:gd name="connsiteY43-14472" fmla="*/ 809163 h 1701760"/>
                      <a:gd name="connsiteX44-14473" fmla="*/ 1424863 w 2769956"/>
                      <a:gd name="connsiteY44-14474" fmla="*/ 784257 h 1701760"/>
                      <a:gd name="connsiteX45-14475" fmla="*/ 1478233 w 2769956"/>
                      <a:gd name="connsiteY45-14476" fmla="*/ 809163 h 1701760"/>
                      <a:gd name="connsiteX46-14477" fmla="*/ 1506697 w 2769956"/>
                      <a:gd name="connsiteY46-14478" fmla="*/ 823395 h 1701760"/>
                      <a:gd name="connsiteX47-14479" fmla="*/ 1531603 w 2769956"/>
                      <a:gd name="connsiteY47-14480" fmla="*/ 812721 h 1701760"/>
                      <a:gd name="connsiteX48-14481" fmla="*/ 1520929 w 2769956"/>
                      <a:gd name="connsiteY48-14482" fmla="*/ 773583 h 1701760"/>
                      <a:gd name="connsiteX49-14483" fmla="*/ 1524487 w 2769956"/>
                      <a:gd name="connsiteY49-14484" fmla="*/ 730887 h 1701760"/>
                      <a:gd name="connsiteX50-14485" fmla="*/ 1560067 w 2769956"/>
                      <a:gd name="connsiteY50-14486" fmla="*/ 698865 h 1701760"/>
                      <a:gd name="connsiteX51-14487" fmla="*/ 1631226 w 2769956"/>
                      <a:gd name="connsiteY51-14488" fmla="*/ 709539 h 1701760"/>
                      <a:gd name="connsiteX52-14489" fmla="*/ 1698828 w 2769956"/>
                      <a:gd name="connsiteY52-14490" fmla="*/ 734445 h 1701760"/>
                      <a:gd name="connsiteX53-14491" fmla="*/ 1745081 w 2769956"/>
                      <a:gd name="connsiteY53-14492" fmla="*/ 734445 h 1701760"/>
                      <a:gd name="connsiteX54-14493" fmla="*/ 1784219 w 2769956"/>
                      <a:gd name="connsiteY54-14494" fmla="*/ 720213 h 1701760"/>
                      <a:gd name="connsiteX55-14495" fmla="*/ 1802009 w 2769956"/>
                      <a:gd name="connsiteY55-14496" fmla="*/ 716655 h 1701760"/>
                      <a:gd name="connsiteX56-14497" fmla="*/ 1819799 w 2769956"/>
                      <a:gd name="connsiteY56-14498" fmla="*/ 748677 h 1701760"/>
                      <a:gd name="connsiteX57-14499" fmla="*/ 1762871 w 2769956"/>
                      <a:gd name="connsiteY57-14500" fmla="*/ 823395 h 1701760"/>
                      <a:gd name="connsiteX58-14501" fmla="*/ 1748639 w 2769956"/>
                      <a:gd name="connsiteY58-14502" fmla="*/ 866090 h 1701760"/>
                      <a:gd name="connsiteX59-14503" fmla="*/ 1784219 w 2769956"/>
                      <a:gd name="connsiteY59-14504" fmla="*/ 880322 h 1701760"/>
                      <a:gd name="connsiteX60-14505" fmla="*/ 1880284 w 2769956"/>
                      <a:gd name="connsiteY60-14506" fmla="*/ 862532 h 1701760"/>
                      <a:gd name="connsiteX61-14507" fmla="*/ 1933654 w 2769956"/>
                      <a:gd name="connsiteY61-14508" fmla="*/ 826952 h 1701760"/>
                      <a:gd name="connsiteX62-14509" fmla="*/ 1976350 w 2769956"/>
                      <a:gd name="connsiteY62-14510" fmla="*/ 841184 h 1701760"/>
                      <a:gd name="connsiteX63-14511" fmla="*/ 2001256 w 2769956"/>
                      <a:gd name="connsiteY63-14512" fmla="*/ 873206 h 1701760"/>
                      <a:gd name="connsiteX64-14513" fmla="*/ 2036835 w 2769956"/>
                      <a:gd name="connsiteY64-14514" fmla="*/ 834068 h 1701760"/>
                      <a:gd name="connsiteX65-14515" fmla="*/ 2047509 w 2769956"/>
                      <a:gd name="connsiteY65-14516" fmla="*/ 677517 h 1701760"/>
                      <a:gd name="connsiteX66-14517" fmla="*/ 2065299 w 2769956"/>
                      <a:gd name="connsiteY66-14518" fmla="*/ 609916 h 1701760"/>
                      <a:gd name="connsiteX67-14519" fmla="*/ 2115111 w 2769956"/>
                      <a:gd name="connsiteY67-14520" fmla="*/ 563662 h 1701760"/>
                      <a:gd name="connsiteX68-14521" fmla="*/ 2132901 w 2769956"/>
                      <a:gd name="connsiteY68-14522" fmla="*/ 467597 h 1701760"/>
                      <a:gd name="connsiteX69-14523" fmla="*/ 2129343 w 2769956"/>
                      <a:gd name="connsiteY69-14524" fmla="*/ 417785 h 1701760"/>
                      <a:gd name="connsiteX70-14525" fmla="*/ 2193386 w 2769956"/>
                      <a:gd name="connsiteY70-14526" fmla="*/ 385763 h 1701760"/>
                      <a:gd name="connsiteX71-14527" fmla="*/ 2214734 w 2769956"/>
                      <a:gd name="connsiteY71-14528" fmla="*/ 343068 h 1701760"/>
                      <a:gd name="connsiteX72-14529" fmla="*/ 2207618 w 2769956"/>
                      <a:gd name="connsiteY72-14530" fmla="*/ 261234 h 1701760"/>
                      <a:gd name="connsiteX73-14531" fmla="*/ 2236082 w 2769956"/>
                      <a:gd name="connsiteY73-14532" fmla="*/ 214981 h 1701760"/>
                      <a:gd name="connsiteX74-14533" fmla="*/ 2300126 w 2769956"/>
                      <a:gd name="connsiteY74-14534" fmla="*/ 211423 h 1701760"/>
                      <a:gd name="connsiteX75-14535" fmla="*/ 2346379 w 2769956"/>
                      <a:gd name="connsiteY75-14536" fmla="*/ 182959 h 1701760"/>
                      <a:gd name="connsiteX76-14537" fmla="*/ 2396191 w 2769956"/>
                      <a:gd name="connsiteY76-14538" fmla="*/ 147379 h 1701760"/>
                      <a:gd name="connsiteX77-14539" fmla="*/ 2431771 w 2769956"/>
                      <a:gd name="connsiteY77-14540" fmla="*/ 118915 h 1701760"/>
                      <a:gd name="connsiteX78-14541" fmla="*/ 2474467 w 2769956"/>
                      <a:gd name="connsiteY78-14542" fmla="*/ 165169 h 1701760"/>
                      <a:gd name="connsiteX79-14543" fmla="*/ 2520720 w 2769956"/>
                      <a:gd name="connsiteY79-14544" fmla="*/ 247002 h 1701760"/>
                      <a:gd name="connsiteX80-14545" fmla="*/ 2538510 w 2769956"/>
                      <a:gd name="connsiteY80-14546" fmla="*/ 279024 h 1701760"/>
                      <a:gd name="connsiteX81-14547" fmla="*/ 2588322 w 2769956"/>
                      <a:gd name="connsiteY81-14548" fmla="*/ 257676 h 1701760"/>
                      <a:gd name="connsiteX82-14549" fmla="*/ 2648807 w 2769956"/>
                      <a:gd name="connsiteY82-14550" fmla="*/ 232770 h 1701760"/>
                      <a:gd name="connsiteX83-14551" fmla="*/ 2659481 w 2769956"/>
                      <a:gd name="connsiteY83-14552" fmla="*/ 275466 h 1701760"/>
                      <a:gd name="connsiteX84-14553" fmla="*/ 2712851 w 2769956"/>
                      <a:gd name="connsiteY84-14554" fmla="*/ 268350 h 1701760"/>
                      <a:gd name="connsiteX85-14555" fmla="*/ 2748431 w 2769956"/>
                      <a:gd name="connsiteY85-14556" fmla="*/ 275466 h 1701760"/>
                      <a:gd name="connsiteX86-14557" fmla="*/ 2769779 w 2769956"/>
                      <a:gd name="connsiteY86-14558" fmla="*/ 314604 h 1701760"/>
                      <a:gd name="connsiteX87-14559" fmla="*/ 2755547 w 2769956"/>
                      <a:gd name="connsiteY87-14560" fmla="*/ 346626 h 1701760"/>
                      <a:gd name="connsiteX88-14561" fmla="*/ 2705735 w 2769956"/>
                      <a:gd name="connsiteY88-14562" fmla="*/ 421343 h 1701760"/>
                      <a:gd name="connsiteX89-14563" fmla="*/ 2680829 w 2769956"/>
                      <a:gd name="connsiteY89-14564" fmla="*/ 460481 h 1701760"/>
                      <a:gd name="connsiteX90-14565" fmla="*/ 2663039 w 2769956"/>
                      <a:gd name="connsiteY90-14566" fmla="*/ 510293 h 1701760"/>
                      <a:gd name="connsiteX91-14567" fmla="*/ 2648807 w 2769956"/>
                      <a:gd name="connsiteY91-14568" fmla="*/ 535198 h 1701760"/>
                      <a:gd name="connsiteX92-14569" fmla="*/ 2680829 w 2769956"/>
                      <a:gd name="connsiteY92-14570" fmla="*/ 560104 h 1701760"/>
                      <a:gd name="connsiteX93-14571" fmla="*/ 2655923 w 2769956"/>
                      <a:gd name="connsiteY93-14572" fmla="*/ 613474 h 1701760"/>
                      <a:gd name="connsiteX94-14573" fmla="*/ 2677271 w 2769956"/>
                      <a:gd name="connsiteY94-14574" fmla="*/ 666844 h 1701760"/>
                      <a:gd name="connsiteX95-14575" fmla="*/ 2634575 w 2769956"/>
                      <a:gd name="connsiteY95-14576" fmla="*/ 656170 h 1701760"/>
                      <a:gd name="connsiteX96-14577" fmla="*/ 2588322 w 2769956"/>
                      <a:gd name="connsiteY96-14578" fmla="*/ 645496 h 1701760"/>
                      <a:gd name="connsiteX97-14579" fmla="*/ 2616786 w 2769956"/>
                      <a:gd name="connsiteY97-14580" fmla="*/ 677517 h 1701760"/>
                      <a:gd name="connsiteX98-14581" fmla="*/ 2588322 w 2769956"/>
                      <a:gd name="connsiteY98-14582" fmla="*/ 723771 h 1701760"/>
                      <a:gd name="connsiteX99-14583" fmla="*/ 2566974 w 2769956"/>
                      <a:gd name="connsiteY99-14584" fmla="*/ 730887 h 1701760"/>
                      <a:gd name="connsiteX100-14585" fmla="*/ 2556300 w 2769956"/>
                      <a:gd name="connsiteY100-14586" fmla="*/ 762909 h 1701760"/>
                      <a:gd name="connsiteX101-14587" fmla="*/ 2520720 w 2769956"/>
                      <a:gd name="connsiteY101-14588" fmla="*/ 794931 h 1701760"/>
                      <a:gd name="connsiteX102-14589" fmla="*/ 2506488 w 2769956"/>
                      <a:gd name="connsiteY102-14590" fmla="*/ 826952 h 1701760"/>
                      <a:gd name="connsiteX103-14591" fmla="*/ 2470909 w 2769956"/>
                      <a:gd name="connsiteY103-14592" fmla="*/ 830510 h 1701760"/>
                      <a:gd name="connsiteX104-14593" fmla="*/ 2438887 w 2769956"/>
                      <a:gd name="connsiteY104-14594" fmla="*/ 834068 h 1701760"/>
                      <a:gd name="connsiteX105-14595" fmla="*/ 2424655 w 2769956"/>
                      <a:gd name="connsiteY105-14596" fmla="*/ 873206 h 1701760"/>
                      <a:gd name="connsiteX106-14597" fmla="*/ 2421097 w 2769956"/>
                      <a:gd name="connsiteY106-14598" fmla="*/ 887438 h 1701760"/>
                      <a:gd name="connsiteX107-14599" fmla="*/ 2381959 w 2769956"/>
                      <a:gd name="connsiteY107-14600" fmla="*/ 944366 h 1701760"/>
                      <a:gd name="connsiteX108-14601" fmla="*/ 2346379 w 2769956"/>
                      <a:gd name="connsiteY108-14602" fmla="*/ 965714 h 1701760"/>
                      <a:gd name="connsiteX109-14603" fmla="*/ 2335705 w 2769956"/>
                      <a:gd name="connsiteY109-14604" fmla="*/ 965714 h 1701760"/>
                      <a:gd name="connsiteX110-14605" fmla="*/ 2314358 w 2769956"/>
                      <a:gd name="connsiteY110-14606" fmla="*/ 990619 h 1701760"/>
                      <a:gd name="connsiteX111-14607" fmla="*/ 2293010 w 2769956"/>
                      <a:gd name="connsiteY111-14608" fmla="*/ 997735 h 1701760"/>
                      <a:gd name="connsiteX112-14609" fmla="*/ 2260988 w 2769956"/>
                      <a:gd name="connsiteY112-14610" fmla="*/ 1019083 h 1701760"/>
                      <a:gd name="connsiteX113-14611" fmla="*/ 2218292 w 2769956"/>
                      <a:gd name="connsiteY113-14612" fmla="*/ 1026199 h 1701760"/>
                      <a:gd name="connsiteX114-14613" fmla="*/ 2189828 w 2769956"/>
                      <a:gd name="connsiteY114-14614" fmla="*/ 1104475 h 1701760"/>
                      <a:gd name="connsiteX115-14615" fmla="*/ 2157807 w 2769956"/>
                      <a:gd name="connsiteY115-14616" fmla="*/ 1157844 h 1701760"/>
                      <a:gd name="connsiteX116-14617" fmla="*/ 2122227 w 2769956"/>
                      <a:gd name="connsiteY116-14618" fmla="*/ 1161402 h 1701760"/>
                      <a:gd name="connsiteX117-14619" fmla="*/ 2097321 w 2769956"/>
                      <a:gd name="connsiteY117-14620" fmla="*/ 1175634 h 1701760"/>
                      <a:gd name="connsiteX118-14621" fmla="*/ 2068857 w 2769956"/>
                      <a:gd name="connsiteY118-14622" fmla="*/ 1182750 h 1701760"/>
                      <a:gd name="connsiteX119-14623" fmla="*/ 2022603 w 2769956"/>
                      <a:gd name="connsiteY119-14624" fmla="*/ 1200540 h 1701760"/>
                      <a:gd name="connsiteX120-14625" fmla="*/ 2004814 w 2769956"/>
                      <a:gd name="connsiteY120-14626" fmla="*/ 1179192 h 1701760"/>
                      <a:gd name="connsiteX121-14627" fmla="*/ 1990582 w 2769956"/>
                      <a:gd name="connsiteY121-14628" fmla="*/ 1200540 h 1701760"/>
                      <a:gd name="connsiteX122-14629" fmla="*/ 1979908 w 2769956"/>
                      <a:gd name="connsiteY122-14630" fmla="*/ 1225446 h 1701760"/>
                      <a:gd name="connsiteX123-14631" fmla="*/ 1944328 w 2769956"/>
                      <a:gd name="connsiteY123-14632" fmla="*/ 1200540 h 1701760"/>
                      <a:gd name="connsiteX124-14633" fmla="*/ 1908748 w 2769956"/>
                      <a:gd name="connsiteY124-14634" fmla="*/ 1207656 h 1701760"/>
                      <a:gd name="connsiteX125-14635" fmla="*/ 1866053 w 2769956"/>
                      <a:gd name="connsiteY125-14636" fmla="*/ 1236120 h 1701760"/>
                      <a:gd name="connsiteX126-14637" fmla="*/ 1837589 w 2769956"/>
                      <a:gd name="connsiteY126-14638" fmla="*/ 1221888 h 1701760"/>
                      <a:gd name="connsiteX127-14639" fmla="*/ 1844705 w 2769956"/>
                      <a:gd name="connsiteY127-14640" fmla="*/ 1196982 h 1701760"/>
                      <a:gd name="connsiteX128-14641" fmla="*/ 1805567 w 2769956"/>
                      <a:gd name="connsiteY128-14642" fmla="*/ 1225446 h 1701760"/>
                      <a:gd name="connsiteX129-14643" fmla="*/ 1805567 w 2769956"/>
                      <a:gd name="connsiteY129-14644" fmla="*/ 1257468 h 1701760"/>
                      <a:gd name="connsiteX130-14645" fmla="*/ 1787777 w 2769956"/>
                      <a:gd name="connsiteY130-14646" fmla="*/ 1246794 h 1701760"/>
                      <a:gd name="connsiteX131-14647" fmla="*/ 1773545 w 2769956"/>
                      <a:gd name="connsiteY131-14648" fmla="*/ 1268142 h 1701760"/>
                      <a:gd name="connsiteX132-14649" fmla="*/ 1766429 w 2769956"/>
                      <a:gd name="connsiteY132-14650" fmla="*/ 1307279 h 1701760"/>
                      <a:gd name="connsiteX133-14651" fmla="*/ 1702386 w 2769956"/>
                      <a:gd name="connsiteY133-14652" fmla="*/ 1307279 h 1701760"/>
                      <a:gd name="connsiteX134-14653" fmla="*/ 1698828 w 2769956"/>
                      <a:gd name="connsiteY134-14654" fmla="*/ 1261026 h 1701760"/>
                      <a:gd name="connsiteX135-14655" fmla="*/ 1638342 w 2769956"/>
                      <a:gd name="connsiteY135-14656" fmla="*/ 1200540 h 1701760"/>
                      <a:gd name="connsiteX136-14657" fmla="*/ 1627668 w 2769956"/>
                      <a:gd name="connsiteY136-14658" fmla="*/ 1172076 h 1701760"/>
                      <a:gd name="connsiteX137-14659" fmla="*/ 1641900 w 2769956"/>
                      <a:gd name="connsiteY137-14660" fmla="*/ 1232562 h 1701760"/>
                      <a:gd name="connsiteX138-14661" fmla="*/ 1613436 w 2769956"/>
                      <a:gd name="connsiteY138-14662" fmla="*/ 1221888 h 1701760"/>
                      <a:gd name="connsiteX139-14663" fmla="*/ 1645458 w 2769956"/>
                      <a:gd name="connsiteY139-14664" fmla="*/ 1293047 h 1701760"/>
                      <a:gd name="connsiteX140-14665" fmla="*/ 1631226 w 2769956"/>
                      <a:gd name="connsiteY140-14666" fmla="*/ 1332185 h 1701760"/>
                      <a:gd name="connsiteX141-14667" fmla="*/ 1616994 w 2769956"/>
                      <a:gd name="connsiteY141-14668" fmla="*/ 1335743 h 1701760"/>
                      <a:gd name="connsiteX142-14669" fmla="*/ 1588530 w 2769956"/>
                      <a:gd name="connsiteY142-14670" fmla="*/ 1310837 h 1701760"/>
                      <a:gd name="connsiteX143-14671" fmla="*/ 1574298 w 2769956"/>
                      <a:gd name="connsiteY143-14672" fmla="*/ 1342859 h 1701760"/>
                      <a:gd name="connsiteX144-14673" fmla="*/ 1549393 w 2769956"/>
                      <a:gd name="connsiteY144-14674" fmla="*/ 1335743 h 1701760"/>
                      <a:gd name="connsiteX145-14675" fmla="*/ 1545835 w 2769956"/>
                      <a:gd name="connsiteY145-14676" fmla="*/ 1300163 h 1701760"/>
                      <a:gd name="connsiteX146-14677" fmla="*/ 1538719 w 2769956"/>
                      <a:gd name="connsiteY146-14678" fmla="*/ 1385555 h 1701760"/>
                      <a:gd name="connsiteX147-14679" fmla="*/ 1496023 w 2769956"/>
                      <a:gd name="connsiteY147-14680" fmla="*/ 1392671 h 1701760"/>
                      <a:gd name="connsiteX148-14681" fmla="*/ 1474675 w 2769956"/>
                      <a:gd name="connsiteY148-14682" fmla="*/ 1406903 h 1701760"/>
                      <a:gd name="connsiteX149-14683" fmla="*/ 1442653 w 2769956"/>
                      <a:gd name="connsiteY149-14684" fmla="*/ 1396229 h 1701760"/>
                      <a:gd name="connsiteX150-14685" fmla="*/ 1407074 w 2769956"/>
                      <a:gd name="connsiteY150-14686" fmla="*/ 1421135 h 1701760"/>
                      <a:gd name="connsiteX151-14687" fmla="*/ 1367936 w 2769956"/>
                      <a:gd name="connsiteY151-14688" fmla="*/ 1403345 h 1701760"/>
                      <a:gd name="connsiteX152-14689" fmla="*/ 1357262 w 2769956"/>
                      <a:gd name="connsiteY152-14690" fmla="*/ 1414019 h 1701760"/>
                      <a:gd name="connsiteX153-14691" fmla="*/ 1332356 w 2769956"/>
                      <a:gd name="connsiteY153-14692" fmla="*/ 1449598 h 1701760"/>
                      <a:gd name="connsiteX154-14693" fmla="*/ 1321682 w 2769956"/>
                      <a:gd name="connsiteY154-14694" fmla="*/ 1428251 h 1701760"/>
                      <a:gd name="connsiteX155-14695" fmla="*/ 1314566 w 2769956"/>
                      <a:gd name="connsiteY155-14696" fmla="*/ 1410461 h 1701760"/>
                      <a:gd name="connsiteX156-14697" fmla="*/ 1300334 w 2769956"/>
                      <a:gd name="connsiteY156-14698" fmla="*/ 1449598 h 1701760"/>
                      <a:gd name="connsiteX157-14699" fmla="*/ 1232733 w 2769956"/>
                      <a:gd name="connsiteY157-14700" fmla="*/ 1456714 h 1701760"/>
                      <a:gd name="connsiteX158-14701" fmla="*/ 1200711 w 2769956"/>
                      <a:gd name="connsiteY158-14702" fmla="*/ 1478062 h 1701760"/>
                      <a:gd name="connsiteX159-14703" fmla="*/ 1133109 w 2769956"/>
                      <a:gd name="connsiteY159-14704" fmla="*/ 1506526 h 1701760"/>
                      <a:gd name="connsiteX160-14705" fmla="*/ 1090414 w 2769956"/>
                      <a:gd name="connsiteY160-14706" fmla="*/ 1549222 h 1701760"/>
                      <a:gd name="connsiteX161-14707" fmla="*/ 1022812 w 2769956"/>
                      <a:gd name="connsiteY161-14708" fmla="*/ 1556338 h 1701760"/>
                      <a:gd name="connsiteX162-14709" fmla="*/ 1069066 w 2769956"/>
                      <a:gd name="connsiteY162-14710" fmla="*/ 1595475 h 1701760"/>
                      <a:gd name="connsiteX163-14711" fmla="*/ 1061950 w 2769956"/>
                      <a:gd name="connsiteY163-14712" fmla="*/ 1620381 h 1701760"/>
                      <a:gd name="connsiteX164-14713" fmla="*/ 1086856 w 2769956"/>
                      <a:gd name="connsiteY164-14714" fmla="*/ 1655961 h 1701760"/>
                      <a:gd name="connsiteX165-14715" fmla="*/ 1037044 w 2769956"/>
                      <a:gd name="connsiteY165-14716" fmla="*/ 1695099 h 1701760"/>
                      <a:gd name="connsiteX166-14717" fmla="*/ 969442 w 2769956"/>
                      <a:gd name="connsiteY166-14718" fmla="*/ 1698657 h 1701760"/>
                      <a:gd name="connsiteX167-14719" fmla="*/ 955210 w 2769956"/>
                      <a:gd name="connsiteY167-14720" fmla="*/ 1663077 h 1701760"/>
                      <a:gd name="connsiteX168-14721" fmla="*/ 926747 w 2769956"/>
                      <a:gd name="connsiteY168-14722" fmla="*/ 1591917 h 1701760"/>
                      <a:gd name="connsiteX169-14723" fmla="*/ 933863 w 2769956"/>
                      <a:gd name="connsiteY169-14724" fmla="*/ 1538548 h 1701760"/>
                      <a:gd name="connsiteX170-14725" fmla="*/ 948095 w 2769956"/>
                      <a:gd name="connsiteY170-14726" fmla="*/ 1474504 h 1701760"/>
                      <a:gd name="connsiteX171-14727" fmla="*/ 965884 w 2769956"/>
                      <a:gd name="connsiteY171-14728" fmla="*/ 1474504 h 1701760"/>
                      <a:gd name="connsiteX172-14729" fmla="*/ 933863 w 2769956"/>
                      <a:gd name="connsiteY172-14730" fmla="*/ 1453156 h 1701760"/>
                      <a:gd name="connsiteX173-14731" fmla="*/ 905399 w 2769956"/>
                      <a:gd name="connsiteY173-14732" fmla="*/ 1474504 h 1701760"/>
                      <a:gd name="connsiteX174-14733" fmla="*/ 827123 w 2769956"/>
                      <a:gd name="connsiteY174-14734" fmla="*/ 1481620 h 1701760"/>
                      <a:gd name="connsiteX175-14735" fmla="*/ 816449 w 2769956"/>
                      <a:gd name="connsiteY175-14736" fmla="*/ 1456714 h 1701760"/>
                      <a:gd name="connsiteX176-14737" fmla="*/ 766638 w 2769956"/>
                      <a:gd name="connsiteY176-14738" fmla="*/ 1438924 h 1701760"/>
                      <a:gd name="connsiteX177-14739" fmla="*/ 734616 w 2769956"/>
                      <a:gd name="connsiteY177-14740" fmla="*/ 1381997 h 1701760"/>
                      <a:gd name="connsiteX178-14741" fmla="*/ 731058 w 2769956"/>
                      <a:gd name="connsiteY178-14742" fmla="*/ 1428251 h 1701760"/>
                      <a:gd name="connsiteX179-14743" fmla="*/ 709710 w 2769956"/>
                      <a:gd name="connsiteY179-14744" fmla="*/ 1435366 h 1701760"/>
                      <a:gd name="connsiteX180-14745" fmla="*/ 684804 w 2769956"/>
                      <a:gd name="connsiteY180-14746" fmla="*/ 1428251 h 1701760"/>
                      <a:gd name="connsiteX181-14747" fmla="*/ 667014 w 2769956"/>
                      <a:gd name="connsiteY181-14748" fmla="*/ 1446040 h 1701760"/>
                      <a:gd name="connsiteX182-14749" fmla="*/ 627877 w 2769956"/>
                      <a:gd name="connsiteY182-14750" fmla="*/ 1449598 h 1701760"/>
                      <a:gd name="connsiteX183-14751" fmla="*/ 592297 w 2769956"/>
                      <a:gd name="connsiteY183-14752" fmla="*/ 1417577 h 1701760"/>
                      <a:gd name="connsiteX184-14753" fmla="*/ 546043 w 2769956"/>
                      <a:gd name="connsiteY184-14754" fmla="*/ 1431809 h 1701760"/>
                      <a:gd name="connsiteX185-14755" fmla="*/ 489116 w 2769956"/>
                      <a:gd name="connsiteY185-14756" fmla="*/ 1406903 h 1701760"/>
                      <a:gd name="connsiteX186-14757" fmla="*/ 442862 w 2769956"/>
                      <a:gd name="connsiteY186-14758" fmla="*/ 1378439 h 1701760"/>
                      <a:gd name="connsiteX187-14759" fmla="*/ 385934 w 2769956"/>
                      <a:gd name="connsiteY187-14760" fmla="*/ 1367765 h 1701760"/>
                      <a:gd name="connsiteX188-14761" fmla="*/ 389492 w 2769956"/>
                      <a:gd name="connsiteY188-14762" fmla="*/ 1303721 h 1701760"/>
                      <a:gd name="connsiteX189-14763" fmla="*/ 378818 w 2769956"/>
                      <a:gd name="connsiteY189-14764" fmla="*/ 1257468 h 1701760"/>
                      <a:gd name="connsiteX190-14765" fmla="*/ 407282 w 2769956"/>
                      <a:gd name="connsiteY190-14766" fmla="*/ 1221888 h 1701760"/>
                      <a:gd name="connsiteX191-14767" fmla="*/ 382376 w 2769956"/>
                      <a:gd name="connsiteY191-14768" fmla="*/ 1182750 h 1701760"/>
                      <a:gd name="connsiteX192-14769" fmla="*/ 336123 w 2769956"/>
                      <a:gd name="connsiteY192-14770" fmla="*/ 1196982 h 1701760"/>
                      <a:gd name="connsiteX193-14771" fmla="*/ 311217 w 2769956"/>
                      <a:gd name="connsiteY193-14772" fmla="*/ 1172076 h 1701760"/>
                      <a:gd name="connsiteX194-14773" fmla="*/ 268521 w 2769956"/>
                      <a:gd name="connsiteY194-14774" fmla="*/ 1179192 h 1701760"/>
                      <a:gd name="connsiteX195-14775" fmla="*/ 211593 w 2769956"/>
                      <a:gd name="connsiteY195-14776" fmla="*/ 1157844 h 1701760"/>
                      <a:gd name="connsiteX196-14777" fmla="*/ 190246 w 2769956"/>
                      <a:gd name="connsiteY196-14778" fmla="*/ 1125823 h 1701760"/>
                      <a:gd name="connsiteX197-14779" fmla="*/ 236499 w 2769956"/>
                      <a:gd name="connsiteY197-14780" fmla="*/ 1083127 h 1701760"/>
                      <a:gd name="connsiteX198-14781" fmla="*/ 275637 w 2769956"/>
                      <a:gd name="connsiteY198-14782" fmla="*/ 1061779 h 1701760"/>
                      <a:gd name="connsiteX199-14783" fmla="*/ 307659 w 2769956"/>
                      <a:gd name="connsiteY199-14784" fmla="*/ 1076011 h 1701760"/>
                      <a:gd name="connsiteX200-14785" fmla="*/ 325449 w 2769956"/>
                      <a:gd name="connsiteY200-14786" fmla="*/ 1011967 h 1701760"/>
                      <a:gd name="connsiteX201-14787" fmla="*/ 300543 w 2769956"/>
                      <a:gd name="connsiteY201-14788" fmla="*/ 951482 h 1701760"/>
                      <a:gd name="connsiteX202-14789" fmla="*/ 261405 w 2769956"/>
                      <a:gd name="connsiteY202-14790" fmla="*/ 965714 h 1701760"/>
                      <a:gd name="connsiteX203-14791" fmla="*/ 236499 w 2769956"/>
                      <a:gd name="connsiteY203-14792" fmla="*/ 947924 h 1701760"/>
                      <a:gd name="connsiteX204-14793" fmla="*/ 211593 w 2769956"/>
                      <a:gd name="connsiteY204-14794" fmla="*/ 965714 h 1701760"/>
                      <a:gd name="connsiteX205-14795" fmla="*/ 165340 w 2769956"/>
                      <a:gd name="connsiteY205-14796" fmla="*/ 947924 h 1701760"/>
                      <a:gd name="connsiteX206-14797" fmla="*/ 151108 w 2769956"/>
                      <a:gd name="connsiteY206-14798" fmla="*/ 926576 h 1701760"/>
                      <a:gd name="connsiteX207-14799" fmla="*/ 136876 w 2769956"/>
                      <a:gd name="connsiteY207-14800" fmla="*/ 890996 h 1701760"/>
                      <a:gd name="connsiteX208-14801" fmla="*/ 83506 w 2769956"/>
                      <a:gd name="connsiteY208-14802" fmla="*/ 876764 h 1701760"/>
                      <a:gd name="connsiteX209-14803" fmla="*/ 65716 w 2769956"/>
                      <a:gd name="connsiteY209-14804" fmla="*/ 883880 h 1701760"/>
                      <a:gd name="connsiteX210-14805" fmla="*/ 44368 w 2769956"/>
                      <a:gd name="connsiteY210-14806" fmla="*/ 837626 h 1701760"/>
                      <a:gd name="connsiteX211-14807" fmla="*/ 58600 w 2769956"/>
                      <a:gd name="connsiteY211-14808" fmla="*/ 784257 h 1701760"/>
                      <a:gd name="connsiteX212-14809" fmla="*/ 69274 w 2769956"/>
                      <a:gd name="connsiteY212-14810" fmla="*/ 738003 h 1701760"/>
                      <a:gd name="connsiteX213-14811" fmla="*/ 87064 w 2769956"/>
                      <a:gd name="connsiteY213-14812" fmla="*/ 723771 h 1701760"/>
                      <a:gd name="connsiteX214-14813" fmla="*/ 58600 w 2769956"/>
                      <a:gd name="connsiteY214-14814" fmla="*/ 695307 h 1701760"/>
                      <a:gd name="connsiteX215-14815" fmla="*/ 1673 w 2769956"/>
                      <a:gd name="connsiteY215-14816" fmla="*/ 652612 h 1701760"/>
                      <a:gd name="connsiteX0-14817" fmla="*/ 1673 w 2769956"/>
                      <a:gd name="connsiteY0-14818" fmla="*/ 651447 h 1700595"/>
                      <a:gd name="connsiteX1-14819" fmla="*/ 375260 w 2769956"/>
                      <a:gd name="connsiteY1-14820" fmla="*/ 192468 h 1700595"/>
                      <a:gd name="connsiteX2-14821" fmla="*/ 560275 w 2769956"/>
                      <a:gd name="connsiteY2-14822" fmla="*/ 60823 h 1700595"/>
                      <a:gd name="connsiteX3-14823" fmla="*/ 606529 w 2769956"/>
                      <a:gd name="connsiteY3-14824" fmla="*/ 337 h 1700595"/>
                      <a:gd name="connsiteX4-14825" fmla="*/ 652782 w 2769956"/>
                      <a:gd name="connsiteY4-14826" fmla="*/ 35917 h 1700595"/>
                      <a:gd name="connsiteX5-14827" fmla="*/ 702594 w 2769956"/>
                      <a:gd name="connsiteY5-14828" fmla="*/ 25243 h 1700595"/>
                      <a:gd name="connsiteX6-14829" fmla="*/ 716826 w 2769956"/>
                      <a:gd name="connsiteY6-14830" fmla="*/ 67938 h 1700595"/>
                      <a:gd name="connsiteX7-14831" fmla="*/ 727500 w 2769956"/>
                      <a:gd name="connsiteY7-14832" fmla="*/ 110634 h 1700595"/>
                      <a:gd name="connsiteX8-14833" fmla="*/ 759522 w 2769956"/>
                      <a:gd name="connsiteY8-14834" fmla="*/ 110634 h 1700595"/>
                      <a:gd name="connsiteX9-14835" fmla="*/ 784428 w 2769956"/>
                      <a:gd name="connsiteY9-14836" fmla="*/ 174678 h 1700595"/>
                      <a:gd name="connsiteX10-14837" fmla="*/ 841355 w 2769956"/>
                      <a:gd name="connsiteY10-14838" fmla="*/ 178236 h 1700595"/>
                      <a:gd name="connsiteX11-14839" fmla="*/ 869819 w 2769956"/>
                      <a:gd name="connsiteY11-14840" fmla="*/ 160446 h 1700595"/>
                      <a:gd name="connsiteX12-14841" fmla="*/ 891167 w 2769956"/>
                      <a:gd name="connsiteY12-14842" fmla="*/ 256511 h 1700595"/>
                      <a:gd name="connsiteX13-14843" fmla="*/ 898283 w 2769956"/>
                      <a:gd name="connsiteY13-14844" fmla="*/ 302765 h 1700595"/>
                      <a:gd name="connsiteX14-14845" fmla="*/ 880493 w 2769956"/>
                      <a:gd name="connsiteY14-14846" fmla="*/ 331229 h 1700595"/>
                      <a:gd name="connsiteX15-14847" fmla="*/ 816449 w 2769956"/>
                      <a:gd name="connsiteY15-14848" fmla="*/ 377482 h 1700595"/>
                      <a:gd name="connsiteX16-14849" fmla="*/ 791544 w 2769956"/>
                      <a:gd name="connsiteY16-14850" fmla="*/ 416620 h 1700595"/>
                      <a:gd name="connsiteX17-14851" fmla="*/ 834239 w 2769956"/>
                      <a:gd name="connsiteY17-14852" fmla="*/ 402388 h 1700595"/>
                      <a:gd name="connsiteX18-14853" fmla="*/ 884051 w 2769956"/>
                      <a:gd name="connsiteY18-14854" fmla="*/ 395272 h 1700595"/>
                      <a:gd name="connsiteX19-14855" fmla="*/ 919631 w 2769956"/>
                      <a:gd name="connsiteY19-14856" fmla="*/ 413062 h 1700595"/>
                      <a:gd name="connsiteX20-14857" fmla="*/ 912515 w 2769956"/>
                      <a:gd name="connsiteY20-14858" fmla="*/ 466432 h 1700595"/>
                      <a:gd name="connsiteX21-14859" fmla="*/ 891167 w 2769956"/>
                      <a:gd name="connsiteY21-14860" fmla="*/ 516244 h 1700595"/>
                      <a:gd name="connsiteX22-14861" fmla="*/ 901841 w 2769956"/>
                      <a:gd name="connsiteY22-14862" fmla="*/ 583845 h 1700595"/>
                      <a:gd name="connsiteX23-14863" fmla="*/ 940979 w 2769956"/>
                      <a:gd name="connsiteY23-14864" fmla="*/ 615867 h 1700595"/>
                      <a:gd name="connsiteX24-14865" fmla="*/ 962326 w 2769956"/>
                      <a:gd name="connsiteY24-14866" fmla="*/ 647889 h 1700595"/>
                      <a:gd name="connsiteX25-14867" fmla="*/ 990790 w 2769956"/>
                      <a:gd name="connsiteY25-14868" fmla="*/ 594519 h 1700595"/>
                      <a:gd name="connsiteX26-14869" fmla="*/ 1033486 w 2769956"/>
                      <a:gd name="connsiteY26-14870" fmla="*/ 605193 h 1700595"/>
                      <a:gd name="connsiteX27-14871" fmla="*/ 1069066 w 2769956"/>
                      <a:gd name="connsiteY27-14872" fmla="*/ 590961 h 1700595"/>
                      <a:gd name="connsiteX28-14873" fmla="*/ 1108203 w 2769956"/>
                      <a:gd name="connsiteY28-14874" fmla="*/ 558939 h 1700595"/>
                      <a:gd name="connsiteX29-14875" fmla="*/ 1158015 w 2769956"/>
                      <a:gd name="connsiteY29-14876" fmla="*/ 566055 h 1700595"/>
                      <a:gd name="connsiteX30-14877" fmla="*/ 1197153 w 2769956"/>
                      <a:gd name="connsiteY30-14878" fmla="*/ 555381 h 1700595"/>
                      <a:gd name="connsiteX31-14879" fmla="*/ 1207827 w 2769956"/>
                      <a:gd name="connsiteY31-14880" fmla="*/ 612309 h 1700595"/>
                      <a:gd name="connsiteX32-14881" fmla="*/ 1236291 w 2769956"/>
                      <a:gd name="connsiteY32-14882" fmla="*/ 637215 h 1700595"/>
                      <a:gd name="connsiteX33-14883" fmla="*/ 1232733 w 2769956"/>
                      <a:gd name="connsiteY33-14884" fmla="*/ 679910 h 1700595"/>
                      <a:gd name="connsiteX34-14885" fmla="*/ 1225617 w 2769956"/>
                      <a:gd name="connsiteY34-14886" fmla="*/ 719048 h 1700595"/>
                      <a:gd name="connsiteX35-14887" fmla="*/ 1200711 w 2769956"/>
                      <a:gd name="connsiteY35-14888" fmla="*/ 743954 h 1700595"/>
                      <a:gd name="connsiteX36-14889" fmla="*/ 1165131 w 2769956"/>
                      <a:gd name="connsiteY36-14890" fmla="*/ 797324 h 1700595"/>
                      <a:gd name="connsiteX37-14891" fmla="*/ 1190037 w 2769956"/>
                      <a:gd name="connsiteY37-14892" fmla="*/ 811556 h 1700595"/>
                      <a:gd name="connsiteX38-14893" fmla="*/ 1232733 w 2769956"/>
                      <a:gd name="connsiteY38-14894" fmla="*/ 783092 h 1700595"/>
                      <a:gd name="connsiteX39-14895" fmla="*/ 1268312 w 2769956"/>
                      <a:gd name="connsiteY39-14896" fmla="*/ 850693 h 1700595"/>
                      <a:gd name="connsiteX40-14897" fmla="*/ 1303892 w 2769956"/>
                      <a:gd name="connsiteY40-14898" fmla="*/ 854251 h 1700595"/>
                      <a:gd name="connsiteX41-14899" fmla="*/ 1350146 w 2769956"/>
                      <a:gd name="connsiteY41-14900" fmla="*/ 864925 h 1700595"/>
                      <a:gd name="connsiteX42-14901" fmla="*/ 1385726 w 2769956"/>
                      <a:gd name="connsiteY42-14902" fmla="*/ 807998 h 1700595"/>
                      <a:gd name="connsiteX43-14903" fmla="*/ 1424863 w 2769956"/>
                      <a:gd name="connsiteY43-14904" fmla="*/ 783092 h 1700595"/>
                      <a:gd name="connsiteX44-14905" fmla="*/ 1478233 w 2769956"/>
                      <a:gd name="connsiteY44-14906" fmla="*/ 807998 h 1700595"/>
                      <a:gd name="connsiteX45-14907" fmla="*/ 1506697 w 2769956"/>
                      <a:gd name="connsiteY45-14908" fmla="*/ 822230 h 1700595"/>
                      <a:gd name="connsiteX46-14909" fmla="*/ 1531603 w 2769956"/>
                      <a:gd name="connsiteY46-14910" fmla="*/ 811556 h 1700595"/>
                      <a:gd name="connsiteX47-14911" fmla="*/ 1520929 w 2769956"/>
                      <a:gd name="connsiteY47-14912" fmla="*/ 772418 h 1700595"/>
                      <a:gd name="connsiteX48-14913" fmla="*/ 1524487 w 2769956"/>
                      <a:gd name="connsiteY48-14914" fmla="*/ 729722 h 1700595"/>
                      <a:gd name="connsiteX49-14915" fmla="*/ 1560067 w 2769956"/>
                      <a:gd name="connsiteY49-14916" fmla="*/ 697700 h 1700595"/>
                      <a:gd name="connsiteX50-14917" fmla="*/ 1631226 w 2769956"/>
                      <a:gd name="connsiteY50-14918" fmla="*/ 708374 h 1700595"/>
                      <a:gd name="connsiteX51-14919" fmla="*/ 1698828 w 2769956"/>
                      <a:gd name="connsiteY51-14920" fmla="*/ 733280 h 1700595"/>
                      <a:gd name="connsiteX52-14921" fmla="*/ 1745081 w 2769956"/>
                      <a:gd name="connsiteY52-14922" fmla="*/ 733280 h 1700595"/>
                      <a:gd name="connsiteX53-14923" fmla="*/ 1784219 w 2769956"/>
                      <a:gd name="connsiteY53-14924" fmla="*/ 719048 h 1700595"/>
                      <a:gd name="connsiteX54-14925" fmla="*/ 1802009 w 2769956"/>
                      <a:gd name="connsiteY54-14926" fmla="*/ 715490 h 1700595"/>
                      <a:gd name="connsiteX55-14927" fmla="*/ 1819799 w 2769956"/>
                      <a:gd name="connsiteY55-14928" fmla="*/ 747512 h 1700595"/>
                      <a:gd name="connsiteX56-14929" fmla="*/ 1762871 w 2769956"/>
                      <a:gd name="connsiteY56-14930" fmla="*/ 822230 h 1700595"/>
                      <a:gd name="connsiteX57-14931" fmla="*/ 1748639 w 2769956"/>
                      <a:gd name="connsiteY57-14932" fmla="*/ 864925 h 1700595"/>
                      <a:gd name="connsiteX58-14933" fmla="*/ 1784219 w 2769956"/>
                      <a:gd name="connsiteY58-14934" fmla="*/ 879157 h 1700595"/>
                      <a:gd name="connsiteX59-14935" fmla="*/ 1880284 w 2769956"/>
                      <a:gd name="connsiteY59-14936" fmla="*/ 861367 h 1700595"/>
                      <a:gd name="connsiteX60-14937" fmla="*/ 1933654 w 2769956"/>
                      <a:gd name="connsiteY60-14938" fmla="*/ 825787 h 1700595"/>
                      <a:gd name="connsiteX61-14939" fmla="*/ 1976350 w 2769956"/>
                      <a:gd name="connsiteY61-14940" fmla="*/ 840019 h 1700595"/>
                      <a:gd name="connsiteX62-14941" fmla="*/ 2001256 w 2769956"/>
                      <a:gd name="connsiteY62-14942" fmla="*/ 872041 h 1700595"/>
                      <a:gd name="connsiteX63-14943" fmla="*/ 2036835 w 2769956"/>
                      <a:gd name="connsiteY63-14944" fmla="*/ 832903 h 1700595"/>
                      <a:gd name="connsiteX64-14945" fmla="*/ 2047509 w 2769956"/>
                      <a:gd name="connsiteY64-14946" fmla="*/ 676352 h 1700595"/>
                      <a:gd name="connsiteX65-14947" fmla="*/ 2065299 w 2769956"/>
                      <a:gd name="connsiteY65-14948" fmla="*/ 608751 h 1700595"/>
                      <a:gd name="connsiteX66-14949" fmla="*/ 2115111 w 2769956"/>
                      <a:gd name="connsiteY66-14950" fmla="*/ 562497 h 1700595"/>
                      <a:gd name="connsiteX67-14951" fmla="*/ 2132901 w 2769956"/>
                      <a:gd name="connsiteY67-14952" fmla="*/ 466432 h 1700595"/>
                      <a:gd name="connsiteX68-14953" fmla="*/ 2129343 w 2769956"/>
                      <a:gd name="connsiteY68-14954" fmla="*/ 416620 h 1700595"/>
                      <a:gd name="connsiteX69-14955" fmla="*/ 2193386 w 2769956"/>
                      <a:gd name="connsiteY69-14956" fmla="*/ 384598 h 1700595"/>
                      <a:gd name="connsiteX70-14957" fmla="*/ 2214734 w 2769956"/>
                      <a:gd name="connsiteY70-14958" fmla="*/ 341903 h 1700595"/>
                      <a:gd name="connsiteX71-14959" fmla="*/ 2207618 w 2769956"/>
                      <a:gd name="connsiteY71-14960" fmla="*/ 260069 h 1700595"/>
                      <a:gd name="connsiteX72-14961" fmla="*/ 2236082 w 2769956"/>
                      <a:gd name="connsiteY72-14962" fmla="*/ 213816 h 1700595"/>
                      <a:gd name="connsiteX73-14963" fmla="*/ 2300126 w 2769956"/>
                      <a:gd name="connsiteY73-14964" fmla="*/ 210258 h 1700595"/>
                      <a:gd name="connsiteX74-14965" fmla="*/ 2346379 w 2769956"/>
                      <a:gd name="connsiteY74-14966" fmla="*/ 181794 h 1700595"/>
                      <a:gd name="connsiteX75-14967" fmla="*/ 2396191 w 2769956"/>
                      <a:gd name="connsiteY75-14968" fmla="*/ 146214 h 1700595"/>
                      <a:gd name="connsiteX76-14969" fmla="*/ 2431771 w 2769956"/>
                      <a:gd name="connsiteY76-14970" fmla="*/ 117750 h 1700595"/>
                      <a:gd name="connsiteX77-14971" fmla="*/ 2474467 w 2769956"/>
                      <a:gd name="connsiteY77-14972" fmla="*/ 164004 h 1700595"/>
                      <a:gd name="connsiteX78-14973" fmla="*/ 2520720 w 2769956"/>
                      <a:gd name="connsiteY78-14974" fmla="*/ 245837 h 1700595"/>
                      <a:gd name="connsiteX79-14975" fmla="*/ 2538510 w 2769956"/>
                      <a:gd name="connsiteY79-14976" fmla="*/ 277859 h 1700595"/>
                      <a:gd name="connsiteX80-14977" fmla="*/ 2588322 w 2769956"/>
                      <a:gd name="connsiteY80-14978" fmla="*/ 256511 h 1700595"/>
                      <a:gd name="connsiteX81-14979" fmla="*/ 2648807 w 2769956"/>
                      <a:gd name="connsiteY81-14980" fmla="*/ 231605 h 1700595"/>
                      <a:gd name="connsiteX82-14981" fmla="*/ 2659481 w 2769956"/>
                      <a:gd name="connsiteY82-14982" fmla="*/ 274301 h 1700595"/>
                      <a:gd name="connsiteX83-14983" fmla="*/ 2712851 w 2769956"/>
                      <a:gd name="connsiteY83-14984" fmla="*/ 267185 h 1700595"/>
                      <a:gd name="connsiteX84-14985" fmla="*/ 2748431 w 2769956"/>
                      <a:gd name="connsiteY84-14986" fmla="*/ 274301 h 1700595"/>
                      <a:gd name="connsiteX85-14987" fmla="*/ 2769779 w 2769956"/>
                      <a:gd name="connsiteY85-14988" fmla="*/ 313439 h 1700595"/>
                      <a:gd name="connsiteX86-14989" fmla="*/ 2755547 w 2769956"/>
                      <a:gd name="connsiteY86-14990" fmla="*/ 345461 h 1700595"/>
                      <a:gd name="connsiteX87-14991" fmla="*/ 2705735 w 2769956"/>
                      <a:gd name="connsiteY87-14992" fmla="*/ 420178 h 1700595"/>
                      <a:gd name="connsiteX88-14993" fmla="*/ 2680829 w 2769956"/>
                      <a:gd name="connsiteY88-14994" fmla="*/ 459316 h 1700595"/>
                      <a:gd name="connsiteX89-14995" fmla="*/ 2663039 w 2769956"/>
                      <a:gd name="connsiteY89-14996" fmla="*/ 509128 h 1700595"/>
                      <a:gd name="connsiteX90-14997" fmla="*/ 2648807 w 2769956"/>
                      <a:gd name="connsiteY90-14998" fmla="*/ 534033 h 1700595"/>
                      <a:gd name="connsiteX91-14999" fmla="*/ 2680829 w 2769956"/>
                      <a:gd name="connsiteY91-15000" fmla="*/ 558939 h 1700595"/>
                      <a:gd name="connsiteX92-15001" fmla="*/ 2655923 w 2769956"/>
                      <a:gd name="connsiteY92-15002" fmla="*/ 612309 h 1700595"/>
                      <a:gd name="connsiteX93-15003" fmla="*/ 2677271 w 2769956"/>
                      <a:gd name="connsiteY93-15004" fmla="*/ 665679 h 1700595"/>
                      <a:gd name="connsiteX94-15005" fmla="*/ 2634575 w 2769956"/>
                      <a:gd name="connsiteY94-15006" fmla="*/ 655005 h 1700595"/>
                      <a:gd name="connsiteX95-15007" fmla="*/ 2588322 w 2769956"/>
                      <a:gd name="connsiteY95-15008" fmla="*/ 644331 h 1700595"/>
                      <a:gd name="connsiteX96-15009" fmla="*/ 2616786 w 2769956"/>
                      <a:gd name="connsiteY96-15010" fmla="*/ 676352 h 1700595"/>
                      <a:gd name="connsiteX97-15011" fmla="*/ 2588322 w 2769956"/>
                      <a:gd name="connsiteY97-15012" fmla="*/ 722606 h 1700595"/>
                      <a:gd name="connsiteX98-15013" fmla="*/ 2566974 w 2769956"/>
                      <a:gd name="connsiteY98-15014" fmla="*/ 729722 h 1700595"/>
                      <a:gd name="connsiteX99-15015" fmla="*/ 2556300 w 2769956"/>
                      <a:gd name="connsiteY99-15016" fmla="*/ 761744 h 1700595"/>
                      <a:gd name="connsiteX100-15017" fmla="*/ 2520720 w 2769956"/>
                      <a:gd name="connsiteY100-15018" fmla="*/ 793766 h 1700595"/>
                      <a:gd name="connsiteX101-15019" fmla="*/ 2506488 w 2769956"/>
                      <a:gd name="connsiteY101-15020" fmla="*/ 825787 h 1700595"/>
                      <a:gd name="connsiteX102-15021" fmla="*/ 2470909 w 2769956"/>
                      <a:gd name="connsiteY102-15022" fmla="*/ 829345 h 1700595"/>
                      <a:gd name="connsiteX103-15023" fmla="*/ 2438887 w 2769956"/>
                      <a:gd name="connsiteY103-15024" fmla="*/ 832903 h 1700595"/>
                      <a:gd name="connsiteX104-15025" fmla="*/ 2424655 w 2769956"/>
                      <a:gd name="connsiteY104-15026" fmla="*/ 872041 h 1700595"/>
                      <a:gd name="connsiteX105-15027" fmla="*/ 2421097 w 2769956"/>
                      <a:gd name="connsiteY105-15028" fmla="*/ 886273 h 1700595"/>
                      <a:gd name="connsiteX106-15029" fmla="*/ 2381959 w 2769956"/>
                      <a:gd name="connsiteY106-15030" fmla="*/ 943201 h 1700595"/>
                      <a:gd name="connsiteX107-15031" fmla="*/ 2346379 w 2769956"/>
                      <a:gd name="connsiteY107-15032" fmla="*/ 964549 h 1700595"/>
                      <a:gd name="connsiteX108-15033" fmla="*/ 2335705 w 2769956"/>
                      <a:gd name="connsiteY108-15034" fmla="*/ 964549 h 1700595"/>
                      <a:gd name="connsiteX109-15035" fmla="*/ 2314358 w 2769956"/>
                      <a:gd name="connsiteY109-15036" fmla="*/ 989454 h 1700595"/>
                      <a:gd name="connsiteX110-15037" fmla="*/ 2293010 w 2769956"/>
                      <a:gd name="connsiteY110-15038" fmla="*/ 996570 h 1700595"/>
                      <a:gd name="connsiteX111-15039" fmla="*/ 2260988 w 2769956"/>
                      <a:gd name="connsiteY111-15040" fmla="*/ 1017918 h 1700595"/>
                      <a:gd name="connsiteX112-15041" fmla="*/ 2218292 w 2769956"/>
                      <a:gd name="connsiteY112-15042" fmla="*/ 1025034 h 1700595"/>
                      <a:gd name="connsiteX113-15043" fmla="*/ 2189828 w 2769956"/>
                      <a:gd name="connsiteY113-15044" fmla="*/ 1103310 h 1700595"/>
                      <a:gd name="connsiteX114-15045" fmla="*/ 2157807 w 2769956"/>
                      <a:gd name="connsiteY114-15046" fmla="*/ 1156679 h 1700595"/>
                      <a:gd name="connsiteX115-15047" fmla="*/ 2122227 w 2769956"/>
                      <a:gd name="connsiteY115-15048" fmla="*/ 1160237 h 1700595"/>
                      <a:gd name="connsiteX116-15049" fmla="*/ 2097321 w 2769956"/>
                      <a:gd name="connsiteY116-15050" fmla="*/ 1174469 h 1700595"/>
                      <a:gd name="connsiteX117-15051" fmla="*/ 2068857 w 2769956"/>
                      <a:gd name="connsiteY117-15052" fmla="*/ 1181585 h 1700595"/>
                      <a:gd name="connsiteX118-15053" fmla="*/ 2022603 w 2769956"/>
                      <a:gd name="connsiteY118-15054" fmla="*/ 1199375 h 1700595"/>
                      <a:gd name="connsiteX119-15055" fmla="*/ 2004814 w 2769956"/>
                      <a:gd name="connsiteY119-15056" fmla="*/ 1178027 h 1700595"/>
                      <a:gd name="connsiteX120-15057" fmla="*/ 1990582 w 2769956"/>
                      <a:gd name="connsiteY120-15058" fmla="*/ 1199375 h 1700595"/>
                      <a:gd name="connsiteX121-15059" fmla="*/ 1979908 w 2769956"/>
                      <a:gd name="connsiteY121-15060" fmla="*/ 1224281 h 1700595"/>
                      <a:gd name="connsiteX122-15061" fmla="*/ 1944328 w 2769956"/>
                      <a:gd name="connsiteY122-15062" fmla="*/ 1199375 h 1700595"/>
                      <a:gd name="connsiteX123-15063" fmla="*/ 1908748 w 2769956"/>
                      <a:gd name="connsiteY123-15064" fmla="*/ 1206491 h 1700595"/>
                      <a:gd name="connsiteX124-15065" fmla="*/ 1866053 w 2769956"/>
                      <a:gd name="connsiteY124-15066" fmla="*/ 1234955 h 1700595"/>
                      <a:gd name="connsiteX125-15067" fmla="*/ 1837589 w 2769956"/>
                      <a:gd name="connsiteY125-15068" fmla="*/ 1220723 h 1700595"/>
                      <a:gd name="connsiteX126-15069" fmla="*/ 1844705 w 2769956"/>
                      <a:gd name="connsiteY126-15070" fmla="*/ 1195817 h 1700595"/>
                      <a:gd name="connsiteX127-15071" fmla="*/ 1805567 w 2769956"/>
                      <a:gd name="connsiteY127-15072" fmla="*/ 1224281 h 1700595"/>
                      <a:gd name="connsiteX128-15073" fmla="*/ 1805567 w 2769956"/>
                      <a:gd name="connsiteY128-15074" fmla="*/ 1256303 h 1700595"/>
                      <a:gd name="connsiteX129-15075" fmla="*/ 1787777 w 2769956"/>
                      <a:gd name="connsiteY129-15076" fmla="*/ 1245629 h 1700595"/>
                      <a:gd name="connsiteX130-15077" fmla="*/ 1773545 w 2769956"/>
                      <a:gd name="connsiteY130-15078" fmla="*/ 1266977 h 1700595"/>
                      <a:gd name="connsiteX131-15079" fmla="*/ 1766429 w 2769956"/>
                      <a:gd name="connsiteY131-15080" fmla="*/ 1306114 h 1700595"/>
                      <a:gd name="connsiteX132-15081" fmla="*/ 1702386 w 2769956"/>
                      <a:gd name="connsiteY132-15082" fmla="*/ 1306114 h 1700595"/>
                      <a:gd name="connsiteX133-15083" fmla="*/ 1698828 w 2769956"/>
                      <a:gd name="connsiteY133-15084" fmla="*/ 1259861 h 1700595"/>
                      <a:gd name="connsiteX134-15085" fmla="*/ 1638342 w 2769956"/>
                      <a:gd name="connsiteY134-15086" fmla="*/ 1199375 h 1700595"/>
                      <a:gd name="connsiteX135-15087" fmla="*/ 1627668 w 2769956"/>
                      <a:gd name="connsiteY135-15088" fmla="*/ 1170911 h 1700595"/>
                      <a:gd name="connsiteX136-15089" fmla="*/ 1641900 w 2769956"/>
                      <a:gd name="connsiteY136-15090" fmla="*/ 1231397 h 1700595"/>
                      <a:gd name="connsiteX137-15091" fmla="*/ 1613436 w 2769956"/>
                      <a:gd name="connsiteY137-15092" fmla="*/ 1220723 h 1700595"/>
                      <a:gd name="connsiteX138-15093" fmla="*/ 1645458 w 2769956"/>
                      <a:gd name="connsiteY138-15094" fmla="*/ 1291882 h 1700595"/>
                      <a:gd name="connsiteX139-15095" fmla="*/ 1631226 w 2769956"/>
                      <a:gd name="connsiteY139-15096" fmla="*/ 1331020 h 1700595"/>
                      <a:gd name="connsiteX140-15097" fmla="*/ 1616994 w 2769956"/>
                      <a:gd name="connsiteY140-15098" fmla="*/ 1334578 h 1700595"/>
                      <a:gd name="connsiteX141-15099" fmla="*/ 1588530 w 2769956"/>
                      <a:gd name="connsiteY141-15100" fmla="*/ 1309672 h 1700595"/>
                      <a:gd name="connsiteX142-15101" fmla="*/ 1574298 w 2769956"/>
                      <a:gd name="connsiteY142-15102" fmla="*/ 1341694 h 1700595"/>
                      <a:gd name="connsiteX143-15103" fmla="*/ 1549393 w 2769956"/>
                      <a:gd name="connsiteY143-15104" fmla="*/ 1334578 h 1700595"/>
                      <a:gd name="connsiteX144-15105" fmla="*/ 1545835 w 2769956"/>
                      <a:gd name="connsiteY144-15106" fmla="*/ 1298998 h 1700595"/>
                      <a:gd name="connsiteX145-15107" fmla="*/ 1538719 w 2769956"/>
                      <a:gd name="connsiteY145-15108" fmla="*/ 1384390 h 1700595"/>
                      <a:gd name="connsiteX146-15109" fmla="*/ 1496023 w 2769956"/>
                      <a:gd name="connsiteY146-15110" fmla="*/ 1391506 h 1700595"/>
                      <a:gd name="connsiteX147-15111" fmla="*/ 1474675 w 2769956"/>
                      <a:gd name="connsiteY147-15112" fmla="*/ 1405738 h 1700595"/>
                      <a:gd name="connsiteX148-15113" fmla="*/ 1442653 w 2769956"/>
                      <a:gd name="connsiteY148-15114" fmla="*/ 1395064 h 1700595"/>
                      <a:gd name="connsiteX149-15115" fmla="*/ 1407074 w 2769956"/>
                      <a:gd name="connsiteY149-15116" fmla="*/ 1419970 h 1700595"/>
                      <a:gd name="connsiteX150-15117" fmla="*/ 1367936 w 2769956"/>
                      <a:gd name="connsiteY150-15118" fmla="*/ 1402180 h 1700595"/>
                      <a:gd name="connsiteX151-15119" fmla="*/ 1357262 w 2769956"/>
                      <a:gd name="connsiteY151-15120" fmla="*/ 1412854 h 1700595"/>
                      <a:gd name="connsiteX152-15121" fmla="*/ 1332356 w 2769956"/>
                      <a:gd name="connsiteY152-15122" fmla="*/ 1448433 h 1700595"/>
                      <a:gd name="connsiteX153-15123" fmla="*/ 1321682 w 2769956"/>
                      <a:gd name="connsiteY153-15124" fmla="*/ 1427086 h 1700595"/>
                      <a:gd name="connsiteX154-15125" fmla="*/ 1314566 w 2769956"/>
                      <a:gd name="connsiteY154-15126" fmla="*/ 1409296 h 1700595"/>
                      <a:gd name="connsiteX155-15127" fmla="*/ 1300334 w 2769956"/>
                      <a:gd name="connsiteY155-15128" fmla="*/ 1448433 h 1700595"/>
                      <a:gd name="connsiteX156-15129" fmla="*/ 1232733 w 2769956"/>
                      <a:gd name="connsiteY156-15130" fmla="*/ 1455549 h 1700595"/>
                      <a:gd name="connsiteX157-15131" fmla="*/ 1200711 w 2769956"/>
                      <a:gd name="connsiteY157-15132" fmla="*/ 1476897 h 1700595"/>
                      <a:gd name="connsiteX158-15133" fmla="*/ 1133109 w 2769956"/>
                      <a:gd name="connsiteY158-15134" fmla="*/ 1505361 h 1700595"/>
                      <a:gd name="connsiteX159-15135" fmla="*/ 1090414 w 2769956"/>
                      <a:gd name="connsiteY159-15136" fmla="*/ 1548057 h 1700595"/>
                      <a:gd name="connsiteX160-15137" fmla="*/ 1022812 w 2769956"/>
                      <a:gd name="connsiteY160-15138" fmla="*/ 1555173 h 1700595"/>
                      <a:gd name="connsiteX161-15139" fmla="*/ 1069066 w 2769956"/>
                      <a:gd name="connsiteY161-15140" fmla="*/ 1594310 h 1700595"/>
                      <a:gd name="connsiteX162-15141" fmla="*/ 1061950 w 2769956"/>
                      <a:gd name="connsiteY162-15142" fmla="*/ 1619216 h 1700595"/>
                      <a:gd name="connsiteX163-15143" fmla="*/ 1086856 w 2769956"/>
                      <a:gd name="connsiteY163-15144" fmla="*/ 1654796 h 1700595"/>
                      <a:gd name="connsiteX164-15145" fmla="*/ 1037044 w 2769956"/>
                      <a:gd name="connsiteY164-15146" fmla="*/ 1693934 h 1700595"/>
                      <a:gd name="connsiteX165-15147" fmla="*/ 969442 w 2769956"/>
                      <a:gd name="connsiteY165-15148" fmla="*/ 1697492 h 1700595"/>
                      <a:gd name="connsiteX166-15149" fmla="*/ 955210 w 2769956"/>
                      <a:gd name="connsiteY166-15150" fmla="*/ 1661912 h 1700595"/>
                      <a:gd name="connsiteX167-15151" fmla="*/ 926747 w 2769956"/>
                      <a:gd name="connsiteY167-15152" fmla="*/ 1590752 h 1700595"/>
                      <a:gd name="connsiteX168-15153" fmla="*/ 933863 w 2769956"/>
                      <a:gd name="connsiteY168-15154" fmla="*/ 1537383 h 1700595"/>
                      <a:gd name="connsiteX169-15155" fmla="*/ 948095 w 2769956"/>
                      <a:gd name="connsiteY169-15156" fmla="*/ 1473339 h 1700595"/>
                      <a:gd name="connsiteX170-15157" fmla="*/ 965884 w 2769956"/>
                      <a:gd name="connsiteY170-15158" fmla="*/ 1473339 h 1700595"/>
                      <a:gd name="connsiteX171-15159" fmla="*/ 933863 w 2769956"/>
                      <a:gd name="connsiteY171-15160" fmla="*/ 1451991 h 1700595"/>
                      <a:gd name="connsiteX172-15161" fmla="*/ 905399 w 2769956"/>
                      <a:gd name="connsiteY172-15162" fmla="*/ 1473339 h 1700595"/>
                      <a:gd name="connsiteX173-15163" fmla="*/ 827123 w 2769956"/>
                      <a:gd name="connsiteY173-15164" fmla="*/ 1480455 h 1700595"/>
                      <a:gd name="connsiteX174-15165" fmla="*/ 816449 w 2769956"/>
                      <a:gd name="connsiteY174-15166" fmla="*/ 1455549 h 1700595"/>
                      <a:gd name="connsiteX175-15167" fmla="*/ 766638 w 2769956"/>
                      <a:gd name="connsiteY175-15168" fmla="*/ 1437759 h 1700595"/>
                      <a:gd name="connsiteX176-15169" fmla="*/ 734616 w 2769956"/>
                      <a:gd name="connsiteY176-15170" fmla="*/ 1380832 h 1700595"/>
                      <a:gd name="connsiteX177-15171" fmla="*/ 731058 w 2769956"/>
                      <a:gd name="connsiteY177-15172" fmla="*/ 1427086 h 1700595"/>
                      <a:gd name="connsiteX178-15173" fmla="*/ 709710 w 2769956"/>
                      <a:gd name="connsiteY178-15174" fmla="*/ 1434201 h 1700595"/>
                      <a:gd name="connsiteX179-15175" fmla="*/ 684804 w 2769956"/>
                      <a:gd name="connsiteY179-15176" fmla="*/ 1427086 h 1700595"/>
                      <a:gd name="connsiteX180-15177" fmla="*/ 667014 w 2769956"/>
                      <a:gd name="connsiteY180-15178" fmla="*/ 1444875 h 1700595"/>
                      <a:gd name="connsiteX181-15179" fmla="*/ 627877 w 2769956"/>
                      <a:gd name="connsiteY181-15180" fmla="*/ 1448433 h 1700595"/>
                      <a:gd name="connsiteX182-15181" fmla="*/ 592297 w 2769956"/>
                      <a:gd name="connsiteY182-15182" fmla="*/ 1416412 h 1700595"/>
                      <a:gd name="connsiteX183-15183" fmla="*/ 546043 w 2769956"/>
                      <a:gd name="connsiteY183-15184" fmla="*/ 1430644 h 1700595"/>
                      <a:gd name="connsiteX184-15185" fmla="*/ 489116 w 2769956"/>
                      <a:gd name="connsiteY184-15186" fmla="*/ 1405738 h 1700595"/>
                      <a:gd name="connsiteX185-15187" fmla="*/ 442862 w 2769956"/>
                      <a:gd name="connsiteY185-15188" fmla="*/ 1377274 h 1700595"/>
                      <a:gd name="connsiteX186-15189" fmla="*/ 385934 w 2769956"/>
                      <a:gd name="connsiteY186-15190" fmla="*/ 1366600 h 1700595"/>
                      <a:gd name="connsiteX187-15191" fmla="*/ 389492 w 2769956"/>
                      <a:gd name="connsiteY187-15192" fmla="*/ 1302556 h 1700595"/>
                      <a:gd name="connsiteX188-15193" fmla="*/ 378818 w 2769956"/>
                      <a:gd name="connsiteY188-15194" fmla="*/ 1256303 h 1700595"/>
                      <a:gd name="connsiteX189-15195" fmla="*/ 407282 w 2769956"/>
                      <a:gd name="connsiteY189-15196" fmla="*/ 1220723 h 1700595"/>
                      <a:gd name="connsiteX190-15197" fmla="*/ 382376 w 2769956"/>
                      <a:gd name="connsiteY190-15198" fmla="*/ 1181585 h 1700595"/>
                      <a:gd name="connsiteX191-15199" fmla="*/ 336123 w 2769956"/>
                      <a:gd name="connsiteY191-15200" fmla="*/ 1195817 h 1700595"/>
                      <a:gd name="connsiteX192-15201" fmla="*/ 311217 w 2769956"/>
                      <a:gd name="connsiteY192-15202" fmla="*/ 1170911 h 1700595"/>
                      <a:gd name="connsiteX193-15203" fmla="*/ 268521 w 2769956"/>
                      <a:gd name="connsiteY193-15204" fmla="*/ 1178027 h 1700595"/>
                      <a:gd name="connsiteX194-15205" fmla="*/ 211593 w 2769956"/>
                      <a:gd name="connsiteY194-15206" fmla="*/ 1156679 h 1700595"/>
                      <a:gd name="connsiteX195-15207" fmla="*/ 190246 w 2769956"/>
                      <a:gd name="connsiteY195-15208" fmla="*/ 1124658 h 1700595"/>
                      <a:gd name="connsiteX196-15209" fmla="*/ 236499 w 2769956"/>
                      <a:gd name="connsiteY196-15210" fmla="*/ 1081962 h 1700595"/>
                      <a:gd name="connsiteX197-15211" fmla="*/ 275637 w 2769956"/>
                      <a:gd name="connsiteY197-15212" fmla="*/ 1060614 h 1700595"/>
                      <a:gd name="connsiteX198-15213" fmla="*/ 307659 w 2769956"/>
                      <a:gd name="connsiteY198-15214" fmla="*/ 1074846 h 1700595"/>
                      <a:gd name="connsiteX199-15215" fmla="*/ 325449 w 2769956"/>
                      <a:gd name="connsiteY199-15216" fmla="*/ 1010802 h 1700595"/>
                      <a:gd name="connsiteX200-15217" fmla="*/ 300543 w 2769956"/>
                      <a:gd name="connsiteY200-15218" fmla="*/ 950317 h 1700595"/>
                      <a:gd name="connsiteX201-15219" fmla="*/ 261405 w 2769956"/>
                      <a:gd name="connsiteY201-15220" fmla="*/ 964549 h 1700595"/>
                      <a:gd name="connsiteX202-15221" fmla="*/ 236499 w 2769956"/>
                      <a:gd name="connsiteY202-15222" fmla="*/ 946759 h 1700595"/>
                      <a:gd name="connsiteX203-15223" fmla="*/ 211593 w 2769956"/>
                      <a:gd name="connsiteY203-15224" fmla="*/ 964549 h 1700595"/>
                      <a:gd name="connsiteX204-15225" fmla="*/ 165340 w 2769956"/>
                      <a:gd name="connsiteY204-15226" fmla="*/ 946759 h 1700595"/>
                      <a:gd name="connsiteX205-15227" fmla="*/ 151108 w 2769956"/>
                      <a:gd name="connsiteY205-15228" fmla="*/ 925411 h 1700595"/>
                      <a:gd name="connsiteX206-15229" fmla="*/ 136876 w 2769956"/>
                      <a:gd name="connsiteY206-15230" fmla="*/ 889831 h 1700595"/>
                      <a:gd name="connsiteX207-15231" fmla="*/ 83506 w 2769956"/>
                      <a:gd name="connsiteY207-15232" fmla="*/ 875599 h 1700595"/>
                      <a:gd name="connsiteX208-15233" fmla="*/ 65716 w 2769956"/>
                      <a:gd name="connsiteY208-15234" fmla="*/ 882715 h 1700595"/>
                      <a:gd name="connsiteX209-15235" fmla="*/ 44368 w 2769956"/>
                      <a:gd name="connsiteY209-15236" fmla="*/ 836461 h 1700595"/>
                      <a:gd name="connsiteX210-15237" fmla="*/ 58600 w 2769956"/>
                      <a:gd name="connsiteY210-15238" fmla="*/ 783092 h 1700595"/>
                      <a:gd name="connsiteX211-15239" fmla="*/ 69274 w 2769956"/>
                      <a:gd name="connsiteY211-15240" fmla="*/ 736838 h 1700595"/>
                      <a:gd name="connsiteX212-15241" fmla="*/ 87064 w 2769956"/>
                      <a:gd name="connsiteY212-15242" fmla="*/ 722606 h 1700595"/>
                      <a:gd name="connsiteX213-15243" fmla="*/ 58600 w 2769956"/>
                      <a:gd name="connsiteY213-15244" fmla="*/ 694142 h 1700595"/>
                      <a:gd name="connsiteX214-15245" fmla="*/ 1673 w 2769956"/>
                      <a:gd name="connsiteY214-15246" fmla="*/ 651447 h 1700595"/>
                      <a:gd name="connsiteX0-15247" fmla="*/ 1673 w 2769956"/>
                      <a:gd name="connsiteY0-15248" fmla="*/ 657873 h 1707021"/>
                      <a:gd name="connsiteX1-15249" fmla="*/ 375260 w 2769956"/>
                      <a:gd name="connsiteY1-15250" fmla="*/ 198894 h 1707021"/>
                      <a:gd name="connsiteX2-15251" fmla="*/ 606529 w 2769956"/>
                      <a:gd name="connsiteY2-15252" fmla="*/ 6763 h 1707021"/>
                      <a:gd name="connsiteX3-15253" fmla="*/ 652782 w 2769956"/>
                      <a:gd name="connsiteY3-15254" fmla="*/ 42343 h 1707021"/>
                      <a:gd name="connsiteX4-15255" fmla="*/ 702594 w 2769956"/>
                      <a:gd name="connsiteY4-15256" fmla="*/ 31669 h 1707021"/>
                      <a:gd name="connsiteX5-15257" fmla="*/ 716826 w 2769956"/>
                      <a:gd name="connsiteY5-15258" fmla="*/ 74364 h 1707021"/>
                      <a:gd name="connsiteX6-15259" fmla="*/ 727500 w 2769956"/>
                      <a:gd name="connsiteY6-15260" fmla="*/ 117060 h 1707021"/>
                      <a:gd name="connsiteX7-15261" fmla="*/ 759522 w 2769956"/>
                      <a:gd name="connsiteY7-15262" fmla="*/ 117060 h 1707021"/>
                      <a:gd name="connsiteX8-15263" fmla="*/ 784428 w 2769956"/>
                      <a:gd name="connsiteY8-15264" fmla="*/ 181104 h 1707021"/>
                      <a:gd name="connsiteX9-15265" fmla="*/ 841355 w 2769956"/>
                      <a:gd name="connsiteY9-15266" fmla="*/ 184662 h 1707021"/>
                      <a:gd name="connsiteX10-15267" fmla="*/ 869819 w 2769956"/>
                      <a:gd name="connsiteY10-15268" fmla="*/ 166872 h 1707021"/>
                      <a:gd name="connsiteX11-15269" fmla="*/ 891167 w 2769956"/>
                      <a:gd name="connsiteY11-15270" fmla="*/ 262937 h 1707021"/>
                      <a:gd name="connsiteX12-15271" fmla="*/ 898283 w 2769956"/>
                      <a:gd name="connsiteY12-15272" fmla="*/ 309191 h 1707021"/>
                      <a:gd name="connsiteX13-15273" fmla="*/ 880493 w 2769956"/>
                      <a:gd name="connsiteY13-15274" fmla="*/ 337655 h 1707021"/>
                      <a:gd name="connsiteX14-15275" fmla="*/ 816449 w 2769956"/>
                      <a:gd name="connsiteY14-15276" fmla="*/ 383908 h 1707021"/>
                      <a:gd name="connsiteX15-15277" fmla="*/ 791544 w 2769956"/>
                      <a:gd name="connsiteY15-15278" fmla="*/ 423046 h 1707021"/>
                      <a:gd name="connsiteX16-15279" fmla="*/ 834239 w 2769956"/>
                      <a:gd name="connsiteY16-15280" fmla="*/ 408814 h 1707021"/>
                      <a:gd name="connsiteX17-15281" fmla="*/ 884051 w 2769956"/>
                      <a:gd name="connsiteY17-15282" fmla="*/ 401698 h 1707021"/>
                      <a:gd name="connsiteX18-15283" fmla="*/ 919631 w 2769956"/>
                      <a:gd name="connsiteY18-15284" fmla="*/ 419488 h 1707021"/>
                      <a:gd name="connsiteX19-15285" fmla="*/ 912515 w 2769956"/>
                      <a:gd name="connsiteY19-15286" fmla="*/ 472858 h 1707021"/>
                      <a:gd name="connsiteX20-15287" fmla="*/ 891167 w 2769956"/>
                      <a:gd name="connsiteY20-15288" fmla="*/ 522670 h 1707021"/>
                      <a:gd name="connsiteX21-15289" fmla="*/ 901841 w 2769956"/>
                      <a:gd name="connsiteY21-15290" fmla="*/ 590271 h 1707021"/>
                      <a:gd name="connsiteX22-15291" fmla="*/ 940979 w 2769956"/>
                      <a:gd name="connsiteY22-15292" fmla="*/ 622293 h 1707021"/>
                      <a:gd name="connsiteX23-15293" fmla="*/ 962326 w 2769956"/>
                      <a:gd name="connsiteY23-15294" fmla="*/ 654315 h 1707021"/>
                      <a:gd name="connsiteX24-15295" fmla="*/ 990790 w 2769956"/>
                      <a:gd name="connsiteY24-15296" fmla="*/ 600945 h 1707021"/>
                      <a:gd name="connsiteX25-15297" fmla="*/ 1033486 w 2769956"/>
                      <a:gd name="connsiteY25-15298" fmla="*/ 611619 h 1707021"/>
                      <a:gd name="connsiteX26-15299" fmla="*/ 1069066 w 2769956"/>
                      <a:gd name="connsiteY26-15300" fmla="*/ 597387 h 1707021"/>
                      <a:gd name="connsiteX27-15301" fmla="*/ 1108203 w 2769956"/>
                      <a:gd name="connsiteY27-15302" fmla="*/ 565365 h 1707021"/>
                      <a:gd name="connsiteX28-15303" fmla="*/ 1158015 w 2769956"/>
                      <a:gd name="connsiteY28-15304" fmla="*/ 572481 h 1707021"/>
                      <a:gd name="connsiteX29-15305" fmla="*/ 1197153 w 2769956"/>
                      <a:gd name="connsiteY29-15306" fmla="*/ 561807 h 1707021"/>
                      <a:gd name="connsiteX30-15307" fmla="*/ 1207827 w 2769956"/>
                      <a:gd name="connsiteY30-15308" fmla="*/ 618735 h 1707021"/>
                      <a:gd name="connsiteX31-15309" fmla="*/ 1236291 w 2769956"/>
                      <a:gd name="connsiteY31-15310" fmla="*/ 643641 h 1707021"/>
                      <a:gd name="connsiteX32-15311" fmla="*/ 1232733 w 2769956"/>
                      <a:gd name="connsiteY32-15312" fmla="*/ 686336 h 1707021"/>
                      <a:gd name="connsiteX33-15313" fmla="*/ 1225617 w 2769956"/>
                      <a:gd name="connsiteY33-15314" fmla="*/ 725474 h 1707021"/>
                      <a:gd name="connsiteX34-15315" fmla="*/ 1200711 w 2769956"/>
                      <a:gd name="connsiteY34-15316" fmla="*/ 750380 h 1707021"/>
                      <a:gd name="connsiteX35-15317" fmla="*/ 1165131 w 2769956"/>
                      <a:gd name="connsiteY35-15318" fmla="*/ 803750 h 1707021"/>
                      <a:gd name="connsiteX36-15319" fmla="*/ 1190037 w 2769956"/>
                      <a:gd name="connsiteY36-15320" fmla="*/ 817982 h 1707021"/>
                      <a:gd name="connsiteX37-15321" fmla="*/ 1232733 w 2769956"/>
                      <a:gd name="connsiteY37-15322" fmla="*/ 789518 h 1707021"/>
                      <a:gd name="connsiteX38-15323" fmla="*/ 1268312 w 2769956"/>
                      <a:gd name="connsiteY38-15324" fmla="*/ 857119 h 1707021"/>
                      <a:gd name="connsiteX39-15325" fmla="*/ 1303892 w 2769956"/>
                      <a:gd name="connsiteY39-15326" fmla="*/ 860677 h 1707021"/>
                      <a:gd name="connsiteX40-15327" fmla="*/ 1350146 w 2769956"/>
                      <a:gd name="connsiteY40-15328" fmla="*/ 871351 h 1707021"/>
                      <a:gd name="connsiteX41-15329" fmla="*/ 1385726 w 2769956"/>
                      <a:gd name="connsiteY41-15330" fmla="*/ 814424 h 1707021"/>
                      <a:gd name="connsiteX42-15331" fmla="*/ 1424863 w 2769956"/>
                      <a:gd name="connsiteY42-15332" fmla="*/ 789518 h 1707021"/>
                      <a:gd name="connsiteX43-15333" fmla="*/ 1478233 w 2769956"/>
                      <a:gd name="connsiteY43-15334" fmla="*/ 814424 h 1707021"/>
                      <a:gd name="connsiteX44-15335" fmla="*/ 1506697 w 2769956"/>
                      <a:gd name="connsiteY44-15336" fmla="*/ 828656 h 1707021"/>
                      <a:gd name="connsiteX45-15337" fmla="*/ 1531603 w 2769956"/>
                      <a:gd name="connsiteY45-15338" fmla="*/ 817982 h 1707021"/>
                      <a:gd name="connsiteX46-15339" fmla="*/ 1520929 w 2769956"/>
                      <a:gd name="connsiteY46-15340" fmla="*/ 778844 h 1707021"/>
                      <a:gd name="connsiteX47-15341" fmla="*/ 1524487 w 2769956"/>
                      <a:gd name="connsiteY47-15342" fmla="*/ 736148 h 1707021"/>
                      <a:gd name="connsiteX48-15343" fmla="*/ 1560067 w 2769956"/>
                      <a:gd name="connsiteY48-15344" fmla="*/ 704126 h 1707021"/>
                      <a:gd name="connsiteX49-15345" fmla="*/ 1631226 w 2769956"/>
                      <a:gd name="connsiteY49-15346" fmla="*/ 714800 h 1707021"/>
                      <a:gd name="connsiteX50-15347" fmla="*/ 1698828 w 2769956"/>
                      <a:gd name="connsiteY50-15348" fmla="*/ 739706 h 1707021"/>
                      <a:gd name="connsiteX51-15349" fmla="*/ 1745081 w 2769956"/>
                      <a:gd name="connsiteY51-15350" fmla="*/ 739706 h 1707021"/>
                      <a:gd name="connsiteX52-15351" fmla="*/ 1784219 w 2769956"/>
                      <a:gd name="connsiteY52-15352" fmla="*/ 725474 h 1707021"/>
                      <a:gd name="connsiteX53-15353" fmla="*/ 1802009 w 2769956"/>
                      <a:gd name="connsiteY53-15354" fmla="*/ 721916 h 1707021"/>
                      <a:gd name="connsiteX54-15355" fmla="*/ 1819799 w 2769956"/>
                      <a:gd name="connsiteY54-15356" fmla="*/ 753938 h 1707021"/>
                      <a:gd name="connsiteX55-15357" fmla="*/ 1762871 w 2769956"/>
                      <a:gd name="connsiteY55-15358" fmla="*/ 828656 h 1707021"/>
                      <a:gd name="connsiteX56-15359" fmla="*/ 1748639 w 2769956"/>
                      <a:gd name="connsiteY56-15360" fmla="*/ 871351 h 1707021"/>
                      <a:gd name="connsiteX57-15361" fmla="*/ 1784219 w 2769956"/>
                      <a:gd name="connsiteY57-15362" fmla="*/ 885583 h 1707021"/>
                      <a:gd name="connsiteX58-15363" fmla="*/ 1880284 w 2769956"/>
                      <a:gd name="connsiteY58-15364" fmla="*/ 867793 h 1707021"/>
                      <a:gd name="connsiteX59-15365" fmla="*/ 1933654 w 2769956"/>
                      <a:gd name="connsiteY59-15366" fmla="*/ 832213 h 1707021"/>
                      <a:gd name="connsiteX60-15367" fmla="*/ 1976350 w 2769956"/>
                      <a:gd name="connsiteY60-15368" fmla="*/ 846445 h 1707021"/>
                      <a:gd name="connsiteX61-15369" fmla="*/ 2001256 w 2769956"/>
                      <a:gd name="connsiteY61-15370" fmla="*/ 878467 h 1707021"/>
                      <a:gd name="connsiteX62-15371" fmla="*/ 2036835 w 2769956"/>
                      <a:gd name="connsiteY62-15372" fmla="*/ 839329 h 1707021"/>
                      <a:gd name="connsiteX63-15373" fmla="*/ 2047509 w 2769956"/>
                      <a:gd name="connsiteY63-15374" fmla="*/ 682778 h 1707021"/>
                      <a:gd name="connsiteX64-15375" fmla="*/ 2065299 w 2769956"/>
                      <a:gd name="connsiteY64-15376" fmla="*/ 615177 h 1707021"/>
                      <a:gd name="connsiteX65-15377" fmla="*/ 2115111 w 2769956"/>
                      <a:gd name="connsiteY65-15378" fmla="*/ 568923 h 1707021"/>
                      <a:gd name="connsiteX66-15379" fmla="*/ 2132901 w 2769956"/>
                      <a:gd name="connsiteY66-15380" fmla="*/ 472858 h 1707021"/>
                      <a:gd name="connsiteX67-15381" fmla="*/ 2129343 w 2769956"/>
                      <a:gd name="connsiteY67-15382" fmla="*/ 423046 h 1707021"/>
                      <a:gd name="connsiteX68-15383" fmla="*/ 2193386 w 2769956"/>
                      <a:gd name="connsiteY68-15384" fmla="*/ 391024 h 1707021"/>
                      <a:gd name="connsiteX69-15385" fmla="*/ 2214734 w 2769956"/>
                      <a:gd name="connsiteY69-15386" fmla="*/ 348329 h 1707021"/>
                      <a:gd name="connsiteX70-15387" fmla="*/ 2207618 w 2769956"/>
                      <a:gd name="connsiteY70-15388" fmla="*/ 266495 h 1707021"/>
                      <a:gd name="connsiteX71-15389" fmla="*/ 2236082 w 2769956"/>
                      <a:gd name="connsiteY71-15390" fmla="*/ 220242 h 1707021"/>
                      <a:gd name="connsiteX72-15391" fmla="*/ 2300126 w 2769956"/>
                      <a:gd name="connsiteY72-15392" fmla="*/ 216684 h 1707021"/>
                      <a:gd name="connsiteX73-15393" fmla="*/ 2346379 w 2769956"/>
                      <a:gd name="connsiteY73-15394" fmla="*/ 188220 h 1707021"/>
                      <a:gd name="connsiteX74-15395" fmla="*/ 2396191 w 2769956"/>
                      <a:gd name="connsiteY74-15396" fmla="*/ 152640 h 1707021"/>
                      <a:gd name="connsiteX75-15397" fmla="*/ 2431771 w 2769956"/>
                      <a:gd name="connsiteY75-15398" fmla="*/ 124176 h 1707021"/>
                      <a:gd name="connsiteX76-15399" fmla="*/ 2474467 w 2769956"/>
                      <a:gd name="connsiteY76-15400" fmla="*/ 170430 h 1707021"/>
                      <a:gd name="connsiteX77-15401" fmla="*/ 2520720 w 2769956"/>
                      <a:gd name="connsiteY77-15402" fmla="*/ 252263 h 1707021"/>
                      <a:gd name="connsiteX78-15403" fmla="*/ 2538510 w 2769956"/>
                      <a:gd name="connsiteY78-15404" fmla="*/ 284285 h 1707021"/>
                      <a:gd name="connsiteX79-15405" fmla="*/ 2588322 w 2769956"/>
                      <a:gd name="connsiteY79-15406" fmla="*/ 262937 h 1707021"/>
                      <a:gd name="connsiteX80-15407" fmla="*/ 2648807 w 2769956"/>
                      <a:gd name="connsiteY80-15408" fmla="*/ 238031 h 1707021"/>
                      <a:gd name="connsiteX81-15409" fmla="*/ 2659481 w 2769956"/>
                      <a:gd name="connsiteY81-15410" fmla="*/ 280727 h 1707021"/>
                      <a:gd name="connsiteX82-15411" fmla="*/ 2712851 w 2769956"/>
                      <a:gd name="connsiteY82-15412" fmla="*/ 273611 h 1707021"/>
                      <a:gd name="connsiteX83-15413" fmla="*/ 2748431 w 2769956"/>
                      <a:gd name="connsiteY83-15414" fmla="*/ 280727 h 1707021"/>
                      <a:gd name="connsiteX84-15415" fmla="*/ 2769779 w 2769956"/>
                      <a:gd name="connsiteY84-15416" fmla="*/ 319865 h 1707021"/>
                      <a:gd name="connsiteX85-15417" fmla="*/ 2755547 w 2769956"/>
                      <a:gd name="connsiteY85-15418" fmla="*/ 351887 h 1707021"/>
                      <a:gd name="connsiteX86-15419" fmla="*/ 2705735 w 2769956"/>
                      <a:gd name="connsiteY86-15420" fmla="*/ 426604 h 1707021"/>
                      <a:gd name="connsiteX87-15421" fmla="*/ 2680829 w 2769956"/>
                      <a:gd name="connsiteY87-15422" fmla="*/ 465742 h 1707021"/>
                      <a:gd name="connsiteX88-15423" fmla="*/ 2663039 w 2769956"/>
                      <a:gd name="connsiteY88-15424" fmla="*/ 515554 h 1707021"/>
                      <a:gd name="connsiteX89-15425" fmla="*/ 2648807 w 2769956"/>
                      <a:gd name="connsiteY89-15426" fmla="*/ 540459 h 1707021"/>
                      <a:gd name="connsiteX90-15427" fmla="*/ 2680829 w 2769956"/>
                      <a:gd name="connsiteY90-15428" fmla="*/ 565365 h 1707021"/>
                      <a:gd name="connsiteX91-15429" fmla="*/ 2655923 w 2769956"/>
                      <a:gd name="connsiteY91-15430" fmla="*/ 618735 h 1707021"/>
                      <a:gd name="connsiteX92-15431" fmla="*/ 2677271 w 2769956"/>
                      <a:gd name="connsiteY92-15432" fmla="*/ 672105 h 1707021"/>
                      <a:gd name="connsiteX93-15433" fmla="*/ 2634575 w 2769956"/>
                      <a:gd name="connsiteY93-15434" fmla="*/ 661431 h 1707021"/>
                      <a:gd name="connsiteX94-15435" fmla="*/ 2588322 w 2769956"/>
                      <a:gd name="connsiteY94-15436" fmla="*/ 650757 h 1707021"/>
                      <a:gd name="connsiteX95-15437" fmla="*/ 2616786 w 2769956"/>
                      <a:gd name="connsiteY95-15438" fmla="*/ 682778 h 1707021"/>
                      <a:gd name="connsiteX96-15439" fmla="*/ 2588322 w 2769956"/>
                      <a:gd name="connsiteY96-15440" fmla="*/ 729032 h 1707021"/>
                      <a:gd name="connsiteX97-15441" fmla="*/ 2566974 w 2769956"/>
                      <a:gd name="connsiteY97-15442" fmla="*/ 736148 h 1707021"/>
                      <a:gd name="connsiteX98-15443" fmla="*/ 2556300 w 2769956"/>
                      <a:gd name="connsiteY98-15444" fmla="*/ 768170 h 1707021"/>
                      <a:gd name="connsiteX99-15445" fmla="*/ 2520720 w 2769956"/>
                      <a:gd name="connsiteY99-15446" fmla="*/ 800192 h 1707021"/>
                      <a:gd name="connsiteX100-15447" fmla="*/ 2506488 w 2769956"/>
                      <a:gd name="connsiteY100-15448" fmla="*/ 832213 h 1707021"/>
                      <a:gd name="connsiteX101-15449" fmla="*/ 2470909 w 2769956"/>
                      <a:gd name="connsiteY101-15450" fmla="*/ 835771 h 1707021"/>
                      <a:gd name="connsiteX102-15451" fmla="*/ 2438887 w 2769956"/>
                      <a:gd name="connsiteY102-15452" fmla="*/ 839329 h 1707021"/>
                      <a:gd name="connsiteX103-15453" fmla="*/ 2424655 w 2769956"/>
                      <a:gd name="connsiteY103-15454" fmla="*/ 878467 h 1707021"/>
                      <a:gd name="connsiteX104-15455" fmla="*/ 2421097 w 2769956"/>
                      <a:gd name="connsiteY104-15456" fmla="*/ 892699 h 1707021"/>
                      <a:gd name="connsiteX105-15457" fmla="*/ 2381959 w 2769956"/>
                      <a:gd name="connsiteY105-15458" fmla="*/ 949627 h 1707021"/>
                      <a:gd name="connsiteX106-15459" fmla="*/ 2346379 w 2769956"/>
                      <a:gd name="connsiteY106-15460" fmla="*/ 970975 h 1707021"/>
                      <a:gd name="connsiteX107-15461" fmla="*/ 2335705 w 2769956"/>
                      <a:gd name="connsiteY107-15462" fmla="*/ 970975 h 1707021"/>
                      <a:gd name="connsiteX108-15463" fmla="*/ 2314358 w 2769956"/>
                      <a:gd name="connsiteY108-15464" fmla="*/ 995880 h 1707021"/>
                      <a:gd name="connsiteX109-15465" fmla="*/ 2293010 w 2769956"/>
                      <a:gd name="connsiteY109-15466" fmla="*/ 1002996 h 1707021"/>
                      <a:gd name="connsiteX110-15467" fmla="*/ 2260988 w 2769956"/>
                      <a:gd name="connsiteY110-15468" fmla="*/ 1024344 h 1707021"/>
                      <a:gd name="connsiteX111-15469" fmla="*/ 2218292 w 2769956"/>
                      <a:gd name="connsiteY111-15470" fmla="*/ 1031460 h 1707021"/>
                      <a:gd name="connsiteX112-15471" fmla="*/ 2189828 w 2769956"/>
                      <a:gd name="connsiteY112-15472" fmla="*/ 1109736 h 1707021"/>
                      <a:gd name="connsiteX113-15473" fmla="*/ 2157807 w 2769956"/>
                      <a:gd name="connsiteY113-15474" fmla="*/ 1163105 h 1707021"/>
                      <a:gd name="connsiteX114-15475" fmla="*/ 2122227 w 2769956"/>
                      <a:gd name="connsiteY114-15476" fmla="*/ 1166663 h 1707021"/>
                      <a:gd name="connsiteX115-15477" fmla="*/ 2097321 w 2769956"/>
                      <a:gd name="connsiteY115-15478" fmla="*/ 1180895 h 1707021"/>
                      <a:gd name="connsiteX116-15479" fmla="*/ 2068857 w 2769956"/>
                      <a:gd name="connsiteY116-15480" fmla="*/ 1188011 h 1707021"/>
                      <a:gd name="connsiteX117-15481" fmla="*/ 2022603 w 2769956"/>
                      <a:gd name="connsiteY117-15482" fmla="*/ 1205801 h 1707021"/>
                      <a:gd name="connsiteX118-15483" fmla="*/ 2004814 w 2769956"/>
                      <a:gd name="connsiteY118-15484" fmla="*/ 1184453 h 1707021"/>
                      <a:gd name="connsiteX119-15485" fmla="*/ 1990582 w 2769956"/>
                      <a:gd name="connsiteY119-15486" fmla="*/ 1205801 h 1707021"/>
                      <a:gd name="connsiteX120-15487" fmla="*/ 1979908 w 2769956"/>
                      <a:gd name="connsiteY120-15488" fmla="*/ 1230707 h 1707021"/>
                      <a:gd name="connsiteX121-15489" fmla="*/ 1944328 w 2769956"/>
                      <a:gd name="connsiteY121-15490" fmla="*/ 1205801 h 1707021"/>
                      <a:gd name="connsiteX122-15491" fmla="*/ 1908748 w 2769956"/>
                      <a:gd name="connsiteY122-15492" fmla="*/ 1212917 h 1707021"/>
                      <a:gd name="connsiteX123-15493" fmla="*/ 1866053 w 2769956"/>
                      <a:gd name="connsiteY123-15494" fmla="*/ 1241381 h 1707021"/>
                      <a:gd name="connsiteX124-15495" fmla="*/ 1837589 w 2769956"/>
                      <a:gd name="connsiteY124-15496" fmla="*/ 1227149 h 1707021"/>
                      <a:gd name="connsiteX125-15497" fmla="*/ 1844705 w 2769956"/>
                      <a:gd name="connsiteY125-15498" fmla="*/ 1202243 h 1707021"/>
                      <a:gd name="connsiteX126-15499" fmla="*/ 1805567 w 2769956"/>
                      <a:gd name="connsiteY126-15500" fmla="*/ 1230707 h 1707021"/>
                      <a:gd name="connsiteX127-15501" fmla="*/ 1805567 w 2769956"/>
                      <a:gd name="connsiteY127-15502" fmla="*/ 1262729 h 1707021"/>
                      <a:gd name="connsiteX128-15503" fmla="*/ 1787777 w 2769956"/>
                      <a:gd name="connsiteY128-15504" fmla="*/ 1252055 h 1707021"/>
                      <a:gd name="connsiteX129-15505" fmla="*/ 1773545 w 2769956"/>
                      <a:gd name="connsiteY129-15506" fmla="*/ 1273403 h 1707021"/>
                      <a:gd name="connsiteX130-15507" fmla="*/ 1766429 w 2769956"/>
                      <a:gd name="connsiteY130-15508" fmla="*/ 1312540 h 1707021"/>
                      <a:gd name="connsiteX131-15509" fmla="*/ 1702386 w 2769956"/>
                      <a:gd name="connsiteY131-15510" fmla="*/ 1312540 h 1707021"/>
                      <a:gd name="connsiteX132-15511" fmla="*/ 1698828 w 2769956"/>
                      <a:gd name="connsiteY132-15512" fmla="*/ 1266287 h 1707021"/>
                      <a:gd name="connsiteX133-15513" fmla="*/ 1638342 w 2769956"/>
                      <a:gd name="connsiteY133-15514" fmla="*/ 1205801 h 1707021"/>
                      <a:gd name="connsiteX134-15515" fmla="*/ 1627668 w 2769956"/>
                      <a:gd name="connsiteY134-15516" fmla="*/ 1177337 h 1707021"/>
                      <a:gd name="connsiteX135-15517" fmla="*/ 1641900 w 2769956"/>
                      <a:gd name="connsiteY135-15518" fmla="*/ 1237823 h 1707021"/>
                      <a:gd name="connsiteX136-15519" fmla="*/ 1613436 w 2769956"/>
                      <a:gd name="connsiteY136-15520" fmla="*/ 1227149 h 1707021"/>
                      <a:gd name="connsiteX137-15521" fmla="*/ 1645458 w 2769956"/>
                      <a:gd name="connsiteY137-15522" fmla="*/ 1298308 h 1707021"/>
                      <a:gd name="connsiteX138-15523" fmla="*/ 1631226 w 2769956"/>
                      <a:gd name="connsiteY138-15524" fmla="*/ 1337446 h 1707021"/>
                      <a:gd name="connsiteX139-15525" fmla="*/ 1616994 w 2769956"/>
                      <a:gd name="connsiteY139-15526" fmla="*/ 1341004 h 1707021"/>
                      <a:gd name="connsiteX140-15527" fmla="*/ 1588530 w 2769956"/>
                      <a:gd name="connsiteY140-15528" fmla="*/ 1316098 h 1707021"/>
                      <a:gd name="connsiteX141-15529" fmla="*/ 1574298 w 2769956"/>
                      <a:gd name="connsiteY141-15530" fmla="*/ 1348120 h 1707021"/>
                      <a:gd name="connsiteX142-15531" fmla="*/ 1549393 w 2769956"/>
                      <a:gd name="connsiteY142-15532" fmla="*/ 1341004 h 1707021"/>
                      <a:gd name="connsiteX143-15533" fmla="*/ 1545835 w 2769956"/>
                      <a:gd name="connsiteY143-15534" fmla="*/ 1305424 h 1707021"/>
                      <a:gd name="connsiteX144-15535" fmla="*/ 1538719 w 2769956"/>
                      <a:gd name="connsiteY144-15536" fmla="*/ 1390816 h 1707021"/>
                      <a:gd name="connsiteX145-15537" fmla="*/ 1496023 w 2769956"/>
                      <a:gd name="connsiteY145-15538" fmla="*/ 1397932 h 1707021"/>
                      <a:gd name="connsiteX146-15539" fmla="*/ 1474675 w 2769956"/>
                      <a:gd name="connsiteY146-15540" fmla="*/ 1412164 h 1707021"/>
                      <a:gd name="connsiteX147-15541" fmla="*/ 1442653 w 2769956"/>
                      <a:gd name="connsiteY147-15542" fmla="*/ 1401490 h 1707021"/>
                      <a:gd name="connsiteX148-15543" fmla="*/ 1407074 w 2769956"/>
                      <a:gd name="connsiteY148-15544" fmla="*/ 1426396 h 1707021"/>
                      <a:gd name="connsiteX149-15545" fmla="*/ 1367936 w 2769956"/>
                      <a:gd name="connsiteY149-15546" fmla="*/ 1408606 h 1707021"/>
                      <a:gd name="connsiteX150-15547" fmla="*/ 1357262 w 2769956"/>
                      <a:gd name="connsiteY150-15548" fmla="*/ 1419280 h 1707021"/>
                      <a:gd name="connsiteX151-15549" fmla="*/ 1332356 w 2769956"/>
                      <a:gd name="connsiteY151-15550" fmla="*/ 1454859 h 1707021"/>
                      <a:gd name="connsiteX152-15551" fmla="*/ 1321682 w 2769956"/>
                      <a:gd name="connsiteY152-15552" fmla="*/ 1433512 h 1707021"/>
                      <a:gd name="connsiteX153-15553" fmla="*/ 1314566 w 2769956"/>
                      <a:gd name="connsiteY153-15554" fmla="*/ 1415722 h 1707021"/>
                      <a:gd name="connsiteX154-15555" fmla="*/ 1300334 w 2769956"/>
                      <a:gd name="connsiteY154-15556" fmla="*/ 1454859 h 1707021"/>
                      <a:gd name="connsiteX155-15557" fmla="*/ 1232733 w 2769956"/>
                      <a:gd name="connsiteY155-15558" fmla="*/ 1461975 h 1707021"/>
                      <a:gd name="connsiteX156-15559" fmla="*/ 1200711 w 2769956"/>
                      <a:gd name="connsiteY156-15560" fmla="*/ 1483323 h 1707021"/>
                      <a:gd name="connsiteX157-15561" fmla="*/ 1133109 w 2769956"/>
                      <a:gd name="connsiteY157-15562" fmla="*/ 1511787 h 1707021"/>
                      <a:gd name="connsiteX158-15563" fmla="*/ 1090414 w 2769956"/>
                      <a:gd name="connsiteY158-15564" fmla="*/ 1554483 h 1707021"/>
                      <a:gd name="connsiteX159-15565" fmla="*/ 1022812 w 2769956"/>
                      <a:gd name="connsiteY159-15566" fmla="*/ 1561599 h 1707021"/>
                      <a:gd name="connsiteX160-15567" fmla="*/ 1069066 w 2769956"/>
                      <a:gd name="connsiteY160-15568" fmla="*/ 1600736 h 1707021"/>
                      <a:gd name="connsiteX161-15569" fmla="*/ 1061950 w 2769956"/>
                      <a:gd name="connsiteY161-15570" fmla="*/ 1625642 h 1707021"/>
                      <a:gd name="connsiteX162-15571" fmla="*/ 1086856 w 2769956"/>
                      <a:gd name="connsiteY162-15572" fmla="*/ 1661222 h 1707021"/>
                      <a:gd name="connsiteX163-15573" fmla="*/ 1037044 w 2769956"/>
                      <a:gd name="connsiteY163-15574" fmla="*/ 1700360 h 1707021"/>
                      <a:gd name="connsiteX164-15575" fmla="*/ 969442 w 2769956"/>
                      <a:gd name="connsiteY164-15576" fmla="*/ 1703918 h 1707021"/>
                      <a:gd name="connsiteX165-15577" fmla="*/ 955210 w 2769956"/>
                      <a:gd name="connsiteY165-15578" fmla="*/ 1668338 h 1707021"/>
                      <a:gd name="connsiteX166-15579" fmla="*/ 926747 w 2769956"/>
                      <a:gd name="connsiteY166-15580" fmla="*/ 1597178 h 1707021"/>
                      <a:gd name="connsiteX167-15581" fmla="*/ 933863 w 2769956"/>
                      <a:gd name="connsiteY167-15582" fmla="*/ 1543809 h 1707021"/>
                      <a:gd name="connsiteX168-15583" fmla="*/ 948095 w 2769956"/>
                      <a:gd name="connsiteY168-15584" fmla="*/ 1479765 h 1707021"/>
                      <a:gd name="connsiteX169-15585" fmla="*/ 965884 w 2769956"/>
                      <a:gd name="connsiteY169-15586" fmla="*/ 1479765 h 1707021"/>
                      <a:gd name="connsiteX170-15587" fmla="*/ 933863 w 2769956"/>
                      <a:gd name="connsiteY170-15588" fmla="*/ 1458417 h 1707021"/>
                      <a:gd name="connsiteX171-15589" fmla="*/ 905399 w 2769956"/>
                      <a:gd name="connsiteY171-15590" fmla="*/ 1479765 h 1707021"/>
                      <a:gd name="connsiteX172-15591" fmla="*/ 827123 w 2769956"/>
                      <a:gd name="connsiteY172-15592" fmla="*/ 1486881 h 1707021"/>
                      <a:gd name="connsiteX173-15593" fmla="*/ 816449 w 2769956"/>
                      <a:gd name="connsiteY173-15594" fmla="*/ 1461975 h 1707021"/>
                      <a:gd name="connsiteX174-15595" fmla="*/ 766638 w 2769956"/>
                      <a:gd name="connsiteY174-15596" fmla="*/ 1444185 h 1707021"/>
                      <a:gd name="connsiteX175-15597" fmla="*/ 734616 w 2769956"/>
                      <a:gd name="connsiteY175-15598" fmla="*/ 1387258 h 1707021"/>
                      <a:gd name="connsiteX176-15599" fmla="*/ 731058 w 2769956"/>
                      <a:gd name="connsiteY176-15600" fmla="*/ 1433512 h 1707021"/>
                      <a:gd name="connsiteX177-15601" fmla="*/ 709710 w 2769956"/>
                      <a:gd name="connsiteY177-15602" fmla="*/ 1440627 h 1707021"/>
                      <a:gd name="connsiteX178-15603" fmla="*/ 684804 w 2769956"/>
                      <a:gd name="connsiteY178-15604" fmla="*/ 1433512 h 1707021"/>
                      <a:gd name="connsiteX179-15605" fmla="*/ 667014 w 2769956"/>
                      <a:gd name="connsiteY179-15606" fmla="*/ 1451301 h 1707021"/>
                      <a:gd name="connsiteX180-15607" fmla="*/ 627877 w 2769956"/>
                      <a:gd name="connsiteY180-15608" fmla="*/ 1454859 h 1707021"/>
                      <a:gd name="connsiteX181-15609" fmla="*/ 592297 w 2769956"/>
                      <a:gd name="connsiteY181-15610" fmla="*/ 1422838 h 1707021"/>
                      <a:gd name="connsiteX182-15611" fmla="*/ 546043 w 2769956"/>
                      <a:gd name="connsiteY182-15612" fmla="*/ 1437070 h 1707021"/>
                      <a:gd name="connsiteX183-15613" fmla="*/ 489116 w 2769956"/>
                      <a:gd name="connsiteY183-15614" fmla="*/ 1412164 h 1707021"/>
                      <a:gd name="connsiteX184-15615" fmla="*/ 442862 w 2769956"/>
                      <a:gd name="connsiteY184-15616" fmla="*/ 1383700 h 1707021"/>
                      <a:gd name="connsiteX185-15617" fmla="*/ 385934 w 2769956"/>
                      <a:gd name="connsiteY185-15618" fmla="*/ 1373026 h 1707021"/>
                      <a:gd name="connsiteX186-15619" fmla="*/ 389492 w 2769956"/>
                      <a:gd name="connsiteY186-15620" fmla="*/ 1308982 h 1707021"/>
                      <a:gd name="connsiteX187-15621" fmla="*/ 378818 w 2769956"/>
                      <a:gd name="connsiteY187-15622" fmla="*/ 1262729 h 1707021"/>
                      <a:gd name="connsiteX188-15623" fmla="*/ 407282 w 2769956"/>
                      <a:gd name="connsiteY188-15624" fmla="*/ 1227149 h 1707021"/>
                      <a:gd name="connsiteX189-15625" fmla="*/ 382376 w 2769956"/>
                      <a:gd name="connsiteY189-15626" fmla="*/ 1188011 h 1707021"/>
                      <a:gd name="connsiteX190-15627" fmla="*/ 336123 w 2769956"/>
                      <a:gd name="connsiteY190-15628" fmla="*/ 1202243 h 1707021"/>
                      <a:gd name="connsiteX191-15629" fmla="*/ 311217 w 2769956"/>
                      <a:gd name="connsiteY191-15630" fmla="*/ 1177337 h 1707021"/>
                      <a:gd name="connsiteX192-15631" fmla="*/ 268521 w 2769956"/>
                      <a:gd name="connsiteY192-15632" fmla="*/ 1184453 h 1707021"/>
                      <a:gd name="connsiteX193-15633" fmla="*/ 211593 w 2769956"/>
                      <a:gd name="connsiteY193-15634" fmla="*/ 1163105 h 1707021"/>
                      <a:gd name="connsiteX194-15635" fmla="*/ 190246 w 2769956"/>
                      <a:gd name="connsiteY194-15636" fmla="*/ 1131084 h 1707021"/>
                      <a:gd name="connsiteX195-15637" fmla="*/ 236499 w 2769956"/>
                      <a:gd name="connsiteY195-15638" fmla="*/ 1088388 h 1707021"/>
                      <a:gd name="connsiteX196-15639" fmla="*/ 275637 w 2769956"/>
                      <a:gd name="connsiteY196-15640" fmla="*/ 1067040 h 1707021"/>
                      <a:gd name="connsiteX197-15641" fmla="*/ 307659 w 2769956"/>
                      <a:gd name="connsiteY197-15642" fmla="*/ 1081272 h 1707021"/>
                      <a:gd name="connsiteX198-15643" fmla="*/ 325449 w 2769956"/>
                      <a:gd name="connsiteY198-15644" fmla="*/ 1017228 h 1707021"/>
                      <a:gd name="connsiteX199-15645" fmla="*/ 300543 w 2769956"/>
                      <a:gd name="connsiteY199-15646" fmla="*/ 956743 h 1707021"/>
                      <a:gd name="connsiteX200-15647" fmla="*/ 261405 w 2769956"/>
                      <a:gd name="connsiteY200-15648" fmla="*/ 970975 h 1707021"/>
                      <a:gd name="connsiteX201-15649" fmla="*/ 236499 w 2769956"/>
                      <a:gd name="connsiteY201-15650" fmla="*/ 953185 h 1707021"/>
                      <a:gd name="connsiteX202-15651" fmla="*/ 211593 w 2769956"/>
                      <a:gd name="connsiteY202-15652" fmla="*/ 970975 h 1707021"/>
                      <a:gd name="connsiteX203-15653" fmla="*/ 165340 w 2769956"/>
                      <a:gd name="connsiteY203-15654" fmla="*/ 953185 h 1707021"/>
                      <a:gd name="connsiteX204-15655" fmla="*/ 151108 w 2769956"/>
                      <a:gd name="connsiteY204-15656" fmla="*/ 931837 h 1707021"/>
                      <a:gd name="connsiteX205-15657" fmla="*/ 136876 w 2769956"/>
                      <a:gd name="connsiteY205-15658" fmla="*/ 896257 h 1707021"/>
                      <a:gd name="connsiteX206-15659" fmla="*/ 83506 w 2769956"/>
                      <a:gd name="connsiteY206-15660" fmla="*/ 882025 h 1707021"/>
                      <a:gd name="connsiteX207-15661" fmla="*/ 65716 w 2769956"/>
                      <a:gd name="connsiteY207-15662" fmla="*/ 889141 h 1707021"/>
                      <a:gd name="connsiteX208-15663" fmla="*/ 44368 w 2769956"/>
                      <a:gd name="connsiteY208-15664" fmla="*/ 842887 h 1707021"/>
                      <a:gd name="connsiteX209-15665" fmla="*/ 58600 w 2769956"/>
                      <a:gd name="connsiteY209-15666" fmla="*/ 789518 h 1707021"/>
                      <a:gd name="connsiteX210-15667" fmla="*/ 69274 w 2769956"/>
                      <a:gd name="connsiteY210-15668" fmla="*/ 743264 h 1707021"/>
                      <a:gd name="connsiteX211-15669" fmla="*/ 87064 w 2769956"/>
                      <a:gd name="connsiteY211-15670" fmla="*/ 729032 h 1707021"/>
                      <a:gd name="connsiteX212-15671" fmla="*/ 58600 w 2769956"/>
                      <a:gd name="connsiteY212-15672" fmla="*/ 700568 h 1707021"/>
                      <a:gd name="connsiteX213-15673" fmla="*/ 1673 w 2769956"/>
                      <a:gd name="connsiteY213-15674" fmla="*/ 657873 h 1707021"/>
                      <a:gd name="connsiteX0-15675" fmla="*/ 1673 w 2769956"/>
                      <a:gd name="connsiteY0-15676" fmla="*/ 633324 h 1682472"/>
                      <a:gd name="connsiteX1-15677" fmla="*/ 375260 w 2769956"/>
                      <a:gd name="connsiteY1-15678" fmla="*/ 174345 h 1682472"/>
                      <a:gd name="connsiteX2-15679" fmla="*/ 652782 w 2769956"/>
                      <a:gd name="connsiteY2-15680" fmla="*/ 17794 h 1682472"/>
                      <a:gd name="connsiteX3-15681" fmla="*/ 702594 w 2769956"/>
                      <a:gd name="connsiteY3-15682" fmla="*/ 7120 h 1682472"/>
                      <a:gd name="connsiteX4-15683" fmla="*/ 716826 w 2769956"/>
                      <a:gd name="connsiteY4-15684" fmla="*/ 49815 h 1682472"/>
                      <a:gd name="connsiteX5-15685" fmla="*/ 727500 w 2769956"/>
                      <a:gd name="connsiteY5-15686" fmla="*/ 92511 h 1682472"/>
                      <a:gd name="connsiteX6-15687" fmla="*/ 759522 w 2769956"/>
                      <a:gd name="connsiteY6-15688" fmla="*/ 92511 h 1682472"/>
                      <a:gd name="connsiteX7-15689" fmla="*/ 784428 w 2769956"/>
                      <a:gd name="connsiteY7-15690" fmla="*/ 156555 h 1682472"/>
                      <a:gd name="connsiteX8-15691" fmla="*/ 841355 w 2769956"/>
                      <a:gd name="connsiteY8-15692" fmla="*/ 160113 h 1682472"/>
                      <a:gd name="connsiteX9-15693" fmla="*/ 869819 w 2769956"/>
                      <a:gd name="connsiteY9-15694" fmla="*/ 142323 h 1682472"/>
                      <a:gd name="connsiteX10-15695" fmla="*/ 891167 w 2769956"/>
                      <a:gd name="connsiteY10-15696" fmla="*/ 238388 h 1682472"/>
                      <a:gd name="connsiteX11-15697" fmla="*/ 898283 w 2769956"/>
                      <a:gd name="connsiteY11-15698" fmla="*/ 284642 h 1682472"/>
                      <a:gd name="connsiteX12-15699" fmla="*/ 880493 w 2769956"/>
                      <a:gd name="connsiteY12-15700" fmla="*/ 313106 h 1682472"/>
                      <a:gd name="connsiteX13-15701" fmla="*/ 816449 w 2769956"/>
                      <a:gd name="connsiteY13-15702" fmla="*/ 359359 h 1682472"/>
                      <a:gd name="connsiteX14-15703" fmla="*/ 791544 w 2769956"/>
                      <a:gd name="connsiteY14-15704" fmla="*/ 398497 h 1682472"/>
                      <a:gd name="connsiteX15-15705" fmla="*/ 834239 w 2769956"/>
                      <a:gd name="connsiteY15-15706" fmla="*/ 384265 h 1682472"/>
                      <a:gd name="connsiteX16-15707" fmla="*/ 884051 w 2769956"/>
                      <a:gd name="connsiteY16-15708" fmla="*/ 377149 h 1682472"/>
                      <a:gd name="connsiteX17-15709" fmla="*/ 919631 w 2769956"/>
                      <a:gd name="connsiteY17-15710" fmla="*/ 394939 h 1682472"/>
                      <a:gd name="connsiteX18-15711" fmla="*/ 912515 w 2769956"/>
                      <a:gd name="connsiteY18-15712" fmla="*/ 448309 h 1682472"/>
                      <a:gd name="connsiteX19-15713" fmla="*/ 891167 w 2769956"/>
                      <a:gd name="connsiteY19-15714" fmla="*/ 498121 h 1682472"/>
                      <a:gd name="connsiteX20-15715" fmla="*/ 901841 w 2769956"/>
                      <a:gd name="connsiteY20-15716" fmla="*/ 565722 h 1682472"/>
                      <a:gd name="connsiteX21-15717" fmla="*/ 940979 w 2769956"/>
                      <a:gd name="connsiteY21-15718" fmla="*/ 597744 h 1682472"/>
                      <a:gd name="connsiteX22-15719" fmla="*/ 962326 w 2769956"/>
                      <a:gd name="connsiteY22-15720" fmla="*/ 629766 h 1682472"/>
                      <a:gd name="connsiteX23-15721" fmla="*/ 990790 w 2769956"/>
                      <a:gd name="connsiteY23-15722" fmla="*/ 576396 h 1682472"/>
                      <a:gd name="connsiteX24-15723" fmla="*/ 1033486 w 2769956"/>
                      <a:gd name="connsiteY24-15724" fmla="*/ 587070 h 1682472"/>
                      <a:gd name="connsiteX25-15725" fmla="*/ 1069066 w 2769956"/>
                      <a:gd name="connsiteY25-15726" fmla="*/ 572838 h 1682472"/>
                      <a:gd name="connsiteX26-15727" fmla="*/ 1108203 w 2769956"/>
                      <a:gd name="connsiteY26-15728" fmla="*/ 540816 h 1682472"/>
                      <a:gd name="connsiteX27-15729" fmla="*/ 1158015 w 2769956"/>
                      <a:gd name="connsiteY27-15730" fmla="*/ 547932 h 1682472"/>
                      <a:gd name="connsiteX28-15731" fmla="*/ 1197153 w 2769956"/>
                      <a:gd name="connsiteY28-15732" fmla="*/ 537258 h 1682472"/>
                      <a:gd name="connsiteX29-15733" fmla="*/ 1207827 w 2769956"/>
                      <a:gd name="connsiteY29-15734" fmla="*/ 594186 h 1682472"/>
                      <a:gd name="connsiteX30-15735" fmla="*/ 1236291 w 2769956"/>
                      <a:gd name="connsiteY30-15736" fmla="*/ 619092 h 1682472"/>
                      <a:gd name="connsiteX31-15737" fmla="*/ 1232733 w 2769956"/>
                      <a:gd name="connsiteY31-15738" fmla="*/ 661787 h 1682472"/>
                      <a:gd name="connsiteX32-15739" fmla="*/ 1225617 w 2769956"/>
                      <a:gd name="connsiteY32-15740" fmla="*/ 700925 h 1682472"/>
                      <a:gd name="connsiteX33-15741" fmla="*/ 1200711 w 2769956"/>
                      <a:gd name="connsiteY33-15742" fmla="*/ 725831 h 1682472"/>
                      <a:gd name="connsiteX34-15743" fmla="*/ 1165131 w 2769956"/>
                      <a:gd name="connsiteY34-15744" fmla="*/ 779201 h 1682472"/>
                      <a:gd name="connsiteX35-15745" fmla="*/ 1190037 w 2769956"/>
                      <a:gd name="connsiteY35-15746" fmla="*/ 793433 h 1682472"/>
                      <a:gd name="connsiteX36-15747" fmla="*/ 1232733 w 2769956"/>
                      <a:gd name="connsiteY36-15748" fmla="*/ 764969 h 1682472"/>
                      <a:gd name="connsiteX37-15749" fmla="*/ 1268312 w 2769956"/>
                      <a:gd name="connsiteY37-15750" fmla="*/ 832570 h 1682472"/>
                      <a:gd name="connsiteX38-15751" fmla="*/ 1303892 w 2769956"/>
                      <a:gd name="connsiteY38-15752" fmla="*/ 836128 h 1682472"/>
                      <a:gd name="connsiteX39-15753" fmla="*/ 1350146 w 2769956"/>
                      <a:gd name="connsiteY39-15754" fmla="*/ 846802 h 1682472"/>
                      <a:gd name="connsiteX40-15755" fmla="*/ 1385726 w 2769956"/>
                      <a:gd name="connsiteY40-15756" fmla="*/ 789875 h 1682472"/>
                      <a:gd name="connsiteX41-15757" fmla="*/ 1424863 w 2769956"/>
                      <a:gd name="connsiteY41-15758" fmla="*/ 764969 h 1682472"/>
                      <a:gd name="connsiteX42-15759" fmla="*/ 1478233 w 2769956"/>
                      <a:gd name="connsiteY42-15760" fmla="*/ 789875 h 1682472"/>
                      <a:gd name="connsiteX43-15761" fmla="*/ 1506697 w 2769956"/>
                      <a:gd name="connsiteY43-15762" fmla="*/ 804107 h 1682472"/>
                      <a:gd name="connsiteX44-15763" fmla="*/ 1531603 w 2769956"/>
                      <a:gd name="connsiteY44-15764" fmla="*/ 793433 h 1682472"/>
                      <a:gd name="connsiteX45-15765" fmla="*/ 1520929 w 2769956"/>
                      <a:gd name="connsiteY45-15766" fmla="*/ 754295 h 1682472"/>
                      <a:gd name="connsiteX46-15767" fmla="*/ 1524487 w 2769956"/>
                      <a:gd name="connsiteY46-15768" fmla="*/ 711599 h 1682472"/>
                      <a:gd name="connsiteX47-15769" fmla="*/ 1560067 w 2769956"/>
                      <a:gd name="connsiteY47-15770" fmla="*/ 679577 h 1682472"/>
                      <a:gd name="connsiteX48-15771" fmla="*/ 1631226 w 2769956"/>
                      <a:gd name="connsiteY48-15772" fmla="*/ 690251 h 1682472"/>
                      <a:gd name="connsiteX49-15773" fmla="*/ 1698828 w 2769956"/>
                      <a:gd name="connsiteY49-15774" fmla="*/ 715157 h 1682472"/>
                      <a:gd name="connsiteX50-15775" fmla="*/ 1745081 w 2769956"/>
                      <a:gd name="connsiteY50-15776" fmla="*/ 715157 h 1682472"/>
                      <a:gd name="connsiteX51-15777" fmla="*/ 1784219 w 2769956"/>
                      <a:gd name="connsiteY51-15778" fmla="*/ 700925 h 1682472"/>
                      <a:gd name="connsiteX52-15779" fmla="*/ 1802009 w 2769956"/>
                      <a:gd name="connsiteY52-15780" fmla="*/ 697367 h 1682472"/>
                      <a:gd name="connsiteX53-15781" fmla="*/ 1819799 w 2769956"/>
                      <a:gd name="connsiteY53-15782" fmla="*/ 729389 h 1682472"/>
                      <a:gd name="connsiteX54-15783" fmla="*/ 1762871 w 2769956"/>
                      <a:gd name="connsiteY54-15784" fmla="*/ 804107 h 1682472"/>
                      <a:gd name="connsiteX55-15785" fmla="*/ 1748639 w 2769956"/>
                      <a:gd name="connsiteY55-15786" fmla="*/ 846802 h 1682472"/>
                      <a:gd name="connsiteX56-15787" fmla="*/ 1784219 w 2769956"/>
                      <a:gd name="connsiteY56-15788" fmla="*/ 861034 h 1682472"/>
                      <a:gd name="connsiteX57-15789" fmla="*/ 1880284 w 2769956"/>
                      <a:gd name="connsiteY57-15790" fmla="*/ 843244 h 1682472"/>
                      <a:gd name="connsiteX58-15791" fmla="*/ 1933654 w 2769956"/>
                      <a:gd name="connsiteY58-15792" fmla="*/ 807664 h 1682472"/>
                      <a:gd name="connsiteX59-15793" fmla="*/ 1976350 w 2769956"/>
                      <a:gd name="connsiteY59-15794" fmla="*/ 821896 h 1682472"/>
                      <a:gd name="connsiteX60-15795" fmla="*/ 2001256 w 2769956"/>
                      <a:gd name="connsiteY60-15796" fmla="*/ 853918 h 1682472"/>
                      <a:gd name="connsiteX61-15797" fmla="*/ 2036835 w 2769956"/>
                      <a:gd name="connsiteY61-15798" fmla="*/ 814780 h 1682472"/>
                      <a:gd name="connsiteX62-15799" fmla="*/ 2047509 w 2769956"/>
                      <a:gd name="connsiteY62-15800" fmla="*/ 658229 h 1682472"/>
                      <a:gd name="connsiteX63-15801" fmla="*/ 2065299 w 2769956"/>
                      <a:gd name="connsiteY63-15802" fmla="*/ 590628 h 1682472"/>
                      <a:gd name="connsiteX64-15803" fmla="*/ 2115111 w 2769956"/>
                      <a:gd name="connsiteY64-15804" fmla="*/ 544374 h 1682472"/>
                      <a:gd name="connsiteX65-15805" fmla="*/ 2132901 w 2769956"/>
                      <a:gd name="connsiteY65-15806" fmla="*/ 448309 h 1682472"/>
                      <a:gd name="connsiteX66-15807" fmla="*/ 2129343 w 2769956"/>
                      <a:gd name="connsiteY66-15808" fmla="*/ 398497 h 1682472"/>
                      <a:gd name="connsiteX67-15809" fmla="*/ 2193386 w 2769956"/>
                      <a:gd name="connsiteY67-15810" fmla="*/ 366475 h 1682472"/>
                      <a:gd name="connsiteX68-15811" fmla="*/ 2214734 w 2769956"/>
                      <a:gd name="connsiteY68-15812" fmla="*/ 323780 h 1682472"/>
                      <a:gd name="connsiteX69-15813" fmla="*/ 2207618 w 2769956"/>
                      <a:gd name="connsiteY69-15814" fmla="*/ 241946 h 1682472"/>
                      <a:gd name="connsiteX70-15815" fmla="*/ 2236082 w 2769956"/>
                      <a:gd name="connsiteY70-15816" fmla="*/ 195693 h 1682472"/>
                      <a:gd name="connsiteX71-15817" fmla="*/ 2300126 w 2769956"/>
                      <a:gd name="connsiteY71-15818" fmla="*/ 192135 h 1682472"/>
                      <a:gd name="connsiteX72-15819" fmla="*/ 2346379 w 2769956"/>
                      <a:gd name="connsiteY72-15820" fmla="*/ 163671 h 1682472"/>
                      <a:gd name="connsiteX73-15821" fmla="*/ 2396191 w 2769956"/>
                      <a:gd name="connsiteY73-15822" fmla="*/ 128091 h 1682472"/>
                      <a:gd name="connsiteX74-15823" fmla="*/ 2431771 w 2769956"/>
                      <a:gd name="connsiteY74-15824" fmla="*/ 99627 h 1682472"/>
                      <a:gd name="connsiteX75-15825" fmla="*/ 2474467 w 2769956"/>
                      <a:gd name="connsiteY75-15826" fmla="*/ 145881 h 1682472"/>
                      <a:gd name="connsiteX76-15827" fmla="*/ 2520720 w 2769956"/>
                      <a:gd name="connsiteY76-15828" fmla="*/ 227714 h 1682472"/>
                      <a:gd name="connsiteX77-15829" fmla="*/ 2538510 w 2769956"/>
                      <a:gd name="connsiteY77-15830" fmla="*/ 259736 h 1682472"/>
                      <a:gd name="connsiteX78-15831" fmla="*/ 2588322 w 2769956"/>
                      <a:gd name="connsiteY78-15832" fmla="*/ 238388 h 1682472"/>
                      <a:gd name="connsiteX79-15833" fmla="*/ 2648807 w 2769956"/>
                      <a:gd name="connsiteY79-15834" fmla="*/ 213482 h 1682472"/>
                      <a:gd name="connsiteX80-15835" fmla="*/ 2659481 w 2769956"/>
                      <a:gd name="connsiteY80-15836" fmla="*/ 256178 h 1682472"/>
                      <a:gd name="connsiteX81-15837" fmla="*/ 2712851 w 2769956"/>
                      <a:gd name="connsiteY81-15838" fmla="*/ 249062 h 1682472"/>
                      <a:gd name="connsiteX82-15839" fmla="*/ 2748431 w 2769956"/>
                      <a:gd name="connsiteY82-15840" fmla="*/ 256178 h 1682472"/>
                      <a:gd name="connsiteX83-15841" fmla="*/ 2769779 w 2769956"/>
                      <a:gd name="connsiteY83-15842" fmla="*/ 295316 h 1682472"/>
                      <a:gd name="connsiteX84-15843" fmla="*/ 2755547 w 2769956"/>
                      <a:gd name="connsiteY84-15844" fmla="*/ 327338 h 1682472"/>
                      <a:gd name="connsiteX85-15845" fmla="*/ 2705735 w 2769956"/>
                      <a:gd name="connsiteY85-15846" fmla="*/ 402055 h 1682472"/>
                      <a:gd name="connsiteX86-15847" fmla="*/ 2680829 w 2769956"/>
                      <a:gd name="connsiteY86-15848" fmla="*/ 441193 h 1682472"/>
                      <a:gd name="connsiteX87-15849" fmla="*/ 2663039 w 2769956"/>
                      <a:gd name="connsiteY87-15850" fmla="*/ 491005 h 1682472"/>
                      <a:gd name="connsiteX88-15851" fmla="*/ 2648807 w 2769956"/>
                      <a:gd name="connsiteY88-15852" fmla="*/ 515910 h 1682472"/>
                      <a:gd name="connsiteX89-15853" fmla="*/ 2680829 w 2769956"/>
                      <a:gd name="connsiteY89-15854" fmla="*/ 540816 h 1682472"/>
                      <a:gd name="connsiteX90-15855" fmla="*/ 2655923 w 2769956"/>
                      <a:gd name="connsiteY90-15856" fmla="*/ 594186 h 1682472"/>
                      <a:gd name="connsiteX91-15857" fmla="*/ 2677271 w 2769956"/>
                      <a:gd name="connsiteY91-15858" fmla="*/ 647556 h 1682472"/>
                      <a:gd name="connsiteX92-15859" fmla="*/ 2634575 w 2769956"/>
                      <a:gd name="connsiteY92-15860" fmla="*/ 636882 h 1682472"/>
                      <a:gd name="connsiteX93-15861" fmla="*/ 2588322 w 2769956"/>
                      <a:gd name="connsiteY93-15862" fmla="*/ 626208 h 1682472"/>
                      <a:gd name="connsiteX94-15863" fmla="*/ 2616786 w 2769956"/>
                      <a:gd name="connsiteY94-15864" fmla="*/ 658229 h 1682472"/>
                      <a:gd name="connsiteX95-15865" fmla="*/ 2588322 w 2769956"/>
                      <a:gd name="connsiteY95-15866" fmla="*/ 704483 h 1682472"/>
                      <a:gd name="connsiteX96-15867" fmla="*/ 2566974 w 2769956"/>
                      <a:gd name="connsiteY96-15868" fmla="*/ 711599 h 1682472"/>
                      <a:gd name="connsiteX97-15869" fmla="*/ 2556300 w 2769956"/>
                      <a:gd name="connsiteY97-15870" fmla="*/ 743621 h 1682472"/>
                      <a:gd name="connsiteX98-15871" fmla="*/ 2520720 w 2769956"/>
                      <a:gd name="connsiteY98-15872" fmla="*/ 775643 h 1682472"/>
                      <a:gd name="connsiteX99-15873" fmla="*/ 2506488 w 2769956"/>
                      <a:gd name="connsiteY99-15874" fmla="*/ 807664 h 1682472"/>
                      <a:gd name="connsiteX100-15875" fmla="*/ 2470909 w 2769956"/>
                      <a:gd name="connsiteY100-15876" fmla="*/ 811222 h 1682472"/>
                      <a:gd name="connsiteX101-15877" fmla="*/ 2438887 w 2769956"/>
                      <a:gd name="connsiteY101-15878" fmla="*/ 814780 h 1682472"/>
                      <a:gd name="connsiteX102-15879" fmla="*/ 2424655 w 2769956"/>
                      <a:gd name="connsiteY102-15880" fmla="*/ 853918 h 1682472"/>
                      <a:gd name="connsiteX103-15881" fmla="*/ 2421097 w 2769956"/>
                      <a:gd name="connsiteY103-15882" fmla="*/ 868150 h 1682472"/>
                      <a:gd name="connsiteX104-15883" fmla="*/ 2381959 w 2769956"/>
                      <a:gd name="connsiteY104-15884" fmla="*/ 925078 h 1682472"/>
                      <a:gd name="connsiteX105-15885" fmla="*/ 2346379 w 2769956"/>
                      <a:gd name="connsiteY105-15886" fmla="*/ 946426 h 1682472"/>
                      <a:gd name="connsiteX106-15887" fmla="*/ 2335705 w 2769956"/>
                      <a:gd name="connsiteY106-15888" fmla="*/ 946426 h 1682472"/>
                      <a:gd name="connsiteX107-15889" fmla="*/ 2314358 w 2769956"/>
                      <a:gd name="connsiteY107-15890" fmla="*/ 971331 h 1682472"/>
                      <a:gd name="connsiteX108-15891" fmla="*/ 2293010 w 2769956"/>
                      <a:gd name="connsiteY108-15892" fmla="*/ 978447 h 1682472"/>
                      <a:gd name="connsiteX109-15893" fmla="*/ 2260988 w 2769956"/>
                      <a:gd name="connsiteY109-15894" fmla="*/ 999795 h 1682472"/>
                      <a:gd name="connsiteX110-15895" fmla="*/ 2218292 w 2769956"/>
                      <a:gd name="connsiteY110-15896" fmla="*/ 1006911 h 1682472"/>
                      <a:gd name="connsiteX111-15897" fmla="*/ 2189828 w 2769956"/>
                      <a:gd name="connsiteY111-15898" fmla="*/ 1085187 h 1682472"/>
                      <a:gd name="connsiteX112-15899" fmla="*/ 2157807 w 2769956"/>
                      <a:gd name="connsiteY112-15900" fmla="*/ 1138556 h 1682472"/>
                      <a:gd name="connsiteX113-15901" fmla="*/ 2122227 w 2769956"/>
                      <a:gd name="connsiteY113-15902" fmla="*/ 1142114 h 1682472"/>
                      <a:gd name="connsiteX114-15903" fmla="*/ 2097321 w 2769956"/>
                      <a:gd name="connsiteY114-15904" fmla="*/ 1156346 h 1682472"/>
                      <a:gd name="connsiteX115-15905" fmla="*/ 2068857 w 2769956"/>
                      <a:gd name="connsiteY115-15906" fmla="*/ 1163462 h 1682472"/>
                      <a:gd name="connsiteX116-15907" fmla="*/ 2022603 w 2769956"/>
                      <a:gd name="connsiteY116-15908" fmla="*/ 1181252 h 1682472"/>
                      <a:gd name="connsiteX117-15909" fmla="*/ 2004814 w 2769956"/>
                      <a:gd name="connsiteY117-15910" fmla="*/ 1159904 h 1682472"/>
                      <a:gd name="connsiteX118-15911" fmla="*/ 1990582 w 2769956"/>
                      <a:gd name="connsiteY118-15912" fmla="*/ 1181252 h 1682472"/>
                      <a:gd name="connsiteX119-15913" fmla="*/ 1979908 w 2769956"/>
                      <a:gd name="connsiteY119-15914" fmla="*/ 1206158 h 1682472"/>
                      <a:gd name="connsiteX120-15915" fmla="*/ 1944328 w 2769956"/>
                      <a:gd name="connsiteY120-15916" fmla="*/ 1181252 h 1682472"/>
                      <a:gd name="connsiteX121-15917" fmla="*/ 1908748 w 2769956"/>
                      <a:gd name="connsiteY121-15918" fmla="*/ 1188368 h 1682472"/>
                      <a:gd name="connsiteX122-15919" fmla="*/ 1866053 w 2769956"/>
                      <a:gd name="connsiteY122-15920" fmla="*/ 1216832 h 1682472"/>
                      <a:gd name="connsiteX123-15921" fmla="*/ 1837589 w 2769956"/>
                      <a:gd name="connsiteY123-15922" fmla="*/ 1202600 h 1682472"/>
                      <a:gd name="connsiteX124-15923" fmla="*/ 1844705 w 2769956"/>
                      <a:gd name="connsiteY124-15924" fmla="*/ 1177694 h 1682472"/>
                      <a:gd name="connsiteX125-15925" fmla="*/ 1805567 w 2769956"/>
                      <a:gd name="connsiteY125-15926" fmla="*/ 1206158 h 1682472"/>
                      <a:gd name="connsiteX126-15927" fmla="*/ 1805567 w 2769956"/>
                      <a:gd name="connsiteY126-15928" fmla="*/ 1238180 h 1682472"/>
                      <a:gd name="connsiteX127-15929" fmla="*/ 1787777 w 2769956"/>
                      <a:gd name="connsiteY127-15930" fmla="*/ 1227506 h 1682472"/>
                      <a:gd name="connsiteX128-15931" fmla="*/ 1773545 w 2769956"/>
                      <a:gd name="connsiteY128-15932" fmla="*/ 1248854 h 1682472"/>
                      <a:gd name="connsiteX129-15933" fmla="*/ 1766429 w 2769956"/>
                      <a:gd name="connsiteY129-15934" fmla="*/ 1287991 h 1682472"/>
                      <a:gd name="connsiteX130-15935" fmla="*/ 1702386 w 2769956"/>
                      <a:gd name="connsiteY130-15936" fmla="*/ 1287991 h 1682472"/>
                      <a:gd name="connsiteX131-15937" fmla="*/ 1698828 w 2769956"/>
                      <a:gd name="connsiteY131-15938" fmla="*/ 1241738 h 1682472"/>
                      <a:gd name="connsiteX132-15939" fmla="*/ 1638342 w 2769956"/>
                      <a:gd name="connsiteY132-15940" fmla="*/ 1181252 h 1682472"/>
                      <a:gd name="connsiteX133-15941" fmla="*/ 1627668 w 2769956"/>
                      <a:gd name="connsiteY133-15942" fmla="*/ 1152788 h 1682472"/>
                      <a:gd name="connsiteX134-15943" fmla="*/ 1641900 w 2769956"/>
                      <a:gd name="connsiteY134-15944" fmla="*/ 1213274 h 1682472"/>
                      <a:gd name="connsiteX135-15945" fmla="*/ 1613436 w 2769956"/>
                      <a:gd name="connsiteY135-15946" fmla="*/ 1202600 h 1682472"/>
                      <a:gd name="connsiteX136-15947" fmla="*/ 1645458 w 2769956"/>
                      <a:gd name="connsiteY136-15948" fmla="*/ 1273759 h 1682472"/>
                      <a:gd name="connsiteX137-15949" fmla="*/ 1631226 w 2769956"/>
                      <a:gd name="connsiteY137-15950" fmla="*/ 1312897 h 1682472"/>
                      <a:gd name="connsiteX138-15951" fmla="*/ 1616994 w 2769956"/>
                      <a:gd name="connsiteY138-15952" fmla="*/ 1316455 h 1682472"/>
                      <a:gd name="connsiteX139-15953" fmla="*/ 1588530 w 2769956"/>
                      <a:gd name="connsiteY139-15954" fmla="*/ 1291549 h 1682472"/>
                      <a:gd name="connsiteX140-15955" fmla="*/ 1574298 w 2769956"/>
                      <a:gd name="connsiteY140-15956" fmla="*/ 1323571 h 1682472"/>
                      <a:gd name="connsiteX141-15957" fmla="*/ 1549393 w 2769956"/>
                      <a:gd name="connsiteY141-15958" fmla="*/ 1316455 h 1682472"/>
                      <a:gd name="connsiteX142-15959" fmla="*/ 1545835 w 2769956"/>
                      <a:gd name="connsiteY142-15960" fmla="*/ 1280875 h 1682472"/>
                      <a:gd name="connsiteX143-15961" fmla="*/ 1538719 w 2769956"/>
                      <a:gd name="connsiteY143-15962" fmla="*/ 1366267 h 1682472"/>
                      <a:gd name="connsiteX144-15963" fmla="*/ 1496023 w 2769956"/>
                      <a:gd name="connsiteY144-15964" fmla="*/ 1373383 h 1682472"/>
                      <a:gd name="connsiteX145-15965" fmla="*/ 1474675 w 2769956"/>
                      <a:gd name="connsiteY145-15966" fmla="*/ 1387615 h 1682472"/>
                      <a:gd name="connsiteX146-15967" fmla="*/ 1442653 w 2769956"/>
                      <a:gd name="connsiteY146-15968" fmla="*/ 1376941 h 1682472"/>
                      <a:gd name="connsiteX147-15969" fmla="*/ 1407074 w 2769956"/>
                      <a:gd name="connsiteY147-15970" fmla="*/ 1401847 h 1682472"/>
                      <a:gd name="connsiteX148-15971" fmla="*/ 1367936 w 2769956"/>
                      <a:gd name="connsiteY148-15972" fmla="*/ 1384057 h 1682472"/>
                      <a:gd name="connsiteX149-15973" fmla="*/ 1357262 w 2769956"/>
                      <a:gd name="connsiteY149-15974" fmla="*/ 1394731 h 1682472"/>
                      <a:gd name="connsiteX150-15975" fmla="*/ 1332356 w 2769956"/>
                      <a:gd name="connsiteY150-15976" fmla="*/ 1430310 h 1682472"/>
                      <a:gd name="connsiteX151-15977" fmla="*/ 1321682 w 2769956"/>
                      <a:gd name="connsiteY151-15978" fmla="*/ 1408963 h 1682472"/>
                      <a:gd name="connsiteX152-15979" fmla="*/ 1314566 w 2769956"/>
                      <a:gd name="connsiteY152-15980" fmla="*/ 1391173 h 1682472"/>
                      <a:gd name="connsiteX153-15981" fmla="*/ 1300334 w 2769956"/>
                      <a:gd name="connsiteY153-15982" fmla="*/ 1430310 h 1682472"/>
                      <a:gd name="connsiteX154-15983" fmla="*/ 1232733 w 2769956"/>
                      <a:gd name="connsiteY154-15984" fmla="*/ 1437426 h 1682472"/>
                      <a:gd name="connsiteX155-15985" fmla="*/ 1200711 w 2769956"/>
                      <a:gd name="connsiteY155-15986" fmla="*/ 1458774 h 1682472"/>
                      <a:gd name="connsiteX156-15987" fmla="*/ 1133109 w 2769956"/>
                      <a:gd name="connsiteY156-15988" fmla="*/ 1487238 h 1682472"/>
                      <a:gd name="connsiteX157-15989" fmla="*/ 1090414 w 2769956"/>
                      <a:gd name="connsiteY157-15990" fmla="*/ 1529934 h 1682472"/>
                      <a:gd name="connsiteX158-15991" fmla="*/ 1022812 w 2769956"/>
                      <a:gd name="connsiteY158-15992" fmla="*/ 1537050 h 1682472"/>
                      <a:gd name="connsiteX159-15993" fmla="*/ 1069066 w 2769956"/>
                      <a:gd name="connsiteY159-15994" fmla="*/ 1576187 h 1682472"/>
                      <a:gd name="connsiteX160-15995" fmla="*/ 1061950 w 2769956"/>
                      <a:gd name="connsiteY160-15996" fmla="*/ 1601093 h 1682472"/>
                      <a:gd name="connsiteX161-15997" fmla="*/ 1086856 w 2769956"/>
                      <a:gd name="connsiteY161-15998" fmla="*/ 1636673 h 1682472"/>
                      <a:gd name="connsiteX162-15999" fmla="*/ 1037044 w 2769956"/>
                      <a:gd name="connsiteY162-16000" fmla="*/ 1675811 h 1682472"/>
                      <a:gd name="connsiteX163-16001" fmla="*/ 969442 w 2769956"/>
                      <a:gd name="connsiteY163-16002" fmla="*/ 1679369 h 1682472"/>
                      <a:gd name="connsiteX164-16003" fmla="*/ 955210 w 2769956"/>
                      <a:gd name="connsiteY164-16004" fmla="*/ 1643789 h 1682472"/>
                      <a:gd name="connsiteX165-16005" fmla="*/ 926747 w 2769956"/>
                      <a:gd name="connsiteY165-16006" fmla="*/ 1572629 h 1682472"/>
                      <a:gd name="connsiteX166-16007" fmla="*/ 933863 w 2769956"/>
                      <a:gd name="connsiteY166-16008" fmla="*/ 1519260 h 1682472"/>
                      <a:gd name="connsiteX167-16009" fmla="*/ 948095 w 2769956"/>
                      <a:gd name="connsiteY167-16010" fmla="*/ 1455216 h 1682472"/>
                      <a:gd name="connsiteX168-16011" fmla="*/ 965884 w 2769956"/>
                      <a:gd name="connsiteY168-16012" fmla="*/ 1455216 h 1682472"/>
                      <a:gd name="connsiteX169-16013" fmla="*/ 933863 w 2769956"/>
                      <a:gd name="connsiteY169-16014" fmla="*/ 1433868 h 1682472"/>
                      <a:gd name="connsiteX170-16015" fmla="*/ 905399 w 2769956"/>
                      <a:gd name="connsiteY170-16016" fmla="*/ 1455216 h 1682472"/>
                      <a:gd name="connsiteX171-16017" fmla="*/ 827123 w 2769956"/>
                      <a:gd name="connsiteY171-16018" fmla="*/ 1462332 h 1682472"/>
                      <a:gd name="connsiteX172-16019" fmla="*/ 816449 w 2769956"/>
                      <a:gd name="connsiteY172-16020" fmla="*/ 1437426 h 1682472"/>
                      <a:gd name="connsiteX173-16021" fmla="*/ 766638 w 2769956"/>
                      <a:gd name="connsiteY173-16022" fmla="*/ 1419636 h 1682472"/>
                      <a:gd name="connsiteX174-16023" fmla="*/ 734616 w 2769956"/>
                      <a:gd name="connsiteY174-16024" fmla="*/ 1362709 h 1682472"/>
                      <a:gd name="connsiteX175-16025" fmla="*/ 731058 w 2769956"/>
                      <a:gd name="connsiteY175-16026" fmla="*/ 1408963 h 1682472"/>
                      <a:gd name="connsiteX176-16027" fmla="*/ 709710 w 2769956"/>
                      <a:gd name="connsiteY176-16028" fmla="*/ 1416078 h 1682472"/>
                      <a:gd name="connsiteX177-16029" fmla="*/ 684804 w 2769956"/>
                      <a:gd name="connsiteY177-16030" fmla="*/ 1408963 h 1682472"/>
                      <a:gd name="connsiteX178-16031" fmla="*/ 667014 w 2769956"/>
                      <a:gd name="connsiteY178-16032" fmla="*/ 1426752 h 1682472"/>
                      <a:gd name="connsiteX179-16033" fmla="*/ 627877 w 2769956"/>
                      <a:gd name="connsiteY179-16034" fmla="*/ 1430310 h 1682472"/>
                      <a:gd name="connsiteX180-16035" fmla="*/ 592297 w 2769956"/>
                      <a:gd name="connsiteY180-16036" fmla="*/ 1398289 h 1682472"/>
                      <a:gd name="connsiteX181-16037" fmla="*/ 546043 w 2769956"/>
                      <a:gd name="connsiteY181-16038" fmla="*/ 1412521 h 1682472"/>
                      <a:gd name="connsiteX182-16039" fmla="*/ 489116 w 2769956"/>
                      <a:gd name="connsiteY182-16040" fmla="*/ 1387615 h 1682472"/>
                      <a:gd name="connsiteX183-16041" fmla="*/ 442862 w 2769956"/>
                      <a:gd name="connsiteY183-16042" fmla="*/ 1359151 h 1682472"/>
                      <a:gd name="connsiteX184-16043" fmla="*/ 385934 w 2769956"/>
                      <a:gd name="connsiteY184-16044" fmla="*/ 1348477 h 1682472"/>
                      <a:gd name="connsiteX185-16045" fmla="*/ 389492 w 2769956"/>
                      <a:gd name="connsiteY185-16046" fmla="*/ 1284433 h 1682472"/>
                      <a:gd name="connsiteX186-16047" fmla="*/ 378818 w 2769956"/>
                      <a:gd name="connsiteY186-16048" fmla="*/ 1238180 h 1682472"/>
                      <a:gd name="connsiteX187-16049" fmla="*/ 407282 w 2769956"/>
                      <a:gd name="connsiteY187-16050" fmla="*/ 1202600 h 1682472"/>
                      <a:gd name="connsiteX188-16051" fmla="*/ 382376 w 2769956"/>
                      <a:gd name="connsiteY188-16052" fmla="*/ 1163462 h 1682472"/>
                      <a:gd name="connsiteX189-16053" fmla="*/ 336123 w 2769956"/>
                      <a:gd name="connsiteY189-16054" fmla="*/ 1177694 h 1682472"/>
                      <a:gd name="connsiteX190-16055" fmla="*/ 311217 w 2769956"/>
                      <a:gd name="connsiteY190-16056" fmla="*/ 1152788 h 1682472"/>
                      <a:gd name="connsiteX191-16057" fmla="*/ 268521 w 2769956"/>
                      <a:gd name="connsiteY191-16058" fmla="*/ 1159904 h 1682472"/>
                      <a:gd name="connsiteX192-16059" fmla="*/ 211593 w 2769956"/>
                      <a:gd name="connsiteY192-16060" fmla="*/ 1138556 h 1682472"/>
                      <a:gd name="connsiteX193-16061" fmla="*/ 190246 w 2769956"/>
                      <a:gd name="connsiteY193-16062" fmla="*/ 1106535 h 1682472"/>
                      <a:gd name="connsiteX194-16063" fmla="*/ 236499 w 2769956"/>
                      <a:gd name="connsiteY194-16064" fmla="*/ 1063839 h 1682472"/>
                      <a:gd name="connsiteX195-16065" fmla="*/ 275637 w 2769956"/>
                      <a:gd name="connsiteY195-16066" fmla="*/ 1042491 h 1682472"/>
                      <a:gd name="connsiteX196-16067" fmla="*/ 307659 w 2769956"/>
                      <a:gd name="connsiteY196-16068" fmla="*/ 1056723 h 1682472"/>
                      <a:gd name="connsiteX197-16069" fmla="*/ 325449 w 2769956"/>
                      <a:gd name="connsiteY197-16070" fmla="*/ 992679 h 1682472"/>
                      <a:gd name="connsiteX198-16071" fmla="*/ 300543 w 2769956"/>
                      <a:gd name="connsiteY198-16072" fmla="*/ 932194 h 1682472"/>
                      <a:gd name="connsiteX199-16073" fmla="*/ 261405 w 2769956"/>
                      <a:gd name="connsiteY199-16074" fmla="*/ 946426 h 1682472"/>
                      <a:gd name="connsiteX200-16075" fmla="*/ 236499 w 2769956"/>
                      <a:gd name="connsiteY200-16076" fmla="*/ 928636 h 1682472"/>
                      <a:gd name="connsiteX201-16077" fmla="*/ 211593 w 2769956"/>
                      <a:gd name="connsiteY201-16078" fmla="*/ 946426 h 1682472"/>
                      <a:gd name="connsiteX202-16079" fmla="*/ 165340 w 2769956"/>
                      <a:gd name="connsiteY202-16080" fmla="*/ 928636 h 1682472"/>
                      <a:gd name="connsiteX203-16081" fmla="*/ 151108 w 2769956"/>
                      <a:gd name="connsiteY203-16082" fmla="*/ 907288 h 1682472"/>
                      <a:gd name="connsiteX204-16083" fmla="*/ 136876 w 2769956"/>
                      <a:gd name="connsiteY204-16084" fmla="*/ 871708 h 1682472"/>
                      <a:gd name="connsiteX205-16085" fmla="*/ 83506 w 2769956"/>
                      <a:gd name="connsiteY205-16086" fmla="*/ 857476 h 1682472"/>
                      <a:gd name="connsiteX206-16087" fmla="*/ 65716 w 2769956"/>
                      <a:gd name="connsiteY206-16088" fmla="*/ 864592 h 1682472"/>
                      <a:gd name="connsiteX207-16089" fmla="*/ 44368 w 2769956"/>
                      <a:gd name="connsiteY207-16090" fmla="*/ 818338 h 1682472"/>
                      <a:gd name="connsiteX208-16091" fmla="*/ 58600 w 2769956"/>
                      <a:gd name="connsiteY208-16092" fmla="*/ 764969 h 1682472"/>
                      <a:gd name="connsiteX209-16093" fmla="*/ 69274 w 2769956"/>
                      <a:gd name="connsiteY209-16094" fmla="*/ 718715 h 1682472"/>
                      <a:gd name="connsiteX210-16095" fmla="*/ 87064 w 2769956"/>
                      <a:gd name="connsiteY210-16096" fmla="*/ 704483 h 1682472"/>
                      <a:gd name="connsiteX211-16097" fmla="*/ 58600 w 2769956"/>
                      <a:gd name="connsiteY211-16098" fmla="*/ 676019 h 1682472"/>
                      <a:gd name="connsiteX212-16099" fmla="*/ 1673 w 2769956"/>
                      <a:gd name="connsiteY212-16100" fmla="*/ 633324 h 1682472"/>
                      <a:gd name="connsiteX0-16101" fmla="*/ 1673 w 2769956"/>
                      <a:gd name="connsiteY0-16102" fmla="*/ 631239 h 1680387"/>
                      <a:gd name="connsiteX1-16103" fmla="*/ 375260 w 2769956"/>
                      <a:gd name="connsiteY1-16104" fmla="*/ 172260 h 1680387"/>
                      <a:gd name="connsiteX2-16105" fmla="*/ 702594 w 2769956"/>
                      <a:gd name="connsiteY2-16106" fmla="*/ 5035 h 1680387"/>
                      <a:gd name="connsiteX3-16107" fmla="*/ 716826 w 2769956"/>
                      <a:gd name="connsiteY3-16108" fmla="*/ 47730 h 1680387"/>
                      <a:gd name="connsiteX4-16109" fmla="*/ 727500 w 2769956"/>
                      <a:gd name="connsiteY4-16110" fmla="*/ 90426 h 1680387"/>
                      <a:gd name="connsiteX5-16111" fmla="*/ 759522 w 2769956"/>
                      <a:gd name="connsiteY5-16112" fmla="*/ 90426 h 1680387"/>
                      <a:gd name="connsiteX6-16113" fmla="*/ 784428 w 2769956"/>
                      <a:gd name="connsiteY6-16114" fmla="*/ 154470 h 1680387"/>
                      <a:gd name="connsiteX7-16115" fmla="*/ 841355 w 2769956"/>
                      <a:gd name="connsiteY7-16116" fmla="*/ 158028 h 1680387"/>
                      <a:gd name="connsiteX8-16117" fmla="*/ 869819 w 2769956"/>
                      <a:gd name="connsiteY8-16118" fmla="*/ 140238 h 1680387"/>
                      <a:gd name="connsiteX9-16119" fmla="*/ 891167 w 2769956"/>
                      <a:gd name="connsiteY9-16120" fmla="*/ 236303 h 1680387"/>
                      <a:gd name="connsiteX10-16121" fmla="*/ 898283 w 2769956"/>
                      <a:gd name="connsiteY10-16122" fmla="*/ 282557 h 1680387"/>
                      <a:gd name="connsiteX11-16123" fmla="*/ 880493 w 2769956"/>
                      <a:gd name="connsiteY11-16124" fmla="*/ 311021 h 1680387"/>
                      <a:gd name="connsiteX12-16125" fmla="*/ 816449 w 2769956"/>
                      <a:gd name="connsiteY12-16126" fmla="*/ 357274 h 1680387"/>
                      <a:gd name="connsiteX13-16127" fmla="*/ 791544 w 2769956"/>
                      <a:gd name="connsiteY13-16128" fmla="*/ 396412 h 1680387"/>
                      <a:gd name="connsiteX14-16129" fmla="*/ 834239 w 2769956"/>
                      <a:gd name="connsiteY14-16130" fmla="*/ 382180 h 1680387"/>
                      <a:gd name="connsiteX15-16131" fmla="*/ 884051 w 2769956"/>
                      <a:gd name="connsiteY15-16132" fmla="*/ 375064 h 1680387"/>
                      <a:gd name="connsiteX16-16133" fmla="*/ 919631 w 2769956"/>
                      <a:gd name="connsiteY16-16134" fmla="*/ 392854 h 1680387"/>
                      <a:gd name="connsiteX17-16135" fmla="*/ 912515 w 2769956"/>
                      <a:gd name="connsiteY17-16136" fmla="*/ 446224 h 1680387"/>
                      <a:gd name="connsiteX18-16137" fmla="*/ 891167 w 2769956"/>
                      <a:gd name="connsiteY18-16138" fmla="*/ 496036 h 1680387"/>
                      <a:gd name="connsiteX19-16139" fmla="*/ 901841 w 2769956"/>
                      <a:gd name="connsiteY19-16140" fmla="*/ 563637 h 1680387"/>
                      <a:gd name="connsiteX20-16141" fmla="*/ 940979 w 2769956"/>
                      <a:gd name="connsiteY20-16142" fmla="*/ 595659 h 1680387"/>
                      <a:gd name="connsiteX21-16143" fmla="*/ 962326 w 2769956"/>
                      <a:gd name="connsiteY21-16144" fmla="*/ 627681 h 1680387"/>
                      <a:gd name="connsiteX22-16145" fmla="*/ 990790 w 2769956"/>
                      <a:gd name="connsiteY22-16146" fmla="*/ 574311 h 1680387"/>
                      <a:gd name="connsiteX23-16147" fmla="*/ 1033486 w 2769956"/>
                      <a:gd name="connsiteY23-16148" fmla="*/ 584985 h 1680387"/>
                      <a:gd name="connsiteX24-16149" fmla="*/ 1069066 w 2769956"/>
                      <a:gd name="connsiteY24-16150" fmla="*/ 570753 h 1680387"/>
                      <a:gd name="connsiteX25-16151" fmla="*/ 1108203 w 2769956"/>
                      <a:gd name="connsiteY25-16152" fmla="*/ 538731 h 1680387"/>
                      <a:gd name="connsiteX26-16153" fmla="*/ 1158015 w 2769956"/>
                      <a:gd name="connsiteY26-16154" fmla="*/ 545847 h 1680387"/>
                      <a:gd name="connsiteX27-16155" fmla="*/ 1197153 w 2769956"/>
                      <a:gd name="connsiteY27-16156" fmla="*/ 535173 h 1680387"/>
                      <a:gd name="connsiteX28-16157" fmla="*/ 1207827 w 2769956"/>
                      <a:gd name="connsiteY28-16158" fmla="*/ 592101 h 1680387"/>
                      <a:gd name="connsiteX29-16159" fmla="*/ 1236291 w 2769956"/>
                      <a:gd name="connsiteY29-16160" fmla="*/ 617007 h 1680387"/>
                      <a:gd name="connsiteX30-16161" fmla="*/ 1232733 w 2769956"/>
                      <a:gd name="connsiteY30-16162" fmla="*/ 659702 h 1680387"/>
                      <a:gd name="connsiteX31-16163" fmla="*/ 1225617 w 2769956"/>
                      <a:gd name="connsiteY31-16164" fmla="*/ 698840 h 1680387"/>
                      <a:gd name="connsiteX32-16165" fmla="*/ 1200711 w 2769956"/>
                      <a:gd name="connsiteY32-16166" fmla="*/ 723746 h 1680387"/>
                      <a:gd name="connsiteX33-16167" fmla="*/ 1165131 w 2769956"/>
                      <a:gd name="connsiteY33-16168" fmla="*/ 777116 h 1680387"/>
                      <a:gd name="connsiteX34-16169" fmla="*/ 1190037 w 2769956"/>
                      <a:gd name="connsiteY34-16170" fmla="*/ 791348 h 1680387"/>
                      <a:gd name="connsiteX35-16171" fmla="*/ 1232733 w 2769956"/>
                      <a:gd name="connsiteY35-16172" fmla="*/ 762884 h 1680387"/>
                      <a:gd name="connsiteX36-16173" fmla="*/ 1268312 w 2769956"/>
                      <a:gd name="connsiteY36-16174" fmla="*/ 830485 h 1680387"/>
                      <a:gd name="connsiteX37-16175" fmla="*/ 1303892 w 2769956"/>
                      <a:gd name="connsiteY37-16176" fmla="*/ 834043 h 1680387"/>
                      <a:gd name="connsiteX38-16177" fmla="*/ 1350146 w 2769956"/>
                      <a:gd name="connsiteY38-16178" fmla="*/ 844717 h 1680387"/>
                      <a:gd name="connsiteX39-16179" fmla="*/ 1385726 w 2769956"/>
                      <a:gd name="connsiteY39-16180" fmla="*/ 787790 h 1680387"/>
                      <a:gd name="connsiteX40-16181" fmla="*/ 1424863 w 2769956"/>
                      <a:gd name="connsiteY40-16182" fmla="*/ 762884 h 1680387"/>
                      <a:gd name="connsiteX41-16183" fmla="*/ 1478233 w 2769956"/>
                      <a:gd name="connsiteY41-16184" fmla="*/ 787790 h 1680387"/>
                      <a:gd name="connsiteX42-16185" fmla="*/ 1506697 w 2769956"/>
                      <a:gd name="connsiteY42-16186" fmla="*/ 802022 h 1680387"/>
                      <a:gd name="connsiteX43-16187" fmla="*/ 1531603 w 2769956"/>
                      <a:gd name="connsiteY43-16188" fmla="*/ 791348 h 1680387"/>
                      <a:gd name="connsiteX44-16189" fmla="*/ 1520929 w 2769956"/>
                      <a:gd name="connsiteY44-16190" fmla="*/ 752210 h 1680387"/>
                      <a:gd name="connsiteX45-16191" fmla="*/ 1524487 w 2769956"/>
                      <a:gd name="connsiteY45-16192" fmla="*/ 709514 h 1680387"/>
                      <a:gd name="connsiteX46-16193" fmla="*/ 1560067 w 2769956"/>
                      <a:gd name="connsiteY46-16194" fmla="*/ 677492 h 1680387"/>
                      <a:gd name="connsiteX47-16195" fmla="*/ 1631226 w 2769956"/>
                      <a:gd name="connsiteY47-16196" fmla="*/ 688166 h 1680387"/>
                      <a:gd name="connsiteX48-16197" fmla="*/ 1698828 w 2769956"/>
                      <a:gd name="connsiteY48-16198" fmla="*/ 713072 h 1680387"/>
                      <a:gd name="connsiteX49-16199" fmla="*/ 1745081 w 2769956"/>
                      <a:gd name="connsiteY49-16200" fmla="*/ 713072 h 1680387"/>
                      <a:gd name="connsiteX50-16201" fmla="*/ 1784219 w 2769956"/>
                      <a:gd name="connsiteY50-16202" fmla="*/ 698840 h 1680387"/>
                      <a:gd name="connsiteX51-16203" fmla="*/ 1802009 w 2769956"/>
                      <a:gd name="connsiteY51-16204" fmla="*/ 695282 h 1680387"/>
                      <a:gd name="connsiteX52-16205" fmla="*/ 1819799 w 2769956"/>
                      <a:gd name="connsiteY52-16206" fmla="*/ 727304 h 1680387"/>
                      <a:gd name="connsiteX53-16207" fmla="*/ 1762871 w 2769956"/>
                      <a:gd name="connsiteY53-16208" fmla="*/ 802022 h 1680387"/>
                      <a:gd name="connsiteX54-16209" fmla="*/ 1748639 w 2769956"/>
                      <a:gd name="connsiteY54-16210" fmla="*/ 844717 h 1680387"/>
                      <a:gd name="connsiteX55-16211" fmla="*/ 1784219 w 2769956"/>
                      <a:gd name="connsiteY55-16212" fmla="*/ 858949 h 1680387"/>
                      <a:gd name="connsiteX56-16213" fmla="*/ 1880284 w 2769956"/>
                      <a:gd name="connsiteY56-16214" fmla="*/ 841159 h 1680387"/>
                      <a:gd name="connsiteX57-16215" fmla="*/ 1933654 w 2769956"/>
                      <a:gd name="connsiteY57-16216" fmla="*/ 805579 h 1680387"/>
                      <a:gd name="connsiteX58-16217" fmla="*/ 1976350 w 2769956"/>
                      <a:gd name="connsiteY58-16218" fmla="*/ 819811 h 1680387"/>
                      <a:gd name="connsiteX59-16219" fmla="*/ 2001256 w 2769956"/>
                      <a:gd name="connsiteY59-16220" fmla="*/ 851833 h 1680387"/>
                      <a:gd name="connsiteX60-16221" fmla="*/ 2036835 w 2769956"/>
                      <a:gd name="connsiteY60-16222" fmla="*/ 812695 h 1680387"/>
                      <a:gd name="connsiteX61-16223" fmla="*/ 2047509 w 2769956"/>
                      <a:gd name="connsiteY61-16224" fmla="*/ 656144 h 1680387"/>
                      <a:gd name="connsiteX62-16225" fmla="*/ 2065299 w 2769956"/>
                      <a:gd name="connsiteY62-16226" fmla="*/ 588543 h 1680387"/>
                      <a:gd name="connsiteX63-16227" fmla="*/ 2115111 w 2769956"/>
                      <a:gd name="connsiteY63-16228" fmla="*/ 542289 h 1680387"/>
                      <a:gd name="connsiteX64-16229" fmla="*/ 2132901 w 2769956"/>
                      <a:gd name="connsiteY64-16230" fmla="*/ 446224 h 1680387"/>
                      <a:gd name="connsiteX65-16231" fmla="*/ 2129343 w 2769956"/>
                      <a:gd name="connsiteY65-16232" fmla="*/ 396412 h 1680387"/>
                      <a:gd name="connsiteX66-16233" fmla="*/ 2193386 w 2769956"/>
                      <a:gd name="connsiteY66-16234" fmla="*/ 364390 h 1680387"/>
                      <a:gd name="connsiteX67-16235" fmla="*/ 2214734 w 2769956"/>
                      <a:gd name="connsiteY67-16236" fmla="*/ 321695 h 1680387"/>
                      <a:gd name="connsiteX68-16237" fmla="*/ 2207618 w 2769956"/>
                      <a:gd name="connsiteY68-16238" fmla="*/ 239861 h 1680387"/>
                      <a:gd name="connsiteX69-16239" fmla="*/ 2236082 w 2769956"/>
                      <a:gd name="connsiteY69-16240" fmla="*/ 193608 h 1680387"/>
                      <a:gd name="connsiteX70-16241" fmla="*/ 2300126 w 2769956"/>
                      <a:gd name="connsiteY70-16242" fmla="*/ 190050 h 1680387"/>
                      <a:gd name="connsiteX71-16243" fmla="*/ 2346379 w 2769956"/>
                      <a:gd name="connsiteY71-16244" fmla="*/ 161586 h 1680387"/>
                      <a:gd name="connsiteX72-16245" fmla="*/ 2396191 w 2769956"/>
                      <a:gd name="connsiteY72-16246" fmla="*/ 126006 h 1680387"/>
                      <a:gd name="connsiteX73-16247" fmla="*/ 2431771 w 2769956"/>
                      <a:gd name="connsiteY73-16248" fmla="*/ 97542 h 1680387"/>
                      <a:gd name="connsiteX74-16249" fmla="*/ 2474467 w 2769956"/>
                      <a:gd name="connsiteY74-16250" fmla="*/ 143796 h 1680387"/>
                      <a:gd name="connsiteX75-16251" fmla="*/ 2520720 w 2769956"/>
                      <a:gd name="connsiteY75-16252" fmla="*/ 225629 h 1680387"/>
                      <a:gd name="connsiteX76-16253" fmla="*/ 2538510 w 2769956"/>
                      <a:gd name="connsiteY76-16254" fmla="*/ 257651 h 1680387"/>
                      <a:gd name="connsiteX77-16255" fmla="*/ 2588322 w 2769956"/>
                      <a:gd name="connsiteY77-16256" fmla="*/ 236303 h 1680387"/>
                      <a:gd name="connsiteX78-16257" fmla="*/ 2648807 w 2769956"/>
                      <a:gd name="connsiteY78-16258" fmla="*/ 211397 h 1680387"/>
                      <a:gd name="connsiteX79-16259" fmla="*/ 2659481 w 2769956"/>
                      <a:gd name="connsiteY79-16260" fmla="*/ 254093 h 1680387"/>
                      <a:gd name="connsiteX80-16261" fmla="*/ 2712851 w 2769956"/>
                      <a:gd name="connsiteY80-16262" fmla="*/ 246977 h 1680387"/>
                      <a:gd name="connsiteX81-16263" fmla="*/ 2748431 w 2769956"/>
                      <a:gd name="connsiteY81-16264" fmla="*/ 254093 h 1680387"/>
                      <a:gd name="connsiteX82-16265" fmla="*/ 2769779 w 2769956"/>
                      <a:gd name="connsiteY82-16266" fmla="*/ 293231 h 1680387"/>
                      <a:gd name="connsiteX83-16267" fmla="*/ 2755547 w 2769956"/>
                      <a:gd name="connsiteY83-16268" fmla="*/ 325253 h 1680387"/>
                      <a:gd name="connsiteX84-16269" fmla="*/ 2705735 w 2769956"/>
                      <a:gd name="connsiteY84-16270" fmla="*/ 399970 h 1680387"/>
                      <a:gd name="connsiteX85-16271" fmla="*/ 2680829 w 2769956"/>
                      <a:gd name="connsiteY85-16272" fmla="*/ 439108 h 1680387"/>
                      <a:gd name="connsiteX86-16273" fmla="*/ 2663039 w 2769956"/>
                      <a:gd name="connsiteY86-16274" fmla="*/ 488920 h 1680387"/>
                      <a:gd name="connsiteX87-16275" fmla="*/ 2648807 w 2769956"/>
                      <a:gd name="connsiteY87-16276" fmla="*/ 513825 h 1680387"/>
                      <a:gd name="connsiteX88-16277" fmla="*/ 2680829 w 2769956"/>
                      <a:gd name="connsiteY88-16278" fmla="*/ 538731 h 1680387"/>
                      <a:gd name="connsiteX89-16279" fmla="*/ 2655923 w 2769956"/>
                      <a:gd name="connsiteY89-16280" fmla="*/ 592101 h 1680387"/>
                      <a:gd name="connsiteX90-16281" fmla="*/ 2677271 w 2769956"/>
                      <a:gd name="connsiteY90-16282" fmla="*/ 645471 h 1680387"/>
                      <a:gd name="connsiteX91-16283" fmla="*/ 2634575 w 2769956"/>
                      <a:gd name="connsiteY91-16284" fmla="*/ 634797 h 1680387"/>
                      <a:gd name="connsiteX92-16285" fmla="*/ 2588322 w 2769956"/>
                      <a:gd name="connsiteY92-16286" fmla="*/ 624123 h 1680387"/>
                      <a:gd name="connsiteX93-16287" fmla="*/ 2616786 w 2769956"/>
                      <a:gd name="connsiteY93-16288" fmla="*/ 656144 h 1680387"/>
                      <a:gd name="connsiteX94-16289" fmla="*/ 2588322 w 2769956"/>
                      <a:gd name="connsiteY94-16290" fmla="*/ 702398 h 1680387"/>
                      <a:gd name="connsiteX95-16291" fmla="*/ 2566974 w 2769956"/>
                      <a:gd name="connsiteY95-16292" fmla="*/ 709514 h 1680387"/>
                      <a:gd name="connsiteX96-16293" fmla="*/ 2556300 w 2769956"/>
                      <a:gd name="connsiteY96-16294" fmla="*/ 741536 h 1680387"/>
                      <a:gd name="connsiteX97-16295" fmla="*/ 2520720 w 2769956"/>
                      <a:gd name="connsiteY97-16296" fmla="*/ 773558 h 1680387"/>
                      <a:gd name="connsiteX98-16297" fmla="*/ 2506488 w 2769956"/>
                      <a:gd name="connsiteY98-16298" fmla="*/ 805579 h 1680387"/>
                      <a:gd name="connsiteX99-16299" fmla="*/ 2470909 w 2769956"/>
                      <a:gd name="connsiteY99-16300" fmla="*/ 809137 h 1680387"/>
                      <a:gd name="connsiteX100-16301" fmla="*/ 2438887 w 2769956"/>
                      <a:gd name="connsiteY100-16302" fmla="*/ 812695 h 1680387"/>
                      <a:gd name="connsiteX101-16303" fmla="*/ 2424655 w 2769956"/>
                      <a:gd name="connsiteY101-16304" fmla="*/ 851833 h 1680387"/>
                      <a:gd name="connsiteX102-16305" fmla="*/ 2421097 w 2769956"/>
                      <a:gd name="connsiteY102-16306" fmla="*/ 866065 h 1680387"/>
                      <a:gd name="connsiteX103-16307" fmla="*/ 2381959 w 2769956"/>
                      <a:gd name="connsiteY103-16308" fmla="*/ 922993 h 1680387"/>
                      <a:gd name="connsiteX104-16309" fmla="*/ 2346379 w 2769956"/>
                      <a:gd name="connsiteY104-16310" fmla="*/ 944341 h 1680387"/>
                      <a:gd name="connsiteX105-16311" fmla="*/ 2335705 w 2769956"/>
                      <a:gd name="connsiteY105-16312" fmla="*/ 944341 h 1680387"/>
                      <a:gd name="connsiteX106-16313" fmla="*/ 2314358 w 2769956"/>
                      <a:gd name="connsiteY106-16314" fmla="*/ 969246 h 1680387"/>
                      <a:gd name="connsiteX107-16315" fmla="*/ 2293010 w 2769956"/>
                      <a:gd name="connsiteY107-16316" fmla="*/ 976362 h 1680387"/>
                      <a:gd name="connsiteX108-16317" fmla="*/ 2260988 w 2769956"/>
                      <a:gd name="connsiteY108-16318" fmla="*/ 997710 h 1680387"/>
                      <a:gd name="connsiteX109-16319" fmla="*/ 2218292 w 2769956"/>
                      <a:gd name="connsiteY109-16320" fmla="*/ 1004826 h 1680387"/>
                      <a:gd name="connsiteX110-16321" fmla="*/ 2189828 w 2769956"/>
                      <a:gd name="connsiteY110-16322" fmla="*/ 1083102 h 1680387"/>
                      <a:gd name="connsiteX111-16323" fmla="*/ 2157807 w 2769956"/>
                      <a:gd name="connsiteY111-16324" fmla="*/ 1136471 h 1680387"/>
                      <a:gd name="connsiteX112-16325" fmla="*/ 2122227 w 2769956"/>
                      <a:gd name="connsiteY112-16326" fmla="*/ 1140029 h 1680387"/>
                      <a:gd name="connsiteX113-16327" fmla="*/ 2097321 w 2769956"/>
                      <a:gd name="connsiteY113-16328" fmla="*/ 1154261 h 1680387"/>
                      <a:gd name="connsiteX114-16329" fmla="*/ 2068857 w 2769956"/>
                      <a:gd name="connsiteY114-16330" fmla="*/ 1161377 h 1680387"/>
                      <a:gd name="connsiteX115-16331" fmla="*/ 2022603 w 2769956"/>
                      <a:gd name="connsiteY115-16332" fmla="*/ 1179167 h 1680387"/>
                      <a:gd name="connsiteX116-16333" fmla="*/ 2004814 w 2769956"/>
                      <a:gd name="connsiteY116-16334" fmla="*/ 1157819 h 1680387"/>
                      <a:gd name="connsiteX117-16335" fmla="*/ 1990582 w 2769956"/>
                      <a:gd name="connsiteY117-16336" fmla="*/ 1179167 h 1680387"/>
                      <a:gd name="connsiteX118-16337" fmla="*/ 1979908 w 2769956"/>
                      <a:gd name="connsiteY118-16338" fmla="*/ 1204073 h 1680387"/>
                      <a:gd name="connsiteX119-16339" fmla="*/ 1944328 w 2769956"/>
                      <a:gd name="connsiteY119-16340" fmla="*/ 1179167 h 1680387"/>
                      <a:gd name="connsiteX120-16341" fmla="*/ 1908748 w 2769956"/>
                      <a:gd name="connsiteY120-16342" fmla="*/ 1186283 h 1680387"/>
                      <a:gd name="connsiteX121-16343" fmla="*/ 1866053 w 2769956"/>
                      <a:gd name="connsiteY121-16344" fmla="*/ 1214747 h 1680387"/>
                      <a:gd name="connsiteX122-16345" fmla="*/ 1837589 w 2769956"/>
                      <a:gd name="connsiteY122-16346" fmla="*/ 1200515 h 1680387"/>
                      <a:gd name="connsiteX123-16347" fmla="*/ 1844705 w 2769956"/>
                      <a:gd name="connsiteY123-16348" fmla="*/ 1175609 h 1680387"/>
                      <a:gd name="connsiteX124-16349" fmla="*/ 1805567 w 2769956"/>
                      <a:gd name="connsiteY124-16350" fmla="*/ 1204073 h 1680387"/>
                      <a:gd name="connsiteX125-16351" fmla="*/ 1805567 w 2769956"/>
                      <a:gd name="connsiteY125-16352" fmla="*/ 1236095 h 1680387"/>
                      <a:gd name="connsiteX126-16353" fmla="*/ 1787777 w 2769956"/>
                      <a:gd name="connsiteY126-16354" fmla="*/ 1225421 h 1680387"/>
                      <a:gd name="connsiteX127-16355" fmla="*/ 1773545 w 2769956"/>
                      <a:gd name="connsiteY127-16356" fmla="*/ 1246769 h 1680387"/>
                      <a:gd name="connsiteX128-16357" fmla="*/ 1766429 w 2769956"/>
                      <a:gd name="connsiteY128-16358" fmla="*/ 1285906 h 1680387"/>
                      <a:gd name="connsiteX129-16359" fmla="*/ 1702386 w 2769956"/>
                      <a:gd name="connsiteY129-16360" fmla="*/ 1285906 h 1680387"/>
                      <a:gd name="connsiteX130-16361" fmla="*/ 1698828 w 2769956"/>
                      <a:gd name="connsiteY130-16362" fmla="*/ 1239653 h 1680387"/>
                      <a:gd name="connsiteX131-16363" fmla="*/ 1638342 w 2769956"/>
                      <a:gd name="connsiteY131-16364" fmla="*/ 1179167 h 1680387"/>
                      <a:gd name="connsiteX132-16365" fmla="*/ 1627668 w 2769956"/>
                      <a:gd name="connsiteY132-16366" fmla="*/ 1150703 h 1680387"/>
                      <a:gd name="connsiteX133-16367" fmla="*/ 1641900 w 2769956"/>
                      <a:gd name="connsiteY133-16368" fmla="*/ 1211189 h 1680387"/>
                      <a:gd name="connsiteX134-16369" fmla="*/ 1613436 w 2769956"/>
                      <a:gd name="connsiteY134-16370" fmla="*/ 1200515 h 1680387"/>
                      <a:gd name="connsiteX135-16371" fmla="*/ 1645458 w 2769956"/>
                      <a:gd name="connsiteY135-16372" fmla="*/ 1271674 h 1680387"/>
                      <a:gd name="connsiteX136-16373" fmla="*/ 1631226 w 2769956"/>
                      <a:gd name="connsiteY136-16374" fmla="*/ 1310812 h 1680387"/>
                      <a:gd name="connsiteX137-16375" fmla="*/ 1616994 w 2769956"/>
                      <a:gd name="connsiteY137-16376" fmla="*/ 1314370 h 1680387"/>
                      <a:gd name="connsiteX138-16377" fmla="*/ 1588530 w 2769956"/>
                      <a:gd name="connsiteY138-16378" fmla="*/ 1289464 h 1680387"/>
                      <a:gd name="connsiteX139-16379" fmla="*/ 1574298 w 2769956"/>
                      <a:gd name="connsiteY139-16380" fmla="*/ 1321486 h 1680387"/>
                      <a:gd name="connsiteX140-16381" fmla="*/ 1549393 w 2769956"/>
                      <a:gd name="connsiteY140-16382" fmla="*/ 1314370 h 1680387"/>
                      <a:gd name="connsiteX141-16383" fmla="*/ 1545835 w 2769956"/>
                      <a:gd name="connsiteY141-16384" fmla="*/ 1278790 h 1680387"/>
                      <a:gd name="connsiteX142-16385" fmla="*/ 1538719 w 2769956"/>
                      <a:gd name="connsiteY142-16386" fmla="*/ 1364182 h 1680387"/>
                      <a:gd name="connsiteX143-16387" fmla="*/ 1496023 w 2769956"/>
                      <a:gd name="connsiteY143-16388" fmla="*/ 1371298 h 1680387"/>
                      <a:gd name="connsiteX144-16389" fmla="*/ 1474675 w 2769956"/>
                      <a:gd name="connsiteY144-16390" fmla="*/ 1385530 h 1680387"/>
                      <a:gd name="connsiteX145-16391" fmla="*/ 1442653 w 2769956"/>
                      <a:gd name="connsiteY145-16392" fmla="*/ 1374856 h 1680387"/>
                      <a:gd name="connsiteX146-16393" fmla="*/ 1407074 w 2769956"/>
                      <a:gd name="connsiteY146-16394" fmla="*/ 1399762 h 1680387"/>
                      <a:gd name="connsiteX147-16395" fmla="*/ 1367936 w 2769956"/>
                      <a:gd name="connsiteY147-16396" fmla="*/ 1381972 h 1680387"/>
                      <a:gd name="connsiteX148-16397" fmla="*/ 1357262 w 2769956"/>
                      <a:gd name="connsiteY148-16398" fmla="*/ 1392646 h 1680387"/>
                      <a:gd name="connsiteX149-16399" fmla="*/ 1332356 w 2769956"/>
                      <a:gd name="connsiteY149-16400" fmla="*/ 1428225 h 1680387"/>
                      <a:gd name="connsiteX150-16401" fmla="*/ 1321682 w 2769956"/>
                      <a:gd name="connsiteY150-16402" fmla="*/ 1406878 h 1680387"/>
                      <a:gd name="connsiteX151-16403" fmla="*/ 1314566 w 2769956"/>
                      <a:gd name="connsiteY151-16404" fmla="*/ 1389088 h 1680387"/>
                      <a:gd name="connsiteX152-16405" fmla="*/ 1300334 w 2769956"/>
                      <a:gd name="connsiteY152-16406" fmla="*/ 1428225 h 1680387"/>
                      <a:gd name="connsiteX153-16407" fmla="*/ 1232733 w 2769956"/>
                      <a:gd name="connsiteY153-16408" fmla="*/ 1435341 h 1680387"/>
                      <a:gd name="connsiteX154-16409" fmla="*/ 1200711 w 2769956"/>
                      <a:gd name="connsiteY154-16410" fmla="*/ 1456689 h 1680387"/>
                      <a:gd name="connsiteX155-16411" fmla="*/ 1133109 w 2769956"/>
                      <a:gd name="connsiteY155-16412" fmla="*/ 1485153 h 1680387"/>
                      <a:gd name="connsiteX156-16413" fmla="*/ 1090414 w 2769956"/>
                      <a:gd name="connsiteY156-16414" fmla="*/ 1527849 h 1680387"/>
                      <a:gd name="connsiteX157-16415" fmla="*/ 1022812 w 2769956"/>
                      <a:gd name="connsiteY157-16416" fmla="*/ 1534965 h 1680387"/>
                      <a:gd name="connsiteX158-16417" fmla="*/ 1069066 w 2769956"/>
                      <a:gd name="connsiteY158-16418" fmla="*/ 1574102 h 1680387"/>
                      <a:gd name="connsiteX159-16419" fmla="*/ 1061950 w 2769956"/>
                      <a:gd name="connsiteY159-16420" fmla="*/ 1599008 h 1680387"/>
                      <a:gd name="connsiteX160-16421" fmla="*/ 1086856 w 2769956"/>
                      <a:gd name="connsiteY160-16422" fmla="*/ 1634588 h 1680387"/>
                      <a:gd name="connsiteX161-16423" fmla="*/ 1037044 w 2769956"/>
                      <a:gd name="connsiteY161-16424" fmla="*/ 1673726 h 1680387"/>
                      <a:gd name="connsiteX162-16425" fmla="*/ 969442 w 2769956"/>
                      <a:gd name="connsiteY162-16426" fmla="*/ 1677284 h 1680387"/>
                      <a:gd name="connsiteX163-16427" fmla="*/ 955210 w 2769956"/>
                      <a:gd name="connsiteY163-16428" fmla="*/ 1641704 h 1680387"/>
                      <a:gd name="connsiteX164-16429" fmla="*/ 926747 w 2769956"/>
                      <a:gd name="connsiteY164-16430" fmla="*/ 1570544 h 1680387"/>
                      <a:gd name="connsiteX165-16431" fmla="*/ 933863 w 2769956"/>
                      <a:gd name="connsiteY165-16432" fmla="*/ 1517175 h 1680387"/>
                      <a:gd name="connsiteX166-16433" fmla="*/ 948095 w 2769956"/>
                      <a:gd name="connsiteY166-16434" fmla="*/ 1453131 h 1680387"/>
                      <a:gd name="connsiteX167-16435" fmla="*/ 965884 w 2769956"/>
                      <a:gd name="connsiteY167-16436" fmla="*/ 1453131 h 1680387"/>
                      <a:gd name="connsiteX168-16437" fmla="*/ 933863 w 2769956"/>
                      <a:gd name="connsiteY168-16438" fmla="*/ 1431783 h 1680387"/>
                      <a:gd name="connsiteX169-16439" fmla="*/ 905399 w 2769956"/>
                      <a:gd name="connsiteY169-16440" fmla="*/ 1453131 h 1680387"/>
                      <a:gd name="connsiteX170-16441" fmla="*/ 827123 w 2769956"/>
                      <a:gd name="connsiteY170-16442" fmla="*/ 1460247 h 1680387"/>
                      <a:gd name="connsiteX171-16443" fmla="*/ 816449 w 2769956"/>
                      <a:gd name="connsiteY171-16444" fmla="*/ 1435341 h 1680387"/>
                      <a:gd name="connsiteX172-16445" fmla="*/ 766638 w 2769956"/>
                      <a:gd name="connsiteY172-16446" fmla="*/ 1417551 h 1680387"/>
                      <a:gd name="connsiteX173-16447" fmla="*/ 734616 w 2769956"/>
                      <a:gd name="connsiteY173-16448" fmla="*/ 1360624 h 1680387"/>
                      <a:gd name="connsiteX174-16449" fmla="*/ 731058 w 2769956"/>
                      <a:gd name="connsiteY174-16450" fmla="*/ 1406878 h 1680387"/>
                      <a:gd name="connsiteX175-16451" fmla="*/ 709710 w 2769956"/>
                      <a:gd name="connsiteY175-16452" fmla="*/ 1413993 h 1680387"/>
                      <a:gd name="connsiteX176-16453" fmla="*/ 684804 w 2769956"/>
                      <a:gd name="connsiteY176-16454" fmla="*/ 1406878 h 1680387"/>
                      <a:gd name="connsiteX177-16455" fmla="*/ 667014 w 2769956"/>
                      <a:gd name="connsiteY177-16456" fmla="*/ 1424667 h 1680387"/>
                      <a:gd name="connsiteX178-16457" fmla="*/ 627877 w 2769956"/>
                      <a:gd name="connsiteY178-16458" fmla="*/ 1428225 h 1680387"/>
                      <a:gd name="connsiteX179-16459" fmla="*/ 592297 w 2769956"/>
                      <a:gd name="connsiteY179-16460" fmla="*/ 1396204 h 1680387"/>
                      <a:gd name="connsiteX180-16461" fmla="*/ 546043 w 2769956"/>
                      <a:gd name="connsiteY180-16462" fmla="*/ 1410436 h 1680387"/>
                      <a:gd name="connsiteX181-16463" fmla="*/ 489116 w 2769956"/>
                      <a:gd name="connsiteY181-16464" fmla="*/ 1385530 h 1680387"/>
                      <a:gd name="connsiteX182-16465" fmla="*/ 442862 w 2769956"/>
                      <a:gd name="connsiteY182-16466" fmla="*/ 1357066 h 1680387"/>
                      <a:gd name="connsiteX183-16467" fmla="*/ 385934 w 2769956"/>
                      <a:gd name="connsiteY183-16468" fmla="*/ 1346392 h 1680387"/>
                      <a:gd name="connsiteX184-16469" fmla="*/ 389492 w 2769956"/>
                      <a:gd name="connsiteY184-16470" fmla="*/ 1282348 h 1680387"/>
                      <a:gd name="connsiteX185-16471" fmla="*/ 378818 w 2769956"/>
                      <a:gd name="connsiteY185-16472" fmla="*/ 1236095 h 1680387"/>
                      <a:gd name="connsiteX186-16473" fmla="*/ 407282 w 2769956"/>
                      <a:gd name="connsiteY186-16474" fmla="*/ 1200515 h 1680387"/>
                      <a:gd name="connsiteX187-16475" fmla="*/ 382376 w 2769956"/>
                      <a:gd name="connsiteY187-16476" fmla="*/ 1161377 h 1680387"/>
                      <a:gd name="connsiteX188-16477" fmla="*/ 336123 w 2769956"/>
                      <a:gd name="connsiteY188-16478" fmla="*/ 1175609 h 1680387"/>
                      <a:gd name="connsiteX189-16479" fmla="*/ 311217 w 2769956"/>
                      <a:gd name="connsiteY189-16480" fmla="*/ 1150703 h 1680387"/>
                      <a:gd name="connsiteX190-16481" fmla="*/ 268521 w 2769956"/>
                      <a:gd name="connsiteY190-16482" fmla="*/ 1157819 h 1680387"/>
                      <a:gd name="connsiteX191-16483" fmla="*/ 211593 w 2769956"/>
                      <a:gd name="connsiteY191-16484" fmla="*/ 1136471 h 1680387"/>
                      <a:gd name="connsiteX192-16485" fmla="*/ 190246 w 2769956"/>
                      <a:gd name="connsiteY192-16486" fmla="*/ 1104450 h 1680387"/>
                      <a:gd name="connsiteX193-16487" fmla="*/ 236499 w 2769956"/>
                      <a:gd name="connsiteY193-16488" fmla="*/ 1061754 h 1680387"/>
                      <a:gd name="connsiteX194-16489" fmla="*/ 275637 w 2769956"/>
                      <a:gd name="connsiteY194-16490" fmla="*/ 1040406 h 1680387"/>
                      <a:gd name="connsiteX195-16491" fmla="*/ 307659 w 2769956"/>
                      <a:gd name="connsiteY195-16492" fmla="*/ 1054638 h 1680387"/>
                      <a:gd name="connsiteX196-16493" fmla="*/ 325449 w 2769956"/>
                      <a:gd name="connsiteY196-16494" fmla="*/ 990594 h 1680387"/>
                      <a:gd name="connsiteX197-16495" fmla="*/ 300543 w 2769956"/>
                      <a:gd name="connsiteY197-16496" fmla="*/ 930109 h 1680387"/>
                      <a:gd name="connsiteX198-16497" fmla="*/ 261405 w 2769956"/>
                      <a:gd name="connsiteY198-16498" fmla="*/ 944341 h 1680387"/>
                      <a:gd name="connsiteX199-16499" fmla="*/ 236499 w 2769956"/>
                      <a:gd name="connsiteY199-16500" fmla="*/ 926551 h 1680387"/>
                      <a:gd name="connsiteX200-16501" fmla="*/ 211593 w 2769956"/>
                      <a:gd name="connsiteY200-16502" fmla="*/ 944341 h 1680387"/>
                      <a:gd name="connsiteX201-16503" fmla="*/ 165340 w 2769956"/>
                      <a:gd name="connsiteY201-16504" fmla="*/ 926551 h 1680387"/>
                      <a:gd name="connsiteX202-16505" fmla="*/ 151108 w 2769956"/>
                      <a:gd name="connsiteY202-16506" fmla="*/ 905203 h 1680387"/>
                      <a:gd name="connsiteX203-16507" fmla="*/ 136876 w 2769956"/>
                      <a:gd name="connsiteY203-16508" fmla="*/ 869623 h 1680387"/>
                      <a:gd name="connsiteX204-16509" fmla="*/ 83506 w 2769956"/>
                      <a:gd name="connsiteY204-16510" fmla="*/ 855391 h 1680387"/>
                      <a:gd name="connsiteX205-16511" fmla="*/ 65716 w 2769956"/>
                      <a:gd name="connsiteY205-16512" fmla="*/ 862507 h 1680387"/>
                      <a:gd name="connsiteX206-16513" fmla="*/ 44368 w 2769956"/>
                      <a:gd name="connsiteY206-16514" fmla="*/ 816253 h 1680387"/>
                      <a:gd name="connsiteX207-16515" fmla="*/ 58600 w 2769956"/>
                      <a:gd name="connsiteY207-16516" fmla="*/ 762884 h 1680387"/>
                      <a:gd name="connsiteX208-16517" fmla="*/ 69274 w 2769956"/>
                      <a:gd name="connsiteY208-16518" fmla="*/ 716630 h 1680387"/>
                      <a:gd name="connsiteX209-16519" fmla="*/ 87064 w 2769956"/>
                      <a:gd name="connsiteY209-16520" fmla="*/ 702398 h 1680387"/>
                      <a:gd name="connsiteX210-16521" fmla="*/ 58600 w 2769956"/>
                      <a:gd name="connsiteY210-16522" fmla="*/ 673934 h 1680387"/>
                      <a:gd name="connsiteX211-16523" fmla="*/ 1673 w 2769956"/>
                      <a:gd name="connsiteY211-16524" fmla="*/ 631239 h 1680387"/>
                      <a:gd name="connsiteX0-16525" fmla="*/ 1673 w 2769956"/>
                      <a:gd name="connsiteY0-16526" fmla="*/ 585886 h 1635034"/>
                      <a:gd name="connsiteX1-16527" fmla="*/ 375260 w 2769956"/>
                      <a:gd name="connsiteY1-16528" fmla="*/ 126907 h 1635034"/>
                      <a:gd name="connsiteX2-16529" fmla="*/ 716826 w 2769956"/>
                      <a:gd name="connsiteY2-16530" fmla="*/ 2377 h 1635034"/>
                      <a:gd name="connsiteX3-16531" fmla="*/ 727500 w 2769956"/>
                      <a:gd name="connsiteY3-16532" fmla="*/ 45073 h 1635034"/>
                      <a:gd name="connsiteX4-16533" fmla="*/ 759522 w 2769956"/>
                      <a:gd name="connsiteY4-16534" fmla="*/ 45073 h 1635034"/>
                      <a:gd name="connsiteX5-16535" fmla="*/ 784428 w 2769956"/>
                      <a:gd name="connsiteY5-16536" fmla="*/ 109117 h 1635034"/>
                      <a:gd name="connsiteX6-16537" fmla="*/ 841355 w 2769956"/>
                      <a:gd name="connsiteY6-16538" fmla="*/ 112675 h 1635034"/>
                      <a:gd name="connsiteX7-16539" fmla="*/ 869819 w 2769956"/>
                      <a:gd name="connsiteY7-16540" fmla="*/ 94885 h 1635034"/>
                      <a:gd name="connsiteX8-16541" fmla="*/ 891167 w 2769956"/>
                      <a:gd name="connsiteY8-16542" fmla="*/ 190950 h 1635034"/>
                      <a:gd name="connsiteX9-16543" fmla="*/ 898283 w 2769956"/>
                      <a:gd name="connsiteY9-16544" fmla="*/ 237204 h 1635034"/>
                      <a:gd name="connsiteX10-16545" fmla="*/ 880493 w 2769956"/>
                      <a:gd name="connsiteY10-16546" fmla="*/ 265668 h 1635034"/>
                      <a:gd name="connsiteX11-16547" fmla="*/ 816449 w 2769956"/>
                      <a:gd name="connsiteY11-16548" fmla="*/ 311921 h 1635034"/>
                      <a:gd name="connsiteX12-16549" fmla="*/ 791544 w 2769956"/>
                      <a:gd name="connsiteY12-16550" fmla="*/ 351059 h 1635034"/>
                      <a:gd name="connsiteX13-16551" fmla="*/ 834239 w 2769956"/>
                      <a:gd name="connsiteY13-16552" fmla="*/ 336827 h 1635034"/>
                      <a:gd name="connsiteX14-16553" fmla="*/ 884051 w 2769956"/>
                      <a:gd name="connsiteY14-16554" fmla="*/ 329711 h 1635034"/>
                      <a:gd name="connsiteX15-16555" fmla="*/ 919631 w 2769956"/>
                      <a:gd name="connsiteY15-16556" fmla="*/ 347501 h 1635034"/>
                      <a:gd name="connsiteX16-16557" fmla="*/ 912515 w 2769956"/>
                      <a:gd name="connsiteY16-16558" fmla="*/ 400871 h 1635034"/>
                      <a:gd name="connsiteX17-16559" fmla="*/ 891167 w 2769956"/>
                      <a:gd name="connsiteY17-16560" fmla="*/ 450683 h 1635034"/>
                      <a:gd name="connsiteX18-16561" fmla="*/ 901841 w 2769956"/>
                      <a:gd name="connsiteY18-16562" fmla="*/ 518284 h 1635034"/>
                      <a:gd name="connsiteX19-16563" fmla="*/ 940979 w 2769956"/>
                      <a:gd name="connsiteY19-16564" fmla="*/ 550306 h 1635034"/>
                      <a:gd name="connsiteX20-16565" fmla="*/ 962326 w 2769956"/>
                      <a:gd name="connsiteY20-16566" fmla="*/ 582328 h 1635034"/>
                      <a:gd name="connsiteX21-16567" fmla="*/ 990790 w 2769956"/>
                      <a:gd name="connsiteY21-16568" fmla="*/ 528958 h 1635034"/>
                      <a:gd name="connsiteX22-16569" fmla="*/ 1033486 w 2769956"/>
                      <a:gd name="connsiteY22-16570" fmla="*/ 539632 h 1635034"/>
                      <a:gd name="connsiteX23-16571" fmla="*/ 1069066 w 2769956"/>
                      <a:gd name="connsiteY23-16572" fmla="*/ 525400 h 1635034"/>
                      <a:gd name="connsiteX24-16573" fmla="*/ 1108203 w 2769956"/>
                      <a:gd name="connsiteY24-16574" fmla="*/ 493378 h 1635034"/>
                      <a:gd name="connsiteX25-16575" fmla="*/ 1158015 w 2769956"/>
                      <a:gd name="connsiteY25-16576" fmla="*/ 500494 h 1635034"/>
                      <a:gd name="connsiteX26-16577" fmla="*/ 1197153 w 2769956"/>
                      <a:gd name="connsiteY26-16578" fmla="*/ 489820 h 1635034"/>
                      <a:gd name="connsiteX27-16579" fmla="*/ 1207827 w 2769956"/>
                      <a:gd name="connsiteY27-16580" fmla="*/ 546748 h 1635034"/>
                      <a:gd name="connsiteX28-16581" fmla="*/ 1236291 w 2769956"/>
                      <a:gd name="connsiteY28-16582" fmla="*/ 571654 h 1635034"/>
                      <a:gd name="connsiteX29-16583" fmla="*/ 1232733 w 2769956"/>
                      <a:gd name="connsiteY29-16584" fmla="*/ 614349 h 1635034"/>
                      <a:gd name="connsiteX30-16585" fmla="*/ 1225617 w 2769956"/>
                      <a:gd name="connsiteY30-16586" fmla="*/ 653487 h 1635034"/>
                      <a:gd name="connsiteX31-16587" fmla="*/ 1200711 w 2769956"/>
                      <a:gd name="connsiteY31-16588" fmla="*/ 678393 h 1635034"/>
                      <a:gd name="connsiteX32-16589" fmla="*/ 1165131 w 2769956"/>
                      <a:gd name="connsiteY32-16590" fmla="*/ 731763 h 1635034"/>
                      <a:gd name="connsiteX33-16591" fmla="*/ 1190037 w 2769956"/>
                      <a:gd name="connsiteY33-16592" fmla="*/ 745995 h 1635034"/>
                      <a:gd name="connsiteX34-16593" fmla="*/ 1232733 w 2769956"/>
                      <a:gd name="connsiteY34-16594" fmla="*/ 717531 h 1635034"/>
                      <a:gd name="connsiteX35-16595" fmla="*/ 1268312 w 2769956"/>
                      <a:gd name="connsiteY35-16596" fmla="*/ 785132 h 1635034"/>
                      <a:gd name="connsiteX36-16597" fmla="*/ 1303892 w 2769956"/>
                      <a:gd name="connsiteY36-16598" fmla="*/ 788690 h 1635034"/>
                      <a:gd name="connsiteX37-16599" fmla="*/ 1350146 w 2769956"/>
                      <a:gd name="connsiteY37-16600" fmla="*/ 799364 h 1635034"/>
                      <a:gd name="connsiteX38-16601" fmla="*/ 1385726 w 2769956"/>
                      <a:gd name="connsiteY38-16602" fmla="*/ 742437 h 1635034"/>
                      <a:gd name="connsiteX39-16603" fmla="*/ 1424863 w 2769956"/>
                      <a:gd name="connsiteY39-16604" fmla="*/ 717531 h 1635034"/>
                      <a:gd name="connsiteX40-16605" fmla="*/ 1478233 w 2769956"/>
                      <a:gd name="connsiteY40-16606" fmla="*/ 742437 h 1635034"/>
                      <a:gd name="connsiteX41-16607" fmla="*/ 1506697 w 2769956"/>
                      <a:gd name="connsiteY41-16608" fmla="*/ 756669 h 1635034"/>
                      <a:gd name="connsiteX42-16609" fmla="*/ 1531603 w 2769956"/>
                      <a:gd name="connsiteY42-16610" fmla="*/ 745995 h 1635034"/>
                      <a:gd name="connsiteX43-16611" fmla="*/ 1520929 w 2769956"/>
                      <a:gd name="connsiteY43-16612" fmla="*/ 706857 h 1635034"/>
                      <a:gd name="connsiteX44-16613" fmla="*/ 1524487 w 2769956"/>
                      <a:gd name="connsiteY44-16614" fmla="*/ 664161 h 1635034"/>
                      <a:gd name="connsiteX45-16615" fmla="*/ 1560067 w 2769956"/>
                      <a:gd name="connsiteY45-16616" fmla="*/ 632139 h 1635034"/>
                      <a:gd name="connsiteX46-16617" fmla="*/ 1631226 w 2769956"/>
                      <a:gd name="connsiteY46-16618" fmla="*/ 642813 h 1635034"/>
                      <a:gd name="connsiteX47-16619" fmla="*/ 1698828 w 2769956"/>
                      <a:gd name="connsiteY47-16620" fmla="*/ 667719 h 1635034"/>
                      <a:gd name="connsiteX48-16621" fmla="*/ 1745081 w 2769956"/>
                      <a:gd name="connsiteY48-16622" fmla="*/ 667719 h 1635034"/>
                      <a:gd name="connsiteX49-16623" fmla="*/ 1784219 w 2769956"/>
                      <a:gd name="connsiteY49-16624" fmla="*/ 653487 h 1635034"/>
                      <a:gd name="connsiteX50-16625" fmla="*/ 1802009 w 2769956"/>
                      <a:gd name="connsiteY50-16626" fmla="*/ 649929 h 1635034"/>
                      <a:gd name="connsiteX51-16627" fmla="*/ 1819799 w 2769956"/>
                      <a:gd name="connsiteY51-16628" fmla="*/ 681951 h 1635034"/>
                      <a:gd name="connsiteX52-16629" fmla="*/ 1762871 w 2769956"/>
                      <a:gd name="connsiteY52-16630" fmla="*/ 756669 h 1635034"/>
                      <a:gd name="connsiteX53-16631" fmla="*/ 1748639 w 2769956"/>
                      <a:gd name="connsiteY53-16632" fmla="*/ 799364 h 1635034"/>
                      <a:gd name="connsiteX54-16633" fmla="*/ 1784219 w 2769956"/>
                      <a:gd name="connsiteY54-16634" fmla="*/ 813596 h 1635034"/>
                      <a:gd name="connsiteX55-16635" fmla="*/ 1880284 w 2769956"/>
                      <a:gd name="connsiteY55-16636" fmla="*/ 795806 h 1635034"/>
                      <a:gd name="connsiteX56-16637" fmla="*/ 1933654 w 2769956"/>
                      <a:gd name="connsiteY56-16638" fmla="*/ 760226 h 1635034"/>
                      <a:gd name="connsiteX57-16639" fmla="*/ 1976350 w 2769956"/>
                      <a:gd name="connsiteY57-16640" fmla="*/ 774458 h 1635034"/>
                      <a:gd name="connsiteX58-16641" fmla="*/ 2001256 w 2769956"/>
                      <a:gd name="connsiteY58-16642" fmla="*/ 806480 h 1635034"/>
                      <a:gd name="connsiteX59-16643" fmla="*/ 2036835 w 2769956"/>
                      <a:gd name="connsiteY59-16644" fmla="*/ 767342 h 1635034"/>
                      <a:gd name="connsiteX60-16645" fmla="*/ 2047509 w 2769956"/>
                      <a:gd name="connsiteY60-16646" fmla="*/ 610791 h 1635034"/>
                      <a:gd name="connsiteX61-16647" fmla="*/ 2065299 w 2769956"/>
                      <a:gd name="connsiteY61-16648" fmla="*/ 543190 h 1635034"/>
                      <a:gd name="connsiteX62-16649" fmla="*/ 2115111 w 2769956"/>
                      <a:gd name="connsiteY62-16650" fmla="*/ 496936 h 1635034"/>
                      <a:gd name="connsiteX63-16651" fmla="*/ 2132901 w 2769956"/>
                      <a:gd name="connsiteY63-16652" fmla="*/ 400871 h 1635034"/>
                      <a:gd name="connsiteX64-16653" fmla="*/ 2129343 w 2769956"/>
                      <a:gd name="connsiteY64-16654" fmla="*/ 351059 h 1635034"/>
                      <a:gd name="connsiteX65-16655" fmla="*/ 2193386 w 2769956"/>
                      <a:gd name="connsiteY65-16656" fmla="*/ 319037 h 1635034"/>
                      <a:gd name="connsiteX66-16657" fmla="*/ 2214734 w 2769956"/>
                      <a:gd name="connsiteY66-16658" fmla="*/ 276342 h 1635034"/>
                      <a:gd name="connsiteX67-16659" fmla="*/ 2207618 w 2769956"/>
                      <a:gd name="connsiteY67-16660" fmla="*/ 194508 h 1635034"/>
                      <a:gd name="connsiteX68-16661" fmla="*/ 2236082 w 2769956"/>
                      <a:gd name="connsiteY68-16662" fmla="*/ 148255 h 1635034"/>
                      <a:gd name="connsiteX69-16663" fmla="*/ 2300126 w 2769956"/>
                      <a:gd name="connsiteY69-16664" fmla="*/ 144697 h 1635034"/>
                      <a:gd name="connsiteX70-16665" fmla="*/ 2346379 w 2769956"/>
                      <a:gd name="connsiteY70-16666" fmla="*/ 116233 h 1635034"/>
                      <a:gd name="connsiteX71-16667" fmla="*/ 2396191 w 2769956"/>
                      <a:gd name="connsiteY71-16668" fmla="*/ 80653 h 1635034"/>
                      <a:gd name="connsiteX72-16669" fmla="*/ 2431771 w 2769956"/>
                      <a:gd name="connsiteY72-16670" fmla="*/ 52189 h 1635034"/>
                      <a:gd name="connsiteX73-16671" fmla="*/ 2474467 w 2769956"/>
                      <a:gd name="connsiteY73-16672" fmla="*/ 98443 h 1635034"/>
                      <a:gd name="connsiteX74-16673" fmla="*/ 2520720 w 2769956"/>
                      <a:gd name="connsiteY74-16674" fmla="*/ 180276 h 1635034"/>
                      <a:gd name="connsiteX75-16675" fmla="*/ 2538510 w 2769956"/>
                      <a:gd name="connsiteY75-16676" fmla="*/ 212298 h 1635034"/>
                      <a:gd name="connsiteX76-16677" fmla="*/ 2588322 w 2769956"/>
                      <a:gd name="connsiteY76-16678" fmla="*/ 190950 h 1635034"/>
                      <a:gd name="connsiteX77-16679" fmla="*/ 2648807 w 2769956"/>
                      <a:gd name="connsiteY77-16680" fmla="*/ 166044 h 1635034"/>
                      <a:gd name="connsiteX78-16681" fmla="*/ 2659481 w 2769956"/>
                      <a:gd name="connsiteY78-16682" fmla="*/ 208740 h 1635034"/>
                      <a:gd name="connsiteX79-16683" fmla="*/ 2712851 w 2769956"/>
                      <a:gd name="connsiteY79-16684" fmla="*/ 201624 h 1635034"/>
                      <a:gd name="connsiteX80-16685" fmla="*/ 2748431 w 2769956"/>
                      <a:gd name="connsiteY80-16686" fmla="*/ 208740 h 1635034"/>
                      <a:gd name="connsiteX81-16687" fmla="*/ 2769779 w 2769956"/>
                      <a:gd name="connsiteY81-16688" fmla="*/ 247878 h 1635034"/>
                      <a:gd name="connsiteX82-16689" fmla="*/ 2755547 w 2769956"/>
                      <a:gd name="connsiteY82-16690" fmla="*/ 279900 h 1635034"/>
                      <a:gd name="connsiteX83-16691" fmla="*/ 2705735 w 2769956"/>
                      <a:gd name="connsiteY83-16692" fmla="*/ 354617 h 1635034"/>
                      <a:gd name="connsiteX84-16693" fmla="*/ 2680829 w 2769956"/>
                      <a:gd name="connsiteY84-16694" fmla="*/ 393755 h 1635034"/>
                      <a:gd name="connsiteX85-16695" fmla="*/ 2663039 w 2769956"/>
                      <a:gd name="connsiteY85-16696" fmla="*/ 443567 h 1635034"/>
                      <a:gd name="connsiteX86-16697" fmla="*/ 2648807 w 2769956"/>
                      <a:gd name="connsiteY86-16698" fmla="*/ 468472 h 1635034"/>
                      <a:gd name="connsiteX87-16699" fmla="*/ 2680829 w 2769956"/>
                      <a:gd name="connsiteY87-16700" fmla="*/ 493378 h 1635034"/>
                      <a:gd name="connsiteX88-16701" fmla="*/ 2655923 w 2769956"/>
                      <a:gd name="connsiteY88-16702" fmla="*/ 546748 h 1635034"/>
                      <a:gd name="connsiteX89-16703" fmla="*/ 2677271 w 2769956"/>
                      <a:gd name="connsiteY89-16704" fmla="*/ 600118 h 1635034"/>
                      <a:gd name="connsiteX90-16705" fmla="*/ 2634575 w 2769956"/>
                      <a:gd name="connsiteY90-16706" fmla="*/ 589444 h 1635034"/>
                      <a:gd name="connsiteX91-16707" fmla="*/ 2588322 w 2769956"/>
                      <a:gd name="connsiteY91-16708" fmla="*/ 578770 h 1635034"/>
                      <a:gd name="connsiteX92-16709" fmla="*/ 2616786 w 2769956"/>
                      <a:gd name="connsiteY92-16710" fmla="*/ 610791 h 1635034"/>
                      <a:gd name="connsiteX93-16711" fmla="*/ 2588322 w 2769956"/>
                      <a:gd name="connsiteY93-16712" fmla="*/ 657045 h 1635034"/>
                      <a:gd name="connsiteX94-16713" fmla="*/ 2566974 w 2769956"/>
                      <a:gd name="connsiteY94-16714" fmla="*/ 664161 h 1635034"/>
                      <a:gd name="connsiteX95-16715" fmla="*/ 2556300 w 2769956"/>
                      <a:gd name="connsiteY95-16716" fmla="*/ 696183 h 1635034"/>
                      <a:gd name="connsiteX96-16717" fmla="*/ 2520720 w 2769956"/>
                      <a:gd name="connsiteY96-16718" fmla="*/ 728205 h 1635034"/>
                      <a:gd name="connsiteX97-16719" fmla="*/ 2506488 w 2769956"/>
                      <a:gd name="connsiteY97-16720" fmla="*/ 760226 h 1635034"/>
                      <a:gd name="connsiteX98-16721" fmla="*/ 2470909 w 2769956"/>
                      <a:gd name="connsiteY98-16722" fmla="*/ 763784 h 1635034"/>
                      <a:gd name="connsiteX99-16723" fmla="*/ 2438887 w 2769956"/>
                      <a:gd name="connsiteY99-16724" fmla="*/ 767342 h 1635034"/>
                      <a:gd name="connsiteX100-16725" fmla="*/ 2424655 w 2769956"/>
                      <a:gd name="connsiteY100-16726" fmla="*/ 806480 h 1635034"/>
                      <a:gd name="connsiteX101-16727" fmla="*/ 2421097 w 2769956"/>
                      <a:gd name="connsiteY101-16728" fmla="*/ 820712 h 1635034"/>
                      <a:gd name="connsiteX102-16729" fmla="*/ 2381959 w 2769956"/>
                      <a:gd name="connsiteY102-16730" fmla="*/ 877640 h 1635034"/>
                      <a:gd name="connsiteX103-16731" fmla="*/ 2346379 w 2769956"/>
                      <a:gd name="connsiteY103-16732" fmla="*/ 898988 h 1635034"/>
                      <a:gd name="connsiteX104-16733" fmla="*/ 2335705 w 2769956"/>
                      <a:gd name="connsiteY104-16734" fmla="*/ 898988 h 1635034"/>
                      <a:gd name="connsiteX105-16735" fmla="*/ 2314358 w 2769956"/>
                      <a:gd name="connsiteY105-16736" fmla="*/ 923893 h 1635034"/>
                      <a:gd name="connsiteX106-16737" fmla="*/ 2293010 w 2769956"/>
                      <a:gd name="connsiteY106-16738" fmla="*/ 931009 h 1635034"/>
                      <a:gd name="connsiteX107-16739" fmla="*/ 2260988 w 2769956"/>
                      <a:gd name="connsiteY107-16740" fmla="*/ 952357 h 1635034"/>
                      <a:gd name="connsiteX108-16741" fmla="*/ 2218292 w 2769956"/>
                      <a:gd name="connsiteY108-16742" fmla="*/ 959473 h 1635034"/>
                      <a:gd name="connsiteX109-16743" fmla="*/ 2189828 w 2769956"/>
                      <a:gd name="connsiteY109-16744" fmla="*/ 1037749 h 1635034"/>
                      <a:gd name="connsiteX110-16745" fmla="*/ 2157807 w 2769956"/>
                      <a:gd name="connsiteY110-16746" fmla="*/ 1091118 h 1635034"/>
                      <a:gd name="connsiteX111-16747" fmla="*/ 2122227 w 2769956"/>
                      <a:gd name="connsiteY111-16748" fmla="*/ 1094676 h 1635034"/>
                      <a:gd name="connsiteX112-16749" fmla="*/ 2097321 w 2769956"/>
                      <a:gd name="connsiteY112-16750" fmla="*/ 1108908 h 1635034"/>
                      <a:gd name="connsiteX113-16751" fmla="*/ 2068857 w 2769956"/>
                      <a:gd name="connsiteY113-16752" fmla="*/ 1116024 h 1635034"/>
                      <a:gd name="connsiteX114-16753" fmla="*/ 2022603 w 2769956"/>
                      <a:gd name="connsiteY114-16754" fmla="*/ 1133814 h 1635034"/>
                      <a:gd name="connsiteX115-16755" fmla="*/ 2004814 w 2769956"/>
                      <a:gd name="connsiteY115-16756" fmla="*/ 1112466 h 1635034"/>
                      <a:gd name="connsiteX116-16757" fmla="*/ 1990582 w 2769956"/>
                      <a:gd name="connsiteY116-16758" fmla="*/ 1133814 h 1635034"/>
                      <a:gd name="connsiteX117-16759" fmla="*/ 1979908 w 2769956"/>
                      <a:gd name="connsiteY117-16760" fmla="*/ 1158720 h 1635034"/>
                      <a:gd name="connsiteX118-16761" fmla="*/ 1944328 w 2769956"/>
                      <a:gd name="connsiteY118-16762" fmla="*/ 1133814 h 1635034"/>
                      <a:gd name="connsiteX119-16763" fmla="*/ 1908748 w 2769956"/>
                      <a:gd name="connsiteY119-16764" fmla="*/ 1140930 h 1635034"/>
                      <a:gd name="connsiteX120-16765" fmla="*/ 1866053 w 2769956"/>
                      <a:gd name="connsiteY120-16766" fmla="*/ 1169394 h 1635034"/>
                      <a:gd name="connsiteX121-16767" fmla="*/ 1837589 w 2769956"/>
                      <a:gd name="connsiteY121-16768" fmla="*/ 1155162 h 1635034"/>
                      <a:gd name="connsiteX122-16769" fmla="*/ 1844705 w 2769956"/>
                      <a:gd name="connsiteY122-16770" fmla="*/ 1130256 h 1635034"/>
                      <a:gd name="connsiteX123-16771" fmla="*/ 1805567 w 2769956"/>
                      <a:gd name="connsiteY123-16772" fmla="*/ 1158720 h 1635034"/>
                      <a:gd name="connsiteX124-16773" fmla="*/ 1805567 w 2769956"/>
                      <a:gd name="connsiteY124-16774" fmla="*/ 1190742 h 1635034"/>
                      <a:gd name="connsiteX125-16775" fmla="*/ 1787777 w 2769956"/>
                      <a:gd name="connsiteY125-16776" fmla="*/ 1180068 h 1635034"/>
                      <a:gd name="connsiteX126-16777" fmla="*/ 1773545 w 2769956"/>
                      <a:gd name="connsiteY126-16778" fmla="*/ 1201416 h 1635034"/>
                      <a:gd name="connsiteX127-16779" fmla="*/ 1766429 w 2769956"/>
                      <a:gd name="connsiteY127-16780" fmla="*/ 1240553 h 1635034"/>
                      <a:gd name="connsiteX128-16781" fmla="*/ 1702386 w 2769956"/>
                      <a:gd name="connsiteY128-16782" fmla="*/ 1240553 h 1635034"/>
                      <a:gd name="connsiteX129-16783" fmla="*/ 1698828 w 2769956"/>
                      <a:gd name="connsiteY129-16784" fmla="*/ 1194300 h 1635034"/>
                      <a:gd name="connsiteX130-16785" fmla="*/ 1638342 w 2769956"/>
                      <a:gd name="connsiteY130-16786" fmla="*/ 1133814 h 1635034"/>
                      <a:gd name="connsiteX131-16787" fmla="*/ 1627668 w 2769956"/>
                      <a:gd name="connsiteY131-16788" fmla="*/ 1105350 h 1635034"/>
                      <a:gd name="connsiteX132-16789" fmla="*/ 1641900 w 2769956"/>
                      <a:gd name="connsiteY132-16790" fmla="*/ 1165836 h 1635034"/>
                      <a:gd name="connsiteX133-16791" fmla="*/ 1613436 w 2769956"/>
                      <a:gd name="connsiteY133-16792" fmla="*/ 1155162 h 1635034"/>
                      <a:gd name="connsiteX134-16793" fmla="*/ 1645458 w 2769956"/>
                      <a:gd name="connsiteY134-16794" fmla="*/ 1226321 h 1635034"/>
                      <a:gd name="connsiteX135-16795" fmla="*/ 1631226 w 2769956"/>
                      <a:gd name="connsiteY135-16796" fmla="*/ 1265459 h 1635034"/>
                      <a:gd name="connsiteX136-16797" fmla="*/ 1616994 w 2769956"/>
                      <a:gd name="connsiteY136-16798" fmla="*/ 1269017 h 1635034"/>
                      <a:gd name="connsiteX137-16799" fmla="*/ 1588530 w 2769956"/>
                      <a:gd name="connsiteY137-16800" fmla="*/ 1244111 h 1635034"/>
                      <a:gd name="connsiteX138-16801" fmla="*/ 1574298 w 2769956"/>
                      <a:gd name="connsiteY138-16802" fmla="*/ 1276133 h 1635034"/>
                      <a:gd name="connsiteX139-16803" fmla="*/ 1549393 w 2769956"/>
                      <a:gd name="connsiteY139-16804" fmla="*/ 1269017 h 1635034"/>
                      <a:gd name="connsiteX140-16805" fmla="*/ 1545835 w 2769956"/>
                      <a:gd name="connsiteY140-16806" fmla="*/ 1233437 h 1635034"/>
                      <a:gd name="connsiteX141-16807" fmla="*/ 1538719 w 2769956"/>
                      <a:gd name="connsiteY141-16808" fmla="*/ 1318829 h 1635034"/>
                      <a:gd name="connsiteX142-16809" fmla="*/ 1496023 w 2769956"/>
                      <a:gd name="connsiteY142-16810" fmla="*/ 1325945 h 1635034"/>
                      <a:gd name="connsiteX143-16811" fmla="*/ 1474675 w 2769956"/>
                      <a:gd name="connsiteY143-16812" fmla="*/ 1340177 h 1635034"/>
                      <a:gd name="connsiteX144-16813" fmla="*/ 1442653 w 2769956"/>
                      <a:gd name="connsiteY144-16814" fmla="*/ 1329503 h 1635034"/>
                      <a:gd name="connsiteX145-16815" fmla="*/ 1407074 w 2769956"/>
                      <a:gd name="connsiteY145-16816" fmla="*/ 1354409 h 1635034"/>
                      <a:gd name="connsiteX146-16817" fmla="*/ 1367936 w 2769956"/>
                      <a:gd name="connsiteY146-16818" fmla="*/ 1336619 h 1635034"/>
                      <a:gd name="connsiteX147-16819" fmla="*/ 1357262 w 2769956"/>
                      <a:gd name="connsiteY147-16820" fmla="*/ 1347293 h 1635034"/>
                      <a:gd name="connsiteX148-16821" fmla="*/ 1332356 w 2769956"/>
                      <a:gd name="connsiteY148-16822" fmla="*/ 1382872 h 1635034"/>
                      <a:gd name="connsiteX149-16823" fmla="*/ 1321682 w 2769956"/>
                      <a:gd name="connsiteY149-16824" fmla="*/ 1361525 h 1635034"/>
                      <a:gd name="connsiteX150-16825" fmla="*/ 1314566 w 2769956"/>
                      <a:gd name="connsiteY150-16826" fmla="*/ 1343735 h 1635034"/>
                      <a:gd name="connsiteX151-16827" fmla="*/ 1300334 w 2769956"/>
                      <a:gd name="connsiteY151-16828" fmla="*/ 1382872 h 1635034"/>
                      <a:gd name="connsiteX152-16829" fmla="*/ 1232733 w 2769956"/>
                      <a:gd name="connsiteY152-16830" fmla="*/ 1389988 h 1635034"/>
                      <a:gd name="connsiteX153-16831" fmla="*/ 1200711 w 2769956"/>
                      <a:gd name="connsiteY153-16832" fmla="*/ 1411336 h 1635034"/>
                      <a:gd name="connsiteX154-16833" fmla="*/ 1133109 w 2769956"/>
                      <a:gd name="connsiteY154-16834" fmla="*/ 1439800 h 1635034"/>
                      <a:gd name="connsiteX155-16835" fmla="*/ 1090414 w 2769956"/>
                      <a:gd name="connsiteY155-16836" fmla="*/ 1482496 h 1635034"/>
                      <a:gd name="connsiteX156-16837" fmla="*/ 1022812 w 2769956"/>
                      <a:gd name="connsiteY156-16838" fmla="*/ 1489612 h 1635034"/>
                      <a:gd name="connsiteX157-16839" fmla="*/ 1069066 w 2769956"/>
                      <a:gd name="connsiteY157-16840" fmla="*/ 1528749 h 1635034"/>
                      <a:gd name="connsiteX158-16841" fmla="*/ 1061950 w 2769956"/>
                      <a:gd name="connsiteY158-16842" fmla="*/ 1553655 h 1635034"/>
                      <a:gd name="connsiteX159-16843" fmla="*/ 1086856 w 2769956"/>
                      <a:gd name="connsiteY159-16844" fmla="*/ 1589235 h 1635034"/>
                      <a:gd name="connsiteX160-16845" fmla="*/ 1037044 w 2769956"/>
                      <a:gd name="connsiteY160-16846" fmla="*/ 1628373 h 1635034"/>
                      <a:gd name="connsiteX161-16847" fmla="*/ 969442 w 2769956"/>
                      <a:gd name="connsiteY161-16848" fmla="*/ 1631931 h 1635034"/>
                      <a:gd name="connsiteX162-16849" fmla="*/ 955210 w 2769956"/>
                      <a:gd name="connsiteY162-16850" fmla="*/ 1596351 h 1635034"/>
                      <a:gd name="connsiteX163-16851" fmla="*/ 926747 w 2769956"/>
                      <a:gd name="connsiteY163-16852" fmla="*/ 1525191 h 1635034"/>
                      <a:gd name="connsiteX164-16853" fmla="*/ 933863 w 2769956"/>
                      <a:gd name="connsiteY164-16854" fmla="*/ 1471822 h 1635034"/>
                      <a:gd name="connsiteX165-16855" fmla="*/ 948095 w 2769956"/>
                      <a:gd name="connsiteY165-16856" fmla="*/ 1407778 h 1635034"/>
                      <a:gd name="connsiteX166-16857" fmla="*/ 965884 w 2769956"/>
                      <a:gd name="connsiteY166-16858" fmla="*/ 1407778 h 1635034"/>
                      <a:gd name="connsiteX167-16859" fmla="*/ 933863 w 2769956"/>
                      <a:gd name="connsiteY167-16860" fmla="*/ 1386430 h 1635034"/>
                      <a:gd name="connsiteX168-16861" fmla="*/ 905399 w 2769956"/>
                      <a:gd name="connsiteY168-16862" fmla="*/ 1407778 h 1635034"/>
                      <a:gd name="connsiteX169-16863" fmla="*/ 827123 w 2769956"/>
                      <a:gd name="connsiteY169-16864" fmla="*/ 1414894 h 1635034"/>
                      <a:gd name="connsiteX170-16865" fmla="*/ 816449 w 2769956"/>
                      <a:gd name="connsiteY170-16866" fmla="*/ 1389988 h 1635034"/>
                      <a:gd name="connsiteX171-16867" fmla="*/ 766638 w 2769956"/>
                      <a:gd name="connsiteY171-16868" fmla="*/ 1372198 h 1635034"/>
                      <a:gd name="connsiteX172-16869" fmla="*/ 734616 w 2769956"/>
                      <a:gd name="connsiteY172-16870" fmla="*/ 1315271 h 1635034"/>
                      <a:gd name="connsiteX173-16871" fmla="*/ 731058 w 2769956"/>
                      <a:gd name="connsiteY173-16872" fmla="*/ 1361525 h 1635034"/>
                      <a:gd name="connsiteX174-16873" fmla="*/ 709710 w 2769956"/>
                      <a:gd name="connsiteY174-16874" fmla="*/ 1368640 h 1635034"/>
                      <a:gd name="connsiteX175-16875" fmla="*/ 684804 w 2769956"/>
                      <a:gd name="connsiteY175-16876" fmla="*/ 1361525 h 1635034"/>
                      <a:gd name="connsiteX176-16877" fmla="*/ 667014 w 2769956"/>
                      <a:gd name="connsiteY176-16878" fmla="*/ 1379314 h 1635034"/>
                      <a:gd name="connsiteX177-16879" fmla="*/ 627877 w 2769956"/>
                      <a:gd name="connsiteY177-16880" fmla="*/ 1382872 h 1635034"/>
                      <a:gd name="connsiteX178-16881" fmla="*/ 592297 w 2769956"/>
                      <a:gd name="connsiteY178-16882" fmla="*/ 1350851 h 1635034"/>
                      <a:gd name="connsiteX179-16883" fmla="*/ 546043 w 2769956"/>
                      <a:gd name="connsiteY179-16884" fmla="*/ 1365083 h 1635034"/>
                      <a:gd name="connsiteX180-16885" fmla="*/ 489116 w 2769956"/>
                      <a:gd name="connsiteY180-16886" fmla="*/ 1340177 h 1635034"/>
                      <a:gd name="connsiteX181-16887" fmla="*/ 442862 w 2769956"/>
                      <a:gd name="connsiteY181-16888" fmla="*/ 1311713 h 1635034"/>
                      <a:gd name="connsiteX182-16889" fmla="*/ 385934 w 2769956"/>
                      <a:gd name="connsiteY182-16890" fmla="*/ 1301039 h 1635034"/>
                      <a:gd name="connsiteX183-16891" fmla="*/ 389492 w 2769956"/>
                      <a:gd name="connsiteY183-16892" fmla="*/ 1236995 h 1635034"/>
                      <a:gd name="connsiteX184-16893" fmla="*/ 378818 w 2769956"/>
                      <a:gd name="connsiteY184-16894" fmla="*/ 1190742 h 1635034"/>
                      <a:gd name="connsiteX185-16895" fmla="*/ 407282 w 2769956"/>
                      <a:gd name="connsiteY185-16896" fmla="*/ 1155162 h 1635034"/>
                      <a:gd name="connsiteX186-16897" fmla="*/ 382376 w 2769956"/>
                      <a:gd name="connsiteY186-16898" fmla="*/ 1116024 h 1635034"/>
                      <a:gd name="connsiteX187-16899" fmla="*/ 336123 w 2769956"/>
                      <a:gd name="connsiteY187-16900" fmla="*/ 1130256 h 1635034"/>
                      <a:gd name="connsiteX188-16901" fmla="*/ 311217 w 2769956"/>
                      <a:gd name="connsiteY188-16902" fmla="*/ 1105350 h 1635034"/>
                      <a:gd name="connsiteX189-16903" fmla="*/ 268521 w 2769956"/>
                      <a:gd name="connsiteY189-16904" fmla="*/ 1112466 h 1635034"/>
                      <a:gd name="connsiteX190-16905" fmla="*/ 211593 w 2769956"/>
                      <a:gd name="connsiteY190-16906" fmla="*/ 1091118 h 1635034"/>
                      <a:gd name="connsiteX191-16907" fmla="*/ 190246 w 2769956"/>
                      <a:gd name="connsiteY191-16908" fmla="*/ 1059097 h 1635034"/>
                      <a:gd name="connsiteX192-16909" fmla="*/ 236499 w 2769956"/>
                      <a:gd name="connsiteY192-16910" fmla="*/ 1016401 h 1635034"/>
                      <a:gd name="connsiteX193-16911" fmla="*/ 275637 w 2769956"/>
                      <a:gd name="connsiteY193-16912" fmla="*/ 995053 h 1635034"/>
                      <a:gd name="connsiteX194-16913" fmla="*/ 307659 w 2769956"/>
                      <a:gd name="connsiteY194-16914" fmla="*/ 1009285 h 1635034"/>
                      <a:gd name="connsiteX195-16915" fmla="*/ 325449 w 2769956"/>
                      <a:gd name="connsiteY195-16916" fmla="*/ 945241 h 1635034"/>
                      <a:gd name="connsiteX196-16917" fmla="*/ 300543 w 2769956"/>
                      <a:gd name="connsiteY196-16918" fmla="*/ 884756 h 1635034"/>
                      <a:gd name="connsiteX197-16919" fmla="*/ 261405 w 2769956"/>
                      <a:gd name="connsiteY197-16920" fmla="*/ 898988 h 1635034"/>
                      <a:gd name="connsiteX198-16921" fmla="*/ 236499 w 2769956"/>
                      <a:gd name="connsiteY198-16922" fmla="*/ 881198 h 1635034"/>
                      <a:gd name="connsiteX199-16923" fmla="*/ 211593 w 2769956"/>
                      <a:gd name="connsiteY199-16924" fmla="*/ 898988 h 1635034"/>
                      <a:gd name="connsiteX200-16925" fmla="*/ 165340 w 2769956"/>
                      <a:gd name="connsiteY200-16926" fmla="*/ 881198 h 1635034"/>
                      <a:gd name="connsiteX201-16927" fmla="*/ 151108 w 2769956"/>
                      <a:gd name="connsiteY201-16928" fmla="*/ 859850 h 1635034"/>
                      <a:gd name="connsiteX202-16929" fmla="*/ 136876 w 2769956"/>
                      <a:gd name="connsiteY202-16930" fmla="*/ 824270 h 1635034"/>
                      <a:gd name="connsiteX203-16931" fmla="*/ 83506 w 2769956"/>
                      <a:gd name="connsiteY203-16932" fmla="*/ 810038 h 1635034"/>
                      <a:gd name="connsiteX204-16933" fmla="*/ 65716 w 2769956"/>
                      <a:gd name="connsiteY204-16934" fmla="*/ 817154 h 1635034"/>
                      <a:gd name="connsiteX205-16935" fmla="*/ 44368 w 2769956"/>
                      <a:gd name="connsiteY205-16936" fmla="*/ 770900 h 1635034"/>
                      <a:gd name="connsiteX206-16937" fmla="*/ 58600 w 2769956"/>
                      <a:gd name="connsiteY206-16938" fmla="*/ 717531 h 1635034"/>
                      <a:gd name="connsiteX207-16939" fmla="*/ 69274 w 2769956"/>
                      <a:gd name="connsiteY207-16940" fmla="*/ 671277 h 1635034"/>
                      <a:gd name="connsiteX208-16941" fmla="*/ 87064 w 2769956"/>
                      <a:gd name="connsiteY208-16942" fmla="*/ 657045 h 1635034"/>
                      <a:gd name="connsiteX209-16943" fmla="*/ 58600 w 2769956"/>
                      <a:gd name="connsiteY209-16944" fmla="*/ 628581 h 1635034"/>
                      <a:gd name="connsiteX210-16945" fmla="*/ 1673 w 2769956"/>
                      <a:gd name="connsiteY210-16946" fmla="*/ 585886 h 1635034"/>
                      <a:gd name="connsiteX0-16947" fmla="*/ 1673 w 2769956"/>
                      <a:gd name="connsiteY0-16948" fmla="*/ 549965 h 1599113"/>
                      <a:gd name="connsiteX1-16949" fmla="*/ 375260 w 2769956"/>
                      <a:gd name="connsiteY1-16950" fmla="*/ 90986 h 1599113"/>
                      <a:gd name="connsiteX2-16951" fmla="*/ 727500 w 2769956"/>
                      <a:gd name="connsiteY2-16952" fmla="*/ 9152 h 1599113"/>
                      <a:gd name="connsiteX3-16953" fmla="*/ 759522 w 2769956"/>
                      <a:gd name="connsiteY3-16954" fmla="*/ 9152 h 1599113"/>
                      <a:gd name="connsiteX4-16955" fmla="*/ 784428 w 2769956"/>
                      <a:gd name="connsiteY4-16956" fmla="*/ 73196 h 1599113"/>
                      <a:gd name="connsiteX5-16957" fmla="*/ 841355 w 2769956"/>
                      <a:gd name="connsiteY5-16958" fmla="*/ 76754 h 1599113"/>
                      <a:gd name="connsiteX6-16959" fmla="*/ 869819 w 2769956"/>
                      <a:gd name="connsiteY6-16960" fmla="*/ 58964 h 1599113"/>
                      <a:gd name="connsiteX7-16961" fmla="*/ 891167 w 2769956"/>
                      <a:gd name="connsiteY7-16962" fmla="*/ 155029 h 1599113"/>
                      <a:gd name="connsiteX8-16963" fmla="*/ 898283 w 2769956"/>
                      <a:gd name="connsiteY8-16964" fmla="*/ 201283 h 1599113"/>
                      <a:gd name="connsiteX9-16965" fmla="*/ 880493 w 2769956"/>
                      <a:gd name="connsiteY9-16966" fmla="*/ 229747 h 1599113"/>
                      <a:gd name="connsiteX10-16967" fmla="*/ 816449 w 2769956"/>
                      <a:gd name="connsiteY10-16968" fmla="*/ 276000 h 1599113"/>
                      <a:gd name="connsiteX11-16969" fmla="*/ 791544 w 2769956"/>
                      <a:gd name="connsiteY11-16970" fmla="*/ 315138 h 1599113"/>
                      <a:gd name="connsiteX12-16971" fmla="*/ 834239 w 2769956"/>
                      <a:gd name="connsiteY12-16972" fmla="*/ 300906 h 1599113"/>
                      <a:gd name="connsiteX13-16973" fmla="*/ 884051 w 2769956"/>
                      <a:gd name="connsiteY13-16974" fmla="*/ 293790 h 1599113"/>
                      <a:gd name="connsiteX14-16975" fmla="*/ 919631 w 2769956"/>
                      <a:gd name="connsiteY14-16976" fmla="*/ 311580 h 1599113"/>
                      <a:gd name="connsiteX15-16977" fmla="*/ 912515 w 2769956"/>
                      <a:gd name="connsiteY15-16978" fmla="*/ 364950 h 1599113"/>
                      <a:gd name="connsiteX16-16979" fmla="*/ 891167 w 2769956"/>
                      <a:gd name="connsiteY16-16980" fmla="*/ 414762 h 1599113"/>
                      <a:gd name="connsiteX17-16981" fmla="*/ 901841 w 2769956"/>
                      <a:gd name="connsiteY17-16982" fmla="*/ 482363 h 1599113"/>
                      <a:gd name="connsiteX18-16983" fmla="*/ 940979 w 2769956"/>
                      <a:gd name="connsiteY18-16984" fmla="*/ 514385 h 1599113"/>
                      <a:gd name="connsiteX19-16985" fmla="*/ 962326 w 2769956"/>
                      <a:gd name="connsiteY19-16986" fmla="*/ 546407 h 1599113"/>
                      <a:gd name="connsiteX20-16987" fmla="*/ 990790 w 2769956"/>
                      <a:gd name="connsiteY20-16988" fmla="*/ 493037 h 1599113"/>
                      <a:gd name="connsiteX21-16989" fmla="*/ 1033486 w 2769956"/>
                      <a:gd name="connsiteY21-16990" fmla="*/ 503711 h 1599113"/>
                      <a:gd name="connsiteX22-16991" fmla="*/ 1069066 w 2769956"/>
                      <a:gd name="connsiteY22-16992" fmla="*/ 489479 h 1599113"/>
                      <a:gd name="connsiteX23-16993" fmla="*/ 1108203 w 2769956"/>
                      <a:gd name="connsiteY23-16994" fmla="*/ 457457 h 1599113"/>
                      <a:gd name="connsiteX24-16995" fmla="*/ 1158015 w 2769956"/>
                      <a:gd name="connsiteY24-16996" fmla="*/ 464573 h 1599113"/>
                      <a:gd name="connsiteX25-16997" fmla="*/ 1197153 w 2769956"/>
                      <a:gd name="connsiteY25-16998" fmla="*/ 453899 h 1599113"/>
                      <a:gd name="connsiteX26-16999" fmla="*/ 1207827 w 2769956"/>
                      <a:gd name="connsiteY26-17000" fmla="*/ 510827 h 1599113"/>
                      <a:gd name="connsiteX27-17001" fmla="*/ 1236291 w 2769956"/>
                      <a:gd name="connsiteY27-17002" fmla="*/ 535733 h 1599113"/>
                      <a:gd name="connsiteX28-17003" fmla="*/ 1232733 w 2769956"/>
                      <a:gd name="connsiteY28-17004" fmla="*/ 578428 h 1599113"/>
                      <a:gd name="connsiteX29-17005" fmla="*/ 1225617 w 2769956"/>
                      <a:gd name="connsiteY29-17006" fmla="*/ 617566 h 1599113"/>
                      <a:gd name="connsiteX30-17007" fmla="*/ 1200711 w 2769956"/>
                      <a:gd name="connsiteY30-17008" fmla="*/ 642472 h 1599113"/>
                      <a:gd name="connsiteX31-17009" fmla="*/ 1165131 w 2769956"/>
                      <a:gd name="connsiteY31-17010" fmla="*/ 695842 h 1599113"/>
                      <a:gd name="connsiteX32-17011" fmla="*/ 1190037 w 2769956"/>
                      <a:gd name="connsiteY32-17012" fmla="*/ 710074 h 1599113"/>
                      <a:gd name="connsiteX33-17013" fmla="*/ 1232733 w 2769956"/>
                      <a:gd name="connsiteY33-17014" fmla="*/ 681610 h 1599113"/>
                      <a:gd name="connsiteX34-17015" fmla="*/ 1268312 w 2769956"/>
                      <a:gd name="connsiteY34-17016" fmla="*/ 749211 h 1599113"/>
                      <a:gd name="connsiteX35-17017" fmla="*/ 1303892 w 2769956"/>
                      <a:gd name="connsiteY35-17018" fmla="*/ 752769 h 1599113"/>
                      <a:gd name="connsiteX36-17019" fmla="*/ 1350146 w 2769956"/>
                      <a:gd name="connsiteY36-17020" fmla="*/ 763443 h 1599113"/>
                      <a:gd name="connsiteX37-17021" fmla="*/ 1385726 w 2769956"/>
                      <a:gd name="connsiteY37-17022" fmla="*/ 706516 h 1599113"/>
                      <a:gd name="connsiteX38-17023" fmla="*/ 1424863 w 2769956"/>
                      <a:gd name="connsiteY38-17024" fmla="*/ 681610 h 1599113"/>
                      <a:gd name="connsiteX39-17025" fmla="*/ 1478233 w 2769956"/>
                      <a:gd name="connsiteY39-17026" fmla="*/ 706516 h 1599113"/>
                      <a:gd name="connsiteX40-17027" fmla="*/ 1506697 w 2769956"/>
                      <a:gd name="connsiteY40-17028" fmla="*/ 720748 h 1599113"/>
                      <a:gd name="connsiteX41-17029" fmla="*/ 1531603 w 2769956"/>
                      <a:gd name="connsiteY41-17030" fmla="*/ 710074 h 1599113"/>
                      <a:gd name="connsiteX42-17031" fmla="*/ 1520929 w 2769956"/>
                      <a:gd name="connsiteY42-17032" fmla="*/ 670936 h 1599113"/>
                      <a:gd name="connsiteX43-17033" fmla="*/ 1524487 w 2769956"/>
                      <a:gd name="connsiteY43-17034" fmla="*/ 628240 h 1599113"/>
                      <a:gd name="connsiteX44-17035" fmla="*/ 1560067 w 2769956"/>
                      <a:gd name="connsiteY44-17036" fmla="*/ 596218 h 1599113"/>
                      <a:gd name="connsiteX45-17037" fmla="*/ 1631226 w 2769956"/>
                      <a:gd name="connsiteY45-17038" fmla="*/ 606892 h 1599113"/>
                      <a:gd name="connsiteX46-17039" fmla="*/ 1698828 w 2769956"/>
                      <a:gd name="connsiteY46-17040" fmla="*/ 631798 h 1599113"/>
                      <a:gd name="connsiteX47-17041" fmla="*/ 1745081 w 2769956"/>
                      <a:gd name="connsiteY47-17042" fmla="*/ 631798 h 1599113"/>
                      <a:gd name="connsiteX48-17043" fmla="*/ 1784219 w 2769956"/>
                      <a:gd name="connsiteY48-17044" fmla="*/ 617566 h 1599113"/>
                      <a:gd name="connsiteX49-17045" fmla="*/ 1802009 w 2769956"/>
                      <a:gd name="connsiteY49-17046" fmla="*/ 614008 h 1599113"/>
                      <a:gd name="connsiteX50-17047" fmla="*/ 1819799 w 2769956"/>
                      <a:gd name="connsiteY50-17048" fmla="*/ 646030 h 1599113"/>
                      <a:gd name="connsiteX51-17049" fmla="*/ 1762871 w 2769956"/>
                      <a:gd name="connsiteY51-17050" fmla="*/ 720748 h 1599113"/>
                      <a:gd name="connsiteX52-17051" fmla="*/ 1748639 w 2769956"/>
                      <a:gd name="connsiteY52-17052" fmla="*/ 763443 h 1599113"/>
                      <a:gd name="connsiteX53-17053" fmla="*/ 1784219 w 2769956"/>
                      <a:gd name="connsiteY53-17054" fmla="*/ 777675 h 1599113"/>
                      <a:gd name="connsiteX54-17055" fmla="*/ 1880284 w 2769956"/>
                      <a:gd name="connsiteY54-17056" fmla="*/ 759885 h 1599113"/>
                      <a:gd name="connsiteX55-17057" fmla="*/ 1933654 w 2769956"/>
                      <a:gd name="connsiteY55-17058" fmla="*/ 724305 h 1599113"/>
                      <a:gd name="connsiteX56-17059" fmla="*/ 1976350 w 2769956"/>
                      <a:gd name="connsiteY56-17060" fmla="*/ 738537 h 1599113"/>
                      <a:gd name="connsiteX57-17061" fmla="*/ 2001256 w 2769956"/>
                      <a:gd name="connsiteY57-17062" fmla="*/ 770559 h 1599113"/>
                      <a:gd name="connsiteX58-17063" fmla="*/ 2036835 w 2769956"/>
                      <a:gd name="connsiteY58-17064" fmla="*/ 731421 h 1599113"/>
                      <a:gd name="connsiteX59-17065" fmla="*/ 2047509 w 2769956"/>
                      <a:gd name="connsiteY59-17066" fmla="*/ 574870 h 1599113"/>
                      <a:gd name="connsiteX60-17067" fmla="*/ 2065299 w 2769956"/>
                      <a:gd name="connsiteY60-17068" fmla="*/ 507269 h 1599113"/>
                      <a:gd name="connsiteX61-17069" fmla="*/ 2115111 w 2769956"/>
                      <a:gd name="connsiteY61-17070" fmla="*/ 461015 h 1599113"/>
                      <a:gd name="connsiteX62-17071" fmla="*/ 2132901 w 2769956"/>
                      <a:gd name="connsiteY62-17072" fmla="*/ 364950 h 1599113"/>
                      <a:gd name="connsiteX63-17073" fmla="*/ 2129343 w 2769956"/>
                      <a:gd name="connsiteY63-17074" fmla="*/ 315138 h 1599113"/>
                      <a:gd name="connsiteX64-17075" fmla="*/ 2193386 w 2769956"/>
                      <a:gd name="connsiteY64-17076" fmla="*/ 283116 h 1599113"/>
                      <a:gd name="connsiteX65-17077" fmla="*/ 2214734 w 2769956"/>
                      <a:gd name="connsiteY65-17078" fmla="*/ 240421 h 1599113"/>
                      <a:gd name="connsiteX66-17079" fmla="*/ 2207618 w 2769956"/>
                      <a:gd name="connsiteY66-17080" fmla="*/ 158587 h 1599113"/>
                      <a:gd name="connsiteX67-17081" fmla="*/ 2236082 w 2769956"/>
                      <a:gd name="connsiteY67-17082" fmla="*/ 112334 h 1599113"/>
                      <a:gd name="connsiteX68-17083" fmla="*/ 2300126 w 2769956"/>
                      <a:gd name="connsiteY68-17084" fmla="*/ 108776 h 1599113"/>
                      <a:gd name="connsiteX69-17085" fmla="*/ 2346379 w 2769956"/>
                      <a:gd name="connsiteY69-17086" fmla="*/ 80312 h 1599113"/>
                      <a:gd name="connsiteX70-17087" fmla="*/ 2396191 w 2769956"/>
                      <a:gd name="connsiteY70-17088" fmla="*/ 44732 h 1599113"/>
                      <a:gd name="connsiteX71-17089" fmla="*/ 2431771 w 2769956"/>
                      <a:gd name="connsiteY71-17090" fmla="*/ 16268 h 1599113"/>
                      <a:gd name="connsiteX72-17091" fmla="*/ 2474467 w 2769956"/>
                      <a:gd name="connsiteY72-17092" fmla="*/ 62522 h 1599113"/>
                      <a:gd name="connsiteX73-17093" fmla="*/ 2520720 w 2769956"/>
                      <a:gd name="connsiteY73-17094" fmla="*/ 144355 h 1599113"/>
                      <a:gd name="connsiteX74-17095" fmla="*/ 2538510 w 2769956"/>
                      <a:gd name="connsiteY74-17096" fmla="*/ 176377 h 1599113"/>
                      <a:gd name="connsiteX75-17097" fmla="*/ 2588322 w 2769956"/>
                      <a:gd name="connsiteY75-17098" fmla="*/ 155029 h 1599113"/>
                      <a:gd name="connsiteX76-17099" fmla="*/ 2648807 w 2769956"/>
                      <a:gd name="connsiteY76-17100" fmla="*/ 130123 h 1599113"/>
                      <a:gd name="connsiteX77-17101" fmla="*/ 2659481 w 2769956"/>
                      <a:gd name="connsiteY77-17102" fmla="*/ 172819 h 1599113"/>
                      <a:gd name="connsiteX78-17103" fmla="*/ 2712851 w 2769956"/>
                      <a:gd name="connsiteY78-17104" fmla="*/ 165703 h 1599113"/>
                      <a:gd name="connsiteX79-17105" fmla="*/ 2748431 w 2769956"/>
                      <a:gd name="connsiteY79-17106" fmla="*/ 172819 h 1599113"/>
                      <a:gd name="connsiteX80-17107" fmla="*/ 2769779 w 2769956"/>
                      <a:gd name="connsiteY80-17108" fmla="*/ 211957 h 1599113"/>
                      <a:gd name="connsiteX81-17109" fmla="*/ 2755547 w 2769956"/>
                      <a:gd name="connsiteY81-17110" fmla="*/ 243979 h 1599113"/>
                      <a:gd name="connsiteX82-17111" fmla="*/ 2705735 w 2769956"/>
                      <a:gd name="connsiteY82-17112" fmla="*/ 318696 h 1599113"/>
                      <a:gd name="connsiteX83-17113" fmla="*/ 2680829 w 2769956"/>
                      <a:gd name="connsiteY83-17114" fmla="*/ 357834 h 1599113"/>
                      <a:gd name="connsiteX84-17115" fmla="*/ 2663039 w 2769956"/>
                      <a:gd name="connsiteY84-17116" fmla="*/ 407646 h 1599113"/>
                      <a:gd name="connsiteX85-17117" fmla="*/ 2648807 w 2769956"/>
                      <a:gd name="connsiteY85-17118" fmla="*/ 432551 h 1599113"/>
                      <a:gd name="connsiteX86-17119" fmla="*/ 2680829 w 2769956"/>
                      <a:gd name="connsiteY86-17120" fmla="*/ 457457 h 1599113"/>
                      <a:gd name="connsiteX87-17121" fmla="*/ 2655923 w 2769956"/>
                      <a:gd name="connsiteY87-17122" fmla="*/ 510827 h 1599113"/>
                      <a:gd name="connsiteX88-17123" fmla="*/ 2677271 w 2769956"/>
                      <a:gd name="connsiteY88-17124" fmla="*/ 564197 h 1599113"/>
                      <a:gd name="connsiteX89-17125" fmla="*/ 2634575 w 2769956"/>
                      <a:gd name="connsiteY89-17126" fmla="*/ 553523 h 1599113"/>
                      <a:gd name="connsiteX90-17127" fmla="*/ 2588322 w 2769956"/>
                      <a:gd name="connsiteY90-17128" fmla="*/ 542849 h 1599113"/>
                      <a:gd name="connsiteX91-17129" fmla="*/ 2616786 w 2769956"/>
                      <a:gd name="connsiteY91-17130" fmla="*/ 574870 h 1599113"/>
                      <a:gd name="connsiteX92-17131" fmla="*/ 2588322 w 2769956"/>
                      <a:gd name="connsiteY92-17132" fmla="*/ 621124 h 1599113"/>
                      <a:gd name="connsiteX93-17133" fmla="*/ 2566974 w 2769956"/>
                      <a:gd name="connsiteY93-17134" fmla="*/ 628240 h 1599113"/>
                      <a:gd name="connsiteX94-17135" fmla="*/ 2556300 w 2769956"/>
                      <a:gd name="connsiteY94-17136" fmla="*/ 660262 h 1599113"/>
                      <a:gd name="connsiteX95-17137" fmla="*/ 2520720 w 2769956"/>
                      <a:gd name="connsiteY95-17138" fmla="*/ 692284 h 1599113"/>
                      <a:gd name="connsiteX96-17139" fmla="*/ 2506488 w 2769956"/>
                      <a:gd name="connsiteY96-17140" fmla="*/ 724305 h 1599113"/>
                      <a:gd name="connsiteX97-17141" fmla="*/ 2470909 w 2769956"/>
                      <a:gd name="connsiteY97-17142" fmla="*/ 727863 h 1599113"/>
                      <a:gd name="connsiteX98-17143" fmla="*/ 2438887 w 2769956"/>
                      <a:gd name="connsiteY98-17144" fmla="*/ 731421 h 1599113"/>
                      <a:gd name="connsiteX99-17145" fmla="*/ 2424655 w 2769956"/>
                      <a:gd name="connsiteY99-17146" fmla="*/ 770559 h 1599113"/>
                      <a:gd name="connsiteX100-17147" fmla="*/ 2421097 w 2769956"/>
                      <a:gd name="connsiteY100-17148" fmla="*/ 784791 h 1599113"/>
                      <a:gd name="connsiteX101-17149" fmla="*/ 2381959 w 2769956"/>
                      <a:gd name="connsiteY101-17150" fmla="*/ 841719 h 1599113"/>
                      <a:gd name="connsiteX102-17151" fmla="*/ 2346379 w 2769956"/>
                      <a:gd name="connsiteY102-17152" fmla="*/ 863067 h 1599113"/>
                      <a:gd name="connsiteX103-17153" fmla="*/ 2335705 w 2769956"/>
                      <a:gd name="connsiteY103-17154" fmla="*/ 863067 h 1599113"/>
                      <a:gd name="connsiteX104-17155" fmla="*/ 2314358 w 2769956"/>
                      <a:gd name="connsiteY104-17156" fmla="*/ 887972 h 1599113"/>
                      <a:gd name="connsiteX105-17157" fmla="*/ 2293010 w 2769956"/>
                      <a:gd name="connsiteY105-17158" fmla="*/ 895088 h 1599113"/>
                      <a:gd name="connsiteX106-17159" fmla="*/ 2260988 w 2769956"/>
                      <a:gd name="connsiteY106-17160" fmla="*/ 916436 h 1599113"/>
                      <a:gd name="connsiteX107-17161" fmla="*/ 2218292 w 2769956"/>
                      <a:gd name="connsiteY107-17162" fmla="*/ 923552 h 1599113"/>
                      <a:gd name="connsiteX108-17163" fmla="*/ 2189828 w 2769956"/>
                      <a:gd name="connsiteY108-17164" fmla="*/ 1001828 h 1599113"/>
                      <a:gd name="connsiteX109-17165" fmla="*/ 2157807 w 2769956"/>
                      <a:gd name="connsiteY109-17166" fmla="*/ 1055197 h 1599113"/>
                      <a:gd name="connsiteX110-17167" fmla="*/ 2122227 w 2769956"/>
                      <a:gd name="connsiteY110-17168" fmla="*/ 1058755 h 1599113"/>
                      <a:gd name="connsiteX111-17169" fmla="*/ 2097321 w 2769956"/>
                      <a:gd name="connsiteY111-17170" fmla="*/ 1072987 h 1599113"/>
                      <a:gd name="connsiteX112-17171" fmla="*/ 2068857 w 2769956"/>
                      <a:gd name="connsiteY112-17172" fmla="*/ 1080103 h 1599113"/>
                      <a:gd name="connsiteX113-17173" fmla="*/ 2022603 w 2769956"/>
                      <a:gd name="connsiteY113-17174" fmla="*/ 1097893 h 1599113"/>
                      <a:gd name="connsiteX114-17175" fmla="*/ 2004814 w 2769956"/>
                      <a:gd name="connsiteY114-17176" fmla="*/ 1076545 h 1599113"/>
                      <a:gd name="connsiteX115-17177" fmla="*/ 1990582 w 2769956"/>
                      <a:gd name="connsiteY115-17178" fmla="*/ 1097893 h 1599113"/>
                      <a:gd name="connsiteX116-17179" fmla="*/ 1979908 w 2769956"/>
                      <a:gd name="connsiteY116-17180" fmla="*/ 1122799 h 1599113"/>
                      <a:gd name="connsiteX117-17181" fmla="*/ 1944328 w 2769956"/>
                      <a:gd name="connsiteY117-17182" fmla="*/ 1097893 h 1599113"/>
                      <a:gd name="connsiteX118-17183" fmla="*/ 1908748 w 2769956"/>
                      <a:gd name="connsiteY118-17184" fmla="*/ 1105009 h 1599113"/>
                      <a:gd name="connsiteX119-17185" fmla="*/ 1866053 w 2769956"/>
                      <a:gd name="connsiteY119-17186" fmla="*/ 1133473 h 1599113"/>
                      <a:gd name="connsiteX120-17187" fmla="*/ 1837589 w 2769956"/>
                      <a:gd name="connsiteY120-17188" fmla="*/ 1119241 h 1599113"/>
                      <a:gd name="connsiteX121-17189" fmla="*/ 1844705 w 2769956"/>
                      <a:gd name="connsiteY121-17190" fmla="*/ 1094335 h 1599113"/>
                      <a:gd name="connsiteX122-17191" fmla="*/ 1805567 w 2769956"/>
                      <a:gd name="connsiteY122-17192" fmla="*/ 1122799 h 1599113"/>
                      <a:gd name="connsiteX123-17193" fmla="*/ 1805567 w 2769956"/>
                      <a:gd name="connsiteY123-17194" fmla="*/ 1154821 h 1599113"/>
                      <a:gd name="connsiteX124-17195" fmla="*/ 1787777 w 2769956"/>
                      <a:gd name="connsiteY124-17196" fmla="*/ 1144147 h 1599113"/>
                      <a:gd name="connsiteX125-17197" fmla="*/ 1773545 w 2769956"/>
                      <a:gd name="connsiteY125-17198" fmla="*/ 1165495 h 1599113"/>
                      <a:gd name="connsiteX126-17199" fmla="*/ 1766429 w 2769956"/>
                      <a:gd name="connsiteY126-17200" fmla="*/ 1204632 h 1599113"/>
                      <a:gd name="connsiteX127-17201" fmla="*/ 1702386 w 2769956"/>
                      <a:gd name="connsiteY127-17202" fmla="*/ 1204632 h 1599113"/>
                      <a:gd name="connsiteX128-17203" fmla="*/ 1698828 w 2769956"/>
                      <a:gd name="connsiteY128-17204" fmla="*/ 1158379 h 1599113"/>
                      <a:gd name="connsiteX129-17205" fmla="*/ 1638342 w 2769956"/>
                      <a:gd name="connsiteY129-17206" fmla="*/ 1097893 h 1599113"/>
                      <a:gd name="connsiteX130-17207" fmla="*/ 1627668 w 2769956"/>
                      <a:gd name="connsiteY130-17208" fmla="*/ 1069429 h 1599113"/>
                      <a:gd name="connsiteX131-17209" fmla="*/ 1641900 w 2769956"/>
                      <a:gd name="connsiteY131-17210" fmla="*/ 1129915 h 1599113"/>
                      <a:gd name="connsiteX132-17211" fmla="*/ 1613436 w 2769956"/>
                      <a:gd name="connsiteY132-17212" fmla="*/ 1119241 h 1599113"/>
                      <a:gd name="connsiteX133-17213" fmla="*/ 1645458 w 2769956"/>
                      <a:gd name="connsiteY133-17214" fmla="*/ 1190400 h 1599113"/>
                      <a:gd name="connsiteX134-17215" fmla="*/ 1631226 w 2769956"/>
                      <a:gd name="connsiteY134-17216" fmla="*/ 1229538 h 1599113"/>
                      <a:gd name="connsiteX135-17217" fmla="*/ 1616994 w 2769956"/>
                      <a:gd name="connsiteY135-17218" fmla="*/ 1233096 h 1599113"/>
                      <a:gd name="connsiteX136-17219" fmla="*/ 1588530 w 2769956"/>
                      <a:gd name="connsiteY136-17220" fmla="*/ 1208190 h 1599113"/>
                      <a:gd name="connsiteX137-17221" fmla="*/ 1574298 w 2769956"/>
                      <a:gd name="connsiteY137-17222" fmla="*/ 1240212 h 1599113"/>
                      <a:gd name="connsiteX138-17223" fmla="*/ 1549393 w 2769956"/>
                      <a:gd name="connsiteY138-17224" fmla="*/ 1233096 h 1599113"/>
                      <a:gd name="connsiteX139-17225" fmla="*/ 1545835 w 2769956"/>
                      <a:gd name="connsiteY139-17226" fmla="*/ 1197516 h 1599113"/>
                      <a:gd name="connsiteX140-17227" fmla="*/ 1538719 w 2769956"/>
                      <a:gd name="connsiteY140-17228" fmla="*/ 1282908 h 1599113"/>
                      <a:gd name="connsiteX141-17229" fmla="*/ 1496023 w 2769956"/>
                      <a:gd name="connsiteY141-17230" fmla="*/ 1290024 h 1599113"/>
                      <a:gd name="connsiteX142-17231" fmla="*/ 1474675 w 2769956"/>
                      <a:gd name="connsiteY142-17232" fmla="*/ 1304256 h 1599113"/>
                      <a:gd name="connsiteX143-17233" fmla="*/ 1442653 w 2769956"/>
                      <a:gd name="connsiteY143-17234" fmla="*/ 1293582 h 1599113"/>
                      <a:gd name="connsiteX144-17235" fmla="*/ 1407074 w 2769956"/>
                      <a:gd name="connsiteY144-17236" fmla="*/ 1318488 h 1599113"/>
                      <a:gd name="connsiteX145-17237" fmla="*/ 1367936 w 2769956"/>
                      <a:gd name="connsiteY145-17238" fmla="*/ 1300698 h 1599113"/>
                      <a:gd name="connsiteX146-17239" fmla="*/ 1357262 w 2769956"/>
                      <a:gd name="connsiteY146-17240" fmla="*/ 1311372 h 1599113"/>
                      <a:gd name="connsiteX147-17241" fmla="*/ 1332356 w 2769956"/>
                      <a:gd name="connsiteY147-17242" fmla="*/ 1346951 h 1599113"/>
                      <a:gd name="connsiteX148-17243" fmla="*/ 1321682 w 2769956"/>
                      <a:gd name="connsiteY148-17244" fmla="*/ 1325604 h 1599113"/>
                      <a:gd name="connsiteX149-17245" fmla="*/ 1314566 w 2769956"/>
                      <a:gd name="connsiteY149-17246" fmla="*/ 1307814 h 1599113"/>
                      <a:gd name="connsiteX150-17247" fmla="*/ 1300334 w 2769956"/>
                      <a:gd name="connsiteY150-17248" fmla="*/ 1346951 h 1599113"/>
                      <a:gd name="connsiteX151-17249" fmla="*/ 1232733 w 2769956"/>
                      <a:gd name="connsiteY151-17250" fmla="*/ 1354067 h 1599113"/>
                      <a:gd name="connsiteX152-17251" fmla="*/ 1200711 w 2769956"/>
                      <a:gd name="connsiteY152-17252" fmla="*/ 1375415 h 1599113"/>
                      <a:gd name="connsiteX153-17253" fmla="*/ 1133109 w 2769956"/>
                      <a:gd name="connsiteY153-17254" fmla="*/ 1403879 h 1599113"/>
                      <a:gd name="connsiteX154-17255" fmla="*/ 1090414 w 2769956"/>
                      <a:gd name="connsiteY154-17256" fmla="*/ 1446575 h 1599113"/>
                      <a:gd name="connsiteX155-17257" fmla="*/ 1022812 w 2769956"/>
                      <a:gd name="connsiteY155-17258" fmla="*/ 1453691 h 1599113"/>
                      <a:gd name="connsiteX156-17259" fmla="*/ 1069066 w 2769956"/>
                      <a:gd name="connsiteY156-17260" fmla="*/ 1492828 h 1599113"/>
                      <a:gd name="connsiteX157-17261" fmla="*/ 1061950 w 2769956"/>
                      <a:gd name="connsiteY157-17262" fmla="*/ 1517734 h 1599113"/>
                      <a:gd name="connsiteX158-17263" fmla="*/ 1086856 w 2769956"/>
                      <a:gd name="connsiteY158-17264" fmla="*/ 1553314 h 1599113"/>
                      <a:gd name="connsiteX159-17265" fmla="*/ 1037044 w 2769956"/>
                      <a:gd name="connsiteY159-17266" fmla="*/ 1592452 h 1599113"/>
                      <a:gd name="connsiteX160-17267" fmla="*/ 969442 w 2769956"/>
                      <a:gd name="connsiteY160-17268" fmla="*/ 1596010 h 1599113"/>
                      <a:gd name="connsiteX161-17269" fmla="*/ 955210 w 2769956"/>
                      <a:gd name="connsiteY161-17270" fmla="*/ 1560430 h 1599113"/>
                      <a:gd name="connsiteX162-17271" fmla="*/ 926747 w 2769956"/>
                      <a:gd name="connsiteY162-17272" fmla="*/ 1489270 h 1599113"/>
                      <a:gd name="connsiteX163-17273" fmla="*/ 933863 w 2769956"/>
                      <a:gd name="connsiteY163-17274" fmla="*/ 1435901 h 1599113"/>
                      <a:gd name="connsiteX164-17275" fmla="*/ 948095 w 2769956"/>
                      <a:gd name="connsiteY164-17276" fmla="*/ 1371857 h 1599113"/>
                      <a:gd name="connsiteX165-17277" fmla="*/ 965884 w 2769956"/>
                      <a:gd name="connsiteY165-17278" fmla="*/ 1371857 h 1599113"/>
                      <a:gd name="connsiteX166-17279" fmla="*/ 933863 w 2769956"/>
                      <a:gd name="connsiteY166-17280" fmla="*/ 1350509 h 1599113"/>
                      <a:gd name="connsiteX167-17281" fmla="*/ 905399 w 2769956"/>
                      <a:gd name="connsiteY167-17282" fmla="*/ 1371857 h 1599113"/>
                      <a:gd name="connsiteX168-17283" fmla="*/ 827123 w 2769956"/>
                      <a:gd name="connsiteY168-17284" fmla="*/ 1378973 h 1599113"/>
                      <a:gd name="connsiteX169-17285" fmla="*/ 816449 w 2769956"/>
                      <a:gd name="connsiteY169-17286" fmla="*/ 1354067 h 1599113"/>
                      <a:gd name="connsiteX170-17287" fmla="*/ 766638 w 2769956"/>
                      <a:gd name="connsiteY170-17288" fmla="*/ 1336277 h 1599113"/>
                      <a:gd name="connsiteX171-17289" fmla="*/ 734616 w 2769956"/>
                      <a:gd name="connsiteY171-17290" fmla="*/ 1279350 h 1599113"/>
                      <a:gd name="connsiteX172-17291" fmla="*/ 731058 w 2769956"/>
                      <a:gd name="connsiteY172-17292" fmla="*/ 1325604 h 1599113"/>
                      <a:gd name="connsiteX173-17293" fmla="*/ 709710 w 2769956"/>
                      <a:gd name="connsiteY173-17294" fmla="*/ 1332719 h 1599113"/>
                      <a:gd name="connsiteX174-17295" fmla="*/ 684804 w 2769956"/>
                      <a:gd name="connsiteY174-17296" fmla="*/ 1325604 h 1599113"/>
                      <a:gd name="connsiteX175-17297" fmla="*/ 667014 w 2769956"/>
                      <a:gd name="connsiteY175-17298" fmla="*/ 1343393 h 1599113"/>
                      <a:gd name="connsiteX176-17299" fmla="*/ 627877 w 2769956"/>
                      <a:gd name="connsiteY176-17300" fmla="*/ 1346951 h 1599113"/>
                      <a:gd name="connsiteX177-17301" fmla="*/ 592297 w 2769956"/>
                      <a:gd name="connsiteY177-17302" fmla="*/ 1314930 h 1599113"/>
                      <a:gd name="connsiteX178-17303" fmla="*/ 546043 w 2769956"/>
                      <a:gd name="connsiteY178-17304" fmla="*/ 1329162 h 1599113"/>
                      <a:gd name="connsiteX179-17305" fmla="*/ 489116 w 2769956"/>
                      <a:gd name="connsiteY179-17306" fmla="*/ 1304256 h 1599113"/>
                      <a:gd name="connsiteX180-17307" fmla="*/ 442862 w 2769956"/>
                      <a:gd name="connsiteY180-17308" fmla="*/ 1275792 h 1599113"/>
                      <a:gd name="connsiteX181-17309" fmla="*/ 385934 w 2769956"/>
                      <a:gd name="connsiteY181-17310" fmla="*/ 1265118 h 1599113"/>
                      <a:gd name="connsiteX182-17311" fmla="*/ 389492 w 2769956"/>
                      <a:gd name="connsiteY182-17312" fmla="*/ 1201074 h 1599113"/>
                      <a:gd name="connsiteX183-17313" fmla="*/ 378818 w 2769956"/>
                      <a:gd name="connsiteY183-17314" fmla="*/ 1154821 h 1599113"/>
                      <a:gd name="connsiteX184-17315" fmla="*/ 407282 w 2769956"/>
                      <a:gd name="connsiteY184-17316" fmla="*/ 1119241 h 1599113"/>
                      <a:gd name="connsiteX185-17317" fmla="*/ 382376 w 2769956"/>
                      <a:gd name="connsiteY185-17318" fmla="*/ 1080103 h 1599113"/>
                      <a:gd name="connsiteX186-17319" fmla="*/ 336123 w 2769956"/>
                      <a:gd name="connsiteY186-17320" fmla="*/ 1094335 h 1599113"/>
                      <a:gd name="connsiteX187-17321" fmla="*/ 311217 w 2769956"/>
                      <a:gd name="connsiteY187-17322" fmla="*/ 1069429 h 1599113"/>
                      <a:gd name="connsiteX188-17323" fmla="*/ 268521 w 2769956"/>
                      <a:gd name="connsiteY188-17324" fmla="*/ 1076545 h 1599113"/>
                      <a:gd name="connsiteX189-17325" fmla="*/ 211593 w 2769956"/>
                      <a:gd name="connsiteY189-17326" fmla="*/ 1055197 h 1599113"/>
                      <a:gd name="connsiteX190-17327" fmla="*/ 190246 w 2769956"/>
                      <a:gd name="connsiteY190-17328" fmla="*/ 1023176 h 1599113"/>
                      <a:gd name="connsiteX191-17329" fmla="*/ 236499 w 2769956"/>
                      <a:gd name="connsiteY191-17330" fmla="*/ 980480 h 1599113"/>
                      <a:gd name="connsiteX192-17331" fmla="*/ 275637 w 2769956"/>
                      <a:gd name="connsiteY192-17332" fmla="*/ 959132 h 1599113"/>
                      <a:gd name="connsiteX193-17333" fmla="*/ 307659 w 2769956"/>
                      <a:gd name="connsiteY193-17334" fmla="*/ 973364 h 1599113"/>
                      <a:gd name="connsiteX194-17335" fmla="*/ 325449 w 2769956"/>
                      <a:gd name="connsiteY194-17336" fmla="*/ 909320 h 1599113"/>
                      <a:gd name="connsiteX195-17337" fmla="*/ 300543 w 2769956"/>
                      <a:gd name="connsiteY195-17338" fmla="*/ 848835 h 1599113"/>
                      <a:gd name="connsiteX196-17339" fmla="*/ 261405 w 2769956"/>
                      <a:gd name="connsiteY196-17340" fmla="*/ 863067 h 1599113"/>
                      <a:gd name="connsiteX197-17341" fmla="*/ 236499 w 2769956"/>
                      <a:gd name="connsiteY197-17342" fmla="*/ 845277 h 1599113"/>
                      <a:gd name="connsiteX198-17343" fmla="*/ 211593 w 2769956"/>
                      <a:gd name="connsiteY198-17344" fmla="*/ 863067 h 1599113"/>
                      <a:gd name="connsiteX199-17345" fmla="*/ 165340 w 2769956"/>
                      <a:gd name="connsiteY199-17346" fmla="*/ 845277 h 1599113"/>
                      <a:gd name="connsiteX200-17347" fmla="*/ 151108 w 2769956"/>
                      <a:gd name="connsiteY200-17348" fmla="*/ 823929 h 1599113"/>
                      <a:gd name="connsiteX201-17349" fmla="*/ 136876 w 2769956"/>
                      <a:gd name="connsiteY201-17350" fmla="*/ 788349 h 1599113"/>
                      <a:gd name="connsiteX202-17351" fmla="*/ 83506 w 2769956"/>
                      <a:gd name="connsiteY202-17352" fmla="*/ 774117 h 1599113"/>
                      <a:gd name="connsiteX203-17353" fmla="*/ 65716 w 2769956"/>
                      <a:gd name="connsiteY203-17354" fmla="*/ 781233 h 1599113"/>
                      <a:gd name="connsiteX204-17355" fmla="*/ 44368 w 2769956"/>
                      <a:gd name="connsiteY204-17356" fmla="*/ 734979 h 1599113"/>
                      <a:gd name="connsiteX205-17357" fmla="*/ 58600 w 2769956"/>
                      <a:gd name="connsiteY205-17358" fmla="*/ 681610 h 1599113"/>
                      <a:gd name="connsiteX206-17359" fmla="*/ 69274 w 2769956"/>
                      <a:gd name="connsiteY206-17360" fmla="*/ 635356 h 1599113"/>
                      <a:gd name="connsiteX207-17361" fmla="*/ 87064 w 2769956"/>
                      <a:gd name="connsiteY207-17362" fmla="*/ 621124 h 1599113"/>
                      <a:gd name="connsiteX208-17363" fmla="*/ 58600 w 2769956"/>
                      <a:gd name="connsiteY208-17364" fmla="*/ 592660 h 1599113"/>
                      <a:gd name="connsiteX209-17365" fmla="*/ 1673 w 2769956"/>
                      <a:gd name="connsiteY209-17366" fmla="*/ 549965 h 1599113"/>
                      <a:gd name="connsiteX0-17367" fmla="*/ 1673 w 2769956"/>
                      <a:gd name="connsiteY0-17368" fmla="*/ 540928 h 1590076"/>
                      <a:gd name="connsiteX1-17369" fmla="*/ 375260 w 2769956"/>
                      <a:gd name="connsiteY1-17370" fmla="*/ 81949 h 1590076"/>
                      <a:gd name="connsiteX2-17371" fmla="*/ 759522 w 2769956"/>
                      <a:gd name="connsiteY2-17372" fmla="*/ 115 h 1590076"/>
                      <a:gd name="connsiteX3-17373" fmla="*/ 784428 w 2769956"/>
                      <a:gd name="connsiteY3-17374" fmla="*/ 64159 h 1590076"/>
                      <a:gd name="connsiteX4-17375" fmla="*/ 841355 w 2769956"/>
                      <a:gd name="connsiteY4-17376" fmla="*/ 67717 h 1590076"/>
                      <a:gd name="connsiteX5-17377" fmla="*/ 869819 w 2769956"/>
                      <a:gd name="connsiteY5-17378" fmla="*/ 49927 h 1590076"/>
                      <a:gd name="connsiteX6-17379" fmla="*/ 891167 w 2769956"/>
                      <a:gd name="connsiteY6-17380" fmla="*/ 145992 h 1590076"/>
                      <a:gd name="connsiteX7-17381" fmla="*/ 898283 w 2769956"/>
                      <a:gd name="connsiteY7-17382" fmla="*/ 192246 h 1590076"/>
                      <a:gd name="connsiteX8-17383" fmla="*/ 880493 w 2769956"/>
                      <a:gd name="connsiteY8-17384" fmla="*/ 220710 h 1590076"/>
                      <a:gd name="connsiteX9-17385" fmla="*/ 816449 w 2769956"/>
                      <a:gd name="connsiteY9-17386" fmla="*/ 266963 h 1590076"/>
                      <a:gd name="connsiteX10-17387" fmla="*/ 791544 w 2769956"/>
                      <a:gd name="connsiteY10-17388" fmla="*/ 306101 h 1590076"/>
                      <a:gd name="connsiteX11-17389" fmla="*/ 834239 w 2769956"/>
                      <a:gd name="connsiteY11-17390" fmla="*/ 291869 h 1590076"/>
                      <a:gd name="connsiteX12-17391" fmla="*/ 884051 w 2769956"/>
                      <a:gd name="connsiteY12-17392" fmla="*/ 284753 h 1590076"/>
                      <a:gd name="connsiteX13-17393" fmla="*/ 919631 w 2769956"/>
                      <a:gd name="connsiteY13-17394" fmla="*/ 302543 h 1590076"/>
                      <a:gd name="connsiteX14-17395" fmla="*/ 912515 w 2769956"/>
                      <a:gd name="connsiteY14-17396" fmla="*/ 355913 h 1590076"/>
                      <a:gd name="connsiteX15-17397" fmla="*/ 891167 w 2769956"/>
                      <a:gd name="connsiteY15-17398" fmla="*/ 405725 h 1590076"/>
                      <a:gd name="connsiteX16-17399" fmla="*/ 901841 w 2769956"/>
                      <a:gd name="connsiteY16-17400" fmla="*/ 473326 h 1590076"/>
                      <a:gd name="connsiteX17-17401" fmla="*/ 940979 w 2769956"/>
                      <a:gd name="connsiteY17-17402" fmla="*/ 505348 h 1590076"/>
                      <a:gd name="connsiteX18-17403" fmla="*/ 962326 w 2769956"/>
                      <a:gd name="connsiteY18-17404" fmla="*/ 537370 h 1590076"/>
                      <a:gd name="connsiteX19-17405" fmla="*/ 990790 w 2769956"/>
                      <a:gd name="connsiteY19-17406" fmla="*/ 484000 h 1590076"/>
                      <a:gd name="connsiteX20-17407" fmla="*/ 1033486 w 2769956"/>
                      <a:gd name="connsiteY20-17408" fmla="*/ 494674 h 1590076"/>
                      <a:gd name="connsiteX21-17409" fmla="*/ 1069066 w 2769956"/>
                      <a:gd name="connsiteY21-17410" fmla="*/ 480442 h 1590076"/>
                      <a:gd name="connsiteX22-17411" fmla="*/ 1108203 w 2769956"/>
                      <a:gd name="connsiteY22-17412" fmla="*/ 448420 h 1590076"/>
                      <a:gd name="connsiteX23-17413" fmla="*/ 1158015 w 2769956"/>
                      <a:gd name="connsiteY23-17414" fmla="*/ 455536 h 1590076"/>
                      <a:gd name="connsiteX24-17415" fmla="*/ 1197153 w 2769956"/>
                      <a:gd name="connsiteY24-17416" fmla="*/ 444862 h 1590076"/>
                      <a:gd name="connsiteX25-17417" fmla="*/ 1207827 w 2769956"/>
                      <a:gd name="connsiteY25-17418" fmla="*/ 501790 h 1590076"/>
                      <a:gd name="connsiteX26-17419" fmla="*/ 1236291 w 2769956"/>
                      <a:gd name="connsiteY26-17420" fmla="*/ 526696 h 1590076"/>
                      <a:gd name="connsiteX27-17421" fmla="*/ 1232733 w 2769956"/>
                      <a:gd name="connsiteY27-17422" fmla="*/ 569391 h 1590076"/>
                      <a:gd name="connsiteX28-17423" fmla="*/ 1225617 w 2769956"/>
                      <a:gd name="connsiteY28-17424" fmla="*/ 608529 h 1590076"/>
                      <a:gd name="connsiteX29-17425" fmla="*/ 1200711 w 2769956"/>
                      <a:gd name="connsiteY29-17426" fmla="*/ 633435 h 1590076"/>
                      <a:gd name="connsiteX30-17427" fmla="*/ 1165131 w 2769956"/>
                      <a:gd name="connsiteY30-17428" fmla="*/ 686805 h 1590076"/>
                      <a:gd name="connsiteX31-17429" fmla="*/ 1190037 w 2769956"/>
                      <a:gd name="connsiteY31-17430" fmla="*/ 701037 h 1590076"/>
                      <a:gd name="connsiteX32-17431" fmla="*/ 1232733 w 2769956"/>
                      <a:gd name="connsiteY32-17432" fmla="*/ 672573 h 1590076"/>
                      <a:gd name="connsiteX33-17433" fmla="*/ 1268312 w 2769956"/>
                      <a:gd name="connsiteY33-17434" fmla="*/ 740174 h 1590076"/>
                      <a:gd name="connsiteX34-17435" fmla="*/ 1303892 w 2769956"/>
                      <a:gd name="connsiteY34-17436" fmla="*/ 743732 h 1590076"/>
                      <a:gd name="connsiteX35-17437" fmla="*/ 1350146 w 2769956"/>
                      <a:gd name="connsiteY35-17438" fmla="*/ 754406 h 1590076"/>
                      <a:gd name="connsiteX36-17439" fmla="*/ 1385726 w 2769956"/>
                      <a:gd name="connsiteY36-17440" fmla="*/ 697479 h 1590076"/>
                      <a:gd name="connsiteX37-17441" fmla="*/ 1424863 w 2769956"/>
                      <a:gd name="connsiteY37-17442" fmla="*/ 672573 h 1590076"/>
                      <a:gd name="connsiteX38-17443" fmla="*/ 1478233 w 2769956"/>
                      <a:gd name="connsiteY38-17444" fmla="*/ 697479 h 1590076"/>
                      <a:gd name="connsiteX39-17445" fmla="*/ 1506697 w 2769956"/>
                      <a:gd name="connsiteY39-17446" fmla="*/ 711711 h 1590076"/>
                      <a:gd name="connsiteX40-17447" fmla="*/ 1531603 w 2769956"/>
                      <a:gd name="connsiteY40-17448" fmla="*/ 701037 h 1590076"/>
                      <a:gd name="connsiteX41-17449" fmla="*/ 1520929 w 2769956"/>
                      <a:gd name="connsiteY41-17450" fmla="*/ 661899 h 1590076"/>
                      <a:gd name="connsiteX42-17451" fmla="*/ 1524487 w 2769956"/>
                      <a:gd name="connsiteY42-17452" fmla="*/ 619203 h 1590076"/>
                      <a:gd name="connsiteX43-17453" fmla="*/ 1560067 w 2769956"/>
                      <a:gd name="connsiteY43-17454" fmla="*/ 587181 h 1590076"/>
                      <a:gd name="connsiteX44-17455" fmla="*/ 1631226 w 2769956"/>
                      <a:gd name="connsiteY44-17456" fmla="*/ 597855 h 1590076"/>
                      <a:gd name="connsiteX45-17457" fmla="*/ 1698828 w 2769956"/>
                      <a:gd name="connsiteY45-17458" fmla="*/ 622761 h 1590076"/>
                      <a:gd name="connsiteX46-17459" fmla="*/ 1745081 w 2769956"/>
                      <a:gd name="connsiteY46-17460" fmla="*/ 622761 h 1590076"/>
                      <a:gd name="connsiteX47-17461" fmla="*/ 1784219 w 2769956"/>
                      <a:gd name="connsiteY47-17462" fmla="*/ 608529 h 1590076"/>
                      <a:gd name="connsiteX48-17463" fmla="*/ 1802009 w 2769956"/>
                      <a:gd name="connsiteY48-17464" fmla="*/ 604971 h 1590076"/>
                      <a:gd name="connsiteX49-17465" fmla="*/ 1819799 w 2769956"/>
                      <a:gd name="connsiteY49-17466" fmla="*/ 636993 h 1590076"/>
                      <a:gd name="connsiteX50-17467" fmla="*/ 1762871 w 2769956"/>
                      <a:gd name="connsiteY50-17468" fmla="*/ 711711 h 1590076"/>
                      <a:gd name="connsiteX51-17469" fmla="*/ 1748639 w 2769956"/>
                      <a:gd name="connsiteY51-17470" fmla="*/ 754406 h 1590076"/>
                      <a:gd name="connsiteX52-17471" fmla="*/ 1784219 w 2769956"/>
                      <a:gd name="connsiteY52-17472" fmla="*/ 768638 h 1590076"/>
                      <a:gd name="connsiteX53-17473" fmla="*/ 1880284 w 2769956"/>
                      <a:gd name="connsiteY53-17474" fmla="*/ 750848 h 1590076"/>
                      <a:gd name="connsiteX54-17475" fmla="*/ 1933654 w 2769956"/>
                      <a:gd name="connsiteY54-17476" fmla="*/ 715268 h 1590076"/>
                      <a:gd name="connsiteX55-17477" fmla="*/ 1976350 w 2769956"/>
                      <a:gd name="connsiteY55-17478" fmla="*/ 729500 h 1590076"/>
                      <a:gd name="connsiteX56-17479" fmla="*/ 2001256 w 2769956"/>
                      <a:gd name="connsiteY56-17480" fmla="*/ 761522 h 1590076"/>
                      <a:gd name="connsiteX57-17481" fmla="*/ 2036835 w 2769956"/>
                      <a:gd name="connsiteY57-17482" fmla="*/ 722384 h 1590076"/>
                      <a:gd name="connsiteX58-17483" fmla="*/ 2047509 w 2769956"/>
                      <a:gd name="connsiteY58-17484" fmla="*/ 565833 h 1590076"/>
                      <a:gd name="connsiteX59-17485" fmla="*/ 2065299 w 2769956"/>
                      <a:gd name="connsiteY59-17486" fmla="*/ 498232 h 1590076"/>
                      <a:gd name="connsiteX60-17487" fmla="*/ 2115111 w 2769956"/>
                      <a:gd name="connsiteY60-17488" fmla="*/ 451978 h 1590076"/>
                      <a:gd name="connsiteX61-17489" fmla="*/ 2132901 w 2769956"/>
                      <a:gd name="connsiteY61-17490" fmla="*/ 355913 h 1590076"/>
                      <a:gd name="connsiteX62-17491" fmla="*/ 2129343 w 2769956"/>
                      <a:gd name="connsiteY62-17492" fmla="*/ 306101 h 1590076"/>
                      <a:gd name="connsiteX63-17493" fmla="*/ 2193386 w 2769956"/>
                      <a:gd name="connsiteY63-17494" fmla="*/ 274079 h 1590076"/>
                      <a:gd name="connsiteX64-17495" fmla="*/ 2214734 w 2769956"/>
                      <a:gd name="connsiteY64-17496" fmla="*/ 231384 h 1590076"/>
                      <a:gd name="connsiteX65-17497" fmla="*/ 2207618 w 2769956"/>
                      <a:gd name="connsiteY65-17498" fmla="*/ 149550 h 1590076"/>
                      <a:gd name="connsiteX66-17499" fmla="*/ 2236082 w 2769956"/>
                      <a:gd name="connsiteY66-17500" fmla="*/ 103297 h 1590076"/>
                      <a:gd name="connsiteX67-17501" fmla="*/ 2300126 w 2769956"/>
                      <a:gd name="connsiteY67-17502" fmla="*/ 99739 h 1590076"/>
                      <a:gd name="connsiteX68-17503" fmla="*/ 2346379 w 2769956"/>
                      <a:gd name="connsiteY68-17504" fmla="*/ 71275 h 1590076"/>
                      <a:gd name="connsiteX69-17505" fmla="*/ 2396191 w 2769956"/>
                      <a:gd name="connsiteY69-17506" fmla="*/ 35695 h 1590076"/>
                      <a:gd name="connsiteX70-17507" fmla="*/ 2431771 w 2769956"/>
                      <a:gd name="connsiteY70-17508" fmla="*/ 7231 h 1590076"/>
                      <a:gd name="connsiteX71-17509" fmla="*/ 2474467 w 2769956"/>
                      <a:gd name="connsiteY71-17510" fmla="*/ 53485 h 1590076"/>
                      <a:gd name="connsiteX72-17511" fmla="*/ 2520720 w 2769956"/>
                      <a:gd name="connsiteY72-17512" fmla="*/ 135318 h 1590076"/>
                      <a:gd name="connsiteX73-17513" fmla="*/ 2538510 w 2769956"/>
                      <a:gd name="connsiteY73-17514" fmla="*/ 167340 h 1590076"/>
                      <a:gd name="connsiteX74-17515" fmla="*/ 2588322 w 2769956"/>
                      <a:gd name="connsiteY74-17516" fmla="*/ 145992 h 1590076"/>
                      <a:gd name="connsiteX75-17517" fmla="*/ 2648807 w 2769956"/>
                      <a:gd name="connsiteY75-17518" fmla="*/ 121086 h 1590076"/>
                      <a:gd name="connsiteX76-17519" fmla="*/ 2659481 w 2769956"/>
                      <a:gd name="connsiteY76-17520" fmla="*/ 163782 h 1590076"/>
                      <a:gd name="connsiteX77-17521" fmla="*/ 2712851 w 2769956"/>
                      <a:gd name="connsiteY77-17522" fmla="*/ 156666 h 1590076"/>
                      <a:gd name="connsiteX78-17523" fmla="*/ 2748431 w 2769956"/>
                      <a:gd name="connsiteY78-17524" fmla="*/ 163782 h 1590076"/>
                      <a:gd name="connsiteX79-17525" fmla="*/ 2769779 w 2769956"/>
                      <a:gd name="connsiteY79-17526" fmla="*/ 202920 h 1590076"/>
                      <a:gd name="connsiteX80-17527" fmla="*/ 2755547 w 2769956"/>
                      <a:gd name="connsiteY80-17528" fmla="*/ 234942 h 1590076"/>
                      <a:gd name="connsiteX81-17529" fmla="*/ 2705735 w 2769956"/>
                      <a:gd name="connsiteY81-17530" fmla="*/ 309659 h 1590076"/>
                      <a:gd name="connsiteX82-17531" fmla="*/ 2680829 w 2769956"/>
                      <a:gd name="connsiteY82-17532" fmla="*/ 348797 h 1590076"/>
                      <a:gd name="connsiteX83-17533" fmla="*/ 2663039 w 2769956"/>
                      <a:gd name="connsiteY83-17534" fmla="*/ 398609 h 1590076"/>
                      <a:gd name="connsiteX84-17535" fmla="*/ 2648807 w 2769956"/>
                      <a:gd name="connsiteY84-17536" fmla="*/ 423514 h 1590076"/>
                      <a:gd name="connsiteX85-17537" fmla="*/ 2680829 w 2769956"/>
                      <a:gd name="connsiteY85-17538" fmla="*/ 448420 h 1590076"/>
                      <a:gd name="connsiteX86-17539" fmla="*/ 2655923 w 2769956"/>
                      <a:gd name="connsiteY86-17540" fmla="*/ 501790 h 1590076"/>
                      <a:gd name="connsiteX87-17541" fmla="*/ 2677271 w 2769956"/>
                      <a:gd name="connsiteY87-17542" fmla="*/ 555160 h 1590076"/>
                      <a:gd name="connsiteX88-17543" fmla="*/ 2634575 w 2769956"/>
                      <a:gd name="connsiteY88-17544" fmla="*/ 544486 h 1590076"/>
                      <a:gd name="connsiteX89-17545" fmla="*/ 2588322 w 2769956"/>
                      <a:gd name="connsiteY89-17546" fmla="*/ 533812 h 1590076"/>
                      <a:gd name="connsiteX90-17547" fmla="*/ 2616786 w 2769956"/>
                      <a:gd name="connsiteY90-17548" fmla="*/ 565833 h 1590076"/>
                      <a:gd name="connsiteX91-17549" fmla="*/ 2588322 w 2769956"/>
                      <a:gd name="connsiteY91-17550" fmla="*/ 612087 h 1590076"/>
                      <a:gd name="connsiteX92-17551" fmla="*/ 2566974 w 2769956"/>
                      <a:gd name="connsiteY92-17552" fmla="*/ 619203 h 1590076"/>
                      <a:gd name="connsiteX93-17553" fmla="*/ 2556300 w 2769956"/>
                      <a:gd name="connsiteY93-17554" fmla="*/ 651225 h 1590076"/>
                      <a:gd name="connsiteX94-17555" fmla="*/ 2520720 w 2769956"/>
                      <a:gd name="connsiteY94-17556" fmla="*/ 683247 h 1590076"/>
                      <a:gd name="connsiteX95-17557" fmla="*/ 2506488 w 2769956"/>
                      <a:gd name="connsiteY95-17558" fmla="*/ 715268 h 1590076"/>
                      <a:gd name="connsiteX96-17559" fmla="*/ 2470909 w 2769956"/>
                      <a:gd name="connsiteY96-17560" fmla="*/ 718826 h 1590076"/>
                      <a:gd name="connsiteX97-17561" fmla="*/ 2438887 w 2769956"/>
                      <a:gd name="connsiteY97-17562" fmla="*/ 722384 h 1590076"/>
                      <a:gd name="connsiteX98-17563" fmla="*/ 2424655 w 2769956"/>
                      <a:gd name="connsiteY98-17564" fmla="*/ 761522 h 1590076"/>
                      <a:gd name="connsiteX99-17565" fmla="*/ 2421097 w 2769956"/>
                      <a:gd name="connsiteY99-17566" fmla="*/ 775754 h 1590076"/>
                      <a:gd name="connsiteX100-17567" fmla="*/ 2381959 w 2769956"/>
                      <a:gd name="connsiteY100-17568" fmla="*/ 832682 h 1590076"/>
                      <a:gd name="connsiteX101-17569" fmla="*/ 2346379 w 2769956"/>
                      <a:gd name="connsiteY101-17570" fmla="*/ 854030 h 1590076"/>
                      <a:gd name="connsiteX102-17571" fmla="*/ 2335705 w 2769956"/>
                      <a:gd name="connsiteY102-17572" fmla="*/ 854030 h 1590076"/>
                      <a:gd name="connsiteX103-17573" fmla="*/ 2314358 w 2769956"/>
                      <a:gd name="connsiteY103-17574" fmla="*/ 878935 h 1590076"/>
                      <a:gd name="connsiteX104-17575" fmla="*/ 2293010 w 2769956"/>
                      <a:gd name="connsiteY104-17576" fmla="*/ 886051 h 1590076"/>
                      <a:gd name="connsiteX105-17577" fmla="*/ 2260988 w 2769956"/>
                      <a:gd name="connsiteY105-17578" fmla="*/ 907399 h 1590076"/>
                      <a:gd name="connsiteX106-17579" fmla="*/ 2218292 w 2769956"/>
                      <a:gd name="connsiteY106-17580" fmla="*/ 914515 h 1590076"/>
                      <a:gd name="connsiteX107-17581" fmla="*/ 2189828 w 2769956"/>
                      <a:gd name="connsiteY107-17582" fmla="*/ 992791 h 1590076"/>
                      <a:gd name="connsiteX108-17583" fmla="*/ 2157807 w 2769956"/>
                      <a:gd name="connsiteY108-17584" fmla="*/ 1046160 h 1590076"/>
                      <a:gd name="connsiteX109-17585" fmla="*/ 2122227 w 2769956"/>
                      <a:gd name="connsiteY109-17586" fmla="*/ 1049718 h 1590076"/>
                      <a:gd name="connsiteX110-17587" fmla="*/ 2097321 w 2769956"/>
                      <a:gd name="connsiteY110-17588" fmla="*/ 1063950 h 1590076"/>
                      <a:gd name="connsiteX111-17589" fmla="*/ 2068857 w 2769956"/>
                      <a:gd name="connsiteY111-17590" fmla="*/ 1071066 h 1590076"/>
                      <a:gd name="connsiteX112-17591" fmla="*/ 2022603 w 2769956"/>
                      <a:gd name="connsiteY112-17592" fmla="*/ 1088856 h 1590076"/>
                      <a:gd name="connsiteX113-17593" fmla="*/ 2004814 w 2769956"/>
                      <a:gd name="connsiteY113-17594" fmla="*/ 1067508 h 1590076"/>
                      <a:gd name="connsiteX114-17595" fmla="*/ 1990582 w 2769956"/>
                      <a:gd name="connsiteY114-17596" fmla="*/ 1088856 h 1590076"/>
                      <a:gd name="connsiteX115-17597" fmla="*/ 1979908 w 2769956"/>
                      <a:gd name="connsiteY115-17598" fmla="*/ 1113762 h 1590076"/>
                      <a:gd name="connsiteX116-17599" fmla="*/ 1944328 w 2769956"/>
                      <a:gd name="connsiteY116-17600" fmla="*/ 1088856 h 1590076"/>
                      <a:gd name="connsiteX117-17601" fmla="*/ 1908748 w 2769956"/>
                      <a:gd name="connsiteY117-17602" fmla="*/ 1095972 h 1590076"/>
                      <a:gd name="connsiteX118-17603" fmla="*/ 1866053 w 2769956"/>
                      <a:gd name="connsiteY118-17604" fmla="*/ 1124436 h 1590076"/>
                      <a:gd name="connsiteX119-17605" fmla="*/ 1837589 w 2769956"/>
                      <a:gd name="connsiteY119-17606" fmla="*/ 1110204 h 1590076"/>
                      <a:gd name="connsiteX120-17607" fmla="*/ 1844705 w 2769956"/>
                      <a:gd name="connsiteY120-17608" fmla="*/ 1085298 h 1590076"/>
                      <a:gd name="connsiteX121-17609" fmla="*/ 1805567 w 2769956"/>
                      <a:gd name="connsiteY121-17610" fmla="*/ 1113762 h 1590076"/>
                      <a:gd name="connsiteX122-17611" fmla="*/ 1805567 w 2769956"/>
                      <a:gd name="connsiteY122-17612" fmla="*/ 1145784 h 1590076"/>
                      <a:gd name="connsiteX123-17613" fmla="*/ 1787777 w 2769956"/>
                      <a:gd name="connsiteY123-17614" fmla="*/ 1135110 h 1590076"/>
                      <a:gd name="connsiteX124-17615" fmla="*/ 1773545 w 2769956"/>
                      <a:gd name="connsiteY124-17616" fmla="*/ 1156458 h 1590076"/>
                      <a:gd name="connsiteX125-17617" fmla="*/ 1766429 w 2769956"/>
                      <a:gd name="connsiteY125-17618" fmla="*/ 1195595 h 1590076"/>
                      <a:gd name="connsiteX126-17619" fmla="*/ 1702386 w 2769956"/>
                      <a:gd name="connsiteY126-17620" fmla="*/ 1195595 h 1590076"/>
                      <a:gd name="connsiteX127-17621" fmla="*/ 1698828 w 2769956"/>
                      <a:gd name="connsiteY127-17622" fmla="*/ 1149342 h 1590076"/>
                      <a:gd name="connsiteX128-17623" fmla="*/ 1638342 w 2769956"/>
                      <a:gd name="connsiteY128-17624" fmla="*/ 1088856 h 1590076"/>
                      <a:gd name="connsiteX129-17625" fmla="*/ 1627668 w 2769956"/>
                      <a:gd name="connsiteY129-17626" fmla="*/ 1060392 h 1590076"/>
                      <a:gd name="connsiteX130-17627" fmla="*/ 1641900 w 2769956"/>
                      <a:gd name="connsiteY130-17628" fmla="*/ 1120878 h 1590076"/>
                      <a:gd name="connsiteX131-17629" fmla="*/ 1613436 w 2769956"/>
                      <a:gd name="connsiteY131-17630" fmla="*/ 1110204 h 1590076"/>
                      <a:gd name="connsiteX132-17631" fmla="*/ 1645458 w 2769956"/>
                      <a:gd name="connsiteY132-17632" fmla="*/ 1181363 h 1590076"/>
                      <a:gd name="connsiteX133-17633" fmla="*/ 1631226 w 2769956"/>
                      <a:gd name="connsiteY133-17634" fmla="*/ 1220501 h 1590076"/>
                      <a:gd name="connsiteX134-17635" fmla="*/ 1616994 w 2769956"/>
                      <a:gd name="connsiteY134-17636" fmla="*/ 1224059 h 1590076"/>
                      <a:gd name="connsiteX135-17637" fmla="*/ 1588530 w 2769956"/>
                      <a:gd name="connsiteY135-17638" fmla="*/ 1199153 h 1590076"/>
                      <a:gd name="connsiteX136-17639" fmla="*/ 1574298 w 2769956"/>
                      <a:gd name="connsiteY136-17640" fmla="*/ 1231175 h 1590076"/>
                      <a:gd name="connsiteX137-17641" fmla="*/ 1549393 w 2769956"/>
                      <a:gd name="connsiteY137-17642" fmla="*/ 1224059 h 1590076"/>
                      <a:gd name="connsiteX138-17643" fmla="*/ 1545835 w 2769956"/>
                      <a:gd name="connsiteY138-17644" fmla="*/ 1188479 h 1590076"/>
                      <a:gd name="connsiteX139-17645" fmla="*/ 1538719 w 2769956"/>
                      <a:gd name="connsiteY139-17646" fmla="*/ 1273871 h 1590076"/>
                      <a:gd name="connsiteX140-17647" fmla="*/ 1496023 w 2769956"/>
                      <a:gd name="connsiteY140-17648" fmla="*/ 1280987 h 1590076"/>
                      <a:gd name="connsiteX141-17649" fmla="*/ 1474675 w 2769956"/>
                      <a:gd name="connsiteY141-17650" fmla="*/ 1295219 h 1590076"/>
                      <a:gd name="connsiteX142-17651" fmla="*/ 1442653 w 2769956"/>
                      <a:gd name="connsiteY142-17652" fmla="*/ 1284545 h 1590076"/>
                      <a:gd name="connsiteX143-17653" fmla="*/ 1407074 w 2769956"/>
                      <a:gd name="connsiteY143-17654" fmla="*/ 1309451 h 1590076"/>
                      <a:gd name="connsiteX144-17655" fmla="*/ 1367936 w 2769956"/>
                      <a:gd name="connsiteY144-17656" fmla="*/ 1291661 h 1590076"/>
                      <a:gd name="connsiteX145-17657" fmla="*/ 1357262 w 2769956"/>
                      <a:gd name="connsiteY145-17658" fmla="*/ 1302335 h 1590076"/>
                      <a:gd name="connsiteX146-17659" fmla="*/ 1332356 w 2769956"/>
                      <a:gd name="connsiteY146-17660" fmla="*/ 1337914 h 1590076"/>
                      <a:gd name="connsiteX147-17661" fmla="*/ 1321682 w 2769956"/>
                      <a:gd name="connsiteY147-17662" fmla="*/ 1316567 h 1590076"/>
                      <a:gd name="connsiteX148-17663" fmla="*/ 1314566 w 2769956"/>
                      <a:gd name="connsiteY148-17664" fmla="*/ 1298777 h 1590076"/>
                      <a:gd name="connsiteX149-17665" fmla="*/ 1300334 w 2769956"/>
                      <a:gd name="connsiteY149-17666" fmla="*/ 1337914 h 1590076"/>
                      <a:gd name="connsiteX150-17667" fmla="*/ 1232733 w 2769956"/>
                      <a:gd name="connsiteY150-17668" fmla="*/ 1345030 h 1590076"/>
                      <a:gd name="connsiteX151-17669" fmla="*/ 1200711 w 2769956"/>
                      <a:gd name="connsiteY151-17670" fmla="*/ 1366378 h 1590076"/>
                      <a:gd name="connsiteX152-17671" fmla="*/ 1133109 w 2769956"/>
                      <a:gd name="connsiteY152-17672" fmla="*/ 1394842 h 1590076"/>
                      <a:gd name="connsiteX153-17673" fmla="*/ 1090414 w 2769956"/>
                      <a:gd name="connsiteY153-17674" fmla="*/ 1437538 h 1590076"/>
                      <a:gd name="connsiteX154-17675" fmla="*/ 1022812 w 2769956"/>
                      <a:gd name="connsiteY154-17676" fmla="*/ 1444654 h 1590076"/>
                      <a:gd name="connsiteX155-17677" fmla="*/ 1069066 w 2769956"/>
                      <a:gd name="connsiteY155-17678" fmla="*/ 1483791 h 1590076"/>
                      <a:gd name="connsiteX156-17679" fmla="*/ 1061950 w 2769956"/>
                      <a:gd name="connsiteY156-17680" fmla="*/ 1508697 h 1590076"/>
                      <a:gd name="connsiteX157-17681" fmla="*/ 1086856 w 2769956"/>
                      <a:gd name="connsiteY157-17682" fmla="*/ 1544277 h 1590076"/>
                      <a:gd name="connsiteX158-17683" fmla="*/ 1037044 w 2769956"/>
                      <a:gd name="connsiteY158-17684" fmla="*/ 1583415 h 1590076"/>
                      <a:gd name="connsiteX159-17685" fmla="*/ 969442 w 2769956"/>
                      <a:gd name="connsiteY159-17686" fmla="*/ 1586973 h 1590076"/>
                      <a:gd name="connsiteX160-17687" fmla="*/ 955210 w 2769956"/>
                      <a:gd name="connsiteY160-17688" fmla="*/ 1551393 h 1590076"/>
                      <a:gd name="connsiteX161-17689" fmla="*/ 926747 w 2769956"/>
                      <a:gd name="connsiteY161-17690" fmla="*/ 1480233 h 1590076"/>
                      <a:gd name="connsiteX162-17691" fmla="*/ 933863 w 2769956"/>
                      <a:gd name="connsiteY162-17692" fmla="*/ 1426864 h 1590076"/>
                      <a:gd name="connsiteX163-17693" fmla="*/ 948095 w 2769956"/>
                      <a:gd name="connsiteY163-17694" fmla="*/ 1362820 h 1590076"/>
                      <a:gd name="connsiteX164-17695" fmla="*/ 965884 w 2769956"/>
                      <a:gd name="connsiteY164-17696" fmla="*/ 1362820 h 1590076"/>
                      <a:gd name="connsiteX165-17697" fmla="*/ 933863 w 2769956"/>
                      <a:gd name="connsiteY165-17698" fmla="*/ 1341472 h 1590076"/>
                      <a:gd name="connsiteX166-17699" fmla="*/ 905399 w 2769956"/>
                      <a:gd name="connsiteY166-17700" fmla="*/ 1362820 h 1590076"/>
                      <a:gd name="connsiteX167-17701" fmla="*/ 827123 w 2769956"/>
                      <a:gd name="connsiteY167-17702" fmla="*/ 1369936 h 1590076"/>
                      <a:gd name="connsiteX168-17703" fmla="*/ 816449 w 2769956"/>
                      <a:gd name="connsiteY168-17704" fmla="*/ 1345030 h 1590076"/>
                      <a:gd name="connsiteX169-17705" fmla="*/ 766638 w 2769956"/>
                      <a:gd name="connsiteY169-17706" fmla="*/ 1327240 h 1590076"/>
                      <a:gd name="connsiteX170-17707" fmla="*/ 734616 w 2769956"/>
                      <a:gd name="connsiteY170-17708" fmla="*/ 1270313 h 1590076"/>
                      <a:gd name="connsiteX171-17709" fmla="*/ 731058 w 2769956"/>
                      <a:gd name="connsiteY171-17710" fmla="*/ 1316567 h 1590076"/>
                      <a:gd name="connsiteX172-17711" fmla="*/ 709710 w 2769956"/>
                      <a:gd name="connsiteY172-17712" fmla="*/ 1323682 h 1590076"/>
                      <a:gd name="connsiteX173-17713" fmla="*/ 684804 w 2769956"/>
                      <a:gd name="connsiteY173-17714" fmla="*/ 1316567 h 1590076"/>
                      <a:gd name="connsiteX174-17715" fmla="*/ 667014 w 2769956"/>
                      <a:gd name="connsiteY174-17716" fmla="*/ 1334356 h 1590076"/>
                      <a:gd name="connsiteX175-17717" fmla="*/ 627877 w 2769956"/>
                      <a:gd name="connsiteY175-17718" fmla="*/ 1337914 h 1590076"/>
                      <a:gd name="connsiteX176-17719" fmla="*/ 592297 w 2769956"/>
                      <a:gd name="connsiteY176-17720" fmla="*/ 1305893 h 1590076"/>
                      <a:gd name="connsiteX177-17721" fmla="*/ 546043 w 2769956"/>
                      <a:gd name="connsiteY177-17722" fmla="*/ 1320125 h 1590076"/>
                      <a:gd name="connsiteX178-17723" fmla="*/ 489116 w 2769956"/>
                      <a:gd name="connsiteY178-17724" fmla="*/ 1295219 h 1590076"/>
                      <a:gd name="connsiteX179-17725" fmla="*/ 442862 w 2769956"/>
                      <a:gd name="connsiteY179-17726" fmla="*/ 1266755 h 1590076"/>
                      <a:gd name="connsiteX180-17727" fmla="*/ 385934 w 2769956"/>
                      <a:gd name="connsiteY180-17728" fmla="*/ 1256081 h 1590076"/>
                      <a:gd name="connsiteX181-17729" fmla="*/ 389492 w 2769956"/>
                      <a:gd name="connsiteY181-17730" fmla="*/ 1192037 h 1590076"/>
                      <a:gd name="connsiteX182-17731" fmla="*/ 378818 w 2769956"/>
                      <a:gd name="connsiteY182-17732" fmla="*/ 1145784 h 1590076"/>
                      <a:gd name="connsiteX183-17733" fmla="*/ 407282 w 2769956"/>
                      <a:gd name="connsiteY183-17734" fmla="*/ 1110204 h 1590076"/>
                      <a:gd name="connsiteX184-17735" fmla="*/ 382376 w 2769956"/>
                      <a:gd name="connsiteY184-17736" fmla="*/ 1071066 h 1590076"/>
                      <a:gd name="connsiteX185-17737" fmla="*/ 336123 w 2769956"/>
                      <a:gd name="connsiteY185-17738" fmla="*/ 1085298 h 1590076"/>
                      <a:gd name="connsiteX186-17739" fmla="*/ 311217 w 2769956"/>
                      <a:gd name="connsiteY186-17740" fmla="*/ 1060392 h 1590076"/>
                      <a:gd name="connsiteX187-17741" fmla="*/ 268521 w 2769956"/>
                      <a:gd name="connsiteY187-17742" fmla="*/ 1067508 h 1590076"/>
                      <a:gd name="connsiteX188-17743" fmla="*/ 211593 w 2769956"/>
                      <a:gd name="connsiteY188-17744" fmla="*/ 1046160 h 1590076"/>
                      <a:gd name="connsiteX189-17745" fmla="*/ 190246 w 2769956"/>
                      <a:gd name="connsiteY189-17746" fmla="*/ 1014139 h 1590076"/>
                      <a:gd name="connsiteX190-17747" fmla="*/ 236499 w 2769956"/>
                      <a:gd name="connsiteY190-17748" fmla="*/ 971443 h 1590076"/>
                      <a:gd name="connsiteX191-17749" fmla="*/ 275637 w 2769956"/>
                      <a:gd name="connsiteY191-17750" fmla="*/ 950095 h 1590076"/>
                      <a:gd name="connsiteX192-17751" fmla="*/ 307659 w 2769956"/>
                      <a:gd name="connsiteY192-17752" fmla="*/ 964327 h 1590076"/>
                      <a:gd name="connsiteX193-17753" fmla="*/ 325449 w 2769956"/>
                      <a:gd name="connsiteY193-17754" fmla="*/ 900283 h 1590076"/>
                      <a:gd name="connsiteX194-17755" fmla="*/ 300543 w 2769956"/>
                      <a:gd name="connsiteY194-17756" fmla="*/ 839798 h 1590076"/>
                      <a:gd name="connsiteX195-17757" fmla="*/ 261405 w 2769956"/>
                      <a:gd name="connsiteY195-17758" fmla="*/ 854030 h 1590076"/>
                      <a:gd name="connsiteX196-17759" fmla="*/ 236499 w 2769956"/>
                      <a:gd name="connsiteY196-17760" fmla="*/ 836240 h 1590076"/>
                      <a:gd name="connsiteX197-17761" fmla="*/ 211593 w 2769956"/>
                      <a:gd name="connsiteY197-17762" fmla="*/ 854030 h 1590076"/>
                      <a:gd name="connsiteX198-17763" fmla="*/ 165340 w 2769956"/>
                      <a:gd name="connsiteY198-17764" fmla="*/ 836240 h 1590076"/>
                      <a:gd name="connsiteX199-17765" fmla="*/ 151108 w 2769956"/>
                      <a:gd name="connsiteY199-17766" fmla="*/ 814892 h 1590076"/>
                      <a:gd name="connsiteX200-17767" fmla="*/ 136876 w 2769956"/>
                      <a:gd name="connsiteY200-17768" fmla="*/ 779312 h 1590076"/>
                      <a:gd name="connsiteX201-17769" fmla="*/ 83506 w 2769956"/>
                      <a:gd name="connsiteY201-17770" fmla="*/ 765080 h 1590076"/>
                      <a:gd name="connsiteX202-17771" fmla="*/ 65716 w 2769956"/>
                      <a:gd name="connsiteY202-17772" fmla="*/ 772196 h 1590076"/>
                      <a:gd name="connsiteX203-17773" fmla="*/ 44368 w 2769956"/>
                      <a:gd name="connsiteY203-17774" fmla="*/ 725942 h 1590076"/>
                      <a:gd name="connsiteX204-17775" fmla="*/ 58600 w 2769956"/>
                      <a:gd name="connsiteY204-17776" fmla="*/ 672573 h 1590076"/>
                      <a:gd name="connsiteX205-17777" fmla="*/ 69274 w 2769956"/>
                      <a:gd name="connsiteY205-17778" fmla="*/ 626319 h 1590076"/>
                      <a:gd name="connsiteX206-17779" fmla="*/ 87064 w 2769956"/>
                      <a:gd name="connsiteY206-17780" fmla="*/ 612087 h 1590076"/>
                      <a:gd name="connsiteX207-17781" fmla="*/ 58600 w 2769956"/>
                      <a:gd name="connsiteY207-17782" fmla="*/ 583623 h 1590076"/>
                      <a:gd name="connsiteX208-17783" fmla="*/ 1673 w 2769956"/>
                      <a:gd name="connsiteY208-17784" fmla="*/ 540928 h 1590076"/>
                      <a:gd name="connsiteX0-17785" fmla="*/ 1673 w 2769956"/>
                      <a:gd name="connsiteY0-17786" fmla="*/ 533984 h 1583132"/>
                      <a:gd name="connsiteX1-17787" fmla="*/ 375260 w 2769956"/>
                      <a:gd name="connsiteY1-17788" fmla="*/ 75005 h 1583132"/>
                      <a:gd name="connsiteX2-17789" fmla="*/ 784428 w 2769956"/>
                      <a:gd name="connsiteY2-17790" fmla="*/ 57215 h 1583132"/>
                      <a:gd name="connsiteX3-17791" fmla="*/ 841355 w 2769956"/>
                      <a:gd name="connsiteY3-17792" fmla="*/ 60773 h 1583132"/>
                      <a:gd name="connsiteX4-17793" fmla="*/ 869819 w 2769956"/>
                      <a:gd name="connsiteY4-17794" fmla="*/ 42983 h 1583132"/>
                      <a:gd name="connsiteX5-17795" fmla="*/ 891167 w 2769956"/>
                      <a:gd name="connsiteY5-17796" fmla="*/ 139048 h 1583132"/>
                      <a:gd name="connsiteX6-17797" fmla="*/ 898283 w 2769956"/>
                      <a:gd name="connsiteY6-17798" fmla="*/ 185302 h 1583132"/>
                      <a:gd name="connsiteX7-17799" fmla="*/ 880493 w 2769956"/>
                      <a:gd name="connsiteY7-17800" fmla="*/ 213766 h 1583132"/>
                      <a:gd name="connsiteX8-17801" fmla="*/ 816449 w 2769956"/>
                      <a:gd name="connsiteY8-17802" fmla="*/ 260019 h 1583132"/>
                      <a:gd name="connsiteX9-17803" fmla="*/ 791544 w 2769956"/>
                      <a:gd name="connsiteY9-17804" fmla="*/ 299157 h 1583132"/>
                      <a:gd name="connsiteX10-17805" fmla="*/ 834239 w 2769956"/>
                      <a:gd name="connsiteY10-17806" fmla="*/ 284925 h 1583132"/>
                      <a:gd name="connsiteX11-17807" fmla="*/ 884051 w 2769956"/>
                      <a:gd name="connsiteY11-17808" fmla="*/ 277809 h 1583132"/>
                      <a:gd name="connsiteX12-17809" fmla="*/ 919631 w 2769956"/>
                      <a:gd name="connsiteY12-17810" fmla="*/ 295599 h 1583132"/>
                      <a:gd name="connsiteX13-17811" fmla="*/ 912515 w 2769956"/>
                      <a:gd name="connsiteY13-17812" fmla="*/ 348969 h 1583132"/>
                      <a:gd name="connsiteX14-17813" fmla="*/ 891167 w 2769956"/>
                      <a:gd name="connsiteY14-17814" fmla="*/ 398781 h 1583132"/>
                      <a:gd name="connsiteX15-17815" fmla="*/ 901841 w 2769956"/>
                      <a:gd name="connsiteY15-17816" fmla="*/ 466382 h 1583132"/>
                      <a:gd name="connsiteX16-17817" fmla="*/ 940979 w 2769956"/>
                      <a:gd name="connsiteY16-17818" fmla="*/ 498404 h 1583132"/>
                      <a:gd name="connsiteX17-17819" fmla="*/ 962326 w 2769956"/>
                      <a:gd name="connsiteY17-17820" fmla="*/ 530426 h 1583132"/>
                      <a:gd name="connsiteX18-17821" fmla="*/ 990790 w 2769956"/>
                      <a:gd name="connsiteY18-17822" fmla="*/ 477056 h 1583132"/>
                      <a:gd name="connsiteX19-17823" fmla="*/ 1033486 w 2769956"/>
                      <a:gd name="connsiteY19-17824" fmla="*/ 487730 h 1583132"/>
                      <a:gd name="connsiteX20-17825" fmla="*/ 1069066 w 2769956"/>
                      <a:gd name="connsiteY20-17826" fmla="*/ 473498 h 1583132"/>
                      <a:gd name="connsiteX21-17827" fmla="*/ 1108203 w 2769956"/>
                      <a:gd name="connsiteY21-17828" fmla="*/ 441476 h 1583132"/>
                      <a:gd name="connsiteX22-17829" fmla="*/ 1158015 w 2769956"/>
                      <a:gd name="connsiteY22-17830" fmla="*/ 448592 h 1583132"/>
                      <a:gd name="connsiteX23-17831" fmla="*/ 1197153 w 2769956"/>
                      <a:gd name="connsiteY23-17832" fmla="*/ 437918 h 1583132"/>
                      <a:gd name="connsiteX24-17833" fmla="*/ 1207827 w 2769956"/>
                      <a:gd name="connsiteY24-17834" fmla="*/ 494846 h 1583132"/>
                      <a:gd name="connsiteX25-17835" fmla="*/ 1236291 w 2769956"/>
                      <a:gd name="connsiteY25-17836" fmla="*/ 519752 h 1583132"/>
                      <a:gd name="connsiteX26-17837" fmla="*/ 1232733 w 2769956"/>
                      <a:gd name="connsiteY26-17838" fmla="*/ 562447 h 1583132"/>
                      <a:gd name="connsiteX27-17839" fmla="*/ 1225617 w 2769956"/>
                      <a:gd name="connsiteY27-17840" fmla="*/ 601585 h 1583132"/>
                      <a:gd name="connsiteX28-17841" fmla="*/ 1200711 w 2769956"/>
                      <a:gd name="connsiteY28-17842" fmla="*/ 626491 h 1583132"/>
                      <a:gd name="connsiteX29-17843" fmla="*/ 1165131 w 2769956"/>
                      <a:gd name="connsiteY29-17844" fmla="*/ 679861 h 1583132"/>
                      <a:gd name="connsiteX30-17845" fmla="*/ 1190037 w 2769956"/>
                      <a:gd name="connsiteY30-17846" fmla="*/ 694093 h 1583132"/>
                      <a:gd name="connsiteX31-17847" fmla="*/ 1232733 w 2769956"/>
                      <a:gd name="connsiteY31-17848" fmla="*/ 665629 h 1583132"/>
                      <a:gd name="connsiteX32-17849" fmla="*/ 1268312 w 2769956"/>
                      <a:gd name="connsiteY32-17850" fmla="*/ 733230 h 1583132"/>
                      <a:gd name="connsiteX33-17851" fmla="*/ 1303892 w 2769956"/>
                      <a:gd name="connsiteY33-17852" fmla="*/ 736788 h 1583132"/>
                      <a:gd name="connsiteX34-17853" fmla="*/ 1350146 w 2769956"/>
                      <a:gd name="connsiteY34-17854" fmla="*/ 747462 h 1583132"/>
                      <a:gd name="connsiteX35-17855" fmla="*/ 1385726 w 2769956"/>
                      <a:gd name="connsiteY35-17856" fmla="*/ 690535 h 1583132"/>
                      <a:gd name="connsiteX36-17857" fmla="*/ 1424863 w 2769956"/>
                      <a:gd name="connsiteY36-17858" fmla="*/ 665629 h 1583132"/>
                      <a:gd name="connsiteX37-17859" fmla="*/ 1478233 w 2769956"/>
                      <a:gd name="connsiteY37-17860" fmla="*/ 690535 h 1583132"/>
                      <a:gd name="connsiteX38-17861" fmla="*/ 1506697 w 2769956"/>
                      <a:gd name="connsiteY38-17862" fmla="*/ 704767 h 1583132"/>
                      <a:gd name="connsiteX39-17863" fmla="*/ 1531603 w 2769956"/>
                      <a:gd name="connsiteY39-17864" fmla="*/ 694093 h 1583132"/>
                      <a:gd name="connsiteX40-17865" fmla="*/ 1520929 w 2769956"/>
                      <a:gd name="connsiteY40-17866" fmla="*/ 654955 h 1583132"/>
                      <a:gd name="connsiteX41-17867" fmla="*/ 1524487 w 2769956"/>
                      <a:gd name="connsiteY41-17868" fmla="*/ 612259 h 1583132"/>
                      <a:gd name="connsiteX42-17869" fmla="*/ 1560067 w 2769956"/>
                      <a:gd name="connsiteY42-17870" fmla="*/ 580237 h 1583132"/>
                      <a:gd name="connsiteX43-17871" fmla="*/ 1631226 w 2769956"/>
                      <a:gd name="connsiteY43-17872" fmla="*/ 590911 h 1583132"/>
                      <a:gd name="connsiteX44-17873" fmla="*/ 1698828 w 2769956"/>
                      <a:gd name="connsiteY44-17874" fmla="*/ 615817 h 1583132"/>
                      <a:gd name="connsiteX45-17875" fmla="*/ 1745081 w 2769956"/>
                      <a:gd name="connsiteY45-17876" fmla="*/ 615817 h 1583132"/>
                      <a:gd name="connsiteX46-17877" fmla="*/ 1784219 w 2769956"/>
                      <a:gd name="connsiteY46-17878" fmla="*/ 601585 h 1583132"/>
                      <a:gd name="connsiteX47-17879" fmla="*/ 1802009 w 2769956"/>
                      <a:gd name="connsiteY47-17880" fmla="*/ 598027 h 1583132"/>
                      <a:gd name="connsiteX48-17881" fmla="*/ 1819799 w 2769956"/>
                      <a:gd name="connsiteY48-17882" fmla="*/ 630049 h 1583132"/>
                      <a:gd name="connsiteX49-17883" fmla="*/ 1762871 w 2769956"/>
                      <a:gd name="connsiteY49-17884" fmla="*/ 704767 h 1583132"/>
                      <a:gd name="connsiteX50-17885" fmla="*/ 1748639 w 2769956"/>
                      <a:gd name="connsiteY50-17886" fmla="*/ 747462 h 1583132"/>
                      <a:gd name="connsiteX51-17887" fmla="*/ 1784219 w 2769956"/>
                      <a:gd name="connsiteY51-17888" fmla="*/ 761694 h 1583132"/>
                      <a:gd name="connsiteX52-17889" fmla="*/ 1880284 w 2769956"/>
                      <a:gd name="connsiteY52-17890" fmla="*/ 743904 h 1583132"/>
                      <a:gd name="connsiteX53-17891" fmla="*/ 1933654 w 2769956"/>
                      <a:gd name="connsiteY53-17892" fmla="*/ 708324 h 1583132"/>
                      <a:gd name="connsiteX54-17893" fmla="*/ 1976350 w 2769956"/>
                      <a:gd name="connsiteY54-17894" fmla="*/ 722556 h 1583132"/>
                      <a:gd name="connsiteX55-17895" fmla="*/ 2001256 w 2769956"/>
                      <a:gd name="connsiteY55-17896" fmla="*/ 754578 h 1583132"/>
                      <a:gd name="connsiteX56-17897" fmla="*/ 2036835 w 2769956"/>
                      <a:gd name="connsiteY56-17898" fmla="*/ 715440 h 1583132"/>
                      <a:gd name="connsiteX57-17899" fmla="*/ 2047509 w 2769956"/>
                      <a:gd name="connsiteY57-17900" fmla="*/ 558889 h 1583132"/>
                      <a:gd name="connsiteX58-17901" fmla="*/ 2065299 w 2769956"/>
                      <a:gd name="connsiteY58-17902" fmla="*/ 491288 h 1583132"/>
                      <a:gd name="connsiteX59-17903" fmla="*/ 2115111 w 2769956"/>
                      <a:gd name="connsiteY59-17904" fmla="*/ 445034 h 1583132"/>
                      <a:gd name="connsiteX60-17905" fmla="*/ 2132901 w 2769956"/>
                      <a:gd name="connsiteY60-17906" fmla="*/ 348969 h 1583132"/>
                      <a:gd name="connsiteX61-17907" fmla="*/ 2129343 w 2769956"/>
                      <a:gd name="connsiteY61-17908" fmla="*/ 299157 h 1583132"/>
                      <a:gd name="connsiteX62-17909" fmla="*/ 2193386 w 2769956"/>
                      <a:gd name="connsiteY62-17910" fmla="*/ 267135 h 1583132"/>
                      <a:gd name="connsiteX63-17911" fmla="*/ 2214734 w 2769956"/>
                      <a:gd name="connsiteY63-17912" fmla="*/ 224440 h 1583132"/>
                      <a:gd name="connsiteX64-17913" fmla="*/ 2207618 w 2769956"/>
                      <a:gd name="connsiteY64-17914" fmla="*/ 142606 h 1583132"/>
                      <a:gd name="connsiteX65-17915" fmla="*/ 2236082 w 2769956"/>
                      <a:gd name="connsiteY65-17916" fmla="*/ 96353 h 1583132"/>
                      <a:gd name="connsiteX66-17917" fmla="*/ 2300126 w 2769956"/>
                      <a:gd name="connsiteY66-17918" fmla="*/ 92795 h 1583132"/>
                      <a:gd name="connsiteX67-17919" fmla="*/ 2346379 w 2769956"/>
                      <a:gd name="connsiteY67-17920" fmla="*/ 64331 h 1583132"/>
                      <a:gd name="connsiteX68-17921" fmla="*/ 2396191 w 2769956"/>
                      <a:gd name="connsiteY68-17922" fmla="*/ 28751 h 1583132"/>
                      <a:gd name="connsiteX69-17923" fmla="*/ 2431771 w 2769956"/>
                      <a:gd name="connsiteY69-17924" fmla="*/ 287 h 1583132"/>
                      <a:gd name="connsiteX70-17925" fmla="*/ 2474467 w 2769956"/>
                      <a:gd name="connsiteY70-17926" fmla="*/ 46541 h 1583132"/>
                      <a:gd name="connsiteX71-17927" fmla="*/ 2520720 w 2769956"/>
                      <a:gd name="connsiteY71-17928" fmla="*/ 128374 h 1583132"/>
                      <a:gd name="connsiteX72-17929" fmla="*/ 2538510 w 2769956"/>
                      <a:gd name="connsiteY72-17930" fmla="*/ 160396 h 1583132"/>
                      <a:gd name="connsiteX73-17931" fmla="*/ 2588322 w 2769956"/>
                      <a:gd name="connsiteY73-17932" fmla="*/ 139048 h 1583132"/>
                      <a:gd name="connsiteX74-17933" fmla="*/ 2648807 w 2769956"/>
                      <a:gd name="connsiteY74-17934" fmla="*/ 114142 h 1583132"/>
                      <a:gd name="connsiteX75-17935" fmla="*/ 2659481 w 2769956"/>
                      <a:gd name="connsiteY75-17936" fmla="*/ 156838 h 1583132"/>
                      <a:gd name="connsiteX76-17937" fmla="*/ 2712851 w 2769956"/>
                      <a:gd name="connsiteY76-17938" fmla="*/ 149722 h 1583132"/>
                      <a:gd name="connsiteX77-17939" fmla="*/ 2748431 w 2769956"/>
                      <a:gd name="connsiteY77-17940" fmla="*/ 156838 h 1583132"/>
                      <a:gd name="connsiteX78-17941" fmla="*/ 2769779 w 2769956"/>
                      <a:gd name="connsiteY78-17942" fmla="*/ 195976 h 1583132"/>
                      <a:gd name="connsiteX79-17943" fmla="*/ 2755547 w 2769956"/>
                      <a:gd name="connsiteY79-17944" fmla="*/ 227998 h 1583132"/>
                      <a:gd name="connsiteX80-17945" fmla="*/ 2705735 w 2769956"/>
                      <a:gd name="connsiteY80-17946" fmla="*/ 302715 h 1583132"/>
                      <a:gd name="connsiteX81-17947" fmla="*/ 2680829 w 2769956"/>
                      <a:gd name="connsiteY81-17948" fmla="*/ 341853 h 1583132"/>
                      <a:gd name="connsiteX82-17949" fmla="*/ 2663039 w 2769956"/>
                      <a:gd name="connsiteY82-17950" fmla="*/ 391665 h 1583132"/>
                      <a:gd name="connsiteX83-17951" fmla="*/ 2648807 w 2769956"/>
                      <a:gd name="connsiteY83-17952" fmla="*/ 416570 h 1583132"/>
                      <a:gd name="connsiteX84-17953" fmla="*/ 2680829 w 2769956"/>
                      <a:gd name="connsiteY84-17954" fmla="*/ 441476 h 1583132"/>
                      <a:gd name="connsiteX85-17955" fmla="*/ 2655923 w 2769956"/>
                      <a:gd name="connsiteY85-17956" fmla="*/ 494846 h 1583132"/>
                      <a:gd name="connsiteX86-17957" fmla="*/ 2677271 w 2769956"/>
                      <a:gd name="connsiteY86-17958" fmla="*/ 548216 h 1583132"/>
                      <a:gd name="connsiteX87-17959" fmla="*/ 2634575 w 2769956"/>
                      <a:gd name="connsiteY87-17960" fmla="*/ 537542 h 1583132"/>
                      <a:gd name="connsiteX88-17961" fmla="*/ 2588322 w 2769956"/>
                      <a:gd name="connsiteY88-17962" fmla="*/ 526868 h 1583132"/>
                      <a:gd name="connsiteX89-17963" fmla="*/ 2616786 w 2769956"/>
                      <a:gd name="connsiteY89-17964" fmla="*/ 558889 h 1583132"/>
                      <a:gd name="connsiteX90-17965" fmla="*/ 2588322 w 2769956"/>
                      <a:gd name="connsiteY90-17966" fmla="*/ 605143 h 1583132"/>
                      <a:gd name="connsiteX91-17967" fmla="*/ 2566974 w 2769956"/>
                      <a:gd name="connsiteY91-17968" fmla="*/ 612259 h 1583132"/>
                      <a:gd name="connsiteX92-17969" fmla="*/ 2556300 w 2769956"/>
                      <a:gd name="connsiteY92-17970" fmla="*/ 644281 h 1583132"/>
                      <a:gd name="connsiteX93-17971" fmla="*/ 2520720 w 2769956"/>
                      <a:gd name="connsiteY93-17972" fmla="*/ 676303 h 1583132"/>
                      <a:gd name="connsiteX94-17973" fmla="*/ 2506488 w 2769956"/>
                      <a:gd name="connsiteY94-17974" fmla="*/ 708324 h 1583132"/>
                      <a:gd name="connsiteX95-17975" fmla="*/ 2470909 w 2769956"/>
                      <a:gd name="connsiteY95-17976" fmla="*/ 711882 h 1583132"/>
                      <a:gd name="connsiteX96-17977" fmla="*/ 2438887 w 2769956"/>
                      <a:gd name="connsiteY96-17978" fmla="*/ 715440 h 1583132"/>
                      <a:gd name="connsiteX97-17979" fmla="*/ 2424655 w 2769956"/>
                      <a:gd name="connsiteY97-17980" fmla="*/ 754578 h 1583132"/>
                      <a:gd name="connsiteX98-17981" fmla="*/ 2421097 w 2769956"/>
                      <a:gd name="connsiteY98-17982" fmla="*/ 768810 h 1583132"/>
                      <a:gd name="connsiteX99-17983" fmla="*/ 2381959 w 2769956"/>
                      <a:gd name="connsiteY99-17984" fmla="*/ 825738 h 1583132"/>
                      <a:gd name="connsiteX100-17985" fmla="*/ 2346379 w 2769956"/>
                      <a:gd name="connsiteY100-17986" fmla="*/ 847086 h 1583132"/>
                      <a:gd name="connsiteX101-17987" fmla="*/ 2335705 w 2769956"/>
                      <a:gd name="connsiteY101-17988" fmla="*/ 847086 h 1583132"/>
                      <a:gd name="connsiteX102-17989" fmla="*/ 2314358 w 2769956"/>
                      <a:gd name="connsiteY102-17990" fmla="*/ 871991 h 1583132"/>
                      <a:gd name="connsiteX103-17991" fmla="*/ 2293010 w 2769956"/>
                      <a:gd name="connsiteY103-17992" fmla="*/ 879107 h 1583132"/>
                      <a:gd name="connsiteX104-17993" fmla="*/ 2260988 w 2769956"/>
                      <a:gd name="connsiteY104-17994" fmla="*/ 900455 h 1583132"/>
                      <a:gd name="connsiteX105-17995" fmla="*/ 2218292 w 2769956"/>
                      <a:gd name="connsiteY105-17996" fmla="*/ 907571 h 1583132"/>
                      <a:gd name="connsiteX106-17997" fmla="*/ 2189828 w 2769956"/>
                      <a:gd name="connsiteY106-17998" fmla="*/ 985847 h 1583132"/>
                      <a:gd name="connsiteX107-17999" fmla="*/ 2157807 w 2769956"/>
                      <a:gd name="connsiteY107-18000" fmla="*/ 1039216 h 1583132"/>
                      <a:gd name="connsiteX108-18001" fmla="*/ 2122227 w 2769956"/>
                      <a:gd name="connsiteY108-18002" fmla="*/ 1042774 h 1583132"/>
                      <a:gd name="connsiteX109-18003" fmla="*/ 2097321 w 2769956"/>
                      <a:gd name="connsiteY109-18004" fmla="*/ 1057006 h 1583132"/>
                      <a:gd name="connsiteX110-18005" fmla="*/ 2068857 w 2769956"/>
                      <a:gd name="connsiteY110-18006" fmla="*/ 1064122 h 1583132"/>
                      <a:gd name="connsiteX111-18007" fmla="*/ 2022603 w 2769956"/>
                      <a:gd name="connsiteY111-18008" fmla="*/ 1081912 h 1583132"/>
                      <a:gd name="connsiteX112-18009" fmla="*/ 2004814 w 2769956"/>
                      <a:gd name="connsiteY112-18010" fmla="*/ 1060564 h 1583132"/>
                      <a:gd name="connsiteX113-18011" fmla="*/ 1990582 w 2769956"/>
                      <a:gd name="connsiteY113-18012" fmla="*/ 1081912 h 1583132"/>
                      <a:gd name="connsiteX114-18013" fmla="*/ 1979908 w 2769956"/>
                      <a:gd name="connsiteY114-18014" fmla="*/ 1106818 h 1583132"/>
                      <a:gd name="connsiteX115-18015" fmla="*/ 1944328 w 2769956"/>
                      <a:gd name="connsiteY115-18016" fmla="*/ 1081912 h 1583132"/>
                      <a:gd name="connsiteX116-18017" fmla="*/ 1908748 w 2769956"/>
                      <a:gd name="connsiteY116-18018" fmla="*/ 1089028 h 1583132"/>
                      <a:gd name="connsiteX117-18019" fmla="*/ 1866053 w 2769956"/>
                      <a:gd name="connsiteY117-18020" fmla="*/ 1117492 h 1583132"/>
                      <a:gd name="connsiteX118-18021" fmla="*/ 1837589 w 2769956"/>
                      <a:gd name="connsiteY118-18022" fmla="*/ 1103260 h 1583132"/>
                      <a:gd name="connsiteX119-18023" fmla="*/ 1844705 w 2769956"/>
                      <a:gd name="connsiteY119-18024" fmla="*/ 1078354 h 1583132"/>
                      <a:gd name="connsiteX120-18025" fmla="*/ 1805567 w 2769956"/>
                      <a:gd name="connsiteY120-18026" fmla="*/ 1106818 h 1583132"/>
                      <a:gd name="connsiteX121-18027" fmla="*/ 1805567 w 2769956"/>
                      <a:gd name="connsiteY121-18028" fmla="*/ 1138840 h 1583132"/>
                      <a:gd name="connsiteX122-18029" fmla="*/ 1787777 w 2769956"/>
                      <a:gd name="connsiteY122-18030" fmla="*/ 1128166 h 1583132"/>
                      <a:gd name="connsiteX123-18031" fmla="*/ 1773545 w 2769956"/>
                      <a:gd name="connsiteY123-18032" fmla="*/ 1149514 h 1583132"/>
                      <a:gd name="connsiteX124-18033" fmla="*/ 1766429 w 2769956"/>
                      <a:gd name="connsiteY124-18034" fmla="*/ 1188651 h 1583132"/>
                      <a:gd name="connsiteX125-18035" fmla="*/ 1702386 w 2769956"/>
                      <a:gd name="connsiteY125-18036" fmla="*/ 1188651 h 1583132"/>
                      <a:gd name="connsiteX126-18037" fmla="*/ 1698828 w 2769956"/>
                      <a:gd name="connsiteY126-18038" fmla="*/ 1142398 h 1583132"/>
                      <a:gd name="connsiteX127-18039" fmla="*/ 1638342 w 2769956"/>
                      <a:gd name="connsiteY127-18040" fmla="*/ 1081912 h 1583132"/>
                      <a:gd name="connsiteX128-18041" fmla="*/ 1627668 w 2769956"/>
                      <a:gd name="connsiteY128-18042" fmla="*/ 1053448 h 1583132"/>
                      <a:gd name="connsiteX129-18043" fmla="*/ 1641900 w 2769956"/>
                      <a:gd name="connsiteY129-18044" fmla="*/ 1113934 h 1583132"/>
                      <a:gd name="connsiteX130-18045" fmla="*/ 1613436 w 2769956"/>
                      <a:gd name="connsiteY130-18046" fmla="*/ 1103260 h 1583132"/>
                      <a:gd name="connsiteX131-18047" fmla="*/ 1645458 w 2769956"/>
                      <a:gd name="connsiteY131-18048" fmla="*/ 1174419 h 1583132"/>
                      <a:gd name="connsiteX132-18049" fmla="*/ 1631226 w 2769956"/>
                      <a:gd name="connsiteY132-18050" fmla="*/ 1213557 h 1583132"/>
                      <a:gd name="connsiteX133-18051" fmla="*/ 1616994 w 2769956"/>
                      <a:gd name="connsiteY133-18052" fmla="*/ 1217115 h 1583132"/>
                      <a:gd name="connsiteX134-18053" fmla="*/ 1588530 w 2769956"/>
                      <a:gd name="connsiteY134-18054" fmla="*/ 1192209 h 1583132"/>
                      <a:gd name="connsiteX135-18055" fmla="*/ 1574298 w 2769956"/>
                      <a:gd name="connsiteY135-18056" fmla="*/ 1224231 h 1583132"/>
                      <a:gd name="connsiteX136-18057" fmla="*/ 1549393 w 2769956"/>
                      <a:gd name="connsiteY136-18058" fmla="*/ 1217115 h 1583132"/>
                      <a:gd name="connsiteX137-18059" fmla="*/ 1545835 w 2769956"/>
                      <a:gd name="connsiteY137-18060" fmla="*/ 1181535 h 1583132"/>
                      <a:gd name="connsiteX138-18061" fmla="*/ 1538719 w 2769956"/>
                      <a:gd name="connsiteY138-18062" fmla="*/ 1266927 h 1583132"/>
                      <a:gd name="connsiteX139-18063" fmla="*/ 1496023 w 2769956"/>
                      <a:gd name="connsiteY139-18064" fmla="*/ 1274043 h 1583132"/>
                      <a:gd name="connsiteX140-18065" fmla="*/ 1474675 w 2769956"/>
                      <a:gd name="connsiteY140-18066" fmla="*/ 1288275 h 1583132"/>
                      <a:gd name="connsiteX141-18067" fmla="*/ 1442653 w 2769956"/>
                      <a:gd name="connsiteY141-18068" fmla="*/ 1277601 h 1583132"/>
                      <a:gd name="connsiteX142-18069" fmla="*/ 1407074 w 2769956"/>
                      <a:gd name="connsiteY142-18070" fmla="*/ 1302507 h 1583132"/>
                      <a:gd name="connsiteX143-18071" fmla="*/ 1367936 w 2769956"/>
                      <a:gd name="connsiteY143-18072" fmla="*/ 1284717 h 1583132"/>
                      <a:gd name="connsiteX144-18073" fmla="*/ 1357262 w 2769956"/>
                      <a:gd name="connsiteY144-18074" fmla="*/ 1295391 h 1583132"/>
                      <a:gd name="connsiteX145-18075" fmla="*/ 1332356 w 2769956"/>
                      <a:gd name="connsiteY145-18076" fmla="*/ 1330970 h 1583132"/>
                      <a:gd name="connsiteX146-18077" fmla="*/ 1321682 w 2769956"/>
                      <a:gd name="connsiteY146-18078" fmla="*/ 1309623 h 1583132"/>
                      <a:gd name="connsiteX147-18079" fmla="*/ 1314566 w 2769956"/>
                      <a:gd name="connsiteY147-18080" fmla="*/ 1291833 h 1583132"/>
                      <a:gd name="connsiteX148-18081" fmla="*/ 1300334 w 2769956"/>
                      <a:gd name="connsiteY148-18082" fmla="*/ 1330970 h 1583132"/>
                      <a:gd name="connsiteX149-18083" fmla="*/ 1232733 w 2769956"/>
                      <a:gd name="connsiteY149-18084" fmla="*/ 1338086 h 1583132"/>
                      <a:gd name="connsiteX150-18085" fmla="*/ 1200711 w 2769956"/>
                      <a:gd name="connsiteY150-18086" fmla="*/ 1359434 h 1583132"/>
                      <a:gd name="connsiteX151-18087" fmla="*/ 1133109 w 2769956"/>
                      <a:gd name="connsiteY151-18088" fmla="*/ 1387898 h 1583132"/>
                      <a:gd name="connsiteX152-18089" fmla="*/ 1090414 w 2769956"/>
                      <a:gd name="connsiteY152-18090" fmla="*/ 1430594 h 1583132"/>
                      <a:gd name="connsiteX153-18091" fmla="*/ 1022812 w 2769956"/>
                      <a:gd name="connsiteY153-18092" fmla="*/ 1437710 h 1583132"/>
                      <a:gd name="connsiteX154-18093" fmla="*/ 1069066 w 2769956"/>
                      <a:gd name="connsiteY154-18094" fmla="*/ 1476847 h 1583132"/>
                      <a:gd name="connsiteX155-18095" fmla="*/ 1061950 w 2769956"/>
                      <a:gd name="connsiteY155-18096" fmla="*/ 1501753 h 1583132"/>
                      <a:gd name="connsiteX156-18097" fmla="*/ 1086856 w 2769956"/>
                      <a:gd name="connsiteY156-18098" fmla="*/ 1537333 h 1583132"/>
                      <a:gd name="connsiteX157-18099" fmla="*/ 1037044 w 2769956"/>
                      <a:gd name="connsiteY157-18100" fmla="*/ 1576471 h 1583132"/>
                      <a:gd name="connsiteX158-18101" fmla="*/ 969442 w 2769956"/>
                      <a:gd name="connsiteY158-18102" fmla="*/ 1580029 h 1583132"/>
                      <a:gd name="connsiteX159-18103" fmla="*/ 955210 w 2769956"/>
                      <a:gd name="connsiteY159-18104" fmla="*/ 1544449 h 1583132"/>
                      <a:gd name="connsiteX160-18105" fmla="*/ 926747 w 2769956"/>
                      <a:gd name="connsiteY160-18106" fmla="*/ 1473289 h 1583132"/>
                      <a:gd name="connsiteX161-18107" fmla="*/ 933863 w 2769956"/>
                      <a:gd name="connsiteY161-18108" fmla="*/ 1419920 h 1583132"/>
                      <a:gd name="connsiteX162-18109" fmla="*/ 948095 w 2769956"/>
                      <a:gd name="connsiteY162-18110" fmla="*/ 1355876 h 1583132"/>
                      <a:gd name="connsiteX163-18111" fmla="*/ 965884 w 2769956"/>
                      <a:gd name="connsiteY163-18112" fmla="*/ 1355876 h 1583132"/>
                      <a:gd name="connsiteX164-18113" fmla="*/ 933863 w 2769956"/>
                      <a:gd name="connsiteY164-18114" fmla="*/ 1334528 h 1583132"/>
                      <a:gd name="connsiteX165-18115" fmla="*/ 905399 w 2769956"/>
                      <a:gd name="connsiteY165-18116" fmla="*/ 1355876 h 1583132"/>
                      <a:gd name="connsiteX166-18117" fmla="*/ 827123 w 2769956"/>
                      <a:gd name="connsiteY166-18118" fmla="*/ 1362992 h 1583132"/>
                      <a:gd name="connsiteX167-18119" fmla="*/ 816449 w 2769956"/>
                      <a:gd name="connsiteY167-18120" fmla="*/ 1338086 h 1583132"/>
                      <a:gd name="connsiteX168-18121" fmla="*/ 766638 w 2769956"/>
                      <a:gd name="connsiteY168-18122" fmla="*/ 1320296 h 1583132"/>
                      <a:gd name="connsiteX169-18123" fmla="*/ 734616 w 2769956"/>
                      <a:gd name="connsiteY169-18124" fmla="*/ 1263369 h 1583132"/>
                      <a:gd name="connsiteX170-18125" fmla="*/ 731058 w 2769956"/>
                      <a:gd name="connsiteY170-18126" fmla="*/ 1309623 h 1583132"/>
                      <a:gd name="connsiteX171-18127" fmla="*/ 709710 w 2769956"/>
                      <a:gd name="connsiteY171-18128" fmla="*/ 1316738 h 1583132"/>
                      <a:gd name="connsiteX172-18129" fmla="*/ 684804 w 2769956"/>
                      <a:gd name="connsiteY172-18130" fmla="*/ 1309623 h 1583132"/>
                      <a:gd name="connsiteX173-18131" fmla="*/ 667014 w 2769956"/>
                      <a:gd name="connsiteY173-18132" fmla="*/ 1327412 h 1583132"/>
                      <a:gd name="connsiteX174-18133" fmla="*/ 627877 w 2769956"/>
                      <a:gd name="connsiteY174-18134" fmla="*/ 1330970 h 1583132"/>
                      <a:gd name="connsiteX175-18135" fmla="*/ 592297 w 2769956"/>
                      <a:gd name="connsiteY175-18136" fmla="*/ 1298949 h 1583132"/>
                      <a:gd name="connsiteX176-18137" fmla="*/ 546043 w 2769956"/>
                      <a:gd name="connsiteY176-18138" fmla="*/ 1313181 h 1583132"/>
                      <a:gd name="connsiteX177-18139" fmla="*/ 489116 w 2769956"/>
                      <a:gd name="connsiteY177-18140" fmla="*/ 1288275 h 1583132"/>
                      <a:gd name="connsiteX178-18141" fmla="*/ 442862 w 2769956"/>
                      <a:gd name="connsiteY178-18142" fmla="*/ 1259811 h 1583132"/>
                      <a:gd name="connsiteX179-18143" fmla="*/ 385934 w 2769956"/>
                      <a:gd name="connsiteY179-18144" fmla="*/ 1249137 h 1583132"/>
                      <a:gd name="connsiteX180-18145" fmla="*/ 389492 w 2769956"/>
                      <a:gd name="connsiteY180-18146" fmla="*/ 1185093 h 1583132"/>
                      <a:gd name="connsiteX181-18147" fmla="*/ 378818 w 2769956"/>
                      <a:gd name="connsiteY181-18148" fmla="*/ 1138840 h 1583132"/>
                      <a:gd name="connsiteX182-18149" fmla="*/ 407282 w 2769956"/>
                      <a:gd name="connsiteY182-18150" fmla="*/ 1103260 h 1583132"/>
                      <a:gd name="connsiteX183-18151" fmla="*/ 382376 w 2769956"/>
                      <a:gd name="connsiteY183-18152" fmla="*/ 1064122 h 1583132"/>
                      <a:gd name="connsiteX184-18153" fmla="*/ 336123 w 2769956"/>
                      <a:gd name="connsiteY184-18154" fmla="*/ 1078354 h 1583132"/>
                      <a:gd name="connsiteX185-18155" fmla="*/ 311217 w 2769956"/>
                      <a:gd name="connsiteY185-18156" fmla="*/ 1053448 h 1583132"/>
                      <a:gd name="connsiteX186-18157" fmla="*/ 268521 w 2769956"/>
                      <a:gd name="connsiteY186-18158" fmla="*/ 1060564 h 1583132"/>
                      <a:gd name="connsiteX187-18159" fmla="*/ 211593 w 2769956"/>
                      <a:gd name="connsiteY187-18160" fmla="*/ 1039216 h 1583132"/>
                      <a:gd name="connsiteX188-18161" fmla="*/ 190246 w 2769956"/>
                      <a:gd name="connsiteY188-18162" fmla="*/ 1007195 h 1583132"/>
                      <a:gd name="connsiteX189-18163" fmla="*/ 236499 w 2769956"/>
                      <a:gd name="connsiteY189-18164" fmla="*/ 964499 h 1583132"/>
                      <a:gd name="connsiteX190-18165" fmla="*/ 275637 w 2769956"/>
                      <a:gd name="connsiteY190-18166" fmla="*/ 943151 h 1583132"/>
                      <a:gd name="connsiteX191-18167" fmla="*/ 307659 w 2769956"/>
                      <a:gd name="connsiteY191-18168" fmla="*/ 957383 h 1583132"/>
                      <a:gd name="connsiteX192-18169" fmla="*/ 325449 w 2769956"/>
                      <a:gd name="connsiteY192-18170" fmla="*/ 893339 h 1583132"/>
                      <a:gd name="connsiteX193-18171" fmla="*/ 300543 w 2769956"/>
                      <a:gd name="connsiteY193-18172" fmla="*/ 832854 h 1583132"/>
                      <a:gd name="connsiteX194-18173" fmla="*/ 261405 w 2769956"/>
                      <a:gd name="connsiteY194-18174" fmla="*/ 847086 h 1583132"/>
                      <a:gd name="connsiteX195-18175" fmla="*/ 236499 w 2769956"/>
                      <a:gd name="connsiteY195-18176" fmla="*/ 829296 h 1583132"/>
                      <a:gd name="connsiteX196-18177" fmla="*/ 211593 w 2769956"/>
                      <a:gd name="connsiteY196-18178" fmla="*/ 847086 h 1583132"/>
                      <a:gd name="connsiteX197-18179" fmla="*/ 165340 w 2769956"/>
                      <a:gd name="connsiteY197-18180" fmla="*/ 829296 h 1583132"/>
                      <a:gd name="connsiteX198-18181" fmla="*/ 151108 w 2769956"/>
                      <a:gd name="connsiteY198-18182" fmla="*/ 807948 h 1583132"/>
                      <a:gd name="connsiteX199-18183" fmla="*/ 136876 w 2769956"/>
                      <a:gd name="connsiteY199-18184" fmla="*/ 772368 h 1583132"/>
                      <a:gd name="connsiteX200-18185" fmla="*/ 83506 w 2769956"/>
                      <a:gd name="connsiteY200-18186" fmla="*/ 758136 h 1583132"/>
                      <a:gd name="connsiteX201-18187" fmla="*/ 65716 w 2769956"/>
                      <a:gd name="connsiteY201-18188" fmla="*/ 765252 h 1583132"/>
                      <a:gd name="connsiteX202-18189" fmla="*/ 44368 w 2769956"/>
                      <a:gd name="connsiteY202-18190" fmla="*/ 718998 h 1583132"/>
                      <a:gd name="connsiteX203-18191" fmla="*/ 58600 w 2769956"/>
                      <a:gd name="connsiteY203-18192" fmla="*/ 665629 h 1583132"/>
                      <a:gd name="connsiteX204-18193" fmla="*/ 69274 w 2769956"/>
                      <a:gd name="connsiteY204-18194" fmla="*/ 619375 h 1583132"/>
                      <a:gd name="connsiteX205-18195" fmla="*/ 87064 w 2769956"/>
                      <a:gd name="connsiteY205-18196" fmla="*/ 605143 h 1583132"/>
                      <a:gd name="connsiteX206-18197" fmla="*/ 58600 w 2769956"/>
                      <a:gd name="connsiteY206-18198" fmla="*/ 576679 h 1583132"/>
                      <a:gd name="connsiteX207-18199" fmla="*/ 1673 w 2769956"/>
                      <a:gd name="connsiteY207-18200" fmla="*/ 533984 h 1583132"/>
                      <a:gd name="connsiteX0-18201" fmla="*/ 1673 w 2769956"/>
                      <a:gd name="connsiteY0-18202" fmla="*/ 533984 h 1583132"/>
                      <a:gd name="connsiteX1-18203" fmla="*/ 375260 w 2769956"/>
                      <a:gd name="connsiteY1-18204" fmla="*/ 75005 h 1583132"/>
                      <a:gd name="connsiteX2-18205" fmla="*/ 841355 w 2769956"/>
                      <a:gd name="connsiteY2-18206" fmla="*/ 60773 h 1583132"/>
                      <a:gd name="connsiteX3-18207" fmla="*/ 869819 w 2769956"/>
                      <a:gd name="connsiteY3-18208" fmla="*/ 42983 h 1583132"/>
                      <a:gd name="connsiteX4-18209" fmla="*/ 891167 w 2769956"/>
                      <a:gd name="connsiteY4-18210" fmla="*/ 139048 h 1583132"/>
                      <a:gd name="connsiteX5-18211" fmla="*/ 898283 w 2769956"/>
                      <a:gd name="connsiteY5-18212" fmla="*/ 185302 h 1583132"/>
                      <a:gd name="connsiteX6-18213" fmla="*/ 880493 w 2769956"/>
                      <a:gd name="connsiteY6-18214" fmla="*/ 213766 h 1583132"/>
                      <a:gd name="connsiteX7-18215" fmla="*/ 816449 w 2769956"/>
                      <a:gd name="connsiteY7-18216" fmla="*/ 260019 h 1583132"/>
                      <a:gd name="connsiteX8-18217" fmla="*/ 791544 w 2769956"/>
                      <a:gd name="connsiteY8-18218" fmla="*/ 299157 h 1583132"/>
                      <a:gd name="connsiteX9-18219" fmla="*/ 834239 w 2769956"/>
                      <a:gd name="connsiteY9-18220" fmla="*/ 284925 h 1583132"/>
                      <a:gd name="connsiteX10-18221" fmla="*/ 884051 w 2769956"/>
                      <a:gd name="connsiteY10-18222" fmla="*/ 277809 h 1583132"/>
                      <a:gd name="connsiteX11-18223" fmla="*/ 919631 w 2769956"/>
                      <a:gd name="connsiteY11-18224" fmla="*/ 295599 h 1583132"/>
                      <a:gd name="connsiteX12-18225" fmla="*/ 912515 w 2769956"/>
                      <a:gd name="connsiteY12-18226" fmla="*/ 348969 h 1583132"/>
                      <a:gd name="connsiteX13-18227" fmla="*/ 891167 w 2769956"/>
                      <a:gd name="connsiteY13-18228" fmla="*/ 398781 h 1583132"/>
                      <a:gd name="connsiteX14-18229" fmla="*/ 901841 w 2769956"/>
                      <a:gd name="connsiteY14-18230" fmla="*/ 466382 h 1583132"/>
                      <a:gd name="connsiteX15-18231" fmla="*/ 940979 w 2769956"/>
                      <a:gd name="connsiteY15-18232" fmla="*/ 498404 h 1583132"/>
                      <a:gd name="connsiteX16-18233" fmla="*/ 962326 w 2769956"/>
                      <a:gd name="connsiteY16-18234" fmla="*/ 530426 h 1583132"/>
                      <a:gd name="connsiteX17-18235" fmla="*/ 990790 w 2769956"/>
                      <a:gd name="connsiteY17-18236" fmla="*/ 477056 h 1583132"/>
                      <a:gd name="connsiteX18-18237" fmla="*/ 1033486 w 2769956"/>
                      <a:gd name="connsiteY18-18238" fmla="*/ 487730 h 1583132"/>
                      <a:gd name="connsiteX19-18239" fmla="*/ 1069066 w 2769956"/>
                      <a:gd name="connsiteY19-18240" fmla="*/ 473498 h 1583132"/>
                      <a:gd name="connsiteX20-18241" fmla="*/ 1108203 w 2769956"/>
                      <a:gd name="connsiteY20-18242" fmla="*/ 441476 h 1583132"/>
                      <a:gd name="connsiteX21-18243" fmla="*/ 1158015 w 2769956"/>
                      <a:gd name="connsiteY21-18244" fmla="*/ 448592 h 1583132"/>
                      <a:gd name="connsiteX22-18245" fmla="*/ 1197153 w 2769956"/>
                      <a:gd name="connsiteY22-18246" fmla="*/ 437918 h 1583132"/>
                      <a:gd name="connsiteX23-18247" fmla="*/ 1207827 w 2769956"/>
                      <a:gd name="connsiteY23-18248" fmla="*/ 494846 h 1583132"/>
                      <a:gd name="connsiteX24-18249" fmla="*/ 1236291 w 2769956"/>
                      <a:gd name="connsiteY24-18250" fmla="*/ 519752 h 1583132"/>
                      <a:gd name="connsiteX25-18251" fmla="*/ 1232733 w 2769956"/>
                      <a:gd name="connsiteY25-18252" fmla="*/ 562447 h 1583132"/>
                      <a:gd name="connsiteX26-18253" fmla="*/ 1225617 w 2769956"/>
                      <a:gd name="connsiteY26-18254" fmla="*/ 601585 h 1583132"/>
                      <a:gd name="connsiteX27-18255" fmla="*/ 1200711 w 2769956"/>
                      <a:gd name="connsiteY27-18256" fmla="*/ 626491 h 1583132"/>
                      <a:gd name="connsiteX28-18257" fmla="*/ 1165131 w 2769956"/>
                      <a:gd name="connsiteY28-18258" fmla="*/ 679861 h 1583132"/>
                      <a:gd name="connsiteX29-18259" fmla="*/ 1190037 w 2769956"/>
                      <a:gd name="connsiteY29-18260" fmla="*/ 694093 h 1583132"/>
                      <a:gd name="connsiteX30-18261" fmla="*/ 1232733 w 2769956"/>
                      <a:gd name="connsiteY30-18262" fmla="*/ 665629 h 1583132"/>
                      <a:gd name="connsiteX31-18263" fmla="*/ 1268312 w 2769956"/>
                      <a:gd name="connsiteY31-18264" fmla="*/ 733230 h 1583132"/>
                      <a:gd name="connsiteX32-18265" fmla="*/ 1303892 w 2769956"/>
                      <a:gd name="connsiteY32-18266" fmla="*/ 736788 h 1583132"/>
                      <a:gd name="connsiteX33-18267" fmla="*/ 1350146 w 2769956"/>
                      <a:gd name="connsiteY33-18268" fmla="*/ 747462 h 1583132"/>
                      <a:gd name="connsiteX34-18269" fmla="*/ 1385726 w 2769956"/>
                      <a:gd name="connsiteY34-18270" fmla="*/ 690535 h 1583132"/>
                      <a:gd name="connsiteX35-18271" fmla="*/ 1424863 w 2769956"/>
                      <a:gd name="connsiteY35-18272" fmla="*/ 665629 h 1583132"/>
                      <a:gd name="connsiteX36-18273" fmla="*/ 1478233 w 2769956"/>
                      <a:gd name="connsiteY36-18274" fmla="*/ 690535 h 1583132"/>
                      <a:gd name="connsiteX37-18275" fmla="*/ 1506697 w 2769956"/>
                      <a:gd name="connsiteY37-18276" fmla="*/ 704767 h 1583132"/>
                      <a:gd name="connsiteX38-18277" fmla="*/ 1531603 w 2769956"/>
                      <a:gd name="connsiteY38-18278" fmla="*/ 694093 h 1583132"/>
                      <a:gd name="connsiteX39-18279" fmla="*/ 1520929 w 2769956"/>
                      <a:gd name="connsiteY39-18280" fmla="*/ 654955 h 1583132"/>
                      <a:gd name="connsiteX40-18281" fmla="*/ 1524487 w 2769956"/>
                      <a:gd name="connsiteY40-18282" fmla="*/ 612259 h 1583132"/>
                      <a:gd name="connsiteX41-18283" fmla="*/ 1560067 w 2769956"/>
                      <a:gd name="connsiteY41-18284" fmla="*/ 580237 h 1583132"/>
                      <a:gd name="connsiteX42-18285" fmla="*/ 1631226 w 2769956"/>
                      <a:gd name="connsiteY42-18286" fmla="*/ 590911 h 1583132"/>
                      <a:gd name="connsiteX43-18287" fmla="*/ 1698828 w 2769956"/>
                      <a:gd name="connsiteY43-18288" fmla="*/ 615817 h 1583132"/>
                      <a:gd name="connsiteX44-18289" fmla="*/ 1745081 w 2769956"/>
                      <a:gd name="connsiteY44-18290" fmla="*/ 615817 h 1583132"/>
                      <a:gd name="connsiteX45-18291" fmla="*/ 1784219 w 2769956"/>
                      <a:gd name="connsiteY45-18292" fmla="*/ 601585 h 1583132"/>
                      <a:gd name="connsiteX46-18293" fmla="*/ 1802009 w 2769956"/>
                      <a:gd name="connsiteY46-18294" fmla="*/ 598027 h 1583132"/>
                      <a:gd name="connsiteX47-18295" fmla="*/ 1819799 w 2769956"/>
                      <a:gd name="connsiteY47-18296" fmla="*/ 630049 h 1583132"/>
                      <a:gd name="connsiteX48-18297" fmla="*/ 1762871 w 2769956"/>
                      <a:gd name="connsiteY48-18298" fmla="*/ 704767 h 1583132"/>
                      <a:gd name="connsiteX49-18299" fmla="*/ 1748639 w 2769956"/>
                      <a:gd name="connsiteY49-18300" fmla="*/ 747462 h 1583132"/>
                      <a:gd name="connsiteX50-18301" fmla="*/ 1784219 w 2769956"/>
                      <a:gd name="connsiteY50-18302" fmla="*/ 761694 h 1583132"/>
                      <a:gd name="connsiteX51-18303" fmla="*/ 1880284 w 2769956"/>
                      <a:gd name="connsiteY51-18304" fmla="*/ 743904 h 1583132"/>
                      <a:gd name="connsiteX52-18305" fmla="*/ 1933654 w 2769956"/>
                      <a:gd name="connsiteY52-18306" fmla="*/ 708324 h 1583132"/>
                      <a:gd name="connsiteX53-18307" fmla="*/ 1976350 w 2769956"/>
                      <a:gd name="connsiteY53-18308" fmla="*/ 722556 h 1583132"/>
                      <a:gd name="connsiteX54-18309" fmla="*/ 2001256 w 2769956"/>
                      <a:gd name="connsiteY54-18310" fmla="*/ 754578 h 1583132"/>
                      <a:gd name="connsiteX55-18311" fmla="*/ 2036835 w 2769956"/>
                      <a:gd name="connsiteY55-18312" fmla="*/ 715440 h 1583132"/>
                      <a:gd name="connsiteX56-18313" fmla="*/ 2047509 w 2769956"/>
                      <a:gd name="connsiteY56-18314" fmla="*/ 558889 h 1583132"/>
                      <a:gd name="connsiteX57-18315" fmla="*/ 2065299 w 2769956"/>
                      <a:gd name="connsiteY57-18316" fmla="*/ 491288 h 1583132"/>
                      <a:gd name="connsiteX58-18317" fmla="*/ 2115111 w 2769956"/>
                      <a:gd name="connsiteY58-18318" fmla="*/ 445034 h 1583132"/>
                      <a:gd name="connsiteX59-18319" fmla="*/ 2132901 w 2769956"/>
                      <a:gd name="connsiteY59-18320" fmla="*/ 348969 h 1583132"/>
                      <a:gd name="connsiteX60-18321" fmla="*/ 2129343 w 2769956"/>
                      <a:gd name="connsiteY60-18322" fmla="*/ 299157 h 1583132"/>
                      <a:gd name="connsiteX61-18323" fmla="*/ 2193386 w 2769956"/>
                      <a:gd name="connsiteY61-18324" fmla="*/ 267135 h 1583132"/>
                      <a:gd name="connsiteX62-18325" fmla="*/ 2214734 w 2769956"/>
                      <a:gd name="connsiteY62-18326" fmla="*/ 224440 h 1583132"/>
                      <a:gd name="connsiteX63-18327" fmla="*/ 2207618 w 2769956"/>
                      <a:gd name="connsiteY63-18328" fmla="*/ 142606 h 1583132"/>
                      <a:gd name="connsiteX64-18329" fmla="*/ 2236082 w 2769956"/>
                      <a:gd name="connsiteY64-18330" fmla="*/ 96353 h 1583132"/>
                      <a:gd name="connsiteX65-18331" fmla="*/ 2300126 w 2769956"/>
                      <a:gd name="connsiteY65-18332" fmla="*/ 92795 h 1583132"/>
                      <a:gd name="connsiteX66-18333" fmla="*/ 2346379 w 2769956"/>
                      <a:gd name="connsiteY66-18334" fmla="*/ 64331 h 1583132"/>
                      <a:gd name="connsiteX67-18335" fmla="*/ 2396191 w 2769956"/>
                      <a:gd name="connsiteY67-18336" fmla="*/ 28751 h 1583132"/>
                      <a:gd name="connsiteX68-18337" fmla="*/ 2431771 w 2769956"/>
                      <a:gd name="connsiteY68-18338" fmla="*/ 287 h 1583132"/>
                      <a:gd name="connsiteX69-18339" fmla="*/ 2474467 w 2769956"/>
                      <a:gd name="connsiteY69-18340" fmla="*/ 46541 h 1583132"/>
                      <a:gd name="connsiteX70-18341" fmla="*/ 2520720 w 2769956"/>
                      <a:gd name="connsiteY70-18342" fmla="*/ 128374 h 1583132"/>
                      <a:gd name="connsiteX71-18343" fmla="*/ 2538510 w 2769956"/>
                      <a:gd name="connsiteY71-18344" fmla="*/ 160396 h 1583132"/>
                      <a:gd name="connsiteX72-18345" fmla="*/ 2588322 w 2769956"/>
                      <a:gd name="connsiteY72-18346" fmla="*/ 139048 h 1583132"/>
                      <a:gd name="connsiteX73-18347" fmla="*/ 2648807 w 2769956"/>
                      <a:gd name="connsiteY73-18348" fmla="*/ 114142 h 1583132"/>
                      <a:gd name="connsiteX74-18349" fmla="*/ 2659481 w 2769956"/>
                      <a:gd name="connsiteY74-18350" fmla="*/ 156838 h 1583132"/>
                      <a:gd name="connsiteX75-18351" fmla="*/ 2712851 w 2769956"/>
                      <a:gd name="connsiteY75-18352" fmla="*/ 149722 h 1583132"/>
                      <a:gd name="connsiteX76-18353" fmla="*/ 2748431 w 2769956"/>
                      <a:gd name="connsiteY76-18354" fmla="*/ 156838 h 1583132"/>
                      <a:gd name="connsiteX77-18355" fmla="*/ 2769779 w 2769956"/>
                      <a:gd name="connsiteY77-18356" fmla="*/ 195976 h 1583132"/>
                      <a:gd name="connsiteX78-18357" fmla="*/ 2755547 w 2769956"/>
                      <a:gd name="connsiteY78-18358" fmla="*/ 227998 h 1583132"/>
                      <a:gd name="connsiteX79-18359" fmla="*/ 2705735 w 2769956"/>
                      <a:gd name="connsiteY79-18360" fmla="*/ 302715 h 1583132"/>
                      <a:gd name="connsiteX80-18361" fmla="*/ 2680829 w 2769956"/>
                      <a:gd name="connsiteY80-18362" fmla="*/ 341853 h 1583132"/>
                      <a:gd name="connsiteX81-18363" fmla="*/ 2663039 w 2769956"/>
                      <a:gd name="connsiteY81-18364" fmla="*/ 391665 h 1583132"/>
                      <a:gd name="connsiteX82-18365" fmla="*/ 2648807 w 2769956"/>
                      <a:gd name="connsiteY82-18366" fmla="*/ 416570 h 1583132"/>
                      <a:gd name="connsiteX83-18367" fmla="*/ 2680829 w 2769956"/>
                      <a:gd name="connsiteY83-18368" fmla="*/ 441476 h 1583132"/>
                      <a:gd name="connsiteX84-18369" fmla="*/ 2655923 w 2769956"/>
                      <a:gd name="connsiteY84-18370" fmla="*/ 494846 h 1583132"/>
                      <a:gd name="connsiteX85-18371" fmla="*/ 2677271 w 2769956"/>
                      <a:gd name="connsiteY85-18372" fmla="*/ 548216 h 1583132"/>
                      <a:gd name="connsiteX86-18373" fmla="*/ 2634575 w 2769956"/>
                      <a:gd name="connsiteY86-18374" fmla="*/ 537542 h 1583132"/>
                      <a:gd name="connsiteX87-18375" fmla="*/ 2588322 w 2769956"/>
                      <a:gd name="connsiteY87-18376" fmla="*/ 526868 h 1583132"/>
                      <a:gd name="connsiteX88-18377" fmla="*/ 2616786 w 2769956"/>
                      <a:gd name="connsiteY88-18378" fmla="*/ 558889 h 1583132"/>
                      <a:gd name="connsiteX89-18379" fmla="*/ 2588322 w 2769956"/>
                      <a:gd name="connsiteY89-18380" fmla="*/ 605143 h 1583132"/>
                      <a:gd name="connsiteX90-18381" fmla="*/ 2566974 w 2769956"/>
                      <a:gd name="connsiteY90-18382" fmla="*/ 612259 h 1583132"/>
                      <a:gd name="connsiteX91-18383" fmla="*/ 2556300 w 2769956"/>
                      <a:gd name="connsiteY91-18384" fmla="*/ 644281 h 1583132"/>
                      <a:gd name="connsiteX92-18385" fmla="*/ 2520720 w 2769956"/>
                      <a:gd name="connsiteY92-18386" fmla="*/ 676303 h 1583132"/>
                      <a:gd name="connsiteX93-18387" fmla="*/ 2506488 w 2769956"/>
                      <a:gd name="connsiteY93-18388" fmla="*/ 708324 h 1583132"/>
                      <a:gd name="connsiteX94-18389" fmla="*/ 2470909 w 2769956"/>
                      <a:gd name="connsiteY94-18390" fmla="*/ 711882 h 1583132"/>
                      <a:gd name="connsiteX95-18391" fmla="*/ 2438887 w 2769956"/>
                      <a:gd name="connsiteY95-18392" fmla="*/ 715440 h 1583132"/>
                      <a:gd name="connsiteX96-18393" fmla="*/ 2424655 w 2769956"/>
                      <a:gd name="connsiteY96-18394" fmla="*/ 754578 h 1583132"/>
                      <a:gd name="connsiteX97-18395" fmla="*/ 2421097 w 2769956"/>
                      <a:gd name="connsiteY97-18396" fmla="*/ 768810 h 1583132"/>
                      <a:gd name="connsiteX98-18397" fmla="*/ 2381959 w 2769956"/>
                      <a:gd name="connsiteY98-18398" fmla="*/ 825738 h 1583132"/>
                      <a:gd name="connsiteX99-18399" fmla="*/ 2346379 w 2769956"/>
                      <a:gd name="connsiteY99-18400" fmla="*/ 847086 h 1583132"/>
                      <a:gd name="connsiteX100-18401" fmla="*/ 2335705 w 2769956"/>
                      <a:gd name="connsiteY100-18402" fmla="*/ 847086 h 1583132"/>
                      <a:gd name="connsiteX101-18403" fmla="*/ 2314358 w 2769956"/>
                      <a:gd name="connsiteY101-18404" fmla="*/ 871991 h 1583132"/>
                      <a:gd name="connsiteX102-18405" fmla="*/ 2293010 w 2769956"/>
                      <a:gd name="connsiteY102-18406" fmla="*/ 879107 h 1583132"/>
                      <a:gd name="connsiteX103-18407" fmla="*/ 2260988 w 2769956"/>
                      <a:gd name="connsiteY103-18408" fmla="*/ 900455 h 1583132"/>
                      <a:gd name="connsiteX104-18409" fmla="*/ 2218292 w 2769956"/>
                      <a:gd name="connsiteY104-18410" fmla="*/ 907571 h 1583132"/>
                      <a:gd name="connsiteX105-18411" fmla="*/ 2189828 w 2769956"/>
                      <a:gd name="connsiteY105-18412" fmla="*/ 985847 h 1583132"/>
                      <a:gd name="connsiteX106-18413" fmla="*/ 2157807 w 2769956"/>
                      <a:gd name="connsiteY106-18414" fmla="*/ 1039216 h 1583132"/>
                      <a:gd name="connsiteX107-18415" fmla="*/ 2122227 w 2769956"/>
                      <a:gd name="connsiteY107-18416" fmla="*/ 1042774 h 1583132"/>
                      <a:gd name="connsiteX108-18417" fmla="*/ 2097321 w 2769956"/>
                      <a:gd name="connsiteY108-18418" fmla="*/ 1057006 h 1583132"/>
                      <a:gd name="connsiteX109-18419" fmla="*/ 2068857 w 2769956"/>
                      <a:gd name="connsiteY109-18420" fmla="*/ 1064122 h 1583132"/>
                      <a:gd name="connsiteX110-18421" fmla="*/ 2022603 w 2769956"/>
                      <a:gd name="connsiteY110-18422" fmla="*/ 1081912 h 1583132"/>
                      <a:gd name="connsiteX111-18423" fmla="*/ 2004814 w 2769956"/>
                      <a:gd name="connsiteY111-18424" fmla="*/ 1060564 h 1583132"/>
                      <a:gd name="connsiteX112-18425" fmla="*/ 1990582 w 2769956"/>
                      <a:gd name="connsiteY112-18426" fmla="*/ 1081912 h 1583132"/>
                      <a:gd name="connsiteX113-18427" fmla="*/ 1979908 w 2769956"/>
                      <a:gd name="connsiteY113-18428" fmla="*/ 1106818 h 1583132"/>
                      <a:gd name="connsiteX114-18429" fmla="*/ 1944328 w 2769956"/>
                      <a:gd name="connsiteY114-18430" fmla="*/ 1081912 h 1583132"/>
                      <a:gd name="connsiteX115-18431" fmla="*/ 1908748 w 2769956"/>
                      <a:gd name="connsiteY115-18432" fmla="*/ 1089028 h 1583132"/>
                      <a:gd name="connsiteX116-18433" fmla="*/ 1866053 w 2769956"/>
                      <a:gd name="connsiteY116-18434" fmla="*/ 1117492 h 1583132"/>
                      <a:gd name="connsiteX117-18435" fmla="*/ 1837589 w 2769956"/>
                      <a:gd name="connsiteY117-18436" fmla="*/ 1103260 h 1583132"/>
                      <a:gd name="connsiteX118-18437" fmla="*/ 1844705 w 2769956"/>
                      <a:gd name="connsiteY118-18438" fmla="*/ 1078354 h 1583132"/>
                      <a:gd name="connsiteX119-18439" fmla="*/ 1805567 w 2769956"/>
                      <a:gd name="connsiteY119-18440" fmla="*/ 1106818 h 1583132"/>
                      <a:gd name="connsiteX120-18441" fmla="*/ 1805567 w 2769956"/>
                      <a:gd name="connsiteY120-18442" fmla="*/ 1138840 h 1583132"/>
                      <a:gd name="connsiteX121-18443" fmla="*/ 1787777 w 2769956"/>
                      <a:gd name="connsiteY121-18444" fmla="*/ 1128166 h 1583132"/>
                      <a:gd name="connsiteX122-18445" fmla="*/ 1773545 w 2769956"/>
                      <a:gd name="connsiteY122-18446" fmla="*/ 1149514 h 1583132"/>
                      <a:gd name="connsiteX123-18447" fmla="*/ 1766429 w 2769956"/>
                      <a:gd name="connsiteY123-18448" fmla="*/ 1188651 h 1583132"/>
                      <a:gd name="connsiteX124-18449" fmla="*/ 1702386 w 2769956"/>
                      <a:gd name="connsiteY124-18450" fmla="*/ 1188651 h 1583132"/>
                      <a:gd name="connsiteX125-18451" fmla="*/ 1698828 w 2769956"/>
                      <a:gd name="connsiteY125-18452" fmla="*/ 1142398 h 1583132"/>
                      <a:gd name="connsiteX126-18453" fmla="*/ 1638342 w 2769956"/>
                      <a:gd name="connsiteY126-18454" fmla="*/ 1081912 h 1583132"/>
                      <a:gd name="connsiteX127-18455" fmla="*/ 1627668 w 2769956"/>
                      <a:gd name="connsiteY127-18456" fmla="*/ 1053448 h 1583132"/>
                      <a:gd name="connsiteX128-18457" fmla="*/ 1641900 w 2769956"/>
                      <a:gd name="connsiteY128-18458" fmla="*/ 1113934 h 1583132"/>
                      <a:gd name="connsiteX129-18459" fmla="*/ 1613436 w 2769956"/>
                      <a:gd name="connsiteY129-18460" fmla="*/ 1103260 h 1583132"/>
                      <a:gd name="connsiteX130-18461" fmla="*/ 1645458 w 2769956"/>
                      <a:gd name="connsiteY130-18462" fmla="*/ 1174419 h 1583132"/>
                      <a:gd name="connsiteX131-18463" fmla="*/ 1631226 w 2769956"/>
                      <a:gd name="connsiteY131-18464" fmla="*/ 1213557 h 1583132"/>
                      <a:gd name="connsiteX132-18465" fmla="*/ 1616994 w 2769956"/>
                      <a:gd name="connsiteY132-18466" fmla="*/ 1217115 h 1583132"/>
                      <a:gd name="connsiteX133-18467" fmla="*/ 1588530 w 2769956"/>
                      <a:gd name="connsiteY133-18468" fmla="*/ 1192209 h 1583132"/>
                      <a:gd name="connsiteX134-18469" fmla="*/ 1574298 w 2769956"/>
                      <a:gd name="connsiteY134-18470" fmla="*/ 1224231 h 1583132"/>
                      <a:gd name="connsiteX135-18471" fmla="*/ 1549393 w 2769956"/>
                      <a:gd name="connsiteY135-18472" fmla="*/ 1217115 h 1583132"/>
                      <a:gd name="connsiteX136-18473" fmla="*/ 1545835 w 2769956"/>
                      <a:gd name="connsiteY136-18474" fmla="*/ 1181535 h 1583132"/>
                      <a:gd name="connsiteX137-18475" fmla="*/ 1538719 w 2769956"/>
                      <a:gd name="connsiteY137-18476" fmla="*/ 1266927 h 1583132"/>
                      <a:gd name="connsiteX138-18477" fmla="*/ 1496023 w 2769956"/>
                      <a:gd name="connsiteY138-18478" fmla="*/ 1274043 h 1583132"/>
                      <a:gd name="connsiteX139-18479" fmla="*/ 1474675 w 2769956"/>
                      <a:gd name="connsiteY139-18480" fmla="*/ 1288275 h 1583132"/>
                      <a:gd name="connsiteX140-18481" fmla="*/ 1442653 w 2769956"/>
                      <a:gd name="connsiteY140-18482" fmla="*/ 1277601 h 1583132"/>
                      <a:gd name="connsiteX141-18483" fmla="*/ 1407074 w 2769956"/>
                      <a:gd name="connsiteY141-18484" fmla="*/ 1302507 h 1583132"/>
                      <a:gd name="connsiteX142-18485" fmla="*/ 1367936 w 2769956"/>
                      <a:gd name="connsiteY142-18486" fmla="*/ 1284717 h 1583132"/>
                      <a:gd name="connsiteX143-18487" fmla="*/ 1357262 w 2769956"/>
                      <a:gd name="connsiteY143-18488" fmla="*/ 1295391 h 1583132"/>
                      <a:gd name="connsiteX144-18489" fmla="*/ 1332356 w 2769956"/>
                      <a:gd name="connsiteY144-18490" fmla="*/ 1330970 h 1583132"/>
                      <a:gd name="connsiteX145-18491" fmla="*/ 1321682 w 2769956"/>
                      <a:gd name="connsiteY145-18492" fmla="*/ 1309623 h 1583132"/>
                      <a:gd name="connsiteX146-18493" fmla="*/ 1314566 w 2769956"/>
                      <a:gd name="connsiteY146-18494" fmla="*/ 1291833 h 1583132"/>
                      <a:gd name="connsiteX147-18495" fmla="*/ 1300334 w 2769956"/>
                      <a:gd name="connsiteY147-18496" fmla="*/ 1330970 h 1583132"/>
                      <a:gd name="connsiteX148-18497" fmla="*/ 1232733 w 2769956"/>
                      <a:gd name="connsiteY148-18498" fmla="*/ 1338086 h 1583132"/>
                      <a:gd name="connsiteX149-18499" fmla="*/ 1200711 w 2769956"/>
                      <a:gd name="connsiteY149-18500" fmla="*/ 1359434 h 1583132"/>
                      <a:gd name="connsiteX150-18501" fmla="*/ 1133109 w 2769956"/>
                      <a:gd name="connsiteY150-18502" fmla="*/ 1387898 h 1583132"/>
                      <a:gd name="connsiteX151-18503" fmla="*/ 1090414 w 2769956"/>
                      <a:gd name="connsiteY151-18504" fmla="*/ 1430594 h 1583132"/>
                      <a:gd name="connsiteX152-18505" fmla="*/ 1022812 w 2769956"/>
                      <a:gd name="connsiteY152-18506" fmla="*/ 1437710 h 1583132"/>
                      <a:gd name="connsiteX153-18507" fmla="*/ 1069066 w 2769956"/>
                      <a:gd name="connsiteY153-18508" fmla="*/ 1476847 h 1583132"/>
                      <a:gd name="connsiteX154-18509" fmla="*/ 1061950 w 2769956"/>
                      <a:gd name="connsiteY154-18510" fmla="*/ 1501753 h 1583132"/>
                      <a:gd name="connsiteX155-18511" fmla="*/ 1086856 w 2769956"/>
                      <a:gd name="connsiteY155-18512" fmla="*/ 1537333 h 1583132"/>
                      <a:gd name="connsiteX156-18513" fmla="*/ 1037044 w 2769956"/>
                      <a:gd name="connsiteY156-18514" fmla="*/ 1576471 h 1583132"/>
                      <a:gd name="connsiteX157-18515" fmla="*/ 969442 w 2769956"/>
                      <a:gd name="connsiteY157-18516" fmla="*/ 1580029 h 1583132"/>
                      <a:gd name="connsiteX158-18517" fmla="*/ 955210 w 2769956"/>
                      <a:gd name="connsiteY158-18518" fmla="*/ 1544449 h 1583132"/>
                      <a:gd name="connsiteX159-18519" fmla="*/ 926747 w 2769956"/>
                      <a:gd name="connsiteY159-18520" fmla="*/ 1473289 h 1583132"/>
                      <a:gd name="connsiteX160-18521" fmla="*/ 933863 w 2769956"/>
                      <a:gd name="connsiteY160-18522" fmla="*/ 1419920 h 1583132"/>
                      <a:gd name="connsiteX161-18523" fmla="*/ 948095 w 2769956"/>
                      <a:gd name="connsiteY161-18524" fmla="*/ 1355876 h 1583132"/>
                      <a:gd name="connsiteX162-18525" fmla="*/ 965884 w 2769956"/>
                      <a:gd name="connsiteY162-18526" fmla="*/ 1355876 h 1583132"/>
                      <a:gd name="connsiteX163-18527" fmla="*/ 933863 w 2769956"/>
                      <a:gd name="connsiteY163-18528" fmla="*/ 1334528 h 1583132"/>
                      <a:gd name="connsiteX164-18529" fmla="*/ 905399 w 2769956"/>
                      <a:gd name="connsiteY164-18530" fmla="*/ 1355876 h 1583132"/>
                      <a:gd name="connsiteX165-18531" fmla="*/ 827123 w 2769956"/>
                      <a:gd name="connsiteY165-18532" fmla="*/ 1362992 h 1583132"/>
                      <a:gd name="connsiteX166-18533" fmla="*/ 816449 w 2769956"/>
                      <a:gd name="connsiteY166-18534" fmla="*/ 1338086 h 1583132"/>
                      <a:gd name="connsiteX167-18535" fmla="*/ 766638 w 2769956"/>
                      <a:gd name="connsiteY167-18536" fmla="*/ 1320296 h 1583132"/>
                      <a:gd name="connsiteX168-18537" fmla="*/ 734616 w 2769956"/>
                      <a:gd name="connsiteY168-18538" fmla="*/ 1263369 h 1583132"/>
                      <a:gd name="connsiteX169-18539" fmla="*/ 731058 w 2769956"/>
                      <a:gd name="connsiteY169-18540" fmla="*/ 1309623 h 1583132"/>
                      <a:gd name="connsiteX170-18541" fmla="*/ 709710 w 2769956"/>
                      <a:gd name="connsiteY170-18542" fmla="*/ 1316738 h 1583132"/>
                      <a:gd name="connsiteX171-18543" fmla="*/ 684804 w 2769956"/>
                      <a:gd name="connsiteY171-18544" fmla="*/ 1309623 h 1583132"/>
                      <a:gd name="connsiteX172-18545" fmla="*/ 667014 w 2769956"/>
                      <a:gd name="connsiteY172-18546" fmla="*/ 1327412 h 1583132"/>
                      <a:gd name="connsiteX173-18547" fmla="*/ 627877 w 2769956"/>
                      <a:gd name="connsiteY173-18548" fmla="*/ 1330970 h 1583132"/>
                      <a:gd name="connsiteX174-18549" fmla="*/ 592297 w 2769956"/>
                      <a:gd name="connsiteY174-18550" fmla="*/ 1298949 h 1583132"/>
                      <a:gd name="connsiteX175-18551" fmla="*/ 546043 w 2769956"/>
                      <a:gd name="connsiteY175-18552" fmla="*/ 1313181 h 1583132"/>
                      <a:gd name="connsiteX176-18553" fmla="*/ 489116 w 2769956"/>
                      <a:gd name="connsiteY176-18554" fmla="*/ 1288275 h 1583132"/>
                      <a:gd name="connsiteX177-18555" fmla="*/ 442862 w 2769956"/>
                      <a:gd name="connsiteY177-18556" fmla="*/ 1259811 h 1583132"/>
                      <a:gd name="connsiteX178-18557" fmla="*/ 385934 w 2769956"/>
                      <a:gd name="connsiteY178-18558" fmla="*/ 1249137 h 1583132"/>
                      <a:gd name="connsiteX179-18559" fmla="*/ 389492 w 2769956"/>
                      <a:gd name="connsiteY179-18560" fmla="*/ 1185093 h 1583132"/>
                      <a:gd name="connsiteX180-18561" fmla="*/ 378818 w 2769956"/>
                      <a:gd name="connsiteY180-18562" fmla="*/ 1138840 h 1583132"/>
                      <a:gd name="connsiteX181-18563" fmla="*/ 407282 w 2769956"/>
                      <a:gd name="connsiteY181-18564" fmla="*/ 1103260 h 1583132"/>
                      <a:gd name="connsiteX182-18565" fmla="*/ 382376 w 2769956"/>
                      <a:gd name="connsiteY182-18566" fmla="*/ 1064122 h 1583132"/>
                      <a:gd name="connsiteX183-18567" fmla="*/ 336123 w 2769956"/>
                      <a:gd name="connsiteY183-18568" fmla="*/ 1078354 h 1583132"/>
                      <a:gd name="connsiteX184-18569" fmla="*/ 311217 w 2769956"/>
                      <a:gd name="connsiteY184-18570" fmla="*/ 1053448 h 1583132"/>
                      <a:gd name="connsiteX185-18571" fmla="*/ 268521 w 2769956"/>
                      <a:gd name="connsiteY185-18572" fmla="*/ 1060564 h 1583132"/>
                      <a:gd name="connsiteX186-18573" fmla="*/ 211593 w 2769956"/>
                      <a:gd name="connsiteY186-18574" fmla="*/ 1039216 h 1583132"/>
                      <a:gd name="connsiteX187-18575" fmla="*/ 190246 w 2769956"/>
                      <a:gd name="connsiteY187-18576" fmla="*/ 1007195 h 1583132"/>
                      <a:gd name="connsiteX188-18577" fmla="*/ 236499 w 2769956"/>
                      <a:gd name="connsiteY188-18578" fmla="*/ 964499 h 1583132"/>
                      <a:gd name="connsiteX189-18579" fmla="*/ 275637 w 2769956"/>
                      <a:gd name="connsiteY189-18580" fmla="*/ 943151 h 1583132"/>
                      <a:gd name="connsiteX190-18581" fmla="*/ 307659 w 2769956"/>
                      <a:gd name="connsiteY190-18582" fmla="*/ 957383 h 1583132"/>
                      <a:gd name="connsiteX191-18583" fmla="*/ 325449 w 2769956"/>
                      <a:gd name="connsiteY191-18584" fmla="*/ 893339 h 1583132"/>
                      <a:gd name="connsiteX192-18585" fmla="*/ 300543 w 2769956"/>
                      <a:gd name="connsiteY192-18586" fmla="*/ 832854 h 1583132"/>
                      <a:gd name="connsiteX193-18587" fmla="*/ 261405 w 2769956"/>
                      <a:gd name="connsiteY193-18588" fmla="*/ 847086 h 1583132"/>
                      <a:gd name="connsiteX194-18589" fmla="*/ 236499 w 2769956"/>
                      <a:gd name="connsiteY194-18590" fmla="*/ 829296 h 1583132"/>
                      <a:gd name="connsiteX195-18591" fmla="*/ 211593 w 2769956"/>
                      <a:gd name="connsiteY195-18592" fmla="*/ 847086 h 1583132"/>
                      <a:gd name="connsiteX196-18593" fmla="*/ 165340 w 2769956"/>
                      <a:gd name="connsiteY196-18594" fmla="*/ 829296 h 1583132"/>
                      <a:gd name="connsiteX197-18595" fmla="*/ 151108 w 2769956"/>
                      <a:gd name="connsiteY197-18596" fmla="*/ 807948 h 1583132"/>
                      <a:gd name="connsiteX198-18597" fmla="*/ 136876 w 2769956"/>
                      <a:gd name="connsiteY198-18598" fmla="*/ 772368 h 1583132"/>
                      <a:gd name="connsiteX199-18599" fmla="*/ 83506 w 2769956"/>
                      <a:gd name="connsiteY199-18600" fmla="*/ 758136 h 1583132"/>
                      <a:gd name="connsiteX200-18601" fmla="*/ 65716 w 2769956"/>
                      <a:gd name="connsiteY200-18602" fmla="*/ 765252 h 1583132"/>
                      <a:gd name="connsiteX201-18603" fmla="*/ 44368 w 2769956"/>
                      <a:gd name="connsiteY201-18604" fmla="*/ 718998 h 1583132"/>
                      <a:gd name="connsiteX202-18605" fmla="*/ 58600 w 2769956"/>
                      <a:gd name="connsiteY202-18606" fmla="*/ 665629 h 1583132"/>
                      <a:gd name="connsiteX203-18607" fmla="*/ 69274 w 2769956"/>
                      <a:gd name="connsiteY203-18608" fmla="*/ 619375 h 1583132"/>
                      <a:gd name="connsiteX204-18609" fmla="*/ 87064 w 2769956"/>
                      <a:gd name="connsiteY204-18610" fmla="*/ 605143 h 1583132"/>
                      <a:gd name="connsiteX205-18611" fmla="*/ 58600 w 2769956"/>
                      <a:gd name="connsiteY205-18612" fmla="*/ 576679 h 1583132"/>
                      <a:gd name="connsiteX206-18613" fmla="*/ 1673 w 2769956"/>
                      <a:gd name="connsiteY206-18614" fmla="*/ 533984 h 1583132"/>
                      <a:gd name="connsiteX0-18615" fmla="*/ 1673 w 2769956"/>
                      <a:gd name="connsiteY0-18616" fmla="*/ 533984 h 1583132"/>
                      <a:gd name="connsiteX1-18617" fmla="*/ 375260 w 2769956"/>
                      <a:gd name="connsiteY1-18618" fmla="*/ 75005 h 1583132"/>
                      <a:gd name="connsiteX2-18619" fmla="*/ 869819 w 2769956"/>
                      <a:gd name="connsiteY2-18620" fmla="*/ 42983 h 1583132"/>
                      <a:gd name="connsiteX3-18621" fmla="*/ 891167 w 2769956"/>
                      <a:gd name="connsiteY3-18622" fmla="*/ 139048 h 1583132"/>
                      <a:gd name="connsiteX4-18623" fmla="*/ 898283 w 2769956"/>
                      <a:gd name="connsiteY4-18624" fmla="*/ 185302 h 1583132"/>
                      <a:gd name="connsiteX5-18625" fmla="*/ 880493 w 2769956"/>
                      <a:gd name="connsiteY5-18626" fmla="*/ 213766 h 1583132"/>
                      <a:gd name="connsiteX6-18627" fmla="*/ 816449 w 2769956"/>
                      <a:gd name="connsiteY6-18628" fmla="*/ 260019 h 1583132"/>
                      <a:gd name="connsiteX7-18629" fmla="*/ 791544 w 2769956"/>
                      <a:gd name="connsiteY7-18630" fmla="*/ 299157 h 1583132"/>
                      <a:gd name="connsiteX8-18631" fmla="*/ 834239 w 2769956"/>
                      <a:gd name="connsiteY8-18632" fmla="*/ 284925 h 1583132"/>
                      <a:gd name="connsiteX9-18633" fmla="*/ 884051 w 2769956"/>
                      <a:gd name="connsiteY9-18634" fmla="*/ 277809 h 1583132"/>
                      <a:gd name="connsiteX10-18635" fmla="*/ 919631 w 2769956"/>
                      <a:gd name="connsiteY10-18636" fmla="*/ 295599 h 1583132"/>
                      <a:gd name="connsiteX11-18637" fmla="*/ 912515 w 2769956"/>
                      <a:gd name="connsiteY11-18638" fmla="*/ 348969 h 1583132"/>
                      <a:gd name="connsiteX12-18639" fmla="*/ 891167 w 2769956"/>
                      <a:gd name="connsiteY12-18640" fmla="*/ 398781 h 1583132"/>
                      <a:gd name="connsiteX13-18641" fmla="*/ 901841 w 2769956"/>
                      <a:gd name="connsiteY13-18642" fmla="*/ 466382 h 1583132"/>
                      <a:gd name="connsiteX14-18643" fmla="*/ 940979 w 2769956"/>
                      <a:gd name="connsiteY14-18644" fmla="*/ 498404 h 1583132"/>
                      <a:gd name="connsiteX15-18645" fmla="*/ 962326 w 2769956"/>
                      <a:gd name="connsiteY15-18646" fmla="*/ 530426 h 1583132"/>
                      <a:gd name="connsiteX16-18647" fmla="*/ 990790 w 2769956"/>
                      <a:gd name="connsiteY16-18648" fmla="*/ 477056 h 1583132"/>
                      <a:gd name="connsiteX17-18649" fmla="*/ 1033486 w 2769956"/>
                      <a:gd name="connsiteY17-18650" fmla="*/ 487730 h 1583132"/>
                      <a:gd name="connsiteX18-18651" fmla="*/ 1069066 w 2769956"/>
                      <a:gd name="connsiteY18-18652" fmla="*/ 473498 h 1583132"/>
                      <a:gd name="connsiteX19-18653" fmla="*/ 1108203 w 2769956"/>
                      <a:gd name="connsiteY19-18654" fmla="*/ 441476 h 1583132"/>
                      <a:gd name="connsiteX20-18655" fmla="*/ 1158015 w 2769956"/>
                      <a:gd name="connsiteY20-18656" fmla="*/ 448592 h 1583132"/>
                      <a:gd name="connsiteX21-18657" fmla="*/ 1197153 w 2769956"/>
                      <a:gd name="connsiteY21-18658" fmla="*/ 437918 h 1583132"/>
                      <a:gd name="connsiteX22-18659" fmla="*/ 1207827 w 2769956"/>
                      <a:gd name="connsiteY22-18660" fmla="*/ 494846 h 1583132"/>
                      <a:gd name="connsiteX23-18661" fmla="*/ 1236291 w 2769956"/>
                      <a:gd name="connsiteY23-18662" fmla="*/ 519752 h 1583132"/>
                      <a:gd name="connsiteX24-18663" fmla="*/ 1232733 w 2769956"/>
                      <a:gd name="connsiteY24-18664" fmla="*/ 562447 h 1583132"/>
                      <a:gd name="connsiteX25-18665" fmla="*/ 1225617 w 2769956"/>
                      <a:gd name="connsiteY25-18666" fmla="*/ 601585 h 1583132"/>
                      <a:gd name="connsiteX26-18667" fmla="*/ 1200711 w 2769956"/>
                      <a:gd name="connsiteY26-18668" fmla="*/ 626491 h 1583132"/>
                      <a:gd name="connsiteX27-18669" fmla="*/ 1165131 w 2769956"/>
                      <a:gd name="connsiteY27-18670" fmla="*/ 679861 h 1583132"/>
                      <a:gd name="connsiteX28-18671" fmla="*/ 1190037 w 2769956"/>
                      <a:gd name="connsiteY28-18672" fmla="*/ 694093 h 1583132"/>
                      <a:gd name="connsiteX29-18673" fmla="*/ 1232733 w 2769956"/>
                      <a:gd name="connsiteY29-18674" fmla="*/ 665629 h 1583132"/>
                      <a:gd name="connsiteX30-18675" fmla="*/ 1268312 w 2769956"/>
                      <a:gd name="connsiteY30-18676" fmla="*/ 733230 h 1583132"/>
                      <a:gd name="connsiteX31-18677" fmla="*/ 1303892 w 2769956"/>
                      <a:gd name="connsiteY31-18678" fmla="*/ 736788 h 1583132"/>
                      <a:gd name="connsiteX32-18679" fmla="*/ 1350146 w 2769956"/>
                      <a:gd name="connsiteY32-18680" fmla="*/ 747462 h 1583132"/>
                      <a:gd name="connsiteX33-18681" fmla="*/ 1385726 w 2769956"/>
                      <a:gd name="connsiteY33-18682" fmla="*/ 690535 h 1583132"/>
                      <a:gd name="connsiteX34-18683" fmla="*/ 1424863 w 2769956"/>
                      <a:gd name="connsiteY34-18684" fmla="*/ 665629 h 1583132"/>
                      <a:gd name="connsiteX35-18685" fmla="*/ 1478233 w 2769956"/>
                      <a:gd name="connsiteY35-18686" fmla="*/ 690535 h 1583132"/>
                      <a:gd name="connsiteX36-18687" fmla="*/ 1506697 w 2769956"/>
                      <a:gd name="connsiteY36-18688" fmla="*/ 704767 h 1583132"/>
                      <a:gd name="connsiteX37-18689" fmla="*/ 1531603 w 2769956"/>
                      <a:gd name="connsiteY37-18690" fmla="*/ 694093 h 1583132"/>
                      <a:gd name="connsiteX38-18691" fmla="*/ 1520929 w 2769956"/>
                      <a:gd name="connsiteY38-18692" fmla="*/ 654955 h 1583132"/>
                      <a:gd name="connsiteX39-18693" fmla="*/ 1524487 w 2769956"/>
                      <a:gd name="connsiteY39-18694" fmla="*/ 612259 h 1583132"/>
                      <a:gd name="connsiteX40-18695" fmla="*/ 1560067 w 2769956"/>
                      <a:gd name="connsiteY40-18696" fmla="*/ 580237 h 1583132"/>
                      <a:gd name="connsiteX41-18697" fmla="*/ 1631226 w 2769956"/>
                      <a:gd name="connsiteY41-18698" fmla="*/ 590911 h 1583132"/>
                      <a:gd name="connsiteX42-18699" fmla="*/ 1698828 w 2769956"/>
                      <a:gd name="connsiteY42-18700" fmla="*/ 615817 h 1583132"/>
                      <a:gd name="connsiteX43-18701" fmla="*/ 1745081 w 2769956"/>
                      <a:gd name="connsiteY43-18702" fmla="*/ 615817 h 1583132"/>
                      <a:gd name="connsiteX44-18703" fmla="*/ 1784219 w 2769956"/>
                      <a:gd name="connsiteY44-18704" fmla="*/ 601585 h 1583132"/>
                      <a:gd name="connsiteX45-18705" fmla="*/ 1802009 w 2769956"/>
                      <a:gd name="connsiteY45-18706" fmla="*/ 598027 h 1583132"/>
                      <a:gd name="connsiteX46-18707" fmla="*/ 1819799 w 2769956"/>
                      <a:gd name="connsiteY46-18708" fmla="*/ 630049 h 1583132"/>
                      <a:gd name="connsiteX47-18709" fmla="*/ 1762871 w 2769956"/>
                      <a:gd name="connsiteY47-18710" fmla="*/ 704767 h 1583132"/>
                      <a:gd name="connsiteX48-18711" fmla="*/ 1748639 w 2769956"/>
                      <a:gd name="connsiteY48-18712" fmla="*/ 747462 h 1583132"/>
                      <a:gd name="connsiteX49-18713" fmla="*/ 1784219 w 2769956"/>
                      <a:gd name="connsiteY49-18714" fmla="*/ 761694 h 1583132"/>
                      <a:gd name="connsiteX50-18715" fmla="*/ 1880284 w 2769956"/>
                      <a:gd name="connsiteY50-18716" fmla="*/ 743904 h 1583132"/>
                      <a:gd name="connsiteX51-18717" fmla="*/ 1933654 w 2769956"/>
                      <a:gd name="connsiteY51-18718" fmla="*/ 708324 h 1583132"/>
                      <a:gd name="connsiteX52-18719" fmla="*/ 1976350 w 2769956"/>
                      <a:gd name="connsiteY52-18720" fmla="*/ 722556 h 1583132"/>
                      <a:gd name="connsiteX53-18721" fmla="*/ 2001256 w 2769956"/>
                      <a:gd name="connsiteY53-18722" fmla="*/ 754578 h 1583132"/>
                      <a:gd name="connsiteX54-18723" fmla="*/ 2036835 w 2769956"/>
                      <a:gd name="connsiteY54-18724" fmla="*/ 715440 h 1583132"/>
                      <a:gd name="connsiteX55-18725" fmla="*/ 2047509 w 2769956"/>
                      <a:gd name="connsiteY55-18726" fmla="*/ 558889 h 1583132"/>
                      <a:gd name="connsiteX56-18727" fmla="*/ 2065299 w 2769956"/>
                      <a:gd name="connsiteY56-18728" fmla="*/ 491288 h 1583132"/>
                      <a:gd name="connsiteX57-18729" fmla="*/ 2115111 w 2769956"/>
                      <a:gd name="connsiteY57-18730" fmla="*/ 445034 h 1583132"/>
                      <a:gd name="connsiteX58-18731" fmla="*/ 2132901 w 2769956"/>
                      <a:gd name="connsiteY58-18732" fmla="*/ 348969 h 1583132"/>
                      <a:gd name="connsiteX59-18733" fmla="*/ 2129343 w 2769956"/>
                      <a:gd name="connsiteY59-18734" fmla="*/ 299157 h 1583132"/>
                      <a:gd name="connsiteX60-18735" fmla="*/ 2193386 w 2769956"/>
                      <a:gd name="connsiteY60-18736" fmla="*/ 267135 h 1583132"/>
                      <a:gd name="connsiteX61-18737" fmla="*/ 2214734 w 2769956"/>
                      <a:gd name="connsiteY61-18738" fmla="*/ 224440 h 1583132"/>
                      <a:gd name="connsiteX62-18739" fmla="*/ 2207618 w 2769956"/>
                      <a:gd name="connsiteY62-18740" fmla="*/ 142606 h 1583132"/>
                      <a:gd name="connsiteX63-18741" fmla="*/ 2236082 w 2769956"/>
                      <a:gd name="connsiteY63-18742" fmla="*/ 96353 h 1583132"/>
                      <a:gd name="connsiteX64-18743" fmla="*/ 2300126 w 2769956"/>
                      <a:gd name="connsiteY64-18744" fmla="*/ 92795 h 1583132"/>
                      <a:gd name="connsiteX65-18745" fmla="*/ 2346379 w 2769956"/>
                      <a:gd name="connsiteY65-18746" fmla="*/ 64331 h 1583132"/>
                      <a:gd name="connsiteX66-18747" fmla="*/ 2396191 w 2769956"/>
                      <a:gd name="connsiteY66-18748" fmla="*/ 28751 h 1583132"/>
                      <a:gd name="connsiteX67-18749" fmla="*/ 2431771 w 2769956"/>
                      <a:gd name="connsiteY67-18750" fmla="*/ 287 h 1583132"/>
                      <a:gd name="connsiteX68-18751" fmla="*/ 2474467 w 2769956"/>
                      <a:gd name="connsiteY68-18752" fmla="*/ 46541 h 1583132"/>
                      <a:gd name="connsiteX69-18753" fmla="*/ 2520720 w 2769956"/>
                      <a:gd name="connsiteY69-18754" fmla="*/ 128374 h 1583132"/>
                      <a:gd name="connsiteX70-18755" fmla="*/ 2538510 w 2769956"/>
                      <a:gd name="connsiteY70-18756" fmla="*/ 160396 h 1583132"/>
                      <a:gd name="connsiteX71-18757" fmla="*/ 2588322 w 2769956"/>
                      <a:gd name="connsiteY71-18758" fmla="*/ 139048 h 1583132"/>
                      <a:gd name="connsiteX72-18759" fmla="*/ 2648807 w 2769956"/>
                      <a:gd name="connsiteY72-18760" fmla="*/ 114142 h 1583132"/>
                      <a:gd name="connsiteX73-18761" fmla="*/ 2659481 w 2769956"/>
                      <a:gd name="connsiteY73-18762" fmla="*/ 156838 h 1583132"/>
                      <a:gd name="connsiteX74-18763" fmla="*/ 2712851 w 2769956"/>
                      <a:gd name="connsiteY74-18764" fmla="*/ 149722 h 1583132"/>
                      <a:gd name="connsiteX75-18765" fmla="*/ 2748431 w 2769956"/>
                      <a:gd name="connsiteY75-18766" fmla="*/ 156838 h 1583132"/>
                      <a:gd name="connsiteX76-18767" fmla="*/ 2769779 w 2769956"/>
                      <a:gd name="connsiteY76-18768" fmla="*/ 195976 h 1583132"/>
                      <a:gd name="connsiteX77-18769" fmla="*/ 2755547 w 2769956"/>
                      <a:gd name="connsiteY77-18770" fmla="*/ 227998 h 1583132"/>
                      <a:gd name="connsiteX78-18771" fmla="*/ 2705735 w 2769956"/>
                      <a:gd name="connsiteY78-18772" fmla="*/ 302715 h 1583132"/>
                      <a:gd name="connsiteX79-18773" fmla="*/ 2680829 w 2769956"/>
                      <a:gd name="connsiteY79-18774" fmla="*/ 341853 h 1583132"/>
                      <a:gd name="connsiteX80-18775" fmla="*/ 2663039 w 2769956"/>
                      <a:gd name="connsiteY80-18776" fmla="*/ 391665 h 1583132"/>
                      <a:gd name="connsiteX81-18777" fmla="*/ 2648807 w 2769956"/>
                      <a:gd name="connsiteY81-18778" fmla="*/ 416570 h 1583132"/>
                      <a:gd name="connsiteX82-18779" fmla="*/ 2680829 w 2769956"/>
                      <a:gd name="connsiteY82-18780" fmla="*/ 441476 h 1583132"/>
                      <a:gd name="connsiteX83-18781" fmla="*/ 2655923 w 2769956"/>
                      <a:gd name="connsiteY83-18782" fmla="*/ 494846 h 1583132"/>
                      <a:gd name="connsiteX84-18783" fmla="*/ 2677271 w 2769956"/>
                      <a:gd name="connsiteY84-18784" fmla="*/ 548216 h 1583132"/>
                      <a:gd name="connsiteX85-18785" fmla="*/ 2634575 w 2769956"/>
                      <a:gd name="connsiteY85-18786" fmla="*/ 537542 h 1583132"/>
                      <a:gd name="connsiteX86-18787" fmla="*/ 2588322 w 2769956"/>
                      <a:gd name="connsiteY86-18788" fmla="*/ 526868 h 1583132"/>
                      <a:gd name="connsiteX87-18789" fmla="*/ 2616786 w 2769956"/>
                      <a:gd name="connsiteY87-18790" fmla="*/ 558889 h 1583132"/>
                      <a:gd name="connsiteX88-18791" fmla="*/ 2588322 w 2769956"/>
                      <a:gd name="connsiteY88-18792" fmla="*/ 605143 h 1583132"/>
                      <a:gd name="connsiteX89-18793" fmla="*/ 2566974 w 2769956"/>
                      <a:gd name="connsiteY89-18794" fmla="*/ 612259 h 1583132"/>
                      <a:gd name="connsiteX90-18795" fmla="*/ 2556300 w 2769956"/>
                      <a:gd name="connsiteY90-18796" fmla="*/ 644281 h 1583132"/>
                      <a:gd name="connsiteX91-18797" fmla="*/ 2520720 w 2769956"/>
                      <a:gd name="connsiteY91-18798" fmla="*/ 676303 h 1583132"/>
                      <a:gd name="connsiteX92-18799" fmla="*/ 2506488 w 2769956"/>
                      <a:gd name="connsiteY92-18800" fmla="*/ 708324 h 1583132"/>
                      <a:gd name="connsiteX93-18801" fmla="*/ 2470909 w 2769956"/>
                      <a:gd name="connsiteY93-18802" fmla="*/ 711882 h 1583132"/>
                      <a:gd name="connsiteX94-18803" fmla="*/ 2438887 w 2769956"/>
                      <a:gd name="connsiteY94-18804" fmla="*/ 715440 h 1583132"/>
                      <a:gd name="connsiteX95-18805" fmla="*/ 2424655 w 2769956"/>
                      <a:gd name="connsiteY95-18806" fmla="*/ 754578 h 1583132"/>
                      <a:gd name="connsiteX96-18807" fmla="*/ 2421097 w 2769956"/>
                      <a:gd name="connsiteY96-18808" fmla="*/ 768810 h 1583132"/>
                      <a:gd name="connsiteX97-18809" fmla="*/ 2381959 w 2769956"/>
                      <a:gd name="connsiteY97-18810" fmla="*/ 825738 h 1583132"/>
                      <a:gd name="connsiteX98-18811" fmla="*/ 2346379 w 2769956"/>
                      <a:gd name="connsiteY98-18812" fmla="*/ 847086 h 1583132"/>
                      <a:gd name="connsiteX99-18813" fmla="*/ 2335705 w 2769956"/>
                      <a:gd name="connsiteY99-18814" fmla="*/ 847086 h 1583132"/>
                      <a:gd name="connsiteX100-18815" fmla="*/ 2314358 w 2769956"/>
                      <a:gd name="connsiteY100-18816" fmla="*/ 871991 h 1583132"/>
                      <a:gd name="connsiteX101-18817" fmla="*/ 2293010 w 2769956"/>
                      <a:gd name="connsiteY101-18818" fmla="*/ 879107 h 1583132"/>
                      <a:gd name="connsiteX102-18819" fmla="*/ 2260988 w 2769956"/>
                      <a:gd name="connsiteY102-18820" fmla="*/ 900455 h 1583132"/>
                      <a:gd name="connsiteX103-18821" fmla="*/ 2218292 w 2769956"/>
                      <a:gd name="connsiteY103-18822" fmla="*/ 907571 h 1583132"/>
                      <a:gd name="connsiteX104-18823" fmla="*/ 2189828 w 2769956"/>
                      <a:gd name="connsiteY104-18824" fmla="*/ 985847 h 1583132"/>
                      <a:gd name="connsiteX105-18825" fmla="*/ 2157807 w 2769956"/>
                      <a:gd name="connsiteY105-18826" fmla="*/ 1039216 h 1583132"/>
                      <a:gd name="connsiteX106-18827" fmla="*/ 2122227 w 2769956"/>
                      <a:gd name="connsiteY106-18828" fmla="*/ 1042774 h 1583132"/>
                      <a:gd name="connsiteX107-18829" fmla="*/ 2097321 w 2769956"/>
                      <a:gd name="connsiteY107-18830" fmla="*/ 1057006 h 1583132"/>
                      <a:gd name="connsiteX108-18831" fmla="*/ 2068857 w 2769956"/>
                      <a:gd name="connsiteY108-18832" fmla="*/ 1064122 h 1583132"/>
                      <a:gd name="connsiteX109-18833" fmla="*/ 2022603 w 2769956"/>
                      <a:gd name="connsiteY109-18834" fmla="*/ 1081912 h 1583132"/>
                      <a:gd name="connsiteX110-18835" fmla="*/ 2004814 w 2769956"/>
                      <a:gd name="connsiteY110-18836" fmla="*/ 1060564 h 1583132"/>
                      <a:gd name="connsiteX111-18837" fmla="*/ 1990582 w 2769956"/>
                      <a:gd name="connsiteY111-18838" fmla="*/ 1081912 h 1583132"/>
                      <a:gd name="connsiteX112-18839" fmla="*/ 1979908 w 2769956"/>
                      <a:gd name="connsiteY112-18840" fmla="*/ 1106818 h 1583132"/>
                      <a:gd name="connsiteX113-18841" fmla="*/ 1944328 w 2769956"/>
                      <a:gd name="connsiteY113-18842" fmla="*/ 1081912 h 1583132"/>
                      <a:gd name="connsiteX114-18843" fmla="*/ 1908748 w 2769956"/>
                      <a:gd name="connsiteY114-18844" fmla="*/ 1089028 h 1583132"/>
                      <a:gd name="connsiteX115-18845" fmla="*/ 1866053 w 2769956"/>
                      <a:gd name="connsiteY115-18846" fmla="*/ 1117492 h 1583132"/>
                      <a:gd name="connsiteX116-18847" fmla="*/ 1837589 w 2769956"/>
                      <a:gd name="connsiteY116-18848" fmla="*/ 1103260 h 1583132"/>
                      <a:gd name="connsiteX117-18849" fmla="*/ 1844705 w 2769956"/>
                      <a:gd name="connsiteY117-18850" fmla="*/ 1078354 h 1583132"/>
                      <a:gd name="connsiteX118-18851" fmla="*/ 1805567 w 2769956"/>
                      <a:gd name="connsiteY118-18852" fmla="*/ 1106818 h 1583132"/>
                      <a:gd name="connsiteX119-18853" fmla="*/ 1805567 w 2769956"/>
                      <a:gd name="connsiteY119-18854" fmla="*/ 1138840 h 1583132"/>
                      <a:gd name="connsiteX120-18855" fmla="*/ 1787777 w 2769956"/>
                      <a:gd name="connsiteY120-18856" fmla="*/ 1128166 h 1583132"/>
                      <a:gd name="connsiteX121-18857" fmla="*/ 1773545 w 2769956"/>
                      <a:gd name="connsiteY121-18858" fmla="*/ 1149514 h 1583132"/>
                      <a:gd name="connsiteX122-18859" fmla="*/ 1766429 w 2769956"/>
                      <a:gd name="connsiteY122-18860" fmla="*/ 1188651 h 1583132"/>
                      <a:gd name="connsiteX123-18861" fmla="*/ 1702386 w 2769956"/>
                      <a:gd name="connsiteY123-18862" fmla="*/ 1188651 h 1583132"/>
                      <a:gd name="connsiteX124-18863" fmla="*/ 1698828 w 2769956"/>
                      <a:gd name="connsiteY124-18864" fmla="*/ 1142398 h 1583132"/>
                      <a:gd name="connsiteX125-18865" fmla="*/ 1638342 w 2769956"/>
                      <a:gd name="connsiteY125-18866" fmla="*/ 1081912 h 1583132"/>
                      <a:gd name="connsiteX126-18867" fmla="*/ 1627668 w 2769956"/>
                      <a:gd name="connsiteY126-18868" fmla="*/ 1053448 h 1583132"/>
                      <a:gd name="connsiteX127-18869" fmla="*/ 1641900 w 2769956"/>
                      <a:gd name="connsiteY127-18870" fmla="*/ 1113934 h 1583132"/>
                      <a:gd name="connsiteX128-18871" fmla="*/ 1613436 w 2769956"/>
                      <a:gd name="connsiteY128-18872" fmla="*/ 1103260 h 1583132"/>
                      <a:gd name="connsiteX129-18873" fmla="*/ 1645458 w 2769956"/>
                      <a:gd name="connsiteY129-18874" fmla="*/ 1174419 h 1583132"/>
                      <a:gd name="connsiteX130-18875" fmla="*/ 1631226 w 2769956"/>
                      <a:gd name="connsiteY130-18876" fmla="*/ 1213557 h 1583132"/>
                      <a:gd name="connsiteX131-18877" fmla="*/ 1616994 w 2769956"/>
                      <a:gd name="connsiteY131-18878" fmla="*/ 1217115 h 1583132"/>
                      <a:gd name="connsiteX132-18879" fmla="*/ 1588530 w 2769956"/>
                      <a:gd name="connsiteY132-18880" fmla="*/ 1192209 h 1583132"/>
                      <a:gd name="connsiteX133-18881" fmla="*/ 1574298 w 2769956"/>
                      <a:gd name="connsiteY133-18882" fmla="*/ 1224231 h 1583132"/>
                      <a:gd name="connsiteX134-18883" fmla="*/ 1549393 w 2769956"/>
                      <a:gd name="connsiteY134-18884" fmla="*/ 1217115 h 1583132"/>
                      <a:gd name="connsiteX135-18885" fmla="*/ 1545835 w 2769956"/>
                      <a:gd name="connsiteY135-18886" fmla="*/ 1181535 h 1583132"/>
                      <a:gd name="connsiteX136-18887" fmla="*/ 1538719 w 2769956"/>
                      <a:gd name="connsiteY136-18888" fmla="*/ 1266927 h 1583132"/>
                      <a:gd name="connsiteX137-18889" fmla="*/ 1496023 w 2769956"/>
                      <a:gd name="connsiteY137-18890" fmla="*/ 1274043 h 1583132"/>
                      <a:gd name="connsiteX138-18891" fmla="*/ 1474675 w 2769956"/>
                      <a:gd name="connsiteY138-18892" fmla="*/ 1288275 h 1583132"/>
                      <a:gd name="connsiteX139-18893" fmla="*/ 1442653 w 2769956"/>
                      <a:gd name="connsiteY139-18894" fmla="*/ 1277601 h 1583132"/>
                      <a:gd name="connsiteX140-18895" fmla="*/ 1407074 w 2769956"/>
                      <a:gd name="connsiteY140-18896" fmla="*/ 1302507 h 1583132"/>
                      <a:gd name="connsiteX141-18897" fmla="*/ 1367936 w 2769956"/>
                      <a:gd name="connsiteY141-18898" fmla="*/ 1284717 h 1583132"/>
                      <a:gd name="connsiteX142-18899" fmla="*/ 1357262 w 2769956"/>
                      <a:gd name="connsiteY142-18900" fmla="*/ 1295391 h 1583132"/>
                      <a:gd name="connsiteX143-18901" fmla="*/ 1332356 w 2769956"/>
                      <a:gd name="connsiteY143-18902" fmla="*/ 1330970 h 1583132"/>
                      <a:gd name="connsiteX144-18903" fmla="*/ 1321682 w 2769956"/>
                      <a:gd name="connsiteY144-18904" fmla="*/ 1309623 h 1583132"/>
                      <a:gd name="connsiteX145-18905" fmla="*/ 1314566 w 2769956"/>
                      <a:gd name="connsiteY145-18906" fmla="*/ 1291833 h 1583132"/>
                      <a:gd name="connsiteX146-18907" fmla="*/ 1300334 w 2769956"/>
                      <a:gd name="connsiteY146-18908" fmla="*/ 1330970 h 1583132"/>
                      <a:gd name="connsiteX147-18909" fmla="*/ 1232733 w 2769956"/>
                      <a:gd name="connsiteY147-18910" fmla="*/ 1338086 h 1583132"/>
                      <a:gd name="connsiteX148-18911" fmla="*/ 1200711 w 2769956"/>
                      <a:gd name="connsiteY148-18912" fmla="*/ 1359434 h 1583132"/>
                      <a:gd name="connsiteX149-18913" fmla="*/ 1133109 w 2769956"/>
                      <a:gd name="connsiteY149-18914" fmla="*/ 1387898 h 1583132"/>
                      <a:gd name="connsiteX150-18915" fmla="*/ 1090414 w 2769956"/>
                      <a:gd name="connsiteY150-18916" fmla="*/ 1430594 h 1583132"/>
                      <a:gd name="connsiteX151-18917" fmla="*/ 1022812 w 2769956"/>
                      <a:gd name="connsiteY151-18918" fmla="*/ 1437710 h 1583132"/>
                      <a:gd name="connsiteX152-18919" fmla="*/ 1069066 w 2769956"/>
                      <a:gd name="connsiteY152-18920" fmla="*/ 1476847 h 1583132"/>
                      <a:gd name="connsiteX153-18921" fmla="*/ 1061950 w 2769956"/>
                      <a:gd name="connsiteY153-18922" fmla="*/ 1501753 h 1583132"/>
                      <a:gd name="connsiteX154-18923" fmla="*/ 1086856 w 2769956"/>
                      <a:gd name="connsiteY154-18924" fmla="*/ 1537333 h 1583132"/>
                      <a:gd name="connsiteX155-18925" fmla="*/ 1037044 w 2769956"/>
                      <a:gd name="connsiteY155-18926" fmla="*/ 1576471 h 1583132"/>
                      <a:gd name="connsiteX156-18927" fmla="*/ 969442 w 2769956"/>
                      <a:gd name="connsiteY156-18928" fmla="*/ 1580029 h 1583132"/>
                      <a:gd name="connsiteX157-18929" fmla="*/ 955210 w 2769956"/>
                      <a:gd name="connsiteY157-18930" fmla="*/ 1544449 h 1583132"/>
                      <a:gd name="connsiteX158-18931" fmla="*/ 926747 w 2769956"/>
                      <a:gd name="connsiteY158-18932" fmla="*/ 1473289 h 1583132"/>
                      <a:gd name="connsiteX159-18933" fmla="*/ 933863 w 2769956"/>
                      <a:gd name="connsiteY159-18934" fmla="*/ 1419920 h 1583132"/>
                      <a:gd name="connsiteX160-18935" fmla="*/ 948095 w 2769956"/>
                      <a:gd name="connsiteY160-18936" fmla="*/ 1355876 h 1583132"/>
                      <a:gd name="connsiteX161-18937" fmla="*/ 965884 w 2769956"/>
                      <a:gd name="connsiteY161-18938" fmla="*/ 1355876 h 1583132"/>
                      <a:gd name="connsiteX162-18939" fmla="*/ 933863 w 2769956"/>
                      <a:gd name="connsiteY162-18940" fmla="*/ 1334528 h 1583132"/>
                      <a:gd name="connsiteX163-18941" fmla="*/ 905399 w 2769956"/>
                      <a:gd name="connsiteY163-18942" fmla="*/ 1355876 h 1583132"/>
                      <a:gd name="connsiteX164-18943" fmla="*/ 827123 w 2769956"/>
                      <a:gd name="connsiteY164-18944" fmla="*/ 1362992 h 1583132"/>
                      <a:gd name="connsiteX165-18945" fmla="*/ 816449 w 2769956"/>
                      <a:gd name="connsiteY165-18946" fmla="*/ 1338086 h 1583132"/>
                      <a:gd name="connsiteX166-18947" fmla="*/ 766638 w 2769956"/>
                      <a:gd name="connsiteY166-18948" fmla="*/ 1320296 h 1583132"/>
                      <a:gd name="connsiteX167-18949" fmla="*/ 734616 w 2769956"/>
                      <a:gd name="connsiteY167-18950" fmla="*/ 1263369 h 1583132"/>
                      <a:gd name="connsiteX168-18951" fmla="*/ 731058 w 2769956"/>
                      <a:gd name="connsiteY168-18952" fmla="*/ 1309623 h 1583132"/>
                      <a:gd name="connsiteX169-18953" fmla="*/ 709710 w 2769956"/>
                      <a:gd name="connsiteY169-18954" fmla="*/ 1316738 h 1583132"/>
                      <a:gd name="connsiteX170-18955" fmla="*/ 684804 w 2769956"/>
                      <a:gd name="connsiteY170-18956" fmla="*/ 1309623 h 1583132"/>
                      <a:gd name="connsiteX171-18957" fmla="*/ 667014 w 2769956"/>
                      <a:gd name="connsiteY171-18958" fmla="*/ 1327412 h 1583132"/>
                      <a:gd name="connsiteX172-18959" fmla="*/ 627877 w 2769956"/>
                      <a:gd name="connsiteY172-18960" fmla="*/ 1330970 h 1583132"/>
                      <a:gd name="connsiteX173-18961" fmla="*/ 592297 w 2769956"/>
                      <a:gd name="connsiteY173-18962" fmla="*/ 1298949 h 1583132"/>
                      <a:gd name="connsiteX174-18963" fmla="*/ 546043 w 2769956"/>
                      <a:gd name="connsiteY174-18964" fmla="*/ 1313181 h 1583132"/>
                      <a:gd name="connsiteX175-18965" fmla="*/ 489116 w 2769956"/>
                      <a:gd name="connsiteY175-18966" fmla="*/ 1288275 h 1583132"/>
                      <a:gd name="connsiteX176-18967" fmla="*/ 442862 w 2769956"/>
                      <a:gd name="connsiteY176-18968" fmla="*/ 1259811 h 1583132"/>
                      <a:gd name="connsiteX177-18969" fmla="*/ 385934 w 2769956"/>
                      <a:gd name="connsiteY177-18970" fmla="*/ 1249137 h 1583132"/>
                      <a:gd name="connsiteX178-18971" fmla="*/ 389492 w 2769956"/>
                      <a:gd name="connsiteY178-18972" fmla="*/ 1185093 h 1583132"/>
                      <a:gd name="connsiteX179-18973" fmla="*/ 378818 w 2769956"/>
                      <a:gd name="connsiteY179-18974" fmla="*/ 1138840 h 1583132"/>
                      <a:gd name="connsiteX180-18975" fmla="*/ 407282 w 2769956"/>
                      <a:gd name="connsiteY180-18976" fmla="*/ 1103260 h 1583132"/>
                      <a:gd name="connsiteX181-18977" fmla="*/ 382376 w 2769956"/>
                      <a:gd name="connsiteY181-18978" fmla="*/ 1064122 h 1583132"/>
                      <a:gd name="connsiteX182-18979" fmla="*/ 336123 w 2769956"/>
                      <a:gd name="connsiteY182-18980" fmla="*/ 1078354 h 1583132"/>
                      <a:gd name="connsiteX183-18981" fmla="*/ 311217 w 2769956"/>
                      <a:gd name="connsiteY183-18982" fmla="*/ 1053448 h 1583132"/>
                      <a:gd name="connsiteX184-18983" fmla="*/ 268521 w 2769956"/>
                      <a:gd name="connsiteY184-18984" fmla="*/ 1060564 h 1583132"/>
                      <a:gd name="connsiteX185-18985" fmla="*/ 211593 w 2769956"/>
                      <a:gd name="connsiteY185-18986" fmla="*/ 1039216 h 1583132"/>
                      <a:gd name="connsiteX186-18987" fmla="*/ 190246 w 2769956"/>
                      <a:gd name="connsiteY186-18988" fmla="*/ 1007195 h 1583132"/>
                      <a:gd name="connsiteX187-18989" fmla="*/ 236499 w 2769956"/>
                      <a:gd name="connsiteY187-18990" fmla="*/ 964499 h 1583132"/>
                      <a:gd name="connsiteX188-18991" fmla="*/ 275637 w 2769956"/>
                      <a:gd name="connsiteY188-18992" fmla="*/ 943151 h 1583132"/>
                      <a:gd name="connsiteX189-18993" fmla="*/ 307659 w 2769956"/>
                      <a:gd name="connsiteY189-18994" fmla="*/ 957383 h 1583132"/>
                      <a:gd name="connsiteX190-18995" fmla="*/ 325449 w 2769956"/>
                      <a:gd name="connsiteY190-18996" fmla="*/ 893339 h 1583132"/>
                      <a:gd name="connsiteX191-18997" fmla="*/ 300543 w 2769956"/>
                      <a:gd name="connsiteY191-18998" fmla="*/ 832854 h 1583132"/>
                      <a:gd name="connsiteX192-18999" fmla="*/ 261405 w 2769956"/>
                      <a:gd name="connsiteY192-19000" fmla="*/ 847086 h 1583132"/>
                      <a:gd name="connsiteX193-19001" fmla="*/ 236499 w 2769956"/>
                      <a:gd name="connsiteY193-19002" fmla="*/ 829296 h 1583132"/>
                      <a:gd name="connsiteX194-19003" fmla="*/ 211593 w 2769956"/>
                      <a:gd name="connsiteY194-19004" fmla="*/ 847086 h 1583132"/>
                      <a:gd name="connsiteX195-19005" fmla="*/ 165340 w 2769956"/>
                      <a:gd name="connsiteY195-19006" fmla="*/ 829296 h 1583132"/>
                      <a:gd name="connsiteX196-19007" fmla="*/ 151108 w 2769956"/>
                      <a:gd name="connsiteY196-19008" fmla="*/ 807948 h 1583132"/>
                      <a:gd name="connsiteX197-19009" fmla="*/ 136876 w 2769956"/>
                      <a:gd name="connsiteY197-19010" fmla="*/ 772368 h 1583132"/>
                      <a:gd name="connsiteX198-19011" fmla="*/ 83506 w 2769956"/>
                      <a:gd name="connsiteY198-19012" fmla="*/ 758136 h 1583132"/>
                      <a:gd name="connsiteX199-19013" fmla="*/ 65716 w 2769956"/>
                      <a:gd name="connsiteY199-19014" fmla="*/ 765252 h 1583132"/>
                      <a:gd name="connsiteX200-19015" fmla="*/ 44368 w 2769956"/>
                      <a:gd name="connsiteY200-19016" fmla="*/ 718998 h 1583132"/>
                      <a:gd name="connsiteX201-19017" fmla="*/ 58600 w 2769956"/>
                      <a:gd name="connsiteY201-19018" fmla="*/ 665629 h 1583132"/>
                      <a:gd name="connsiteX202-19019" fmla="*/ 69274 w 2769956"/>
                      <a:gd name="connsiteY202-19020" fmla="*/ 619375 h 1583132"/>
                      <a:gd name="connsiteX203-19021" fmla="*/ 87064 w 2769956"/>
                      <a:gd name="connsiteY203-19022" fmla="*/ 605143 h 1583132"/>
                      <a:gd name="connsiteX204-19023" fmla="*/ 58600 w 2769956"/>
                      <a:gd name="connsiteY204-19024" fmla="*/ 576679 h 1583132"/>
                      <a:gd name="connsiteX205-19025" fmla="*/ 1673 w 2769956"/>
                      <a:gd name="connsiteY205-19026" fmla="*/ 533984 h 1583132"/>
                      <a:gd name="connsiteX0-19027" fmla="*/ 1673 w 2769956"/>
                      <a:gd name="connsiteY0-19028" fmla="*/ 533984 h 1583132"/>
                      <a:gd name="connsiteX1-19029" fmla="*/ 375260 w 2769956"/>
                      <a:gd name="connsiteY1-19030" fmla="*/ 75005 h 1583132"/>
                      <a:gd name="connsiteX2-19031" fmla="*/ 891167 w 2769956"/>
                      <a:gd name="connsiteY2-19032" fmla="*/ 139048 h 1583132"/>
                      <a:gd name="connsiteX3-19033" fmla="*/ 898283 w 2769956"/>
                      <a:gd name="connsiteY3-19034" fmla="*/ 185302 h 1583132"/>
                      <a:gd name="connsiteX4-19035" fmla="*/ 880493 w 2769956"/>
                      <a:gd name="connsiteY4-19036" fmla="*/ 213766 h 1583132"/>
                      <a:gd name="connsiteX5-19037" fmla="*/ 816449 w 2769956"/>
                      <a:gd name="connsiteY5-19038" fmla="*/ 260019 h 1583132"/>
                      <a:gd name="connsiteX6-19039" fmla="*/ 791544 w 2769956"/>
                      <a:gd name="connsiteY6-19040" fmla="*/ 299157 h 1583132"/>
                      <a:gd name="connsiteX7-19041" fmla="*/ 834239 w 2769956"/>
                      <a:gd name="connsiteY7-19042" fmla="*/ 284925 h 1583132"/>
                      <a:gd name="connsiteX8-19043" fmla="*/ 884051 w 2769956"/>
                      <a:gd name="connsiteY8-19044" fmla="*/ 277809 h 1583132"/>
                      <a:gd name="connsiteX9-19045" fmla="*/ 919631 w 2769956"/>
                      <a:gd name="connsiteY9-19046" fmla="*/ 295599 h 1583132"/>
                      <a:gd name="connsiteX10-19047" fmla="*/ 912515 w 2769956"/>
                      <a:gd name="connsiteY10-19048" fmla="*/ 348969 h 1583132"/>
                      <a:gd name="connsiteX11-19049" fmla="*/ 891167 w 2769956"/>
                      <a:gd name="connsiteY11-19050" fmla="*/ 398781 h 1583132"/>
                      <a:gd name="connsiteX12-19051" fmla="*/ 901841 w 2769956"/>
                      <a:gd name="connsiteY12-19052" fmla="*/ 466382 h 1583132"/>
                      <a:gd name="connsiteX13-19053" fmla="*/ 940979 w 2769956"/>
                      <a:gd name="connsiteY13-19054" fmla="*/ 498404 h 1583132"/>
                      <a:gd name="connsiteX14-19055" fmla="*/ 962326 w 2769956"/>
                      <a:gd name="connsiteY14-19056" fmla="*/ 530426 h 1583132"/>
                      <a:gd name="connsiteX15-19057" fmla="*/ 990790 w 2769956"/>
                      <a:gd name="connsiteY15-19058" fmla="*/ 477056 h 1583132"/>
                      <a:gd name="connsiteX16-19059" fmla="*/ 1033486 w 2769956"/>
                      <a:gd name="connsiteY16-19060" fmla="*/ 487730 h 1583132"/>
                      <a:gd name="connsiteX17-19061" fmla="*/ 1069066 w 2769956"/>
                      <a:gd name="connsiteY17-19062" fmla="*/ 473498 h 1583132"/>
                      <a:gd name="connsiteX18-19063" fmla="*/ 1108203 w 2769956"/>
                      <a:gd name="connsiteY18-19064" fmla="*/ 441476 h 1583132"/>
                      <a:gd name="connsiteX19-19065" fmla="*/ 1158015 w 2769956"/>
                      <a:gd name="connsiteY19-19066" fmla="*/ 448592 h 1583132"/>
                      <a:gd name="connsiteX20-19067" fmla="*/ 1197153 w 2769956"/>
                      <a:gd name="connsiteY20-19068" fmla="*/ 437918 h 1583132"/>
                      <a:gd name="connsiteX21-19069" fmla="*/ 1207827 w 2769956"/>
                      <a:gd name="connsiteY21-19070" fmla="*/ 494846 h 1583132"/>
                      <a:gd name="connsiteX22-19071" fmla="*/ 1236291 w 2769956"/>
                      <a:gd name="connsiteY22-19072" fmla="*/ 519752 h 1583132"/>
                      <a:gd name="connsiteX23-19073" fmla="*/ 1232733 w 2769956"/>
                      <a:gd name="connsiteY23-19074" fmla="*/ 562447 h 1583132"/>
                      <a:gd name="connsiteX24-19075" fmla="*/ 1225617 w 2769956"/>
                      <a:gd name="connsiteY24-19076" fmla="*/ 601585 h 1583132"/>
                      <a:gd name="connsiteX25-19077" fmla="*/ 1200711 w 2769956"/>
                      <a:gd name="connsiteY25-19078" fmla="*/ 626491 h 1583132"/>
                      <a:gd name="connsiteX26-19079" fmla="*/ 1165131 w 2769956"/>
                      <a:gd name="connsiteY26-19080" fmla="*/ 679861 h 1583132"/>
                      <a:gd name="connsiteX27-19081" fmla="*/ 1190037 w 2769956"/>
                      <a:gd name="connsiteY27-19082" fmla="*/ 694093 h 1583132"/>
                      <a:gd name="connsiteX28-19083" fmla="*/ 1232733 w 2769956"/>
                      <a:gd name="connsiteY28-19084" fmla="*/ 665629 h 1583132"/>
                      <a:gd name="connsiteX29-19085" fmla="*/ 1268312 w 2769956"/>
                      <a:gd name="connsiteY29-19086" fmla="*/ 733230 h 1583132"/>
                      <a:gd name="connsiteX30-19087" fmla="*/ 1303892 w 2769956"/>
                      <a:gd name="connsiteY30-19088" fmla="*/ 736788 h 1583132"/>
                      <a:gd name="connsiteX31-19089" fmla="*/ 1350146 w 2769956"/>
                      <a:gd name="connsiteY31-19090" fmla="*/ 747462 h 1583132"/>
                      <a:gd name="connsiteX32-19091" fmla="*/ 1385726 w 2769956"/>
                      <a:gd name="connsiteY32-19092" fmla="*/ 690535 h 1583132"/>
                      <a:gd name="connsiteX33-19093" fmla="*/ 1424863 w 2769956"/>
                      <a:gd name="connsiteY33-19094" fmla="*/ 665629 h 1583132"/>
                      <a:gd name="connsiteX34-19095" fmla="*/ 1478233 w 2769956"/>
                      <a:gd name="connsiteY34-19096" fmla="*/ 690535 h 1583132"/>
                      <a:gd name="connsiteX35-19097" fmla="*/ 1506697 w 2769956"/>
                      <a:gd name="connsiteY35-19098" fmla="*/ 704767 h 1583132"/>
                      <a:gd name="connsiteX36-19099" fmla="*/ 1531603 w 2769956"/>
                      <a:gd name="connsiteY36-19100" fmla="*/ 694093 h 1583132"/>
                      <a:gd name="connsiteX37-19101" fmla="*/ 1520929 w 2769956"/>
                      <a:gd name="connsiteY37-19102" fmla="*/ 654955 h 1583132"/>
                      <a:gd name="connsiteX38-19103" fmla="*/ 1524487 w 2769956"/>
                      <a:gd name="connsiteY38-19104" fmla="*/ 612259 h 1583132"/>
                      <a:gd name="connsiteX39-19105" fmla="*/ 1560067 w 2769956"/>
                      <a:gd name="connsiteY39-19106" fmla="*/ 580237 h 1583132"/>
                      <a:gd name="connsiteX40-19107" fmla="*/ 1631226 w 2769956"/>
                      <a:gd name="connsiteY40-19108" fmla="*/ 590911 h 1583132"/>
                      <a:gd name="connsiteX41-19109" fmla="*/ 1698828 w 2769956"/>
                      <a:gd name="connsiteY41-19110" fmla="*/ 615817 h 1583132"/>
                      <a:gd name="connsiteX42-19111" fmla="*/ 1745081 w 2769956"/>
                      <a:gd name="connsiteY42-19112" fmla="*/ 615817 h 1583132"/>
                      <a:gd name="connsiteX43-19113" fmla="*/ 1784219 w 2769956"/>
                      <a:gd name="connsiteY43-19114" fmla="*/ 601585 h 1583132"/>
                      <a:gd name="connsiteX44-19115" fmla="*/ 1802009 w 2769956"/>
                      <a:gd name="connsiteY44-19116" fmla="*/ 598027 h 1583132"/>
                      <a:gd name="connsiteX45-19117" fmla="*/ 1819799 w 2769956"/>
                      <a:gd name="connsiteY45-19118" fmla="*/ 630049 h 1583132"/>
                      <a:gd name="connsiteX46-19119" fmla="*/ 1762871 w 2769956"/>
                      <a:gd name="connsiteY46-19120" fmla="*/ 704767 h 1583132"/>
                      <a:gd name="connsiteX47-19121" fmla="*/ 1748639 w 2769956"/>
                      <a:gd name="connsiteY47-19122" fmla="*/ 747462 h 1583132"/>
                      <a:gd name="connsiteX48-19123" fmla="*/ 1784219 w 2769956"/>
                      <a:gd name="connsiteY48-19124" fmla="*/ 761694 h 1583132"/>
                      <a:gd name="connsiteX49-19125" fmla="*/ 1880284 w 2769956"/>
                      <a:gd name="connsiteY49-19126" fmla="*/ 743904 h 1583132"/>
                      <a:gd name="connsiteX50-19127" fmla="*/ 1933654 w 2769956"/>
                      <a:gd name="connsiteY50-19128" fmla="*/ 708324 h 1583132"/>
                      <a:gd name="connsiteX51-19129" fmla="*/ 1976350 w 2769956"/>
                      <a:gd name="connsiteY51-19130" fmla="*/ 722556 h 1583132"/>
                      <a:gd name="connsiteX52-19131" fmla="*/ 2001256 w 2769956"/>
                      <a:gd name="connsiteY52-19132" fmla="*/ 754578 h 1583132"/>
                      <a:gd name="connsiteX53-19133" fmla="*/ 2036835 w 2769956"/>
                      <a:gd name="connsiteY53-19134" fmla="*/ 715440 h 1583132"/>
                      <a:gd name="connsiteX54-19135" fmla="*/ 2047509 w 2769956"/>
                      <a:gd name="connsiteY54-19136" fmla="*/ 558889 h 1583132"/>
                      <a:gd name="connsiteX55-19137" fmla="*/ 2065299 w 2769956"/>
                      <a:gd name="connsiteY55-19138" fmla="*/ 491288 h 1583132"/>
                      <a:gd name="connsiteX56-19139" fmla="*/ 2115111 w 2769956"/>
                      <a:gd name="connsiteY56-19140" fmla="*/ 445034 h 1583132"/>
                      <a:gd name="connsiteX57-19141" fmla="*/ 2132901 w 2769956"/>
                      <a:gd name="connsiteY57-19142" fmla="*/ 348969 h 1583132"/>
                      <a:gd name="connsiteX58-19143" fmla="*/ 2129343 w 2769956"/>
                      <a:gd name="connsiteY58-19144" fmla="*/ 299157 h 1583132"/>
                      <a:gd name="connsiteX59-19145" fmla="*/ 2193386 w 2769956"/>
                      <a:gd name="connsiteY59-19146" fmla="*/ 267135 h 1583132"/>
                      <a:gd name="connsiteX60-19147" fmla="*/ 2214734 w 2769956"/>
                      <a:gd name="connsiteY60-19148" fmla="*/ 224440 h 1583132"/>
                      <a:gd name="connsiteX61-19149" fmla="*/ 2207618 w 2769956"/>
                      <a:gd name="connsiteY61-19150" fmla="*/ 142606 h 1583132"/>
                      <a:gd name="connsiteX62-19151" fmla="*/ 2236082 w 2769956"/>
                      <a:gd name="connsiteY62-19152" fmla="*/ 96353 h 1583132"/>
                      <a:gd name="connsiteX63-19153" fmla="*/ 2300126 w 2769956"/>
                      <a:gd name="connsiteY63-19154" fmla="*/ 92795 h 1583132"/>
                      <a:gd name="connsiteX64-19155" fmla="*/ 2346379 w 2769956"/>
                      <a:gd name="connsiteY64-19156" fmla="*/ 64331 h 1583132"/>
                      <a:gd name="connsiteX65-19157" fmla="*/ 2396191 w 2769956"/>
                      <a:gd name="connsiteY65-19158" fmla="*/ 28751 h 1583132"/>
                      <a:gd name="connsiteX66-19159" fmla="*/ 2431771 w 2769956"/>
                      <a:gd name="connsiteY66-19160" fmla="*/ 287 h 1583132"/>
                      <a:gd name="connsiteX67-19161" fmla="*/ 2474467 w 2769956"/>
                      <a:gd name="connsiteY67-19162" fmla="*/ 46541 h 1583132"/>
                      <a:gd name="connsiteX68-19163" fmla="*/ 2520720 w 2769956"/>
                      <a:gd name="connsiteY68-19164" fmla="*/ 128374 h 1583132"/>
                      <a:gd name="connsiteX69-19165" fmla="*/ 2538510 w 2769956"/>
                      <a:gd name="connsiteY69-19166" fmla="*/ 160396 h 1583132"/>
                      <a:gd name="connsiteX70-19167" fmla="*/ 2588322 w 2769956"/>
                      <a:gd name="connsiteY70-19168" fmla="*/ 139048 h 1583132"/>
                      <a:gd name="connsiteX71-19169" fmla="*/ 2648807 w 2769956"/>
                      <a:gd name="connsiteY71-19170" fmla="*/ 114142 h 1583132"/>
                      <a:gd name="connsiteX72-19171" fmla="*/ 2659481 w 2769956"/>
                      <a:gd name="connsiteY72-19172" fmla="*/ 156838 h 1583132"/>
                      <a:gd name="connsiteX73-19173" fmla="*/ 2712851 w 2769956"/>
                      <a:gd name="connsiteY73-19174" fmla="*/ 149722 h 1583132"/>
                      <a:gd name="connsiteX74-19175" fmla="*/ 2748431 w 2769956"/>
                      <a:gd name="connsiteY74-19176" fmla="*/ 156838 h 1583132"/>
                      <a:gd name="connsiteX75-19177" fmla="*/ 2769779 w 2769956"/>
                      <a:gd name="connsiteY75-19178" fmla="*/ 195976 h 1583132"/>
                      <a:gd name="connsiteX76-19179" fmla="*/ 2755547 w 2769956"/>
                      <a:gd name="connsiteY76-19180" fmla="*/ 227998 h 1583132"/>
                      <a:gd name="connsiteX77-19181" fmla="*/ 2705735 w 2769956"/>
                      <a:gd name="connsiteY77-19182" fmla="*/ 302715 h 1583132"/>
                      <a:gd name="connsiteX78-19183" fmla="*/ 2680829 w 2769956"/>
                      <a:gd name="connsiteY78-19184" fmla="*/ 341853 h 1583132"/>
                      <a:gd name="connsiteX79-19185" fmla="*/ 2663039 w 2769956"/>
                      <a:gd name="connsiteY79-19186" fmla="*/ 391665 h 1583132"/>
                      <a:gd name="connsiteX80-19187" fmla="*/ 2648807 w 2769956"/>
                      <a:gd name="connsiteY80-19188" fmla="*/ 416570 h 1583132"/>
                      <a:gd name="connsiteX81-19189" fmla="*/ 2680829 w 2769956"/>
                      <a:gd name="connsiteY81-19190" fmla="*/ 441476 h 1583132"/>
                      <a:gd name="connsiteX82-19191" fmla="*/ 2655923 w 2769956"/>
                      <a:gd name="connsiteY82-19192" fmla="*/ 494846 h 1583132"/>
                      <a:gd name="connsiteX83-19193" fmla="*/ 2677271 w 2769956"/>
                      <a:gd name="connsiteY83-19194" fmla="*/ 548216 h 1583132"/>
                      <a:gd name="connsiteX84-19195" fmla="*/ 2634575 w 2769956"/>
                      <a:gd name="connsiteY84-19196" fmla="*/ 537542 h 1583132"/>
                      <a:gd name="connsiteX85-19197" fmla="*/ 2588322 w 2769956"/>
                      <a:gd name="connsiteY85-19198" fmla="*/ 526868 h 1583132"/>
                      <a:gd name="connsiteX86-19199" fmla="*/ 2616786 w 2769956"/>
                      <a:gd name="connsiteY86-19200" fmla="*/ 558889 h 1583132"/>
                      <a:gd name="connsiteX87-19201" fmla="*/ 2588322 w 2769956"/>
                      <a:gd name="connsiteY87-19202" fmla="*/ 605143 h 1583132"/>
                      <a:gd name="connsiteX88-19203" fmla="*/ 2566974 w 2769956"/>
                      <a:gd name="connsiteY88-19204" fmla="*/ 612259 h 1583132"/>
                      <a:gd name="connsiteX89-19205" fmla="*/ 2556300 w 2769956"/>
                      <a:gd name="connsiteY89-19206" fmla="*/ 644281 h 1583132"/>
                      <a:gd name="connsiteX90-19207" fmla="*/ 2520720 w 2769956"/>
                      <a:gd name="connsiteY90-19208" fmla="*/ 676303 h 1583132"/>
                      <a:gd name="connsiteX91-19209" fmla="*/ 2506488 w 2769956"/>
                      <a:gd name="connsiteY91-19210" fmla="*/ 708324 h 1583132"/>
                      <a:gd name="connsiteX92-19211" fmla="*/ 2470909 w 2769956"/>
                      <a:gd name="connsiteY92-19212" fmla="*/ 711882 h 1583132"/>
                      <a:gd name="connsiteX93-19213" fmla="*/ 2438887 w 2769956"/>
                      <a:gd name="connsiteY93-19214" fmla="*/ 715440 h 1583132"/>
                      <a:gd name="connsiteX94-19215" fmla="*/ 2424655 w 2769956"/>
                      <a:gd name="connsiteY94-19216" fmla="*/ 754578 h 1583132"/>
                      <a:gd name="connsiteX95-19217" fmla="*/ 2421097 w 2769956"/>
                      <a:gd name="connsiteY95-19218" fmla="*/ 768810 h 1583132"/>
                      <a:gd name="connsiteX96-19219" fmla="*/ 2381959 w 2769956"/>
                      <a:gd name="connsiteY96-19220" fmla="*/ 825738 h 1583132"/>
                      <a:gd name="connsiteX97-19221" fmla="*/ 2346379 w 2769956"/>
                      <a:gd name="connsiteY97-19222" fmla="*/ 847086 h 1583132"/>
                      <a:gd name="connsiteX98-19223" fmla="*/ 2335705 w 2769956"/>
                      <a:gd name="connsiteY98-19224" fmla="*/ 847086 h 1583132"/>
                      <a:gd name="connsiteX99-19225" fmla="*/ 2314358 w 2769956"/>
                      <a:gd name="connsiteY99-19226" fmla="*/ 871991 h 1583132"/>
                      <a:gd name="connsiteX100-19227" fmla="*/ 2293010 w 2769956"/>
                      <a:gd name="connsiteY100-19228" fmla="*/ 879107 h 1583132"/>
                      <a:gd name="connsiteX101-19229" fmla="*/ 2260988 w 2769956"/>
                      <a:gd name="connsiteY101-19230" fmla="*/ 900455 h 1583132"/>
                      <a:gd name="connsiteX102-19231" fmla="*/ 2218292 w 2769956"/>
                      <a:gd name="connsiteY102-19232" fmla="*/ 907571 h 1583132"/>
                      <a:gd name="connsiteX103-19233" fmla="*/ 2189828 w 2769956"/>
                      <a:gd name="connsiteY103-19234" fmla="*/ 985847 h 1583132"/>
                      <a:gd name="connsiteX104-19235" fmla="*/ 2157807 w 2769956"/>
                      <a:gd name="connsiteY104-19236" fmla="*/ 1039216 h 1583132"/>
                      <a:gd name="connsiteX105-19237" fmla="*/ 2122227 w 2769956"/>
                      <a:gd name="connsiteY105-19238" fmla="*/ 1042774 h 1583132"/>
                      <a:gd name="connsiteX106-19239" fmla="*/ 2097321 w 2769956"/>
                      <a:gd name="connsiteY106-19240" fmla="*/ 1057006 h 1583132"/>
                      <a:gd name="connsiteX107-19241" fmla="*/ 2068857 w 2769956"/>
                      <a:gd name="connsiteY107-19242" fmla="*/ 1064122 h 1583132"/>
                      <a:gd name="connsiteX108-19243" fmla="*/ 2022603 w 2769956"/>
                      <a:gd name="connsiteY108-19244" fmla="*/ 1081912 h 1583132"/>
                      <a:gd name="connsiteX109-19245" fmla="*/ 2004814 w 2769956"/>
                      <a:gd name="connsiteY109-19246" fmla="*/ 1060564 h 1583132"/>
                      <a:gd name="connsiteX110-19247" fmla="*/ 1990582 w 2769956"/>
                      <a:gd name="connsiteY110-19248" fmla="*/ 1081912 h 1583132"/>
                      <a:gd name="connsiteX111-19249" fmla="*/ 1979908 w 2769956"/>
                      <a:gd name="connsiteY111-19250" fmla="*/ 1106818 h 1583132"/>
                      <a:gd name="connsiteX112-19251" fmla="*/ 1944328 w 2769956"/>
                      <a:gd name="connsiteY112-19252" fmla="*/ 1081912 h 1583132"/>
                      <a:gd name="connsiteX113-19253" fmla="*/ 1908748 w 2769956"/>
                      <a:gd name="connsiteY113-19254" fmla="*/ 1089028 h 1583132"/>
                      <a:gd name="connsiteX114-19255" fmla="*/ 1866053 w 2769956"/>
                      <a:gd name="connsiteY114-19256" fmla="*/ 1117492 h 1583132"/>
                      <a:gd name="connsiteX115-19257" fmla="*/ 1837589 w 2769956"/>
                      <a:gd name="connsiteY115-19258" fmla="*/ 1103260 h 1583132"/>
                      <a:gd name="connsiteX116-19259" fmla="*/ 1844705 w 2769956"/>
                      <a:gd name="connsiteY116-19260" fmla="*/ 1078354 h 1583132"/>
                      <a:gd name="connsiteX117-19261" fmla="*/ 1805567 w 2769956"/>
                      <a:gd name="connsiteY117-19262" fmla="*/ 1106818 h 1583132"/>
                      <a:gd name="connsiteX118-19263" fmla="*/ 1805567 w 2769956"/>
                      <a:gd name="connsiteY118-19264" fmla="*/ 1138840 h 1583132"/>
                      <a:gd name="connsiteX119-19265" fmla="*/ 1787777 w 2769956"/>
                      <a:gd name="connsiteY119-19266" fmla="*/ 1128166 h 1583132"/>
                      <a:gd name="connsiteX120-19267" fmla="*/ 1773545 w 2769956"/>
                      <a:gd name="connsiteY120-19268" fmla="*/ 1149514 h 1583132"/>
                      <a:gd name="connsiteX121-19269" fmla="*/ 1766429 w 2769956"/>
                      <a:gd name="connsiteY121-19270" fmla="*/ 1188651 h 1583132"/>
                      <a:gd name="connsiteX122-19271" fmla="*/ 1702386 w 2769956"/>
                      <a:gd name="connsiteY122-19272" fmla="*/ 1188651 h 1583132"/>
                      <a:gd name="connsiteX123-19273" fmla="*/ 1698828 w 2769956"/>
                      <a:gd name="connsiteY123-19274" fmla="*/ 1142398 h 1583132"/>
                      <a:gd name="connsiteX124-19275" fmla="*/ 1638342 w 2769956"/>
                      <a:gd name="connsiteY124-19276" fmla="*/ 1081912 h 1583132"/>
                      <a:gd name="connsiteX125-19277" fmla="*/ 1627668 w 2769956"/>
                      <a:gd name="connsiteY125-19278" fmla="*/ 1053448 h 1583132"/>
                      <a:gd name="connsiteX126-19279" fmla="*/ 1641900 w 2769956"/>
                      <a:gd name="connsiteY126-19280" fmla="*/ 1113934 h 1583132"/>
                      <a:gd name="connsiteX127-19281" fmla="*/ 1613436 w 2769956"/>
                      <a:gd name="connsiteY127-19282" fmla="*/ 1103260 h 1583132"/>
                      <a:gd name="connsiteX128-19283" fmla="*/ 1645458 w 2769956"/>
                      <a:gd name="connsiteY128-19284" fmla="*/ 1174419 h 1583132"/>
                      <a:gd name="connsiteX129-19285" fmla="*/ 1631226 w 2769956"/>
                      <a:gd name="connsiteY129-19286" fmla="*/ 1213557 h 1583132"/>
                      <a:gd name="connsiteX130-19287" fmla="*/ 1616994 w 2769956"/>
                      <a:gd name="connsiteY130-19288" fmla="*/ 1217115 h 1583132"/>
                      <a:gd name="connsiteX131-19289" fmla="*/ 1588530 w 2769956"/>
                      <a:gd name="connsiteY131-19290" fmla="*/ 1192209 h 1583132"/>
                      <a:gd name="connsiteX132-19291" fmla="*/ 1574298 w 2769956"/>
                      <a:gd name="connsiteY132-19292" fmla="*/ 1224231 h 1583132"/>
                      <a:gd name="connsiteX133-19293" fmla="*/ 1549393 w 2769956"/>
                      <a:gd name="connsiteY133-19294" fmla="*/ 1217115 h 1583132"/>
                      <a:gd name="connsiteX134-19295" fmla="*/ 1545835 w 2769956"/>
                      <a:gd name="connsiteY134-19296" fmla="*/ 1181535 h 1583132"/>
                      <a:gd name="connsiteX135-19297" fmla="*/ 1538719 w 2769956"/>
                      <a:gd name="connsiteY135-19298" fmla="*/ 1266927 h 1583132"/>
                      <a:gd name="connsiteX136-19299" fmla="*/ 1496023 w 2769956"/>
                      <a:gd name="connsiteY136-19300" fmla="*/ 1274043 h 1583132"/>
                      <a:gd name="connsiteX137-19301" fmla="*/ 1474675 w 2769956"/>
                      <a:gd name="connsiteY137-19302" fmla="*/ 1288275 h 1583132"/>
                      <a:gd name="connsiteX138-19303" fmla="*/ 1442653 w 2769956"/>
                      <a:gd name="connsiteY138-19304" fmla="*/ 1277601 h 1583132"/>
                      <a:gd name="connsiteX139-19305" fmla="*/ 1407074 w 2769956"/>
                      <a:gd name="connsiteY139-19306" fmla="*/ 1302507 h 1583132"/>
                      <a:gd name="connsiteX140-19307" fmla="*/ 1367936 w 2769956"/>
                      <a:gd name="connsiteY140-19308" fmla="*/ 1284717 h 1583132"/>
                      <a:gd name="connsiteX141-19309" fmla="*/ 1357262 w 2769956"/>
                      <a:gd name="connsiteY141-19310" fmla="*/ 1295391 h 1583132"/>
                      <a:gd name="connsiteX142-19311" fmla="*/ 1332356 w 2769956"/>
                      <a:gd name="connsiteY142-19312" fmla="*/ 1330970 h 1583132"/>
                      <a:gd name="connsiteX143-19313" fmla="*/ 1321682 w 2769956"/>
                      <a:gd name="connsiteY143-19314" fmla="*/ 1309623 h 1583132"/>
                      <a:gd name="connsiteX144-19315" fmla="*/ 1314566 w 2769956"/>
                      <a:gd name="connsiteY144-19316" fmla="*/ 1291833 h 1583132"/>
                      <a:gd name="connsiteX145-19317" fmla="*/ 1300334 w 2769956"/>
                      <a:gd name="connsiteY145-19318" fmla="*/ 1330970 h 1583132"/>
                      <a:gd name="connsiteX146-19319" fmla="*/ 1232733 w 2769956"/>
                      <a:gd name="connsiteY146-19320" fmla="*/ 1338086 h 1583132"/>
                      <a:gd name="connsiteX147-19321" fmla="*/ 1200711 w 2769956"/>
                      <a:gd name="connsiteY147-19322" fmla="*/ 1359434 h 1583132"/>
                      <a:gd name="connsiteX148-19323" fmla="*/ 1133109 w 2769956"/>
                      <a:gd name="connsiteY148-19324" fmla="*/ 1387898 h 1583132"/>
                      <a:gd name="connsiteX149-19325" fmla="*/ 1090414 w 2769956"/>
                      <a:gd name="connsiteY149-19326" fmla="*/ 1430594 h 1583132"/>
                      <a:gd name="connsiteX150-19327" fmla="*/ 1022812 w 2769956"/>
                      <a:gd name="connsiteY150-19328" fmla="*/ 1437710 h 1583132"/>
                      <a:gd name="connsiteX151-19329" fmla="*/ 1069066 w 2769956"/>
                      <a:gd name="connsiteY151-19330" fmla="*/ 1476847 h 1583132"/>
                      <a:gd name="connsiteX152-19331" fmla="*/ 1061950 w 2769956"/>
                      <a:gd name="connsiteY152-19332" fmla="*/ 1501753 h 1583132"/>
                      <a:gd name="connsiteX153-19333" fmla="*/ 1086856 w 2769956"/>
                      <a:gd name="connsiteY153-19334" fmla="*/ 1537333 h 1583132"/>
                      <a:gd name="connsiteX154-19335" fmla="*/ 1037044 w 2769956"/>
                      <a:gd name="connsiteY154-19336" fmla="*/ 1576471 h 1583132"/>
                      <a:gd name="connsiteX155-19337" fmla="*/ 969442 w 2769956"/>
                      <a:gd name="connsiteY155-19338" fmla="*/ 1580029 h 1583132"/>
                      <a:gd name="connsiteX156-19339" fmla="*/ 955210 w 2769956"/>
                      <a:gd name="connsiteY156-19340" fmla="*/ 1544449 h 1583132"/>
                      <a:gd name="connsiteX157-19341" fmla="*/ 926747 w 2769956"/>
                      <a:gd name="connsiteY157-19342" fmla="*/ 1473289 h 1583132"/>
                      <a:gd name="connsiteX158-19343" fmla="*/ 933863 w 2769956"/>
                      <a:gd name="connsiteY158-19344" fmla="*/ 1419920 h 1583132"/>
                      <a:gd name="connsiteX159-19345" fmla="*/ 948095 w 2769956"/>
                      <a:gd name="connsiteY159-19346" fmla="*/ 1355876 h 1583132"/>
                      <a:gd name="connsiteX160-19347" fmla="*/ 965884 w 2769956"/>
                      <a:gd name="connsiteY160-19348" fmla="*/ 1355876 h 1583132"/>
                      <a:gd name="connsiteX161-19349" fmla="*/ 933863 w 2769956"/>
                      <a:gd name="connsiteY161-19350" fmla="*/ 1334528 h 1583132"/>
                      <a:gd name="connsiteX162-19351" fmla="*/ 905399 w 2769956"/>
                      <a:gd name="connsiteY162-19352" fmla="*/ 1355876 h 1583132"/>
                      <a:gd name="connsiteX163-19353" fmla="*/ 827123 w 2769956"/>
                      <a:gd name="connsiteY163-19354" fmla="*/ 1362992 h 1583132"/>
                      <a:gd name="connsiteX164-19355" fmla="*/ 816449 w 2769956"/>
                      <a:gd name="connsiteY164-19356" fmla="*/ 1338086 h 1583132"/>
                      <a:gd name="connsiteX165-19357" fmla="*/ 766638 w 2769956"/>
                      <a:gd name="connsiteY165-19358" fmla="*/ 1320296 h 1583132"/>
                      <a:gd name="connsiteX166-19359" fmla="*/ 734616 w 2769956"/>
                      <a:gd name="connsiteY166-19360" fmla="*/ 1263369 h 1583132"/>
                      <a:gd name="connsiteX167-19361" fmla="*/ 731058 w 2769956"/>
                      <a:gd name="connsiteY167-19362" fmla="*/ 1309623 h 1583132"/>
                      <a:gd name="connsiteX168-19363" fmla="*/ 709710 w 2769956"/>
                      <a:gd name="connsiteY168-19364" fmla="*/ 1316738 h 1583132"/>
                      <a:gd name="connsiteX169-19365" fmla="*/ 684804 w 2769956"/>
                      <a:gd name="connsiteY169-19366" fmla="*/ 1309623 h 1583132"/>
                      <a:gd name="connsiteX170-19367" fmla="*/ 667014 w 2769956"/>
                      <a:gd name="connsiteY170-19368" fmla="*/ 1327412 h 1583132"/>
                      <a:gd name="connsiteX171-19369" fmla="*/ 627877 w 2769956"/>
                      <a:gd name="connsiteY171-19370" fmla="*/ 1330970 h 1583132"/>
                      <a:gd name="connsiteX172-19371" fmla="*/ 592297 w 2769956"/>
                      <a:gd name="connsiteY172-19372" fmla="*/ 1298949 h 1583132"/>
                      <a:gd name="connsiteX173-19373" fmla="*/ 546043 w 2769956"/>
                      <a:gd name="connsiteY173-19374" fmla="*/ 1313181 h 1583132"/>
                      <a:gd name="connsiteX174-19375" fmla="*/ 489116 w 2769956"/>
                      <a:gd name="connsiteY174-19376" fmla="*/ 1288275 h 1583132"/>
                      <a:gd name="connsiteX175-19377" fmla="*/ 442862 w 2769956"/>
                      <a:gd name="connsiteY175-19378" fmla="*/ 1259811 h 1583132"/>
                      <a:gd name="connsiteX176-19379" fmla="*/ 385934 w 2769956"/>
                      <a:gd name="connsiteY176-19380" fmla="*/ 1249137 h 1583132"/>
                      <a:gd name="connsiteX177-19381" fmla="*/ 389492 w 2769956"/>
                      <a:gd name="connsiteY177-19382" fmla="*/ 1185093 h 1583132"/>
                      <a:gd name="connsiteX178-19383" fmla="*/ 378818 w 2769956"/>
                      <a:gd name="connsiteY178-19384" fmla="*/ 1138840 h 1583132"/>
                      <a:gd name="connsiteX179-19385" fmla="*/ 407282 w 2769956"/>
                      <a:gd name="connsiteY179-19386" fmla="*/ 1103260 h 1583132"/>
                      <a:gd name="connsiteX180-19387" fmla="*/ 382376 w 2769956"/>
                      <a:gd name="connsiteY180-19388" fmla="*/ 1064122 h 1583132"/>
                      <a:gd name="connsiteX181-19389" fmla="*/ 336123 w 2769956"/>
                      <a:gd name="connsiteY181-19390" fmla="*/ 1078354 h 1583132"/>
                      <a:gd name="connsiteX182-19391" fmla="*/ 311217 w 2769956"/>
                      <a:gd name="connsiteY182-19392" fmla="*/ 1053448 h 1583132"/>
                      <a:gd name="connsiteX183-19393" fmla="*/ 268521 w 2769956"/>
                      <a:gd name="connsiteY183-19394" fmla="*/ 1060564 h 1583132"/>
                      <a:gd name="connsiteX184-19395" fmla="*/ 211593 w 2769956"/>
                      <a:gd name="connsiteY184-19396" fmla="*/ 1039216 h 1583132"/>
                      <a:gd name="connsiteX185-19397" fmla="*/ 190246 w 2769956"/>
                      <a:gd name="connsiteY185-19398" fmla="*/ 1007195 h 1583132"/>
                      <a:gd name="connsiteX186-19399" fmla="*/ 236499 w 2769956"/>
                      <a:gd name="connsiteY186-19400" fmla="*/ 964499 h 1583132"/>
                      <a:gd name="connsiteX187-19401" fmla="*/ 275637 w 2769956"/>
                      <a:gd name="connsiteY187-19402" fmla="*/ 943151 h 1583132"/>
                      <a:gd name="connsiteX188-19403" fmla="*/ 307659 w 2769956"/>
                      <a:gd name="connsiteY188-19404" fmla="*/ 957383 h 1583132"/>
                      <a:gd name="connsiteX189-19405" fmla="*/ 325449 w 2769956"/>
                      <a:gd name="connsiteY189-19406" fmla="*/ 893339 h 1583132"/>
                      <a:gd name="connsiteX190-19407" fmla="*/ 300543 w 2769956"/>
                      <a:gd name="connsiteY190-19408" fmla="*/ 832854 h 1583132"/>
                      <a:gd name="connsiteX191-19409" fmla="*/ 261405 w 2769956"/>
                      <a:gd name="connsiteY191-19410" fmla="*/ 847086 h 1583132"/>
                      <a:gd name="connsiteX192-19411" fmla="*/ 236499 w 2769956"/>
                      <a:gd name="connsiteY192-19412" fmla="*/ 829296 h 1583132"/>
                      <a:gd name="connsiteX193-19413" fmla="*/ 211593 w 2769956"/>
                      <a:gd name="connsiteY193-19414" fmla="*/ 847086 h 1583132"/>
                      <a:gd name="connsiteX194-19415" fmla="*/ 165340 w 2769956"/>
                      <a:gd name="connsiteY194-19416" fmla="*/ 829296 h 1583132"/>
                      <a:gd name="connsiteX195-19417" fmla="*/ 151108 w 2769956"/>
                      <a:gd name="connsiteY195-19418" fmla="*/ 807948 h 1583132"/>
                      <a:gd name="connsiteX196-19419" fmla="*/ 136876 w 2769956"/>
                      <a:gd name="connsiteY196-19420" fmla="*/ 772368 h 1583132"/>
                      <a:gd name="connsiteX197-19421" fmla="*/ 83506 w 2769956"/>
                      <a:gd name="connsiteY197-19422" fmla="*/ 758136 h 1583132"/>
                      <a:gd name="connsiteX198-19423" fmla="*/ 65716 w 2769956"/>
                      <a:gd name="connsiteY198-19424" fmla="*/ 765252 h 1583132"/>
                      <a:gd name="connsiteX199-19425" fmla="*/ 44368 w 2769956"/>
                      <a:gd name="connsiteY199-19426" fmla="*/ 718998 h 1583132"/>
                      <a:gd name="connsiteX200-19427" fmla="*/ 58600 w 2769956"/>
                      <a:gd name="connsiteY200-19428" fmla="*/ 665629 h 1583132"/>
                      <a:gd name="connsiteX201-19429" fmla="*/ 69274 w 2769956"/>
                      <a:gd name="connsiteY201-19430" fmla="*/ 619375 h 1583132"/>
                      <a:gd name="connsiteX202-19431" fmla="*/ 87064 w 2769956"/>
                      <a:gd name="connsiteY202-19432" fmla="*/ 605143 h 1583132"/>
                      <a:gd name="connsiteX203-19433" fmla="*/ 58600 w 2769956"/>
                      <a:gd name="connsiteY203-19434" fmla="*/ 576679 h 1583132"/>
                      <a:gd name="connsiteX204-19435" fmla="*/ 1673 w 2769956"/>
                      <a:gd name="connsiteY204-19436" fmla="*/ 533984 h 1583132"/>
                      <a:gd name="connsiteX0-19437" fmla="*/ 1673 w 2769956"/>
                      <a:gd name="connsiteY0-19438" fmla="*/ 533984 h 1583132"/>
                      <a:gd name="connsiteX1-19439" fmla="*/ 891167 w 2769956"/>
                      <a:gd name="connsiteY1-19440" fmla="*/ 139048 h 1583132"/>
                      <a:gd name="connsiteX2-19441" fmla="*/ 898283 w 2769956"/>
                      <a:gd name="connsiteY2-19442" fmla="*/ 185302 h 1583132"/>
                      <a:gd name="connsiteX3-19443" fmla="*/ 880493 w 2769956"/>
                      <a:gd name="connsiteY3-19444" fmla="*/ 213766 h 1583132"/>
                      <a:gd name="connsiteX4-19445" fmla="*/ 816449 w 2769956"/>
                      <a:gd name="connsiteY4-19446" fmla="*/ 260019 h 1583132"/>
                      <a:gd name="connsiteX5-19447" fmla="*/ 791544 w 2769956"/>
                      <a:gd name="connsiteY5-19448" fmla="*/ 299157 h 1583132"/>
                      <a:gd name="connsiteX6-19449" fmla="*/ 834239 w 2769956"/>
                      <a:gd name="connsiteY6-19450" fmla="*/ 284925 h 1583132"/>
                      <a:gd name="connsiteX7-19451" fmla="*/ 884051 w 2769956"/>
                      <a:gd name="connsiteY7-19452" fmla="*/ 277809 h 1583132"/>
                      <a:gd name="connsiteX8-19453" fmla="*/ 919631 w 2769956"/>
                      <a:gd name="connsiteY8-19454" fmla="*/ 295599 h 1583132"/>
                      <a:gd name="connsiteX9-19455" fmla="*/ 912515 w 2769956"/>
                      <a:gd name="connsiteY9-19456" fmla="*/ 348969 h 1583132"/>
                      <a:gd name="connsiteX10-19457" fmla="*/ 891167 w 2769956"/>
                      <a:gd name="connsiteY10-19458" fmla="*/ 398781 h 1583132"/>
                      <a:gd name="connsiteX11-19459" fmla="*/ 901841 w 2769956"/>
                      <a:gd name="connsiteY11-19460" fmla="*/ 466382 h 1583132"/>
                      <a:gd name="connsiteX12-19461" fmla="*/ 940979 w 2769956"/>
                      <a:gd name="connsiteY12-19462" fmla="*/ 498404 h 1583132"/>
                      <a:gd name="connsiteX13-19463" fmla="*/ 962326 w 2769956"/>
                      <a:gd name="connsiteY13-19464" fmla="*/ 530426 h 1583132"/>
                      <a:gd name="connsiteX14-19465" fmla="*/ 990790 w 2769956"/>
                      <a:gd name="connsiteY14-19466" fmla="*/ 477056 h 1583132"/>
                      <a:gd name="connsiteX15-19467" fmla="*/ 1033486 w 2769956"/>
                      <a:gd name="connsiteY15-19468" fmla="*/ 487730 h 1583132"/>
                      <a:gd name="connsiteX16-19469" fmla="*/ 1069066 w 2769956"/>
                      <a:gd name="connsiteY16-19470" fmla="*/ 473498 h 1583132"/>
                      <a:gd name="connsiteX17-19471" fmla="*/ 1108203 w 2769956"/>
                      <a:gd name="connsiteY17-19472" fmla="*/ 441476 h 1583132"/>
                      <a:gd name="connsiteX18-19473" fmla="*/ 1158015 w 2769956"/>
                      <a:gd name="connsiteY18-19474" fmla="*/ 448592 h 1583132"/>
                      <a:gd name="connsiteX19-19475" fmla="*/ 1197153 w 2769956"/>
                      <a:gd name="connsiteY19-19476" fmla="*/ 437918 h 1583132"/>
                      <a:gd name="connsiteX20-19477" fmla="*/ 1207827 w 2769956"/>
                      <a:gd name="connsiteY20-19478" fmla="*/ 494846 h 1583132"/>
                      <a:gd name="connsiteX21-19479" fmla="*/ 1236291 w 2769956"/>
                      <a:gd name="connsiteY21-19480" fmla="*/ 519752 h 1583132"/>
                      <a:gd name="connsiteX22-19481" fmla="*/ 1232733 w 2769956"/>
                      <a:gd name="connsiteY22-19482" fmla="*/ 562447 h 1583132"/>
                      <a:gd name="connsiteX23-19483" fmla="*/ 1225617 w 2769956"/>
                      <a:gd name="connsiteY23-19484" fmla="*/ 601585 h 1583132"/>
                      <a:gd name="connsiteX24-19485" fmla="*/ 1200711 w 2769956"/>
                      <a:gd name="connsiteY24-19486" fmla="*/ 626491 h 1583132"/>
                      <a:gd name="connsiteX25-19487" fmla="*/ 1165131 w 2769956"/>
                      <a:gd name="connsiteY25-19488" fmla="*/ 679861 h 1583132"/>
                      <a:gd name="connsiteX26-19489" fmla="*/ 1190037 w 2769956"/>
                      <a:gd name="connsiteY26-19490" fmla="*/ 694093 h 1583132"/>
                      <a:gd name="connsiteX27-19491" fmla="*/ 1232733 w 2769956"/>
                      <a:gd name="connsiteY27-19492" fmla="*/ 665629 h 1583132"/>
                      <a:gd name="connsiteX28-19493" fmla="*/ 1268312 w 2769956"/>
                      <a:gd name="connsiteY28-19494" fmla="*/ 733230 h 1583132"/>
                      <a:gd name="connsiteX29-19495" fmla="*/ 1303892 w 2769956"/>
                      <a:gd name="connsiteY29-19496" fmla="*/ 736788 h 1583132"/>
                      <a:gd name="connsiteX30-19497" fmla="*/ 1350146 w 2769956"/>
                      <a:gd name="connsiteY30-19498" fmla="*/ 747462 h 1583132"/>
                      <a:gd name="connsiteX31-19499" fmla="*/ 1385726 w 2769956"/>
                      <a:gd name="connsiteY31-19500" fmla="*/ 690535 h 1583132"/>
                      <a:gd name="connsiteX32-19501" fmla="*/ 1424863 w 2769956"/>
                      <a:gd name="connsiteY32-19502" fmla="*/ 665629 h 1583132"/>
                      <a:gd name="connsiteX33-19503" fmla="*/ 1478233 w 2769956"/>
                      <a:gd name="connsiteY33-19504" fmla="*/ 690535 h 1583132"/>
                      <a:gd name="connsiteX34-19505" fmla="*/ 1506697 w 2769956"/>
                      <a:gd name="connsiteY34-19506" fmla="*/ 704767 h 1583132"/>
                      <a:gd name="connsiteX35-19507" fmla="*/ 1531603 w 2769956"/>
                      <a:gd name="connsiteY35-19508" fmla="*/ 694093 h 1583132"/>
                      <a:gd name="connsiteX36-19509" fmla="*/ 1520929 w 2769956"/>
                      <a:gd name="connsiteY36-19510" fmla="*/ 654955 h 1583132"/>
                      <a:gd name="connsiteX37-19511" fmla="*/ 1524487 w 2769956"/>
                      <a:gd name="connsiteY37-19512" fmla="*/ 612259 h 1583132"/>
                      <a:gd name="connsiteX38-19513" fmla="*/ 1560067 w 2769956"/>
                      <a:gd name="connsiteY38-19514" fmla="*/ 580237 h 1583132"/>
                      <a:gd name="connsiteX39-19515" fmla="*/ 1631226 w 2769956"/>
                      <a:gd name="connsiteY39-19516" fmla="*/ 590911 h 1583132"/>
                      <a:gd name="connsiteX40-19517" fmla="*/ 1698828 w 2769956"/>
                      <a:gd name="connsiteY40-19518" fmla="*/ 615817 h 1583132"/>
                      <a:gd name="connsiteX41-19519" fmla="*/ 1745081 w 2769956"/>
                      <a:gd name="connsiteY41-19520" fmla="*/ 615817 h 1583132"/>
                      <a:gd name="connsiteX42-19521" fmla="*/ 1784219 w 2769956"/>
                      <a:gd name="connsiteY42-19522" fmla="*/ 601585 h 1583132"/>
                      <a:gd name="connsiteX43-19523" fmla="*/ 1802009 w 2769956"/>
                      <a:gd name="connsiteY43-19524" fmla="*/ 598027 h 1583132"/>
                      <a:gd name="connsiteX44-19525" fmla="*/ 1819799 w 2769956"/>
                      <a:gd name="connsiteY44-19526" fmla="*/ 630049 h 1583132"/>
                      <a:gd name="connsiteX45-19527" fmla="*/ 1762871 w 2769956"/>
                      <a:gd name="connsiteY45-19528" fmla="*/ 704767 h 1583132"/>
                      <a:gd name="connsiteX46-19529" fmla="*/ 1748639 w 2769956"/>
                      <a:gd name="connsiteY46-19530" fmla="*/ 747462 h 1583132"/>
                      <a:gd name="connsiteX47-19531" fmla="*/ 1784219 w 2769956"/>
                      <a:gd name="connsiteY47-19532" fmla="*/ 761694 h 1583132"/>
                      <a:gd name="connsiteX48-19533" fmla="*/ 1880284 w 2769956"/>
                      <a:gd name="connsiteY48-19534" fmla="*/ 743904 h 1583132"/>
                      <a:gd name="connsiteX49-19535" fmla="*/ 1933654 w 2769956"/>
                      <a:gd name="connsiteY49-19536" fmla="*/ 708324 h 1583132"/>
                      <a:gd name="connsiteX50-19537" fmla="*/ 1976350 w 2769956"/>
                      <a:gd name="connsiteY50-19538" fmla="*/ 722556 h 1583132"/>
                      <a:gd name="connsiteX51-19539" fmla="*/ 2001256 w 2769956"/>
                      <a:gd name="connsiteY51-19540" fmla="*/ 754578 h 1583132"/>
                      <a:gd name="connsiteX52-19541" fmla="*/ 2036835 w 2769956"/>
                      <a:gd name="connsiteY52-19542" fmla="*/ 715440 h 1583132"/>
                      <a:gd name="connsiteX53-19543" fmla="*/ 2047509 w 2769956"/>
                      <a:gd name="connsiteY53-19544" fmla="*/ 558889 h 1583132"/>
                      <a:gd name="connsiteX54-19545" fmla="*/ 2065299 w 2769956"/>
                      <a:gd name="connsiteY54-19546" fmla="*/ 491288 h 1583132"/>
                      <a:gd name="connsiteX55-19547" fmla="*/ 2115111 w 2769956"/>
                      <a:gd name="connsiteY55-19548" fmla="*/ 445034 h 1583132"/>
                      <a:gd name="connsiteX56-19549" fmla="*/ 2132901 w 2769956"/>
                      <a:gd name="connsiteY56-19550" fmla="*/ 348969 h 1583132"/>
                      <a:gd name="connsiteX57-19551" fmla="*/ 2129343 w 2769956"/>
                      <a:gd name="connsiteY57-19552" fmla="*/ 299157 h 1583132"/>
                      <a:gd name="connsiteX58-19553" fmla="*/ 2193386 w 2769956"/>
                      <a:gd name="connsiteY58-19554" fmla="*/ 267135 h 1583132"/>
                      <a:gd name="connsiteX59-19555" fmla="*/ 2214734 w 2769956"/>
                      <a:gd name="connsiteY59-19556" fmla="*/ 224440 h 1583132"/>
                      <a:gd name="connsiteX60-19557" fmla="*/ 2207618 w 2769956"/>
                      <a:gd name="connsiteY60-19558" fmla="*/ 142606 h 1583132"/>
                      <a:gd name="connsiteX61-19559" fmla="*/ 2236082 w 2769956"/>
                      <a:gd name="connsiteY61-19560" fmla="*/ 96353 h 1583132"/>
                      <a:gd name="connsiteX62-19561" fmla="*/ 2300126 w 2769956"/>
                      <a:gd name="connsiteY62-19562" fmla="*/ 92795 h 1583132"/>
                      <a:gd name="connsiteX63-19563" fmla="*/ 2346379 w 2769956"/>
                      <a:gd name="connsiteY63-19564" fmla="*/ 64331 h 1583132"/>
                      <a:gd name="connsiteX64-19565" fmla="*/ 2396191 w 2769956"/>
                      <a:gd name="connsiteY64-19566" fmla="*/ 28751 h 1583132"/>
                      <a:gd name="connsiteX65-19567" fmla="*/ 2431771 w 2769956"/>
                      <a:gd name="connsiteY65-19568" fmla="*/ 287 h 1583132"/>
                      <a:gd name="connsiteX66-19569" fmla="*/ 2474467 w 2769956"/>
                      <a:gd name="connsiteY66-19570" fmla="*/ 46541 h 1583132"/>
                      <a:gd name="connsiteX67-19571" fmla="*/ 2520720 w 2769956"/>
                      <a:gd name="connsiteY67-19572" fmla="*/ 128374 h 1583132"/>
                      <a:gd name="connsiteX68-19573" fmla="*/ 2538510 w 2769956"/>
                      <a:gd name="connsiteY68-19574" fmla="*/ 160396 h 1583132"/>
                      <a:gd name="connsiteX69-19575" fmla="*/ 2588322 w 2769956"/>
                      <a:gd name="connsiteY69-19576" fmla="*/ 139048 h 1583132"/>
                      <a:gd name="connsiteX70-19577" fmla="*/ 2648807 w 2769956"/>
                      <a:gd name="connsiteY70-19578" fmla="*/ 114142 h 1583132"/>
                      <a:gd name="connsiteX71-19579" fmla="*/ 2659481 w 2769956"/>
                      <a:gd name="connsiteY71-19580" fmla="*/ 156838 h 1583132"/>
                      <a:gd name="connsiteX72-19581" fmla="*/ 2712851 w 2769956"/>
                      <a:gd name="connsiteY72-19582" fmla="*/ 149722 h 1583132"/>
                      <a:gd name="connsiteX73-19583" fmla="*/ 2748431 w 2769956"/>
                      <a:gd name="connsiteY73-19584" fmla="*/ 156838 h 1583132"/>
                      <a:gd name="connsiteX74-19585" fmla="*/ 2769779 w 2769956"/>
                      <a:gd name="connsiteY74-19586" fmla="*/ 195976 h 1583132"/>
                      <a:gd name="connsiteX75-19587" fmla="*/ 2755547 w 2769956"/>
                      <a:gd name="connsiteY75-19588" fmla="*/ 227998 h 1583132"/>
                      <a:gd name="connsiteX76-19589" fmla="*/ 2705735 w 2769956"/>
                      <a:gd name="connsiteY76-19590" fmla="*/ 302715 h 1583132"/>
                      <a:gd name="connsiteX77-19591" fmla="*/ 2680829 w 2769956"/>
                      <a:gd name="connsiteY77-19592" fmla="*/ 341853 h 1583132"/>
                      <a:gd name="connsiteX78-19593" fmla="*/ 2663039 w 2769956"/>
                      <a:gd name="connsiteY78-19594" fmla="*/ 391665 h 1583132"/>
                      <a:gd name="connsiteX79-19595" fmla="*/ 2648807 w 2769956"/>
                      <a:gd name="connsiteY79-19596" fmla="*/ 416570 h 1583132"/>
                      <a:gd name="connsiteX80-19597" fmla="*/ 2680829 w 2769956"/>
                      <a:gd name="connsiteY80-19598" fmla="*/ 441476 h 1583132"/>
                      <a:gd name="connsiteX81-19599" fmla="*/ 2655923 w 2769956"/>
                      <a:gd name="connsiteY81-19600" fmla="*/ 494846 h 1583132"/>
                      <a:gd name="connsiteX82-19601" fmla="*/ 2677271 w 2769956"/>
                      <a:gd name="connsiteY82-19602" fmla="*/ 548216 h 1583132"/>
                      <a:gd name="connsiteX83-19603" fmla="*/ 2634575 w 2769956"/>
                      <a:gd name="connsiteY83-19604" fmla="*/ 537542 h 1583132"/>
                      <a:gd name="connsiteX84-19605" fmla="*/ 2588322 w 2769956"/>
                      <a:gd name="connsiteY84-19606" fmla="*/ 526868 h 1583132"/>
                      <a:gd name="connsiteX85-19607" fmla="*/ 2616786 w 2769956"/>
                      <a:gd name="connsiteY85-19608" fmla="*/ 558889 h 1583132"/>
                      <a:gd name="connsiteX86-19609" fmla="*/ 2588322 w 2769956"/>
                      <a:gd name="connsiteY86-19610" fmla="*/ 605143 h 1583132"/>
                      <a:gd name="connsiteX87-19611" fmla="*/ 2566974 w 2769956"/>
                      <a:gd name="connsiteY87-19612" fmla="*/ 612259 h 1583132"/>
                      <a:gd name="connsiteX88-19613" fmla="*/ 2556300 w 2769956"/>
                      <a:gd name="connsiteY88-19614" fmla="*/ 644281 h 1583132"/>
                      <a:gd name="connsiteX89-19615" fmla="*/ 2520720 w 2769956"/>
                      <a:gd name="connsiteY89-19616" fmla="*/ 676303 h 1583132"/>
                      <a:gd name="connsiteX90-19617" fmla="*/ 2506488 w 2769956"/>
                      <a:gd name="connsiteY90-19618" fmla="*/ 708324 h 1583132"/>
                      <a:gd name="connsiteX91-19619" fmla="*/ 2470909 w 2769956"/>
                      <a:gd name="connsiteY91-19620" fmla="*/ 711882 h 1583132"/>
                      <a:gd name="connsiteX92-19621" fmla="*/ 2438887 w 2769956"/>
                      <a:gd name="connsiteY92-19622" fmla="*/ 715440 h 1583132"/>
                      <a:gd name="connsiteX93-19623" fmla="*/ 2424655 w 2769956"/>
                      <a:gd name="connsiteY93-19624" fmla="*/ 754578 h 1583132"/>
                      <a:gd name="connsiteX94-19625" fmla="*/ 2421097 w 2769956"/>
                      <a:gd name="connsiteY94-19626" fmla="*/ 768810 h 1583132"/>
                      <a:gd name="connsiteX95-19627" fmla="*/ 2381959 w 2769956"/>
                      <a:gd name="connsiteY95-19628" fmla="*/ 825738 h 1583132"/>
                      <a:gd name="connsiteX96-19629" fmla="*/ 2346379 w 2769956"/>
                      <a:gd name="connsiteY96-19630" fmla="*/ 847086 h 1583132"/>
                      <a:gd name="connsiteX97-19631" fmla="*/ 2335705 w 2769956"/>
                      <a:gd name="connsiteY97-19632" fmla="*/ 847086 h 1583132"/>
                      <a:gd name="connsiteX98-19633" fmla="*/ 2314358 w 2769956"/>
                      <a:gd name="connsiteY98-19634" fmla="*/ 871991 h 1583132"/>
                      <a:gd name="connsiteX99-19635" fmla="*/ 2293010 w 2769956"/>
                      <a:gd name="connsiteY99-19636" fmla="*/ 879107 h 1583132"/>
                      <a:gd name="connsiteX100-19637" fmla="*/ 2260988 w 2769956"/>
                      <a:gd name="connsiteY100-19638" fmla="*/ 900455 h 1583132"/>
                      <a:gd name="connsiteX101-19639" fmla="*/ 2218292 w 2769956"/>
                      <a:gd name="connsiteY101-19640" fmla="*/ 907571 h 1583132"/>
                      <a:gd name="connsiteX102-19641" fmla="*/ 2189828 w 2769956"/>
                      <a:gd name="connsiteY102-19642" fmla="*/ 985847 h 1583132"/>
                      <a:gd name="connsiteX103-19643" fmla="*/ 2157807 w 2769956"/>
                      <a:gd name="connsiteY103-19644" fmla="*/ 1039216 h 1583132"/>
                      <a:gd name="connsiteX104-19645" fmla="*/ 2122227 w 2769956"/>
                      <a:gd name="connsiteY104-19646" fmla="*/ 1042774 h 1583132"/>
                      <a:gd name="connsiteX105-19647" fmla="*/ 2097321 w 2769956"/>
                      <a:gd name="connsiteY105-19648" fmla="*/ 1057006 h 1583132"/>
                      <a:gd name="connsiteX106-19649" fmla="*/ 2068857 w 2769956"/>
                      <a:gd name="connsiteY106-19650" fmla="*/ 1064122 h 1583132"/>
                      <a:gd name="connsiteX107-19651" fmla="*/ 2022603 w 2769956"/>
                      <a:gd name="connsiteY107-19652" fmla="*/ 1081912 h 1583132"/>
                      <a:gd name="connsiteX108-19653" fmla="*/ 2004814 w 2769956"/>
                      <a:gd name="connsiteY108-19654" fmla="*/ 1060564 h 1583132"/>
                      <a:gd name="connsiteX109-19655" fmla="*/ 1990582 w 2769956"/>
                      <a:gd name="connsiteY109-19656" fmla="*/ 1081912 h 1583132"/>
                      <a:gd name="connsiteX110-19657" fmla="*/ 1979908 w 2769956"/>
                      <a:gd name="connsiteY110-19658" fmla="*/ 1106818 h 1583132"/>
                      <a:gd name="connsiteX111-19659" fmla="*/ 1944328 w 2769956"/>
                      <a:gd name="connsiteY111-19660" fmla="*/ 1081912 h 1583132"/>
                      <a:gd name="connsiteX112-19661" fmla="*/ 1908748 w 2769956"/>
                      <a:gd name="connsiteY112-19662" fmla="*/ 1089028 h 1583132"/>
                      <a:gd name="connsiteX113-19663" fmla="*/ 1866053 w 2769956"/>
                      <a:gd name="connsiteY113-19664" fmla="*/ 1117492 h 1583132"/>
                      <a:gd name="connsiteX114-19665" fmla="*/ 1837589 w 2769956"/>
                      <a:gd name="connsiteY114-19666" fmla="*/ 1103260 h 1583132"/>
                      <a:gd name="connsiteX115-19667" fmla="*/ 1844705 w 2769956"/>
                      <a:gd name="connsiteY115-19668" fmla="*/ 1078354 h 1583132"/>
                      <a:gd name="connsiteX116-19669" fmla="*/ 1805567 w 2769956"/>
                      <a:gd name="connsiteY116-19670" fmla="*/ 1106818 h 1583132"/>
                      <a:gd name="connsiteX117-19671" fmla="*/ 1805567 w 2769956"/>
                      <a:gd name="connsiteY117-19672" fmla="*/ 1138840 h 1583132"/>
                      <a:gd name="connsiteX118-19673" fmla="*/ 1787777 w 2769956"/>
                      <a:gd name="connsiteY118-19674" fmla="*/ 1128166 h 1583132"/>
                      <a:gd name="connsiteX119-19675" fmla="*/ 1773545 w 2769956"/>
                      <a:gd name="connsiteY119-19676" fmla="*/ 1149514 h 1583132"/>
                      <a:gd name="connsiteX120-19677" fmla="*/ 1766429 w 2769956"/>
                      <a:gd name="connsiteY120-19678" fmla="*/ 1188651 h 1583132"/>
                      <a:gd name="connsiteX121-19679" fmla="*/ 1702386 w 2769956"/>
                      <a:gd name="connsiteY121-19680" fmla="*/ 1188651 h 1583132"/>
                      <a:gd name="connsiteX122-19681" fmla="*/ 1698828 w 2769956"/>
                      <a:gd name="connsiteY122-19682" fmla="*/ 1142398 h 1583132"/>
                      <a:gd name="connsiteX123-19683" fmla="*/ 1638342 w 2769956"/>
                      <a:gd name="connsiteY123-19684" fmla="*/ 1081912 h 1583132"/>
                      <a:gd name="connsiteX124-19685" fmla="*/ 1627668 w 2769956"/>
                      <a:gd name="connsiteY124-19686" fmla="*/ 1053448 h 1583132"/>
                      <a:gd name="connsiteX125-19687" fmla="*/ 1641900 w 2769956"/>
                      <a:gd name="connsiteY125-19688" fmla="*/ 1113934 h 1583132"/>
                      <a:gd name="connsiteX126-19689" fmla="*/ 1613436 w 2769956"/>
                      <a:gd name="connsiteY126-19690" fmla="*/ 1103260 h 1583132"/>
                      <a:gd name="connsiteX127-19691" fmla="*/ 1645458 w 2769956"/>
                      <a:gd name="connsiteY127-19692" fmla="*/ 1174419 h 1583132"/>
                      <a:gd name="connsiteX128-19693" fmla="*/ 1631226 w 2769956"/>
                      <a:gd name="connsiteY128-19694" fmla="*/ 1213557 h 1583132"/>
                      <a:gd name="connsiteX129-19695" fmla="*/ 1616994 w 2769956"/>
                      <a:gd name="connsiteY129-19696" fmla="*/ 1217115 h 1583132"/>
                      <a:gd name="connsiteX130-19697" fmla="*/ 1588530 w 2769956"/>
                      <a:gd name="connsiteY130-19698" fmla="*/ 1192209 h 1583132"/>
                      <a:gd name="connsiteX131-19699" fmla="*/ 1574298 w 2769956"/>
                      <a:gd name="connsiteY131-19700" fmla="*/ 1224231 h 1583132"/>
                      <a:gd name="connsiteX132-19701" fmla="*/ 1549393 w 2769956"/>
                      <a:gd name="connsiteY132-19702" fmla="*/ 1217115 h 1583132"/>
                      <a:gd name="connsiteX133-19703" fmla="*/ 1545835 w 2769956"/>
                      <a:gd name="connsiteY133-19704" fmla="*/ 1181535 h 1583132"/>
                      <a:gd name="connsiteX134-19705" fmla="*/ 1538719 w 2769956"/>
                      <a:gd name="connsiteY134-19706" fmla="*/ 1266927 h 1583132"/>
                      <a:gd name="connsiteX135-19707" fmla="*/ 1496023 w 2769956"/>
                      <a:gd name="connsiteY135-19708" fmla="*/ 1274043 h 1583132"/>
                      <a:gd name="connsiteX136-19709" fmla="*/ 1474675 w 2769956"/>
                      <a:gd name="connsiteY136-19710" fmla="*/ 1288275 h 1583132"/>
                      <a:gd name="connsiteX137-19711" fmla="*/ 1442653 w 2769956"/>
                      <a:gd name="connsiteY137-19712" fmla="*/ 1277601 h 1583132"/>
                      <a:gd name="connsiteX138-19713" fmla="*/ 1407074 w 2769956"/>
                      <a:gd name="connsiteY138-19714" fmla="*/ 1302507 h 1583132"/>
                      <a:gd name="connsiteX139-19715" fmla="*/ 1367936 w 2769956"/>
                      <a:gd name="connsiteY139-19716" fmla="*/ 1284717 h 1583132"/>
                      <a:gd name="connsiteX140-19717" fmla="*/ 1357262 w 2769956"/>
                      <a:gd name="connsiteY140-19718" fmla="*/ 1295391 h 1583132"/>
                      <a:gd name="connsiteX141-19719" fmla="*/ 1332356 w 2769956"/>
                      <a:gd name="connsiteY141-19720" fmla="*/ 1330970 h 1583132"/>
                      <a:gd name="connsiteX142-19721" fmla="*/ 1321682 w 2769956"/>
                      <a:gd name="connsiteY142-19722" fmla="*/ 1309623 h 1583132"/>
                      <a:gd name="connsiteX143-19723" fmla="*/ 1314566 w 2769956"/>
                      <a:gd name="connsiteY143-19724" fmla="*/ 1291833 h 1583132"/>
                      <a:gd name="connsiteX144-19725" fmla="*/ 1300334 w 2769956"/>
                      <a:gd name="connsiteY144-19726" fmla="*/ 1330970 h 1583132"/>
                      <a:gd name="connsiteX145-19727" fmla="*/ 1232733 w 2769956"/>
                      <a:gd name="connsiteY145-19728" fmla="*/ 1338086 h 1583132"/>
                      <a:gd name="connsiteX146-19729" fmla="*/ 1200711 w 2769956"/>
                      <a:gd name="connsiteY146-19730" fmla="*/ 1359434 h 1583132"/>
                      <a:gd name="connsiteX147-19731" fmla="*/ 1133109 w 2769956"/>
                      <a:gd name="connsiteY147-19732" fmla="*/ 1387898 h 1583132"/>
                      <a:gd name="connsiteX148-19733" fmla="*/ 1090414 w 2769956"/>
                      <a:gd name="connsiteY148-19734" fmla="*/ 1430594 h 1583132"/>
                      <a:gd name="connsiteX149-19735" fmla="*/ 1022812 w 2769956"/>
                      <a:gd name="connsiteY149-19736" fmla="*/ 1437710 h 1583132"/>
                      <a:gd name="connsiteX150-19737" fmla="*/ 1069066 w 2769956"/>
                      <a:gd name="connsiteY150-19738" fmla="*/ 1476847 h 1583132"/>
                      <a:gd name="connsiteX151-19739" fmla="*/ 1061950 w 2769956"/>
                      <a:gd name="connsiteY151-19740" fmla="*/ 1501753 h 1583132"/>
                      <a:gd name="connsiteX152-19741" fmla="*/ 1086856 w 2769956"/>
                      <a:gd name="connsiteY152-19742" fmla="*/ 1537333 h 1583132"/>
                      <a:gd name="connsiteX153-19743" fmla="*/ 1037044 w 2769956"/>
                      <a:gd name="connsiteY153-19744" fmla="*/ 1576471 h 1583132"/>
                      <a:gd name="connsiteX154-19745" fmla="*/ 969442 w 2769956"/>
                      <a:gd name="connsiteY154-19746" fmla="*/ 1580029 h 1583132"/>
                      <a:gd name="connsiteX155-19747" fmla="*/ 955210 w 2769956"/>
                      <a:gd name="connsiteY155-19748" fmla="*/ 1544449 h 1583132"/>
                      <a:gd name="connsiteX156-19749" fmla="*/ 926747 w 2769956"/>
                      <a:gd name="connsiteY156-19750" fmla="*/ 1473289 h 1583132"/>
                      <a:gd name="connsiteX157-19751" fmla="*/ 933863 w 2769956"/>
                      <a:gd name="connsiteY157-19752" fmla="*/ 1419920 h 1583132"/>
                      <a:gd name="connsiteX158-19753" fmla="*/ 948095 w 2769956"/>
                      <a:gd name="connsiteY158-19754" fmla="*/ 1355876 h 1583132"/>
                      <a:gd name="connsiteX159-19755" fmla="*/ 965884 w 2769956"/>
                      <a:gd name="connsiteY159-19756" fmla="*/ 1355876 h 1583132"/>
                      <a:gd name="connsiteX160-19757" fmla="*/ 933863 w 2769956"/>
                      <a:gd name="connsiteY160-19758" fmla="*/ 1334528 h 1583132"/>
                      <a:gd name="connsiteX161-19759" fmla="*/ 905399 w 2769956"/>
                      <a:gd name="connsiteY161-19760" fmla="*/ 1355876 h 1583132"/>
                      <a:gd name="connsiteX162-19761" fmla="*/ 827123 w 2769956"/>
                      <a:gd name="connsiteY162-19762" fmla="*/ 1362992 h 1583132"/>
                      <a:gd name="connsiteX163-19763" fmla="*/ 816449 w 2769956"/>
                      <a:gd name="connsiteY163-19764" fmla="*/ 1338086 h 1583132"/>
                      <a:gd name="connsiteX164-19765" fmla="*/ 766638 w 2769956"/>
                      <a:gd name="connsiteY164-19766" fmla="*/ 1320296 h 1583132"/>
                      <a:gd name="connsiteX165-19767" fmla="*/ 734616 w 2769956"/>
                      <a:gd name="connsiteY165-19768" fmla="*/ 1263369 h 1583132"/>
                      <a:gd name="connsiteX166-19769" fmla="*/ 731058 w 2769956"/>
                      <a:gd name="connsiteY166-19770" fmla="*/ 1309623 h 1583132"/>
                      <a:gd name="connsiteX167-19771" fmla="*/ 709710 w 2769956"/>
                      <a:gd name="connsiteY167-19772" fmla="*/ 1316738 h 1583132"/>
                      <a:gd name="connsiteX168-19773" fmla="*/ 684804 w 2769956"/>
                      <a:gd name="connsiteY168-19774" fmla="*/ 1309623 h 1583132"/>
                      <a:gd name="connsiteX169-19775" fmla="*/ 667014 w 2769956"/>
                      <a:gd name="connsiteY169-19776" fmla="*/ 1327412 h 1583132"/>
                      <a:gd name="connsiteX170-19777" fmla="*/ 627877 w 2769956"/>
                      <a:gd name="connsiteY170-19778" fmla="*/ 1330970 h 1583132"/>
                      <a:gd name="connsiteX171-19779" fmla="*/ 592297 w 2769956"/>
                      <a:gd name="connsiteY171-19780" fmla="*/ 1298949 h 1583132"/>
                      <a:gd name="connsiteX172-19781" fmla="*/ 546043 w 2769956"/>
                      <a:gd name="connsiteY172-19782" fmla="*/ 1313181 h 1583132"/>
                      <a:gd name="connsiteX173-19783" fmla="*/ 489116 w 2769956"/>
                      <a:gd name="connsiteY173-19784" fmla="*/ 1288275 h 1583132"/>
                      <a:gd name="connsiteX174-19785" fmla="*/ 442862 w 2769956"/>
                      <a:gd name="connsiteY174-19786" fmla="*/ 1259811 h 1583132"/>
                      <a:gd name="connsiteX175-19787" fmla="*/ 385934 w 2769956"/>
                      <a:gd name="connsiteY175-19788" fmla="*/ 1249137 h 1583132"/>
                      <a:gd name="connsiteX176-19789" fmla="*/ 389492 w 2769956"/>
                      <a:gd name="connsiteY176-19790" fmla="*/ 1185093 h 1583132"/>
                      <a:gd name="connsiteX177-19791" fmla="*/ 378818 w 2769956"/>
                      <a:gd name="connsiteY177-19792" fmla="*/ 1138840 h 1583132"/>
                      <a:gd name="connsiteX178-19793" fmla="*/ 407282 w 2769956"/>
                      <a:gd name="connsiteY178-19794" fmla="*/ 1103260 h 1583132"/>
                      <a:gd name="connsiteX179-19795" fmla="*/ 382376 w 2769956"/>
                      <a:gd name="connsiteY179-19796" fmla="*/ 1064122 h 1583132"/>
                      <a:gd name="connsiteX180-19797" fmla="*/ 336123 w 2769956"/>
                      <a:gd name="connsiteY180-19798" fmla="*/ 1078354 h 1583132"/>
                      <a:gd name="connsiteX181-19799" fmla="*/ 311217 w 2769956"/>
                      <a:gd name="connsiteY181-19800" fmla="*/ 1053448 h 1583132"/>
                      <a:gd name="connsiteX182-19801" fmla="*/ 268521 w 2769956"/>
                      <a:gd name="connsiteY182-19802" fmla="*/ 1060564 h 1583132"/>
                      <a:gd name="connsiteX183-19803" fmla="*/ 211593 w 2769956"/>
                      <a:gd name="connsiteY183-19804" fmla="*/ 1039216 h 1583132"/>
                      <a:gd name="connsiteX184-19805" fmla="*/ 190246 w 2769956"/>
                      <a:gd name="connsiteY184-19806" fmla="*/ 1007195 h 1583132"/>
                      <a:gd name="connsiteX185-19807" fmla="*/ 236499 w 2769956"/>
                      <a:gd name="connsiteY185-19808" fmla="*/ 964499 h 1583132"/>
                      <a:gd name="connsiteX186-19809" fmla="*/ 275637 w 2769956"/>
                      <a:gd name="connsiteY186-19810" fmla="*/ 943151 h 1583132"/>
                      <a:gd name="connsiteX187-19811" fmla="*/ 307659 w 2769956"/>
                      <a:gd name="connsiteY187-19812" fmla="*/ 957383 h 1583132"/>
                      <a:gd name="connsiteX188-19813" fmla="*/ 325449 w 2769956"/>
                      <a:gd name="connsiteY188-19814" fmla="*/ 893339 h 1583132"/>
                      <a:gd name="connsiteX189-19815" fmla="*/ 300543 w 2769956"/>
                      <a:gd name="connsiteY189-19816" fmla="*/ 832854 h 1583132"/>
                      <a:gd name="connsiteX190-19817" fmla="*/ 261405 w 2769956"/>
                      <a:gd name="connsiteY190-19818" fmla="*/ 847086 h 1583132"/>
                      <a:gd name="connsiteX191-19819" fmla="*/ 236499 w 2769956"/>
                      <a:gd name="connsiteY191-19820" fmla="*/ 829296 h 1583132"/>
                      <a:gd name="connsiteX192-19821" fmla="*/ 211593 w 2769956"/>
                      <a:gd name="connsiteY192-19822" fmla="*/ 847086 h 1583132"/>
                      <a:gd name="connsiteX193-19823" fmla="*/ 165340 w 2769956"/>
                      <a:gd name="connsiteY193-19824" fmla="*/ 829296 h 1583132"/>
                      <a:gd name="connsiteX194-19825" fmla="*/ 151108 w 2769956"/>
                      <a:gd name="connsiteY194-19826" fmla="*/ 807948 h 1583132"/>
                      <a:gd name="connsiteX195-19827" fmla="*/ 136876 w 2769956"/>
                      <a:gd name="connsiteY195-19828" fmla="*/ 772368 h 1583132"/>
                      <a:gd name="connsiteX196-19829" fmla="*/ 83506 w 2769956"/>
                      <a:gd name="connsiteY196-19830" fmla="*/ 758136 h 1583132"/>
                      <a:gd name="connsiteX197-19831" fmla="*/ 65716 w 2769956"/>
                      <a:gd name="connsiteY197-19832" fmla="*/ 765252 h 1583132"/>
                      <a:gd name="connsiteX198-19833" fmla="*/ 44368 w 2769956"/>
                      <a:gd name="connsiteY198-19834" fmla="*/ 718998 h 1583132"/>
                      <a:gd name="connsiteX199-19835" fmla="*/ 58600 w 2769956"/>
                      <a:gd name="connsiteY199-19836" fmla="*/ 665629 h 1583132"/>
                      <a:gd name="connsiteX200-19837" fmla="*/ 69274 w 2769956"/>
                      <a:gd name="connsiteY200-19838" fmla="*/ 619375 h 1583132"/>
                      <a:gd name="connsiteX201-19839" fmla="*/ 87064 w 2769956"/>
                      <a:gd name="connsiteY201-19840" fmla="*/ 605143 h 1583132"/>
                      <a:gd name="connsiteX202-19841" fmla="*/ 58600 w 2769956"/>
                      <a:gd name="connsiteY202-19842" fmla="*/ 576679 h 1583132"/>
                      <a:gd name="connsiteX203-19843" fmla="*/ 1673 w 2769956"/>
                      <a:gd name="connsiteY203-19844" fmla="*/ 533984 h 1583132"/>
                      <a:gd name="connsiteX0-19845" fmla="*/ 1673 w 2769956"/>
                      <a:gd name="connsiteY0-19846" fmla="*/ 533984 h 1583132"/>
                      <a:gd name="connsiteX1-19847" fmla="*/ 898283 w 2769956"/>
                      <a:gd name="connsiteY1-19848" fmla="*/ 185302 h 1583132"/>
                      <a:gd name="connsiteX2-19849" fmla="*/ 880493 w 2769956"/>
                      <a:gd name="connsiteY2-19850" fmla="*/ 213766 h 1583132"/>
                      <a:gd name="connsiteX3-19851" fmla="*/ 816449 w 2769956"/>
                      <a:gd name="connsiteY3-19852" fmla="*/ 260019 h 1583132"/>
                      <a:gd name="connsiteX4-19853" fmla="*/ 791544 w 2769956"/>
                      <a:gd name="connsiteY4-19854" fmla="*/ 299157 h 1583132"/>
                      <a:gd name="connsiteX5-19855" fmla="*/ 834239 w 2769956"/>
                      <a:gd name="connsiteY5-19856" fmla="*/ 284925 h 1583132"/>
                      <a:gd name="connsiteX6-19857" fmla="*/ 884051 w 2769956"/>
                      <a:gd name="connsiteY6-19858" fmla="*/ 277809 h 1583132"/>
                      <a:gd name="connsiteX7-19859" fmla="*/ 919631 w 2769956"/>
                      <a:gd name="connsiteY7-19860" fmla="*/ 295599 h 1583132"/>
                      <a:gd name="connsiteX8-19861" fmla="*/ 912515 w 2769956"/>
                      <a:gd name="connsiteY8-19862" fmla="*/ 348969 h 1583132"/>
                      <a:gd name="connsiteX9-19863" fmla="*/ 891167 w 2769956"/>
                      <a:gd name="connsiteY9-19864" fmla="*/ 398781 h 1583132"/>
                      <a:gd name="connsiteX10-19865" fmla="*/ 901841 w 2769956"/>
                      <a:gd name="connsiteY10-19866" fmla="*/ 466382 h 1583132"/>
                      <a:gd name="connsiteX11-19867" fmla="*/ 940979 w 2769956"/>
                      <a:gd name="connsiteY11-19868" fmla="*/ 498404 h 1583132"/>
                      <a:gd name="connsiteX12-19869" fmla="*/ 962326 w 2769956"/>
                      <a:gd name="connsiteY12-19870" fmla="*/ 530426 h 1583132"/>
                      <a:gd name="connsiteX13-19871" fmla="*/ 990790 w 2769956"/>
                      <a:gd name="connsiteY13-19872" fmla="*/ 477056 h 1583132"/>
                      <a:gd name="connsiteX14-19873" fmla="*/ 1033486 w 2769956"/>
                      <a:gd name="connsiteY14-19874" fmla="*/ 487730 h 1583132"/>
                      <a:gd name="connsiteX15-19875" fmla="*/ 1069066 w 2769956"/>
                      <a:gd name="connsiteY15-19876" fmla="*/ 473498 h 1583132"/>
                      <a:gd name="connsiteX16-19877" fmla="*/ 1108203 w 2769956"/>
                      <a:gd name="connsiteY16-19878" fmla="*/ 441476 h 1583132"/>
                      <a:gd name="connsiteX17-19879" fmla="*/ 1158015 w 2769956"/>
                      <a:gd name="connsiteY17-19880" fmla="*/ 448592 h 1583132"/>
                      <a:gd name="connsiteX18-19881" fmla="*/ 1197153 w 2769956"/>
                      <a:gd name="connsiteY18-19882" fmla="*/ 437918 h 1583132"/>
                      <a:gd name="connsiteX19-19883" fmla="*/ 1207827 w 2769956"/>
                      <a:gd name="connsiteY19-19884" fmla="*/ 494846 h 1583132"/>
                      <a:gd name="connsiteX20-19885" fmla="*/ 1236291 w 2769956"/>
                      <a:gd name="connsiteY20-19886" fmla="*/ 519752 h 1583132"/>
                      <a:gd name="connsiteX21-19887" fmla="*/ 1232733 w 2769956"/>
                      <a:gd name="connsiteY21-19888" fmla="*/ 562447 h 1583132"/>
                      <a:gd name="connsiteX22-19889" fmla="*/ 1225617 w 2769956"/>
                      <a:gd name="connsiteY22-19890" fmla="*/ 601585 h 1583132"/>
                      <a:gd name="connsiteX23-19891" fmla="*/ 1200711 w 2769956"/>
                      <a:gd name="connsiteY23-19892" fmla="*/ 626491 h 1583132"/>
                      <a:gd name="connsiteX24-19893" fmla="*/ 1165131 w 2769956"/>
                      <a:gd name="connsiteY24-19894" fmla="*/ 679861 h 1583132"/>
                      <a:gd name="connsiteX25-19895" fmla="*/ 1190037 w 2769956"/>
                      <a:gd name="connsiteY25-19896" fmla="*/ 694093 h 1583132"/>
                      <a:gd name="connsiteX26-19897" fmla="*/ 1232733 w 2769956"/>
                      <a:gd name="connsiteY26-19898" fmla="*/ 665629 h 1583132"/>
                      <a:gd name="connsiteX27-19899" fmla="*/ 1268312 w 2769956"/>
                      <a:gd name="connsiteY27-19900" fmla="*/ 733230 h 1583132"/>
                      <a:gd name="connsiteX28-19901" fmla="*/ 1303892 w 2769956"/>
                      <a:gd name="connsiteY28-19902" fmla="*/ 736788 h 1583132"/>
                      <a:gd name="connsiteX29-19903" fmla="*/ 1350146 w 2769956"/>
                      <a:gd name="connsiteY29-19904" fmla="*/ 747462 h 1583132"/>
                      <a:gd name="connsiteX30-19905" fmla="*/ 1385726 w 2769956"/>
                      <a:gd name="connsiteY30-19906" fmla="*/ 690535 h 1583132"/>
                      <a:gd name="connsiteX31-19907" fmla="*/ 1424863 w 2769956"/>
                      <a:gd name="connsiteY31-19908" fmla="*/ 665629 h 1583132"/>
                      <a:gd name="connsiteX32-19909" fmla="*/ 1478233 w 2769956"/>
                      <a:gd name="connsiteY32-19910" fmla="*/ 690535 h 1583132"/>
                      <a:gd name="connsiteX33-19911" fmla="*/ 1506697 w 2769956"/>
                      <a:gd name="connsiteY33-19912" fmla="*/ 704767 h 1583132"/>
                      <a:gd name="connsiteX34-19913" fmla="*/ 1531603 w 2769956"/>
                      <a:gd name="connsiteY34-19914" fmla="*/ 694093 h 1583132"/>
                      <a:gd name="connsiteX35-19915" fmla="*/ 1520929 w 2769956"/>
                      <a:gd name="connsiteY35-19916" fmla="*/ 654955 h 1583132"/>
                      <a:gd name="connsiteX36-19917" fmla="*/ 1524487 w 2769956"/>
                      <a:gd name="connsiteY36-19918" fmla="*/ 612259 h 1583132"/>
                      <a:gd name="connsiteX37-19919" fmla="*/ 1560067 w 2769956"/>
                      <a:gd name="connsiteY37-19920" fmla="*/ 580237 h 1583132"/>
                      <a:gd name="connsiteX38-19921" fmla="*/ 1631226 w 2769956"/>
                      <a:gd name="connsiteY38-19922" fmla="*/ 590911 h 1583132"/>
                      <a:gd name="connsiteX39-19923" fmla="*/ 1698828 w 2769956"/>
                      <a:gd name="connsiteY39-19924" fmla="*/ 615817 h 1583132"/>
                      <a:gd name="connsiteX40-19925" fmla="*/ 1745081 w 2769956"/>
                      <a:gd name="connsiteY40-19926" fmla="*/ 615817 h 1583132"/>
                      <a:gd name="connsiteX41-19927" fmla="*/ 1784219 w 2769956"/>
                      <a:gd name="connsiteY41-19928" fmla="*/ 601585 h 1583132"/>
                      <a:gd name="connsiteX42-19929" fmla="*/ 1802009 w 2769956"/>
                      <a:gd name="connsiteY42-19930" fmla="*/ 598027 h 1583132"/>
                      <a:gd name="connsiteX43-19931" fmla="*/ 1819799 w 2769956"/>
                      <a:gd name="connsiteY43-19932" fmla="*/ 630049 h 1583132"/>
                      <a:gd name="connsiteX44-19933" fmla="*/ 1762871 w 2769956"/>
                      <a:gd name="connsiteY44-19934" fmla="*/ 704767 h 1583132"/>
                      <a:gd name="connsiteX45-19935" fmla="*/ 1748639 w 2769956"/>
                      <a:gd name="connsiteY45-19936" fmla="*/ 747462 h 1583132"/>
                      <a:gd name="connsiteX46-19937" fmla="*/ 1784219 w 2769956"/>
                      <a:gd name="connsiteY46-19938" fmla="*/ 761694 h 1583132"/>
                      <a:gd name="connsiteX47-19939" fmla="*/ 1880284 w 2769956"/>
                      <a:gd name="connsiteY47-19940" fmla="*/ 743904 h 1583132"/>
                      <a:gd name="connsiteX48-19941" fmla="*/ 1933654 w 2769956"/>
                      <a:gd name="connsiteY48-19942" fmla="*/ 708324 h 1583132"/>
                      <a:gd name="connsiteX49-19943" fmla="*/ 1976350 w 2769956"/>
                      <a:gd name="connsiteY49-19944" fmla="*/ 722556 h 1583132"/>
                      <a:gd name="connsiteX50-19945" fmla="*/ 2001256 w 2769956"/>
                      <a:gd name="connsiteY50-19946" fmla="*/ 754578 h 1583132"/>
                      <a:gd name="connsiteX51-19947" fmla="*/ 2036835 w 2769956"/>
                      <a:gd name="connsiteY51-19948" fmla="*/ 715440 h 1583132"/>
                      <a:gd name="connsiteX52-19949" fmla="*/ 2047509 w 2769956"/>
                      <a:gd name="connsiteY52-19950" fmla="*/ 558889 h 1583132"/>
                      <a:gd name="connsiteX53-19951" fmla="*/ 2065299 w 2769956"/>
                      <a:gd name="connsiteY53-19952" fmla="*/ 491288 h 1583132"/>
                      <a:gd name="connsiteX54-19953" fmla="*/ 2115111 w 2769956"/>
                      <a:gd name="connsiteY54-19954" fmla="*/ 445034 h 1583132"/>
                      <a:gd name="connsiteX55-19955" fmla="*/ 2132901 w 2769956"/>
                      <a:gd name="connsiteY55-19956" fmla="*/ 348969 h 1583132"/>
                      <a:gd name="connsiteX56-19957" fmla="*/ 2129343 w 2769956"/>
                      <a:gd name="connsiteY56-19958" fmla="*/ 299157 h 1583132"/>
                      <a:gd name="connsiteX57-19959" fmla="*/ 2193386 w 2769956"/>
                      <a:gd name="connsiteY57-19960" fmla="*/ 267135 h 1583132"/>
                      <a:gd name="connsiteX58-19961" fmla="*/ 2214734 w 2769956"/>
                      <a:gd name="connsiteY58-19962" fmla="*/ 224440 h 1583132"/>
                      <a:gd name="connsiteX59-19963" fmla="*/ 2207618 w 2769956"/>
                      <a:gd name="connsiteY59-19964" fmla="*/ 142606 h 1583132"/>
                      <a:gd name="connsiteX60-19965" fmla="*/ 2236082 w 2769956"/>
                      <a:gd name="connsiteY60-19966" fmla="*/ 96353 h 1583132"/>
                      <a:gd name="connsiteX61-19967" fmla="*/ 2300126 w 2769956"/>
                      <a:gd name="connsiteY61-19968" fmla="*/ 92795 h 1583132"/>
                      <a:gd name="connsiteX62-19969" fmla="*/ 2346379 w 2769956"/>
                      <a:gd name="connsiteY62-19970" fmla="*/ 64331 h 1583132"/>
                      <a:gd name="connsiteX63-19971" fmla="*/ 2396191 w 2769956"/>
                      <a:gd name="connsiteY63-19972" fmla="*/ 28751 h 1583132"/>
                      <a:gd name="connsiteX64-19973" fmla="*/ 2431771 w 2769956"/>
                      <a:gd name="connsiteY64-19974" fmla="*/ 287 h 1583132"/>
                      <a:gd name="connsiteX65-19975" fmla="*/ 2474467 w 2769956"/>
                      <a:gd name="connsiteY65-19976" fmla="*/ 46541 h 1583132"/>
                      <a:gd name="connsiteX66-19977" fmla="*/ 2520720 w 2769956"/>
                      <a:gd name="connsiteY66-19978" fmla="*/ 128374 h 1583132"/>
                      <a:gd name="connsiteX67-19979" fmla="*/ 2538510 w 2769956"/>
                      <a:gd name="connsiteY67-19980" fmla="*/ 160396 h 1583132"/>
                      <a:gd name="connsiteX68-19981" fmla="*/ 2588322 w 2769956"/>
                      <a:gd name="connsiteY68-19982" fmla="*/ 139048 h 1583132"/>
                      <a:gd name="connsiteX69-19983" fmla="*/ 2648807 w 2769956"/>
                      <a:gd name="connsiteY69-19984" fmla="*/ 114142 h 1583132"/>
                      <a:gd name="connsiteX70-19985" fmla="*/ 2659481 w 2769956"/>
                      <a:gd name="connsiteY70-19986" fmla="*/ 156838 h 1583132"/>
                      <a:gd name="connsiteX71-19987" fmla="*/ 2712851 w 2769956"/>
                      <a:gd name="connsiteY71-19988" fmla="*/ 149722 h 1583132"/>
                      <a:gd name="connsiteX72-19989" fmla="*/ 2748431 w 2769956"/>
                      <a:gd name="connsiteY72-19990" fmla="*/ 156838 h 1583132"/>
                      <a:gd name="connsiteX73-19991" fmla="*/ 2769779 w 2769956"/>
                      <a:gd name="connsiteY73-19992" fmla="*/ 195976 h 1583132"/>
                      <a:gd name="connsiteX74-19993" fmla="*/ 2755547 w 2769956"/>
                      <a:gd name="connsiteY74-19994" fmla="*/ 227998 h 1583132"/>
                      <a:gd name="connsiteX75-19995" fmla="*/ 2705735 w 2769956"/>
                      <a:gd name="connsiteY75-19996" fmla="*/ 302715 h 1583132"/>
                      <a:gd name="connsiteX76-19997" fmla="*/ 2680829 w 2769956"/>
                      <a:gd name="connsiteY76-19998" fmla="*/ 341853 h 1583132"/>
                      <a:gd name="connsiteX77-19999" fmla="*/ 2663039 w 2769956"/>
                      <a:gd name="connsiteY77-20000" fmla="*/ 391665 h 1583132"/>
                      <a:gd name="connsiteX78-20001" fmla="*/ 2648807 w 2769956"/>
                      <a:gd name="connsiteY78-20002" fmla="*/ 416570 h 1583132"/>
                      <a:gd name="connsiteX79-20003" fmla="*/ 2680829 w 2769956"/>
                      <a:gd name="connsiteY79-20004" fmla="*/ 441476 h 1583132"/>
                      <a:gd name="connsiteX80-20005" fmla="*/ 2655923 w 2769956"/>
                      <a:gd name="connsiteY80-20006" fmla="*/ 494846 h 1583132"/>
                      <a:gd name="connsiteX81-20007" fmla="*/ 2677271 w 2769956"/>
                      <a:gd name="connsiteY81-20008" fmla="*/ 548216 h 1583132"/>
                      <a:gd name="connsiteX82-20009" fmla="*/ 2634575 w 2769956"/>
                      <a:gd name="connsiteY82-20010" fmla="*/ 537542 h 1583132"/>
                      <a:gd name="connsiteX83-20011" fmla="*/ 2588322 w 2769956"/>
                      <a:gd name="connsiteY83-20012" fmla="*/ 526868 h 1583132"/>
                      <a:gd name="connsiteX84-20013" fmla="*/ 2616786 w 2769956"/>
                      <a:gd name="connsiteY84-20014" fmla="*/ 558889 h 1583132"/>
                      <a:gd name="connsiteX85-20015" fmla="*/ 2588322 w 2769956"/>
                      <a:gd name="connsiteY85-20016" fmla="*/ 605143 h 1583132"/>
                      <a:gd name="connsiteX86-20017" fmla="*/ 2566974 w 2769956"/>
                      <a:gd name="connsiteY86-20018" fmla="*/ 612259 h 1583132"/>
                      <a:gd name="connsiteX87-20019" fmla="*/ 2556300 w 2769956"/>
                      <a:gd name="connsiteY87-20020" fmla="*/ 644281 h 1583132"/>
                      <a:gd name="connsiteX88-20021" fmla="*/ 2520720 w 2769956"/>
                      <a:gd name="connsiteY88-20022" fmla="*/ 676303 h 1583132"/>
                      <a:gd name="connsiteX89-20023" fmla="*/ 2506488 w 2769956"/>
                      <a:gd name="connsiteY89-20024" fmla="*/ 708324 h 1583132"/>
                      <a:gd name="connsiteX90-20025" fmla="*/ 2470909 w 2769956"/>
                      <a:gd name="connsiteY90-20026" fmla="*/ 711882 h 1583132"/>
                      <a:gd name="connsiteX91-20027" fmla="*/ 2438887 w 2769956"/>
                      <a:gd name="connsiteY91-20028" fmla="*/ 715440 h 1583132"/>
                      <a:gd name="connsiteX92-20029" fmla="*/ 2424655 w 2769956"/>
                      <a:gd name="connsiteY92-20030" fmla="*/ 754578 h 1583132"/>
                      <a:gd name="connsiteX93-20031" fmla="*/ 2421097 w 2769956"/>
                      <a:gd name="connsiteY93-20032" fmla="*/ 768810 h 1583132"/>
                      <a:gd name="connsiteX94-20033" fmla="*/ 2381959 w 2769956"/>
                      <a:gd name="connsiteY94-20034" fmla="*/ 825738 h 1583132"/>
                      <a:gd name="connsiteX95-20035" fmla="*/ 2346379 w 2769956"/>
                      <a:gd name="connsiteY95-20036" fmla="*/ 847086 h 1583132"/>
                      <a:gd name="connsiteX96-20037" fmla="*/ 2335705 w 2769956"/>
                      <a:gd name="connsiteY96-20038" fmla="*/ 847086 h 1583132"/>
                      <a:gd name="connsiteX97-20039" fmla="*/ 2314358 w 2769956"/>
                      <a:gd name="connsiteY97-20040" fmla="*/ 871991 h 1583132"/>
                      <a:gd name="connsiteX98-20041" fmla="*/ 2293010 w 2769956"/>
                      <a:gd name="connsiteY98-20042" fmla="*/ 879107 h 1583132"/>
                      <a:gd name="connsiteX99-20043" fmla="*/ 2260988 w 2769956"/>
                      <a:gd name="connsiteY99-20044" fmla="*/ 900455 h 1583132"/>
                      <a:gd name="connsiteX100-20045" fmla="*/ 2218292 w 2769956"/>
                      <a:gd name="connsiteY100-20046" fmla="*/ 907571 h 1583132"/>
                      <a:gd name="connsiteX101-20047" fmla="*/ 2189828 w 2769956"/>
                      <a:gd name="connsiteY101-20048" fmla="*/ 985847 h 1583132"/>
                      <a:gd name="connsiteX102-20049" fmla="*/ 2157807 w 2769956"/>
                      <a:gd name="connsiteY102-20050" fmla="*/ 1039216 h 1583132"/>
                      <a:gd name="connsiteX103-20051" fmla="*/ 2122227 w 2769956"/>
                      <a:gd name="connsiteY103-20052" fmla="*/ 1042774 h 1583132"/>
                      <a:gd name="connsiteX104-20053" fmla="*/ 2097321 w 2769956"/>
                      <a:gd name="connsiteY104-20054" fmla="*/ 1057006 h 1583132"/>
                      <a:gd name="connsiteX105-20055" fmla="*/ 2068857 w 2769956"/>
                      <a:gd name="connsiteY105-20056" fmla="*/ 1064122 h 1583132"/>
                      <a:gd name="connsiteX106-20057" fmla="*/ 2022603 w 2769956"/>
                      <a:gd name="connsiteY106-20058" fmla="*/ 1081912 h 1583132"/>
                      <a:gd name="connsiteX107-20059" fmla="*/ 2004814 w 2769956"/>
                      <a:gd name="connsiteY107-20060" fmla="*/ 1060564 h 1583132"/>
                      <a:gd name="connsiteX108-20061" fmla="*/ 1990582 w 2769956"/>
                      <a:gd name="connsiteY108-20062" fmla="*/ 1081912 h 1583132"/>
                      <a:gd name="connsiteX109-20063" fmla="*/ 1979908 w 2769956"/>
                      <a:gd name="connsiteY109-20064" fmla="*/ 1106818 h 1583132"/>
                      <a:gd name="connsiteX110-20065" fmla="*/ 1944328 w 2769956"/>
                      <a:gd name="connsiteY110-20066" fmla="*/ 1081912 h 1583132"/>
                      <a:gd name="connsiteX111-20067" fmla="*/ 1908748 w 2769956"/>
                      <a:gd name="connsiteY111-20068" fmla="*/ 1089028 h 1583132"/>
                      <a:gd name="connsiteX112-20069" fmla="*/ 1866053 w 2769956"/>
                      <a:gd name="connsiteY112-20070" fmla="*/ 1117492 h 1583132"/>
                      <a:gd name="connsiteX113-20071" fmla="*/ 1837589 w 2769956"/>
                      <a:gd name="connsiteY113-20072" fmla="*/ 1103260 h 1583132"/>
                      <a:gd name="connsiteX114-20073" fmla="*/ 1844705 w 2769956"/>
                      <a:gd name="connsiteY114-20074" fmla="*/ 1078354 h 1583132"/>
                      <a:gd name="connsiteX115-20075" fmla="*/ 1805567 w 2769956"/>
                      <a:gd name="connsiteY115-20076" fmla="*/ 1106818 h 1583132"/>
                      <a:gd name="connsiteX116-20077" fmla="*/ 1805567 w 2769956"/>
                      <a:gd name="connsiteY116-20078" fmla="*/ 1138840 h 1583132"/>
                      <a:gd name="connsiteX117-20079" fmla="*/ 1787777 w 2769956"/>
                      <a:gd name="connsiteY117-20080" fmla="*/ 1128166 h 1583132"/>
                      <a:gd name="connsiteX118-20081" fmla="*/ 1773545 w 2769956"/>
                      <a:gd name="connsiteY118-20082" fmla="*/ 1149514 h 1583132"/>
                      <a:gd name="connsiteX119-20083" fmla="*/ 1766429 w 2769956"/>
                      <a:gd name="connsiteY119-20084" fmla="*/ 1188651 h 1583132"/>
                      <a:gd name="connsiteX120-20085" fmla="*/ 1702386 w 2769956"/>
                      <a:gd name="connsiteY120-20086" fmla="*/ 1188651 h 1583132"/>
                      <a:gd name="connsiteX121-20087" fmla="*/ 1698828 w 2769956"/>
                      <a:gd name="connsiteY121-20088" fmla="*/ 1142398 h 1583132"/>
                      <a:gd name="connsiteX122-20089" fmla="*/ 1638342 w 2769956"/>
                      <a:gd name="connsiteY122-20090" fmla="*/ 1081912 h 1583132"/>
                      <a:gd name="connsiteX123-20091" fmla="*/ 1627668 w 2769956"/>
                      <a:gd name="connsiteY123-20092" fmla="*/ 1053448 h 1583132"/>
                      <a:gd name="connsiteX124-20093" fmla="*/ 1641900 w 2769956"/>
                      <a:gd name="connsiteY124-20094" fmla="*/ 1113934 h 1583132"/>
                      <a:gd name="connsiteX125-20095" fmla="*/ 1613436 w 2769956"/>
                      <a:gd name="connsiteY125-20096" fmla="*/ 1103260 h 1583132"/>
                      <a:gd name="connsiteX126-20097" fmla="*/ 1645458 w 2769956"/>
                      <a:gd name="connsiteY126-20098" fmla="*/ 1174419 h 1583132"/>
                      <a:gd name="connsiteX127-20099" fmla="*/ 1631226 w 2769956"/>
                      <a:gd name="connsiteY127-20100" fmla="*/ 1213557 h 1583132"/>
                      <a:gd name="connsiteX128-20101" fmla="*/ 1616994 w 2769956"/>
                      <a:gd name="connsiteY128-20102" fmla="*/ 1217115 h 1583132"/>
                      <a:gd name="connsiteX129-20103" fmla="*/ 1588530 w 2769956"/>
                      <a:gd name="connsiteY129-20104" fmla="*/ 1192209 h 1583132"/>
                      <a:gd name="connsiteX130-20105" fmla="*/ 1574298 w 2769956"/>
                      <a:gd name="connsiteY130-20106" fmla="*/ 1224231 h 1583132"/>
                      <a:gd name="connsiteX131-20107" fmla="*/ 1549393 w 2769956"/>
                      <a:gd name="connsiteY131-20108" fmla="*/ 1217115 h 1583132"/>
                      <a:gd name="connsiteX132-20109" fmla="*/ 1545835 w 2769956"/>
                      <a:gd name="connsiteY132-20110" fmla="*/ 1181535 h 1583132"/>
                      <a:gd name="connsiteX133-20111" fmla="*/ 1538719 w 2769956"/>
                      <a:gd name="connsiteY133-20112" fmla="*/ 1266927 h 1583132"/>
                      <a:gd name="connsiteX134-20113" fmla="*/ 1496023 w 2769956"/>
                      <a:gd name="connsiteY134-20114" fmla="*/ 1274043 h 1583132"/>
                      <a:gd name="connsiteX135-20115" fmla="*/ 1474675 w 2769956"/>
                      <a:gd name="connsiteY135-20116" fmla="*/ 1288275 h 1583132"/>
                      <a:gd name="connsiteX136-20117" fmla="*/ 1442653 w 2769956"/>
                      <a:gd name="connsiteY136-20118" fmla="*/ 1277601 h 1583132"/>
                      <a:gd name="connsiteX137-20119" fmla="*/ 1407074 w 2769956"/>
                      <a:gd name="connsiteY137-20120" fmla="*/ 1302507 h 1583132"/>
                      <a:gd name="connsiteX138-20121" fmla="*/ 1367936 w 2769956"/>
                      <a:gd name="connsiteY138-20122" fmla="*/ 1284717 h 1583132"/>
                      <a:gd name="connsiteX139-20123" fmla="*/ 1357262 w 2769956"/>
                      <a:gd name="connsiteY139-20124" fmla="*/ 1295391 h 1583132"/>
                      <a:gd name="connsiteX140-20125" fmla="*/ 1332356 w 2769956"/>
                      <a:gd name="connsiteY140-20126" fmla="*/ 1330970 h 1583132"/>
                      <a:gd name="connsiteX141-20127" fmla="*/ 1321682 w 2769956"/>
                      <a:gd name="connsiteY141-20128" fmla="*/ 1309623 h 1583132"/>
                      <a:gd name="connsiteX142-20129" fmla="*/ 1314566 w 2769956"/>
                      <a:gd name="connsiteY142-20130" fmla="*/ 1291833 h 1583132"/>
                      <a:gd name="connsiteX143-20131" fmla="*/ 1300334 w 2769956"/>
                      <a:gd name="connsiteY143-20132" fmla="*/ 1330970 h 1583132"/>
                      <a:gd name="connsiteX144-20133" fmla="*/ 1232733 w 2769956"/>
                      <a:gd name="connsiteY144-20134" fmla="*/ 1338086 h 1583132"/>
                      <a:gd name="connsiteX145-20135" fmla="*/ 1200711 w 2769956"/>
                      <a:gd name="connsiteY145-20136" fmla="*/ 1359434 h 1583132"/>
                      <a:gd name="connsiteX146-20137" fmla="*/ 1133109 w 2769956"/>
                      <a:gd name="connsiteY146-20138" fmla="*/ 1387898 h 1583132"/>
                      <a:gd name="connsiteX147-20139" fmla="*/ 1090414 w 2769956"/>
                      <a:gd name="connsiteY147-20140" fmla="*/ 1430594 h 1583132"/>
                      <a:gd name="connsiteX148-20141" fmla="*/ 1022812 w 2769956"/>
                      <a:gd name="connsiteY148-20142" fmla="*/ 1437710 h 1583132"/>
                      <a:gd name="connsiteX149-20143" fmla="*/ 1069066 w 2769956"/>
                      <a:gd name="connsiteY149-20144" fmla="*/ 1476847 h 1583132"/>
                      <a:gd name="connsiteX150-20145" fmla="*/ 1061950 w 2769956"/>
                      <a:gd name="connsiteY150-20146" fmla="*/ 1501753 h 1583132"/>
                      <a:gd name="connsiteX151-20147" fmla="*/ 1086856 w 2769956"/>
                      <a:gd name="connsiteY151-20148" fmla="*/ 1537333 h 1583132"/>
                      <a:gd name="connsiteX152-20149" fmla="*/ 1037044 w 2769956"/>
                      <a:gd name="connsiteY152-20150" fmla="*/ 1576471 h 1583132"/>
                      <a:gd name="connsiteX153-20151" fmla="*/ 969442 w 2769956"/>
                      <a:gd name="connsiteY153-20152" fmla="*/ 1580029 h 1583132"/>
                      <a:gd name="connsiteX154-20153" fmla="*/ 955210 w 2769956"/>
                      <a:gd name="connsiteY154-20154" fmla="*/ 1544449 h 1583132"/>
                      <a:gd name="connsiteX155-20155" fmla="*/ 926747 w 2769956"/>
                      <a:gd name="connsiteY155-20156" fmla="*/ 1473289 h 1583132"/>
                      <a:gd name="connsiteX156-20157" fmla="*/ 933863 w 2769956"/>
                      <a:gd name="connsiteY156-20158" fmla="*/ 1419920 h 1583132"/>
                      <a:gd name="connsiteX157-20159" fmla="*/ 948095 w 2769956"/>
                      <a:gd name="connsiteY157-20160" fmla="*/ 1355876 h 1583132"/>
                      <a:gd name="connsiteX158-20161" fmla="*/ 965884 w 2769956"/>
                      <a:gd name="connsiteY158-20162" fmla="*/ 1355876 h 1583132"/>
                      <a:gd name="connsiteX159-20163" fmla="*/ 933863 w 2769956"/>
                      <a:gd name="connsiteY159-20164" fmla="*/ 1334528 h 1583132"/>
                      <a:gd name="connsiteX160-20165" fmla="*/ 905399 w 2769956"/>
                      <a:gd name="connsiteY160-20166" fmla="*/ 1355876 h 1583132"/>
                      <a:gd name="connsiteX161-20167" fmla="*/ 827123 w 2769956"/>
                      <a:gd name="connsiteY161-20168" fmla="*/ 1362992 h 1583132"/>
                      <a:gd name="connsiteX162-20169" fmla="*/ 816449 w 2769956"/>
                      <a:gd name="connsiteY162-20170" fmla="*/ 1338086 h 1583132"/>
                      <a:gd name="connsiteX163-20171" fmla="*/ 766638 w 2769956"/>
                      <a:gd name="connsiteY163-20172" fmla="*/ 1320296 h 1583132"/>
                      <a:gd name="connsiteX164-20173" fmla="*/ 734616 w 2769956"/>
                      <a:gd name="connsiteY164-20174" fmla="*/ 1263369 h 1583132"/>
                      <a:gd name="connsiteX165-20175" fmla="*/ 731058 w 2769956"/>
                      <a:gd name="connsiteY165-20176" fmla="*/ 1309623 h 1583132"/>
                      <a:gd name="connsiteX166-20177" fmla="*/ 709710 w 2769956"/>
                      <a:gd name="connsiteY166-20178" fmla="*/ 1316738 h 1583132"/>
                      <a:gd name="connsiteX167-20179" fmla="*/ 684804 w 2769956"/>
                      <a:gd name="connsiteY167-20180" fmla="*/ 1309623 h 1583132"/>
                      <a:gd name="connsiteX168-20181" fmla="*/ 667014 w 2769956"/>
                      <a:gd name="connsiteY168-20182" fmla="*/ 1327412 h 1583132"/>
                      <a:gd name="connsiteX169-20183" fmla="*/ 627877 w 2769956"/>
                      <a:gd name="connsiteY169-20184" fmla="*/ 1330970 h 1583132"/>
                      <a:gd name="connsiteX170-20185" fmla="*/ 592297 w 2769956"/>
                      <a:gd name="connsiteY170-20186" fmla="*/ 1298949 h 1583132"/>
                      <a:gd name="connsiteX171-20187" fmla="*/ 546043 w 2769956"/>
                      <a:gd name="connsiteY171-20188" fmla="*/ 1313181 h 1583132"/>
                      <a:gd name="connsiteX172-20189" fmla="*/ 489116 w 2769956"/>
                      <a:gd name="connsiteY172-20190" fmla="*/ 1288275 h 1583132"/>
                      <a:gd name="connsiteX173-20191" fmla="*/ 442862 w 2769956"/>
                      <a:gd name="connsiteY173-20192" fmla="*/ 1259811 h 1583132"/>
                      <a:gd name="connsiteX174-20193" fmla="*/ 385934 w 2769956"/>
                      <a:gd name="connsiteY174-20194" fmla="*/ 1249137 h 1583132"/>
                      <a:gd name="connsiteX175-20195" fmla="*/ 389492 w 2769956"/>
                      <a:gd name="connsiteY175-20196" fmla="*/ 1185093 h 1583132"/>
                      <a:gd name="connsiteX176-20197" fmla="*/ 378818 w 2769956"/>
                      <a:gd name="connsiteY176-20198" fmla="*/ 1138840 h 1583132"/>
                      <a:gd name="connsiteX177-20199" fmla="*/ 407282 w 2769956"/>
                      <a:gd name="connsiteY177-20200" fmla="*/ 1103260 h 1583132"/>
                      <a:gd name="connsiteX178-20201" fmla="*/ 382376 w 2769956"/>
                      <a:gd name="connsiteY178-20202" fmla="*/ 1064122 h 1583132"/>
                      <a:gd name="connsiteX179-20203" fmla="*/ 336123 w 2769956"/>
                      <a:gd name="connsiteY179-20204" fmla="*/ 1078354 h 1583132"/>
                      <a:gd name="connsiteX180-20205" fmla="*/ 311217 w 2769956"/>
                      <a:gd name="connsiteY180-20206" fmla="*/ 1053448 h 1583132"/>
                      <a:gd name="connsiteX181-20207" fmla="*/ 268521 w 2769956"/>
                      <a:gd name="connsiteY181-20208" fmla="*/ 1060564 h 1583132"/>
                      <a:gd name="connsiteX182-20209" fmla="*/ 211593 w 2769956"/>
                      <a:gd name="connsiteY182-20210" fmla="*/ 1039216 h 1583132"/>
                      <a:gd name="connsiteX183-20211" fmla="*/ 190246 w 2769956"/>
                      <a:gd name="connsiteY183-20212" fmla="*/ 1007195 h 1583132"/>
                      <a:gd name="connsiteX184-20213" fmla="*/ 236499 w 2769956"/>
                      <a:gd name="connsiteY184-20214" fmla="*/ 964499 h 1583132"/>
                      <a:gd name="connsiteX185-20215" fmla="*/ 275637 w 2769956"/>
                      <a:gd name="connsiteY185-20216" fmla="*/ 943151 h 1583132"/>
                      <a:gd name="connsiteX186-20217" fmla="*/ 307659 w 2769956"/>
                      <a:gd name="connsiteY186-20218" fmla="*/ 957383 h 1583132"/>
                      <a:gd name="connsiteX187-20219" fmla="*/ 325449 w 2769956"/>
                      <a:gd name="connsiteY187-20220" fmla="*/ 893339 h 1583132"/>
                      <a:gd name="connsiteX188-20221" fmla="*/ 300543 w 2769956"/>
                      <a:gd name="connsiteY188-20222" fmla="*/ 832854 h 1583132"/>
                      <a:gd name="connsiteX189-20223" fmla="*/ 261405 w 2769956"/>
                      <a:gd name="connsiteY189-20224" fmla="*/ 847086 h 1583132"/>
                      <a:gd name="connsiteX190-20225" fmla="*/ 236499 w 2769956"/>
                      <a:gd name="connsiteY190-20226" fmla="*/ 829296 h 1583132"/>
                      <a:gd name="connsiteX191-20227" fmla="*/ 211593 w 2769956"/>
                      <a:gd name="connsiteY191-20228" fmla="*/ 847086 h 1583132"/>
                      <a:gd name="connsiteX192-20229" fmla="*/ 165340 w 2769956"/>
                      <a:gd name="connsiteY192-20230" fmla="*/ 829296 h 1583132"/>
                      <a:gd name="connsiteX193-20231" fmla="*/ 151108 w 2769956"/>
                      <a:gd name="connsiteY193-20232" fmla="*/ 807948 h 1583132"/>
                      <a:gd name="connsiteX194-20233" fmla="*/ 136876 w 2769956"/>
                      <a:gd name="connsiteY194-20234" fmla="*/ 772368 h 1583132"/>
                      <a:gd name="connsiteX195-20235" fmla="*/ 83506 w 2769956"/>
                      <a:gd name="connsiteY195-20236" fmla="*/ 758136 h 1583132"/>
                      <a:gd name="connsiteX196-20237" fmla="*/ 65716 w 2769956"/>
                      <a:gd name="connsiteY196-20238" fmla="*/ 765252 h 1583132"/>
                      <a:gd name="connsiteX197-20239" fmla="*/ 44368 w 2769956"/>
                      <a:gd name="connsiteY197-20240" fmla="*/ 718998 h 1583132"/>
                      <a:gd name="connsiteX198-20241" fmla="*/ 58600 w 2769956"/>
                      <a:gd name="connsiteY198-20242" fmla="*/ 665629 h 1583132"/>
                      <a:gd name="connsiteX199-20243" fmla="*/ 69274 w 2769956"/>
                      <a:gd name="connsiteY199-20244" fmla="*/ 619375 h 1583132"/>
                      <a:gd name="connsiteX200-20245" fmla="*/ 87064 w 2769956"/>
                      <a:gd name="connsiteY200-20246" fmla="*/ 605143 h 1583132"/>
                      <a:gd name="connsiteX201-20247" fmla="*/ 58600 w 2769956"/>
                      <a:gd name="connsiteY201-20248" fmla="*/ 576679 h 1583132"/>
                      <a:gd name="connsiteX202-20249" fmla="*/ 1673 w 2769956"/>
                      <a:gd name="connsiteY202-20250" fmla="*/ 533984 h 1583132"/>
                      <a:gd name="connsiteX0-20251" fmla="*/ 1673 w 2769956"/>
                      <a:gd name="connsiteY0-20252" fmla="*/ 533984 h 1583132"/>
                      <a:gd name="connsiteX1-20253" fmla="*/ 880493 w 2769956"/>
                      <a:gd name="connsiteY1-20254" fmla="*/ 213766 h 1583132"/>
                      <a:gd name="connsiteX2-20255" fmla="*/ 816449 w 2769956"/>
                      <a:gd name="connsiteY2-20256" fmla="*/ 260019 h 1583132"/>
                      <a:gd name="connsiteX3-20257" fmla="*/ 791544 w 2769956"/>
                      <a:gd name="connsiteY3-20258" fmla="*/ 299157 h 1583132"/>
                      <a:gd name="connsiteX4-20259" fmla="*/ 834239 w 2769956"/>
                      <a:gd name="connsiteY4-20260" fmla="*/ 284925 h 1583132"/>
                      <a:gd name="connsiteX5-20261" fmla="*/ 884051 w 2769956"/>
                      <a:gd name="connsiteY5-20262" fmla="*/ 277809 h 1583132"/>
                      <a:gd name="connsiteX6-20263" fmla="*/ 919631 w 2769956"/>
                      <a:gd name="connsiteY6-20264" fmla="*/ 295599 h 1583132"/>
                      <a:gd name="connsiteX7-20265" fmla="*/ 912515 w 2769956"/>
                      <a:gd name="connsiteY7-20266" fmla="*/ 348969 h 1583132"/>
                      <a:gd name="connsiteX8-20267" fmla="*/ 891167 w 2769956"/>
                      <a:gd name="connsiteY8-20268" fmla="*/ 398781 h 1583132"/>
                      <a:gd name="connsiteX9-20269" fmla="*/ 901841 w 2769956"/>
                      <a:gd name="connsiteY9-20270" fmla="*/ 466382 h 1583132"/>
                      <a:gd name="connsiteX10-20271" fmla="*/ 940979 w 2769956"/>
                      <a:gd name="connsiteY10-20272" fmla="*/ 498404 h 1583132"/>
                      <a:gd name="connsiteX11-20273" fmla="*/ 962326 w 2769956"/>
                      <a:gd name="connsiteY11-20274" fmla="*/ 530426 h 1583132"/>
                      <a:gd name="connsiteX12-20275" fmla="*/ 990790 w 2769956"/>
                      <a:gd name="connsiteY12-20276" fmla="*/ 477056 h 1583132"/>
                      <a:gd name="connsiteX13-20277" fmla="*/ 1033486 w 2769956"/>
                      <a:gd name="connsiteY13-20278" fmla="*/ 487730 h 1583132"/>
                      <a:gd name="connsiteX14-20279" fmla="*/ 1069066 w 2769956"/>
                      <a:gd name="connsiteY14-20280" fmla="*/ 473498 h 1583132"/>
                      <a:gd name="connsiteX15-20281" fmla="*/ 1108203 w 2769956"/>
                      <a:gd name="connsiteY15-20282" fmla="*/ 441476 h 1583132"/>
                      <a:gd name="connsiteX16-20283" fmla="*/ 1158015 w 2769956"/>
                      <a:gd name="connsiteY16-20284" fmla="*/ 448592 h 1583132"/>
                      <a:gd name="connsiteX17-20285" fmla="*/ 1197153 w 2769956"/>
                      <a:gd name="connsiteY17-20286" fmla="*/ 437918 h 1583132"/>
                      <a:gd name="connsiteX18-20287" fmla="*/ 1207827 w 2769956"/>
                      <a:gd name="connsiteY18-20288" fmla="*/ 494846 h 1583132"/>
                      <a:gd name="connsiteX19-20289" fmla="*/ 1236291 w 2769956"/>
                      <a:gd name="connsiteY19-20290" fmla="*/ 519752 h 1583132"/>
                      <a:gd name="connsiteX20-20291" fmla="*/ 1232733 w 2769956"/>
                      <a:gd name="connsiteY20-20292" fmla="*/ 562447 h 1583132"/>
                      <a:gd name="connsiteX21-20293" fmla="*/ 1225617 w 2769956"/>
                      <a:gd name="connsiteY21-20294" fmla="*/ 601585 h 1583132"/>
                      <a:gd name="connsiteX22-20295" fmla="*/ 1200711 w 2769956"/>
                      <a:gd name="connsiteY22-20296" fmla="*/ 626491 h 1583132"/>
                      <a:gd name="connsiteX23-20297" fmla="*/ 1165131 w 2769956"/>
                      <a:gd name="connsiteY23-20298" fmla="*/ 679861 h 1583132"/>
                      <a:gd name="connsiteX24-20299" fmla="*/ 1190037 w 2769956"/>
                      <a:gd name="connsiteY24-20300" fmla="*/ 694093 h 1583132"/>
                      <a:gd name="connsiteX25-20301" fmla="*/ 1232733 w 2769956"/>
                      <a:gd name="connsiteY25-20302" fmla="*/ 665629 h 1583132"/>
                      <a:gd name="connsiteX26-20303" fmla="*/ 1268312 w 2769956"/>
                      <a:gd name="connsiteY26-20304" fmla="*/ 733230 h 1583132"/>
                      <a:gd name="connsiteX27-20305" fmla="*/ 1303892 w 2769956"/>
                      <a:gd name="connsiteY27-20306" fmla="*/ 736788 h 1583132"/>
                      <a:gd name="connsiteX28-20307" fmla="*/ 1350146 w 2769956"/>
                      <a:gd name="connsiteY28-20308" fmla="*/ 747462 h 1583132"/>
                      <a:gd name="connsiteX29-20309" fmla="*/ 1385726 w 2769956"/>
                      <a:gd name="connsiteY29-20310" fmla="*/ 690535 h 1583132"/>
                      <a:gd name="connsiteX30-20311" fmla="*/ 1424863 w 2769956"/>
                      <a:gd name="connsiteY30-20312" fmla="*/ 665629 h 1583132"/>
                      <a:gd name="connsiteX31-20313" fmla="*/ 1478233 w 2769956"/>
                      <a:gd name="connsiteY31-20314" fmla="*/ 690535 h 1583132"/>
                      <a:gd name="connsiteX32-20315" fmla="*/ 1506697 w 2769956"/>
                      <a:gd name="connsiteY32-20316" fmla="*/ 704767 h 1583132"/>
                      <a:gd name="connsiteX33-20317" fmla="*/ 1531603 w 2769956"/>
                      <a:gd name="connsiteY33-20318" fmla="*/ 694093 h 1583132"/>
                      <a:gd name="connsiteX34-20319" fmla="*/ 1520929 w 2769956"/>
                      <a:gd name="connsiteY34-20320" fmla="*/ 654955 h 1583132"/>
                      <a:gd name="connsiteX35-20321" fmla="*/ 1524487 w 2769956"/>
                      <a:gd name="connsiteY35-20322" fmla="*/ 612259 h 1583132"/>
                      <a:gd name="connsiteX36-20323" fmla="*/ 1560067 w 2769956"/>
                      <a:gd name="connsiteY36-20324" fmla="*/ 580237 h 1583132"/>
                      <a:gd name="connsiteX37-20325" fmla="*/ 1631226 w 2769956"/>
                      <a:gd name="connsiteY37-20326" fmla="*/ 590911 h 1583132"/>
                      <a:gd name="connsiteX38-20327" fmla="*/ 1698828 w 2769956"/>
                      <a:gd name="connsiteY38-20328" fmla="*/ 615817 h 1583132"/>
                      <a:gd name="connsiteX39-20329" fmla="*/ 1745081 w 2769956"/>
                      <a:gd name="connsiteY39-20330" fmla="*/ 615817 h 1583132"/>
                      <a:gd name="connsiteX40-20331" fmla="*/ 1784219 w 2769956"/>
                      <a:gd name="connsiteY40-20332" fmla="*/ 601585 h 1583132"/>
                      <a:gd name="connsiteX41-20333" fmla="*/ 1802009 w 2769956"/>
                      <a:gd name="connsiteY41-20334" fmla="*/ 598027 h 1583132"/>
                      <a:gd name="connsiteX42-20335" fmla="*/ 1819799 w 2769956"/>
                      <a:gd name="connsiteY42-20336" fmla="*/ 630049 h 1583132"/>
                      <a:gd name="connsiteX43-20337" fmla="*/ 1762871 w 2769956"/>
                      <a:gd name="connsiteY43-20338" fmla="*/ 704767 h 1583132"/>
                      <a:gd name="connsiteX44-20339" fmla="*/ 1748639 w 2769956"/>
                      <a:gd name="connsiteY44-20340" fmla="*/ 747462 h 1583132"/>
                      <a:gd name="connsiteX45-20341" fmla="*/ 1784219 w 2769956"/>
                      <a:gd name="connsiteY45-20342" fmla="*/ 761694 h 1583132"/>
                      <a:gd name="connsiteX46-20343" fmla="*/ 1880284 w 2769956"/>
                      <a:gd name="connsiteY46-20344" fmla="*/ 743904 h 1583132"/>
                      <a:gd name="connsiteX47-20345" fmla="*/ 1933654 w 2769956"/>
                      <a:gd name="connsiteY47-20346" fmla="*/ 708324 h 1583132"/>
                      <a:gd name="connsiteX48-20347" fmla="*/ 1976350 w 2769956"/>
                      <a:gd name="connsiteY48-20348" fmla="*/ 722556 h 1583132"/>
                      <a:gd name="connsiteX49-20349" fmla="*/ 2001256 w 2769956"/>
                      <a:gd name="connsiteY49-20350" fmla="*/ 754578 h 1583132"/>
                      <a:gd name="connsiteX50-20351" fmla="*/ 2036835 w 2769956"/>
                      <a:gd name="connsiteY50-20352" fmla="*/ 715440 h 1583132"/>
                      <a:gd name="connsiteX51-20353" fmla="*/ 2047509 w 2769956"/>
                      <a:gd name="connsiteY51-20354" fmla="*/ 558889 h 1583132"/>
                      <a:gd name="connsiteX52-20355" fmla="*/ 2065299 w 2769956"/>
                      <a:gd name="connsiteY52-20356" fmla="*/ 491288 h 1583132"/>
                      <a:gd name="connsiteX53-20357" fmla="*/ 2115111 w 2769956"/>
                      <a:gd name="connsiteY53-20358" fmla="*/ 445034 h 1583132"/>
                      <a:gd name="connsiteX54-20359" fmla="*/ 2132901 w 2769956"/>
                      <a:gd name="connsiteY54-20360" fmla="*/ 348969 h 1583132"/>
                      <a:gd name="connsiteX55-20361" fmla="*/ 2129343 w 2769956"/>
                      <a:gd name="connsiteY55-20362" fmla="*/ 299157 h 1583132"/>
                      <a:gd name="connsiteX56-20363" fmla="*/ 2193386 w 2769956"/>
                      <a:gd name="connsiteY56-20364" fmla="*/ 267135 h 1583132"/>
                      <a:gd name="connsiteX57-20365" fmla="*/ 2214734 w 2769956"/>
                      <a:gd name="connsiteY57-20366" fmla="*/ 224440 h 1583132"/>
                      <a:gd name="connsiteX58-20367" fmla="*/ 2207618 w 2769956"/>
                      <a:gd name="connsiteY58-20368" fmla="*/ 142606 h 1583132"/>
                      <a:gd name="connsiteX59-20369" fmla="*/ 2236082 w 2769956"/>
                      <a:gd name="connsiteY59-20370" fmla="*/ 96353 h 1583132"/>
                      <a:gd name="connsiteX60-20371" fmla="*/ 2300126 w 2769956"/>
                      <a:gd name="connsiteY60-20372" fmla="*/ 92795 h 1583132"/>
                      <a:gd name="connsiteX61-20373" fmla="*/ 2346379 w 2769956"/>
                      <a:gd name="connsiteY61-20374" fmla="*/ 64331 h 1583132"/>
                      <a:gd name="connsiteX62-20375" fmla="*/ 2396191 w 2769956"/>
                      <a:gd name="connsiteY62-20376" fmla="*/ 28751 h 1583132"/>
                      <a:gd name="connsiteX63-20377" fmla="*/ 2431771 w 2769956"/>
                      <a:gd name="connsiteY63-20378" fmla="*/ 287 h 1583132"/>
                      <a:gd name="connsiteX64-20379" fmla="*/ 2474467 w 2769956"/>
                      <a:gd name="connsiteY64-20380" fmla="*/ 46541 h 1583132"/>
                      <a:gd name="connsiteX65-20381" fmla="*/ 2520720 w 2769956"/>
                      <a:gd name="connsiteY65-20382" fmla="*/ 128374 h 1583132"/>
                      <a:gd name="connsiteX66-20383" fmla="*/ 2538510 w 2769956"/>
                      <a:gd name="connsiteY66-20384" fmla="*/ 160396 h 1583132"/>
                      <a:gd name="connsiteX67-20385" fmla="*/ 2588322 w 2769956"/>
                      <a:gd name="connsiteY67-20386" fmla="*/ 139048 h 1583132"/>
                      <a:gd name="connsiteX68-20387" fmla="*/ 2648807 w 2769956"/>
                      <a:gd name="connsiteY68-20388" fmla="*/ 114142 h 1583132"/>
                      <a:gd name="connsiteX69-20389" fmla="*/ 2659481 w 2769956"/>
                      <a:gd name="connsiteY69-20390" fmla="*/ 156838 h 1583132"/>
                      <a:gd name="connsiteX70-20391" fmla="*/ 2712851 w 2769956"/>
                      <a:gd name="connsiteY70-20392" fmla="*/ 149722 h 1583132"/>
                      <a:gd name="connsiteX71-20393" fmla="*/ 2748431 w 2769956"/>
                      <a:gd name="connsiteY71-20394" fmla="*/ 156838 h 1583132"/>
                      <a:gd name="connsiteX72-20395" fmla="*/ 2769779 w 2769956"/>
                      <a:gd name="connsiteY72-20396" fmla="*/ 195976 h 1583132"/>
                      <a:gd name="connsiteX73-20397" fmla="*/ 2755547 w 2769956"/>
                      <a:gd name="connsiteY73-20398" fmla="*/ 227998 h 1583132"/>
                      <a:gd name="connsiteX74-20399" fmla="*/ 2705735 w 2769956"/>
                      <a:gd name="connsiteY74-20400" fmla="*/ 302715 h 1583132"/>
                      <a:gd name="connsiteX75-20401" fmla="*/ 2680829 w 2769956"/>
                      <a:gd name="connsiteY75-20402" fmla="*/ 341853 h 1583132"/>
                      <a:gd name="connsiteX76-20403" fmla="*/ 2663039 w 2769956"/>
                      <a:gd name="connsiteY76-20404" fmla="*/ 391665 h 1583132"/>
                      <a:gd name="connsiteX77-20405" fmla="*/ 2648807 w 2769956"/>
                      <a:gd name="connsiteY77-20406" fmla="*/ 416570 h 1583132"/>
                      <a:gd name="connsiteX78-20407" fmla="*/ 2680829 w 2769956"/>
                      <a:gd name="connsiteY78-20408" fmla="*/ 441476 h 1583132"/>
                      <a:gd name="connsiteX79-20409" fmla="*/ 2655923 w 2769956"/>
                      <a:gd name="connsiteY79-20410" fmla="*/ 494846 h 1583132"/>
                      <a:gd name="connsiteX80-20411" fmla="*/ 2677271 w 2769956"/>
                      <a:gd name="connsiteY80-20412" fmla="*/ 548216 h 1583132"/>
                      <a:gd name="connsiteX81-20413" fmla="*/ 2634575 w 2769956"/>
                      <a:gd name="connsiteY81-20414" fmla="*/ 537542 h 1583132"/>
                      <a:gd name="connsiteX82-20415" fmla="*/ 2588322 w 2769956"/>
                      <a:gd name="connsiteY82-20416" fmla="*/ 526868 h 1583132"/>
                      <a:gd name="connsiteX83-20417" fmla="*/ 2616786 w 2769956"/>
                      <a:gd name="connsiteY83-20418" fmla="*/ 558889 h 1583132"/>
                      <a:gd name="connsiteX84-20419" fmla="*/ 2588322 w 2769956"/>
                      <a:gd name="connsiteY84-20420" fmla="*/ 605143 h 1583132"/>
                      <a:gd name="connsiteX85-20421" fmla="*/ 2566974 w 2769956"/>
                      <a:gd name="connsiteY85-20422" fmla="*/ 612259 h 1583132"/>
                      <a:gd name="connsiteX86-20423" fmla="*/ 2556300 w 2769956"/>
                      <a:gd name="connsiteY86-20424" fmla="*/ 644281 h 1583132"/>
                      <a:gd name="connsiteX87-20425" fmla="*/ 2520720 w 2769956"/>
                      <a:gd name="connsiteY87-20426" fmla="*/ 676303 h 1583132"/>
                      <a:gd name="connsiteX88-20427" fmla="*/ 2506488 w 2769956"/>
                      <a:gd name="connsiteY88-20428" fmla="*/ 708324 h 1583132"/>
                      <a:gd name="connsiteX89-20429" fmla="*/ 2470909 w 2769956"/>
                      <a:gd name="connsiteY89-20430" fmla="*/ 711882 h 1583132"/>
                      <a:gd name="connsiteX90-20431" fmla="*/ 2438887 w 2769956"/>
                      <a:gd name="connsiteY90-20432" fmla="*/ 715440 h 1583132"/>
                      <a:gd name="connsiteX91-20433" fmla="*/ 2424655 w 2769956"/>
                      <a:gd name="connsiteY91-20434" fmla="*/ 754578 h 1583132"/>
                      <a:gd name="connsiteX92-20435" fmla="*/ 2421097 w 2769956"/>
                      <a:gd name="connsiteY92-20436" fmla="*/ 768810 h 1583132"/>
                      <a:gd name="connsiteX93-20437" fmla="*/ 2381959 w 2769956"/>
                      <a:gd name="connsiteY93-20438" fmla="*/ 825738 h 1583132"/>
                      <a:gd name="connsiteX94-20439" fmla="*/ 2346379 w 2769956"/>
                      <a:gd name="connsiteY94-20440" fmla="*/ 847086 h 1583132"/>
                      <a:gd name="connsiteX95-20441" fmla="*/ 2335705 w 2769956"/>
                      <a:gd name="connsiteY95-20442" fmla="*/ 847086 h 1583132"/>
                      <a:gd name="connsiteX96-20443" fmla="*/ 2314358 w 2769956"/>
                      <a:gd name="connsiteY96-20444" fmla="*/ 871991 h 1583132"/>
                      <a:gd name="connsiteX97-20445" fmla="*/ 2293010 w 2769956"/>
                      <a:gd name="connsiteY97-20446" fmla="*/ 879107 h 1583132"/>
                      <a:gd name="connsiteX98-20447" fmla="*/ 2260988 w 2769956"/>
                      <a:gd name="connsiteY98-20448" fmla="*/ 900455 h 1583132"/>
                      <a:gd name="connsiteX99-20449" fmla="*/ 2218292 w 2769956"/>
                      <a:gd name="connsiteY99-20450" fmla="*/ 907571 h 1583132"/>
                      <a:gd name="connsiteX100-20451" fmla="*/ 2189828 w 2769956"/>
                      <a:gd name="connsiteY100-20452" fmla="*/ 985847 h 1583132"/>
                      <a:gd name="connsiteX101-20453" fmla="*/ 2157807 w 2769956"/>
                      <a:gd name="connsiteY101-20454" fmla="*/ 1039216 h 1583132"/>
                      <a:gd name="connsiteX102-20455" fmla="*/ 2122227 w 2769956"/>
                      <a:gd name="connsiteY102-20456" fmla="*/ 1042774 h 1583132"/>
                      <a:gd name="connsiteX103-20457" fmla="*/ 2097321 w 2769956"/>
                      <a:gd name="connsiteY103-20458" fmla="*/ 1057006 h 1583132"/>
                      <a:gd name="connsiteX104-20459" fmla="*/ 2068857 w 2769956"/>
                      <a:gd name="connsiteY104-20460" fmla="*/ 1064122 h 1583132"/>
                      <a:gd name="connsiteX105-20461" fmla="*/ 2022603 w 2769956"/>
                      <a:gd name="connsiteY105-20462" fmla="*/ 1081912 h 1583132"/>
                      <a:gd name="connsiteX106-20463" fmla="*/ 2004814 w 2769956"/>
                      <a:gd name="connsiteY106-20464" fmla="*/ 1060564 h 1583132"/>
                      <a:gd name="connsiteX107-20465" fmla="*/ 1990582 w 2769956"/>
                      <a:gd name="connsiteY107-20466" fmla="*/ 1081912 h 1583132"/>
                      <a:gd name="connsiteX108-20467" fmla="*/ 1979908 w 2769956"/>
                      <a:gd name="connsiteY108-20468" fmla="*/ 1106818 h 1583132"/>
                      <a:gd name="connsiteX109-20469" fmla="*/ 1944328 w 2769956"/>
                      <a:gd name="connsiteY109-20470" fmla="*/ 1081912 h 1583132"/>
                      <a:gd name="connsiteX110-20471" fmla="*/ 1908748 w 2769956"/>
                      <a:gd name="connsiteY110-20472" fmla="*/ 1089028 h 1583132"/>
                      <a:gd name="connsiteX111-20473" fmla="*/ 1866053 w 2769956"/>
                      <a:gd name="connsiteY111-20474" fmla="*/ 1117492 h 1583132"/>
                      <a:gd name="connsiteX112-20475" fmla="*/ 1837589 w 2769956"/>
                      <a:gd name="connsiteY112-20476" fmla="*/ 1103260 h 1583132"/>
                      <a:gd name="connsiteX113-20477" fmla="*/ 1844705 w 2769956"/>
                      <a:gd name="connsiteY113-20478" fmla="*/ 1078354 h 1583132"/>
                      <a:gd name="connsiteX114-20479" fmla="*/ 1805567 w 2769956"/>
                      <a:gd name="connsiteY114-20480" fmla="*/ 1106818 h 1583132"/>
                      <a:gd name="connsiteX115-20481" fmla="*/ 1805567 w 2769956"/>
                      <a:gd name="connsiteY115-20482" fmla="*/ 1138840 h 1583132"/>
                      <a:gd name="connsiteX116-20483" fmla="*/ 1787777 w 2769956"/>
                      <a:gd name="connsiteY116-20484" fmla="*/ 1128166 h 1583132"/>
                      <a:gd name="connsiteX117-20485" fmla="*/ 1773545 w 2769956"/>
                      <a:gd name="connsiteY117-20486" fmla="*/ 1149514 h 1583132"/>
                      <a:gd name="connsiteX118-20487" fmla="*/ 1766429 w 2769956"/>
                      <a:gd name="connsiteY118-20488" fmla="*/ 1188651 h 1583132"/>
                      <a:gd name="connsiteX119-20489" fmla="*/ 1702386 w 2769956"/>
                      <a:gd name="connsiteY119-20490" fmla="*/ 1188651 h 1583132"/>
                      <a:gd name="connsiteX120-20491" fmla="*/ 1698828 w 2769956"/>
                      <a:gd name="connsiteY120-20492" fmla="*/ 1142398 h 1583132"/>
                      <a:gd name="connsiteX121-20493" fmla="*/ 1638342 w 2769956"/>
                      <a:gd name="connsiteY121-20494" fmla="*/ 1081912 h 1583132"/>
                      <a:gd name="connsiteX122-20495" fmla="*/ 1627668 w 2769956"/>
                      <a:gd name="connsiteY122-20496" fmla="*/ 1053448 h 1583132"/>
                      <a:gd name="connsiteX123-20497" fmla="*/ 1641900 w 2769956"/>
                      <a:gd name="connsiteY123-20498" fmla="*/ 1113934 h 1583132"/>
                      <a:gd name="connsiteX124-20499" fmla="*/ 1613436 w 2769956"/>
                      <a:gd name="connsiteY124-20500" fmla="*/ 1103260 h 1583132"/>
                      <a:gd name="connsiteX125-20501" fmla="*/ 1645458 w 2769956"/>
                      <a:gd name="connsiteY125-20502" fmla="*/ 1174419 h 1583132"/>
                      <a:gd name="connsiteX126-20503" fmla="*/ 1631226 w 2769956"/>
                      <a:gd name="connsiteY126-20504" fmla="*/ 1213557 h 1583132"/>
                      <a:gd name="connsiteX127-20505" fmla="*/ 1616994 w 2769956"/>
                      <a:gd name="connsiteY127-20506" fmla="*/ 1217115 h 1583132"/>
                      <a:gd name="connsiteX128-20507" fmla="*/ 1588530 w 2769956"/>
                      <a:gd name="connsiteY128-20508" fmla="*/ 1192209 h 1583132"/>
                      <a:gd name="connsiteX129-20509" fmla="*/ 1574298 w 2769956"/>
                      <a:gd name="connsiteY129-20510" fmla="*/ 1224231 h 1583132"/>
                      <a:gd name="connsiteX130-20511" fmla="*/ 1549393 w 2769956"/>
                      <a:gd name="connsiteY130-20512" fmla="*/ 1217115 h 1583132"/>
                      <a:gd name="connsiteX131-20513" fmla="*/ 1545835 w 2769956"/>
                      <a:gd name="connsiteY131-20514" fmla="*/ 1181535 h 1583132"/>
                      <a:gd name="connsiteX132-20515" fmla="*/ 1538719 w 2769956"/>
                      <a:gd name="connsiteY132-20516" fmla="*/ 1266927 h 1583132"/>
                      <a:gd name="connsiteX133-20517" fmla="*/ 1496023 w 2769956"/>
                      <a:gd name="connsiteY133-20518" fmla="*/ 1274043 h 1583132"/>
                      <a:gd name="connsiteX134-20519" fmla="*/ 1474675 w 2769956"/>
                      <a:gd name="connsiteY134-20520" fmla="*/ 1288275 h 1583132"/>
                      <a:gd name="connsiteX135-20521" fmla="*/ 1442653 w 2769956"/>
                      <a:gd name="connsiteY135-20522" fmla="*/ 1277601 h 1583132"/>
                      <a:gd name="connsiteX136-20523" fmla="*/ 1407074 w 2769956"/>
                      <a:gd name="connsiteY136-20524" fmla="*/ 1302507 h 1583132"/>
                      <a:gd name="connsiteX137-20525" fmla="*/ 1367936 w 2769956"/>
                      <a:gd name="connsiteY137-20526" fmla="*/ 1284717 h 1583132"/>
                      <a:gd name="connsiteX138-20527" fmla="*/ 1357262 w 2769956"/>
                      <a:gd name="connsiteY138-20528" fmla="*/ 1295391 h 1583132"/>
                      <a:gd name="connsiteX139-20529" fmla="*/ 1332356 w 2769956"/>
                      <a:gd name="connsiteY139-20530" fmla="*/ 1330970 h 1583132"/>
                      <a:gd name="connsiteX140-20531" fmla="*/ 1321682 w 2769956"/>
                      <a:gd name="connsiteY140-20532" fmla="*/ 1309623 h 1583132"/>
                      <a:gd name="connsiteX141-20533" fmla="*/ 1314566 w 2769956"/>
                      <a:gd name="connsiteY141-20534" fmla="*/ 1291833 h 1583132"/>
                      <a:gd name="connsiteX142-20535" fmla="*/ 1300334 w 2769956"/>
                      <a:gd name="connsiteY142-20536" fmla="*/ 1330970 h 1583132"/>
                      <a:gd name="connsiteX143-20537" fmla="*/ 1232733 w 2769956"/>
                      <a:gd name="connsiteY143-20538" fmla="*/ 1338086 h 1583132"/>
                      <a:gd name="connsiteX144-20539" fmla="*/ 1200711 w 2769956"/>
                      <a:gd name="connsiteY144-20540" fmla="*/ 1359434 h 1583132"/>
                      <a:gd name="connsiteX145-20541" fmla="*/ 1133109 w 2769956"/>
                      <a:gd name="connsiteY145-20542" fmla="*/ 1387898 h 1583132"/>
                      <a:gd name="connsiteX146-20543" fmla="*/ 1090414 w 2769956"/>
                      <a:gd name="connsiteY146-20544" fmla="*/ 1430594 h 1583132"/>
                      <a:gd name="connsiteX147-20545" fmla="*/ 1022812 w 2769956"/>
                      <a:gd name="connsiteY147-20546" fmla="*/ 1437710 h 1583132"/>
                      <a:gd name="connsiteX148-20547" fmla="*/ 1069066 w 2769956"/>
                      <a:gd name="connsiteY148-20548" fmla="*/ 1476847 h 1583132"/>
                      <a:gd name="connsiteX149-20549" fmla="*/ 1061950 w 2769956"/>
                      <a:gd name="connsiteY149-20550" fmla="*/ 1501753 h 1583132"/>
                      <a:gd name="connsiteX150-20551" fmla="*/ 1086856 w 2769956"/>
                      <a:gd name="connsiteY150-20552" fmla="*/ 1537333 h 1583132"/>
                      <a:gd name="connsiteX151-20553" fmla="*/ 1037044 w 2769956"/>
                      <a:gd name="connsiteY151-20554" fmla="*/ 1576471 h 1583132"/>
                      <a:gd name="connsiteX152-20555" fmla="*/ 969442 w 2769956"/>
                      <a:gd name="connsiteY152-20556" fmla="*/ 1580029 h 1583132"/>
                      <a:gd name="connsiteX153-20557" fmla="*/ 955210 w 2769956"/>
                      <a:gd name="connsiteY153-20558" fmla="*/ 1544449 h 1583132"/>
                      <a:gd name="connsiteX154-20559" fmla="*/ 926747 w 2769956"/>
                      <a:gd name="connsiteY154-20560" fmla="*/ 1473289 h 1583132"/>
                      <a:gd name="connsiteX155-20561" fmla="*/ 933863 w 2769956"/>
                      <a:gd name="connsiteY155-20562" fmla="*/ 1419920 h 1583132"/>
                      <a:gd name="connsiteX156-20563" fmla="*/ 948095 w 2769956"/>
                      <a:gd name="connsiteY156-20564" fmla="*/ 1355876 h 1583132"/>
                      <a:gd name="connsiteX157-20565" fmla="*/ 965884 w 2769956"/>
                      <a:gd name="connsiteY157-20566" fmla="*/ 1355876 h 1583132"/>
                      <a:gd name="connsiteX158-20567" fmla="*/ 933863 w 2769956"/>
                      <a:gd name="connsiteY158-20568" fmla="*/ 1334528 h 1583132"/>
                      <a:gd name="connsiteX159-20569" fmla="*/ 905399 w 2769956"/>
                      <a:gd name="connsiteY159-20570" fmla="*/ 1355876 h 1583132"/>
                      <a:gd name="connsiteX160-20571" fmla="*/ 827123 w 2769956"/>
                      <a:gd name="connsiteY160-20572" fmla="*/ 1362992 h 1583132"/>
                      <a:gd name="connsiteX161-20573" fmla="*/ 816449 w 2769956"/>
                      <a:gd name="connsiteY161-20574" fmla="*/ 1338086 h 1583132"/>
                      <a:gd name="connsiteX162-20575" fmla="*/ 766638 w 2769956"/>
                      <a:gd name="connsiteY162-20576" fmla="*/ 1320296 h 1583132"/>
                      <a:gd name="connsiteX163-20577" fmla="*/ 734616 w 2769956"/>
                      <a:gd name="connsiteY163-20578" fmla="*/ 1263369 h 1583132"/>
                      <a:gd name="connsiteX164-20579" fmla="*/ 731058 w 2769956"/>
                      <a:gd name="connsiteY164-20580" fmla="*/ 1309623 h 1583132"/>
                      <a:gd name="connsiteX165-20581" fmla="*/ 709710 w 2769956"/>
                      <a:gd name="connsiteY165-20582" fmla="*/ 1316738 h 1583132"/>
                      <a:gd name="connsiteX166-20583" fmla="*/ 684804 w 2769956"/>
                      <a:gd name="connsiteY166-20584" fmla="*/ 1309623 h 1583132"/>
                      <a:gd name="connsiteX167-20585" fmla="*/ 667014 w 2769956"/>
                      <a:gd name="connsiteY167-20586" fmla="*/ 1327412 h 1583132"/>
                      <a:gd name="connsiteX168-20587" fmla="*/ 627877 w 2769956"/>
                      <a:gd name="connsiteY168-20588" fmla="*/ 1330970 h 1583132"/>
                      <a:gd name="connsiteX169-20589" fmla="*/ 592297 w 2769956"/>
                      <a:gd name="connsiteY169-20590" fmla="*/ 1298949 h 1583132"/>
                      <a:gd name="connsiteX170-20591" fmla="*/ 546043 w 2769956"/>
                      <a:gd name="connsiteY170-20592" fmla="*/ 1313181 h 1583132"/>
                      <a:gd name="connsiteX171-20593" fmla="*/ 489116 w 2769956"/>
                      <a:gd name="connsiteY171-20594" fmla="*/ 1288275 h 1583132"/>
                      <a:gd name="connsiteX172-20595" fmla="*/ 442862 w 2769956"/>
                      <a:gd name="connsiteY172-20596" fmla="*/ 1259811 h 1583132"/>
                      <a:gd name="connsiteX173-20597" fmla="*/ 385934 w 2769956"/>
                      <a:gd name="connsiteY173-20598" fmla="*/ 1249137 h 1583132"/>
                      <a:gd name="connsiteX174-20599" fmla="*/ 389492 w 2769956"/>
                      <a:gd name="connsiteY174-20600" fmla="*/ 1185093 h 1583132"/>
                      <a:gd name="connsiteX175-20601" fmla="*/ 378818 w 2769956"/>
                      <a:gd name="connsiteY175-20602" fmla="*/ 1138840 h 1583132"/>
                      <a:gd name="connsiteX176-20603" fmla="*/ 407282 w 2769956"/>
                      <a:gd name="connsiteY176-20604" fmla="*/ 1103260 h 1583132"/>
                      <a:gd name="connsiteX177-20605" fmla="*/ 382376 w 2769956"/>
                      <a:gd name="connsiteY177-20606" fmla="*/ 1064122 h 1583132"/>
                      <a:gd name="connsiteX178-20607" fmla="*/ 336123 w 2769956"/>
                      <a:gd name="connsiteY178-20608" fmla="*/ 1078354 h 1583132"/>
                      <a:gd name="connsiteX179-20609" fmla="*/ 311217 w 2769956"/>
                      <a:gd name="connsiteY179-20610" fmla="*/ 1053448 h 1583132"/>
                      <a:gd name="connsiteX180-20611" fmla="*/ 268521 w 2769956"/>
                      <a:gd name="connsiteY180-20612" fmla="*/ 1060564 h 1583132"/>
                      <a:gd name="connsiteX181-20613" fmla="*/ 211593 w 2769956"/>
                      <a:gd name="connsiteY181-20614" fmla="*/ 1039216 h 1583132"/>
                      <a:gd name="connsiteX182-20615" fmla="*/ 190246 w 2769956"/>
                      <a:gd name="connsiteY182-20616" fmla="*/ 1007195 h 1583132"/>
                      <a:gd name="connsiteX183-20617" fmla="*/ 236499 w 2769956"/>
                      <a:gd name="connsiteY183-20618" fmla="*/ 964499 h 1583132"/>
                      <a:gd name="connsiteX184-20619" fmla="*/ 275637 w 2769956"/>
                      <a:gd name="connsiteY184-20620" fmla="*/ 943151 h 1583132"/>
                      <a:gd name="connsiteX185-20621" fmla="*/ 307659 w 2769956"/>
                      <a:gd name="connsiteY185-20622" fmla="*/ 957383 h 1583132"/>
                      <a:gd name="connsiteX186-20623" fmla="*/ 325449 w 2769956"/>
                      <a:gd name="connsiteY186-20624" fmla="*/ 893339 h 1583132"/>
                      <a:gd name="connsiteX187-20625" fmla="*/ 300543 w 2769956"/>
                      <a:gd name="connsiteY187-20626" fmla="*/ 832854 h 1583132"/>
                      <a:gd name="connsiteX188-20627" fmla="*/ 261405 w 2769956"/>
                      <a:gd name="connsiteY188-20628" fmla="*/ 847086 h 1583132"/>
                      <a:gd name="connsiteX189-20629" fmla="*/ 236499 w 2769956"/>
                      <a:gd name="connsiteY189-20630" fmla="*/ 829296 h 1583132"/>
                      <a:gd name="connsiteX190-20631" fmla="*/ 211593 w 2769956"/>
                      <a:gd name="connsiteY190-20632" fmla="*/ 847086 h 1583132"/>
                      <a:gd name="connsiteX191-20633" fmla="*/ 165340 w 2769956"/>
                      <a:gd name="connsiteY191-20634" fmla="*/ 829296 h 1583132"/>
                      <a:gd name="connsiteX192-20635" fmla="*/ 151108 w 2769956"/>
                      <a:gd name="connsiteY192-20636" fmla="*/ 807948 h 1583132"/>
                      <a:gd name="connsiteX193-20637" fmla="*/ 136876 w 2769956"/>
                      <a:gd name="connsiteY193-20638" fmla="*/ 772368 h 1583132"/>
                      <a:gd name="connsiteX194-20639" fmla="*/ 83506 w 2769956"/>
                      <a:gd name="connsiteY194-20640" fmla="*/ 758136 h 1583132"/>
                      <a:gd name="connsiteX195-20641" fmla="*/ 65716 w 2769956"/>
                      <a:gd name="connsiteY195-20642" fmla="*/ 765252 h 1583132"/>
                      <a:gd name="connsiteX196-20643" fmla="*/ 44368 w 2769956"/>
                      <a:gd name="connsiteY196-20644" fmla="*/ 718998 h 1583132"/>
                      <a:gd name="connsiteX197-20645" fmla="*/ 58600 w 2769956"/>
                      <a:gd name="connsiteY197-20646" fmla="*/ 665629 h 1583132"/>
                      <a:gd name="connsiteX198-20647" fmla="*/ 69274 w 2769956"/>
                      <a:gd name="connsiteY198-20648" fmla="*/ 619375 h 1583132"/>
                      <a:gd name="connsiteX199-20649" fmla="*/ 87064 w 2769956"/>
                      <a:gd name="connsiteY199-20650" fmla="*/ 605143 h 1583132"/>
                      <a:gd name="connsiteX200-20651" fmla="*/ 58600 w 2769956"/>
                      <a:gd name="connsiteY200-20652" fmla="*/ 576679 h 1583132"/>
                      <a:gd name="connsiteX201-20653" fmla="*/ 1673 w 2769956"/>
                      <a:gd name="connsiteY201-20654" fmla="*/ 533984 h 1583132"/>
                      <a:gd name="connsiteX0-20655" fmla="*/ 1673 w 2769956"/>
                      <a:gd name="connsiteY0-20656" fmla="*/ 533984 h 1583132"/>
                      <a:gd name="connsiteX1-20657" fmla="*/ 816449 w 2769956"/>
                      <a:gd name="connsiteY1-20658" fmla="*/ 260019 h 1583132"/>
                      <a:gd name="connsiteX2-20659" fmla="*/ 791544 w 2769956"/>
                      <a:gd name="connsiteY2-20660" fmla="*/ 299157 h 1583132"/>
                      <a:gd name="connsiteX3-20661" fmla="*/ 834239 w 2769956"/>
                      <a:gd name="connsiteY3-20662" fmla="*/ 284925 h 1583132"/>
                      <a:gd name="connsiteX4-20663" fmla="*/ 884051 w 2769956"/>
                      <a:gd name="connsiteY4-20664" fmla="*/ 277809 h 1583132"/>
                      <a:gd name="connsiteX5-20665" fmla="*/ 919631 w 2769956"/>
                      <a:gd name="connsiteY5-20666" fmla="*/ 295599 h 1583132"/>
                      <a:gd name="connsiteX6-20667" fmla="*/ 912515 w 2769956"/>
                      <a:gd name="connsiteY6-20668" fmla="*/ 348969 h 1583132"/>
                      <a:gd name="connsiteX7-20669" fmla="*/ 891167 w 2769956"/>
                      <a:gd name="connsiteY7-20670" fmla="*/ 398781 h 1583132"/>
                      <a:gd name="connsiteX8-20671" fmla="*/ 901841 w 2769956"/>
                      <a:gd name="connsiteY8-20672" fmla="*/ 466382 h 1583132"/>
                      <a:gd name="connsiteX9-20673" fmla="*/ 940979 w 2769956"/>
                      <a:gd name="connsiteY9-20674" fmla="*/ 498404 h 1583132"/>
                      <a:gd name="connsiteX10-20675" fmla="*/ 962326 w 2769956"/>
                      <a:gd name="connsiteY10-20676" fmla="*/ 530426 h 1583132"/>
                      <a:gd name="connsiteX11-20677" fmla="*/ 990790 w 2769956"/>
                      <a:gd name="connsiteY11-20678" fmla="*/ 477056 h 1583132"/>
                      <a:gd name="connsiteX12-20679" fmla="*/ 1033486 w 2769956"/>
                      <a:gd name="connsiteY12-20680" fmla="*/ 487730 h 1583132"/>
                      <a:gd name="connsiteX13-20681" fmla="*/ 1069066 w 2769956"/>
                      <a:gd name="connsiteY13-20682" fmla="*/ 473498 h 1583132"/>
                      <a:gd name="connsiteX14-20683" fmla="*/ 1108203 w 2769956"/>
                      <a:gd name="connsiteY14-20684" fmla="*/ 441476 h 1583132"/>
                      <a:gd name="connsiteX15-20685" fmla="*/ 1158015 w 2769956"/>
                      <a:gd name="connsiteY15-20686" fmla="*/ 448592 h 1583132"/>
                      <a:gd name="connsiteX16-20687" fmla="*/ 1197153 w 2769956"/>
                      <a:gd name="connsiteY16-20688" fmla="*/ 437918 h 1583132"/>
                      <a:gd name="connsiteX17-20689" fmla="*/ 1207827 w 2769956"/>
                      <a:gd name="connsiteY17-20690" fmla="*/ 494846 h 1583132"/>
                      <a:gd name="connsiteX18-20691" fmla="*/ 1236291 w 2769956"/>
                      <a:gd name="connsiteY18-20692" fmla="*/ 519752 h 1583132"/>
                      <a:gd name="connsiteX19-20693" fmla="*/ 1232733 w 2769956"/>
                      <a:gd name="connsiteY19-20694" fmla="*/ 562447 h 1583132"/>
                      <a:gd name="connsiteX20-20695" fmla="*/ 1225617 w 2769956"/>
                      <a:gd name="connsiteY20-20696" fmla="*/ 601585 h 1583132"/>
                      <a:gd name="connsiteX21-20697" fmla="*/ 1200711 w 2769956"/>
                      <a:gd name="connsiteY21-20698" fmla="*/ 626491 h 1583132"/>
                      <a:gd name="connsiteX22-20699" fmla="*/ 1165131 w 2769956"/>
                      <a:gd name="connsiteY22-20700" fmla="*/ 679861 h 1583132"/>
                      <a:gd name="connsiteX23-20701" fmla="*/ 1190037 w 2769956"/>
                      <a:gd name="connsiteY23-20702" fmla="*/ 694093 h 1583132"/>
                      <a:gd name="connsiteX24-20703" fmla="*/ 1232733 w 2769956"/>
                      <a:gd name="connsiteY24-20704" fmla="*/ 665629 h 1583132"/>
                      <a:gd name="connsiteX25-20705" fmla="*/ 1268312 w 2769956"/>
                      <a:gd name="connsiteY25-20706" fmla="*/ 733230 h 1583132"/>
                      <a:gd name="connsiteX26-20707" fmla="*/ 1303892 w 2769956"/>
                      <a:gd name="connsiteY26-20708" fmla="*/ 736788 h 1583132"/>
                      <a:gd name="connsiteX27-20709" fmla="*/ 1350146 w 2769956"/>
                      <a:gd name="connsiteY27-20710" fmla="*/ 747462 h 1583132"/>
                      <a:gd name="connsiteX28-20711" fmla="*/ 1385726 w 2769956"/>
                      <a:gd name="connsiteY28-20712" fmla="*/ 690535 h 1583132"/>
                      <a:gd name="connsiteX29-20713" fmla="*/ 1424863 w 2769956"/>
                      <a:gd name="connsiteY29-20714" fmla="*/ 665629 h 1583132"/>
                      <a:gd name="connsiteX30-20715" fmla="*/ 1478233 w 2769956"/>
                      <a:gd name="connsiteY30-20716" fmla="*/ 690535 h 1583132"/>
                      <a:gd name="connsiteX31-20717" fmla="*/ 1506697 w 2769956"/>
                      <a:gd name="connsiteY31-20718" fmla="*/ 704767 h 1583132"/>
                      <a:gd name="connsiteX32-20719" fmla="*/ 1531603 w 2769956"/>
                      <a:gd name="connsiteY32-20720" fmla="*/ 694093 h 1583132"/>
                      <a:gd name="connsiteX33-20721" fmla="*/ 1520929 w 2769956"/>
                      <a:gd name="connsiteY33-20722" fmla="*/ 654955 h 1583132"/>
                      <a:gd name="connsiteX34-20723" fmla="*/ 1524487 w 2769956"/>
                      <a:gd name="connsiteY34-20724" fmla="*/ 612259 h 1583132"/>
                      <a:gd name="connsiteX35-20725" fmla="*/ 1560067 w 2769956"/>
                      <a:gd name="connsiteY35-20726" fmla="*/ 580237 h 1583132"/>
                      <a:gd name="connsiteX36-20727" fmla="*/ 1631226 w 2769956"/>
                      <a:gd name="connsiteY36-20728" fmla="*/ 590911 h 1583132"/>
                      <a:gd name="connsiteX37-20729" fmla="*/ 1698828 w 2769956"/>
                      <a:gd name="connsiteY37-20730" fmla="*/ 615817 h 1583132"/>
                      <a:gd name="connsiteX38-20731" fmla="*/ 1745081 w 2769956"/>
                      <a:gd name="connsiteY38-20732" fmla="*/ 615817 h 1583132"/>
                      <a:gd name="connsiteX39-20733" fmla="*/ 1784219 w 2769956"/>
                      <a:gd name="connsiteY39-20734" fmla="*/ 601585 h 1583132"/>
                      <a:gd name="connsiteX40-20735" fmla="*/ 1802009 w 2769956"/>
                      <a:gd name="connsiteY40-20736" fmla="*/ 598027 h 1583132"/>
                      <a:gd name="connsiteX41-20737" fmla="*/ 1819799 w 2769956"/>
                      <a:gd name="connsiteY41-20738" fmla="*/ 630049 h 1583132"/>
                      <a:gd name="connsiteX42-20739" fmla="*/ 1762871 w 2769956"/>
                      <a:gd name="connsiteY42-20740" fmla="*/ 704767 h 1583132"/>
                      <a:gd name="connsiteX43-20741" fmla="*/ 1748639 w 2769956"/>
                      <a:gd name="connsiteY43-20742" fmla="*/ 747462 h 1583132"/>
                      <a:gd name="connsiteX44-20743" fmla="*/ 1784219 w 2769956"/>
                      <a:gd name="connsiteY44-20744" fmla="*/ 761694 h 1583132"/>
                      <a:gd name="connsiteX45-20745" fmla="*/ 1880284 w 2769956"/>
                      <a:gd name="connsiteY45-20746" fmla="*/ 743904 h 1583132"/>
                      <a:gd name="connsiteX46-20747" fmla="*/ 1933654 w 2769956"/>
                      <a:gd name="connsiteY46-20748" fmla="*/ 708324 h 1583132"/>
                      <a:gd name="connsiteX47-20749" fmla="*/ 1976350 w 2769956"/>
                      <a:gd name="connsiteY47-20750" fmla="*/ 722556 h 1583132"/>
                      <a:gd name="connsiteX48-20751" fmla="*/ 2001256 w 2769956"/>
                      <a:gd name="connsiteY48-20752" fmla="*/ 754578 h 1583132"/>
                      <a:gd name="connsiteX49-20753" fmla="*/ 2036835 w 2769956"/>
                      <a:gd name="connsiteY49-20754" fmla="*/ 715440 h 1583132"/>
                      <a:gd name="connsiteX50-20755" fmla="*/ 2047509 w 2769956"/>
                      <a:gd name="connsiteY50-20756" fmla="*/ 558889 h 1583132"/>
                      <a:gd name="connsiteX51-20757" fmla="*/ 2065299 w 2769956"/>
                      <a:gd name="connsiteY51-20758" fmla="*/ 491288 h 1583132"/>
                      <a:gd name="connsiteX52-20759" fmla="*/ 2115111 w 2769956"/>
                      <a:gd name="connsiteY52-20760" fmla="*/ 445034 h 1583132"/>
                      <a:gd name="connsiteX53-20761" fmla="*/ 2132901 w 2769956"/>
                      <a:gd name="connsiteY53-20762" fmla="*/ 348969 h 1583132"/>
                      <a:gd name="connsiteX54-20763" fmla="*/ 2129343 w 2769956"/>
                      <a:gd name="connsiteY54-20764" fmla="*/ 299157 h 1583132"/>
                      <a:gd name="connsiteX55-20765" fmla="*/ 2193386 w 2769956"/>
                      <a:gd name="connsiteY55-20766" fmla="*/ 267135 h 1583132"/>
                      <a:gd name="connsiteX56-20767" fmla="*/ 2214734 w 2769956"/>
                      <a:gd name="connsiteY56-20768" fmla="*/ 224440 h 1583132"/>
                      <a:gd name="connsiteX57-20769" fmla="*/ 2207618 w 2769956"/>
                      <a:gd name="connsiteY57-20770" fmla="*/ 142606 h 1583132"/>
                      <a:gd name="connsiteX58-20771" fmla="*/ 2236082 w 2769956"/>
                      <a:gd name="connsiteY58-20772" fmla="*/ 96353 h 1583132"/>
                      <a:gd name="connsiteX59-20773" fmla="*/ 2300126 w 2769956"/>
                      <a:gd name="connsiteY59-20774" fmla="*/ 92795 h 1583132"/>
                      <a:gd name="connsiteX60-20775" fmla="*/ 2346379 w 2769956"/>
                      <a:gd name="connsiteY60-20776" fmla="*/ 64331 h 1583132"/>
                      <a:gd name="connsiteX61-20777" fmla="*/ 2396191 w 2769956"/>
                      <a:gd name="connsiteY61-20778" fmla="*/ 28751 h 1583132"/>
                      <a:gd name="connsiteX62-20779" fmla="*/ 2431771 w 2769956"/>
                      <a:gd name="connsiteY62-20780" fmla="*/ 287 h 1583132"/>
                      <a:gd name="connsiteX63-20781" fmla="*/ 2474467 w 2769956"/>
                      <a:gd name="connsiteY63-20782" fmla="*/ 46541 h 1583132"/>
                      <a:gd name="connsiteX64-20783" fmla="*/ 2520720 w 2769956"/>
                      <a:gd name="connsiteY64-20784" fmla="*/ 128374 h 1583132"/>
                      <a:gd name="connsiteX65-20785" fmla="*/ 2538510 w 2769956"/>
                      <a:gd name="connsiteY65-20786" fmla="*/ 160396 h 1583132"/>
                      <a:gd name="connsiteX66-20787" fmla="*/ 2588322 w 2769956"/>
                      <a:gd name="connsiteY66-20788" fmla="*/ 139048 h 1583132"/>
                      <a:gd name="connsiteX67-20789" fmla="*/ 2648807 w 2769956"/>
                      <a:gd name="connsiteY67-20790" fmla="*/ 114142 h 1583132"/>
                      <a:gd name="connsiteX68-20791" fmla="*/ 2659481 w 2769956"/>
                      <a:gd name="connsiteY68-20792" fmla="*/ 156838 h 1583132"/>
                      <a:gd name="connsiteX69-20793" fmla="*/ 2712851 w 2769956"/>
                      <a:gd name="connsiteY69-20794" fmla="*/ 149722 h 1583132"/>
                      <a:gd name="connsiteX70-20795" fmla="*/ 2748431 w 2769956"/>
                      <a:gd name="connsiteY70-20796" fmla="*/ 156838 h 1583132"/>
                      <a:gd name="connsiteX71-20797" fmla="*/ 2769779 w 2769956"/>
                      <a:gd name="connsiteY71-20798" fmla="*/ 195976 h 1583132"/>
                      <a:gd name="connsiteX72-20799" fmla="*/ 2755547 w 2769956"/>
                      <a:gd name="connsiteY72-20800" fmla="*/ 227998 h 1583132"/>
                      <a:gd name="connsiteX73-20801" fmla="*/ 2705735 w 2769956"/>
                      <a:gd name="connsiteY73-20802" fmla="*/ 302715 h 1583132"/>
                      <a:gd name="connsiteX74-20803" fmla="*/ 2680829 w 2769956"/>
                      <a:gd name="connsiteY74-20804" fmla="*/ 341853 h 1583132"/>
                      <a:gd name="connsiteX75-20805" fmla="*/ 2663039 w 2769956"/>
                      <a:gd name="connsiteY75-20806" fmla="*/ 391665 h 1583132"/>
                      <a:gd name="connsiteX76-20807" fmla="*/ 2648807 w 2769956"/>
                      <a:gd name="connsiteY76-20808" fmla="*/ 416570 h 1583132"/>
                      <a:gd name="connsiteX77-20809" fmla="*/ 2680829 w 2769956"/>
                      <a:gd name="connsiteY77-20810" fmla="*/ 441476 h 1583132"/>
                      <a:gd name="connsiteX78-20811" fmla="*/ 2655923 w 2769956"/>
                      <a:gd name="connsiteY78-20812" fmla="*/ 494846 h 1583132"/>
                      <a:gd name="connsiteX79-20813" fmla="*/ 2677271 w 2769956"/>
                      <a:gd name="connsiteY79-20814" fmla="*/ 548216 h 1583132"/>
                      <a:gd name="connsiteX80-20815" fmla="*/ 2634575 w 2769956"/>
                      <a:gd name="connsiteY80-20816" fmla="*/ 537542 h 1583132"/>
                      <a:gd name="connsiteX81-20817" fmla="*/ 2588322 w 2769956"/>
                      <a:gd name="connsiteY81-20818" fmla="*/ 526868 h 1583132"/>
                      <a:gd name="connsiteX82-20819" fmla="*/ 2616786 w 2769956"/>
                      <a:gd name="connsiteY82-20820" fmla="*/ 558889 h 1583132"/>
                      <a:gd name="connsiteX83-20821" fmla="*/ 2588322 w 2769956"/>
                      <a:gd name="connsiteY83-20822" fmla="*/ 605143 h 1583132"/>
                      <a:gd name="connsiteX84-20823" fmla="*/ 2566974 w 2769956"/>
                      <a:gd name="connsiteY84-20824" fmla="*/ 612259 h 1583132"/>
                      <a:gd name="connsiteX85-20825" fmla="*/ 2556300 w 2769956"/>
                      <a:gd name="connsiteY85-20826" fmla="*/ 644281 h 1583132"/>
                      <a:gd name="connsiteX86-20827" fmla="*/ 2520720 w 2769956"/>
                      <a:gd name="connsiteY86-20828" fmla="*/ 676303 h 1583132"/>
                      <a:gd name="connsiteX87-20829" fmla="*/ 2506488 w 2769956"/>
                      <a:gd name="connsiteY87-20830" fmla="*/ 708324 h 1583132"/>
                      <a:gd name="connsiteX88-20831" fmla="*/ 2470909 w 2769956"/>
                      <a:gd name="connsiteY88-20832" fmla="*/ 711882 h 1583132"/>
                      <a:gd name="connsiteX89-20833" fmla="*/ 2438887 w 2769956"/>
                      <a:gd name="connsiteY89-20834" fmla="*/ 715440 h 1583132"/>
                      <a:gd name="connsiteX90-20835" fmla="*/ 2424655 w 2769956"/>
                      <a:gd name="connsiteY90-20836" fmla="*/ 754578 h 1583132"/>
                      <a:gd name="connsiteX91-20837" fmla="*/ 2421097 w 2769956"/>
                      <a:gd name="connsiteY91-20838" fmla="*/ 768810 h 1583132"/>
                      <a:gd name="connsiteX92-20839" fmla="*/ 2381959 w 2769956"/>
                      <a:gd name="connsiteY92-20840" fmla="*/ 825738 h 1583132"/>
                      <a:gd name="connsiteX93-20841" fmla="*/ 2346379 w 2769956"/>
                      <a:gd name="connsiteY93-20842" fmla="*/ 847086 h 1583132"/>
                      <a:gd name="connsiteX94-20843" fmla="*/ 2335705 w 2769956"/>
                      <a:gd name="connsiteY94-20844" fmla="*/ 847086 h 1583132"/>
                      <a:gd name="connsiteX95-20845" fmla="*/ 2314358 w 2769956"/>
                      <a:gd name="connsiteY95-20846" fmla="*/ 871991 h 1583132"/>
                      <a:gd name="connsiteX96-20847" fmla="*/ 2293010 w 2769956"/>
                      <a:gd name="connsiteY96-20848" fmla="*/ 879107 h 1583132"/>
                      <a:gd name="connsiteX97-20849" fmla="*/ 2260988 w 2769956"/>
                      <a:gd name="connsiteY97-20850" fmla="*/ 900455 h 1583132"/>
                      <a:gd name="connsiteX98-20851" fmla="*/ 2218292 w 2769956"/>
                      <a:gd name="connsiteY98-20852" fmla="*/ 907571 h 1583132"/>
                      <a:gd name="connsiteX99-20853" fmla="*/ 2189828 w 2769956"/>
                      <a:gd name="connsiteY99-20854" fmla="*/ 985847 h 1583132"/>
                      <a:gd name="connsiteX100-20855" fmla="*/ 2157807 w 2769956"/>
                      <a:gd name="connsiteY100-20856" fmla="*/ 1039216 h 1583132"/>
                      <a:gd name="connsiteX101-20857" fmla="*/ 2122227 w 2769956"/>
                      <a:gd name="connsiteY101-20858" fmla="*/ 1042774 h 1583132"/>
                      <a:gd name="connsiteX102-20859" fmla="*/ 2097321 w 2769956"/>
                      <a:gd name="connsiteY102-20860" fmla="*/ 1057006 h 1583132"/>
                      <a:gd name="connsiteX103-20861" fmla="*/ 2068857 w 2769956"/>
                      <a:gd name="connsiteY103-20862" fmla="*/ 1064122 h 1583132"/>
                      <a:gd name="connsiteX104-20863" fmla="*/ 2022603 w 2769956"/>
                      <a:gd name="connsiteY104-20864" fmla="*/ 1081912 h 1583132"/>
                      <a:gd name="connsiteX105-20865" fmla="*/ 2004814 w 2769956"/>
                      <a:gd name="connsiteY105-20866" fmla="*/ 1060564 h 1583132"/>
                      <a:gd name="connsiteX106-20867" fmla="*/ 1990582 w 2769956"/>
                      <a:gd name="connsiteY106-20868" fmla="*/ 1081912 h 1583132"/>
                      <a:gd name="connsiteX107-20869" fmla="*/ 1979908 w 2769956"/>
                      <a:gd name="connsiteY107-20870" fmla="*/ 1106818 h 1583132"/>
                      <a:gd name="connsiteX108-20871" fmla="*/ 1944328 w 2769956"/>
                      <a:gd name="connsiteY108-20872" fmla="*/ 1081912 h 1583132"/>
                      <a:gd name="connsiteX109-20873" fmla="*/ 1908748 w 2769956"/>
                      <a:gd name="connsiteY109-20874" fmla="*/ 1089028 h 1583132"/>
                      <a:gd name="connsiteX110-20875" fmla="*/ 1866053 w 2769956"/>
                      <a:gd name="connsiteY110-20876" fmla="*/ 1117492 h 1583132"/>
                      <a:gd name="connsiteX111-20877" fmla="*/ 1837589 w 2769956"/>
                      <a:gd name="connsiteY111-20878" fmla="*/ 1103260 h 1583132"/>
                      <a:gd name="connsiteX112-20879" fmla="*/ 1844705 w 2769956"/>
                      <a:gd name="connsiteY112-20880" fmla="*/ 1078354 h 1583132"/>
                      <a:gd name="connsiteX113-20881" fmla="*/ 1805567 w 2769956"/>
                      <a:gd name="connsiteY113-20882" fmla="*/ 1106818 h 1583132"/>
                      <a:gd name="connsiteX114-20883" fmla="*/ 1805567 w 2769956"/>
                      <a:gd name="connsiteY114-20884" fmla="*/ 1138840 h 1583132"/>
                      <a:gd name="connsiteX115-20885" fmla="*/ 1787777 w 2769956"/>
                      <a:gd name="connsiteY115-20886" fmla="*/ 1128166 h 1583132"/>
                      <a:gd name="connsiteX116-20887" fmla="*/ 1773545 w 2769956"/>
                      <a:gd name="connsiteY116-20888" fmla="*/ 1149514 h 1583132"/>
                      <a:gd name="connsiteX117-20889" fmla="*/ 1766429 w 2769956"/>
                      <a:gd name="connsiteY117-20890" fmla="*/ 1188651 h 1583132"/>
                      <a:gd name="connsiteX118-20891" fmla="*/ 1702386 w 2769956"/>
                      <a:gd name="connsiteY118-20892" fmla="*/ 1188651 h 1583132"/>
                      <a:gd name="connsiteX119-20893" fmla="*/ 1698828 w 2769956"/>
                      <a:gd name="connsiteY119-20894" fmla="*/ 1142398 h 1583132"/>
                      <a:gd name="connsiteX120-20895" fmla="*/ 1638342 w 2769956"/>
                      <a:gd name="connsiteY120-20896" fmla="*/ 1081912 h 1583132"/>
                      <a:gd name="connsiteX121-20897" fmla="*/ 1627668 w 2769956"/>
                      <a:gd name="connsiteY121-20898" fmla="*/ 1053448 h 1583132"/>
                      <a:gd name="connsiteX122-20899" fmla="*/ 1641900 w 2769956"/>
                      <a:gd name="connsiteY122-20900" fmla="*/ 1113934 h 1583132"/>
                      <a:gd name="connsiteX123-20901" fmla="*/ 1613436 w 2769956"/>
                      <a:gd name="connsiteY123-20902" fmla="*/ 1103260 h 1583132"/>
                      <a:gd name="connsiteX124-20903" fmla="*/ 1645458 w 2769956"/>
                      <a:gd name="connsiteY124-20904" fmla="*/ 1174419 h 1583132"/>
                      <a:gd name="connsiteX125-20905" fmla="*/ 1631226 w 2769956"/>
                      <a:gd name="connsiteY125-20906" fmla="*/ 1213557 h 1583132"/>
                      <a:gd name="connsiteX126-20907" fmla="*/ 1616994 w 2769956"/>
                      <a:gd name="connsiteY126-20908" fmla="*/ 1217115 h 1583132"/>
                      <a:gd name="connsiteX127-20909" fmla="*/ 1588530 w 2769956"/>
                      <a:gd name="connsiteY127-20910" fmla="*/ 1192209 h 1583132"/>
                      <a:gd name="connsiteX128-20911" fmla="*/ 1574298 w 2769956"/>
                      <a:gd name="connsiteY128-20912" fmla="*/ 1224231 h 1583132"/>
                      <a:gd name="connsiteX129-20913" fmla="*/ 1549393 w 2769956"/>
                      <a:gd name="connsiteY129-20914" fmla="*/ 1217115 h 1583132"/>
                      <a:gd name="connsiteX130-20915" fmla="*/ 1545835 w 2769956"/>
                      <a:gd name="connsiteY130-20916" fmla="*/ 1181535 h 1583132"/>
                      <a:gd name="connsiteX131-20917" fmla="*/ 1538719 w 2769956"/>
                      <a:gd name="connsiteY131-20918" fmla="*/ 1266927 h 1583132"/>
                      <a:gd name="connsiteX132-20919" fmla="*/ 1496023 w 2769956"/>
                      <a:gd name="connsiteY132-20920" fmla="*/ 1274043 h 1583132"/>
                      <a:gd name="connsiteX133-20921" fmla="*/ 1474675 w 2769956"/>
                      <a:gd name="connsiteY133-20922" fmla="*/ 1288275 h 1583132"/>
                      <a:gd name="connsiteX134-20923" fmla="*/ 1442653 w 2769956"/>
                      <a:gd name="connsiteY134-20924" fmla="*/ 1277601 h 1583132"/>
                      <a:gd name="connsiteX135-20925" fmla="*/ 1407074 w 2769956"/>
                      <a:gd name="connsiteY135-20926" fmla="*/ 1302507 h 1583132"/>
                      <a:gd name="connsiteX136-20927" fmla="*/ 1367936 w 2769956"/>
                      <a:gd name="connsiteY136-20928" fmla="*/ 1284717 h 1583132"/>
                      <a:gd name="connsiteX137-20929" fmla="*/ 1357262 w 2769956"/>
                      <a:gd name="connsiteY137-20930" fmla="*/ 1295391 h 1583132"/>
                      <a:gd name="connsiteX138-20931" fmla="*/ 1332356 w 2769956"/>
                      <a:gd name="connsiteY138-20932" fmla="*/ 1330970 h 1583132"/>
                      <a:gd name="connsiteX139-20933" fmla="*/ 1321682 w 2769956"/>
                      <a:gd name="connsiteY139-20934" fmla="*/ 1309623 h 1583132"/>
                      <a:gd name="connsiteX140-20935" fmla="*/ 1314566 w 2769956"/>
                      <a:gd name="connsiteY140-20936" fmla="*/ 1291833 h 1583132"/>
                      <a:gd name="connsiteX141-20937" fmla="*/ 1300334 w 2769956"/>
                      <a:gd name="connsiteY141-20938" fmla="*/ 1330970 h 1583132"/>
                      <a:gd name="connsiteX142-20939" fmla="*/ 1232733 w 2769956"/>
                      <a:gd name="connsiteY142-20940" fmla="*/ 1338086 h 1583132"/>
                      <a:gd name="connsiteX143-20941" fmla="*/ 1200711 w 2769956"/>
                      <a:gd name="connsiteY143-20942" fmla="*/ 1359434 h 1583132"/>
                      <a:gd name="connsiteX144-20943" fmla="*/ 1133109 w 2769956"/>
                      <a:gd name="connsiteY144-20944" fmla="*/ 1387898 h 1583132"/>
                      <a:gd name="connsiteX145-20945" fmla="*/ 1090414 w 2769956"/>
                      <a:gd name="connsiteY145-20946" fmla="*/ 1430594 h 1583132"/>
                      <a:gd name="connsiteX146-20947" fmla="*/ 1022812 w 2769956"/>
                      <a:gd name="connsiteY146-20948" fmla="*/ 1437710 h 1583132"/>
                      <a:gd name="connsiteX147-20949" fmla="*/ 1069066 w 2769956"/>
                      <a:gd name="connsiteY147-20950" fmla="*/ 1476847 h 1583132"/>
                      <a:gd name="connsiteX148-20951" fmla="*/ 1061950 w 2769956"/>
                      <a:gd name="connsiteY148-20952" fmla="*/ 1501753 h 1583132"/>
                      <a:gd name="connsiteX149-20953" fmla="*/ 1086856 w 2769956"/>
                      <a:gd name="connsiteY149-20954" fmla="*/ 1537333 h 1583132"/>
                      <a:gd name="connsiteX150-20955" fmla="*/ 1037044 w 2769956"/>
                      <a:gd name="connsiteY150-20956" fmla="*/ 1576471 h 1583132"/>
                      <a:gd name="connsiteX151-20957" fmla="*/ 969442 w 2769956"/>
                      <a:gd name="connsiteY151-20958" fmla="*/ 1580029 h 1583132"/>
                      <a:gd name="connsiteX152-20959" fmla="*/ 955210 w 2769956"/>
                      <a:gd name="connsiteY152-20960" fmla="*/ 1544449 h 1583132"/>
                      <a:gd name="connsiteX153-20961" fmla="*/ 926747 w 2769956"/>
                      <a:gd name="connsiteY153-20962" fmla="*/ 1473289 h 1583132"/>
                      <a:gd name="connsiteX154-20963" fmla="*/ 933863 w 2769956"/>
                      <a:gd name="connsiteY154-20964" fmla="*/ 1419920 h 1583132"/>
                      <a:gd name="connsiteX155-20965" fmla="*/ 948095 w 2769956"/>
                      <a:gd name="connsiteY155-20966" fmla="*/ 1355876 h 1583132"/>
                      <a:gd name="connsiteX156-20967" fmla="*/ 965884 w 2769956"/>
                      <a:gd name="connsiteY156-20968" fmla="*/ 1355876 h 1583132"/>
                      <a:gd name="connsiteX157-20969" fmla="*/ 933863 w 2769956"/>
                      <a:gd name="connsiteY157-20970" fmla="*/ 1334528 h 1583132"/>
                      <a:gd name="connsiteX158-20971" fmla="*/ 905399 w 2769956"/>
                      <a:gd name="connsiteY158-20972" fmla="*/ 1355876 h 1583132"/>
                      <a:gd name="connsiteX159-20973" fmla="*/ 827123 w 2769956"/>
                      <a:gd name="connsiteY159-20974" fmla="*/ 1362992 h 1583132"/>
                      <a:gd name="connsiteX160-20975" fmla="*/ 816449 w 2769956"/>
                      <a:gd name="connsiteY160-20976" fmla="*/ 1338086 h 1583132"/>
                      <a:gd name="connsiteX161-20977" fmla="*/ 766638 w 2769956"/>
                      <a:gd name="connsiteY161-20978" fmla="*/ 1320296 h 1583132"/>
                      <a:gd name="connsiteX162-20979" fmla="*/ 734616 w 2769956"/>
                      <a:gd name="connsiteY162-20980" fmla="*/ 1263369 h 1583132"/>
                      <a:gd name="connsiteX163-20981" fmla="*/ 731058 w 2769956"/>
                      <a:gd name="connsiteY163-20982" fmla="*/ 1309623 h 1583132"/>
                      <a:gd name="connsiteX164-20983" fmla="*/ 709710 w 2769956"/>
                      <a:gd name="connsiteY164-20984" fmla="*/ 1316738 h 1583132"/>
                      <a:gd name="connsiteX165-20985" fmla="*/ 684804 w 2769956"/>
                      <a:gd name="connsiteY165-20986" fmla="*/ 1309623 h 1583132"/>
                      <a:gd name="connsiteX166-20987" fmla="*/ 667014 w 2769956"/>
                      <a:gd name="connsiteY166-20988" fmla="*/ 1327412 h 1583132"/>
                      <a:gd name="connsiteX167-20989" fmla="*/ 627877 w 2769956"/>
                      <a:gd name="connsiteY167-20990" fmla="*/ 1330970 h 1583132"/>
                      <a:gd name="connsiteX168-20991" fmla="*/ 592297 w 2769956"/>
                      <a:gd name="connsiteY168-20992" fmla="*/ 1298949 h 1583132"/>
                      <a:gd name="connsiteX169-20993" fmla="*/ 546043 w 2769956"/>
                      <a:gd name="connsiteY169-20994" fmla="*/ 1313181 h 1583132"/>
                      <a:gd name="connsiteX170-20995" fmla="*/ 489116 w 2769956"/>
                      <a:gd name="connsiteY170-20996" fmla="*/ 1288275 h 1583132"/>
                      <a:gd name="connsiteX171-20997" fmla="*/ 442862 w 2769956"/>
                      <a:gd name="connsiteY171-20998" fmla="*/ 1259811 h 1583132"/>
                      <a:gd name="connsiteX172-20999" fmla="*/ 385934 w 2769956"/>
                      <a:gd name="connsiteY172-21000" fmla="*/ 1249137 h 1583132"/>
                      <a:gd name="connsiteX173-21001" fmla="*/ 389492 w 2769956"/>
                      <a:gd name="connsiteY173-21002" fmla="*/ 1185093 h 1583132"/>
                      <a:gd name="connsiteX174-21003" fmla="*/ 378818 w 2769956"/>
                      <a:gd name="connsiteY174-21004" fmla="*/ 1138840 h 1583132"/>
                      <a:gd name="connsiteX175-21005" fmla="*/ 407282 w 2769956"/>
                      <a:gd name="connsiteY175-21006" fmla="*/ 1103260 h 1583132"/>
                      <a:gd name="connsiteX176-21007" fmla="*/ 382376 w 2769956"/>
                      <a:gd name="connsiteY176-21008" fmla="*/ 1064122 h 1583132"/>
                      <a:gd name="connsiteX177-21009" fmla="*/ 336123 w 2769956"/>
                      <a:gd name="connsiteY177-21010" fmla="*/ 1078354 h 1583132"/>
                      <a:gd name="connsiteX178-21011" fmla="*/ 311217 w 2769956"/>
                      <a:gd name="connsiteY178-21012" fmla="*/ 1053448 h 1583132"/>
                      <a:gd name="connsiteX179-21013" fmla="*/ 268521 w 2769956"/>
                      <a:gd name="connsiteY179-21014" fmla="*/ 1060564 h 1583132"/>
                      <a:gd name="connsiteX180-21015" fmla="*/ 211593 w 2769956"/>
                      <a:gd name="connsiteY180-21016" fmla="*/ 1039216 h 1583132"/>
                      <a:gd name="connsiteX181-21017" fmla="*/ 190246 w 2769956"/>
                      <a:gd name="connsiteY181-21018" fmla="*/ 1007195 h 1583132"/>
                      <a:gd name="connsiteX182-21019" fmla="*/ 236499 w 2769956"/>
                      <a:gd name="connsiteY182-21020" fmla="*/ 964499 h 1583132"/>
                      <a:gd name="connsiteX183-21021" fmla="*/ 275637 w 2769956"/>
                      <a:gd name="connsiteY183-21022" fmla="*/ 943151 h 1583132"/>
                      <a:gd name="connsiteX184-21023" fmla="*/ 307659 w 2769956"/>
                      <a:gd name="connsiteY184-21024" fmla="*/ 957383 h 1583132"/>
                      <a:gd name="connsiteX185-21025" fmla="*/ 325449 w 2769956"/>
                      <a:gd name="connsiteY185-21026" fmla="*/ 893339 h 1583132"/>
                      <a:gd name="connsiteX186-21027" fmla="*/ 300543 w 2769956"/>
                      <a:gd name="connsiteY186-21028" fmla="*/ 832854 h 1583132"/>
                      <a:gd name="connsiteX187-21029" fmla="*/ 261405 w 2769956"/>
                      <a:gd name="connsiteY187-21030" fmla="*/ 847086 h 1583132"/>
                      <a:gd name="connsiteX188-21031" fmla="*/ 236499 w 2769956"/>
                      <a:gd name="connsiteY188-21032" fmla="*/ 829296 h 1583132"/>
                      <a:gd name="connsiteX189-21033" fmla="*/ 211593 w 2769956"/>
                      <a:gd name="connsiteY189-21034" fmla="*/ 847086 h 1583132"/>
                      <a:gd name="connsiteX190-21035" fmla="*/ 165340 w 2769956"/>
                      <a:gd name="connsiteY190-21036" fmla="*/ 829296 h 1583132"/>
                      <a:gd name="connsiteX191-21037" fmla="*/ 151108 w 2769956"/>
                      <a:gd name="connsiteY191-21038" fmla="*/ 807948 h 1583132"/>
                      <a:gd name="connsiteX192-21039" fmla="*/ 136876 w 2769956"/>
                      <a:gd name="connsiteY192-21040" fmla="*/ 772368 h 1583132"/>
                      <a:gd name="connsiteX193-21041" fmla="*/ 83506 w 2769956"/>
                      <a:gd name="connsiteY193-21042" fmla="*/ 758136 h 1583132"/>
                      <a:gd name="connsiteX194-21043" fmla="*/ 65716 w 2769956"/>
                      <a:gd name="connsiteY194-21044" fmla="*/ 765252 h 1583132"/>
                      <a:gd name="connsiteX195-21045" fmla="*/ 44368 w 2769956"/>
                      <a:gd name="connsiteY195-21046" fmla="*/ 718998 h 1583132"/>
                      <a:gd name="connsiteX196-21047" fmla="*/ 58600 w 2769956"/>
                      <a:gd name="connsiteY196-21048" fmla="*/ 665629 h 1583132"/>
                      <a:gd name="connsiteX197-21049" fmla="*/ 69274 w 2769956"/>
                      <a:gd name="connsiteY197-21050" fmla="*/ 619375 h 1583132"/>
                      <a:gd name="connsiteX198-21051" fmla="*/ 87064 w 2769956"/>
                      <a:gd name="connsiteY198-21052" fmla="*/ 605143 h 1583132"/>
                      <a:gd name="connsiteX199-21053" fmla="*/ 58600 w 2769956"/>
                      <a:gd name="connsiteY199-21054" fmla="*/ 576679 h 1583132"/>
                      <a:gd name="connsiteX200-21055" fmla="*/ 1673 w 2769956"/>
                      <a:gd name="connsiteY200-21056" fmla="*/ 533984 h 1583132"/>
                      <a:gd name="connsiteX0-21057" fmla="*/ 1673 w 2769956"/>
                      <a:gd name="connsiteY0-21058" fmla="*/ 533984 h 1583132"/>
                      <a:gd name="connsiteX1-21059" fmla="*/ 791544 w 2769956"/>
                      <a:gd name="connsiteY1-21060" fmla="*/ 299157 h 1583132"/>
                      <a:gd name="connsiteX2-21061" fmla="*/ 834239 w 2769956"/>
                      <a:gd name="connsiteY2-21062" fmla="*/ 284925 h 1583132"/>
                      <a:gd name="connsiteX3-21063" fmla="*/ 884051 w 2769956"/>
                      <a:gd name="connsiteY3-21064" fmla="*/ 277809 h 1583132"/>
                      <a:gd name="connsiteX4-21065" fmla="*/ 919631 w 2769956"/>
                      <a:gd name="connsiteY4-21066" fmla="*/ 295599 h 1583132"/>
                      <a:gd name="connsiteX5-21067" fmla="*/ 912515 w 2769956"/>
                      <a:gd name="connsiteY5-21068" fmla="*/ 348969 h 1583132"/>
                      <a:gd name="connsiteX6-21069" fmla="*/ 891167 w 2769956"/>
                      <a:gd name="connsiteY6-21070" fmla="*/ 398781 h 1583132"/>
                      <a:gd name="connsiteX7-21071" fmla="*/ 901841 w 2769956"/>
                      <a:gd name="connsiteY7-21072" fmla="*/ 466382 h 1583132"/>
                      <a:gd name="connsiteX8-21073" fmla="*/ 940979 w 2769956"/>
                      <a:gd name="connsiteY8-21074" fmla="*/ 498404 h 1583132"/>
                      <a:gd name="connsiteX9-21075" fmla="*/ 962326 w 2769956"/>
                      <a:gd name="connsiteY9-21076" fmla="*/ 530426 h 1583132"/>
                      <a:gd name="connsiteX10-21077" fmla="*/ 990790 w 2769956"/>
                      <a:gd name="connsiteY10-21078" fmla="*/ 477056 h 1583132"/>
                      <a:gd name="connsiteX11-21079" fmla="*/ 1033486 w 2769956"/>
                      <a:gd name="connsiteY11-21080" fmla="*/ 487730 h 1583132"/>
                      <a:gd name="connsiteX12-21081" fmla="*/ 1069066 w 2769956"/>
                      <a:gd name="connsiteY12-21082" fmla="*/ 473498 h 1583132"/>
                      <a:gd name="connsiteX13-21083" fmla="*/ 1108203 w 2769956"/>
                      <a:gd name="connsiteY13-21084" fmla="*/ 441476 h 1583132"/>
                      <a:gd name="connsiteX14-21085" fmla="*/ 1158015 w 2769956"/>
                      <a:gd name="connsiteY14-21086" fmla="*/ 448592 h 1583132"/>
                      <a:gd name="connsiteX15-21087" fmla="*/ 1197153 w 2769956"/>
                      <a:gd name="connsiteY15-21088" fmla="*/ 437918 h 1583132"/>
                      <a:gd name="connsiteX16-21089" fmla="*/ 1207827 w 2769956"/>
                      <a:gd name="connsiteY16-21090" fmla="*/ 494846 h 1583132"/>
                      <a:gd name="connsiteX17-21091" fmla="*/ 1236291 w 2769956"/>
                      <a:gd name="connsiteY17-21092" fmla="*/ 519752 h 1583132"/>
                      <a:gd name="connsiteX18-21093" fmla="*/ 1232733 w 2769956"/>
                      <a:gd name="connsiteY18-21094" fmla="*/ 562447 h 1583132"/>
                      <a:gd name="connsiteX19-21095" fmla="*/ 1225617 w 2769956"/>
                      <a:gd name="connsiteY19-21096" fmla="*/ 601585 h 1583132"/>
                      <a:gd name="connsiteX20-21097" fmla="*/ 1200711 w 2769956"/>
                      <a:gd name="connsiteY20-21098" fmla="*/ 626491 h 1583132"/>
                      <a:gd name="connsiteX21-21099" fmla="*/ 1165131 w 2769956"/>
                      <a:gd name="connsiteY21-21100" fmla="*/ 679861 h 1583132"/>
                      <a:gd name="connsiteX22-21101" fmla="*/ 1190037 w 2769956"/>
                      <a:gd name="connsiteY22-21102" fmla="*/ 694093 h 1583132"/>
                      <a:gd name="connsiteX23-21103" fmla="*/ 1232733 w 2769956"/>
                      <a:gd name="connsiteY23-21104" fmla="*/ 665629 h 1583132"/>
                      <a:gd name="connsiteX24-21105" fmla="*/ 1268312 w 2769956"/>
                      <a:gd name="connsiteY24-21106" fmla="*/ 733230 h 1583132"/>
                      <a:gd name="connsiteX25-21107" fmla="*/ 1303892 w 2769956"/>
                      <a:gd name="connsiteY25-21108" fmla="*/ 736788 h 1583132"/>
                      <a:gd name="connsiteX26-21109" fmla="*/ 1350146 w 2769956"/>
                      <a:gd name="connsiteY26-21110" fmla="*/ 747462 h 1583132"/>
                      <a:gd name="connsiteX27-21111" fmla="*/ 1385726 w 2769956"/>
                      <a:gd name="connsiteY27-21112" fmla="*/ 690535 h 1583132"/>
                      <a:gd name="connsiteX28-21113" fmla="*/ 1424863 w 2769956"/>
                      <a:gd name="connsiteY28-21114" fmla="*/ 665629 h 1583132"/>
                      <a:gd name="connsiteX29-21115" fmla="*/ 1478233 w 2769956"/>
                      <a:gd name="connsiteY29-21116" fmla="*/ 690535 h 1583132"/>
                      <a:gd name="connsiteX30-21117" fmla="*/ 1506697 w 2769956"/>
                      <a:gd name="connsiteY30-21118" fmla="*/ 704767 h 1583132"/>
                      <a:gd name="connsiteX31-21119" fmla="*/ 1531603 w 2769956"/>
                      <a:gd name="connsiteY31-21120" fmla="*/ 694093 h 1583132"/>
                      <a:gd name="connsiteX32-21121" fmla="*/ 1520929 w 2769956"/>
                      <a:gd name="connsiteY32-21122" fmla="*/ 654955 h 1583132"/>
                      <a:gd name="connsiteX33-21123" fmla="*/ 1524487 w 2769956"/>
                      <a:gd name="connsiteY33-21124" fmla="*/ 612259 h 1583132"/>
                      <a:gd name="connsiteX34-21125" fmla="*/ 1560067 w 2769956"/>
                      <a:gd name="connsiteY34-21126" fmla="*/ 580237 h 1583132"/>
                      <a:gd name="connsiteX35-21127" fmla="*/ 1631226 w 2769956"/>
                      <a:gd name="connsiteY35-21128" fmla="*/ 590911 h 1583132"/>
                      <a:gd name="connsiteX36-21129" fmla="*/ 1698828 w 2769956"/>
                      <a:gd name="connsiteY36-21130" fmla="*/ 615817 h 1583132"/>
                      <a:gd name="connsiteX37-21131" fmla="*/ 1745081 w 2769956"/>
                      <a:gd name="connsiteY37-21132" fmla="*/ 615817 h 1583132"/>
                      <a:gd name="connsiteX38-21133" fmla="*/ 1784219 w 2769956"/>
                      <a:gd name="connsiteY38-21134" fmla="*/ 601585 h 1583132"/>
                      <a:gd name="connsiteX39-21135" fmla="*/ 1802009 w 2769956"/>
                      <a:gd name="connsiteY39-21136" fmla="*/ 598027 h 1583132"/>
                      <a:gd name="connsiteX40-21137" fmla="*/ 1819799 w 2769956"/>
                      <a:gd name="connsiteY40-21138" fmla="*/ 630049 h 1583132"/>
                      <a:gd name="connsiteX41-21139" fmla="*/ 1762871 w 2769956"/>
                      <a:gd name="connsiteY41-21140" fmla="*/ 704767 h 1583132"/>
                      <a:gd name="connsiteX42-21141" fmla="*/ 1748639 w 2769956"/>
                      <a:gd name="connsiteY42-21142" fmla="*/ 747462 h 1583132"/>
                      <a:gd name="connsiteX43-21143" fmla="*/ 1784219 w 2769956"/>
                      <a:gd name="connsiteY43-21144" fmla="*/ 761694 h 1583132"/>
                      <a:gd name="connsiteX44-21145" fmla="*/ 1880284 w 2769956"/>
                      <a:gd name="connsiteY44-21146" fmla="*/ 743904 h 1583132"/>
                      <a:gd name="connsiteX45-21147" fmla="*/ 1933654 w 2769956"/>
                      <a:gd name="connsiteY45-21148" fmla="*/ 708324 h 1583132"/>
                      <a:gd name="connsiteX46-21149" fmla="*/ 1976350 w 2769956"/>
                      <a:gd name="connsiteY46-21150" fmla="*/ 722556 h 1583132"/>
                      <a:gd name="connsiteX47-21151" fmla="*/ 2001256 w 2769956"/>
                      <a:gd name="connsiteY47-21152" fmla="*/ 754578 h 1583132"/>
                      <a:gd name="connsiteX48-21153" fmla="*/ 2036835 w 2769956"/>
                      <a:gd name="connsiteY48-21154" fmla="*/ 715440 h 1583132"/>
                      <a:gd name="connsiteX49-21155" fmla="*/ 2047509 w 2769956"/>
                      <a:gd name="connsiteY49-21156" fmla="*/ 558889 h 1583132"/>
                      <a:gd name="connsiteX50-21157" fmla="*/ 2065299 w 2769956"/>
                      <a:gd name="connsiteY50-21158" fmla="*/ 491288 h 1583132"/>
                      <a:gd name="connsiteX51-21159" fmla="*/ 2115111 w 2769956"/>
                      <a:gd name="connsiteY51-21160" fmla="*/ 445034 h 1583132"/>
                      <a:gd name="connsiteX52-21161" fmla="*/ 2132901 w 2769956"/>
                      <a:gd name="connsiteY52-21162" fmla="*/ 348969 h 1583132"/>
                      <a:gd name="connsiteX53-21163" fmla="*/ 2129343 w 2769956"/>
                      <a:gd name="connsiteY53-21164" fmla="*/ 299157 h 1583132"/>
                      <a:gd name="connsiteX54-21165" fmla="*/ 2193386 w 2769956"/>
                      <a:gd name="connsiteY54-21166" fmla="*/ 267135 h 1583132"/>
                      <a:gd name="connsiteX55-21167" fmla="*/ 2214734 w 2769956"/>
                      <a:gd name="connsiteY55-21168" fmla="*/ 224440 h 1583132"/>
                      <a:gd name="connsiteX56-21169" fmla="*/ 2207618 w 2769956"/>
                      <a:gd name="connsiteY56-21170" fmla="*/ 142606 h 1583132"/>
                      <a:gd name="connsiteX57-21171" fmla="*/ 2236082 w 2769956"/>
                      <a:gd name="connsiteY57-21172" fmla="*/ 96353 h 1583132"/>
                      <a:gd name="connsiteX58-21173" fmla="*/ 2300126 w 2769956"/>
                      <a:gd name="connsiteY58-21174" fmla="*/ 92795 h 1583132"/>
                      <a:gd name="connsiteX59-21175" fmla="*/ 2346379 w 2769956"/>
                      <a:gd name="connsiteY59-21176" fmla="*/ 64331 h 1583132"/>
                      <a:gd name="connsiteX60-21177" fmla="*/ 2396191 w 2769956"/>
                      <a:gd name="connsiteY60-21178" fmla="*/ 28751 h 1583132"/>
                      <a:gd name="connsiteX61-21179" fmla="*/ 2431771 w 2769956"/>
                      <a:gd name="connsiteY61-21180" fmla="*/ 287 h 1583132"/>
                      <a:gd name="connsiteX62-21181" fmla="*/ 2474467 w 2769956"/>
                      <a:gd name="connsiteY62-21182" fmla="*/ 46541 h 1583132"/>
                      <a:gd name="connsiteX63-21183" fmla="*/ 2520720 w 2769956"/>
                      <a:gd name="connsiteY63-21184" fmla="*/ 128374 h 1583132"/>
                      <a:gd name="connsiteX64-21185" fmla="*/ 2538510 w 2769956"/>
                      <a:gd name="connsiteY64-21186" fmla="*/ 160396 h 1583132"/>
                      <a:gd name="connsiteX65-21187" fmla="*/ 2588322 w 2769956"/>
                      <a:gd name="connsiteY65-21188" fmla="*/ 139048 h 1583132"/>
                      <a:gd name="connsiteX66-21189" fmla="*/ 2648807 w 2769956"/>
                      <a:gd name="connsiteY66-21190" fmla="*/ 114142 h 1583132"/>
                      <a:gd name="connsiteX67-21191" fmla="*/ 2659481 w 2769956"/>
                      <a:gd name="connsiteY67-21192" fmla="*/ 156838 h 1583132"/>
                      <a:gd name="connsiteX68-21193" fmla="*/ 2712851 w 2769956"/>
                      <a:gd name="connsiteY68-21194" fmla="*/ 149722 h 1583132"/>
                      <a:gd name="connsiteX69-21195" fmla="*/ 2748431 w 2769956"/>
                      <a:gd name="connsiteY69-21196" fmla="*/ 156838 h 1583132"/>
                      <a:gd name="connsiteX70-21197" fmla="*/ 2769779 w 2769956"/>
                      <a:gd name="connsiteY70-21198" fmla="*/ 195976 h 1583132"/>
                      <a:gd name="connsiteX71-21199" fmla="*/ 2755547 w 2769956"/>
                      <a:gd name="connsiteY71-21200" fmla="*/ 227998 h 1583132"/>
                      <a:gd name="connsiteX72-21201" fmla="*/ 2705735 w 2769956"/>
                      <a:gd name="connsiteY72-21202" fmla="*/ 302715 h 1583132"/>
                      <a:gd name="connsiteX73-21203" fmla="*/ 2680829 w 2769956"/>
                      <a:gd name="connsiteY73-21204" fmla="*/ 341853 h 1583132"/>
                      <a:gd name="connsiteX74-21205" fmla="*/ 2663039 w 2769956"/>
                      <a:gd name="connsiteY74-21206" fmla="*/ 391665 h 1583132"/>
                      <a:gd name="connsiteX75-21207" fmla="*/ 2648807 w 2769956"/>
                      <a:gd name="connsiteY75-21208" fmla="*/ 416570 h 1583132"/>
                      <a:gd name="connsiteX76-21209" fmla="*/ 2680829 w 2769956"/>
                      <a:gd name="connsiteY76-21210" fmla="*/ 441476 h 1583132"/>
                      <a:gd name="connsiteX77-21211" fmla="*/ 2655923 w 2769956"/>
                      <a:gd name="connsiteY77-21212" fmla="*/ 494846 h 1583132"/>
                      <a:gd name="connsiteX78-21213" fmla="*/ 2677271 w 2769956"/>
                      <a:gd name="connsiteY78-21214" fmla="*/ 548216 h 1583132"/>
                      <a:gd name="connsiteX79-21215" fmla="*/ 2634575 w 2769956"/>
                      <a:gd name="connsiteY79-21216" fmla="*/ 537542 h 1583132"/>
                      <a:gd name="connsiteX80-21217" fmla="*/ 2588322 w 2769956"/>
                      <a:gd name="connsiteY80-21218" fmla="*/ 526868 h 1583132"/>
                      <a:gd name="connsiteX81-21219" fmla="*/ 2616786 w 2769956"/>
                      <a:gd name="connsiteY81-21220" fmla="*/ 558889 h 1583132"/>
                      <a:gd name="connsiteX82-21221" fmla="*/ 2588322 w 2769956"/>
                      <a:gd name="connsiteY82-21222" fmla="*/ 605143 h 1583132"/>
                      <a:gd name="connsiteX83-21223" fmla="*/ 2566974 w 2769956"/>
                      <a:gd name="connsiteY83-21224" fmla="*/ 612259 h 1583132"/>
                      <a:gd name="connsiteX84-21225" fmla="*/ 2556300 w 2769956"/>
                      <a:gd name="connsiteY84-21226" fmla="*/ 644281 h 1583132"/>
                      <a:gd name="connsiteX85-21227" fmla="*/ 2520720 w 2769956"/>
                      <a:gd name="connsiteY85-21228" fmla="*/ 676303 h 1583132"/>
                      <a:gd name="connsiteX86-21229" fmla="*/ 2506488 w 2769956"/>
                      <a:gd name="connsiteY86-21230" fmla="*/ 708324 h 1583132"/>
                      <a:gd name="connsiteX87-21231" fmla="*/ 2470909 w 2769956"/>
                      <a:gd name="connsiteY87-21232" fmla="*/ 711882 h 1583132"/>
                      <a:gd name="connsiteX88-21233" fmla="*/ 2438887 w 2769956"/>
                      <a:gd name="connsiteY88-21234" fmla="*/ 715440 h 1583132"/>
                      <a:gd name="connsiteX89-21235" fmla="*/ 2424655 w 2769956"/>
                      <a:gd name="connsiteY89-21236" fmla="*/ 754578 h 1583132"/>
                      <a:gd name="connsiteX90-21237" fmla="*/ 2421097 w 2769956"/>
                      <a:gd name="connsiteY90-21238" fmla="*/ 768810 h 1583132"/>
                      <a:gd name="connsiteX91-21239" fmla="*/ 2381959 w 2769956"/>
                      <a:gd name="connsiteY91-21240" fmla="*/ 825738 h 1583132"/>
                      <a:gd name="connsiteX92-21241" fmla="*/ 2346379 w 2769956"/>
                      <a:gd name="connsiteY92-21242" fmla="*/ 847086 h 1583132"/>
                      <a:gd name="connsiteX93-21243" fmla="*/ 2335705 w 2769956"/>
                      <a:gd name="connsiteY93-21244" fmla="*/ 847086 h 1583132"/>
                      <a:gd name="connsiteX94-21245" fmla="*/ 2314358 w 2769956"/>
                      <a:gd name="connsiteY94-21246" fmla="*/ 871991 h 1583132"/>
                      <a:gd name="connsiteX95-21247" fmla="*/ 2293010 w 2769956"/>
                      <a:gd name="connsiteY95-21248" fmla="*/ 879107 h 1583132"/>
                      <a:gd name="connsiteX96-21249" fmla="*/ 2260988 w 2769956"/>
                      <a:gd name="connsiteY96-21250" fmla="*/ 900455 h 1583132"/>
                      <a:gd name="connsiteX97-21251" fmla="*/ 2218292 w 2769956"/>
                      <a:gd name="connsiteY97-21252" fmla="*/ 907571 h 1583132"/>
                      <a:gd name="connsiteX98-21253" fmla="*/ 2189828 w 2769956"/>
                      <a:gd name="connsiteY98-21254" fmla="*/ 985847 h 1583132"/>
                      <a:gd name="connsiteX99-21255" fmla="*/ 2157807 w 2769956"/>
                      <a:gd name="connsiteY99-21256" fmla="*/ 1039216 h 1583132"/>
                      <a:gd name="connsiteX100-21257" fmla="*/ 2122227 w 2769956"/>
                      <a:gd name="connsiteY100-21258" fmla="*/ 1042774 h 1583132"/>
                      <a:gd name="connsiteX101-21259" fmla="*/ 2097321 w 2769956"/>
                      <a:gd name="connsiteY101-21260" fmla="*/ 1057006 h 1583132"/>
                      <a:gd name="connsiteX102-21261" fmla="*/ 2068857 w 2769956"/>
                      <a:gd name="connsiteY102-21262" fmla="*/ 1064122 h 1583132"/>
                      <a:gd name="connsiteX103-21263" fmla="*/ 2022603 w 2769956"/>
                      <a:gd name="connsiteY103-21264" fmla="*/ 1081912 h 1583132"/>
                      <a:gd name="connsiteX104-21265" fmla="*/ 2004814 w 2769956"/>
                      <a:gd name="connsiteY104-21266" fmla="*/ 1060564 h 1583132"/>
                      <a:gd name="connsiteX105-21267" fmla="*/ 1990582 w 2769956"/>
                      <a:gd name="connsiteY105-21268" fmla="*/ 1081912 h 1583132"/>
                      <a:gd name="connsiteX106-21269" fmla="*/ 1979908 w 2769956"/>
                      <a:gd name="connsiteY106-21270" fmla="*/ 1106818 h 1583132"/>
                      <a:gd name="connsiteX107-21271" fmla="*/ 1944328 w 2769956"/>
                      <a:gd name="connsiteY107-21272" fmla="*/ 1081912 h 1583132"/>
                      <a:gd name="connsiteX108-21273" fmla="*/ 1908748 w 2769956"/>
                      <a:gd name="connsiteY108-21274" fmla="*/ 1089028 h 1583132"/>
                      <a:gd name="connsiteX109-21275" fmla="*/ 1866053 w 2769956"/>
                      <a:gd name="connsiteY109-21276" fmla="*/ 1117492 h 1583132"/>
                      <a:gd name="connsiteX110-21277" fmla="*/ 1837589 w 2769956"/>
                      <a:gd name="connsiteY110-21278" fmla="*/ 1103260 h 1583132"/>
                      <a:gd name="connsiteX111-21279" fmla="*/ 1844705 w 2769956"/>
                      <a:gd name="connsiteY111-21280" fmla="*/ 1078354 h 1583132"/>
                      <a:gd name="connsiteX112-21281" fmla="*/ 1805567 w 2769956"/>
                      <a:gd name="connsiteY112-21282" fmla="*/ 1106818 h 1583132"/>
                      <a:gd name="connsiteX113-21283" fmla="*/ 1805567 w 2769956"/>
                      <a:gd name="connsiteY113-21284" fmla="*/ 1138840 h 1583132"/>
                      <a:gd name="connsiteX114-21285" fmla="*/ 1787777 w 2769956"/>
                      <a:gd name="connsiteY114-21286" fmla="*/ 1128166 h 1583132"/>
                      <a:gd name="connsiteX115-21287" fmla="*/ 1773545 w 2769956"/>
                      <a:gd name="connsiteY115-21288" fmla="*/ 1149514 h 1583132"/>
                      <a:gd name="connsiteX116-21289" fmla="*/ 1766429 w 2769956"/>
                      <a:gd name="connsiteY116-21290" fmla="*/ 1188651 h 1583132"/>
                      <a:gd name="connsiteX117-21291" fmla="*/ 1702386 w 2769956"/>
                      <a:gd name="connsiteY117-21292" fmla="*/ 1188651 h 1583132"/>
                      <a:gd name="connsiteX118-21293" fmla="*/ 1698828 w 2769956"/>
                      <a:gd name="connsiteY118-21294" fmla="*/ 1142398 h 1583132"/>
                      <a:gd name="connsiteX119-21295" fmla="*/ 1638342 w 2769956"/>
                      <a:gd name="connsiteY119-21296" fmla="*/ 1081912 h 1583132"/>
                      <a:gd name="connsiteX120-21297" fmla="*/ 1627668 w 2769956"/>
                      <a:gd name="connsiteY120-21298" fmla="*/ 1053448 h 1583132"/>
                      <a:gd name="connsiteX121-21299" fmla="*/ 1641900 w 2769956"/>
                      <a:gd name="connsiteY121-21300" fmla="*/ 1113934 h 1583132"/>
                      <a:gd name="connsiteX122-21301" fmla="*/ 1613436 w 2769956"/>
                      <a:gd name="connsiteY122-21302" fmla="*/ 1103260 h 1583132"/>
                      <a:gd name="connsiteX123-21303" fmla="*/ 1645458 w 2769956"/>
                      <a:gd name="connsiteY123-21304" fmla="*/ 1174419 h 1583132"/>
                      <a:gd name="connsiteX124-21305" fmla="*/ 1631226 w 2769956"/>
                      <a:gd name="connsiteY124-21306" fmla="*/ 1213557 h 1583132"/>
                      <a:gd name="connsiteX125-21307" fmla="*/ 1616994 w 2769956"/>
                      <a:gd name="connsiteY125-21308" fmla="*/ 1217115 h 1583132"/>
                      <a:gd name="connsiteX126-21309" fmla="*/ 1588530 w 2769956"/>
                      <a:gd name="connsiteY126-21310" fmla="*/ 1192209 h 1583132"/>
                      <a:gd name="connsiteX127-21311" fmla="*/ 1574298 w 2769956"/>
                      <a:gd name="connsiteY127-21312" fmla="*/ 1224231 h 1583132"/>
                      <a:gd name="connsiteX128-21313" fmla="*/ 1549393 w 2769956"/>
                      <a:gd name="connsiteY128-21314" fmla="*/ 1217115 h 1583132"/>
                      <a:gd name="connsiteX129-21315" fmla="*/ 1545835 w 2769956"/>
                      <a:gd name="connsiteY129-21316" fmla="*/ 1181535 h 1583132"/>
                      <a:gd name="connsiteX130-21317" fmla="*/ 1538719 w 2769956"/>
                      <a:gd name="connsiteY130-21318" fmla="*/ 1266927 h 1583132"/>
                      <a:gd name="connsiteX131-21319" fmla="*/ 1496023 w 2769956"/>
                      <a:gd name="connsiteY131-21320" fmla="*/ 1274043 h 1583132"/>
                      <a:gd name="connsiteX132-21321" fmla="*/ 1474675 w 2769956"/>
                      <a:gd name="connsiteY132-21322" fmla="*/ 1288275 h 1583132"/>
                      <a:gd name="connsiteX133-21323" fmla="*/ 1442653 w 2769956"/>
                      <a:gd name="connsiteY133-21324" fmla="*/ 1277601 h 1583132"/>
                      <a:gd name="connsiteX134-21325" fmla="*/ 1407074 w 2769956"/>
                      <a:gd name="connsiteY134-21326" fmla="*/ 1302507 h 1583132"/>
                      <a:gd name="connsiteX135-21327" fmla="*/ 1367936 w 2769956"/>
                      <a:gd name="connsiteY135-21328" fmla="*/ 1284717 h 1583132"/>
                      <a:gd name="connsiteX136-21329" fmla="*/ 1357262 w 2769956"/>
                      <a:gd name="connsiteY136-21330" fmla="*/ 1295391 h 1583132"/>
                      <a:gd name="connsiteX137-21331" fmla="*/ 1332356 w 2769956"/>
                      <a:gd name="connsiteY137-21332" fmla="*/ 1330970 h 1583132"/>
                      <a:gd name="connsiteX138-21333" fmla="*/ 1321682 w 2769956"/>
                      <a:gd name="connsiteY138-21334" fmla="*/ 1309623 h 1583132"/>
                      <a:gd name="connsiteX139-21335" fmla="*/ 1314566 w 2769956"/>
                      <a:gd name="connsiteY139-21336" fmla="*/ 1291833 h 1583132"/>
                      <a:gd name="connsiteX140-21337" fmla="*/ 1300334 w 2769956"/>
                      <a:gd name="connsiteY140-21338" fmla="*/ 1330970 h 1583132"/>
                      <a:gd name="connsiteX141-21339" fmla="*/ 1232733 w 2769956"/>
                      <a:gd name="connsiteY141-21340" fmla="*/ 1338086 h 1583132"/>
                      <a:gd name="connsiteX142-21341" fmla="*/ 1200711 w 2769956"/>
                      <a:gd name="connsiteY142-21342" fmla="*/ 1359434 h 1583132"/>
                      <a:gd name="connsiteX143-21343" fmla="*/ 1133109 w 2769956"/>
                      <a:gd name="connsiteY143-21344" fmla="*/ 1387898 h 1583132"/>
                      <a:gd name="connsiteX144-21345" fmla="*/ 1090414 w 2769956"/>
                      <a:gd name="connsiteY144-21346" fmla="*/ 1430594 h 1583132"/>
                      <a:gd name="connsiteX145-21347" fmla="*/ 1022812 w 2769956"/>
                      <a:gd name="connsiteY145-21348" fmla="*/ 1437710 h 1583132"/>
                      <a:gd name="connsiteX146-21349" fmla="*/ 1069066 w 2769956"/>
                      <a:gd name="connsiteY146-21350" fmla="*/ 1476847 h 1583132"/>
                      <a:gd name="connsiteX147-21351" fmla="*/ 1061950 w 2769956"/>
                      <a:gd name="connsiteY147-21352" fmla="*/ 1501753 h 1583132"/>
                      <a:gd name="connsiteX148-21353" fmla="*/ 1086856 w 2769956"/>
                      <a:gd name="connsiteY148-21354" fmla="*/ 1537333 h 1583132"/>
                      <a:gd name="connsiteX149-21355" fmla="*/ 1037044 w 2769956"/>
                      <a:gd name="connsiteY149-21356" fmla="*/ 1576471 h 1583132"/>
                      <a:gd name="connsiteX150-21357" fmla="*/ 969442 w 2769956"/>
                      <a:gd name="connsiteY150-21358" fmla="*/ 1580029 h 1583132"/>
                      <a:gd name="connsiteX151-21359" fmla="*/ 955210 w 2769956"/>
                      <a:gd name="connsiteY151-21360" fmla="*/ 1544449 h 1583132"/>
                      <a:gd name="connsiteX152-21361" fmla="*/ 926747 w 2769956"/>
                      <a:gd name="connsiteY152-21362" fmla="*/ 1473289 h 1583132"/>
                      <a:gd name="connsiteX153-21363" fmla="*/ 933863 w 2769956"/>
                      <a:gd name="connsiteY153-21364" fmla="*/ 1419920 h 1583132"/>
                      <a:gd name="connsiteX154-21365" fmla="*/ 948095 w 2769956"/>
                      <a:gd name="connsiteY154-21366" fmla="*/ 1355876 h 1583132"/>
                      <a:gd name="connsiteX155-21367" fmla="*/ 965884 w 2769956"/>
                      <a:gd name="connsiteY155-21368" fmla="*/ 1355876 h 1583132"/>
                      <a:gd name="connsiteX156-21369" fmla="*/ 933863 w 2769956"/>
                      <a:gd name="connsiteY156-21370" fmla="*/ 1334528 h 1583132"/>
                      <a:gd name="connsiteX157-21371" fmla="*/ 905399 w 2769956"/>
                      <a:gd name="connsiteY157-21372" fmla="*/ 1355876 h 1583132"/>
                      <a:gd name="connsiteX158-21373" fmla="*/ 827123 w 2769956"/>
                      <a:gd name="connsiteY158-21374" fmla="*/ 1362992 h 1583132"/>
                      <a:gd name="connsiteX159-21375" fmla="*/ 816449 w 2769956"/>
                      <a:gd name="connsiteY159-21376" fmla="*/ 1338086 h 1583132"/>
                      <a:gd name="connsiteX160-21377" fmla="*/ 766638 w 2769956"/>
                      <a:gd name="connsiteY160-21378" fmla="*/ 1320296 h 1583132"/>
                      <a:gd name="connsiteX161-21379" fmla="*/ 734616 w 2769956"/>
                      <a:gd name="connsiteY161-21380" fmla="*/ 1263369 h 1583132"/>
                      <a:gd name="connsiteX162-21381" fmla="*/ 731058 w 2769956"/>
                      <a:gd name="connsiteY162-21382" fmla="*/ 1309623 h 1583132"/>
                      <a:gd name="connsiteX163-21383" fmla="*/ 709710 w 2769956"/>
                      <a:gd name="connsiteY163-21384" fmla="*/ 1316738 h 1583132"/>
                      <a:gd name="connsiteX164-21385" fmla="*/ 684804 w 2769956"/>
                      <a:gd name="connsiteY164-21386" fmla="*/ 1309623 h 1583132"/>
                      <a:gd name="connsiteX165-21387" fmla="*/ 667014 w 2769956"/>
                      <a:gd name="connsiteY165-21388" fmla="*/ 1327412 h 1583132"/>
                      <a:gd name="connsiteX166-21389" fmla="*/ 627877 w 2769956"/>
                      <a:gd name="connsiteY166-21390" fmla="*/ 1330970 h 1583132"/>
                      <a:gd name="connsiteX167-21391" fmla="*/ 592297 w 2769956"/>
                      <a:gd name="connsiteY167-21392" fmla="*/ 1298949 h 1583132"/>
                      <a:gd name="connsiteX168-21393" fmla="*/ 546043 w 2769956"/>
                      <a:gd name="connsiteY168-21394" fmla="*/ 1313181 h 1583132"/>
                      <a:gd name="connsiteX169-21395" fmla="*/ 489116 w 2769956"/>
                      <a:gd name="connsiteY169-21396" fmla="*/ 1288275 h 1583132"/>
                      <a:gd name="connsiteX170-21397" fmla="*/ 442862 w 2769956"/>
                      <a:gd name="connsiteY170-21398" fmla="*/ 1259811 h 1583132"/>
                      <a:gd name="connsiteX171-21399" fmla="*/ 385934 w 2769956"/>
                      <a:gd name="connsiteY171-21400" fmla="*/ 1249137 h 1583132"/>
                      <a:gd name="connsiteX172-21401" fmla="*/ 389492 w 2769956"/>
                      <a:gd name="connsiteY172-21402" fmla="*/ 1185093 h 1583132"/>
                      <a:gd name="connsiteX173-21403" fmla="*/ 378818 w 2769956"/>
                      <a:gd name="connsiteY173-21404" fmla="*/ 1138840 h 1583132"/>
                      <a:gd name="connsiteX174-21405" fmla="*/ 407282 w 2769956"/>
                      <a:gd name="connsiteY174-21406" fmla="*/ 1103260 h 1583132"/>
                      <a:gd name="connsiteX175-21407" fmla="*/ 382376 w 2769956"/>
                      <a:gd name="connsiteY175-21408" fmla="*/ 1064122 h 1583132"/>
                      <a:gd name="connsiteX176-21409" fmla="*/ 336123 w 2769956"/>
                      <a:gd name="connsiteY176-21410" fmla="*/ 1078354 h 1583132"/>
                      <a:gd name="connsiteX177-21411" fmla="*/ 311217 w 2769956"/>
                      <a:gd name="connsiteY177-21412" fmla="*/ 1053448 h 1583132"/>
                      <a:gd name="connsiteX178-21413" fmla="*/ 268521 w 2769956"/>
                      <a:gd name="connsiteY178-21414" fmla="*/ 1060564 h 1583132"/>
                      <a:gd name="connsiteX179-21415" fmla="*/ 211593 w 2769956"/>
                      <a:gd name="connsiteY179-21416" fmla="*/ 1039216 h 1583132"/>
                      <a:gd name="connsiteX180-21417" fmla="*/ 190246 w 2769956"/>
                      <a:gd name="connsiteY180-21418" fmla="*/ 1007195 h 1583132"/>
                      <a:gd name="connsiteX181-21419" fmla="*/ 236499 w 2769956"/>
                      <a:gd name="connsiteY181-21420" fmla="*/ 964499 h 1583132"/>
                      <a:gd name="connsiteX182-21421" fmla="*/ 275637 w 2769956"/>
                      <a:gd name="connsiteY182-21422" fmla="*/ 943151 h 1583132"/>
                      <a:gd name="connsiteX183-21423" fmla="*/ 307659 w 2769956"/>
                      <a:gd name="connsiteY183-21424" fmla="*/ 957383 h 1583132"/>
                      <a:gd name="connsiteX184-21425" fmla="*/ 325449 w 2769956"/>
                      <a:gd name="connsiteY184-21426" fmla="*/ 893339 h 1583132"/>
                      <a:gd name="connsiteX185-21427" fmla="*/ 300543 w 2769956"/>
                      <a:gd name="connsiteY185-21428" fmla="*/ 832854 h 1583132"/>
                      <a:gd name="connsiteX186-21429" fmla="*/ 261405 w 2769956"/>
                      <a:gd name="connsiteY186-21430" fmla="*/ 847086 h 1583132"/>
                      <a:gd name="connsiteX187-21431" fmla="*/ 236499 w 2769956"/>
                      <a:gd name="connsiteY187-21432" fmla="*/ 829296 h 1583132"/>
                      <a:gd name="connsiteX188-21433" fmla="*/ 211593 w 2769956"/>
                      <a:gd name="connsiteY188-21434" fmla="*/ 847086 h 1583132"/>
                      <a:gd name="connsiteX189-21435" fmla="*/ 165340 w 2769956"/>
                      <a:gd name="connsiteY189-21436" fmla="*/ 829296 h 1583132"/>
                      <a:gd name="connsiteX190-21437" fmla="*/ 151108 w 2769956"/>
                      <a:gd name="connsiteY190-21438" fmla="*/ 807948 h 1583132"/>
                      <a:gd name="connsiteX191-21439" fmla="*/ 136876 w 2769956"/>
                      <a:gd name="connsiteY191-21440" fmla="*/ 772368 h 1583132"/>
                      <a:gd name="connsiteX192-21441" fmla="*/ 83506 w 2769956"/>
                      <a:gd name="connsiteY192-21442" fmla="*/ 758136 h 1583132"/>
                      <a:gd name="connsiteX193-21443" fmla="*/ 65716 w 2769956"/>
                      <a:gd name="connsiteY193-21444" fmla="*/ 765252 h 1583132"/>
                      <a:gd name="connsiteX194-21445" fmla="*/ 44368 w 2769956"/>
                      <a:gd name="connsiteY194-21446" fmla="*/ 718998 h 1583132"/>
                      <a:gd name="connsiteX195-21447" fmla="*/ 58600 w 2769956"/>
                      <a:gd name="connsiteY195-21448" fmla="*/ 665629 h 1583132"/>
                      <a:gd name="connsiteX196-21449" fmla="*/ 69274 w 2769956"/>
                      <a:gd name="connsiteY196-21450" fmla="*/ 619375 h 1583132"/>
                      <a:gd name="connsiteX197-21451" fmla="*/ 87064 w 2769956"/>
                      <a:gd name="connsiteY197-21452" fmla="*/ 605143 h 1583132"/>
                      <a:gd name="connsiteX198-21453" fmla="*/ 58600 w 2769956"/>
                      <a:gd name="connsiteY198-21454" fmla="*/ 576679 h 1583132"/>
                      <a:gd name="connsiteX199-21455" fmla="*/ 1673 w 2769956"/>
                      <a:gd name="connsiteY199-21456" fmla="*/ 533984 h 1583132"/>
                      <a:gd name="connsiteX0-21457" fmla="*/ 1673 w 2769956"/>
                      <a:gd name="connsiteY0-21458" fmla="*/ 533984 h 1583132"/>
                      <a:gd name="connsiteX1-21459" fmla="*/ 834239 w 2769956"/>
                      <a:gd name="connsiteY1-21460" fmla="*/ 284925 h 1583132"/>
                      <a:gd name="connsiteX2-21461" fmla="*/ 884051 w 2769956"/>
                      <a:gd name="connsiteY2-21462" fmla="*/ 277809 h 1583132"/>
                      <a:gd name="connsiteX3-21463" fmla="*/ 919631 w 2769956"/>
                      <a:gd name="connsiteY3-21464" fmla="*/ 295599 h 1583132"/>
                      <a:gd name="connsiteX4-21465" fmla="*/ 912515 w 2769956"/>
                      <a:gd name="connsiteY4-21466" fmla="*/ 348969 h 1583132"/>
                      <a:gd name="connsiteX5-21467" fmla="*/ 891167 w 2769956"/>
                      <a:gd name="connsiteY5-21468" fmla="*/ 398781 h 1583132"/>
                      <a:gd name="connsiteX6-21469" fmla="*/ 901841 w 2769956"/>
                      <a:gd name="connsiteY6-21470" fmla="*/ 466382 h 1583132"/>
                      <a:gd name="connsiteX7-21471" fmla="*/ 940979 w 2769956"/>
                      <a:gd name="connsiteY7-21472" fmla="*/ 498404 h 1583132"/>
                      <a:gd name="connsiteX8-21473" fmla="*/ 962326 w 2769956"/>
                      <a:gd name="connsiteY8-21474" fmla="*/ 530426 h 1583132"/>
                      <a:gd name="connsiteX9-21475" fmla="*/ 990790 w 2769956"/>
                      <a:gd name="connsiteY9-21476" fmla="*/ 477056 h 1583132"/>
                      <a:gd name="connsiteX10-21477" fmla="*/ 1033486 w 2769956"/>
                      <a:gd name="connsiteY10-21478" fmla="*/ 487730 h 1583132"/>
                      <a:gd name="connsiteX11-21479" fmla="*/ 1069066 w 2769956"/>
                      <a:gd name="connsiteY11-21480" fmla="*/ 473498 h 1583132"/>
                      <a:gd name="connsiteX12-21481" fmla="*/ 1108203 w 2769956"/>
                      <a:gd name="connsiteY12-21482" fmla="*/ 441476 h 1583132"/>
                      <a:gd name="connsiteX13-21483" fmla="*/ 1158015 w 2769956"/>
                      <a:gd name="connsiteY13-21484" fmla="*/ 448592 h 1583132"/>
                      <a:gd name="connsiteX14-21485" fmla="*/ 1197153 w 2769956"/>
                      <a:gd name="connsiteY14-21486" fmla="*/ 437918 h 1583132"/>
                      <a:gd name="connsiteX15-21487" fmla="*/ 1207827 w 2769956"/>
                      <a:gd name="connsiteY15-21488" fmla="*/ 494846 h 1583132"/>
                      <a:gd name="connsiteX16-21489" fmla="*/ 1236291 w 2769956"/>
                      <a:gd name="connsiteY16-21490" fmla="*/ 519752 h 1583132"/>
                      <a:gd name="connsiteX17-21491" fmla="*/ 1232733 w 2769956"/>
                      <a:gd name="connsiteY17-21492" fmla="*/ 562447 h 1583132"/>
                      <a:gd name="connsiteX18-21493" fmla="*/ 1225617 w 2769956"/>
                      <a:gd name="connsiteY18-21494" fmla="*/ 601585 h 1583132"/>
                      <a:gd name="connsiteX19-21495" fmla="*/ 1200711 w 2769956"/>
                      <a:gd name="connsiteY19-21496" fmla="*/ 626491 h 1583132"/>
                      <a:gd name="connsiteX20-21497" fmla="*/ 1165131 w 2769956"/>
                      <a:gd name="connsiteY20-21498" fmla="*/ 679861 h 1583132"/>
                      <a:gd name="connsiteX21-21499" fmla="*/ 1190037 w 2769956"/>
                      <a:gd name="connsiteY21-21500" fmla="*/ 694093 h 1583132"/>
                      <a:gd name="connsiteX22-21501" fmla="*/ 1232733 w 2769956"/>
                      <a:gd name="connsiteY22-21502" fmla="*/ 665629 h 1583132"/>
                      <a:gd name="connsiteX23-21503" fmla="*/ 1268312 w 2769956"/>
                      <a:gd name="connsiteY23-21504" fmla="*/ 733230 h 1583132"/>
                      <a:gd name="connsiteX24-21505" fmla="*/ 1303892 w 2769956"/>
                      <a:gd name="connsiteY24-21506" fmla="*/ 736788 h 1583132"/>
                      <a:gd name="connsiteX25-21507" fmla="*/ 1350146 w 2769956"/>
                      <a:gd name="connsiteY25-21508" fmla="*/ 747462 h 1583132"/>
                      <a:gd name="connsiteX26-21509" fmla="*/ 1385726 w 2769956"/>
                      <a:gd name="connsiteY26-21510" fmla="*/ 690535 h 1583132"/>
                      <a:gd name="connsiteX27-21511" fmla="*/ 1424863 w 2769956"/>
                      <a:gd name="connsiteY27-21512" fmla="*/ 665629 h 1583132"/>
                      <a:gd name="connsiteX28-21513" fmla="*/ 1478233 w 2769956"/>
                      <a:gd name="connsiteY28-21514" fmla="*/ 690535 h 1583132"/>
                      <a:gd name="connsiteX29-21515" fmla="*/ 1506697 w 2769956"/>
                      <a:gd name="connsiteY29-21516" fmla="*/ 704767 h 1583132"/>
                      <a:gd name="connsiteX30-21517" fmla="*/ 1531603 w 2769956"/>
                      <a:gd name="connsiteY30-21518" fmla="*/ 694093 h 1583132"/>
                      <a:gd name="connsiteX31-21519" fmla="*/ 1520929 w 2769956"/>
                      <a:gd name="connsiteY31-21520" fmla="*/ 654955 h 1583132"/>
                      <a:gd name="connsiteX32-21521" fmla="*/ 1524487 w 2769956"/>
                      <a:gd name="connsiteY32-21522" fmla="*/ 612259 h 1583132"/>
                      <a:gd name="connsiteX33-21523" fmla="*/ 1560067 w 2769956"/>
                      <a:gd name="connsiteY33-21524" fmla="*/ 580237 h 1583132"/>
                      <a:gd name="connsiteX34-21525" fmla="*/ 1631226 w 2769956"/>
                      <a:gd name="connsiteY34-21526" fmla="*/ 590911 h 1583132"/>
                      <a:gd name="connsiteX35-21527" fmla="*/ 1698828 w 2769956"/>
                      <a:gd name="connsiteY35-21528" fmla="*/ 615817 h 1583132"/>
                      <a:gd name="connsiteX36-21529" fmla="*/ 1745081 w 2769956"/>
                      <a:gd name="connsiteY36-21530" fmla="*/ 615817 h 1583132"/>
                      <a:gd name="connsiteX37-21531" fmla="*/ 1784219 w 2769956"/>
                      <a:gd name="connsiteY37-21532" fmla="*/ 601585 h 1583132"/>
                      <a:gd name="connsiteX38-21533" fmla="*/ 1802009 w 2769956"/>
                      <a:gd name="connsiteY38-21534" fmla="*/ 598027 h 1583132"/>
                      <a:gd name="connsiteX39-21535" fmla="*/ 1819799 w 2769956"/>
                      <a:gd name="connsiteY39-21536" fmla="*/ 630049 h 1583132"/>
                      <a:gd name="connsiteX40-21537" fmla="*/ 1762871 w 2769956"/>
                      <a:gd name="connsiteY40-21538" fmla="*/ 704767 h 1583132"/>
                      <a:gd name="connsiteX41-21539" fmla="*/ 1748639 w 2769956"/>
                      <a:gd name="connsiteY41-21540" fmla="*/ 747462 h 1583132"/>
                      <a:gd name="connsiteX42-21541" fmla="*/ 1784219 w 2769956"/>
                      <a:gd name="connsiteY42-21542" fmla="*/ 761694 h 1583132"/>
                      <a:gd name="connsiteX43-21543" fmla="*/ 1880284 w 2769956"/>
                      <a:gd name="connsiteY43-21544" fmla="*/ 743904 h 1583132"/>
                      <a:gd name="connsiteX44-21545" fmla="*/ 1933654 w 2769956"/>
                      <a:gd name="connsiteY44-21546" fmla="*/ 708324 h 1583132"/>
                      <a:gd name="connsiteX45-21547" fmla="*/ 1976350 w 2769956"/>
                      <a:gd name="connsiteY45-21548" fmla="*/ 722556 h 1583132"/>
                      <a:gd name="connsiteX46-21549" fmla="*/ 2001256 w 2769956"/>
                      <a:gd name="connsiteY46-21550" fmla="*/ 754578 h 1583132"/>
                      <a:gd name="connsiteX47-21551" fmla="*/ 2036835 w 2769956"/>
                      <a:gd name="connsiteY47-21552" fmla="*/ 715440 h 1583132"/>
                      <a:gd name="connsiteX48-21553" fmla="*/ 2047509 w 2769956"/>
                      <a:gd name="connsiteY48-21554" fmla="*/ 558889 h 1583132"/>
                      <a:gd name="connsiteX49-21555" fmla="*/ 2065299 w 2769956"/>
                      <a:gd name="connsiteY49-21556" fmla="*/ 491288 h 1583132"/>
                      <a:gd name="connsiteX50-21557" fmla="*/ 2115111 w 2769956"/>
                      <a:gd name="connsiteY50-21558" fmla="*/ 445034 h 1583132"/>
                      <a:gd name="connsiteX51-21559" fmla="*/ 2132901 w 2769956"/>
                      <a:gd name="connsiteY51-21560" fmla="*/ 348969 h 1583132"/>
                      <a:gd name="connsiteX52-21561" fmla="*/ 2129343 w 2769956"/>
                      <a:gd name="connsiteY52-21562" fmla="*/ 299157 h 1583132"/>
                      <a:gd name="connsiteX53-21563" fmla="*/ 2193386 w 2769956"/>
                      <a:gd name="connsiteY53-21564" fmla="*/ 267135 h 1583132"/>
                      <a:gd name="connsiteX54-21565" fmla="*/ 2214734 w 2769956"/>
                      <a:gd name="connsiteY54-21566" fmla="*/ 224440 h 1583132"/>
                      <a:gd name="connsiteX55-21567" fmla="*/ 2207618 w 2769956"/>
                      <a:gd name="connsiteY55-21568" fmla="*/ 142606 h 1583132"/>
                      <a:gd name="connsiteX56-21569" fmla="*/ 2236082 w 2769956"/>
                      <a:gd name="connsiteY56-21570" fmla="*/ 96353 h 1583132"/>
                      <a:gd name="connsiteX57-21571" fmla="*/ 2300126 w 2769956"/>
                      <a:gd name="connsiteY57-21572" fmla="*/ 92795 h 1583132"/>
                      <a:gd name="connsiteX58-21573" fmla="*/ 2346379 w 2769956"/>
                      <a:gd name="connsiteY58-21574" fmla="*/ 64331 h 1583132"/>
                      <a:gd name="connsiteX59-21575" fmla="*/ 2396191 w 2769956"/>
                      <a:gd name="connsiteY59-21576" fmla="*/ 28751 h 1583132"/>
                      <a:gd name="connsiteX60-21577" fmla="*/ 2431771 w 2769956"/>
                      <a:gd name="connsiteY60-21578" fmla="*/ 287 h 1583132"/>
                      <a:gd name="connsiteX61-21579" fmla="*/ 2474467 w 2769956"/>
                      <a:gd name="connsiteY61-21580" fmla="*/ 46541 h 1583132"/>
                      <a:gd name="connsiteX62-21581" fmla="*/ 2520720 w 2769956"/>
                      <a:gd name="connsiteY62-21582" fmla="*/ 128374 h 1583132"/>
                      <a:gd name="connsiteX63-21583" fmla="*/ 2538510 w 2769956"/>
                      <a:gd name="connsiteY63-21584" fmla="*/ 160396 h 1583132"/>
                      <a:gd name="connsiteX64-21585" fmla="*/ 2588322 w 2769956"/>
                      <a:gd name="connsiteY64-21586" fmla="*/ 139048 h 1583132"/>
                      <a:gd name="connsiteX65-21587" fmla="*/ 2648807 w 2769956"/>
                      <a:gd name="connsiteY65-21588" fmla="*/ 114142 h 1583132"/>
                      <a:gd name="connsiteX66-21589" fmla="*/ 2659481 w 2769956"/>
                      <a:gd name="connsiteY66-21590" fmla="*/ 156838 h 1583132"/>
                      <a:gd name="connsiteX67-21591" fmla="*/ 2712851 w 2769956"/>
                      <a:gd name="connsiteY67-21592" fmla="*/ 149722 h 1583132"/>
                      <a:gd name="connsiteX68-21593" fmla="*/ 2748431 w 2769956"/>
                      <a:gd name="connsiteY68-21594" fmla="*/ 156838 h 1583132"/>
                      <a:gd name="connsiteX69-21595" fmla="*/ 2769779 w 2769956"/>
                      <a:gd name="connsiteY69-21596" fmla="*/ 195976 h 1583132"/>
                      <a:gd name="connsiteX70-21597" fmla="*/ 2755547 w 2769956"/>
                      <a:gd name="connsiteY70-21598" fmla="*/ 227998 h 1583132"/>
                      <a:gd name="connsiteX71-21599" fmla="*/ 2705735 w 2769956"/>
                      <a:gd name="connsiteY71-21600" fmla="*/ 302715 h 1583132"/>
                      <a:gd name="connsiteX72-21601" fmla="*/ 2680829 w 2769956"/>
                      <a:gd name="connsiteY72-21602" fmla="*/ 341853 h 1583132"/>
                      <a:gd name="connsiteX73-21603" fmla="*/ 2663039 w 2769956"/>
                      <a:gd name="connsiteY73-21604" fmla="*/ 391665 h 1583132"/>
                      <a:gd name="connsiteX74-21605" fmla="*/ 2648807 w 2769956"/>
                      <a:gd name="connsiteY74-21606" fmla="*/ 416570 h 1583132"/>
                      <a:gd name="connsiteX75-21607" fmla="*/ 2680829 w 2769956"/>
                      <a:gd name="connsiteY75-21608" fmla="*/ 441476 h 1583132"/>
                      <a:gd name="connsiteX76-21609" fmla="*/ 2655923 w 2769956"/>
                      <a:gd name="connsiteY76-21610" fmla="*/ 494846 h 1583132"/>
                      <a:gd name="connsiteX77-21611" fmla="*/ 2677271 w 2769956"/>
                      <a:gd name="connsiteY77-21612" fmla="*/ 548216 h 1583132"/>
                      <a:gd name="connsiteX78-21613" fmla="*/ 2634575 w 2769956"/>
                      <a:gd name="connsiteY78-21614" fmla="*/ 537542 h 1583132"/>
                      <a:gd name="connsiteX79-21615" fmla="*/ 2588322 w 2769956"/>
                      <a:gd name="connsiteY79-21616" fmla="*/ 526868 h 1583132"/>
                      <a:gd name="connsiteX80-21617" fmla="*/ 2616786 w 2769956"/>
                      <a:gd name="connsiteY80-21618" fmla="*/ 558889 h 1583132"/>
                      <a:gd name="connsiteX81-21619" fmla="*/ 2588322 w 2769956"/>
                      <a:gd name="connsiteY81-21620" fmla="*/ 605143 h 1583132"/>
                      <a:gd name="connsiteX82-21621" fmla="*/ 2566974 w 2769956"/>
                      <a:gd name="connsiteY82-21622" fmla="*/ 612259 h 1583132"/>
                      <a:gd name="connsiteX83-21623" fmla="*/ 2556300 w 2769956"/>
                      <a:gd name="connsiteY83-21624" fmla="*/ 644281 h 1583132"/>
                      <a:gd name="connsiteX84-21625" fmla="*/ 2520720 w 2769956"/>
                      <a:gd name="connsiteY84-21626" fmla="*/ 676303 h 1583132"/>
                      <a:gd name="connsiteX85-21627" fmla="*/ 2506488 w 2769956"/>
                      <a:gd name="connsiteY85-21628" fmla="*/ 708324 h 1583132"/>
                      <a:gd name="connsiteX86-21629" fmla="*/ 2470909 w 2769956"/>
                      <a:gd name="connsiteY86-21630" fmla="*/ 711882 h 1583132"/>
                      <a:gd name="connsiteX87-21631" fmla="*/ 2438887 w 2769956"/>
                      <a:gd name="connsiteY87-21632" fmla="*/ 715440 h 1583132"/>
                      <a:gd name="connsiteX88-21633" fmla="*/ 2424655 w 2769956"/>
                      <a:gd name="connsiteY88-21634" fmla="*/ 754578 h 1583132"/>
                      <a:gd name="connsiteX89-21635" fmla="*/ 2421097 w 2769956"/>
                      <a:gd name="connsiteY89-21636" fmla="*/ 768810 h 1583132"/>
                      <a:gd name="connsiteX90-21637" fmla="*/ 2381959 w 2769956"/>
                      <a:gd name="connsiteY90-21638" fmla="*/ 825738 h 1583132"/>
                      <a:gd name="connsiteX91-21639" fmla="*/ 2346379 w 2769956"/>
                      <a:gd name="connsiteY91-21640" fmla="*/ 847086 h 1583132"/>
                      <a:gd name="connsiteX92-21641" fmla="*/ 2335705 w 2769956"/>
                      <a:gd name="connsiteY92-21642" fmla="*/ 847086 h 1583132"/>
                      <a:gd name="connsiteX93-21643" fmla="*/ 2314358 w 2769956"/>
                      <a:gd name="connsiteY93-21644" fmla="*/ 871991 h 1583132"/>
                      <a:gd name="connsiteX94-21645" fmla="*/ 2293010 w 2769956"/>
                      <a:gd name="connsiteY94-21646" fmla="*/ 879107 h 1583132"/>
                      <a:gd name="connsiteX95-21647" fmla="*/ 2260988 w 2769956"/>
                      <a:gd name="connsiteY95-21648" fmla="*/ 900455 h 1583132"/>
                      <a:gd name="connsiteX96-21649" fmla="*/ 2218292 w 2769956"/>
                      <a:gd name="connsiteY96-21650" fmla="*/ 907571 h 1583132"/>
                      <a:gd name="connsiteX97-21651" fmla="*/ 2189828 w 2769956"/>
                      <a:gd name="connsiteY97-21652" fmla="*/ 985847 h 1583132"/>
                      <a:gd name="connsiteX98-21653" fmla="*/ 2157807 w 2769956"/>
                      <a:gd name="connsiteY98-21654" fmla="*/ 1039216 h 1583132"/>
                      <a:gd name="connsiteX99-21655" fmla="*/ 2122227 w 2769956"/>
                      <a:gd name="connsiteY99-21656" fmla="*/ 1042774 h 1583132"/>
                      <a:gd name="connsiteX100-21657" fmla="*/ 2097321 w 2769956"/>
                      <a:gd name="connsiteY100-21658" fmla="*/ 1057006 h 1583132"/>
                      <a:gd name="connsiteX101-21659" fmla="*/ 2068857 w 2769956"/>
                      <a:gd name="connsiteY101-21660" fmla="*/ 1064122 h 1583132"/>
                      <a:gd name="connsiteX102-21661" fmla="*/ 2022603 w 2769956"/>
                      <a:gd name="connsiteY102-21662" fmla="*/ 1081912 h 1583132"/>
                      <a:gd name="connsiteX103-21663" fmla="*/ 2004814 w 2769956"/>
                      <a:gd name="connsiteY103-21664" fmla="*/ 1060564 h 1583132"/>
                      <a:gd name="connsiteX104-21665" fmla="*/ 1990582 w 2769956"/>
                      <a:gd name="connsiteY104-21666" fmla="*/ 1081912 h 1583132"/>
                      <a:gd name="connsiteX105-21667" fmla="*/ 1979908 w 2769956"/>
                      <a:gd name="connsiteY105-21668" fmla="*/ 1106818 h 1583132"/>
                      <a:gd name="connsiteX106-21669" fmla="*/ 1944328 w 2769956"/>
                      <a:gd name="connsiteY106-21670" fmla="*/ 1081912 h 1583132"/>
                      <a:gd name="connsiteX107-21671" fmla="*/ 1908748 w 2769956"/>
                      <a:gd name="connsiteY107-21672" fmla="*/ 1089028 h 1583132"/>
                      <a:gd name="connsiteX108-21673" fmla="*/ 1866053 w 2769956"/>
                      <a:gd name="connsiteY108-21674" fmla="*/ 1117492 h 1583132"/>
                      <a:gd name="connsiteX109-21675" fmla="*/ 1837589 w 2769956"/>
                      <a:gd name="connsiteY109-21676" fmla="*/ 1103260 h 1583132"/>
                      <a:gd name="connsiteX110-21677" fmla="*/ 1844705 w 2769956"/>
                      <a:gd name="connsiteY110-21678" fmla="*/ 1078354 h 1583132"/>
                      <a:gd name="connsiteX111-21679" fmla="*/ 1805567 w 2769956"/>
                      <a:gd name="connsiteY111-21680" fmla="*/ 1106818 h 1583132"/>
                      <a:gd name="connsiteX112-21681" fmla="*/ 1805567 w 2769956"/>
                      <a:gd name="connsiteY112-21682" fmla="*/ 1138840 h 1583132"/>
                      <a:gd name="connsiteX113-21683" fmla="*/ 1787777 w 2769956"/>
                      <a:gd name="connsiteY113-21684" fmla="*/ 1128166 h 1583132"/>
                      <a:gd name="connsiteX114-21685" fmla="*/ 1773545 w 2769956"/>
                      <a:gd name="connsiteY114-21686" fmla="*/ 1149514 h 1583132"/>
                      <a:gd name="connsiteX115-21687" fmla="*/ 1766429 w 2769956"/>
                      <a:gd name="connsiteY115-21688" fmla="*/ 1188651 h 1583132"/>
                      <a:gd name="connsiteX116-21689" fmla="*/ 1702386 w 2769956"/>
                      <a:gd name="connsiteY116-21690" fmla="*/ 1188651 h 1583132"/>
                      <a:gd name="connsiteX117-21691" fmla="*/ 1698828 w 2769956"/>
                      <a:gd name="connsiteY117-21692" fmla="*/ 1142398 h 1583132"/>
                      <a:gd name="connsiteX118-21693" fmla="*/ 1638342 w 2769956"/>
                      <a:gd name="connsiteY118-21694" fmla="*/ 1081912 h 1583132"/>
                      <a:gd name="connsiteX119-21695" fmla="*/ 1627668 w 2769956"/>
                      <a:gd name="connsiteY119-21696" fmla="*/ 1053448 h 1583132"/>
                      <a:gd name="connsiteX120-21697" fmla="*/ 1641900 w 2769956"/>
                      <a:gd name="connsiteY120-21698" fmla="*/ 1113934 h 1583132"/>
                      <a:gd name="connsiteX121-21699" fmla="*/ 1613436 w 2769956"/>
                      <a:gd name="connsiteY121-21700" fmla="*/ 1103260 h 1583132"/>
                      <a:gd name="connsiteX122-21701" fmla="*/ 1645458 w 2769956"/>
                      <a:gd name="connsiteY122-21702" fmla="*/ 1174419 h 1583132"/>
                      <a:gd name="connsiteX123-21703" fmla="*/ 1631226 w 2769956"/>
                      <a:gd name="connsiteY123-21704" fmla="*/ 1213557 h 1583132"/>
                      <a:gd name="connsiteX124-21705" fmla="*/ 1616994 w 2769956"/>
                      <a:gd name="connsiteY124-21706" fmla="*/ 1217115 h 1583132"/>
                      <a:gd name="connsiteX125-21707" fmla="*/ 1588530 w 2769956"/>
                      <a:gd name="connsiteY125-21708" fmla="*/ 1192209 h 1583132"/>
                      <a:gd name="connsiteX126-21709" fmla="*/ 1574298 w 2769956"/>
                      <a:gd name="connsiteY126-21710" fmla="*/ 1224231 h 1583132"/>
                      <a:gd name="connsiteX127-21711" fmla="*/ 1549393 w 2769956"/>
                      <a:gd name="connsiteY127-21712" fmla="*/ 1217115 h 1583132"/>
                      <a:gd name="connsiteX128-21713" fmla="*/ 1545835 w 2769956"/>
                      <a:gd name="connsiteY128-21714" fmla="*/ 1181535 h 1583132"/>
                      <a:gd name="connsiteX129-21715" fmla="*/ 1538719 w 2769956"/>
                      <a:gd name="connsiteY129-21716" fmla="*/ 1266927 h 1583132"/>
                      <a:gd name="connsiteX130-21717" fmla="*/ 1496023 w 2769956"/>
                      <a:gd name="connsiteY130-21718" fmla="*/ 1274043 h 1583132"/>
                      <a:gd name="connsiteX131-21719" fmla="*/ 1474675 w 2769956"/>
                      <a:gd name="connsiteY131-21720" fmla="*/ 1288275 h 1583132"/>
                      <a:gd name="connsiteX132-21721" fmla="*/ 1442653 w 2769956"/>
                      <a:gd name="connsiteY132-21722" fmla="*/ 1277601 h 1583132"/>
                      <a:gd name="connsiteX133-21723" fmla="*/ 1407074 w 2769956"/>
                      <a:gd name="connsiteY133-21724" fmla="*/ 1302507 h 1583132"/>
                      <a:gd name="connsiteX134-21725" fmla="*/ 1367936 w 2769956"/>
                      <a:gd name="connsiteY134-21726" fmla="*/ 1284717 h 1583132"/>
                      <a:gd name="connsiteX135-21727" fmla="*/ 1357262 w 2769956"/>
                      <a:gd name="connsiteY135-21728" fmla="*/ 1295391 h 1583132"/>
                      <a:gd name="connsiteX136-21729" fmla="*/ 1332356 w 2769956"/>
                      <a:gd name="connsiteY136-21730" fmla="*/ 1330970 h 1583132"/>
                      <a:gd name="connsiteX137-21731" fmla="*/ 1321682 w 2769956"/>
                      <a:gd name="connsiteY137-21732" fmla="*/ 1309623 h 1583132"/>
                      <a:gd name="connsiteX138-21733" fmla="*/ 1314566 w 2769956"/>
                      <a:gd name="connsiteY138-21734" fmla="*/ 1291833 h 1583132"/>
                      <a:gd name="connsiteX139-21735" fmla="*/ 1300334 w 2769956"/>
                      <a:gd name="connsiteY139-21736" fmla="*/ 1330970 h 1583132"/>
                      <a:gd name="connsiteX140-21737" fmla="*/ 1232733 w 2769956"/>
                      <a:gd name="connsiteY140-21738" fmla="*/ 1338086 h 1583132"/>
                      <a:gd name="connsiteX141-21739" fmla="*/ 1200711 w 2769956"/>
                      <a:gd name="connsiteY141-21740" fmla="*/ 1359434 h 1583132"/>
                      <a:gd name="connsiteX142-21741" fmla="*/ 1133109 w 2769956"/>
                      <a:gd name="connsiteY142-21742" fmla="*/ 1387898 h 1583132"/>
                      <a:gd name="connsiteX143-21743" fmla="*/ 1090414 w 2769956"/>
                      <a:gd name="connsiteY143-21744" fmla="*/ 1430594 h 1583132"/>
                      <a:gd name="connsiteX144-21745" fmla="*/ 1022812 w 2769956"/>
                      <a:gd name="connsiteY144-21746" fmla="*/ 1437710 h 1583132"/>
                      <a:gd name="connsiteX145-21747" fmla="*/ 1069066 w 2769956"/>
                      <a:gd name="connsiteY145-21748" fmla="*/ 1476847 h 1583132"/>
                      <a:gd name="connsiteX146-21749" fmla="*/ 1061950 w 2769956"/>
                      <a:gd name="connsiteY146-21750" fmla="*/ 1501753 h 1583132"/>
                      <a:gd name="connsiteX147-21751" fmla="*/ 1086856 w 2769956"/>
                      <a:gd name="connsiteY147-21752" fmla="*/ 1537333 h 1583132"/>
                      <a:gd name="connsiteX148-21753" fmla="*/ 1037044 w 2769956"/>
                      <a:gd name="connsiteY148-21754" fmla="*/ 1576471 h 1583132"/>
                      <a:gd name="connsiteX149-21755" fmla="*/ 969442 w 2769956"/>
                      <a:gd name="connsiteY149-21756" fmla="*/ 1580029 h 1583132"/>
                      <a:gd name="connsiteX150-21757" fmla="*/ 955210 w 2769956"/>
                      <a:gd name="connsiteY150-21758" fmla="*/ 1544449 h 1583132"/>
                      <a:gd name="connsiteX151-21759" fmla="*/ 926747 w 2769956"/>
                      <a:gd name="connsiteY151-21760" fmla="*/ 1473289 h 1583132"/>
                      <a:gd name="connsiteX152-21761" fmla="*/ 933863 w 2769956"/>
                      <a:gd name="connsiteY152-21762" fmla="*/ 1419920 h 1583132"/>
                      <a:gd name="connsiteX153-21763" fmla="*/ 948095 w 2769956"/>
                      <a:gd name="connsiteY153-21764" fmla="*/ 1355876 h 1583132"/>
                      <a:gd name="connsiteX154-21765" fmla="*/ 965884 w 2769956"/>
                      <a:gd name="connsiteY154-21766" fmla="*/ 1355876 h 1583132"/>
                      <a:gd name="connsiteX155-21767" fmla="*/ 933863 w 2769956"/>
                      <a:gd name="connsiteY155-21768" fmla="*/ 1334528 h 1583132"/>
                      <a:gd name="connsiteX156-21769" fmla="*/ 905399 w 2769956"/>
                      <a:gd name="connsiteY156-21770" fmla="*/ 1355876 h 1583132"/>
                      <a:gd name="connsiteX157-21771" fmla="*/ 827123 w 2769956"/>
                      <a:gd name="connsiteY157-21772" fmla="*/ 1362992 h 1583132"/>
                      <a:gd name="connsiteX158-21773" fmla="*/ 816449 w 2769956"/>
                      <a:gd name="connsiteY158-21774" fmla="*/ 1338086 h 1583132"/>
                      <a:gd name="connsiteX159-21775" fmla="*/ 766638 w 2769956"/>
                      <a:gd name="connsiteY159-21776" fmla="*/ 1320296 h 1583132"/>
                      <a:gd name="connsiteX160-21777" fmla="*/ 734616 w 2769956"/>
                      <a:gd name="connsiteY160-21778" fmla="*/ 1263369 h 1583132"/>
                      <a:gd name="connsiteX161-21779" fmla="*/ 731058 w 2769956"/>
                      <a:gd name="connsiteY161-21780" fmla="*/ 1309623 h 1583132"/>
                      <a:gd name="connsiteX162-21781" fmla="*/ 709710 w 2769956"/>
                      <a:gd name="connsiteY162-21782" fmla="*/ 1316738 h 1583132"/>
                      <a:gd name="connsiteX163-21783" fmla="*/ 684804 w 2769956"/>
                      <a:gd name="connsiteY163-21784" fmla="*/ 1309623 h 1583132"/>
                      <a:gd name="connsiteX164-21785" fmla="*/ 667014 w 2769956"/>
                      <a:gd name="connsiteY164-21786" fmla="*/ 1327412 h 1583132"/>
                      <a:gd name="connsiteX165-21787" fmla="*/ 627877 w 2769956"/>
                      <a:gd name="connsiteY165-21788" fmla="*/ 1330970 h 1583132"/>
                      <a:gd name="connsiteX166-21789" fmla="*/ 592297 w 2769956"/>
                      <a:gd name="connsiteY166-21790" fmla="*/ 1298949 h 1583132"/>
                      <a:gd name="connsiteX167-21791" fmla="*/ 546043 w 2769956"/>
                      <a:gd name="connsiteY167-21792" fmla="*/ 1313181 h 1583132"/>
                      <a:gd name="connsiteX168-21793" fmla="*/ 489116 w 2769956"/>
                      <a:gd name="connsiteY168-21794" fmla="*/ 1288275 h 1583132"/>
                      <a:gd name="connsiteX169-21795" fmla="*/ 442862 w 2769956"/>
                      <a:gd name="connsiteY169-21796" fmla="*/ 1259811 h 1583132"/>
                      <a:gd name="connsiteX170-21797" fmla="*/ 385934 w 2769956"/>
                      <a:gd name="connsiteY170-21798" fmla="*/ 1249137 h 1583132"/>
                      <a:gd name="connsiteX171-21799" fmla="*/ 389492 w 2769956"/>
                      <a:gd name="connsiteY171-21800" fmla="*/ 1185093 h 1583132"/>
                      <a:gd name="connsiteX172-21801" fmla="*/ 378818 w 2769956"/>
                      <a:gd name="connsiteY172-21802" fmla="*/ 1138840 h 1583132"/>
                      <a:gd name="connsiteX173-21803" fmla="*/ 407282 w 2769956"/>
                      <a:gd name="connsiteY173-21804" fmla="*/ 1103260 h 1583132"/>
                      <a:gd name="connsiteX174-21805" fmla="*/ 382376 w 2769956"/>
                      <a:gd name="connsiteY174-21806" fmla="*/ 1064122 h 1583132"/>
                      <a:gd name="connsiteX175-21807" fmla="*/ 336123 w 2769956"/>
                      <a:gd name="connsiteY175-21808" fmla="*/ 1078354 h 1583132"/>
                      <a:gd name="connsiteX176-21809" fmla="*/ 311217 w 2769956"/>
                      <a:gd name="connsiteY176-21810" fmla="*/ 1053448 h 1583132"/>
                      <a:gd name="connsiteX177-21811" fmla="*/ 268521 w 2769956"/>
                      <a:gd name="connsiteY177-21812" fmla="*/ 1060564 h 1583132"/>
                      <a:gd name="connsiteX178-21813" fmla="*/ 211593 w 2769956"/>
                      <a:gd name="connsiteY178-21814" fmla="*/ 1039216 h 1583132"/>
                      <a:gd name="connsiteX179-21815" fmla="*/ 190246 w 2769956"/>
                      <a:gd name="connsiteY179-21816" fmla="*/ 1007195 h 1583132"/>
                      <a:gd name="connsiteX180-21817" fmla="*/ 236499 w 2769956"/>
                      <a:gd name="connsiteY180-21818" fmla="*/ 964499 h 1583132"/>
                      <a:gd name="connsiteX181-21819" fmla="*/ 275637 w 2769956"/>
                      <a:gd name="connsiteY181-21820" fmla="*/ 943151 h 1583132"/>
                      <a:gd name="connsiteX182-21821" fmla="*/ 307659 w 2769956"/>
                      <a:gd name="connsiteY182-21822" fmla="*/ 957383 h 1583132"/>
                      <a:gd name="connsiteX183-21823" fmla="*/ 325449 w 2769956"/>
                      <a:gd name="connsiteY183-21824" fmla="*/ 893339 h 1583132"/>
                      <a:gd name="connsiteX184-21825" fmla="*/ 300543 w 2769956"/>
                      <a:gd name="connsiteY184-21826" fmla="*/ 832854 h 1583132"/>
                      <a:gd name="connsiteX185-21827" fmla="*/ 261405 w 2769956"/>
                      <a:gd name="connsiteY185-21828" fmla="*/ 847086 h 1583132"/>
                      <a:gd name="connsiteX186-21829" fmla="*/ 236499 w 2769956"/>
                      <a:gd name="connsiteY186-21830" fmla="*/ 829296 h 1583132"/>
                      <a:gd name="connsiteX187-21831" fmla="*/ 211593 w 2769956"/>
                      <a:gd name="connsiteY187-21832" fmla="*/ 847086 h 1583132"/>
                      <a:gd name="connsiteX188-21833" fmla="*/ 165340 w 2769956"/>
                      <a:gd name="connsiteY188-21834" fmla="*/ 829296 h 1583132"/>
                      <a:gd name="connsiteX189-21835" fmla="*/ 151108 w 2769956"/>
                      <a:gd name="connsiteY189-21836" fmla="*/ 807948 h 1583132"/>
                      <a:gd name="connsiteX190-21837" fmla="*/ 136876 w 2769956"/>
                      <a:gd name="connsiteY190-21838" fmla="*/ 772368 h 1583132"/>
                      <a:gd name="connsiteX191-21839" fmla="*/ 83506 w 2769956"/>
                      <a:gd name="connsiteY191-21840" fmla="*/ 758136 h 1583132"/>
                      <a:gd name="connsiteX192-21841" fmla="*/ 65716 w 2769956"/>
                      <a:gd name="connsiteY192-21842" fmla="*/ 765252 h 1583132"/>
                      <a:gd name="connsiteX193-21843" fmla="*/ 44368 w 2769956"/>
                      <a:gd name="connsiteY193-21844" fmla="*/ 718998 h 1583132"/>
                      <a:gd name="connsiteX194-21845" fmla="*/ 58600 w 2769956"/>
                      <a:gd name="connsiteY194-21846" fmla="*/ 665629 h 1583132"/>
                      <a:gd name="connsiteX195-21847" fmla="*/ 69274 w 2769956"/>
                      <a:gd name="connsiteY195-21848" fmla="*/ 619375 h 1583132"/>
                      <a:gd name="connsiteX196-21849" fmla="*/ 87064 w 2769956"/>
                      <a:gd name="connsiteY196-21850" fmla="*/ 605143 h 1583132"/>
                      <a:gd name="connsiteX197-21851" fmla="*/ 58600 w 2769956"/>
                      <a:gd name="connsiteY197-21852" fmla="*/ 576679 h 1583132"/>
                      <a:gd name="connsiteX198-21853" fmla="*/ 1673 w 2769956"/>
                      <a:gd name="connsiteY198-21854" fmla="*/ 533984 h 1583132"/>
                      <a:gd name="connsiteX0-21855" fmla="*/ 1673 w 2769956"/>
                      <a:gd name="connsiteY0-21856" fmla="*/ 533984 h 1583132"/>
                      <a:gd name="connsiteX1-21857" fmla="*/ 884051 w 2769956"/>
                      <a:gd name="connsiteY1-21858" fmla="*/ 277809 h 1583132"/>
                      <a:gd name="connsiteX2-21859" fmla="*/ 919631 w 2769956"/>
                      <a:gd name="connsiteY2-21860" fmla="*/ 295599 h 1583132"/>
                      <a:gd name="connsiteX3-21861" fmla="*/ 912515 w 2769956"/>
                      <a:gd name="connsiteY3-21862" fmla="*/ 348969 h 1583132"/>
                      <a:gd name="connsiteX4-21863" fmla="*/ 891167 w 2769956"/>
                      <a:gd name="connsiteY4-21864" fmla="*/ 398781 h 1583132"/>
                      <a:gd name="connsiteX5-21865" fmla="*/ 901841 w 2769956"/>
                      <a:gd name="connsiteY5-21866" fmla="*/ 466382 h 1583132"/>
                      <a:gd name="connsiteX6-21867" fmla="*/ 940979 w 2769956"/>
                      <a:gd name="connsiteY6-21868" fmla="*/ 498404 h 1583132"/>
                      <a:gd name="connsiteX7-21869" fmla="*/ 962326 w 2769956"/>
                      <a:gd name="connsiteY7-21870" fmla="*/ 530426 h 1583132"/>
                      <a:gd name="connsiteX8-21871" fmla="*/ 990790 w 2769956"/>
                      <a:gd name="connsiteY8-21872" fmla="*/ 477056 h 1583132"/>
                      <a:gd name="connsiteX9-21873" fmla="*/ 1033486 w 2769956"/>
                      <a:gd name="connsiteY9-21874" fmla="*/ 487730 h 1583132"/>
                      <a:gd name="connsiteX10-21875" fmla="*/ 1069066 w 2769956"/>
                      <a:gd name="connsiteY10-21876" fmla="*/ 473498 h 1583132"/>
                      <a:gd name="connsiteX11-21877" fmla="*/ 1108203 w 2769956"/>
                      <a:gd name="connsiteY11-21878" fmla="*/ 441476 h 1583132"/>
                      <a:gd name="connsiteX12-21879" fmla="*/ 1158015 w 2769956"/>
                      <a:gd name="connsiteY12-21880" fmla="*/ 448592 h 1583132"/>
                      <a:gd name="connsiteX13-21881" fmla="*/ 1197153 w 2769956"/>
                      <a:gd name="connsiteY13-21882" fmla="*/ 437918 h 1583132"/>
                      <a:gd name="connsiteX14-21883" fmla="*/ 1207827 w 2769956"/>
                      <a:gd name="connsiteY14-21884" fmla="*/ 494846 h 1583132"/>
                      <a:gd name="connsiteX15-21885" fmla="*/ 1236291 w 2769956"/>
                      <a:gd name="connsiteY15-21886" fmla="*/ 519752 h 1583132"/>
                      <a:gd name="connsiteX16-21887" fmla="*/ 1232733 w 2769956"/>
                      <a:gd name="connsiteY16-21888" fmla="*/ 562447 h 1583132"/>
                      <a:gd name="connsiteX17-21889" fmla="*/ 1225617 w 2769956"/>
                      <a:gd name="connsiteY17-21890" fmla="*/ 601585 h 1583132"/>
                      <a:gd name="connsiteX18-21891" fmla="*/ 1200711 w 2769956"/>
                      <a:gd name="connsiteY18-21892" fmla="*/ 626491 h 1583132"/>
                      <a:gd name="connsiteX19-21893" fmla="*/ 1165131 w 2769956"/>
                      <a:gd name="connsiteY19-21894" fmla="*/ 679861 h 1583132"/>
                      <a:gd name="connsiteX20-21895" fmla="*/ 1190037 w 2769956"/>
                      <a:gd name="connsiteY20-21896" fmla="*/ 694093 h 1583132"/>
                      <a:gd name="connsiteX21-21897" fmla="*/ 1232733 w 2769956"/>
                      <a:gd name="connsiteY21-21898" fmla="*/ 665629 h 1583132"/>
                      <a:gd name="connsiteX22-21899" fmla="*/ 1268312 w 2769956"/>
                      <a:gd name="connsiteY22-21900" fmla="*/ 733230 h 1583132"/>
                      <a:gd name="connsiteX23-21901" fmla="*/ 1303892 w 2769956"/>
                      <a:gd name="connsiteY23-21902" fmla="*/ 736788 h 1583132"/>
                      <a:gd name="connsiteX24-21903" fmla="*/ 1350146 w 2769956"/>
                      <a:gd name="connsiteY24-21904" fmla="*/ 747462 h 1583132"/>
                      <a:gd name="connsiteX25-21905" fmla="*/ 1385726 w 2769956"/>
                      <a:gd name="connsiteY25-21906" fmla="*/ 690535 h 1583132"/>
                      <a:gd name="connsiteX26-21907" fmla="*/ 1424863 w 2769956"/>
                      <a:gd name="connsiteY26-21908" fmla="*/ 665629 h 1583132"/>
                      <a:gd name="connsiteX27-21909" fmla="*/ 1478233 w 2769956"/>
                      <a:gd name="connsiteY27-21910" fmla="*/ 690535 h 1583132"/>
                      <a:gd name="connsiteX28-21911" fmla="*/ 1506697 w 2769956"/>
                      <a:gd name="connsiteY28-21912" fmla="*/ 704767 h 1583132"/>
                      <a:gd name="connsiteX29-21913" fmla="*/ 1531603 w 2769956"/>
                      <a:gd name="connsiteY29-21914" fmla="*/ 694093 h 1583132"/>
                      <a:gd name="connsiteX30-21915" fmla="*/ 1520929 w 2769956"/>
                      <a:gd name="connsiteY30-21916" fmla="*/ 654955 h 1583132"/>
                      <a:gd name="connsiteX31-21917" fmla="*/ 1524487 w 2769956"/>
                      <a:gd name="connsiteY31-21918" fmla="*/ 612259 h 1583132"/>
                      <a:gd name="connsiteX32-21919" fmla="*/ 1560067 w 2769956"/>
                      <a:gd name="connsiteY32-21920" fmla="*/ 580237 h 1583132"/>
                      <a:gd name="connsiteX33-21921" fmla="*/ 1631226 w 2769956"/>
                      <a:gd name="connsiteY33-21922" fmla="*/ 590911 h 1583132"/>
                      <a:gd name="connsiteX34-21923" fmla="*/ 1698828 w 2769956"/>
                      <a:gd name="connsiteY34-21924" fmla="*/ 615817 h 1583132"/>
                      <a:gd name="connsiteX35-21925" fmla="*/ 1745081 w 2769956"/>
                      <a:gd name="connsiteY35-21926" fmla="*/ 615817 h 1583132"/>
                      <a:gd name="connsiteX36-21927" fmla="*/ 1784219 w 2769956"/>
                      <a:gd name="connsiteY36-21928" fmla="*/ 601585 h 1583132"/>
                      <a:gd name="connsiteX37-21929" fmla="*/ 1802009 w 2769956"/>
                      <a:gd name="connsiteY37-21930" fmla="*/ 598027 h 1583132"/>
                      <a:gd name="connsiteX38-21931" fmla="*/ 1819799 w 2769956"/>
                      <a:gd name="connsiteY38-21932" fmla="*/ 630049 h 1583132"/>
                      <a:gd name="connsiteX39-21933" fmla="*/ 1762871 w 2769956"/>
                      <a:gd name="connsiteY39-21934" fmla="*/ 704767 h 1583132"/>
                      <a:gd name="connsiteX40-21935" fmla="*/ 1748639 w 2769956"/>
                      <a:gd name="connsiteY40-21936" fmla="*/ 747462 h 1583132"/>
                      <a:gd name="connsiteX41-21937" fmla="*/ 1784219 w 2769956"/>
                      <a:gd name="connsiteY41-21938" fmla="*/ 761694 h 1583132"/>
                      <a:gd name="connsiteX42-21939" fmla="*/ 1880284 w 2769956"/>
                      <a:gd name="connsiteY42-21940" fmla="*/ 743904 h 1583132"/>
                      <a:gd name="connsiteX43-21941" fmla="*/ 1933654 w 2769956"/>
                      <a:gd name="connsiteY43-21942" fmla="*/ 708324 h 1583132"/>
                      <a:gd name="connsiteX44-21943" fmla="*/ 1976350 w 2769956"/>
                      <a:gd name="connsiteY44-21944" fmla="*/ 722556 h 1583132"/>
                      <a:gd name="connsiteX45-21945" fmla="*/ 2001256 w 2769956"/>
                      <a:gd name="connsiteY45-21946" fmla="*/ 754578 h 1583132"/>
                      <a:gd name="connsiteX46-21947" fmla="*/ 2036835 w 2769956"/>
                      <a:gd name="connsiteY46-21948" fmla="*/ 715440 h 1583132"/>
                      <a:gd name="connsiteX47-21949" fmla="*/ 2047509 w 2769956"/>
                      <a:gd name="connsiteY47-21950" fmla="*/ 558889 h 1583132"/>
                      <a:gd name="connsiteX48-21951" fmla="*/ 2065299 w 2769956"/>
                      <a:gd name="connsiteY48-21952" fmla="*/ 491288 h 1583132"/>
                      <a:gd name="connsiteX49-21953" fmla="*/ 2115111 w 2769956"/>
                      <a:gd name="connsiteY49-21954" fmla="*/ 445034 h 1583132"/>
                      <a:gd name="connsiteX50-21955" fmla="*/ 2132901 w 2769956"/>
                      <a:gd name="connsiteY50-21956" fmla="*/ 348969 h 1583132"/>
                      <a:gd name="connsiteX51-21957" fmla="*/ 2129343 w 2769956"/>
                      <a:gd name="connsiteY51-21958" fmla="*/ 299157 h 1583132"/>
                      <a:gd name="connsiteX52-21959" fmla="*/ 2193386 w 2769956"/>
                      <a:gd name="connsiteY52-21960" fmla="*/ 267135 h 1583132"/>
                      <a:gd name="connsiteX53-21961" fmla="*/ 2214734 w 2769956"/>
                      <a:gd name="connsiteY53-21962" fmla="*/ 224440 h 1583132"/>
                      <a:gd name="connsiteX54-21963" fmla="*/ 2207618 w 2769956"/>
                      <a:gd name="connsiteY54-21964" fmla="*/ 142606 h 1583132"/>
                      <a:gd name="connsiteX55-21965" fmla="*/ 2236082 w 2769956"/>
                      <a:gd name="connsiteY55-21966" fmla="*/ 96353 h 1583132"/>
                      <a:gd name="connsiteX56-21967" fmla="*/ 2300126 w 2769956"/>
                      <a:gd name="connsiteY56-21968" fmla="*/ 92795 h 1583132"/>
                      <a:gd name="connsiteX57-21969" fmla="*/ 2346379 w 2769956"/>
                      <a:gd name="connsiteY57-21970" fmla="*/ 64331 h 1583132"/>
                      <a:gd name="connsiteX58-21971" fmla="*/ 2396191 w 2769956"/>
                      <a:gd name="connsiteY58-21972" fmla="*/ 28751 h 1583132"/>
                      <a:gd name="connsiteX59-21973" fmla="*/ 2431771 w 2769956"/>
                      <a:gd name="connsiteY59-21974" fmla="*/ 287 h 1583132"/>
                      <a:gd name="connsiteX60-21975" fmla="*/ 2474467 w 2769956"/>
                      <a:gd name="connsiteY60-21976" fmla="*/ 46541 h 1583132"/>
                      <a:gd name="connsiteX61-21977" fmla="*/ 2520720 w 2769956"/>
                      <a:gd name="connsiteY61-21978" fmla="*/ 128374 h 1583132"/>
                      <a:gd name="connsiteX62-21979" fmla="*/ 2538510 w 2769956"/>
                      <a:gd name="connsiteY62-21980" fmla="*/ 160396 h 1583132"/>
                      <a:gd name="connsiteX63-21981" fmla="*/ 2588322 w 2769956"/>
                      <a:gd name="connsiteY63-21982" fmla="*/ 139048 h 1583132"/>
                      <a:gd name="connsiteX64-21983" fmla="*/ 2648807 w 2769956"/>
                      <a:gd name="connsiteY64-21984" fmla="*/ 114142 h 1583132"/>
                      <a:gd name="connsiteX65-21985" fmla="*/ 2659481 w 2769956"/>
                      <a:gd name="connsiteY65-21986" fmla="*/ 156838 h 1583132"/>
                      <a:gd name="connsiteX66-21987" fmla="*/ 2712851 w 2769956"/>
                      <a:gd name="connsiteY66-21988" fmla="*/ 149722 h 1583132"/>
                      <a:gd name="connsiteX67-21989" fmla="*/ 2748431 w 2769956"/>
                      <a:gd name="connsiteY67-21990" fmla="*/ 156838 h 1583132"/>
                      <a:gd name="connsiteX68-21991" fmla="*/ 2769779 w 2769956"/>
                      <a:gd name="connsiteY68-21992" fmla="*/ 195976 h 1583132"/>
                      <a:gd name="connsiteX69-21993" fmla="*/ 2755547 w 2769956"/>
                      <a:gd name="connsiteY69-21994" fmla="*/ 227998 h 1583132"/>
                      <a:gd name="connsiteX70-21995" fmla="*/ 2705735 w 2769956"/>
                      <a:gd name="connsiteY70-21996" fmla="*/ 302715 h 1583132"/>
                      <a:gd name="connsiteX71-21997" fmla="*/ 2680829 w 2769956"/>
                      <a:gd name="connsiteY71-21998" fmla="*/ 341853 h 1583132"/>
                      <a:gd name="connsiteX72-21999" fmla="*/ 2663039 w 2769956"/>
                      <a:gd name="connsiteY72-22000" fmla="*/ 391665 h 1583132"/>
                      <a:gd name="connsiteX73-22001" fmla="*/ 2648807 w 2769956"/>
                      <a:gd name="connsiteY73-22002" fmla="*/ 416570 h 1583132"/>
                      <a:gd name="connsiteX74-22003" fmla="*/ 2680829 w 2769956"/>
                      <a:gd name="connsiteY74-22004" fmla="*/ 441476 h 1583132"/>
                      <a:gd name="connsiteX75-22005" fmla="*/ 2655923 w 2769956"/>
                      <a:gd name="connsiteY75-22006" fmla="*/ 494846 h 1583132"/>
                      <a:gd name="connsiteX76-22007" fmla="*/ 2677271 w 2769956"/>
                      <a:gd name="connsiteY76-22008" fmla="*/ 548216 h 1583132"/>
                      <a:gd name="connsiteX77-22009" fmla="*/ 2634575 w 2769956"/>
                      <a:gd name="connsiteY77-22010" fmla="*/ 537542 h 1583132"/>
                      <a:gd name="connsiteX78-22011" fmla="*/ 2588322 w 2769956"/>
                      <a:gd name="connsiteY78-22012" fmla="*/ 526868 h 1583132"/>
                      <a:gd name="connsiteX79-22013" fmla="*/ 2616786 w 2769956"/>
                      <a:gd name="connsiteY79-22014" fmla="*/ 558889 h 1583132"/>
                      <a:gd name="connsiteX80-22015" fmla="*/ 2588322 w 2769956"/>
                      <a:gd name="connsiteY80-22016" fmla="*/ 605143 h 1583132"/>
                      <a:gd name="connsiteX81-22017" fmla="*/ 2566974 w 2769956"/>
                      <a:gd name="connsiteY81-22018" fmla="*/ 612259 h 1583132"/>
                      <a:gd name="connsiteX82-22019" fmla="*/ 2556300 w 2769956"/>
                      <a:gd name="connsiteY82-22020" fmla="*/ 644281 h 1583132"/>
                      <a:gd name="connsiteX83-22021" fmla="*/ 2520720 w 2769956"/>
                      <a:gd name="connsiteY83-22022" fmla="*/ 676303 h 1583132"/>
                      <a:gd name="connsiteX84-22023" fmla="*/ 2506488 w 2769956"/>
                      <a:gd name="connsiteY84-22024" fmla="*/ 708324 h 1583132"/>
                      <a:gd name="connsiteX85-22025" fmla="*/ 2470909 w 2769956"/>
                      <a:gd name="connsiteY85-22026" fmla="*/ 711882 h 1583132"/>
                      <a:gd name="connsiteX86-22027" fmla="*/ 2438887 w 2769956"/>
                      <a:gd name="connsiteY86-22028" fmla="*/ 715440 h 1583132"/>
                      <a:gd name="connsiteX87-22029" fmla="*/ 2424655 w 2769956"/>
                      <a:gd name="connsiteY87-22030" fmla="*/ 754578 h 1583132"/>
                      <a:gd name="connsiteX88-22031" fmla="*/ 2421097 w 2769956"/>
                      <a:gd name="connsiteY88-22032" fmla="*/ 768810 h 1583132"/>
                      <a:gd name="connsiteX89-22033" fmla="*/ 2381959 w 2769956"/>
                      <a:gd name="connsiteY89-22034" fmla="*/ 825738 h 1583132"/>
                      <a:gd name="connsiteX90-22035" fmla="*/ 2346379 w 2769956"/>
                      <a:gd name="connsiteY90-22036" fmla="*/ 847086 h 1583132"/>
                      <a:gd name="connsiteX91-22037" fmla="*/ 2335705 w 2769956"/>
                      <a:gd name="connsiteY91-22038" fmla="*/ 847086 h 1583132"/>
                      <a:gd name="connsiteX92-22039" fmla="*/ 2314358 w 2769956"/>
                      <a:gd name="connsiteY92-22040" fmla="*/ 871991 h 1583132"/>
                      <a:gd name="connsiteX93-22041" fmla="*/ 2293010 w 2769956"/>
                      <a:gd name="connsiteY93-22042" fmla="*/ 879107 h 1583132"/>
                      <a:gd name="connsiteX94-22043" fmla="*/ 2260988 w 2769956"/>
                      <a:gd name="connsiteY94-22044" fmla="*/ 900455 h 1583132"/>
                      <a:gd name="connsiteX95-22045" fmla="*/ 2218292 w 2769956"/>
                      <a:gd name="connsiteY95-22046" fmla="*/ 907571 h 1583132"/>
                      <a:gd name="connsiteX96-22047" fmla="*/ 2189828 w 2769956"/>
                      <a:gd name="connsiteY96-22048" fmla="*/ 985847 h 1583132"/>
                      <a:gd name="connsiteX97-22049" fmla="*/ 2157807 w 2769956"/>
                      <a:gd name="connsiteY97-22050" fmla="*/ 1039216 h 1583132"/>
                      <a:gd name="connsiteX98-22051" fmla="*/ 2122227 w 2769956"/>
                      <a:gd name="connsiteY98-22052" fmla="*/ 1042774 h 1583132"/>
                      <a:gd name="connsiteX99-22053" fmla="*/ 2097321 w 2769956"/>
                      <a:gd name="connsiteY99-22054" fmla="*/ 1057006 h 1583132"/>
                      <a:gd name="connsiteX100-22055" fmla="*/ 2068857 w 2769956"/>
                      <a:gd name="connsiteY100-22056" fmla="*/ 1064122 h 1583132"/>
                      <a:gd name="connsiteX101-22057" fmla="*/ 2022603 w 2769956"/>
                      <a:gd name="connsiteY101-22058" fmla="*/ 1081912 h 1583132"/>
                      <a:gd name="connsiteX102-22059" fmla="*/ 2004814 w 2769956"/>
                      <a:gd name="connsiteY102-22060" fmla="*/ 1060564 h 1583132"/>
                      <a:gd name="connsiteX103-22061" fmla="*/ 1990582 w 2769956"/>
                      <a:gd name="connsiteY103-22062" fmla="*/ 1081912 h 1583132"/>
                      <a:gd name="connsiteX104-22063" fmla="*/ 1979908 w 2769956"/>
                      <a:gd name="connsiteY104-22064" fmla="*/ 1106818 h 1583132"/>
                      <a:gd name="connsiteX105-22065" fmla="*/ 1944328 w 2769956"/>
                      <a:gd name="connsiteY105-22066" fmla="*/ 1081912 h 1583132"/>
                      <a:gd name="connsiteX106-22067" fmla="*/ 1908748 w 2769956"/>
                      <a:gd name="connsiteY106-22068" fmla="*/ 1089028 h 1583132"/>
                      <a:gd name="connsiteX107-22069" fmla="*/ 1866053 w 2769956"/>
                      <a:gd name="connsiteY107-22070" fmla="*/ 1117492 h 1583132"/>
                      <a:gd name="connsiteX108-22071" fmla="*/ 1837589 w 2769956"/>
                      <a:gd name="connsiteY108-22072" fmla="*/ 1103260 h 1583132"/>
                      <a:gd name="connsiteX109-22073" fmla="*/ 1844705 w 2769956"/>
                      <a:gd name="connsiteY109-22074" fmla="*/ 1078354 h 1583132"/>
                      <a:gd name="connsiteX110-22075" fmla="*/ 1805567 w 2769956"/>
                      <a:gd name="connsiteY110-22076" fmla="*/ 1106818 h 1583132"/>
                      <a:gd name="connsiteX111-22077" fmla="*/ 1805567 w 2769956"/>
                      <a:gd name="connsiteY111-22078" fmla="*/ 1138840 h 1583132"/>
                      <a:gd name="connsiteX112-22079" fmla="*/ 1787777 w 2769956"/>
                      <a:gd name="connsiteY112-22080" fmla="*/ 1128166 h 1583132"/>
                      <a:gd name="connsiteX113-22081" fmla="*/ 1773545 w 2769956"/>
                      <a:gd name="connsiteY113-22082" fmla="*/ 1149514 h 1583132"/>
                      <a:gd name="connsiteX114-22083" fmla="*/ 1766429 w 2769956"/>
                      <a:gd name="connsiteY114-22084" fmla="*/ 1188651 h 1583132"/>
                      <a:gd name="connsiteX115-22085" fmla="*/ 1702386 w 2769956"/>
                      <a:gd name="connsiteY115-22086" fmla="*/ 1188651 h 1583132"/>
                      <a:gd name="connsiteX116-22087" fmla="*/ 1698828 w 2769956"/>
                      <a:gd name="connsiteY116-22088" fmla="*/ 1142398 h 1583132"/>
                      <a:gd name="connsiteX117-22089" fmla="*/ 1638342 w 2769956"/>
                      <a:gd name="connsiteY117-22090" fmla="*/ 1081912 h 1583132"/>
                      <a:gd name="connsiteX118-22091" fmla="*/ 1627668 w 2769956"/>
                      <a:gd name="connsiteY118-22092" fmla="*/ 1053448 h 1583132"/>
                      <a:gd name="connsiteX119-22093" fmla="*/ 1641900 w 2769956"/>
                      <a:gd name="connsiteY119-22094" fmla="*/ 1113934 h 1583132"/>
                      <a:gd name="connsiteX120-22095" fmla="*/ 1613436 w 2769956"/>
                      <a:gd name="connsiteY120-22096" fmla="*/ 1103260 h 1583132"/>
                      <a:gd name="connsiteX121-22097" fmla="*/ 1645458 w 2769956"/>
                      <a:gd name="connsiteY121-22098" fmla="*/ 1174419 h 1583132"/>
                      <a:gd name="connsiteX122-22099" fmla="*/ 1631226 w 2769956"/>
                      <a:gd name="connsiteY122-22100" fmla="*/ 1213557 h 1583132"/>
                      <a:gd name="connsiteX123-22101" fmla="*/ 1616994 w 2769956"/>
                      <a:gd name="connsiteY123-22102" fmla="*/ 1217115 h 1583132"/>
                      <a:gd name="connsiteX124-22103" fmla="*/ 1588530 w 2769956"/>
                      <a:gd name="connsiteY124-22104" fmla="*/ 1192209 h 1583132"/>
                      <a:gd name="connsiteX125-22105" fmla="*/ 1574298 w 2769956"/>
                      <a:gd name="connsiteY125-22106" fmla="*/ 1224231 h 1583132"/>
                      <a:gd name="connsiteX126-22107" fmla="*/ 1549393 w 2769956"/>
                      <a:gd name="connsiteY126-22108" fmla="*/ 1217115 h 1583132"/>
                      <a:gd name="connsiteX127-22109" fmla="*/ 1545835 w 2769956"/>
                      <a:gd name="connsiteY127-22110" fmla="*/ 1181535 h 1583132"/>
                      <a:gd name="connsiteX128-22111" fmla="*/ 1538719 w 2769956"/>
                      <a:gd name="connsiteY128-22112" fmla="*/ 1266927 h 1583132"/>
                      <a:gd name="connsiteX129-22113" fmla="*/ 1496023 w 2769956"/>
                      <a:gd name="connsiteY129-22114" fmla="*/ 1274043 h 1583132"/>
                      <a:gd name="connsiteX130-22115" fmla="*/ 1474675 w 2769956"/>
                      <a:gd name="connsiteY130-22116" fmla="*/ 1288275 h 1583132"/>
                      <a:gd name="connsiteX131-22117" fmla="*/ 1442653 w 2769956"/>
                      <a:gd name="connsiteY131-22118" fmla="*/ 1277601 h 1583132"/>
                      <a:gd name="connsiteX132-22119" fmla="*/ 1407074 w 2769956"/>
                      <a:gd name="connsiteY132-22120" fmla="*/ 1302507 h 1583132"/>
                      <a:gd name="connsiteX133-22121" fmla="*/ 1367936 w 2769956"/>
                      <a:gd name="connsiteY133-22122" fmla="*/ 1284717 h 1583132"/>
                      <a:gd name="connsiteX134-22123" fmla="*/ 1357262 w 2769956"/>
                      <a:gd name="connsiteY134-22124" fmla="*/ 1295391 h 1583132"/>
                      <a:gd name="connsiteX135-22125" fmla="*/ 1332356 w 2769956"/>
                      <a:gd name="connsiteY135-22126" fmla="*/ 1330970 h 1583132"/>
                      <a:gd name="connsiteX136-22127" fmla="*/ 1321682 w 2769956"/>
                      <a:gd name="connsiteY136-22128" fmla="*/ 1309623 h 1583132"/>
                      <a:gd name="connsiteX137-22129" fmla="*/ 1314566 w 2769956"/>
                      <a:gd name="connsiteY137-22130" fmla="*/ 1291833 h 1583132"/>
                      <a:gd name="connsiteX138-22131" fmla="*/ 1300334 w 2769956"/>
                      <a:gd name="connsiteY138-22132" fmla="*/ 1330970 h 1583132"/>
                      <a:gd name="connsiteX139-22133" fmla="*/ 1232733 w 2769956"/>
                      <a:gd name="connsiteY139-22134" fmla="*/ 1338086 h 1583132"/>
                      <a:gd name="connsiteX140-22135" fmla="*/ 1200711 w 2769956"/>
                      <a:gd name="connsiteY140-22136" fmla="*/ 1359434 h 1583132"/>
                      <a:gd name="connsiteX141-22137" fmla="*/ 1133109 w 2769956"/>
                      <a:gd name="connsiteY141-22138" fmla="*/ 1387898 h 1583132"/>
                      <a:gd name="connsiteX142-22139" fmla="*/ 1090414 w 2769956"/>
                      <a:gd name="connsiteY142-22140" fmla="*/ 1430594 h 1583132"/>
                      <a:gd name="connsiteX143-22141" fmla="*/ 1022812 w 2769956"/>
                      <a:gd name="connsiteY143-22142" fmla="*/ 1437710 h 1583132"/>
                      <a:gd name="connsiteX144-22143" fmla="*/ 1069066 w 2769956"/>
                      <a:gd name="connsiteY144-22144" fmla="*/ 1476847 h 1583132"/>
                      <a:gd name="connsiteX145-22145" fmla="*/ 1061950 w 2769956"/>
                      <a:gd name="connsiteY145-22146" fmla="*/ 1501753 h 1583132"/>
                      <a:gd name="connsiteX146-22147" fmla="*/ 1086856 w 2769956"/>
                      <a:gd name="connsiteY146-22148" fmla="*/ 1537333 h 1583132"/>
                      <a:gd name="connsiteX147-22149" fmla="*/ 1037044 w 2769956"/>
                      <a:gd name="connsiteY147-22150" fmla="*/ 1576471 h 1583132"/>
                      <a:gd name="connsiteX148-22151" fmla="*/ 969442 w 2769956"/>
                      <a:gd name="connsiteY148-22152" fmla="*/ 1580029 h 1583132"/>
                      <a:gd name="connsiteX149-22153" fmla="*/ 955210 w 2769956"/>
                      <a:gd name="connsiteY149-22154" fmla="*/ 1544449 h 1583132"/>
                      <a:gd name="connsiteX150-22155" fmla="*/ 926747 w 2769956"/>
                      <a:gd name="connsiteY150-22156" fmla="*/ 1473289 h 1583132"/>
                      <a:gd name="connsiteX151-22157" fmla="*/ 933863 w 2769956"/>
                      <a:gd name="connsiteY151-22158" fmla="*/ 1419920 h 1583132"/>
                      <a:gd name="connsiteX152-22159" fmla="*/ 948095 w 2769956"/>
                      <a:gd name="connsiteY152-22160" fmla="*/ 1355876 h 1583132"/>
                      <a:gd name="connsiteX153-22161" fmla="*/ 965884 w 2769956"/>
                      <a:gd name="connsiteY153-22162" fmla="*/ 1355876 h 1583132"/>
                      <a:gd name="connsiteX154-22163" fmla="*/ 933863 w 2769956"/>
                      <a:gd name="connsiteY154-22164" fmla="*/ 1334528 h 1583132"/>
                      <a:gd name="connsiteX155-22165" fmla="*/ 905399 w 2769956"/>
                      <a:gd name="connsiteY155-22166" fmla="*/ 1355876 h 1583132"/>
                      <a:gd name="connsiteX156-22167" fmla="*/ 827123 w 2769956"/>
                      <a:gd name="connsiteY156-22168" fmla="*/ 1362992 h 1583132"/>
                      <a:gd name="connsiteX157-22169" fmla="*/ 816449 w 2769956"/>
                      <a:gd name="connsiteY157-22170" fmla="*/ 1338086 h 1583132"/>
                      <a:gd name="connsiteX158-22171" fmla="*/ 766638 w 2769956"/>
                      <a:gd name="connsiteY158-22172" fmla="*/ 1320296 h 1583132"/>
                      <a:gd name="connsiteX159-22173" fmla="*/ 734616 w 2769956"/>
                      <a:gd name="connsiteY159-22174" fmla="*/ 1263369 h 1583132"/>
                      <a:gd name="connsiteX160-22175" fmla="*/ 731058 w 2769956"/>
                      <a:gd name="connsiteY160-22176" fmla="*/ 1309623 h 1583132"/>
                      <a:gd name="connsiteX161-22177" fmla="*/ 709710 w 2769956"/>
                      <a:gd name="connsiteY161-22178" fmla="*/ 1316738 h 1583132"/>
                      <a:gd name="connsiteX162-22179" fmla="*/ 684804 w 2769956"/>
                      <a:gd name="connsiteY162-22180" fmla="*/ 1309623 h 1583132"/>
                      <a:gd name="connsiteX163-22181" fmla="*/ 667014 w 2769956"/>
                      <a:gd name="connsiteY163-22182" fmla="*/ 1327412 h 1583132"/>
                      <a:gd name="connsiteX164-22183" fmla="*/ 627877 w 2769956"/>
                      <a:gd name="connsiteY164-22184" fmla="*/ 1330970 h 1583132"/>
                      <a:gd name="connsiteX165-22185" fmla="*/ 592297 w 2769956"/>
                      <a:gd name="connsiteY165-22186" fmla="*/ 1298949 h 1583132"/>
                      <a:gd name="connsiteX166-22187" fmla="*/ 546043 w 2769956"/>
                      <a:gd name="connsiteY166-22188" fmla="*/ 1313181 h 1583132"/>
                      <a:gd name="connsiteX167-22189" fmla="*/ 489116 w 2769956"/>
                      <a:gd name="connsiteY167-22190" fmla="*/ 1288275 h 1583132"/>
                      <a:gd name="connsiteX168-22191" fmla="*/ 442862 w 2769956"/>
                      <a:gd name="connsiteY168-22192" fmla="*/ 1259811 h 1583132"/>
                      <a:gd name="connsiteX169-22193" fmla="*/ 385934 w 2769956"/>
                      <a:gd name="connsiteY169-22194" fmla="*/ 1249137 h 1583132"/>
                      <a:gd name="connsiteX170-22195" fmla="*/ 389492 w 2769956"/>
                      <a:gd name="connsiteY170-22196" fmla="*/ 1185093 h 1583132"/>
                      <a:gd name="connsiteX171-22197" fmla="*/ 378818 w 2769956"/>
                      <a:gd name="connsiteY171-22198" fmla="*/ 1138840 h 1583132"/>
                      <a:gd name="connsiteX172-22199" fmla="*/ 407282 w 2769956"/>
                      <a:gd name="connsiteY172-22200" fmla="*/ 1103260 h 1583132"/>
                      <a:gd name="connsiteX173-22201" fmla="*/ 382376 w 2769956"/>
                      <a:gd name="connsiteY173-22202" fmla="*/ 1064122 h 1583132"/>
                      <a:gd name="connsiteX174-22203" fmla="*/ 336123 w 2769956"/>
                      <a:gd name="connsiteY174-22204" fmla="*/ 1078354 h 1583132"/>
                      <a:gd name="connsiteX175-22205" fmla="*/ 311217 w 2769956"/>
                      <a:gd name="connsiteY175-22206" fmla="*/ 1053448 h 1583132"/>
                      <a:gd name="connsiteX176-22207" fmla="*/ 268521 w 2769956"/>
                      <a:gd name="connsiteY176-22208" fmla="*/ 1060564 h 1583132"/>
                      <a:gd name="connsiteX177-22209" fmla="*/ 211593 w 2769956"/>
                      <a:gd name="connsiteY177-22210" fmla="*/ 1039216 h 1583132"/>
                      <a:gd name="connsiteX178-22211" fmla="*/ 190246 w 2769956"/>
                      <a:gd name="connsiteY178-22212" fmla="*/ 1007195 h 1583132"/>
                      <a:gd name="connsiteX179-22213" fmla="*/ 236499 w 2769956"/>
                      <a:gd name="connsiteY179-22214" fmla="*/ 964499 h 1583132"/>
                      <a:gd name="connsiteX180-22215" fmla="*/ 275637 w 2769956"/>
                      <a:gd name="connsiteY180-22216" fmla="*/ 943151 h 1583132"/>
                      <a:gd name="connsiteX181-22217" fmla="*/ 307659 w 2769956"/>
                      <a:gd name="connsiteY181-22218" fmla="*/ 957383 h 1583132"/>
                      <a:gd name="connsiteX182-22219" fmla="*/ 325449 w 2769956"/>
                      <a:gd name="connsiteY182-22220" fmla="*/ 893339 h 1583132"/>
                      <a:gd name="connsiteX183-22221" fmla="*/ 300543 w 2769956"/>
                      <a:gd name="connsiteY183-22222" fmla="*/ 832854 h 1583132"/>
                      <a:gd name="connsiteX184-22223" fmla="*/ 261405 w 2769956"/>
                      <a:gd name="connsiteY184-22224" fmla="*/ 847086 h 1583132"/>
                      <a:gd name="connsiteX185-22225" fmla="*/ 236499 w 2769956"/>
                      <a:gd name="connsiteY185-22226" fmla="*/ 829296 h 1583132"/>
                      <a:gd name="connsiteX186-22227" fmla="*/ 211593 w 2769956"/>
                      <a:gd name="connsiteY186-22228" fmla="*/ 847086 h 1583132"/>
                      <a:gd name="connsiteX187-22229" fmla="*/ 165340 w 2769956"/>
                      <a:gd name="connsiteY187-22230" fmla="*/ 829296 h 1583132"/>
                      <a:gd name="connsiteX188-22231" fmla="*/ 151108 w 2769956"/>
                      <a:gd name="connsiteY188-22232" fmla="*/ 807948 h 1583132"/>
                      <a:gd name="connsiteX189-22233" fmla="*/ 136876 w 2769956"/>
                      <a:gd name="connsiteY189-22234" fmla="*/ 772368 h 1583132"/>
                      <a:gd name="connsiteX190-22235" fmla="*/ 83506 w 2769956"/>
                      <a:gd name="connsiteY190-22236" fmla="*/ 758136 h 1583132"/>
                      <a:gd name="connsiteX191-22237" fmla="*/ 65716 w 2769956"/>
                      <a:gd name="connsiteY191-22238" fmla="*/ 765252 h 1583132"/>
                      <a:gd name="connsiteX192-22239" fmla="*/ 44368 w 2769956"/>
                      <a:gd name="connsiteY192-22240" fmla="*/ 718998 h 1583132"/>
                      <a:gd name="connsiteX193-22241" fmla="*/ 58600 w 2769956"/>
                      <a:gd name="connsiteY193-22242" fmla="*/ 665629 h 1583132"/>
                      <a:gd name="connsiteX194-22243" fmla="*/ 69274 w 2769956"/>
                      <a:gd name="connsiteY194-22244" fmla="*/ 619375 h 1583132"/>
                      <a:gd name="connsiteX195-22245" fmla="*/ 87064 w 2769956"/>
                      <a:gd name="connsiteY195-22246" fmla="*/ 605143 h 1583132"/>
                      <a:gd name="connsiteX196-22247" fmla="*/ 58600 w 2769956"/>
                      <a:gd name="connsiteY196-22248" fmla="*/ 576679 h 1583132"/>
                      <a:gd name="connsiteX197-22249" fmla="*/ 1673 w 2769956"/>
                      <a:gd name="connsiteY197-22250" fmla="*/ 533984 h 1583132"/>
                      <a:gd name="connsiteX0-22251" fmla="*/ 1673 w 2769956"/>
                      <a:gd name="connsiteY0-22252" fmla="*/ 533984 h 1583132"/>
                      <a:gd name="connsiteX1-22253" fmla="*/ 919631 w 2769956"/>
                      <a:gd name="connsiteY1-22254" fmla="*/ 295599 h 1583132"/>
                      <a:gd name="connsiteX2-22255" fmla="*/ 912515 w 2769956"/>
                      <a:gd name="connsiteY2-22256" fmla="*/ 348969 h 1583132"/>
                      <a:gd name="connsiteX3-22257" fmla="*/ 891167 w 2769956"/>
                      <a:gd name="connsiteY3-22258" fmla="*/ 398781 h 1583132"/>
                      <a:gd name="connsiteX4-22259" fmla="*/ 901841 w 2769956"/>
                      <a:gd name="connsiteY4-22260" fmla="*/ 466382 h 1583132"/>
                      <a:gd name="connsiteX5-22261" fmla="*/ 940979 w 2769956"/>
                      <a:gd name="connsiteY5-22262" fmla="*/ 498404 h 1583132"/>
                      <a:gd name="connsiteX6-22263" fmla="*/ 962326 w 2769956"/>
                      <a:gd name="connsiteY6-22264" fmla="*/ 530426 h 1583132"/>
                      <a:gd name="connsiteX7-22265" fmla="*/ 990790 w 2769956"/>
                      <a:gd name="connsiteY7-22266" fmla="*/ 477056 h 1583132"/>
                      <a:gd name="connsiteX8-22267" fmla="*/ 1033486 w 2769956"/>
                      <a:gd name="connsiteY8-22268" fmla="*/ 487730 h 1583132"/>
                      <a:gd name="connsiteX9-22269" fmla="*/ 1069066 w 2769956"/>
                      <a:gd name="connsiteY9-22270" fmla="*/ 473498 h 1583132"/>
                      <a:gd name="connsiteX10-22271" fmla="*/ 1108203 w 2769956"/>
                      <a:gd name="connsiteY10-22272" fmla="*/ 441476 h 1583132"/>
                      <a:gd name="connsiteX11-22273" fmla="*/ 1158015 w 2769956"/>
                      <a:gd name="connsiteY11-22274" fmla="*/ 448592 h 1583132"/>
                      <a:gd name="connsiteX12-22275" fmla="*/ 1197153 w 2769956"/>
                      <a:gd name="connsiteY12-22276" fmla="*/ 437918 h 1583132"/>
                      <a:gd name="connsiteX13-22277" fmla="*/ 1207827 w 2769956"/>
                      <a:gd name="connsiteY13-22278" fmla="*/ 494846 h 1583132"/>
                      <a:gd name="connsiteX14-22279" fmla="*/ 1236291 w 2769956"/>
                      <a:gd name="connsiteY14-22280" fmla="*/ 519752 h 1583132"/>
                      <a:gd name="connsiteX15-22281" fmla="*/ 1232733 w 2769956"/>
                      <a:gd name="connsiteY15-22282" fmla="*/ 562447 h 1583132"/>
                      <a:gd name="connsiteX16-22283" fmla="*/ 1225617 w 2769956"/>
                      <a:gd name="connsiteY16-22284" fmla="*/ 601585 h 1583132"/>
                      <a:gd name="connsiteX17-22285" fmla="*/ 1200711 w 2769956"/>
                      <a:gd name="connsiteY17-22286" fmla="*/ 626491 h 1583132"/>
                      <a:gd name="connsiteX18-22287" fmla="*/ 1165131 w 2769956"/>
                      <a:gd name="connsiteY18-22288" fmla="*/ 679861 h 1583132"/>
                      <a:gd name="connsiteX19-22289" fmla="*/ 1190037 w 2769956"/>
                      <a:gd name="connsiteY19-22290" fmla="*/ 694093 h 1583132"/>
                      <a:gd name="connsiteX20-22291" fmla="*/ 1232733 w 2769956"/>
                      <a:gd name="connsiteY20-22292" fmla="*/ 665629 h 1583132"/>
                      <a:gd name="connsiteX21-22293" fmla="*/ 1268312 w 2769956"/>
                      <a:gd name="connsiteY21-22294" fmla="*/ 733230 h 1583132"/>
                      <a:gd name="connsiteX22-22295" fmla="*/ 1303892 w 2769956"/>
                      <a:gd name="connsiteY22-22296" fmla="*/ 736788 h 1583132"/>
                      <a:gd name="connsiteX23-22297" fmla="*/ 1350146 w 2769956"/>
                      <a:gd name="connsiteY23-22298" fmla="*/ 747462 h 1583132"/>
                      <a:gd name="connsiteX24-22299" fmla="*/ 1385726 w 2769956"/>
                      <a:gd name="connsiteY24-22300" fmla="*/ 690535 h 1583132"/>
                      <a:gd name="connsiteX25-22301" fmla="*/ 1424863 w 2769956"/>
                      <a:gd name="connsiteY25-22302" fmla="*/ 665629 h 1583132"/>
                      <a:gd name="connsiteX26-22303" fmla="*/ 1478233 w 2769956"/>
                      <a:gd name="connsiteY26-22304" fmla="*/ 690535 h 1583132"/>
                      <a:gd name="connsiteX27-22305" fmla="*/ 1506697 w 2769956"/>
                      <a:gd name="connsiteY27-22306" fmla="*/ 704767 h 1583132"/>
                      <a:gd name="connsiteX28-22307" fmla="*/ 1531603 w 2769956"/>
                      <a:gd name="connsiteY28-22308" fmla="*/ 694093 h 1583132"/>
                      <a:gd name="connsiteX29-22309" fmla="*/ 1520929 w 2769956"/>
                      <a:gd name="connsiteY29-22310" fmla="*/ 654955 h 1583132"/>
                      <a:gd name="connsiteX30-22311" fmla="*/ 1524487 w 2769956"/>
                      <a:gd name="connsiteY30-22312" fmla="*/ 612259 h 1583132"/>
                      <a:gd name="connsiteX31-22313" fmla="*/ 1560067 w 2769956"/>
                      <a:gd name="connsiteY31-22314" fmla="*/ 580237 h 1583132"/>
                      <a:gd name="connsiteX32-22315" fmla="*/ 1631226 w 2769956"/>
                      <a:gd name="connsiteY32-22316" fmla="*/ 590911 h 1583132"/>
                      <a:gd name="connsiteX33-22317" fmla="*/ 1698828 w 2769956"/>
                      <a:gd name="connsiteY33-22318" fmla="*/ 615817 h 1583132"/>
                      <a:gd name="connsiteX34-22319" fmla="*/ 1745081 w 2769956"/>
                      <a:gd name="connsiteY34-22320" fmla="*/ 615817 h 1583132"/>
                      <a:gd name="connsiteX35-22321" fmla="*/ 1784219 w 2769956"/>
                      <a:gd name="connsiteY35-22322" fmla="*/ 601585 h 1583132"/>
                      <a:gd name="connsiteX36-22323" fmla="*/ 1802009 w 2769956"/>
                      <a:gd name="connsiteY36-22324" fmla="*/ 598027 h 1583132"/>
                      <a:gd name="connsiteX37-22325" fmla="*/ 1819799 w 2769956"/>
                      <a:gd name="connsiteY37-22326" fmla="*/ 630049 h 1583132"/>
                      <a:gd name="connsiteX38-22327" fmla="*/ 1762871 w 2769956"/>
                      <a:gd name="connsiteY38-22328" fmla="*/ 704767 h 1583132"/>
                      <a:gd name="connsiteX39-22329" fmla="*/ 1748639 w 2769956"/>
                      <a:gd name="connsiteY39-22330" fmla="*/ 747462 h 1583132"/>
                      <a:gd name="connsiteX40-22331" fmla="*/ 1784219 w 2769956"/>
                      <a:gd name="connsiteY40-22332" fmla="*/ 761694 h 1583132"/>
                      <a:gd name="connsiteX41-22333" fmla="*/ 1880284 w 2769956"/>
                      <a:gd name="connsiteY41-22334" fmla="*/ 743904 h 1583132"/>
                      <a:gd name="connsiteX42-22335" fmla="*/ 1933654 w 2769956"/>
                      <a:gd name="connsiteY42-22336" fmla="*/ 708324 h 1583132"/>
                      <a:gd name="connsiteX43-22337" fmla="*/ 1976350 w 2769956"/>
                      <a:gd name="connsiteY43-22338" fmla="*/ 722556 h 1583132"/>
                      <a:gd name="connsiteX44-22339" fmla="*/ 2001256 w 2769956"/>
                      <a:gd name="connsiteY44-22340" fmla="*/ 754578 h 1583132"/>
                      <a:gd name="connsiteX45-22341" fmla="*/ 2036835 w 2769956"/>
                      <a:gd name="connsiteY45-22342" fmla="*/ 715440 h 1583132"/>
                      <a:gd name="connsiteX46-22343" fmla="*/ 2047509 w 2769956"/>
                      <a:gd name="connsiteY46-22344" fmla="*/ 558889 h 1583132"/>
                      <a:gd name="connsiteX47-22345" fmla="*/ 2065299 w 2769956"/>
                      <a:gd name="connsiteY47-22346" fmla="*/ 491288 h 1583132"/>
                      <a:gd name="connsiteX48-22347" fmla="*/ 2115111 w 2769956"/>
                      <a:gd name="connsiteY48-22348" fmla="*/ 445034 h 1583132"/>
                      <a:gd name="connsiteX49-22349" fmla="*/ 2132901 w 2769956"/>
                      <a:gd name="connsiteY49-22350" fmla="*/ 348969 h 1583132"/>
                      <a:gd name="connsiteX50-22351" fmla="*/ 2129343 w 2769956"/>
                      <a:gd name="connsiteY50-22352" fmla="*/ 299157 h 1583132"/>
                      <a:gd name="connsiteX51-22353" fmla="*/ 2193386 w 2769956"/>
                      <a:gd name="connsiteY51-22354" fmla="*/ 267135 h 1583132"/>
                      <a:gd name="connsiteX52-22355" fmla="*/ 2214734 w 2769956"/>
                      <a:gd name="connsiteY52-22356" fmla="*/ 224440 h 1583132"/>
                      <a:gd name="connsiteX53-22357" fmla="*/ 2207618 w 2769956"/>
                      <a:gd name="connsiteY53-22358" fmla="*/ 142606 h 1583132"/>
                      <a:gd name="connsiteX54-22359" fmla="*/ 2236082 w 2769956"/>
                      <a:gd name="connsiteY54-22360" fmla="*/ 96353 h 1583132"/>
                      <a:gd name="connsiteX55-22361" fmla="*/ 2300126 w 2769956"/>
                      <a:gd name="connsiteY55-22362" fmla="*/ 92795 h 1583132"/>
                      <a:gd name="connsiteX56-22363" fmla="*/ 2346379 w 2769956"/>
                      <a:gd name="connsiteY56-22364" fmla="*/ 64331 h 1583132"/>
                      <a:gd name="connsiteX57-22365" fmla="*/ 2396191 w 2769956"/>
                      <a:gd name="connsiteY57-22366" fmla="*/ 28751 h 1583132"/>
                      <a:gd name="connsiteX58-22367" fmla="*/ 2431771 w 2769956"/>
                      <a:gd name="connsiteY58-22368" fmla="*/ 287 h 1583132"/>
                      <a:gd name="connsiteX59-22369" fmla="*/ 2474467 w 2769956"/>
                      <a:gd name="connsiteY59-22370" fmla="*/ 46541 h 1583132"/>
                      <a:gd name="connsiteX60-22371" fmla="*/ 2520720 w 2769956"/>
                      <a:gd name="connsiteY60-22372" fmla="*/ 128374 h 1583132"/>
                      <a:gd name="connsiteX61-22373" fmla="*/ 2538510 w 2769956"/>
                      <a:gd name="connsiteY61-22374" fmla="*/ 160396 h 1583132"/>
                      <a:gd name="connsiteX62-22375" fmla="*/ 2588322 w 2769956"/>
                      <a:gd name="connsiteY62-22376" fmla="*/ 139048 h 1583132"/>
                      <a:gd name="connsiteX63-22377" fmla="*/ 2648807 w 2769956"/>
                      <a:gd name="connsiteY63-22378" fmla="*/ 114142 h 1583132"/>
                      <a:gd name="connsiteX64-22379" fmla="*/ 2659481 w 2769956"/>
                      <a:gd name="connsiteY64-22380" fmla="*/ 156838 h 1583132"/>
                      <a:gd name="connsiteX65-22381" fmla="*/ 2712851 w 2769956"/>
                      <a:gd name="connsiteY65-22382" fmla="*/ 149722 h 1583132"/>
                      <a:gd name="connsiteX66-22383" fmla="*/ 2748431 w 2769956"/>
                      <a:gd name="connsiteY66-22384" fmla="*/ 156838 h 1583132"/>
                      <a:gd name="connsiteX67-22385" fmla="*/ 2769779 w 2769956"/>
                      <a:gd name="connsiteY67-22386" fmla="*/ 195976 h 1583132"/>
                      <a:gd name="connsiteX68-22387" fmla="*/ 2755547 w 2769956"/>
                      <a:gd name="connsiteY68-22388" fmla="*/ 227998 h 1583132"/>
                      <a:gd name="connsiteX69-22389" fmla="*/ 2705735 w 2769956"/>
                      <a:gd name="connsiteY69-22390" fmla="*/ 302715 h 1583132"/>
                      <a:gd name="connsiteX70-22391" fmla="*/ 2680829 w 2769956"/>
                      <a:gd name="connsiteY70-22392" fmla="*/ 341853 h 1583132"/>
                      <a:gd name="connsiteX71-22393" fmla="*/ 2663039 w 2769956"/>
                      <a:gd name="connsiteY71-22394" fmla="*/ 391665 h 1583132"/>
                      <a:gd name="connsiteX72-22395" fmla="*/ 2648807 w 2769956"/>
                      <a:gd name="connsiteY72-22396" fmla="*/ 416570 h 1583132"/>
                      <a:gd name="connsiteX73-22397" fmla="*/ 2680829 w 2769956"/>
                      <a:gd name="connsiteY73-22398" fmla="*/ 441476 h 1583132"/>
                      <a:gd name="connsiteX74-22399" fmla="*/ 2655923 w 2769956"/>
                      <a:gd name="connsiteY74-22400" fmla="*/ 494846 h 1583132"/>
                      <a:gd name="connsiteX75-22401" fmla="*/ 2677271 w 2769956"/>
                      <a:gd name="connsiteY75-22402" fmla="*/ 548216 h 1583132"/>
                      <a:gd name="connsiteX76-22403" fmla="*/ 2634575 w 2769956"/>
                      <a:gd name="connsiteY76-22404" fmla="*/ 537542 h 1583132"/>
                      <a:gd name="connsiteX77-22405" fmla="*/ 2588322 w 2769956"/>
                      <a:gd name="connsiteY77-22406" fmla="*/ 526868 h 1583132"/>
                      <a:gd name="connsiteX78-22407" fmla="*/ 2616786 w 2769956"/>
                      <a:gd name="connsiteY78-22408" fmla="*/ 558889 h 1583132"/>
                      <a:gd name="connsiteX79-22409" fmla="*/ 2588322 w 2769956"/>
                      <a:gd name="connsiteY79-22410" fmla="*/ 605143 h 1583132"/>
                      <a:gd name="connsiteX80-22411" fmla="*/ 2566974 w 2769956"/>
                      <a:gd name="connsiteY80-22412" fmla="*/ 612259 h 1583132"/>
                      <a:gd name="connsiteX81-22413" fmla="*/ 2556300 w 2769956"/>
                      <a:gd name="connsiteY81-22414" fmla="*/ 644281 h 1583132"/>
                      <a:gd name="connsiteX82-22415" fmla="*/ 2520720 w 2769956"/>
                      <a:gd name="connsiteY82-22416" fmla="*/ 676303 h 1583132"/>
                      <a:gd name="connsiteX83-22417" fmla="*/ 2506488 w 2769956"/>
                      <a:gd name="connsiteY83-22418" fmla="*/ 708324 h 1583132"/>
                      <a:gd name="connsiteX84-22419" fmla="*/ 2470909 w 2769956"/>
                      <a:gd name="connsiteY84-22420" fmla="*/ 711882 h 1583132"/>
                      <a:gd name="connsiteX85-22421" fmla="*/ 2438887 w 2769956"/>
                      <a:gd name="connsiteY85-22422" fmla="*/ 715440 h 1583132"/>
                      <a:gd name="connsiteX86-22423" fmla="*/ 2424655 w 2769956"/>
                      <a:gd name="connsiteY86-22424" fmla="*/ 754578 h 1583132"/>
                      <a:gd name="connsiteX87-22425" fmla="*/ 2421097 w 2769956"/>
                      <a:gd name="connsiteY87-22426" fmla="*/ 768810 h 1583132"/>
                      <a:gd name="connsiteX88-22427" fmla="*/ 2381959 w 2769956"/>
                      <a:gd name="connsiteY88-22428" fmla="*/ 825738 h 1583132"/>
                      <a:gd name="connsiteX89-22429" fmla="*/ 2346379 w 2769956"/>
                      <a:gd name="connsiteY89-22430" fmla="*/ 847086 h 1583132"/>
                      <a:gd name="connsiteX90-22431" fmla="*/ 2335705 w 2769956"/>
                      <a:gd name="connsiteY90-22432" fmla="*/ 847086 h 1583132"/>
                      <a:gd name="connsiteX91-22433" fmla="*/ 2314358 w 2769956"/>
                      <a:gd name="connsiteY91-22434" fmla="*/ 871991 h 1583132"/>
                      <a:gd name="connsiteX92-22435" fmla="*/ 2293010 w 2769956"/>
                      <a:gd name="connsiteY92-22436" fmla="*/ 879107 h 1583132"/>
                      <a:gd name="connsiteX93-22437" fmla="*/ 2260988 w 2769956"/>
                      <a:gd name="connsiteY93-22438" fmla="*/ 900455 h 1583132"/>
                      <a:gd name="connsiteX94-22439" fmla="*/ 2218292 w 2769956"/>
                      <a:gd name="connsiteY94-22440" fmla="*/ 907571 h 1583132"/>
                      <a:gd name="connsiteX95-22441" fmla="*/ 2189828 w 2769956"/>
                      <a:gd name="connsiteY95-22442" fmla="*/ 985847 h 1583132"/>
                      <a:gd name="connsiteX96-22443" fmla="*/ 2157807 w 2769956"/>
                      <a:gd name="connsiteY96-22444" fmla="*/ 1039216 h 1583132"/>
                      <a:gd name="connsiteX97-22445" fmla="*/ 2122227 w 2769956"/>
                      <a:gd name="connsiteY97-22446" fmla="*/ 1042774 h 1583132"/>
                      <a:gd name="connsiteX98-22447" fmla="*/ 2097321 w 2769956"/>
                      <a:gd name="connsiteY98-22448" fmla="*/ 1057006 h 1583132"/>
                      <a:gd name="connsiteX99-22449" fmla="*/ 2068857 w 2769956"/>
                      <a:gd name="connsiteY99-22450" fmla="*/ 1064122 h 1583132"/>
                      <a:gd name="connsiteX100-22451" fmla="*/ 2022603 w 2769956"/>
                      <a:gd name="connsiteY100-22452" fmla="*/ 1081912 h 1583132"/>
                      <a:gd name="connsiteX101-22453" fmla="*/ 2004814 w 2769956"/>
                      <a:gd name="connsiteY101-22454" fmla="*/ 1060564 h 1583132"/>
                      <a:gd name="connsiteX102-22455" fmla="*/ 1990582 w 2769956"/>
                      <a:gd name="connsiteY102-22456" fmla="*/ 1081912 h 1583132"/>
                      <a:gd name="connsiteX103-22457" fmla="*/ 1979908 w 2769956"/>
                      <a:gd name="connsiteY103-22458" fmla="*/ 1106818 h 1583132"/>
                      <a:gd name="connsiteX104-22459" fmla="*/ 1944328 w 2769956"/>
                      <a:gd name="connsiteY104-22460" fmla="*/ 1081912 h 1583132"/>
                      <a:gd name="connsiteX105-22461" fmla="*/ 1908748 w 2769956"/>
                      <a:gd name="connsiteY105-22462" fmla="*/ 1089028 h 1583132"/>
                      <a:gd name="connsiteX106-22463" fmla="*/ 1866053 w 2769956"/>
                      <a:gd name="connsiteY106-22464" fmla="*/ 1117492 h 1583132"/>
                      <a:gd name="connsiteX107-22465" fmla="*/ 1837589 w 2769956"/>
                      <a:gd name="connsiteY107-22466" fmla="*/ 1103260 h 1583132"/>
                      <a:gd name="connsiteX108-22467" fmla="*/ 1844705 w 2769956"/>
                      <a:gd name="connsiteY108-22468" fmla="*/ 1078354 h 1583132"/>
                      <a:gd name="connsiteX109-22469" fmla="*/ 1805567 w 2769956"/>
                      <a:gd name="connsiteY109-22470" fmla="*/ 1106818 h 1583132"/>
                      <a:gd name="connsiteX110-22471" fmla="*/ 1805567 w 2769956"/>
                      <a:gd name="connsiteY110-22472" fmla="*/ 1138840 h 1583132"/>
                      <a:gd name="connsiteX111-22473" fmla="*/ 1787777 w 2769956"/>
                      <a:gd name="connsiteY111-22474" fmla="*/ 1128166 h 1583132"/>
                      <a:gd name="connsiteX112-22475" fmla="*/ 1773545 w 2769956"/>
                      <a:gd name="connsiteY112-22476" fmla="*/ 1149514 h 1583132"/>
                      <a:gd name="connsiteX113-22477" fmla="*/ 1766429 w 2769956"/>
                      <a:gd name="connsiteY113-22478" fmla="*/ 1188651 h 1583132"/>
                      <a:gd name="connsiteX114-22479" fmla="*/ 1702386 w 2769956"/>
                      <a:gd name="connsiteY114-22480" fmla="*/ 1188651 h 1583132"/>
                      <a:gd name="connsiteX115-22481" fmla="*/ 1698828 w 2769956"/>
                      <a:gd name="connsiteY115-22482" fmla="*/ 1142398 h 1583132"/>
                      <a:gd name="connsiteX116-22483" fmla="*/ 1638342 w 2769956"/>
                      <a:gd name="connsiteY116-22484" fmla="*/ 1081912 h 1583132"/>
                      <a:gd name="connsiteX117-22485" fmla="*/ 1627668 w 2769956"/>
                      <a:gd name="connsiteY117-22486" fmla="*/ 1053448 h 1583132"/>
                      <a:gd name="connsiteX118-22487" fmla="*/ 1641900 w 2769956"/>
                      <a:gd name="connsiteY118-22488" fmla="*/ 1113934 h 1583132"/>
                      <a:gd name="connsiteX119-22489" fmla="*/ 1613436 w 2769956"/>
                      <a:gd name="connsiteY119-22490" fmla="*/ 1103260 h 1583132"/>
                      <a:gd name="connsiteX120-22491" fmla="*/ 1645458 w 2769956"/>
                      <a:gd name="connsiteY120-22492" fmla="*/ 1174419 h 1583132"/>
                      <a:gd name="connsiteX121-22493" fmla="*/ 1631226 w 2769956"/>
                      <a:gd name="connsiteY121-22494" fmla="*/ 1213557 h 1583132"/>
                      <a:gd name="connsiteX122-22495" fmla="*/ 1616994 w 2769956"/>
                      <a:gd name="connsiteY122-22496" fmla="*/ 1217115 h 1583132"/>
                      <a:gd name="connsiteX123-22497" fmla="*/ 1588530 w 2769956"/>
                      <a:gd name="connsiteY123-22498" fmla="*/ 1192209 h 1583132"/>
                      <a:gd name="connsiteX124-22499" fmla="*/ 1574298 w 2769956"/>
                      <a:gd name="connsiteY124-22500" fmla="*/ 1224231 h 1583132"/>
                      <a:gd name="connsiteX125-22501" fmla="*/ 1549393 w 2769956"/>
                      <a:gd name="connsiteY125-22502" fmla="*/ 1217115 h 1583132"/>
                      <a:gd name="connsiteX126-22503" fmla="*/ 1545835 w 2769956"/>
                      <a:gd name="connsiteY126-22504" fmla="*/ 1181535 h 1583132"/>
                      <a:gd name="connsiteX127-22505" fmla="*/ 1538719 w 2769956"/>
                      <a:gd name="connsiteY127-22506" fmla="*/ 1266927 h 1583132"/>
                      <a:gd name="connsiteX128-22507" fmla="*/ 1496023 w 2769956"/>
                      <a:gd name="connsiteY128-22508" fmla="*/ 1274043 h 1583132"/>
                      <a:gd name="connsiteX129-22509" fmla="*/ 1474675 w 2769956"/>
                      <a:gd name="connsiteY129-22510" fmla="*/ 1288275 h 1583132"/>
                      <a:gd name="connsiteX130-22511" fmla="*/ 1442653 w 2769956"/>
                      <a:gd name="connsiteY130-22512" fmla="*/ 1277601 h 1583132"/>
                      <a:gd name="connsiteX131-22513" fmla="*/ 1407074 w 2769956"/>
                      <a:gd name="connsiteY131-22514" fmla="*/ 1302507 h 1583132"/>
                      <a:gd name="connsiteX132-22515" fmla="*/ 1367936 w 2769956"/>
                      <a:gd name="connsiteY132-22516" fmla="*/ 1284717 h 1583132"/>
                      <a:gd name="connsiteX133-22517" fmla="*/ 1357262 w 2769956"/>
                      <a:gd name="connsiteY133-22518" fmla="*/ 1295391 h 1583132"/>
                      <a:gd name="connsiteX134-22519" fmla="*/ 1332356 w 2769956"/>
                      <a:gd name="connsiteY134-22520" fmla="*/ 1330970 h 1583132"/>
                      <a:gd name="connsiteX135-22521" fmla="*/ 1321682 w 2769956"/>
                      <a:gd name="connsiteY135-22522" fmla="*/ 1309623 h 1583132"/>
                      <a:gd name="connsiteX136-22523" fmla="*/ 1314566 w 2769956"/>
                      <a:gd name="connsiteY136-22524" fmla="*/ 1291833 h 1583132"/>
                      <a:gd name="connsiteX137-22525" fmla="*/ 1300334 w 2769956"/>
                      <a:gd name="connsiteY137-22526" fmla="*/ 1330970 h 1583132"/>
                      <a:gd name="connsiteX138-22527" fmla="*/ 1232733 w 2769956"/>
                      <a:gd name="connsiteY138-22528" fmla="*/ 1338086 h 1583132"/>
                      <a:gd name="connsiteX139-22529" fmla="*/ 1200711 w 2769956"/>
                      <a:gd name="connsiteY139-22530" fmla="*/ 1359434 h 1583132"/>
                      <a:gd name="connsiteX140-22531" fmla="*/ 1133109 w 2769956"/>
                      <a:gd name="connsiteY140-22532" fmla="*/ 1387898 h 1583132"/>
                      <a:gd name="connsiteX141-22533" fmla="*/ 1090414 w 2769956"/>
                      <a:gd name="connsiteY141-22534" fmla="*/ 1430594 h 1583132"/>
                      <a:gd name="connsiteX142-22535" fmla="*/ 1022812 w 2769956"/>
                      <a:gd name="connsiteY142-22536" fmla="*/ 1437710 h 1583132"/>
                      <a:gd name="connsiteX143-22537" fmla="*/ 1069066 w 2769956"/>
                      <a:gd name="connsiteY143-22538" fmla="*/ 1476847 h 1583132"/>
                      <a:gd name="connsiteX144-22539" fmla="*/ 1061950 w 2769956"/>
                      <a:gd name="connsiteY144-22540" fmla="*/ 1501753 h 1583132"/>
                      <a:gd name="connsiteX145-22541" fmla="*/ 1086856 w 2769956"/>
                      <a:gd name="connsiteY145-22542" fmla="*/ 1537333 h 1583132"/>
                      <a:gd name="connsiteX146-22543" fmla="*/ 1037044 w 2769956"/>
                      <a:gd name="connsiteY146-22544" fmla="*/ 1576471 h 1583132"/>
                      <a:gd name="connsiteX147-22545" fmla="*/ 969442 w 2769956"/>
                      <a:gd name="connsiteY147-22546" fmla="*/ 1580029 h 1583132"/>
                      <a:gd name="connsiteX148-22547" fmla="*/ 955210 w 2769956"/>
                      <a:gd name="connsiteY148-22548" fmla="*/ 1544449 h 1583132"/>
                      <a:gd name="connsiteX149-22549" fmla="*/ 926747 w 2769956"/>
                      <a:gd name="connsiteY149-22550" fmla="*/ 1473289 h 1583132"/>
                      <a:gd name="connsiteX150-22551" fmla="*/ 933863 w 2769956"/>
                      <a:gd name="connsiteY150-22552" fmla="*/ 1419920 h 1583132"/>
                      <a:gd name="connsiteX151-22553" fmla="*/ 948095 w 2769956"/>
                      <a:gd name="connsiteY151-22554" fmla="*/ 1355876 h 1583132"/>
                      <a:gd name="connsiteX152-22555" fmla="*/ 965884 w 2769956"/>
                      <a:gd name="connsiteY152-22556" fmla="*/ 1355876 h 1583132"/>
                      <a:gd name="connsiteX153-22557" fmla="*/ 933863 w 2769956"/>
                      <a:gd name="connsiteY153-22558" fmla="*/ 1334528 h 1583132"/>
                      <a:gd name="connsiteX154-22559" fmla="*/ 905399 w 2769956"/>
                      <a:gd name="connsiteY154-22560" fmla="*/ 1355876 h 1583132"/>
                      <a:gd name="connsiteX155-22561" fmla="*/ 827123 w 2769956"/>
                      <a:gd name="connsiteY155-22562" fmla="*/ 1362992 h 1583132"/>
                      <a:gd name="connsiteX156-22563" fmla="*/ 816449 w 2769956"/>
                      <a:gd name="connsiteY156-22564" fmla="*/ 1338086 h 1583132"/>
                      <a:gd name="connsiteX157-22565" fmla="*/ 766638 w 2769956"/>
                      <a:gd name="connsiteY157-22566" fmla="*/ 1320296 h 1583132"/>
                      <a:gd name="connsiteX158-22567" fmla="*/ 734616 w 2769956"/>
                      <a:gd name="connsiteY158-22568" fmla="*/ 1263369 h 1583132"/>
                      <a:gd name="connsiteX159-22569" fmla="*/ 731058 w 2769956"/>
                      <a:gd name="connsiteY159-22570" fmla="*/ 1309623 h 1583132"/>
                      <a:gd name="connsiteX160-22571" fmla="*/ 709710 w 2769956"/>
                      <a:gd name="connsiteY160-22572" fmla="*/ 1316738 h 1583132"/>
                      <a:gd name="connsiteX161-22573" fmla="*/ 684804 w 2769956"/>
                      <a:gd name="connsiteY161-22574" fmla="*/ 1309623 h 1583132"/>
                      <a:gd name="connsiteX162-22575" fmla="*/ 667014 w 2769956"/>
                      <a:gd name="connsiteY162-22576" fmla="*/ 1327412 h 1583132"/>
                      <a:gd name="connsiteX163-22577" fmla="*/ 627877 w 2769956"/>
                      <a:gd name="connsiteY163-22578" fmla="*/ 1330970 h 1583132"/>
                      <a:gd name="connsiteX164-22579" fmla="*/ 592297 w 2769956"/>
                      <a:gd name="connsiteY164-22580" fmla="*/ 1298949 h 1583132"/>
                      <a:gd name="connsiteX165-22581" fmla="*/ 546043 w 2769956"/>
                      <a:gd name="connsiteY165-22582" fmla="*/ 1313181 h 1583132"/>
                      <a:gd name="connsiteX166-22583" fmla="*/ 489116 w 2769956"/>
                      <a:gd name="connsiteY166-22584" fmla="*/ 1288275 h 1583132"/>
                      <a:gd name="connsiteX167-22585" fmla="*/ 442862 w 2769956"/>
                      <a:gd name="connsiteY167-22586" fmla="*/ 1259811 h 1583132"/>
                      <a:gd name="connsiteX168-22587" fmla="*/ 385934 w 2769956"/>
                      <a:gd name="connsiteY168-22588" fmla="*/ 1249137 h 1583132"/>
                      <a:gd name="connsiteX169-22589" fmla="*/ 389492 w 2769956"/>
                      <a:gd name="connsiteY169-22590" fmla="*/ 1185093 h 1583132"/>
                      <a:gd name="connsiteX170-22591" fmla="*/ 378818 w 2769956"/>
                      <a:gd name="connsiteY170-22592" fmla="*/ 1138840 h 1583132"/>
                      <a:gd name="connsiteX171-22593" fmla="*/ 407282 w 2769956"/>
                      <a:gd name="connsiteY171-22594" fmla="*/ 1103260 h 1583132"/>
                      <a:gd name="connsiteX172-22595" fmla="*/ 382376 w 2769956"/>
                      <a:gd name="connsiteY172-22596" fmla="*/ 1064122 h 1583132"/>
                      <a:gd name="connsiteX173-22597" fmla="*/ 336123 w 2769956"/>
                      <a:gd name="connsiteY173-22598" fmla="*/ 1078354 h 1583132"/>
                      <a:gd name="connsiteX174-22599" fmla="*/ 311217 w 2769956"/>
                      <a:gd name="connsiteY174-22600" fmla="*/ 1053448 h 1583132"/>
                      <a:gd name="connsiteX175-22601" fmla="*/ 268521 w 2769956"/>
                      <a:gd name="connsiteY175-22602" fmla="*/ 1060564 h 1583132"/>
                      <a:gd name="connsiteX176-22603" fmla="*/ 211593 w 2769956"/>
                      <a:gd name="connsiteY176-22604" fmla="*/ 1039216 h 1583132"/>
                      <a:gd name="connsiteX177-22605" fmla="*/ 190246 w 2769956"/>
                      <a:gd name="connsiteY177-22606" fmla="*/ 1007195 h 1583132"/>
                      <a:gd name="connsiteX178-22607" fmla="*/ 236499 w 2769956"/>
                      <a:gd name="connsiteY178-22608" fmla="*/ 964499 h 1583132"/>
                      <a:gd name="connsiteX179-22609" fmla="*/ 275637 w 2769956"/>
                      <a:gd name="connsiteY179-22610" fmla="*/ 943151 h 1583132"/>
                      <a:gd name="connsiteX180-22611" fmla="*/ 307659 w 2769956"/>
                      <a:gd name="connsiteY180-22612" fmla="*/ 957383 h 1583132"/>
                      <a:gd name="connsiteX181-22613" fmla="*/ 325449 w 2769956"/>
                      <a:gd name="connsiteY181-22614" fmla="*/ 893339 h 1583132"/>
                      <a:gd name="connsiteX182-22615" fmla="*/ 300543 w 2769956"/>
                      <a:gd name="connsiteY182-22616" fmla="*/ 832854 h 1583132"/>
                      <a:gd name="connsiteX183-22617" fmla="*/ 261405 w 2769956"/>
                      <a:gd name="connsiteY183-22618" fmla="*/ 847086 h 1583132"/>
                      <a:gd name="connsiteX184-22619" fmla="*/ 236499 w 2769956"/>
                      <a:gd name="connsiteY184-22620" fmla="*/ 829296 h 1583132"/>
                      <a:gd name="connsiteX185-22621" fmla="*/ 211593 w 2769956"/>
                      <a:gd name="connsiteY185-22622" fmla="*/ 847086 h 1583132"/>
                      <a:gd name="connsiteX186-22623" fmla="*/ 165340 w 2769956"/>
                      <a:gd name="connsiteY186-22624" fmla="*/ 829296 h 1583132"/>
                      <a:gd name="connsiteX187-22625" fmla="*/ 151108 w 2769956"/>
                      <a:gd name="connsiteY187-22626" fmla="*/ 807948 h 1583132"/>
                      <a:gd name="connsiteX188-22627" fmla="*/ 136876 w 2769956"/>
                      <a:gd name="connsiteY188-22628" fmla="*/ 772368 h 1583132"/>
                      <a:gd name="connsiteX189-22629" fmla="*/ 83506 w 2769956"/>
                      <a:gd name="connsiteY189-22630" fmla="*/ 758136 h 1583132"/>
                      <a:gd name="connsiteX190-22631" fmla="*/ 65716 w 2769956"/>
                      <a:gd name="connsiteY190-22632" fmla="*/ 765252 h 1583132"/>
                      <a:gd name="connsiteX191-22633" fmla="*/ 44368 w 2769956"/>
                      <a:gd name="connsiteY191-22634" fmla="*/ 718998 h 1583132"/>
                      <a:gd name="connsiteX192-22635" fmla="*/ 58600 w 2769956"/>
                      <a:gd name="connsiteY192-22636" fmla="*/ 665629 h 1583132"/>
                      <a:gd name="connsiteX193-22637" fmla="*/ 69274 w 2769956"/>
                      <a:gd name="connsiteY193-22638" fmla="*/ 619375 h 1583132"/>
                      <a:gd name="connsiteX194-22639" fmla="*/ 87064 w 2769956"/>
                      <a:gd name="connsiteY194-22640" fmla="*/ 605143 h 1583132"/>
                      <a:gd name="connsiteX195-22641" fmla="*/ 58600 w 2769956"/>
                      <a:gd name="connsiteY195-22642" fmla="*/ 576679 h 1583132"/>
                      <a:gd name="connsiteX196-22643" fmla="*/ 1673 w 2769956"/>
                      <a:gd name="connsiteY196-22644" fmla="*/ 533984 h 1583132"/>
                      <a:gd name="connsiteX0-22645" fmla="*/ 1673 w 2769956"/>
                      <a:gd name="connsiteY0-22646" fmla="*/ 533984 h 1583132"/>
                      <a:gd name="connsiteX1-22647" fmla="*/ 912515 w 2769956"/>
                      <a:gd name="connsiteY1-22648" fmla="*/ 348969 h 1583132"/>
                      <a:gd name="connsiteX2-22649" fmla="*/ 891167 w 2769956"/>
                      <a:gd name="connsiteY2-22650" fmla="*/ 398781 h 1583132"/>
                      <a:gd name="connsiteX3-22651" fmla="*/ 901841 w 2769956"/>
                      <a:gd name="connsiteY3-22652" fmla="*/ 466382 h 1583132"/>
                      <a:gd name="connsiteX4-22653" fmla="*/ 940979 w 2769956"/>
                      <a:gd name="connsiteY4-22654" fmla="*/ 498404 h 1583132"/>
                      <a:gd name="connsiteX5-22655" fmla="*/ 962326 w 2769956"/>
                      <a:gd name="connsiteY5-22656" fmla="*/ 530426 h 1583132"/>
                      <a:gd name="connsiteX6-22657" fmla="*/ 990790 w 2769956"/>
                      <a:gd name="connsiteY6-22658" fmla="*/ 477056 h 1583132"/>
                      <a:gd name="connsiteX7-22659" fmla="*/ 1033486 w 2769956"/>
                      <a:gd name="connsiteY7-22660" fmla="*/ 487730 h 1583132"/>
                      <a:gd name="connsiteX8-22661" fmla="*/ 1069066 w 2769956"/>
                      <a:gd name="connsiteY8-22662" fmla="*/ 473498 h 1583132"/>
                      <a:gd name="connsiteX9-22663" fmla="*/ 1108203 w 2769956"/>
                      <a:gd name="connsiteY9-22664" fmla="*/ 441476 h 1583132"/>
                      <a:gd name="connsiteX10-22665" fmla="*/ 1158015 w 2769956"/>
                      <a:gd name="connsiteY10-22666" fmla="*/ 448592 h 1583132"/>
                      <a:gd name="connsiteX11-22667" fmla="*/ 1197153 w 2769956"/>
                      <a:gd name="connsiteY11-22668" fmla="*/ 437918 h 1583132"/>
                      <a:gd name="connsiteX12-22669" fmla="*/ 1207827 w 2769956"/>
                      <a:gd name="connsiteY12-22670" fmla="*/ 494846 h 1583132"/>
                      <a:gd name="connsiteX13-22671" fmla="*/ 1236291 w 2769956"/>
                      <a:gd name="connsiteY13-22672" fmla="*/ 519752 h 1583132"/>
                      <a:gd name="connsiteX14-22673" fmla="*/ 1232733 w 2769956"/>
                      <a:gd name="connsiteY14-22674" fmla="*/ 562447 h 1583132"/>
                      <a:gd name="connsiteX15-22675" fmla="*/ 1225617 w 2769956"/>
                      <a:gd name="connsiteY15-22676" fmla="*/ 601585 h 1583132"/>
                      <a:gd name="connsiteX16-22677" fmla="*/ 1200711 w 2769956"/>
                      <a:gd name="connsiteY16-22678" fmla="*/ 626491 h 1583132"/>
                      <a:gd name="connsiteX17-22679" fmla="*/ 1165131 w 2769956"/>
                      <a:gd name="connsiteY17-22680" fmla="*/ 679861 h 1583132"/>
                      <a:gd name="connsiteX18-22681" fmla="*/ 1190037 w 2769956"/>
                      <a:gd name="connsiteY18-22682" fmla="*/ 694093 h 1583132"/>
                      <a:gd name="connsiteX19-22683" fmla="*/ 1232733 w 2769956"/>
                      <a:gd name="connsiteY19-22684" fmla="*/ 665629 h 1583132"/>
                      <a:gd name="connsiteX20-22685" fmla="*/ 1268312 w 2769956"/>
                      <a:gd name="connsiteY20-22686" fmla="*/ 733230 h 1583132"/>
                      <a:gd name="connsiteX21-22687" fmla="*/ 1303892 w 2769956"/>
                      <a:gd name="connsiteY21-22688" fmla="*/ 736788 h 1583132"/>
                      <a:gd name="connsiteX22-22689" fmla="*/ 1350146 w 2769956"/>
                      <a:gd name="connsiteY22-22690" fmla="*/ 747462 h 1583132"/>
                      <a:gd name="connsiteX23-22691" fmla="*/ 1385726 w 2769956"/>
                      <a:gd name="connsiteY23-22692" fmla="*/ 690535 h 1583132"/>
                      <a:gd name="connsiteX24-22693" fmla="*/ 1424863 w 2769956"/>
                      <a:gd name="connsiteY24-22694" fmla="*/ 665629 h 1583132"/>
                      <a:gd name="connsiteX25-22695" fmla="*/ 1478233 w 2769956"/>
                      <a:gd name="connsiteY25-22696" fmla="*/ 690535 h 1583132"/>
                      <a:gd name="connsiteX26-22697" fmla="*/ 1506697 w 2769956"/>
                      <a:gd name="connsiteY26-22698" fmla="*/ 704767 h 1583132"/>
                      <a:gd name="connsiteX27-22699" fmla="*/ 1531603 w 2769956"/>
                      <a:gd name="connsiteY27-22700" fmla="*/ 694093 h 1583132"/>
                      <a:gd name="connsiteX28-22701" fmla="*/ 1520929 w 2769956"/>
                      <a:gd name="connsiteY28-22702" fmla="*/ 654955 h 1583132"/>
                      <a:gd name="connsiteX29-22703" fmla="*/ 1524487 w 2769956"/>
                      <a:gd name="connsiteY29-22704" fmla="*/ 612259 h 1583132"/>
                      <a:gd name="connsiteX30-22705" fmla="*/ 1560067 w 2769956"/>
                      <a:gd name="connsiteY30-22706" fmla="*/ 580237 h 1583132"/>
                      <a:gd name="connsiteX31-22707" fmla="*/ 1631226 w 2769956"/>
                      <a:gd name="connsiteY31-22708" fmla="*/ 590911 h 1583132"/>
                      <a:gd name="connsiteX32-22709" fmla="*/ 1698828 w 2769956"/>
                      <a:gd name="connsiteY32-22710" fmla="*/ 615817 h 1583132"/>
                      <a:gd name="connsiteX33-22711" fmla="*/ 1745081 w 2769956"/>
                      <a:gd name="connsiteY33-22712" fmla="*/ 615817 h 1583132"/>
                      <a:gd name="connsiteX34-22713" fmla="*/ 1784219 w 2769956"/>
                      <a:gd name="connsiteY34-22714" fmla="*/ 601585 h 1583132"/>
                      <a:gd name="connsiteX35-22715" fmla="*/ 1802009 w 2769956"/>
                      <a:gd name="connsiteY35-22716" fmla="*/ 598027 h 1583132"/>
                      <a:gd name="connsiteX36-22717" fmla="*/ 1819799 w 2769956"/>
                      <a:gd name="connsiteY36-22718" fmla="*/ 630049 h 1583132"/>
                      <a:gd name="connsiteX37-22719" fmla="*/ 1762871 w 2769956"/>
                      <a:gd name="connsiteY37-22720" fmla="*/ 704767 h 1583132"/>
                      <a:gd name="connsiteX38-22721" fmla="*/ 1748639 w 2769956"/>
                      <a:gd name="connsiteY38-22722" fmla="*/ 747462 h 1583132"/>
                      <a:gd name="connsiteX39-22723" fmla="*/ 1784219 w 2769956"/>
                      <a:gd name="connsiteY39-22724" fmla="*/ 761694 h 1583132"/>
                      <a:gd name="connsiteX40-22725" fmla="*/ 1880284 w 2769956"/>
                      <a:gd name="connsiteY40-22726" fmla="*/ 743904 h 1583132"/>
                      <a:gd name="connsiteX41-22727" fmla="*/ 1933654 w 2769956"/>
                      <a:gd name="connsiteY41-22728" fmla="*/ 708324 h 1583132"/>
                      <a:gd name="connsiteX42-22729" fmla="*/ 1976350 w 2769956"/>
                      <a:gd name="connsiteY42-22730" fmla="*/ 722556 h 1583132"/>
                      <a:gd name="connsiteX43-22731" fmla="*/ 2001256 w 2769956"/>
                      <a:gd name="connsiteY43-22732" fmla="*/ 754578 h 1583132"/>
                      <a:gd name="connsiteX44-22733" fmla="*/ 2036835 w 2769956"/>
                      <a:gd name="connsiteY44-22734" fmla="*/ 715440 h 1583132"/>
                      <a:gd name="connsiteX45-22735" fmla="*/ 2047509 w 2769956"/>
                      <a:gd name="connsiteY45-22736" fmla="*/ 558889 h 1583132"/>
                      <a:gd name="connsiteX46-22737" fmla="*/ 2065299 w 2769956"/>
                      <a:gd name="connsiteY46-22738" fmla="*/ 491288 h 1583132"/>
                      <a:gd name="connsiteX47-22739" fmla="*/ 2115111 w 2769956"/>
                      <a:gd name="connsiteY47-22740" fmla="*/ 445034 h 1583132"/>
                      <a:gd name="connsiteX48-22741" fmla="*/ 2132901 w 2769956"/>
                      <a:gd name="connsiteY48-22742" fmla="*/ 348969 h 1583132"/>
                      <a:gd name="connsiteX49-22743" fmla="*/ 2129343 w 2769956"/>
                      <a:gd name="connsiteY49-22744" fmla="*/ 299157 h 1583132"/>
                      <a:gd name="connsiteX50-22745" fmla="*/ 2193386 w 2769956"/>
                      <a:gd name="connsiteY50-22746" fmla="*/ 267135 h 1583132"/>
                      <a:gd name="connsiteX51-22747" fmla="*/ 2214734 w 2769956"/>
                      <a:gd name="connsiteY51-22748" fmla="*/ 224440 h 1583132"/>
                      <a:gd name="connsiteX52-22749" fmla="*/ 2207618 w 2769956"/>
                      <a:gd name="connsiteY52-22750" fmla="*/ 142606 h 1583132"/>
                      <a:gd name="connsiteX53-22751" fmla="*/ 2236082 w 2769956"/>
                      <a:gd name="connsiteY53-22752" fmla="*/ 96353 h 1583132"/>
                      <a:gd name="connsiteX54-22753" fmla="*/ 2300126 w 2769956"/>
                      <a:gd name="connsiteY54-22754" fmla="*/ 92795 h 1583132"/>
                      <a:gd name="connsiteX55-22755" fmla="*/ 2346379 w 2769956"/>
                      <a:gd name="connsiteY55-22756" fmla="*/ 64331 h 1583132"/>
                      <a:gd name="connsiteX56-22757" fmla="*/ 2396191 w 2769956"/>
                      <a:gd name="connsiteY56-22758" fmla="*/ 28751 h 1583132"/>
                      <a:gd name="connsiteX57-22759" fmla="*/ 2431771 w 2769956"/>
                      <a:gd name="connsiteY57-22760" fmla="*/ 287 h 1583132"/>
                      <a:gd name="connsiteX58-22761" fmla="*/ 2474467 w 2769956"/>
                      <a:gd name="connsiteY58-22762" fmla="*/ 46541 h 1583132"/>
                      <a:gd name="connsiteX59-22763" fmla="*/ 2520720 w 2769956"/>
                      <a:gd name="connsiteY59-22764" fmla="*/ 128374 h 1583132"/>
                      <a:gd name="connsiteX60-22765" fmla="*/ 2538510 w 2769956"/>
                      <a:gd name="connsiteY60-22766" fmla="*/ 160396 h 1583132"/>
                      <a:gd name="connsiteX61-22767" fmla="*/ 2588322 w 2769956"/>
                      <a:gd name="connsiteY61-22768" fmla="*/ 139048 h 1583132"/>
                      <a:gd name="connsiteX62-22769" fmla="*/ 2648807 w 2769956"/>
                      <a:gd name="connsiteY62-22770" fmla="*/ 114142 h 1583132"/>
                      <a:gd name="connsiteX63-22771" fmla="*/ 2659481 w 2769956"/>
                      <a:gd name="connsiteY63-22772" fmla="*/ 156838 h 1583132"/>
                      <a:gd name="connsiteX64-22773" fmla="*/ 2712851 w 2769956"/>
                      <a:gd name="connsiteY64-22774" fmla="*/ 149722 h 1583132"/>
                      <a:gd name="connsiteX65-22775" fmla="*/ 2748431 w 2769956"/>
                      <a:gd name="connsiteY65-22776" fmla="*/ 156838 h 1583132"/>
                      <a:gd name="connsiteX66-22777" fmla="*/ 2769779 w 2769956"/>
                      <a:gd name="connsiteY66-22778" fmla="*/ 195976 h 1583132"/>
                      <a:gd name="connsiteX67-22779" fmla="*/ 2755547 w 2769956"/>
                      <a:gd name="connsiteY67-22780" fmla="*/ 227998 h 1583132"/>
                      <a:gd name="connsiteX68-22781" fmla="*/ 2705735 w 2769956"/>
                      <a:gd name="connsiteY68-22782" fmla="*/ 302715 h 1583132"/>
                      <a:gd name="connsiteX69-22783" fmla="*/ 2680829 w 2769956"/>
                      <a:gd name="connsiteY69-22784" fmla="*/ 341853 h 1583132"/>
                      <a:gd name="connsiteX70-22785" fmla="*/ 2663039 w 2769956"/>
                      <a:gd name="connsiteY70-22786" fmla="*/ 391665 h 1583132"/>
                      <a:gd name="connsiteX71-22787" fmla="*/ 2648807 w 2769956"/>
                      <a:gd name="connsiteY71-22788" fmla="*/ 416570 h 1583132"/>
                      <a:gd name="connsiteX72-22789" fmla="*/ 2680829 w 2769956"/>
                      <a:gd name="connsiteY72-22790" fmla="*/ 441476 h 1583132"/>
                      <a:gd name="connsiteX73-22791" fmla="*/ 2655923 w 2769956"/>
                      <a:gd name="connsiteY73-22792" fmla="*/ 494846 h 1583132"/>
                      <a:gd name="connsiteX74-22793" fmla="*/ 2677271 w 2769956"/>
                      <a:gd name="connsiteY74-22794" fmla="*/ 548216 h 1583132"/>
                      <a:gd name="connsiteX75-22795" fmla="*/ 2634575 w 2769956"/>
                      <a:gd name="connsiteY75-22796" fmla="*/ 537542 h 1583132"/>
                      <a:gd name="connsiteX76-22797" fmla="*/ 2588322 w 2769956"/>
                      <a:gd name="connsiteY76-22798" fmla="*/ 526868 h 1583132"/>
                      <a:gd name="connsiteX77-22799" fmla="*/ 2616786 w 2769956"/>
                      <a:gd name="connsiteY77-22800" fmla="*/ 558889 h 1583132"/>
                      <a:gd name="connsiteX78-22801" fmla="*/ 2588322 w 2769956"/>
                      <a:gd name="connsiteY78-22802" fmla="*/ 605143 h 1583132"/>
                      <a:gd name="connsiteX79-22803" fmla="*/ 2566974 w 2769956"/>
                      <a:gd name="connsiteY79-22804" fmla="*/ 612259 h 1583132"/>
                      <a:gd name="connsiteX80-22805" fmla="*/ 2556300 w 2769956"/>
                      <a:gd name="connsiteY80-22806" fmla="*/ 644281 h 1583132"/>
                      <a:gd name="connsiteX81-22807" fmla="*/ 2520720 w 2769956"/>
                      <a:gd name="connsiteY81-22808" fmla="*/ 676303 h 1583132"/>
                      <a:gd name="connsiteX82-22809" fmla="*/ 2506488 w 2769956"/>
                      <a:gd name="connsiteY82-22810" fmla="*/ 708324 h 1583132"/>
                      <a:gd name="connsiteX83-22811" fmla="*/ 2470909 w 2769956"/>
                      <a:gd name="connsiteY83-22812" fmla="*/ 711882 h 1583132"/>
                      <a:gd name="connsiteX84-22813" fmla="*/ 2438887 w 2769956"/>
                      <a:gd name="connsiteY84-22814" fmla="*/ 715440 h 1583132"/>
                      <a:gd name="connsiteX85-22815" fmla="*/ 2424655 w 2769956"/>
                      <a:gd name="connsiteY85-22816" fmla="*/ 754578 h 1583132"/>
                      <a:gd name="connsiteX86-22817" fmla="*/ 2421097 w 2769956"/>
                      <a:gd name="connsiteY86-22818" fmla="*/ 768810 h 1583132"/>
                      <a:gd name="connsiteX87-22819" fmla="*/ 2381959 w 2769956"/>
                      <a:gd name="connsiteY87-22820" fmla="*/ 825738 h 1583132"/>
                      <a:gd name="connsiteX88-22821" fmla="*/ 2346379 w 2769956"/>
                      <a:gd name="connsiteY88-22822" fmla="*/ 847086 h 1583132"/>
                      <a:gd name="connsiteX89-22823" fmla="*/ 2335705 w 2769956"/>
                      <a:gd name="connsiteY89-22824" fmla="*/ 847086 h 1583132"/>
                      <a:gd name="connsiteX90-22825" fmla="*/ 2314358 w 2769956"/>
                      <a:gd name="connsiteY90-22826" fmla="*/ 871991 h 1583132"/>
                      <a:gd name="connsiteX91-22827" fmla="*/ 2293010 w 2769956"/>
                      <a:gd name="connsiteY91-22828" fmla="*/ 879107 h 1583132"/>
                      <a:gd name="connsiteX92-22829" fmla="*/ 2260988 w 2769956"/>
                      <a:gd name="connsiteY92-22830" fmla="*/ 900455 h 1583132"/>
                      <a:gd name="connsiteX93-22831" fmla="*/ 2218292 w 2769956"/>
                      <a:gd name="connsiteY93-22832" fmla="*/ 907571 h 1583132"/>
                      <a:gd name="connsiteX94-22833" fmla="*/ 2189828 w 2769956"/>
                      <a:gd name="connsiteY94-22834" fmla="*/ 985847 h 1583132"/>
                      <a:gd name="connsiteX95-22835" fmla="*/ 2157807 w 2769956"/>
                      <a:gd name="connsiteY95-22836" fmla="*/ 1039216 h 1583132"/>
                      <a:gd name="connsiteX96-22837" fmla="*/ 2122227 w 2769956"/>
                      <a:gd name="connsiteY96-22838" fmla="*/ 1042774 h 1583132"/>
                      <a:gd name="connsiteX97-22839" fmla="*/ 2097321 w 2769956"/>
                      <a:gd name="connsiteY97-22840" fmla="*/ 1057006 h 1583132"/>
                      <a:gd name="connsiteX98-22841" fmla="*/ 2068857 w 2769956"/>
                      <a:gd name="connsiteY98-22842" fmla="*/ 1064122 h 1583132"/>
                      <a:gd name="connsiteX99-22843" fmla="*/ 2022603 w 2769956"/>
                      <a:gd name="connsiteY99-22844" fmla="*/ 1081912 h 1583132"/>
                      <a:gd name="connsiteX100-22845" fmla="*/ 2004814 w 2769956"/>
                      <a:gd name="connsiteY100-22846" fmla="*/ 1060564 h 1583132"/>
                      <a:gd name="connsiteX101-22847" fmla="*/ 1990582 w 2769956"/>
                      <a:gd name="connsiteY101-22848" fmla="*/ 1081912 h 1583132"/>
                      <a:gd name="connsiteX102-22849" fmla="*/ 1979908 w 2769956"/>
                      <a:gd name="connsiteY102-22850" fmla="*/ 1106818 h 1583132"/>
                      <a:gd name="connsiteX103-22851" fmla="*/ 1944328 w 2769956"/>
                      <a:gd name="connsiteY103-22852" fmla="*/ 1081912 h 1583132"/>
                      <a:gd name="connsiteX104-22853" fmla="*/ 1908748 w 2769956"/>
                      <a:gd name="connsiteY104-22854" fmla="*/ 1089028 h 1583132"/>
                      <a:gd name="connsiteX105-22855" fmla="*/ 1866053 w 2769956"/>
                      <a:gd name="connsiteY105-22856" fmla="*/ 1117492 h 1583132"/>
                      <a:gd name="connsiteX106-22857" fmla="*/ 1837589 w 2769956"/>
                      <a:gd name="connsiteY106-22858" fmla="*/ 1103260 h 1583132"/>
                      <a:gd name="connsiteX107-22859" fmla="*/ 1844705 w 2769956"/>
                      <a:gd name="connsiteY107-22860" fmla="*/ 1078354 h 1583132"/>
                      <a:gd name="connsiteX108-22861" fmla="*/ 1805567 w 2769956"/>
                      <a:gd name="connsiteY108-22862" fmla="*/ 1106818 h 1583132"/>
                      <a:gd name="connsiteX109-22863" fmla="*/ 1805567 w 2769956"/>
                      <a:gd name="connsiteY109-22864" fmla="*/ 1138840 h 1583132"/>
                      <a:gd name="connsiteX110-22865" fmla="*/ 1787777 w 2769956"/>
                      <a:gd name="connsiteY110-22866" fmla="*/ 1128166 h 1583132"/>
                      <a:gd name="connsiteX111-22867" fmla="*/ 1773545 w 2769956"/>
                      <a:gd name="connsiteY111-22868" fmla="*/ 1149514 h 1583132"/>
                      <a:gd name="connsiteX112-22869" fmla="*/ 1766429 w 2769956"/>
                      <a:gd name="connsiteY112-22870" fmla="*/ 1188651 h 1583132"/>
                      <a:gd name="connsiteX113-22871" fmla="*/ 1702386 w 2769956"/>
                      <a:gd name="connsiteY113-22872" fmla="*/ 1188651 h 1583132"/>
                      <a:gd name="connsiteX114-22873" fmla="*/ 1698828 w 2769956"/>
                      <a:gd name="connsiteY114-22874" fmla="*/ 1142398 h 1583132"/>
                      <a:gd name="connsiteX115-22875" fmla="*/ 1638342 w 2769956"/>
                      <a:gd name="connsiteY115-22876" fmla="*/ 1081912 h 1583132"/>
                      <a:gd name="connsiteX116-22877" fmla="*/ 1627668 w 2769956"/>
                      <a:gd name="connsiteY116-22878" fmla="*/ 1053448 h 1583132"/>
                      <a:gd name="connsiteX117-22879" fmla="*/ 1641900 w 2769956"/>
                      <a:gd name="connsiteY117-22880" fmla="*/ 1113934 h 1583132"/>
                      <a:gd name="connsiteX118-22881" fmla="*/ 1613436 w 2769956"/>
                      <a:gd name="connsiteY118-22882" fmla="*/ 1103260 h 1583132"/>
                      <a:gd name="connsiteX119-22883" fmla="*/ 1645458 w 2769956"/>
                      <a:gd name="connsiteY119-22884" fmla="*/ 1174419 h 1583132"/>
                      <a:gd name="connsiteX120-22885" fmla="*/ 1631226 w 2769956"/>
                      <a:gd name="connsiteY120-22886" fmla="*/ 1213557 h 1583132"/>
                      <a:gd name="connsiteX121-22887" fmla="*/ 1616994 w 2769956"/>
                      <a:gd name="connsiteY121-22888" fmla="*/ 1217115 h 1583132"/>
                      <a:gd name="connsiteX122-22889" fmla="*/ 1588530 w 2769956"/>
                      <a:gd name="connsiteY122-22890" fmla="*/ 1192209 h 1583132"/>
                      <a:gd name="connsiteX123-22891" fmla="*/ 1574298 w 2769956"/>
                      <a:gd name="connsiteY123-22892" fmla="*/ 1224231 h 1583132"/>
                      <a:gd name="connsiteX124-22893" fmla="*/ 1549393 w 2769956"/>
                      <a:gd name="connsiteY124-22894" fmla="*/ 1217115 h 1583132"/>
                      <a:gd name="connsiteX125-22895" fmla="*/ 1545835 w 2769956"/>
                      <a:gd name="connsiteY125-22896" fmla="*/ 1181535 h 1583132"/>
                      <a:gd name="connsiteX126-22897" fmla="*/ 1538719 w 2769956"/>
                      <a:gd name="connsiteY126-22898" fmla="*/ 1266927 h 1583132"/>
                      <a:gd name="connsiteX127-22899" fmla="*/ 1496023 w 2769956"/>
                      <a:gd name="connsiteY127-22900" fmla="*/ 1274043 h 1583132"/>
                      <a:gd name="connsiteX128-22901" fmla="*/ 1474675 w 2769956"/>
                      <a:gd name="connsiteY128-22902" fmla="*/ 1288275 h 1583132"/>
                      <a:gd name="connsiteX129-22903" fmla="*/ 1442653 w 2769956"/>
                      <a:gd name="connsiteY129-22904" fmla="*/ 1277601 h 1583132"/>
                      <a:gd name="connsiteX130-22905" fmla="*/ 1407074 w 2769956"/>
                      <a:gd name="connsiteY130-22906" fmla="*/ 1302507 h 1583132"/>
                      <a:gd name="connsiteX131-22907" fmla="*/ 1367936 w 2769956"/>
                      <a:gd name="connsiteY131-22908" fmla="*/ 1284717 h 1583132"/>
                      <a:gd name="connsiteX132-22909" fmla="*/ 1357262 w 2769956"/>
                      <a:gd name="connsiteY132-22910" fmla="*/ 1295391 h 1583132"/>
                      <a:gd name="connsiteX133-22911" fmla="*/ 1332356 w 2769956"/>
                      <a:gd name="connsiteY133-22912" fmla="*/ 1330970 h 1583132"/>
                      <a:gd name="connsiteX134-22913" fmla="*/ 1321682 w 2769956"/>
                      <a:gd name="connsiteY134-22914" fmla="*/ 1309623 h 1583132"/>
                      <a:gd name="connsiteX135-22915" fmla="*/ 1314566 w 2769956"/>
                      <a:gd name="connsiteY135-22916" fmla="*/ 1291833 h 1583132"/>
                      <a:gd name="connsiteX136-22917" fmla="*/ 1300334 w 2769956"/>
                      <a:gd name="connsiteY136-22918" fmla="*/ 1330970 h 1583132"/>
                      <a:gd name="connsiteX137-22919" fmla="*/ 1232733 w 2769956"/>
                      <a:gd name="connsiteY137-22920" fmla="*/ 1338086 h 1583132"/>
                      <a:gd name="connsiteX138-22921" fmla="*/ 1200711 w 2769956"/>
                      <a:gd name="connsiteY138-22922" fmla="*/ 1359434 h 1583132"/>
                      <a:gd name="connsiteX139-22923" fmla="*/ 1133109 w 2769956"/>
                      <a:gd name="connsiteY139-22924" fmla="*/ 1387898 h 1583132"/>
                      <a:gd name="connsiteX140-22925" fmla="*/ 1090414 w 2769956"/>
                      <a:gd name="connsiteY140-22926" fmla="*/ 1430594 h 1583132"/>
                      <a:gd name="connsiteX141-22927" fmla="*/ 1022812 w 2769956"/>
                      <a:gd name="connsiteY141-22928" fmla="*/ 1437710 h 1583132"/>
                      <a:gd name="connsiteX142-22929" fmla="*/ 1069066 w 2769956"/>
                      <a:gd name="connsiteY142-22930" fmla="*/ 1476847 h 1583132"/>
                      <a:gd name="connsiteX143-22931" fmla="*/ 1061950 w 2769956"/>
                      <a:gd name="connsiteY143-22932" fmla="*/ 1501753 h 1583132"/>
                      <a:gd name="connsiteX144-22933" fmla="*/ 1086856 w 2769956"/>
                      <a:gd name="connsiteY144-22934" fmla="*/ 1537333 h 1583132"/>
                      <a:gd name="connsiteX145-22935" fmla="*/ 1037044 w 2769956"/>
                      <a:gd name="connsiteY145-22936" fmla="*/ 1576471 h 1583132"/>
                      <a:gd name="connsiteX146-22937" fmla="*/ 969442 w 2769956"/>
                      <a:gd name="connsiteY146-22938" fmla="*/ 1580029 h 1583132"/>
                      <a:gd name="connsiteX147-22939" fmla="*/ 955210 w 2769956"/>
                      <a:gd name="connsiteY147-22940" fmla="*/ 1544449 h 1583132"/>
                      <a:gd name="connsiteX148-22941" fmla="*/ 926747 w 2769956"/>
                      <a:gd name="connsiteY148-22942" fmla="*/ 1473289 h 1583132"/>
                      <a:gd name="connsiteX149-22943" fmla="*/ 933863 w 2769956"/>
                      <a:gd name="connsiteY149-22944" fmla="*/ 1419920 h 1583132"/>
                      <a:gd name="connsiteX150-22945" fmla="*/ 948095 w 2769956"/>
                      <a:gd name="connsiteY150-22946" fmla="*/ 1355876 h 1583132"/>
                      <a:gd name="connsiteX151-22947" fmla="*/ 965884 w 2769956"/>
                      <a:gd name="connsiteY151-22948" fmla="*/ 1355876 h 1583132"/>
                      <a:gd name="connsiteX152-22949" fmla="*/ 933863 w 2769956"/>
                      <a:gd name="connsiteY152-22950" fmla="*/ 1334528 h 1583132"/>
                      <a:gd name="connsiteX153-22951" fmla="*/ 905399 w 2769956"/>
                      <a:gd name="connsiteY153-22952" fmla="*/ 1355876 h 1583132"/>
                      <a:gd name="connsiteX154-22953" fmla="*/ 827123 w 2769956"/>
                      <a:gd name="connsiteY154-22954" fmla="*/ 1362992 h 1583132"/>
                      <a:gd name="connsiteX155-22955" fmla="*/ 816449 w 2769956"/>
                      <a:gd name="connsiteY155-22956" fmla="*/ 1338086 h 1583132"/>
                      <a:gd name="connsiteX156-22957" fmla="*/ 766638 w 2769956"/>
                      <a:gd name="connsiteY156-22958" fmla="*/ 1320296 h 1583132"/>
                      <a:gd name="connsiteX157-22959" fmla="*/ 734616 w 2769956"/>
                      <a:gd name="connsiteY157-22960" fmla="*/ 1263369 h 1583132"/>
                      <a:gd name="connsiteX158-22961" fmla="*/ 731058 w 2769956"/>
                      <a:gd name="connsiteY158-22962" fmla="*/ 1309623 h 1583132"/>
                      <a:gd name="connsiteX159-22963" fmla="*/ 709710 w 2769956"/>
                      <a:gd name="connsiteY159-22964" fmla="*/ 1316738 h 1583132"/>
                      <a:gd name="connsiteX160-22965" fmla="*/ 684804 w 2769956"/>
                      <a:gd name="connsiteY160-22966" fmla="*/ 1309623 h 1583132"/>
                      <a:gd name="connsiteX161-22967" fmla="*/ 667014 w 2769956"/>
                      <a:gd name="connsiteY161-22968" fmla="*/ 1327412 h 1583132"/>
                      <a:gd name="connsiteX162-22969" fmla="*/ 627877 w 2769956"/>
                      <a:gd name="connsiteY162-22970" fmla="*/ 1330970 h 1583132"/>
                      <a:gd name="connsiteX163-22971" fmla="*/ 592297 w 2769956"/>
                      <a:gd name="connsiteY163-22972" fmla="*/ 1298949 h 1583132"/>
                      <a:gd name="connsiteX164-22973" fmla="*/ 546043 w 2769956"/>
                      <a:gd name="connsiteY164-22974" fmla="*/ 1313181 h 1583132"/>
                      <a:gd name="connsiteX165-22975" fmla="*/ 489116 w 2769956"/>
                      <a:gd name="connsiteY165-22976" fmla="*/ 1288275 h 1583132"/>
                      <a:gd name="connsiteX166-22977" fmla="*/ 442862 w 2769956"/>
                      <a:gd name="connsiteY166-22978" fmla="*/ 1259811 h 1583132"/>
                      <a:gd name="connsiteX167-22979" fmla="*/ 385934 w 2769956"/>
                      <a:gd name="connsiteY167-22980" fmla="*/ 1249137 h 1583132"/>
                      <a:gd name="connsiteX168-22981" fmla="*/ 389492 w 2769956"/>
                      <a:gd name="connsiteY168-22982" fmla="*/ 1185093 h 1583132"/>
                      <a:gd name="connsiteX169-22983" fmla="*/ 378818 w 2769956"/>
                      <a:gd name="connsiteY169-22984" fmla="*/ 1138840 h 1583132"/>
                      <a:gd name="connsiteX170-22985" fmla="*/ 407282 w 2769956"/>
                      <a:gd name="connsiteY170-22986" fmla="*/ 1103260 h 1583132"/>
                      <a:gd name="connsiteX171-22987" fmla="*/ 382376 w 2769956"/>
                      <a:gd name="connsiteY171-22988" fmla="*/ 1064122 h 1583132"/>
                      <a:gd name="connsiteX172-22989" fmla="*/ 336123 w 2769956"/>
                      <a:gd name="connsiteY172-22990" fmla="*/ 1078354 h 1583132"/>
                      <a:gd name="connsiteX173-22991" fmla="*/ 311217 w 2769956"/>
                      <a:gd name="connsiteY173-22992" fmla="*/ 1053448 h 1583132"/>
                      <a:gd name="connsiteX174-22993" fmla="*/ 268521 w 2769956"/>
                      <a:gd name="connsiteY174-22994" fmla="*/ 1060564 h 1583132"/>
                      <a:gd name="connsiteX175-22995" fmla="*/ 211593 w 2769956"/>
                      <a:gd name="connsiteY175-22996" fmla="*/ 1039216 h 1583132"/>
                      <a:gd name="connsiteX176-22997" fmla="*/ 190246 w 2769956"/>
                      <a:gd name="connsiteY176-22998" fmla="*/ 1007195 h 1583132"/>
                      <a:gd name="connsiteX177-22999" fmla="*/ 236499 w 2769956"/>
                      <a:gd name="connsiteY177-23000" fmla="*/ 964499 h 1583132"/>
                      <a:gd name="connsiteX178-23001" fmla="*/ 275637 w 2769956"/>
                      <a:gd name="connsiteY178-23002" fmla="*/ 943151 h 1583132"/>
                      <a:gd name="connsiteX179-23003" fmla="*/ 307659 w 2769956"/>
                      <a:gd name="connsiteY179-23004" fmla="*/ 957383 h 1583132"/>
                      <a:gd name="connsiteX180-23005" fmla="*/ 325449 w 2769956"/>
                      <a:gd name="connsiteY180-23006" fmla="*/ 893339 h 1583132"/>
                      <a:gd name="connsiteX181-23007" fmla="*/ 300543 w 2769956"/>
                      <a:gd name="connsiteY181-23008" fmla="*/ 832854 h 1583132"/>
                      <a:gd name="connsiteX182-23009" fmla="*/ 261405 w 2769956"/>
                      <a:gd name="connsiteY182-23010" fmla="*/ 847086 h 1583132"/>
                      <a:gd name="connsiteX183-23011" fmla="*/ 236499 w 2769956"/>
                      <a:gd name="connsiteY183-23012" fmla="*/ 829296 h 1583132"/>
                      <a:gd name="connsiteX184-23013" fmla="*/ 211593 w 2769956"/>
                      <a:gd name="connsiteY184-23014" fmla="*/ 847086 h 1583132"/>
                      <a:gd name="connsiteX185-23015" fmla="*/ 165340 w 2769956"/>
                      <a:gd name="connsiteY185-23016" fmla="*/ 829296 h 1583132"/>
                      <a:gd name="connsiteX186-23017" fmla="*/ 151108 w 2769956"/>
                      <a:gd name="connsiteY186-23018" fmla="*/ 807948 h 1583132"/>
                      <a:gd name="connsiteX187-23019" fmla="*/ 136876 w 2769956"/>
                      <a:gd name="connsiteY187-23020" fmla="*/ 772368 h 1583132"/>
                      <a:gd name="connsiteX188-23021" fmla="*/ 83506 w 2769956"/>
                      <a:gd name="connsiteY188-23022" fmla="*/ 758136 h 1583132"/>
                      <a:gd name="connsiteX189-23023" fmla="*/ 65716 w 2769956"/>
                      <a:gd name="connsiteY189-23024" fmla="*/ 765252 h 1583132"/>
                      <a:gd name="connsiteX190-23025" fmla="*/ 44368 w 2769956"/>
                      <a:gd name="connsiteY190-23026" fmla="*/ 718998 h 1583132"/>
                      <a:gd name="connsiteX191-23027" fmla="*/ 58600 w 2769956"/>
                      <a:gd name="connsiteY191-23028" fmla="*/ 665629 h 1583132"/>
                      <a:gd name="connsiteX192-23029" fmla="*/ 69274 w 2769956"/>
                      <a:gd name="connsiteY192-23030" fmla="*/ 619375 h 1583132"/>
                      <a:gd name="connsiteX193-23031" fmla="*/ 87064 w 2769956"/>
                      <a:gd name="connsiteY193-23032" fmla="*/ 605143 h 1583132"/>
                      <a:gd name="connsiteX194-23033" fmla="*/ 58600 w 2769956"/>
                      <a:gd name="connsiteY194-23034" fmla="*/ 576679 h 1583132"/>
                      <a:gd name="connsiteX195-23035" fmla="*/ 1673 w 2769956"/>
                      <a:gd name="connsiteY195-23036" fmla="*/ 533984 h 1583132"/>
                      <a:gd name="connsiteX0-23037" fmla="*/ 1673 w 2769956"/>
                      <a:gd name="connsiteY0-23038" fmla="*/ 533984 h 1583132"/>
                      <a:gd name="connsiteX1-23039" fmla="*/ 891167 w 2769956"/>
                      <a:gd name="connsiteY1-23040" fmla="*/ 398781 h 1583132"/>
                      <a:gd name="connsiteX2-23041" fmla="*/ 901841 w 2769956"/>
                      <a:gd name="connsiteY2-23042" fmla="*/ 466382 h 1583132"/>
                      <a:gd name="connsiteX3-23043" fmla="*/ 940979 w 2769956"/>
                      <a:gd name="connsiteY3-23044" fmla="*/ 498404 h 1583132"/>
                      <a:gd name="connsiteX4-23045" fmla="*/ 962326 w 2769956"/>
                      <a:gd name="connsiteY4-23046" fmla="*/ 530426 h 1583132"/>
                      <a:gd name="connsiteX5-23047" fmla="*/ 990790 w 2769956"/>
                      <a:gd name="connsiteY5-23048" fmla="*/ 477056 h 1583132"/>
                      <a:gd name="connsiteX6-23049" fmla="*/ 1033486 w 2769956"/>
                      <a:gd name="connsiteY6-23050" fmla="*/ 487730 h 1583132"/>
                      <a:gd name="connsiteX7-23051" fmla="*/ 1069066 w 2769956"/>
                      <a:gd name="connsiteY7-23052" fmla="*/ 473498 h 1583132"/>
                      <a:gd name="connsiteX8-23053" fmla="*/ 1108203 w 2769956"/>
                      <a:gd name="connsiteY8-23054" fmla="*/ 441476 h 1583132"/>
                      <a:gd name="connsiteX9-23055" fmla="*/ 1158015 w 2769956"/>
                      <a:gd name="connsiteY9-23056" fmla="*/ 448592 h 1583132"/>
                      <a:gd name="connsiteX10-23057" fmla="*/ 1197153 w 2769956"/>
                      <a:gd name="connsiteY10-23058" fmla="*/ 437918 h 1583132"/>
                      <a:gd name="connsiteX11-23059" fmla="*/ 1207827 w 2769956"/>
                      <a:gd name="connsiteY11-23060" fmla="*/ 494846 h 1583132"/>
                      <a:gd name="connsiteX12-23061" fmla="*/ 1236291 w 2769956"/>
                      <a:gd name="connsiteY12-23062" fmla="*/ 519752 h 1583132"/>
                      <a:gd name="connsiteX13-23063" fmla="*/ 1232733 w 2769956"/>
                      <a:gd name="connsiteY13-23064" fmla="*/ 562447 h 1583132"/>
                      <a:gd name="connsiteX14-23065" fmla="*/ 1225617 w 2769956"/>
                      <a:gd name="connsiteY14-23066" fmla="*/ 601585 h 1583132"/>
                      <a:gd name="connsiteX15-23067" fmla="*/ 1200711 w 2769956"/>
                      <a:gd name="connsiteY15-23068" fmla="*/ 626491 h 1583132"/>
                      <a:gd name="connsiteX16-23069" fmla="*/ 1165131 w 2769956"/>
                      <a:gd name="connsiteY16-23070" fmla="*/ 679861 h 1583132"/>
                      <a:gd name="connsiteX17-23071" fmla="*/ 1190037 w 2769956"/>
                      <a:gd name="connsiteY17-23072" fmla="*/ 694093 h 1583132"/>
                      <a:gd name="connsiteX18-23073" fmla="*/ 1232733 w 2769956"/>
                      <a:gd name="connsiteY18-23074" fmla="*/ 665629 h 1583132"/>
                      <a:gd name="connsiteX19-23075" fmla="*/ 1268312 w 2769956"/>
                      <a:gd name="connsiteY19-23076" fmla="*/ 733230 h 1583132"/>
                      <a:gd name="connsiteX20-23077" fmla="*/ 1303892 w 2769956"/>
                      <a:gd name="connsiteY20-23078" fmla="*/ 736788 h 1583132"/>
                      <a:gd name="connsiteX21-23079" fmla="*/ 1350146 w 2769956"/>
                      <a:gd name="connsiteY21-23080" fmla="*/ 747462 h 1583132"/>
                      <a:gd name="connsiteX22-23081" fmla="*/ 1385726 w 2769956"/>
                      <a:gd name="connsiteY22-23082" fmla="*/ 690535 h 1583132"/>
                      <a:gd name="connsiteX23-23083" fmla="*/ 1424863 w 2769956"/>
                      <a:gd name="connsiteY23-23084" fmla="*/ 665629 h 1583132"/>
                      <a:gd name="connsiteX24-23085" fmla="*/ 1478233 w 2769956"/>
                      <a:gd name="connsiteY24-23086" fmla="*/ 690535 h 1583132"/>
                      <a:gd name="connsiteX25-23087" fmla="*/ 1506697 w 2769956"/>
                      <a:gd name="connsiteY25-23088" fmla="*/ 704767 h 1583132"/>
                      <a:gd name="connsiteX26-23089" fmla="*/ 1531603 w 2769956"/>
                      <a:gd name="connsiteY26-23090" fmla="*/ 694093 h 1583132"/>
                      <a:gd name="connsiteX27-23091" fmla="*/ 1520929 w 2769956"/>
                      <a:gd name="connsiteY27-23092" fmla="*/ 654955 h 1583132"/>
                      <a:gd name="connsiteX28-23093" fmla="*/ 1524487 w 2769956"/>
                      <a:gd name="connsiteY28-23094" fmla="*/ 612259 h 1583132"/>
                      <a:gd name="connsiteX29-23095" fmla="*/ 1560067 w 2769956"/>
                      <a:gd name="connsiteY29-23096" fmla="*/ 580237 h 1583132"/>
                      <a:gd name="connsiteX30-23097" fmla="*/ 1631226 w 2769956"/>
                      <a:gd name="connsiteY30-23098" fmla="*/ 590911 h 1583132"/>
                      <a:gd name="connsiteX31-23099" fmla="*/ 1698828 w 2769956"/>
                      <a:gd name="connsiteY31-23100" fmla="*/ 615817 h 1583132"/>
                      <a:gd name="connsiteX32-23101" fmla="*/ 1745081 w 2769956"/>
                      <a:gd name="connsiteY32-23102" fmla="*/ 615817 h 1583132"/>
                      <a:gd name="connsiteX33-23103" fmla="*/ 1784219 w 2769956"/>
                      <a:gd name="connsiteY33-23104" fmla="*/ 601585 h 1583132"/>
                      <a:gd name="connsiteX34-23105" fmla="*/ 1802009 w 2769956"/>
                      <a:gd name="connsiteY34-23106" fmla="*/ 598027 h 1583132"/>
                      <a:gd name="connsiteX35-23107" fmla="*/ 1819799 w 2769956"/>
                      <a:gd name="connsiteY35-23108" fmla="*/ 630049 h 1583132"/>
                      <a:gd name="connsiteX36-23109" fmla="*/ 1762871 w 2769956"/>
                      <a:gd name="connsiteY36-23110" fmla="*/ 704767 h 1583132"/>
                      <a:gd name="connsiteX37-23111" fmla="*/ 1748639 w 2769956"/>
                      <a:gd name="connsiteY37-23112" fmla="*/ 747462 h 1583132"/>
                      <a:gd name="connsiteX38-23113" fmla="*/ 1784219 w 2769956"/>
                      <a:gd name="connsiteY38-23114" fmla="*/ 761694 h 1583132"/>
                      <a:gd name="connsiteX39-23115" fmla="*/ 1880284 w 2769956"/>
                      <a:gd name="connsiteY39-23116" fmla="*/ 743904 h 1583132"/>
                      <a:gd name="connsiteX40-23117" fmla="*/ 1933654 w 2769956"/>
                      <a:gd name="connsiteY40-23118" fmla="*/ 708324 h 1583132"/>
                      <a:gd name="connsiteX41-23119" fmla="*/ 1976350 w 2769956"/>
                      <a:gd name="connsiteY41-23120" fmla="*/ 722556 h 1583132"/>
                      <a:gd name="connsiteX42-23121" fmla="*/ 2001256 w 2769956"/>
                      <a:gd name="connsiteY42-23122" fmla="*/ 754578 h 1583132"/>
                      <a:gd name="connsiteX43-23123" fmla="*/ 2036835 w 2769956"/>
                      <a:gd name="connsiteY43-23124" fmla="*/ 715440 h 1583132"/>
                      <a:gd name="connsiteX44-23125" fmla="*/ 2047509 w 2769956"/>
                      <a:gd name="connsiteY44-23126" fmla="*/ 558889 h 1583132"/>
                      <a:gd name="connsiteX45-23127" fmla="*/ 2065299 w 2769956"/>
                      <a:gd name="connsiteY45-23128" fmla="*/ 491288 h 1583132"/>
                      <a:gd name="connsiteX46-23129" fmla="*/ 2115111 w 2769956"/>
                      <a:gd name="connsiteY46-23130" fmla="*/ 445034 h 1583132"/>
                      <a:gd name="connsiteX47-23131" fmla="*/ 2132901 w 2769956"/>
                      <a:gd name="connsiteY47-23132" fmla="*/ 348969 h 1583132"/>
                      <a:gd name="connsiteX48-23133" fmla="*/ 2129343 w 2769956"/>
                      <a:gd name="connsiteY48-23134" fmla="*/ 299157 h 1583132"/>
                      <a:gd name="connsiteX49-23135" fmla="*/ 2193386 w 2769956"/>
                      <a:gd name="connsiteY49-23136" fmla="*/ 267135 h 1583132"/>
                      <a:gd name="connsiteX50-23137" fmla="*/ 2214734 w 2769956"/>
                      <a:gd name="connsiteY50-23138" fmla="*/ 224440 h 1583132"/>
                      <a:gd name="connsiteX51-23139" fmla="*/ 2207618 w 2769956"/>
                      <a:gd name="connsiteY51-23140" fmla="*/ 142606 h 1583132"/>
                      <a:gd name="connsiteX52-23141" fmla="*/ 2236082 w 2769956"/>
                      <a:gd name="connsiteY52-23142" fmla="*/ 96353 h 1583132"/>
                      <a:gd name="connsiteX53-23143" fmla="*/ 2300126 w 2769956"/>
                      <a:gd name="connsiteY53-23144" fmla="*/ 92795 h 1583132"/>
                      <a:gd name="connsiteX54-23145" fmla="*/ 2346379 w 2769956"/>
                      <a:gd name="connsiteY54-23146" fmla="*/ 64331 h 1583132"/>
                      <a:gd name="connsiteX55-23147" fmla="*/ 2396191 w 2769956"/>
                      <a:gd name="connsiteY55-23148" fmla="*/ 28751 h 1583132"/>
                      <a:gd name="connsiteX56-23149" fmla="*/ 2431771 w 2769956"/>
                      <a:gd name="connsiteY56-23150" fmla="*/ 287 h 1583132"/>
                      <a:gd name="connsiteX57-23151" fmla="*/ 2474467 w 2769956"/>
                      <a:gd name="connsiteY57-23152" fmla="*/ 46541 h 1583132"/>
                      <a:gd name="connsiteX58-23153" fmla="*/ 2520720 w 2769956"/>
                      <a:gd name="connsiteY58-23154" fmla="*/ 128374 h 1583132"/>
                      <a:gd name="connsiteX59-23155" fmla="*/ 2538510 w 2769956"/>
                      <a:gd name="connsiteY59-23156" fmla="*/ 160396 h 1583132"/>
                      <a:gd name="connsiteX60-23157" fmla="*/ 2588322 w 2769956"/>
                      <a:gd name="connsiteY60-23158" fmla="*/ 139048 h 1583132"/>
                      <a:gd name="connsiteX61-23159" fmla="*/ 2648807 w 2769956"/>
                      <a:gd name="connsiteY61-23160" fmla="*/ 114142 h 1583132"/>
                      <a:gd name="connsiteX62-23161" fmla="*/ 2659481 w 2769956"/>
                      <a:gd name="connsiteY62-23162" fmla="*/ 156838 h 1583132"/>
                      <a:gd name="connsiteX63-23163" fmla="*/ 2712851 w 2769956"/>
                      <a:gd name="connsiteY63-23164" fmla="*/ 149722 h 1583132"/>
                      <a:gd name="connsiteX64-23165" fmla="*/ 2748431 w 2769956"/>
                      <a:gd name="connsiteY64-23166" fmla="*/ 156838 h 1583132"/>
                      <a:gd name="connsiteX65-23167" fmla="*/ 2769779 w 2769956"/>
                      <a:gd name="connsiteY65-23168" fmla="*/ 195976 h 1583132"/>
                      <a:gd name="connsiteX66-23169" fmla="*/ 2755547 w 2769956"/>
                      <a:gd name="connsiteY66-23170" fmla="*/ 227998 h 1583132"/>
                      <a:gd name="connsiteX67-23171" fmla="*/ 2705735 w 2769956"/>
                      <a:gd name="connsiteY67-23172" fmla="*/ 302715 h 1583132"/>
                      <a:gd name="connsiteX68-23173" fmla="*/ 2680829 w 2769956"/>
                      <a:gd name="connsiteY68-23174" fmla="*/ 341853 h 1583132"/>
                      <a:gd name="connsiteX69-23175" fmla="*/ 2663039 w 2769956"/>
                      <a:gd name="connsiteY69-23176" fmla="*/ 391665 h 1583132"/>
                      <a:gd name="connsiteX70-23177" fmla="*/ 2648807 w 2769956"/>
                      <a:gd name="connsiteY70-23178" fmla="*/ 416570 h 1583132"/>
                      <a:gd name="connsiteX71-23179" fmla="*/ 2680829 w 2769956"/>
                      <a:gd name="connsiteY71-23180" fmla="*/ 441476 h 1583132"/>
                      <a:gd name="connsiteX72-23181" fmla="*/ 2655923 w 2769956"/>
                      <a:gd name="connsiteY72-23182" fmla="*/ 494846 h 1583132"/>
                      <a:gd name="connsiteX73-23183" fmla="*/ 2677271 w 2769956"/>
                      <a:gd name="connsiteY73-23184" fmla="*/ 548216 h 1583132"/>
                      <a:gd name="connsiteX74-23185" fmla="*/ 2634575 w 2769956"/>
                      <a:gd name="connsiteY74-23186" fmla="*/ 537542 h 1583132"/>
                      <a:gd name="connsiteX75-23187" fmla="*/ 2588322 w 2769956"/>
                      <a:gd name="connsiteY75-23188" fmla="*/ 526868 h 1583132"/>
                      <a:gd name="connsiteX76-23189" fmla="*/ 2616786 w 2769956"/>
                      <a:gd name="connsiteY76-23190" fmla="*/ 558889 h 1583132"/>
                      <a:gd name="connsiteX77-23191" fmla="*/ 2588322 w 2769956"/>
                      <a:gd name="connsiteY77-23192" fmla="*/ 605143 h 1583132"/>
                      <a:gd name="connsiteX78-23193" fmla="*/ 2566974 w 2769956"/>
                      <a:gd name="connsiteY78-23194" fmla="*/ 612259 h 1583132"/>
                      <a:gd name="connsiteX79-23195" fmla="*/ 2556300 w 2769956"/>
                      <a:gd name="connsiteY79-23196" fmla="*/ 644281 h 1583132"/>
                      <a:gd name="connsiteX80-23197" fmla="*/ 2520720 w 2769956"/>
                      <a:gd name="connsiteY80-23198" fmla="*/ 676303 h 1583132"/>
                      <a:gd name="connsiteX81-23199" fmla="*/ 2506488 w 2769956"/>
                      <a:gd name="connsiteY81-23200" fmla="*/ 708324 h 1583132"/>
                      <a:gd name="connsiteX82-23201" fmla="*/ 2470909 w 2769956"/>
                      <a:gd name="connsiteY82-23202" fmla="*/ 711882 h 1583132"/>
                      <a:gd name="connsiteX83-23203" fmla="*/ 2438887 w 2769956"/>
                      <a:gd name="connsiteY83-23204" fmla="*/ 715440 h 1583132"/>
                      <a:gd name="connsiteX84-23205" fmla="*/ 2424655 w 2769956"/>
                      <a:gd name="connsiteY84-23206" fmla="*/ 754578 h 1583132"/>
                      <a:gd name="connsiteX85-23207" fmla="*/ 2421097 w 2769956"/>
                      <a:gd name="connsiteY85-23208" fmla="*/ 768810 h 1583132"/>
                      <a:gd name="connsiteX86-23209" fmla="*/ 2381959 w 2769956"/>
                      <a:gd name="connsiteY86-23210" fmla="*/ 825738 h 1583132"/>
                      <a:gd name="connsiteX87-23211" fmla="*/ 2346379 w 2769956"/>
                      <a:gd name="connsiteY87-23212" fmla="*/ 847086 h 1583132"/>
                      <a:gd name="connsiteX88-23213" fmla="*/ 2335705 w 2769956"/>
                      <a:gd name="connsiteY88-23214" fmla="*/ 847086 h 1583132"/>
                      <a:gd name="connsiteX89-23215" fmla="*/ 2314358 w 2769956"/>
                      <a:gd name="connsiteY89-23216" fmla="*/ 871991 h 1583132"/>
                      <a:gd name="connsiteX90-23217" fmla="*/ 2293010 w 2769956"/>
                      <a:gd name="connsiteY90-23218" fmla="*/ 879107 h 1583132"/>
                      <a:gd name="connsiteX91-23219" fmla="*/ 2260988 w 2769956"/>
                      <a:gd name="connsiteY91-23220" fmla="*/ 900455 h 1583132"/>
                      <a:gd name="connsiteX92-23221" fmla="*/ 2218292 w 2769956"/>
                      <a:gd name="connsiteY92-23222" fmla="*/ 907571 h 1583132"/>
                      <a:gd name="connsiteX93-23223" fmla="*/ 2189828 w 2769956"/>
                      <a:gd name="connsiteY93-23224" fmla="*/ 985847 h 1583132"/>
                      <a:gd name="connsiteX94-23225" fmla="*/ 2157807 w 2769956"/>
                      <a:gd name="connsiteY94-23226" fmla="*/ 1039216 h 1583132"/>
                      <a:gd name="connsiteX95-23227" fmla="*/ 2122227 w 2769956"/>
                      <a:gd name="connsiteY95-23228" fmla="*/ 1042774 h 1583132"/>
                      <a:gd name="connsiteX96-23229" fmla="*/ 2097321 w 2769956"/>
                      <a:gd name="connsiteY96-23230" fmla="*/ 1057006 h 1583132"/>
                      <a:gd name="connsiteX97-23231" fmla="*/ 2068857 w 2769956"/>
                      <a:gd name="connsiteY97-23232" fmla="*/ 1064122 h 1583132"/>
                      <a:gd name="connsiteX98-23233" fmla="*/ 2022603 w 2769956"/>
                      <a:gd name="connsiteY98-23234" fmla="*/ 1081912 h 1583132"/>
                      <a:gd name="connsiteX99-23235" fmla="*/ 2004814 w 2769956"/>
                      <a:gd name="connsiteY99-23236" fmla="*/ 1060564 h 1583132"/>
                      <a:gd name="connsiteX100-23237" fmla="*/ 1990582 w 2769956"/>
                      <a:gd name="connsiteY100-23238" fmla="*/ 1081912 h 1583132"/>
                      <a:gd name="connsiteX101-23239" fmla="*/ 1979908 w 2769956"/>
                      <a:gd name="connsiteY101-23240" fmla="*/ 1106818 h 1583132"/>
                      <a:gd name="connsiteX102-23241" fmla="*/ 1944328 w 2769956"/>
                      <a:gd name="connsiteY102-23242" fmla="*/ 1081912 h 1583132"/>
                      <a:gd name="connsiteX103-23243" fmla="*/ 1908748 w 2769956"/>
                      <a:gd name="connsiteY103-23244" fmla="*/ 1089028 h 1583132"/>
                      <a:gd name="connsiteX104-23245" fmla="*/ 1866053 w 2769956"/>
                      <a:gd name="connsiteY104-23246" fmla="*/ 1117492 h 1583132"/>
                      <a:gd name="connsiteX105-23247" fmla="*/ 1837589 w 2769956"/>
                      <a:gd name="connsiteY105-23248" fmla="*/ 1103260 h 1583132"/>
                      <a:gd name="connsiteX106-23249" fmla="*/ 1844705 w 2769956"/>
                      <a:gd name="connsiteY106-23250" fmla="*/ 1078354 h 1583132"/>
                      <a:gd name="connsiteX107-23251" fmla="*/ 1805567 w 2769956"/>
                      <a:gd name="connsiteY107-23252" fmla="*/ 1106818 h 1583132"/>
                      <a:gd name="connsiteX108-23253" fmla="*/ 1805567 w 2769956"/>
                      <a:gd name="connsiteY108-23254" fmla="*/ 1138840 h 1583132"/>
                      <a:gd name="connsiteX109-23255" fmla="*/ 1787777 w 2769956"/>
                      <a:gd name="connsiteY109-23256" fmla="*/ 1128166 h 1583132"/>
                      <a:gd name="connsiteX110-23257" fmla="*/ 1773545 w 2769956"/>
                      <a:gd name="connsiteY110-23258" fmla="*/ 1149514 h 1583132"/>
                      <a:gd name="connsiteX111-23259" fmla="*/ 1766429 w 2769956"/>
                      <a:gd name="connsiteY111-23260" fmla="*/ 1188651 h 1583132"/>
                      <a:gd name="connsiteX112-23261" fmla="*/ 1702386 w 2769956"/>
                      <a:gd name="connsiteY112-23262" fmla="*/ 1188651 h 1583132"/>
                      <a:gd name="connsiteX113-23263" fmla="*/ 1698828 w 2769956"/>
                      <a:gd name="connsiteY113-23264" fmla="*/ 1142398 h 1583132"/>
                      <a:gd name="connsiteX114-23265" fmla="*/ 1638342 w 2769956"/>
                      <a:gd name="connsiteY114-23266" fmla="*/ 1081912 h 1583132"/>
                      <a:gd name="connsiteX115-23267" fmla="*/ 1627668 w 2769956"/>
                      <a:gd name="connsiteY115-23268" fmla="*/ 1053448 h 1583132"/>
                      <a:gd name="connsiteX116-23269" fmla="*/ 1641900 w 2769956"/>
                      <a:gd name="connsiteY116-23270" fmla="*/ 1113934 h 1583132"/>
                      <a:gd name="connsiteX117-23271" fmla="*/ 1613436 w 2769956"/>
                      <a:gd name="connsiteY117-23272" fmla="*/ 1103260 h 1583132"/>
                      <a:gd name="connsiteX118-23273" fmla="*/ 1645458 w 2769956"/>
                      <a:gd name="connsiteY118-23274" fmla="*/ 1174419 h 1583132"/>
                      <a:gd name="connsiteX119-23275" fmla="*/ 1631226 w 2769956"/>
                      <a:gd name="connsiteY119-23276" fmla="*/ 1213557 h 1583132"/>
                      <a:gd name="connsiteX120-23277" fmla="*/ 1616994 w 2769956"/>
                      <a:gd name="connsiteY120-23278" fmla="*/ 1217115 h 1583132"/>
                      <a:gd name="connsiteX121-23279" fmla="*/ 1588530 w 2769956"/>
                      <a:gd name="connsiteY121-23280" fmla="*/ 1192209 h 1583132"/>
                      <a:gd name="connsiteX122-23281" fmla="*/ 1574298 w 2769956"/>
                      <a:gd name="connsiteY122-23282" fmla="*/ 1224231 h 1583132"/>
                      <a:gd name="connsiteX123-23283" fmla="*/ 1549393 w 2769956"/>
                      <a:gd name="connsiteY123-23284" fmla="*/ 1217115 h 1583132"/>
                      <a:gd name="connsiteX124-23285" fmla="*/ 1545835 w 2769956"/>
                      <a:gd name="connsiteY124-23286" fmla="*/ 1181535 h 1583132"/>
                      <a:gd name="connsiteX125-23287" fmla="*/ 1538719 w 2769956"/>
                      <a:gd name="connsiteY125-23288" fmla="*/ 1266927 h 1583132"/>
                      <a:gd name="connsiteX126-23289" fmla="*/ 1496023 w 2769956"/>
                      <a:gd name="connsiteY126-23290" fmla="*/ 1274043 h 1583132"/>
                      <a:gd name="connsiteX127-23291" fmla="*/ 1474675 w 2769956"/>
                      <a:gd name="connsiteY127-23292" fmla="*/ 1288275 h 1583132"/>
                      <a:gd name="connsiteX128-23293" fmla="*/ 1442653 w 2769956"/>
                      <a:gd name="connsiteY128-23294" fmla="*/ 1277601 h 1583132"/>
                      <a:gd name="connsiteX129-23295" fmla="*/ 1407074 w 2769956"/>
                      <a:gd name="connsiteY129-23296" fmla="*/ 1302507 h 1583132"/>
                      <a:gd name="connsiteX130-23297" fmla="*/ 1367936 w 2769956"/>
                      <a:gd name="connsiteY130-23298" fmla="*/ 1284717 h 1583132"/>
                      <a:gd name="connsiteX131-23299" fmla="*/ 1357262 w 2769956"/>
                      <a:gd name="connsiteY131-23300" fmla="*/ 1295391 h 1583132"/>
                      <a:gd name="connsiteX132-23301" fmla="*/ 1332356 w 2769956"/>
                      <a:gd name="connsiteY132-23302" fmla="*/ 1330970 h 1583132"/>
                      <a:gd name="connsiteX133-23303" fmla="*/ 1321682 w 2769956"/>
                      <a:gd name="connsiteY133-23304" fmla="*/ 1309623 h 1583132"/>
                      <a:gd name="connsiteX134-23305" fmla="*/ 1314566 w 2769956"/>
                      <a:gd name="connsiteY134-23306" fmla="*/ 1291833 h 1583132"/>
                      <a:gd name="connsiteX135-23307" fmla="*/ 1300334 w 2769956"/>
                      <a:gd name="connsiteY135-23308" fmla="*/ 1330970 h 1583132"/>
                      <a:gd name="connsiteX136-23309" fmla="*/ 1232733 w 2769956"/>
                      <a:gd name="connsiteY136-23310" fmla="*/ 1338086 h 1583132"/>
                      <a:gd name="connsiteX137-23311" fmla="*/ 1200711 w 2769956"/>
                      <a:gd name="connsiteY137-23312" fmla="*/ 1359434 h 1583132"/>
                      <a:gd name="connsiteX138-23313" fmla="*/ 1133109 w 2769956"/>
                      <a:gd name="connsiteY138-23314" fmla="*/ 1387898 h 1583132"/>
                      <a:gd name="connsiteX139-23315" fmla="*/ 1090414 w 2769956"/>
                      <a:gd name="connsiteY139-23316" fmla="*/ 1430594 h 1583132"/>
                      <a:gd name="connsiteX140-23317" fmla="*/ 1022812 w 2769956"/>
                      <a:gd name="connsiteY140-23318" fmla="*/ 1437710 h 1583132"/>
                      <a:gd name="connsiteX141-23319" fmla="*/ 1069066 w 2769956"/>
                      <a:gd name="connsiteY141-23320" fmla="*/ 1476847 h 1583132"/>
                      <a:gd name="connsiteX142-23321" fmla="*/ 1061950 w 2769956"/>
                      <a:gd name="connsiteY142-23322" fmla="*/ 1501753 h 1583132"/>
                      <a:gd name="connsiteX143-23323" fmla="*/ 1086856 w 2769956"/>
                      <a:gd name="connsiteY143-23324" fmla="*/ 1537333 h 1583132"/>
                      <a:gd name="connsiteX144-23325" fmla="*/ 1037044 w 2769956"/>
                      <a:gd name="connsiteY144-23326" fmla="*/ 1576471 h 1583132"/>
                      <a:gd name="connsiteX145-23327" fmla="*/ 969442 w 2769956"/>
                      <a:gd name="connsiteY145-23328" fmla="*/ 1580029 h 1583132"/>
                      <a:gd name="connsiteX146-23329" fmla="*/ 955210 w 2769956"/>
                      <a:gd name="connsiteY146-23330" fmla="*/ 1544449 h 1583132"/>
                      <a:gd name="connsiteX147-23331" fmla="*/ 926747 w 2769956"/>
                      <a:gd name="connsiteY147-23332" fmla="*/ 1473289 h 1583132"/>
                      <a:gd name="connsiteX148-23333" fmla="*/ 933863 w 2769956"/>
                      <a:gd name="connsiteY148-23334" fmla="*/ 1419920 h 1583132"/>
                      <a:gd name="connsiteX149-23335" fmla="*/ 948095 w 2769956"/>
                      <a:gd name="connsiteY149-23336" fmla="*/ 1355876 h 1583132"/>
                      <a:gd name="connsiteX150-23337" fmla="*/ 965884 w 2769956"/>
                      <a:gd name="connsiteY150-23338" fmla="*/ 1355876 h 1583132"/>
                      <a:gd name="connsiteX151-23339" fmla="*/ 933863 w 2769956"/>
                      <a:gd name="connsiteY151-23340" fmla="*/ 1334528 h 1583132"/>
                      <a:gd name="connsiteX152-23341" fmla="*/ 905399 w 2769956"/>
                      <a:gd name="connsiteY152-23342" fmla="*/ 1355876 h 1583132"/>
                      <a:gd name="connsiteX153-23343" fmla="*/ 827123 w 2769956"/>
                      <a:gd name="connsiteY153-23344" fmla="*/ 1362992 h 1583132"/>
                      <a:gd name="connsiteX154-23345" fmla="*/ 816449 w 2769956"/>
                      <a:gd name="connsiteY154-23346" fmla="*/ 1338086 h 1583132"/>
                      <a:gd name="connsiteX155-23347" fmla="*/ 766638 w 2769956"/>
                      <a:gd name="connsiteY155-23348" fmla="*/ 1320296 h 1583132"/>
                      <a:gd name="connsiteX156-23349" fmla="*/ 734616 w 2769956"/>
                      <a:gd name="connsiteY156-23350" fmla="*/ 1263369 h 1583132"/>
                      <a:gd name="connsiteX157-23351" fmla="*/ 731058 w 2769956"/>
                      <a:gd name="connsiteY157-23352" fmla="*/ 1309623 h 1583132"/>
                      <a:gd name="connsiteX158-23353" fmla="*/ 709710 w 2769956"/>
                      <a:gd name="connsiteY158-23354" fmla="*/ 1316738 h 1583132"/>
                      <a:gd name="connsiteX159-23355" fmla="*/ 684804 w 2769956"/>
                      <a:gd name="connsiteY159-23356" fmla="*/ 1309623 h 1583132"/>
                      <a:gd name="connsiteX160-23357" fmla="*/ 667014 w 2769956"/>
                      <a:gd name="connsiteY160-23358" fmla="*/ 1327412 h 1583132"/>
                      <a:gd name="connsiteX161-23359" fmla="*/ 627877 w 2769956"/>
                      <a:gd name="connsiteY161-23360" fmla="*/ 1330970 h 1583132"/>
                      <a:gd name="connsiteX162-23361" fmla="*/ 592297 w 2769956"/>
                      <a:gd name="connsiteY162-23362" fmla="*/ 1298949 h 1583132"/>
                      <a:gd name="connsiteX163-23363" fmla="*/ 546043 w 2769956"/>
                      <a:gd name="connsiteY163-23364" fmla="*/ 1313181 h 1583132"/>
                      <a:gd name="connsiteX164-23365" fmla="*/ 489116 w 2769956"/>
                      <a:gd name="connsiteY164-23366" fmla="*/ 1288275 h 1583132"/>
                      <a:gd name="connsiteX165-23367" fmla="*/ 442862 w 2769956"/>
                      <a:gd name="connsiteY165-23368" fmla="*/ 1259811 h 1583132"/>
                      <a:gd name="connsiteX166-23369" fmla="*/ 385934 w 2769956"/>
                      <a:gd name="connsiteY166-23370" fmla="*/ 1249137 h 1583132"/>
                      <a:gd name="connsiteX167-23371" fmla="*/ 389492 w 2769956"/>
                      <a:gd name="connsiteY167-23372" fmla="*/ 1185093 h 1583132"/>
                      <a:gd name="connsiteX168-23373" fmla="*/ 378818 w 2769956"/>
                      <a:gd name="connsiteY168-23374" fmla="*/ 1138840 h 1583132"/>
                      <a:gd name="connsiteX169-23375" fmla="*/ 407282 w 2769956"/>
                      <a:gd name="connsiteY169-23376" fmla="*/ 1103260 h 1583132"/>
                      <a:gd name="connsiteX170-23377" fmla="*/ 382376 w 2769956"/>
                      <a:gd name="connsiteY170-23378" fmla="*/ 1064122 h 1583132"/>
                      <a:gd name="connsiteX171-23379" fmla="*/ 336123 w 2769956"/>
                      <a:gd name="connsiteY171-23380" fmla="*/ 1078354 h 1583132"/>
                      <a:gd name="connsiteX172-23381" fmla="*/ 311217 w 2769956"/>
                      <a:gd name="connsiteY172-23382" fmla="*/ 1053448 h 1583132"/>
                      <a:gd name="connsiteX173-23383" fmla="*/ 268521 w 2769956"/>
                      <a:gd name="connsiteY173-23384" fmla="*/ 1060564 h 1583132"/>
                      <a:gd name="connsiteX174-23385" fmla="*/ 211593 w 2769956"/>
                      <a:gd name="connsiteY174-23386" fmla="*/ 1039216 h 1583132"/>
                      <a:gd name="connsiteX175-23387" fmla="*/ 190246 w 2769956"/>
                      <a:gd name="connsiteY175-23388" fmla="*/ 1007195 h 1583132"/>
                      <a:gd name="connsiteX176-23389" fmla="*/ 236499 w 2769956"/>
                      <a:gd name="connsiteY176-23390" fmla="*/ 964499 h 1583132"/>
                      <a:gd name="connsiteX177-23391" fmla="*/ 275637 w 2769956"/>
                      <a:gd name="connsiteY177-23392" fmla="*/ 943151 h 1583132"/>
                      <a:gd name="connsiteX178-23393" fmla="*/ 307659 w 2769956"/>
                      <a:gd name="connsiteY178-23394" fmla="*/ 957383 h 1583132"/>
                      <a:gd name="connsiteX179-23395" fmla="*/ 325449 w 2769956"/>
                      <a:gd name="connsiteY179-23396" fmla="*/ 893339 h 1583132"/>
                      <a:gd name="connsiteX180-23397" fmla="*/ 300543 w 2769956"/>
                      <a:gd name="connsiteY180-23398" fmla="*/ 832854 h 1583132"/>
                      <a:gd name="connsiteX181-23399" fmla="*/ 261405 w 2769956"/>
                      <a:gd name="connsiteY181-23400" fmla="*/ 847086 h 1583132"/>
                      <a:gd name="connsiteX182-23401" fmla="*/ 236499 w 2769956"/>
                      <a:gd name="connsiteY182-23402" fmla="*/ 829296 h 1583132"/>
                      <a:gd name="connsiteX183-23403" fmla="*/ 211593 w 2769956"/>
                      <a:gd name="connsiteY183-23404" fmla="*/ 847086 h 1583132"/>
                      <a:gd name="connsiteX184-23405" fmla="*/ 165340 w 2769956"/>
                      <a:gd name="connsiteY184-23406" fmla="*/ 829296 h 1583132"/>
                      <a:gd name="connsiteX185-23407" fmla="*/ 151108 w 2769956"/>
                      <a:gd name="connsiteY185-23408" fmla="*/ 807948 h 1583132"/>
                      <a:gd name="connsiteX186-23409" fmla="*/ 136876 w 2769956"/>
                      <a:gd name="connsiteY186-23410" fmla="*/ 772368 h 1583132"/>
                      <a:gd name="connsiteX187-23411" fmla="*/ 83506 w 2769956"/>
                      <a:gd name="connsiteY187-23412" fmla="*/ 758136 h 1583132"/>
                      <a:gd name="connsiteX188-23413" fmla="*/ 65716 w 2769956"/>
                      <a:gd name="connsiteY188-23414" fmla="*/ 765252 h 1583132"/>
                      <a:gd name="connsiteX189-23415" fmla="*/ 44368 w 2769956"/>
                      <a:gd name="connsiteY189-23416" fmla="*/ 718998 h 1583132"/>
                      <a:gd name="connsiteX190-23417" fmla="*/ 58600 w 2769956"/>
                      <a:gd name="connsiteY190-23418" fmla="*/ 665629 h 1583132"/>
                      <a:gd name="connsiteX191-23419" fmla="*/ 69274 w 2769956"/>
                      <a:gd name="connsiteY191-23420" fmla="*/ 619375 h 1583132"/>
                      <a:gd name="connsiteX192-23421" fmla="*/ 87064 w 2769956"/>
                      <a:gd name="connsiteY192-23422" fmla="*/ 605143 h 1583132"/>
                      <a:gd name="connsiteX193-23423" fmla="*/ 58600 w 2769956"/>
                      <a:gd name="connsiteY193-23424" fmla="*/ 576679 h 1583132"/>
                      <a:gd name="connsiteX194-23425" fmla="*/ 1673 w 2769956"/>
                      <a:gd name="connsiteY194-23426" fmla="*/ 533984 h 1583132"/>
                      <a:gd name="connsiteX0-23427" fmla="*/ 1673 w 2769956"/>
                      <a:gd name="connsiteY0-23428" fmla="*/ 533984 h 1583132"/>
                      <a:gd name="connsiteX1-23429" fmla="*/ 901841 w 2769956"/>
                      <a:gd name="connsiteY1-23430" fmla="*/ 466382 h 1583132"/>
                      <a:gd name="connsiteX2-23431" fmla="*/ 940979 w 2769956"/>
                      <a:gd name="connsiteY2-23432" fmla="*/ 498404 h 1583132"/>
                      <a:gd name="connsiteX3-23433" fmla="*/ 962326 w 2769956"/>
                      <a:gd name="connsiteY3-23434" fmla="*/ 530426 h 1583132"/>
                      <a:gd name="connsiteX4-23435" fmla="*/ 990790 w 2769956"/>
                      <a:gd name="connsiteY4-23436" fmla="*/ 477056 h 1583132"/>
                      <a:gd name="connsiteX5-23437" fmla="*/ 1033486 w 2769956"/>
                      <a:gd name="connsiteY5-23438" fmla="*/ 487730 h 1583132"/>
                      <a:gd name="connsiteX6-23439" fmla="*/ 1069066 w 2769956"/>
                      <a:gd name="connsiteY6-23440" fmla="*/ 473498 h 1583132"/>
                      <a:gd name="connsiteX7-23441" fmla="*/ 1108203 w 2769956"/>
                      <a:gd name="connsiteY7-23442" fmla="*/ 441476 h 1583132"/>
                      <a:gd name="connsiteX8-23443" fmla="*/ 1158015 w 2769956"/>
                      <a:gd name="connsiteY8-23444" fmla="*/ 448592 h 1583132"/>
                      <a:gd name="connsiteX9-23445" fmla="*/ 1197153 w 2769956"/>
                      <a:gd name="connsiteY9-23446" fmla="*/ 437918 h 1583132"/>
                      <a:gd name="connsiteX10-23447" fmla="*/ 1207827 w 2769956"/>
                      <a:gd name="connsiteY10-23448" fmla="*/ 494846 h 1583132"/>
                      <a:gd name="connsiteX11-23449" fmla="*/ 1236291 w 2769956"/>
                      <a:gd name="connsiteY11-23450" fmla="*/ 519752 h 1583132"/>
                      <a:gd name="connsiteX12-23451" fmla="*/ 1232733 w 2769956"/>
                      <a:gd name="connsiteY12-23452" fmla="*/ 562447 h 1583132"/>
                      <a:gd name="connsiteX13-23453" fmla="*/ 1225617 w 2769956"/>
                      <a:gd name="connsiteY13-23454" fmla="*/ 601585 h 1583132"/>
                      <a:gd name="connsiteX14-23455" fmla="*/ 1200711 w 2769956"/>
                      <a:gd name="connsiteY14-23456" fmla="*/ 626491 h 1583132"/>
                      <a:gd name="connsiteX15-23457" fmla="*/ 1165131 w 2769956"/>
                      <a:gd name="connsiteY15-23458" fmla="*/ 679861 h 1583132"/>
                      <a:gd name="connsiteX16-23459" fmla="*/ 1190037 w 2769956"/>
                      <a:gd name="connsiteY16-23460" fmla="*/ 694093 h 1583132"/>
                      <a:gd name="connsiteX17-23461" fmla="*/ 1232733 w 2769956"/>
                      <a:gd name="connsiteY17-23462" fmla="*/ 665629 h 1583132"/>
                      <a:gd name="connsiteX18-23463" fmla="*/ 1268312 w 2769956"/>
                      <a:gd name="connsiteY18-23464" fmla="*/ 733230 h 1583132"/>
                      <a:gd name="connsiteX19-23465" fmla="*/ 1303892 w 2769956"/>
                      <a:gd name="connsiteY19-23466" fmla="*/ 736788 h 1583132"/>
                      <a:gd name="connsiteX20-23467" fmla="*/ 1350146 w 2769956"/>
                      <a:gd name="connsiteY20-23468" fmla="*/ 747462 h 1583132"/>
                      <a:gd name="connsiteX21-23469" fmla="*/ 1385726 w 2769956"/>
                      <a:gd name="connsiteY21-23470" fmla="*/ 690535 h 1583132"/>
                      <a:gd name="connsiteX22-23471" fmla="*/ 1424863 w 2769956"/>
                      <a:gd name="connsiteY22-23472" fmla="*/ 665629 h 1583132"/>
                      <a:gd name="connsiteX23-23473" fmla="*/ 1478233 w 2769956"/>
                      <a:gd name="connsiteY23-23474" fmla="*/ 690535 h 1583132"/>
                      <a:gd name="connsiteX24-23475" fmla="*/ 1506697 w 2769956"/>
                      <a:gd name="connsiteY24-23476" fmla="*/ 704767 h 1583132"/>
                      <a:gd name="connsiteX25-23477" fmla="*/ 1531603 w 2769956"/>
                      <a:gd name="connsiteY25-23478" fmla="*/ 694093 h 1583132"/>
                      <a:gd name="connsiteX26-23479" fmla="*/ 1520929 w 2769956"/>
                      <a:gd name="connsiteY26-23480" fmla="*/ 654955 h 1583132"/>
                      <a:gd name="connsiteX27-23481" fmla="*/ 1524487 w 2769956"/>
                      <a:gd name="connsiteY27-23482" fmla="*/ 612259 h 1583132"/>
                      <a:gd name="connsiteX28-23483" fmla="*/ 1560067 w 2769956"/>
                      <a:gd name="connsiteY28-23484" fmla="*/ 580237 h 1583132"/>
                      <a:gd name="connsiteX29-23485" fmla="*/ 1631226 w 2769956"/>
                      <a:gd name="connsiteY29-23486" fmla="*/ 590911 h 1583132"/>
                      <a:gd name="connsiteX30-23487" fmla="*/ 1698828 w 2769956"/>
                      <a:gd name="connsiteY30-23488" fmla="*/ 615817 h 1583132"/>
                      <a:gd name="connsiteX31-23489" fmla="*/ 1745081 w 2769956"/>
                      <a:gd name="connsiteY31-23490" fmla="*/ 615817 h 1583132"/>
                      <a:gd name="connsiteX32-23491" fmla="*/ 1784219 w 2769956"/>
                      <a:gd name="connsiteY32-23492" fmla="*/ 601585 h 1583132"/>
                      <a:gd name="connsiteX33-23493" fmla="*/ 1802009 w 2769956"/>
                      <a:gd name="connsiteY33-23494" fmla="*/ 598027 h 1583132"/>
                      <a:gd name="connsiteX34-23495" fmla="*/ 1819799 w 2769956"/>
                      <a:gd name="connsiteY34-23496" fmla="*/ 630049 h 1583132"/>
                      <a:gd name="connsiteX35-23497" fmla="*/ 1762871 w 2769956"/>
                      <a:gd name="connsiteY35-23498" fmla="*/ 704767 h 1583132"/>
                      <a:gd name="connsiteX36-23499" fmla="*/ 1748639 w 2769956"/>
                      <a:gd name="connsiteY36-23500" fmla="*/ 747462 h 1583132"/>
                      <a:gd name="connsiteX37-23501" fmla="*/ 1784219 w 2769956"/>
                      <a:gd name="connsiteY37-23502" fmla="*/ 761694 h 1583132"/>
                      <a:gd name="connsiteX38-23503" fmla="*/ 1880284 w 2769956"/>
                      <a:gd name="connsiteY38-23504" fmla="*/ 743904 h 1583132"/>
                      <a:gd name="connsiteX39-23505" fmla="*/ 1933654 w 2769956"/>
                      <a:gd name="connsiteY39-23506" fmla="*/ 708324 h 1583132"/>
                      <a:gd name="connsiteX40-23507" fmla="*/ 1976350 w 2769956"/>
                      <a:gd name="connsiteY40-23508" fmla="*/ 722556 h 1583132"/>
                      <a:gd name="connsiteX41-23509" fmla="*/ 2001256 w 2769956"/>
                      <a:gd name="connsiteY41-23510" fmla="*/ 754578 h 1583132"/>
                      <a:gd name="connsiteX42-23511" fmla="*/ 2036835 w 2769956"/>
                      <a:gd name="connsiteY42-23512" fmla="*/ 715440 h 1583132"/>
                      <a:gd name="connsiteX43-23513" fmla="*/ 2047509 w 2769956"/>
                      <a:gd name="connsiteY43-23514" fmla="*/ 558889 h 1583132"/>
                      <a:gd name="connsiteX44-23515" fmla="*/ 2065299 w 2769956"/>
                      <a:gd name="connsiteY44-23516" fmla="*/ 491288 h 1583132"/>
                      <a:gd name="connsiteX45-23517" fmla="*/ 2115111 w 2769956"/>
                      <a:gd name="connsiteY45-23518" fmla="*/ 445034 h 1583132"/>
                      <a:gd name="connsiteX46-23519" fmla="*/ 2132901 w 2769956"/>
                      <a:gd name="connsiteY46-23520" fmla="*/ 348969 h 1583132"/>
                      <a:gd name="connsiteX47-23521" fmla="*/ 2129343 w 2769956"/>
                      <a:gd name="connsiteY47-23522" fmla="*/ 299157 h 1583132"/>
                      <a:gd name="connsiteX48-23523" fmla="*/ 2193386 w 2769956"/>
                      <a:gd name="connsiteY48-23524" fmla="*/ 267135 h 1583132"/>
                      <a:gd name="connsiteX49-23525" fmla="*/ 2214734 w 2769956"/>
                      <a:gd name="connsiteY49-23526" fmla="*/ 224440 h 1583132"/>
                      <a:gd name="connsiteX50-23527" fmla="*/ 2207618 w 2769956"/>
                      <a:gd name="connsiteY50-23528" fmla="*/ 142606 h 1583132"/>
                      <a:gd name="connsiteX51-23529" fmla="*/ 2236082 w 2769956"/>
                      <a:gd name="connsiteY51-23530" fmla="*/ 96353 h 1583132"/>
                      <a:gd name="connsiteX52-23531" fmla="*/ 2300126 w 2769956"/>
                      <a:gd name="connsiteY52-23532" fmla="*/ 92795 h 1583132"/>
                      <a:gd name="connsiteX53-23533" fmla="*/ 2346379 w 2769956"/>
                      <a:gd name="connsiteY53-23534" fmla="*/ 64331 h 1583132"/>
                      <a:gd name="connsiteX54-23535" fmla="*/ 2396191 w 2769956"/>
                      <a:gd name="connsiteY54-23536" fmla="*/ 28751 h 1583132"/>
                      <a:gd name="connsiteX55-23537" fmla="*/ 2431771 w 2769956"/>
                      <a:gd name="connsiteY55-23538" fmla="*/ 287 h 1583132"/>
                      <a:gd name="connsiteX56-23539" fmla="*/ 2474467 w 2769956"/>
                      <a:gd name="connsiteY56-23540" fmla="*/ 46541 h 1583132"/>
                      <a:gd name="connsiteX57-23541" fmla="*/ 2520720 w 2769956"/>
                      <a:gd name="connsiteY57-23542" fmla="*/ 128374 h 1583132"/>
                      <a:gd name="connsiteX58-23543" fmla="*/ 2538510 w 2769956"/>
                      <a:gd name="connsiteY58-23544" fmla="*/ 160396 h 1583132"/>
                      <a:gd name="connsiteX59-23545" fmla="*/ 2588322 w 2769956"/>
                      <a:gd name="connsiteY59-23546" fmla="*/ 139048 h 1583132"/>
                      <a:gd name="connsiteX60-23547" fmla="*/ 2648807 w 2769956"/>
                      <a:gd name="connsiteY60-23548" fmla="*/ 114142 h 1583132"/>
                      <a:gd name="connsiteX61-23549" fmla="*/ 2659481 w 2769956"/>
                      <a:gd name="connsiteY61-23550" fmla="*/ 156838 h 1583132"/>
                      <a:gd name="connsiteX62-23551" fmla="*/ 2712851 w 2769956"/>
                      <a:gd name="connsiteY62-23552" fmla="*/ 149722 h 1583132"/>
                      <a:gd name="connsiteX63-23553" fmla="*/ 2748431 w 2769956"/>
                      <a:gd name="connsiteY63-23554" fmla="*/ 156838 h 1583132"/>
                      <a:gd name="connsiteX64-23555" fmla="*/ 2769779 w 2769956"/>
                      <a:gd name="connsiteY64-23556" fmla="*/ 195976 h 1583132"/>
                      <a:gd name="connsiteX65-23557" fmla="*/ 2755547 w 2769956"/>
                      <a:gd name="connsiteY65-23558" fmla="*/ 227998 h 1583132"/>
                      <a:gd name="connsiteX66-23559" fmla="*/ 2705735 w 2769956"/>
                      <a:gd name="connsiteY66-23560" fmla="*/ 302715 h 1583132"/>
                      <a:gd name="connsiteX67-23561" fmla="*/ 2680829 w 2769956"/>
                      <a:gd name="connsiteY67-23562" fmla="*/ 341853 h 1583132"/>
                      <a:gd name="connsiteX68-23563" fmla="*/ 2663039 w 2769956"/>
                      <a:gd name="connsiteY68-23564" fmla="*/ 391665 h 1583132"/>
                      <a:gd name="connsiteX69-23565" fmla="*/ 2648807 w 2769956"/>
                      <a:gd name="connsiteY69-23566" fmla="*/ 416570 h 1583132"/>
                      <a:gd name="connsiteX70-23567" fmla="*/ 2680829 w 2769956"/>
                      <a:gd name="connsiteY70-23568" fmla="*/ 441476 h 1583132"/>
                      <a:gd name="connsiteX71-23569" fmla="*/ 2655923 w 2769956"/>
                      <a:gd name="connsiteY71-23570" fmla="*/ 494846 h 1583132"/>
                      <a:gd name="connsiteX72-23571" fmla="*/ 2677271 w 2769956"/>
                      <a:gd name="connsiteY72-23572" fmla="*/ 548216 h 1583132"/>
                      <a:gd name="connsiteX73-23573" fmla="*/ 2634575 w 2769956"/>
                      <a:gd name="connsiteY73-23574" fmla="*/ 537542 h 1583132"/>
                      <a:gd name="connsiteX74-23575" fmla="*/ 2588322 w 2769956"/>
                      <a:gd name="connsiteY74-23576" fmla="*/ 526868 h 1583132"/>
                      <a:gd name="connsiteX75-23577" fmla="*/ 2616786 w 2769956"/>
                      <a:gd name="connsiteY75-23578" fmla="*/ 558889 h 1583132"/>
                      <a:gd name="connsiteX76-23579" fmla="*/ 2588322 w 2769956"/>
                      <a:gd name="connsiteY76-23580" fmla="*/ 605143 h 1583132"/>
                      <a:gd name="connsiteX77-23581" fmla="*/ 2566974 w 2769956"/>
                      <a:gd name="connsiteY77-23582" fmla="*/ 612259 h 1583132"/>
                      <a:gd name="connsiteX78-23583" fmla="*/ 2556300 w 2769956"/>
                      <a:gd name="connsiteY78-23584" fmla="*/ 644281 h 1583132"/>
                      <a:gd name="connsiteX79-23585" fmla="*/ 2520720 w 2769956"/>
                      <a:gd name="connsiteY79-23586" fmla="*/ 676303 h 1583132"/>
                      <a:gd name="connsiteX80-23587" fmla="*/ 2506488 w 2769956"/>
                      <a:gd name="connsiteY80-23588" fmla="*/ 708324 h 1583132"/>
                      <a:gd name="connsiteX81-23589" fmla="*/ 2470909 w 2769956"/>
                      <a:gd name="connsiteY81-23590" fmla="*/ 711882 h 1583132"/>
                      <a:gd name="connsiteX82-23591" fmla="*/ 2438887 w 2769956"/>
                      <a:gd name="connsiteY82-23592" fmla="*/ 715440 h 1583132"/>
                      <a:gd name="connsiteX83-23593" fmla="*/ 2424655 w 2769956"/>
                      <a:gd name="connsiteY83-23594" fmla="*/ 754578 h 1583132"/>
                      <a:gd name="connsiteX84-23595" fmla="*/ 2421097 w 2769956"/>
                      <a:gd name="connsiteY84-23596" fmla="*/ 768810 h 1583132"/>
                      <a:gd name="connsiteX85-23597" fmla="*/ 2381959 w 2769956"/>
                      <a:gd name="connsiteY85-23598" fmla="*/ 825738 h 1583132"/>
                      <a:gd name="connsiteX86-23599" fmla="*/ 2346379 w 2769956"/>
                      <a:gd name="connsiteY86-23600" fmla="*/ 847086 h 1583132"/>
                      <a:gd name="connsiteX87-23601" fmla="*/ 2335705 w 2769956"/>
                      <a:gd name="connsiteY87-23602" fmla="*/ 847086 h 1583132"/>
                      <a:gd name="connsiteX88-23603" fmla="*/ 2314358 w 2769956"/>
                      <a:gd name="connsiteY88-23604" fmla="*/ 871991 h 1583132"/>
                      <a:gd name="connsiteX89-23605" fmla="*/ 2293010 w 2769956"/>
                      <a:gd name="connsiteY89-23606" fmla="*/ 879107 h 1583132"/>
                      <a:gd name="connsiteX90-23607" fmla="*/ 2260988 w 2769956"/>
                      <a:gd name="connsiteY90-23608" fmla="*/ 900455 h 1583132"/>
                      <a:gd name="connsiteX91-23609" fmla="*/ 2218292 w 2769956"/>
                      <a:gd name="connsiteY91-23610" fmla="*/ 907571 h 1583132"/>
                      <a:gd name="connsiteX92-23611" fmla="*/ 2189828 w 2769956"/>
                      <a:gd name="connsiteY92-23612" fmla="*/ 985847 h 1583132"/>
                      <a:gd name="connsiteX93-23613" fmla="*/ 2157807 w 2769956"/>
                      <a:gd name="connsiteY93-23614" fmla="*/ 1039216 h 1583132"/>
                      <a:gd name="connsiteX94-23615" fmla="*/ 2122227 w 2769956"/>
                      <a:gd name="connsiteY94-23616" fmla="*/ 1042774 h 1583132"/>
                      <a:gd name="connsiteX95-23617" fmla="*/ 2097321 w 2769956"/>
                      <a:gd name="connsiteY95-23618" fmla="*/ 1057006 h 1583132"/>
                      <a:gd name="connsiteX96-23619" fmla="*/ 2068857 w 2769956"/>
                      <a:gd name="connsiteY96-23620" fmla="*/ 1064122 h 1583132"/>
                      <a:gd name="connsiteX97-23621" fmla="*/ 2022603 w 2769956"/>
                      <a:gd name="connsiteY97-23622" fmla="*/ 1081912 h 1583132"/>
                      <a:gd name="connsiteX98-23623" fmla="*/ 2004814 w 2769956"/>
                      <a:gd name="connsiteY98-23624" fmla="*/ 1060564 h 1583132"/>
                      <a:gd name="connsiteX99-23625" fmla="*/ 1990582 w 2769956"/>
                      <a:gd name="connsiteY99-23626" fmla="*/ 1081912 h 1583132"/>
                      <a:gd name="connsiteX100-23627" fmla="*/ 1979908 w 2769956"/>
                      <a:gd name="connsiteY100-23628" fmla="*/ 1106818 h 1583132"/>
                      <a:gd name="connsiteX101-23629" fmla="*/ 1944328 w 2769956"/>
                      <a:gd name="connsiteY101-23630" fmla="*/ 1081912 h 1583132"/>
                      <a:gd name="connsiteX102-23631" fmla="*/ 1908748 w 2769956"/>
                      <a:gd name="connsiteY102-23632" fmla="*/ 1089028 h 1583132"/>
                      <a:gd name="connsiteX103-23633" fmla="*/ 1866053 w 2769956"/>
                      <a:gd name="connsiteY103-23634" fmla="*/ 1117492 h 1583132"/>
                      <a:gd name="connsiteX104-23635" fmla="*/ 1837589 w 2769956"/>
                      <a:gd name="connsiteY104-23636" fmla="*/ 1103260 h 1583132"/>
                      <a:gd name="connsiteX105-23637" fmla="*/ 1844705 w 2769956"/>
                      <a:gd name="connsiteY105-23638" fmla="*/ 1078354 h 1583132"/>
                      <a:gd name="connsiteX106-23639" fmla="*/ 1805567 w 2769956"/>
                      <a:gd name="connsiteY106-23640" fmla="*/ 1106818 h 1583132"/>
                      <a:gd name="connsiteX107-23641" fmla="*/ 1805567 w 2769956"/>
                      <a:gd name="connsiteY107-23642" fmla="*/ 1138840 h 1583132"/>
                      <a:gd name="connsiteX108-23643" fmla="*/ 1787777 w 2769956"/>
                      <a:gd name="connsiteY108-23644" fmla="*/ 1128166 h 1583132"/>
                      <a:gd name="connsiteX109-23645" fmla="*/ 1773545 w 2769956"/>
                      <a:gd name="connsiteY109-23646" fmla="*/ 1149514 h 1583132"/>
                      <a:gd name="connsiteX110-23647" fmla="*/ 1766429 w 2769956"/>
                      <a:gd name="connsiteY110-23648" fmla="*/ 1188651 h 1583132"/>
                      <a:gd name="connsiteX111-23649" fmla="*/ 1702386 w 2769956"/>
                      <a:gd name="connsiteY111-23650" fmla="*/ 1188651 h 1583132"/>
                      <a:gd name="connsiteX112-23651" fmla="*/ 1698828 w 2769956"/>
                      <a:gd name="connsiteY112-23652" fmla="*/ 1142398 h 1583132"/>
                      <a:gd name="connsiteX113-23653" fmla="*/ 1638342 w 2769956"/>
                      <a:gd name="connsiteY113-23654" fmla="*/ 1081912 h 1583132"/>
                      <a:gd name="connsiteX114-23655" fmla="*/ 1627668 w 2769956"/>
                      <a:gd name="connsiteY114-23656" fmla="*/ 1053448 h 1583132"/>
                      <a:gd name="connsiteX115-23657" fmla="*/ 1641900 w 2769956"/>
                      <a:gd name="connsiteY115-23658" fmla="*/ 1113934 h 1583132"/>
                      <a:gd name="connsiteX116-23659" fmla="*/ 1613436 w 2769956"/>
                      <a:gd name="connsiteY116-23660" fmla="*/ 1103260 h 1583132"/>
                      <a:gd name="connsiteX117-23661" fmla="*/ 1645458 w 2769956"/>
                      <a:gd name="connsiteY117-23662" fmla="*/ 1174419 h 1583132"/>
                      <a:gd name="connsiteX118-23663" fmla="*/ 1631226 w 2769956"/>
                      <a:gd name="connsiteY118-23664" fmla="*/ 1213557 h 1583132"/>
                      <a:gd name="connsiteX119-23665" fmla="*/ 1616994 w 2769956"/>
                      <a:gd name="connsiteY119-23666" fmla="*/ 1217115 h 1583132"/>
                      <a:gd name="connsiteX120-23667" fmla="*/ 1588530 w 2769956"/>
                      <a:gd name="connsiteY120-23668" fmla="*/ 1192209 h 1583132"/>
                      <a:gd name="connsiteX121-23669" fmla="*/ 1574298 w 2769956"/>
                      <a:gd name="connsiteY121-23670" fmla="*/ 1224231 h 1583132"/>
                      <a:gd name="connsiteX122-23671" fmla="*/ 1549393 w 2769956"/>
                      <a:gd name="connsiteY122-23672" fmla="*/ 1217115 h 1583132"/>
                      <a:gd name="connsiteX123-23673" fmla="*/ 1545835 w 2769956"/>
                      <a:gd name="connsiteY123-23674" fmla="*/ 1181535 h 1583132"/>
                      <a:gd name="connsiteX124-23675" fmla="*/ 1538719 w 2769956"/>
                      <a:gd name="connsiteY124-23676" fmla="*/ 1266927 h 1583132"/>
                      <a:gd name="connsiteX125-23677" fmla="*/ 1496023 w 2769956"/>
                      <a:gd name="connsiteY125-23678" fmla="*/ 1274043 h 1583132"/>
                      <a:gd name="connsiteX126-23679" fmla="*/ 1474675 w 2769956"/>
                      <a:gd name="connsiteY126-23680" fmla="*/ 1288275 h 1583132"/>
                      <a:gd name="connsiteX127-23681" fmla="*/ 1442653 w 2769956"/>
                      <a:gd name="connsiteY127-23682" fmla="*/ 1277601 h 1583132"/>
                      <a:gd name="connsiteX128-23683" fmla="*/ 1407074 w 2769956"/>
                      <a:gd name="connsiteY128-23684" fmla="*/ 1302507 h 1583132"/>
                      <a:gd name="connsiteX129-23685" fmla="*/ 1367936 w 2769956"/>
                      <a:gd name="connsiteY129-23686" fmla="*/ 1284717 h 1583132"/>
                      <a:gd name="connsiteX130-23687" fmla="*/ 1357262 w 2769956"/>
                      <a:gd name="connsiteY130-23688" fmla="*/ 1295391 h 1583132"/>
                      <a:gd name="connsiteX131-23689" fmla="*/ 1332356 w 2769956"/>
                      <a:gd name="connsiteY131-23690" fmla="*/ 1330970 h 1583132"/>
                      <a:gd name="connsiteX132-23691" fmla="*/ 1321682 w 2769956"/>
                      <a:gd name="connsiteY132-23692" fmla="*/ 1309623 h 1583132"/>
                      <a:gd name="connsiteX133-23693" fmla="*/ 1314566 w 2769956"/>
                      <a:gd name="connsiteY133-23694" fmla="*/ 1291833 h 1583132"/>
                      <a:gd name="connsiteX134-23695" fmla="*/ 1300334 w 2769956"/>
                      <a:gd name="connsiteY134-23696" fmla="*/ 1330970 h 1583132"/>
                      <a:gd name="connsiteX135-23697" fmla="*/ 1232733 w 2769956"/>
                      <a:gd name="connsiteY135-23698" fmla="*/ 1338086 h 1583132"/>
                      <a:gd name="connsiteX136-23699" fmla="*/ 1200711 w 2769956"/>
                      <a:gd name="connsiteY136-23700" fmla="*/ 1359434 h 1583132"/>
                      <a:gd name="connsiteX137-23701" fmla="*/ 1133109 w 2769956"/>
                      <a:gd name="connsiteY137-23702" fmla="*/ 1387898 h 1583132"/>
                      <a:gd name="connsiteX138-23703" fmla="*/ 1090414 w 2769956"/>
                      <a:gd name="connsiteY138-23704" fmla="*/ 1430594 h 1583132"/>
                      <a:gd name="connsiteX139-23705" fmla="*/ 1022812 w 2769956"/>
                      <a:gd name="connsiteY139-23706" fmla="*/ 1437710 h 1583132"/>
                      <a:gd name="connsiteX140-23707" fmla="*/ 1069066 w 2769956"/>
                      <a:gd name="connsiteY140-23708" fmla="*/ 1476847 h 1583132"/>
                      <a:gd name="connsiteX141-23709" fmla="*/ 1061950 w 2769956"/>
                      <a:gd name="connsiteY141-23710" fmla="*/ 1501753 h 1583132"/>
                      <a:gd name="connsiteX142-23711" fmla="*/ 1086856 w 2769956"/>
                      <a:gd name="connsiteY142-23712" fmla="*/ 1537333 h 1583132"/>
                      <a:gd name="connsiteX143-23713" fmla="*/ 1037044 w 2769956"/>
                      <a:gd name="connsiteY143-23714" fmla="*/ 1576471 h 1583132"/>
                      <a:gd name="connsiteX144-23715" fmla="*/ 969442 w 2769956"/>
                      <a:gd name="connsiteY144-23716" fmla="*/ 1580029 h 1583132"/>
                      <a:gd name="connsiteX145-23717" fmla="*/ 955210 w 2769956"/>
                      <a:gd name="connsiteY145-23718" fmla="*/ 1544449 h 1583132"/>
                      <a:gd name="connsiteX146-23719" fmla="*/ 926747 w 2769956"/>
                      <a:gd name="connsiteY146-23720" fmla="*/ 1473289 h 1583132"/>
                      <a:gd name="connsiteX147-23721" fmla="*/ 933863 w 2769956"/>
                      <a:gd name="connsiteY147-23722" fmla="*/ 1419920 h 1583132"/>
                      <a:gd name="connsiteX148-23723" fmla="*/ 948095 w 2769956"/>
                      <a:gd name="connsiteY148-23724" fmla="*/ 1355876 h 1583132"/>
                      <a:gd name="connsiteX149-23725" fmla="*/ 965884 w 2769956"/>
                      <a:gd name="connsiteY149-23726" fmla="*/ 1355876 h 1583132"/>
                      <a:gd name="connsiteX150-23727" fmla="*/ 933863 w 2769956"/>
                      <a:gd name="connsiteY150-23728" fmla="*/ 1334528 h 1583132"/>
                      <a:gd name="connsiteX151-23729" fmla="*/ 905399 w 2769956"/>
                      <a:gd name="connsiteY151-23730" fmla="*/ 1355876 h 1583132"/>
                      <a:gd name="connsiteX152-23731" fmla="*/ 827123 w 2769956"/>
                      <a:gd name="connsiteY152-23732" fmla="*/ 1362992 h 1583132"/>
                      <a:gd name="connsiteX153-23733" fmla="*/ 816449 w 2769956"/>
                      <a:gd name="connsiteY153-23734" fmla="*/ 1338086 h 1583132"/>
                      <a:gd name="connsiteX154-23735" fmla="*/ 766638 w 2769956"/>
                      <a:gd name="connsiteY154-23736" fmla="*/ 1320296 h 1583132"/>
                      <a:gd name="connsiteX155-23737" fmla="*/ 734616 w 2769956"/>
                      <a:gd name="connsiteY155-23738" fmla="*/ 1263369 h 1583132"/>
                      <a:gd name="connsiteX156-23739" fmla="*/ 731058 w 2769956"/>
                      <a:gd name="connsiteY156-23740" fmla="*/ 1309623 h 1583132"/>
                      <a:gd name="connsiteX157-23741" fmla="*/ 709710 w 2769956"/>
                      <a:gd name="connsiteY157-23742" fmla="*/ 1316738 h 1583132"/>
                      <a:gd name="connsiteX158-23743" fmla="*/ 684804 w 2769956"/>
                      <a:gd name="connsiteY158-23744" fmla="*/ 1309623 h 1583132"/>
                      <a:gd name="connsiteX159-23745" fmla="*/ 667014 w 2769956"/>
                      <a:gd name="connsiteY159-23746" fmla="*/ 1327412 h 1583132"/>
                      <a:gd name="connsiteX160-23747" fmla="*/ 627877 w 2769956"/>
                      <a:gd name="connsiteY160-23748" fmla="*/ 1330970 h 1583132"/>
                      <a:gd name="connsiteX161-23749" fmla="*/ 592297 w 2769956"/>
                      <a:gd name="connsiteY161-23750" fmla="*/ 1298949 h 1583132"/>
                      <a:gd name="connsiteX162-23751" fmla="*/ 546043 w 2769956"/>
                      <a:gd name="connsiteY162-23752" fmla="*/ 1313181 h 1583132"/>
                      <a:gd name="connsiteX163-23753" fmla="*/ 489116 w 2769956"/>
                      <a:gd name="connsiteY163-23754" fmla="*/ 1288275 h 1583132"/>
                      <a:gd name="connsiteX164-23755" fmla="*/ 442862 w 2769956"/>
                      <a:gd name="connsiteY164-23756" fmla="*/ 1259811 h 1583132"/>
                      <a:gd name="connsiteX165-23757" fmla="*/ 385934 w 2769956"/>
                      <a:gd name="connsiteY165-23758" fmla="*/ 1249137 h 1583132"/>
                      <a:gd name="connsiteX166-23759" fmla="*/ 389492 w 2769956"/>
                      <a:gd name="connsiteY166-23760" fmla="*/ 1185093 h 1583132"/>
                      <a:gd name="connsiteX167-23761" fmla="*/ 378818 w 2769956"/>
                      <a:gd name="connsiteY167-23762" fmla="*/ 1138840 h 1583132"/>
                      <a:gd name="connsiteX168-23763" fmla="*/ 407282 w 2769956"/>
                      <a:gd name="connsiteY168-23764" fmla="*/ 1103260 h 1583132"/>
                      <a:gd name="connsiteX169-23765" fmla="*/ 382376 w 2769956"/>
                      <a:gd name="connsiteY169-23766" fmla="*/ 1064122 h 1583132"/>
                      <a:gd name="connsiteX170-23767" fmla="*/ 336123 w 2769956"/>
                      <a:gd name="connsiteY170-23768" fmla="*/ 1078354 h 1583132"/>
                      <a:gd name="connsiteX171-23769" fmla="*/ 311217 w 2769956"/>
                      <a:gd name="connsiteY171-23770" fmla="*/ 1053448 h 1583132"/>
                      <a:gd name="connsiteX172-23771" fmla="*/ 268521 w 2769956"/>
                      <a:gd name="connsiteY172-23772" fmla="*/ 1060564 h 1583132"/>
                      <a:gd name="connsiteX173-23773" fmla="*/ 211593 w 2769956"/>
                      <a:gd name="connsiteY173-23774" fmla="*/ 1039216 h 1583132"/>
                      <a:gd name="connsiteX174-23775" fmla="*/ 190246 w 2769956"/>
                      <a:gd name="connsiteY174-23776" fmla="*/ 1007195 h 1583132"/>
                      <a:gd name="connsiteX175-23777" fmla="*/ 236499 w 2769956"/>
                      <a:gd name="connsiteY175-23778" fmla="*/ 964499 h 1583132"/>
                      <a:gd name="connsiteX176-23779" fmla="*/ 275637 w 2769956"/>
                      <a:gd name="connsiteY176-23780" fmla="*/ 943151 h 1583132"/>
                      <a:gd name="connsiteX177-23781" fmla="*/ 307659 w 2769956"/>
                      <a:gd name="connsiteY177-23782" fmla="*/ 957383 h 1583132"/>
                      <a:gd name="connsiteX178-23783" fmla="*/ 325449 w 2769956"/>
                      <a:gd name="connsiteY178-23784" fmla="*/ 893339 h 1583132"/>
                      <a:gd name="connsiteX179-23785" fmla="*/ 300543 w 2769956"/>
                      <a:gd name="connsiteY179-23786" fmla="*/ 832854 h 1583132"/>
                      <a:gd name="connsiteX180-23787" fmla="*/ 261405 w 2769956"/>
                      <a:gd name="connsiteY180-23788" fmla="*/ 847086 h 1583132"/>
                      <a:gd name="connsiteX181-23789" fmla="*/ 236499 w 2769956"/>
                      <a:gd name="connsiteY181-23790" fmla="*/ 829296 h 1583132"/>
                      <a:gd name="connsiteX182-23791" fmla="*/ 211593 w 2769956"/>
                      <a:gd name="connsiteY182-23792" fmla="*/ 847086 h 1583132"/>
                      <a:gd name="connsiteX183-23793" fmla="*/ 165340 w 2769956"/>
                      <a:gd name="connsiteY183-23794" fmla="*/ 829296 h 1583132"/>
                      <a:gd name="connsiteX184-23795" fmla="*/ 151108 w 2769956"/>
                      <a:gd name="connsiteY184-23796" fmla="*/ 807948 h 1583132"/>
                      <a:gd name="connsiteX185-23797" fmla="*/ 136876 w 2769956"/>
                      <a:gd name="connsiteY185-23798" fmla="*/ 772368 h 1583132"/>
                      <a:gd name="connsiteX186-23799" fmla="*/ 83506 w 2769956"/>
                      <a:gd name="connsiteY186-23800" fmla="*/ 758136 h 1583132"/>
                      <a:gd name="connsiteX187-23801" fmla="*/ 65716 w 2769956"/>
                      <a:gd name="connsiteY187-23802" fmla="*/ 765252 h 1583132"/>
                      <a:gd name="connsiteX188-23803" fmla="*/ 44368 w 2769956"/>
                      <a:gd name="connsiteY188-23804" fmla="*/ 718998 h 1583132"/>
                      <a:gd name="connsiteX189-23805" fmla="*/ 58600 w 2769956"/>
                      <a:gd name="connsiteY189-23806" fmla="*/ 665629 h 1583132"/>
                      <a:gd name="connsiteX190-23807" fmla="*/ 69274 w 2769956"/>
                      <a:gd name="connsiteY190-23808" fmla="*/ 619375 h 1583132"/>
                      <a:gd name="connsiteX191-23809" fmla="*/ 87064 w 2769956"/>
                      <a:gd name="connsiteY191-23810" fmla="*/ 605143 h 1583132"/>
                      <a:gd name="connsiteX192-23811" fmla="*/ 58600 w 2769956"/>
                      <a:gd name="connsiteY192-23812" fmla="*/ 576679 h 1583132"/>
                      <a:gd name="connsiteX193-23813" fmla="*/ 1673 w 2769956"/>
                      <a:gd name="connsiteY193-23814" fmla="*/ 533984 h 1583132"/>
                      <a:gd name="connsiteX0-23815" fmla="*/ 1673 w 2769956"/>
                      <a:gd name="connsiteY0-23816" fmla="*/ 533984 h 1583132"/>
                      <a:gd name="connsiteX1-23817" fmla="*/ 901841 w 2769956"/>
                      <a:gd name="connsiteY1-23818" fmla="*/ 466382 h 1583132"/>
                      <a:gd name="connsiteX2-23819" fmla="*/ 940979 w 2769956"/>
                      <a:gd name="connsiteY2-23820" fmla="*/ 498404 h 1583132"/>
                      <a:gd name="connsiteX3-23821" fmla="*/ 962326 w 2769956"/>
                      <a:gd name="connsiteY3-23822" fmla="*/ 530426 h 1583132"/>
                      <a:gd name="connsiteX4-23823" fmla="*/ 990790 w 2769956"/>
                      <a:gd name="connsiteY4-23824" fmla="*/ 477056 h 1583132"/>
                      <a:gd name="connsiteX5-23825" fmla="*/ 1033486 w 2769956"/>
                      <a:gd name="connsiteY5-23826" fmla="*/ 487730 h 1583132"/>
                      <a:gd name="connsiteX6-23827" fmla="*/ 1069066 w 2769956"/>
                      <a:gd name="connsiteY6-23828" fmla="*/ 473498 h 1583132"/>
                      <a:gd name="connsiteX7-23829" fmla="*/ 1108203 w 2769956"/>
                      <a:gd name="connsiteY7-23830" fmla="*/ 441476 h 1583132"/>
                      <a:gd name="connsiteX8-23831" fmla="*/ 1158015 w 2769956"/>
                      <a:gd name="connsiteY8-23832" fmla="*/ 448592 h 1583132"/>
                      <a:gd name="connsiteX9-23833" fmla="*/ 1197153 w 2769956"/>
                      <a:gd name="connsiteY9-23834" fmla="*/ 437918 h 1583132"/>
                      <a:gd name="connsiteX10-23835" fmla="*/ 1207827 w 2769956"/>
                      <a:gd name="connsiteY10-23836" fmla="*/ 494846 h 1583132"/>
                      <a:gd name="connsiteX11-23837" fmla="*/ 1236291 w 2769956"/>
                      <a:gd name="connsiteY11-23838" fmla="*/ 519752 h 1583132"/>
                      <a:gd name="connsiteX12-23839" fmla="*/ 1232733 w 2769956"/>
                      <a:gd name="connsiteY12-23840" fmla="*/ 562447 h 1583132"/>
                      <a:gd name="connsiteX13-23841" fmla="*/ 1225617 w 2769956"/>
                      <a:gd name="connsiteY13-23842" fmla="*/ 601585 h 1583132"/>
                      <a:gd name="connsiteX14-23843" fmla="*/ 1200711 w 2769956"/>
                      <a:gd name="connsiteY14-23844" fmla="*/ 626491 h 1583132"/>
                      <a:gd name="connsiteX15-23845" fmla="*/ 1165131 w 2769956"/>
                      <a:gd name="connsiteY15-23846" fmla="*/ 679861 h 1583132"/>
                      <a:gd name="connsiteX16-23847" fmla="*/ 1190037 w 2769956"/>
                      <a:gd name="connsiteY16-23848" fmla="*/ 694093 h 1583132"/>
                      <a:gd name="connsiteX17-23849" fmla="*/ 1232733 w 2769956"/>
                      <a:gd name="connsiteY17-23850" fmla="*/ 665629 h 1583132"/>
                      <a:gd name="connsiteX18-23851" fmla="*/ 1268312 w 2769956"/>
                      <a:gd name="connsiteY18-23852" fmla="*/ 733230 h 1583132"/>
                      <a:gd name="connsiteX19-23853" fmla="*/ 1303892 w 2769956"/>
                      <a:gd name="connsiteY19-23854" fmla="*/ 736788 h 1583132"/>
                      <a:gd name="connsiteX20-23855" fmla="*/ 1350146 w 2769956"/>
                      <a:gd name="connsiteY20-23856" fmla="*/ 747462 h 1583132"/>
                      <a:gd name="connsiteX21-23857" fmla="*/ 1385726 w 2769956"/>
                      <a:gd name="connsiteY21-23858" fmla="*/ 690535 h 1583132"/>
                      <a:gd name="connsiteX22-23859" fmla="*/ 1424863 w 2769956"/>
                      <a:gd name="connsiteY22-23860" fmla="*/ 665629 h 1583132"/>
                      <a:gd name="connsiteX23-23861" fmla="*/ 1478233 w 2769956"/>
                      <a:gd name="connsiteY23-23862" fmla="*/ 690535 h 1583132"/>
                      <a:gd name="connsiteX24-23863" fmla="*/ 1506697 w 2769956"/>
                      <a:gd name="connsiteY24-23864" fmla="*/ 704767 h 1583132"/>
                      <a:gd name="connsiteX25-23865" fmla="*/ 1531603 w 2769956"/>
                      <a:gd name="connsiteY25-23866" fmla="*/ 694093 h 1583132"/>
                      <a:gd name="connsiteX26-23867" fmla="*/ 1520929 w 2769956"/>
                      <a:gd name="connsiteY26-23868" fmla="*/ 654955 h 1583132"/>
                      <a:gd name="connsiteX27-23869" fmla="*/ 1524487 w 2769956"/>
                      <a:gd name="connsiteY27-23870" fmla="*/ 612259 h 1583132"/>
                      <a:gd name="connsiteX28-23871" fmla="*/ 1560067 w 2769956"/>
                      <a:gd name="connsiteY28-23872" fmla="*/ 580237 h 1583132"/>
                      <a:gd name="connsiteX29-23873" fmla="*/ 1631226 w 2769956"/>
                      <a:gd name="connsiteY29-23874" fmla="*/ 590911 h 1583132"/>
                      <a:gd name="connsiteX30-23875" fmla="*/ 1698828 w 2769956"/>
                      <a:gd name="connsiteY30-23876" fmla="*/ 615817 h 1583132"/>
                      <a:gd name="connsiteX31-23877" fmla="*/ 1745081 w 2769956"/>
                      <a:gd name="connsiteY31-23878" fmla="*/ 615817 h 1583132"/>
                      <a:gd name="connsiteX32-23879" fmla="*/ 1784219 w 2769956"/>
                      <a:gd name="connsiteY32-23880" fmla="*/ 601585 h 1583132"/>
                      <a:gd name="connsiteX33-23881" fmla="*/ 1802009 w 2769956"/>
                      <a:gd name="connsiteY33-23882" fmla="*/ 598027 h 1583132"/>
                      <a:gd name="connsiteX34-23883" fmla="*/ 1819799 w 2769956"/>
                      <a:gd name="connsiteY34-23884" fmla="*/ 630049 h 1583132"/>
                      <a:gd name="connsiteX35-23885" fmla="*/ 1762871 w 2769956"/>
                      <a:gd name="connsiteY35-23886" fmla="*/ 704767 h 1583132"/>
                      <a:gd name="connsiteX36-23887" fmla="*/ 1748639 w 2769956"/>
                      <a:gd name="connsiteY36-23888" fmla="*/ 747462 h 1583132"/>
                      <a:gd name="connsiteX37-23889" fmla="*/ 1784219 w 2769956"/>
                      <a:gd name="connsiteY37-23890" fmla="*/ 761694 h 1583132"/>
                      <a:gd name="connsiteX38-23891" fmla="*/ 1880284 w 2769956"/>
                      <a:gd name="connsiteY38-23892" fmla="*/ 743904 h 1583132"/>
                      <a:gd name="connsiteX39-23893" fmla="*/ 1933654 w 2769956"/>
                      <a:gd name="connsiteY39-23894" fmla="*/ 708324 h 1583132"/>
                      <a:gd name="connsiteX40-23895" fmla="*/ 1976350 w 2769956"/>
                      <a:gd name="connsiteY40-23896" fmla="*/ 722556 h 1583132"/>
                      <a:gd name="connsiteX41-23897" fmla="*/ 2001256 w 2769956"/>
                      <a:gd name="connsiteY41-23898" fmla="*/ 754578 h 1583132"/>
                      <a:gd name="connsiteX42-23899" fmla="*/ 2036835 w 2769956"/>
                      <a:gd name="connsiteY42-23900" fmla="*/ 715440 h 1583132"/>
                      <a:gd name="connsiteX43-23901" fmla="*/ 2047509 w 2769956"/>
                      <a:gd name="connsiteY43-23902" fmla="*/ 558889 h 1583132"/>
                      <a:gd name="connsiteX44-23903" fmla="*/ 2065299 w 2769956"/>
                      <a:gd name="connsiteY44-23904" fmla="*/ 491288 h 1583132"/>
                      <a:gd name="connsiteX45-23905" fmla="*/ 2115111 w 2769956"/>
                      <a:gd name="connsiteY45-23906" fmla="*/ 445034 h 1583132"/>
                      <a:gd name="connsiteX46-23907" fmla="*/ 2132901 w 2769956"/>
                      <a:gd name="connsiteY46-23908" fmla="*/ 348969 h 1583132"/>
                      <a:gd name="connsiteX47-23909" fmla="*/ 2129343 w 2769956"/>
                      <a:gd name="connsiteY47-23910" fmla="*/ 299157 h 1583132"/>
                      <a:gd name="connsiteX48-23911" fmla="*/ 2193386 w 2769956"/>
                      <a:gd name="connsiteY48-23912" fmla="*/ 267135 h 1583132"/>
                      <a:gd name="connsiteX49-23913" fmla="*/ 2214734 w 2769956"/>
                      <a:gd name="connsiteY49-23914" fmla="*/ 224440 h 1583132"/>
                      <a:gd name="connsiteX50-23915" fmla="*/ 2207618 w 2769956"/>
                      <a:gd name="connsiteY50-23916" fmla="*/ 142606 h 1583132"/>
                      <a:gd name="connsiteX51-23917" fmla="*/ 2236082 w 2769956"/>
                      <a:gd name="connsiteY51-23918" fmla="*/ 96353 h 1583132"/>
                      <a:gd name="connsiteX52-23919" fmla="*/ 2300126 w 2769956"/>
                      <a:gd name="connsiteY52-23920" fmla="*/ 92795 h 1583132"/>
                      <a:gd name="connsiteX53-23921" fmla="*/ 2346379 w 2769956"/>
                      <a:gd name="connsiteY53-23922" fmla="*/ 64331 h 1583132"/>
                      <a:gd name="connsiteX54-23923" fmla="*/ 2396191 w 2769956"/>
                      <a:gd name="connsiteY54-23924" fmla="*/ 28751 h 1583132"/>
                      <a:gd name="connsiteX55-23925" fmla="*/ 2431771 w 2769956"/>
                      <a:gd name="connsiteY55-23926" fmla="*/ 287 h 1583132"/>
                      <a:gd name="connsiteX56-23927" fmla="*/ 2474467 w 2769956"/>
                      <a:gd name="connsiteY56-23928" fmla="*/ 46541 h 1583132"/>
                      <a:gd name="connsiteX57-23929" fmla="*/ 2520720 w 2769956"/>
                      <a:gd name="connsiteY57-23930" fmla="*/ 128374 h 1583132"/>
                      <a:gd name="connsiteX58-23931" fmla="*/ 2538510 w 2769956"/>
                      <a:gd name="connsiteY58-23932" fmla="*/ 160396 h 1583132"/>
                      <a:gd name="connsiteX59-23933" fmla="*/ 2588322 w 2769956"/>
                      <a:gd name="connsiteY59-23934" fmla="*/ 139048 h 1583132"/>
                      <a:gd name="connsiteX60-23935" fmla="*/ 2648807 w 2769956"/>
                      <a:gd name="connsiteY60-23936" fmla="*/ 114142 h 1583132"/>
                      <a:gd name="connsiteX61-23937" fmla="*/ 2659481 w 2769956"/>
                      <a:gd name="connsiteY61-23938" fmla="*/ 156838 h 1583132"/>
                      <a:gd name="connsiteX62-23939" fmla="*/ 2712851 w 2769956"/>
                      <a:gd name="connsiteY62-23940" fmla="*/ 149722 h 1583132"/>
                      <a:gd name="connsiteX63-23941" fmla="*/ 2748431 w 2769956"/>
                      <a:gd name="connsiteY63-23942" fmla="*/ 156838 h 1583132"/>
                      <a:gd name="connsiteX64-23943" fmla="*/ 2769779 w 2769956"/>
                      <a:gd name="connsiteY64-23944" fmla="*/ 195976 h 1583132"/>
                      <a:gd name="connsiteX65-23945" fmla="*/ 2755547 w 2769956"/>
                      <a:gd name="connsiteY65-23946" fmla="*/ 227998 h 1583132"/>
                      <a:gd name="connsiteX66-23947" fmla="*/ 2705735 w 2769956"/>
                      <a:gd name="connsiteY66-23948" fmla="*/ 302715 h 1583132"/>
                      <a:gd name="connsiteX67-23949" fmla="*/ 2680829 w 2769956"/>
                      <a:gd name="connsiteY67-23950" fmla="*/ 341853 h 1583132"/>
                      <a:gd name="connsiteX68-23951" fmla="*/ 2663039 w 2769956"/>
                      <a:gd name="connsiteY68-23952" fmla="*/ 391665 h 1583132"/>
                      <a:gd name="connsiteX69-23953" fmla="*/ 2648807 w 2769956"/>
                      <a:gd name="connsiteY69-23954" fmla="*/ 416570 h 1583132"/>
                      <a:gd name="connsiteX70-23955" fmla="*/ 2680829 w 2769956"/>
                      <a:gd name="connsiteY70-23956" fmla="*/ 441476 h 1583132"/>
                      <a:gd name="connsiteX71-23957" fmla="*/ 2655923 w 2769956"/>
                      <a:gd name="connsiteY71-23958" fmla="*/ 494846 h 1583132"/>
                      <a:gd name="connsiteX72-23959" fmla="*/ 2677271 w 2769956"/>
                      <a:gd name="connsiteY72-23960" fmla="*/ 548216 h 1583132"/>
                      <a:gd name="connsiteX73-23961" fmla="*/ 2634575 w 2769956"/>
                      <a:gd name="connsiteY73-23962" fmla="*/ 537542 h 1583132"/>
                      <a:gd name="connsiteX74-23963" fmla="*/ 2588322 w 2769956"/>
                      <a:gd name="connsiteY74-23964" fmla="*/ 526868 h 1583132"/>
                      <a:gd name="connsiteX75-23965" fmla="*/ 2616786 w 2769956"/>
                      <a:gd name="connsiteY75-23966" fmla="*/ 558889 h 1583132"/>
                      <a:gd name="connsiteX76-23967" fmla="*/ 2588322 w 2769956"/>
                      <a:gd name="connsiteY76-23968" fmla="*/ 605143 h 1583132"/>
                      <a:gd name="connsiteX77-23969" fmla="*/ 2566974 w 2769956"/>
                      <a:gd name="connsiteY77-23970" fmla="*/ 612259 h 1583132"/>
                      <a:gd name="connsiteX78-23971" fmla="*/ 2556300 w 2769956"/>
                      <a:gd name="connsiteY78-23972" fmla="*/ 644281 h 1583132"/>
                      <a:gd name="connsiteX79-23973" fmla="*/ 2520720 w 2769956"/>
                      <a:gd name="connsiteY79-23974" fmla="*/ 676303 h 1583132"/>
                      <a:gd name="connsiteX80-23975" fmla="*/ 2506488 w 2769956"/>
                      <a:gd name="connsiteY80-23976" fmla="*/ 708324 h 1583132"/>
                      <a:gd name="connsiteX81-23977" fmla="*/ 2470909 w 2769956"/>
                      <a:gd name="connsiteY81-23978" fmla="*/ 711882 h 1583132"/>
                      <a:gd name="connsiteX82-23979" fmla="*/ 2438887 w 2769956"/>
                      <a:gd name="connsiteY82-23980" fmla="*/ 715440 h 1583132"/>
                      <a:gd name="connsiteX83-23981" fmla="*/ 2424655 w 2769956"/>
                      <a:gd name="connsiteY83-23982" fmla="*/ 754578 h 1583132"/>
                      <a:gd name="connsiteX84-23983" fmla="*/ 2421097 w 2769956"/>
                      <a:gd name="connsiteY84-23984" fmla="*/ 768810 h 1583132"/>
                      <a:gd name="connsiteX85-23985" fmla="*/ 2381959 w 2769956"/>
                      <a:gd name="connsiteY85-23986" fmla="*/ 825738 h 1583132"/>
                      <a:gd name="connsiteX86-23987" fmla="*/ 2346379 w 2769956"/>
                      <a:gd name="connsiteY86-23988" fmla="*/ 847086 h 1583132"/>
                      <a:gd name="connsiteX87-23989" fmla="*/ 2335705 w 2769956"/>
                      <a:gd name="connsiteY87-23990" fmla="*/ 847086 h 1583132"/>
                      <a:gd name="connsiteX88-23991" fmla="*/ 2314358 w 2769956"/>
                      <a:gd name="connsiteY88-23992" fmla="*/ 871991 h 1583132"/>
                      <a:gd name="connsiteX89-23993" fmla="*/ 2293010 w 2769956"/>
                      <a:gd name="connsiteY89-23994" fmla="*/ 879107 h 1583132"/>
                      <a:gd name="connsiteX90-23995" fmla="*/ 2260988 w 2769956"/>
                      <a:gd name="connsiteY90-23996" fmla="*/ 900455 h 1583132"/>
                      <a:gd name="connsiteX91-23997" fmla="*/ 2218292 w 2769956"/>
                      <a:gd name="connsiteY91-23998" fmla="*/ 907571 h 1583132"/>
                      <a:gd name="connsiteX92-23999" fmla="*/ 2189828 w 2769956"/>
                      <a:gd name="connsiteY92-24000" fmla="*/ 985847 h 1583132"/>
                      <a:gd name="connsiteX93-24001" fmla="*/ 2157807 w 2769956"/>
                      <a:gd name="connsiteY93-24002" fmla="*/ 1039216 h 1583132"/>
                      <a:gd name="connsiteX94-24003" fmla="*/ 2122227 w 2769956"/>
                      <a:gd name="connsiteY94-24004" fmla="*/ 1042774 h 1583132"/>
                      <a:gd name="connsiteX95-24005" fmla="*/ 2097321 w 2769956"/>
                      <a:gd name="connsiteY95-24006" fmla="*/ 1057006 h 1583132"/>
                      <a:gd name="connsiteX96-24007" fmla="*/ 2068857 w 2769956"/>
                      <a:gd name="connsiteY96-24008" fmla="*/ 1064122 h 1583132"/>
                      <a:gd name="connsiteX97-24009" fmla="*/ 2022603 w 2769956"/>
                      <a:gd name="connsiteY97-24010" fmla="*/ 1081912 h 1583132"/>
                      <a:gd name="connsiteX98-24011" fmla="*/ 2004814 w 2769956"/>
                      <a:gd name="connsiteY98-24012" fmla="*/ 1060564 h 1583132"/>
                      <a:gd name="connsiteX99-24013" fmla="*/ 1990582 w 2769956"/>
                      <a:gd name="connsiteY99-24014" fmla="*/ 1081912 h 1583132"/>
                      <a:gd name="connsiteX100-24015" fmla="*/ 1979908 w 2769956"/>
                      <a:gd name="connsiteY100-24016" fmla="*/ 1106818 h 1583132"/>
                      <a:gd name="connsiteX101-24017" fmla="*/ 1944328 w 2769956"/>
                      <a:gd name="connsiteY101-24018" fmla="*/ 1081912 h 1583132"/>
                      <a:gd name="connsiteX102-24019" fmla="*/ 1908748 w 2769956"/>
                      <a:gd name="connsiteY102-24020" fmla="*/ 1089028 h 1583132"/>
                      <a:gd name="connsiteX103-24021" fmla="*/ 1866053 w 2769956"/>
                      <a:gd name="connsiteY103-24022" fmla="*/ 1117492 h 1583132"/>
                      <a:gd name="connsiteX104-24023" fmla="*/ 1837589 w 2769956"/>
                      <a:gd name="connsiteY104-24024" fmla="*/ 1103260 h 1583132"/>
                      <a:gd name="connsiteX105-24025" fmla="*/ 1844705 w 2769956"/>
                      <a:gd name="connsiteY105-24026" fmla="*/ 1078354 h 1583132"/>
                      <a:gd name="connsiteX106-24027" fmla="*/ 1805567 w 2769956"/>
                      <a:gd name="connsiteY106-24028" fmla="*/ 1106818 h 1583132"/>
                      <a:gd name="connsiteX107-24029" fmla="*/ 1805567 w 2769956"/>
                      <a:gd name="connsiteY107-24030" fmla="*/ 1138840 h 1583132"/>
                      <a:gd name="connsiteX108-24031" fmla="*/ 1787777 w 2769956"/>
                      <a:gd name="connsiteY108-24032" fmla="*/ 1128166 h 1583132"/>
                      <a:gd name="connsiteX109-24033" fmla="*/ 1773545 w 2769956"/>
                      <a:gd name="connsiteY109-24034" fmla="*/ 1149514 h 1583132"/>
                      <a:gd name="connsiteX110-24035" fmla="*/ 1766429 w 2769956"/>
                      <a:gd name="connsiteY110-24036" fmla="*/ 1188651 h 1583132"/>
                      <a:gd name="connsiteX111-24037" fmla="*/ 1702386 w 2769956"/>
                      <a:gd name="connsiteY111-24038" fmla="*/ 1188651 h 1583132"/>
                      <a:gd name="connsiteX112-24039" fmla="*/ 1698828 w 2769956"/>
                      <a:gd name="connsiteY112-24040" fmla="*/ 1142398 h 1583132"/>
                      <a:gd name="connsiteX113-24041" fmla="*/ 1638342 w 2769956"/>
                      <a:gd name="connsiteY113-24042" fmla="*/ 1081912 h 1583132"/>
                      <a:gd name="connsiteX114-24043" fmla="*/ 1627668 w 2769956"/>
                      <a:gd name="connsiteY114-24044" fmla="*/ 1053448 h 1583132"/>
                      <a:gd name="connsiteX115-24045" fmla="*/ 1641900 w 2769956"/>
                      <a:gd name="connsiteY115-24046" fmla="*/ 1113934 h 1583132"/>
                      <a:gd name="connsiteX116-24047" fmla="*/ 1613436 w 2769956"/>
                      <a:gd name="connsiteY116-24048" fmla="*/ 1103260 h 1583132"/>
                      <a:gd name="connsiteX117-24049" fmla="*/ 1645458 w 2769956"/>
                      <a:gd name="connsiteY117-24050" fmla="*/ 1174419 h 1583132"/>
                      <a:gd name="connsiteX118-24051" fmla="*/ 1631226 w 2769956"/>
                      <a:gd name="connsiteY118-24052" fmla="*/ 1213557 h 1583132"/>
                      <a:gd name="connsiteX119-24053" fmla="*/ 1616994 w 2769956"/>
                      <a:gd name="connsiteY119-24054" fmla="*/ 1217115 h 1583132"/>
                      <a:gd name="connsiteX120-24055" fmla="*/ 1588530 w 2769956"/>
                      <a:gd name="connsiteY120-24056" fmla="*/ 1192209 h 1583132"/>
                      <a:gd name="connsiteX121-24057" fmla="*/ 1574298 w 2769956"/>
                      <a:gd name="connsiteY121-24058" fmla="*/ 1224231 h 1583132"/>
                      <a:gd name="connsiteX122-24059" fmla="*/ 1549393 w 2769956"/>
                      <a:gd name="connsiteY122-24060" fmla="*/ 1217115 h 1583132"/>
                      <a:gd name="connsiteX123-24061" fmla="*/ 1545835 w 2769956"/>
                      <a:gd name="connsiteY123-24062" fmla="*/ 1181535 h 1583132"/>
                      <a:gd name="connsiteX124-24063" fmla="*/ 1538719 w 2769956"/>
                      <a:gd name="connsiteY124-24064" fmla="*/ 1266927 h 1583132"/>
                      <a:gd name="connsiteX125-24065" fmla="*/ 1496023 w 2769956"/>
                      <a:gd name="connsiteY125-24066" fmla="*/ 1274043 h 1583132"/>
                      <a:gd name="connsiteX126-24067" fmla="*/ 1474675 w 2769956"/>
                      <a:gd name="connsiteY126-24068" fmla="*/ 1288275 h 1583132"/>
                      <a:gd name="connsiteX127-24069" fmla="*/ 1442653 w 2769956"/>
                      <a:gd name="connsiteY127-24070" fmla="*/ 1277601 h 1583132"/>
                      <a:gd name="connsiteX128-24071" fmla="*/ 1407074 w 2769956"/>
                      <a:gd name="connsiteY128-24072" fmla="*/ 1302507 h 1583132"/>
                      <a:gd name="connsiteX129-24073" fmla="*/ 1367936 w 2769956"/>
                      <a:gd name="connsiteY129-24074" fmla="*/ 1284717 h 1583132"/>
                      <a:gd name="connsiteX130-24075" fmla="*/ 1357262 w 2769956"/>
                      <a:gd name="connsiteY130-24076" fmla="*/ 1295391 h 1583132"/>
                      <a:gd name="connsiteX131-24077" fmla="*/ 1332356 w 2769956"/>
                      <a:gd name="connsiteY131-24078" fmla="*/ 1330970 h 1583132"/>
                      <a:gd name="connsiteX132-24079" fmla="*/ 1321682 w 2769956"/>
                      <a:gd name="connsiteY132-24080" fmla="*/ 1309623 h 1583132"/>
                      <a:gd name="connsiteX133-24081" fmla="*/ 1314566 w 2769956"/>
                      <a:gd name="connsiteY133-24082" fmla="*/ 1291833 h 1583132"/>
                      <a:gd name="connsiteX134-24083" fmla="*/ 1300334 w 2769956"/>
                      <a:gd name="connsiteY134-24084" fmla="*/ 1330970 h 1583132"/>
                      <a:gd name="connsiteX135-24085" fmla="*/ 1232733 w 2769956"/>
                      <a:gd name="connsiteY135-24086" fmla="*/ 1338086 h 1583132"/>
                      <a:gd name="connsiteX136-24087" fmla="*/ 1200711 w 2769956"/>
                      <a:gd name="connsiteY136-24088" fmla="*/ 1359434 h 1583132"/>
                      <a:gd name="connsiteX137-24089" fmla="*/ 1133109 w 2769956"/>
                      <a:gd name="connsiteY137-24090" fmla="*/ 1387898 h 1583132"/>
                      <a:gd name="connsiteX138-24091" fmla="*/ 1090414 w 2769956"/>
                      <a:gd name="connsiteY138-24092" fmla="*/ 1430594 h 1583132"/>
                      <a:gd name="connsiteX139-24093" fmla="*/ 1022812 w 2769956"/>
                      <a:gd name="connsiteY139-24094" fmla="*/ 1437710 h 1583132"/>
                      <a:gd name="connsiteX140-24095" fmla="*/ 1069066 w 2769956"/>
                      <a:gd name="connsiteY140-24096" fmla="*/ 1476847 h 1583132"/>
                      <a:gd name="connsiteX141-24097" fmla="*/ 1061950 w 2769956"/>
                      <a:gd name="connsiteY141-24098" fmla="*/ 1501753 h 1583132"/>
                      <a:gd name="connsiteX142-24099" fmla="*/ 1086856 w 2769956"/>
                      <a:gd name="connsiteY142-24100" fmla="*/ 1537333 h 1583132"/>
                      <a:gd name="connsiteX143-24101" fmla="*/ 1037044 w 2769956"/>
                      <a:gd name="connsiteY143-24102" fmla="*/ 1576471 h 1583132"/>
                      <a:gd name="connsiteX144-24103" fmla="*/ 969442 w 2769956"/>
                      <a:gd name="connsiteY144-24104" fmla="*/ 1580029 h 1583132"/>
                      <a:gd name="connsiteX145-24105" fmla="*/ 955210 w 2769956"/>
                      <a:gd name="connsiteY145-24106" fmla="*/ 1544449 h 1583132"/>
                      <a:gd name="connsiteX146-24107" fmla="*/ 926747 w 2769956"/>
                      <a:gd name="connsiteY146-24108" fmla="*/ 1473289 h 1583132"/>
                      <a:gd name="connsiteX147-24109" fmla="*/ 933863 w 2769956"/>
                      <a:gd name="connsiteY147-24110" fmla="*/ 1419920 h 1583132"/>
                      <a:gd name="connsiteX148-24111" fmla="*/ 948095 w 2769956"/>
                      <a:gd name="connsiteY148-24112" fmla="*/ 1355876 h 1583132"/>
                      <a:gd name="connsiteX149-24113" fmla="*/ 965884 w 2769956"/>
                      <a:gd name="connsiteY149-24114" fmla="*/ 1355876 h 1583132"/>
                      <a:gd name="connsiteX150-24115" fmla="*/ 933863 w 2769956"/>
                      <a:gd name="connsiteY150-24116" fmla="*/ 1334528 h 1583132"/>
                      <a:gd name="connsiteX151-24117" fmla="*/ 905399 w 2769956"/>
                      <a:gd name="connsiteY151-24118" fmla="*/ 1355876 h 1583132"/>
                      <a:gd name="connsiteX152-24119" fmla="*/ 827123 w 2769956"/>
                      <a:gd name="connsiteY152-24120" fmla="*/ 1362992 h 1583132"/>
                      <a:gd name="connsiteX153-24121" fmla="*/ 816449 w 2769956"/>
                      <a:gd name="connsiteY153-24122" fmla="*/ 1338086 h 1583132"/>
                      <a:gd name="connsiteX154-24123" fmla="*/ 766638 w 2769956"/>
                      <a:gd name="connsiteY154-24124" fmla="*/ 1320296 h 1583132"/>
                      <a:gd name="connsiteX155-24125" fmla="*/ 734616 w 2769956"/>
                      <a:gd name="connsiteY155-24126" fmla="*/ 1263369 h 1583132"/>
                      <a:gd name="connsiteX156-24127" fmla="*/ 731058 w 2769956"/>
                      <a:gd name="connsiteY156-24128" fmla="*/ 1309623 h 1583132"/>
                      <a:gd name="connsiteX157-24129" fmla="*/ 709710 w 2769956"/>
                      <a:gd name="connsiteY157-24130" fmla="*/ 1316738 h 1583132"/>
                      <a:gd name="connsiteX158-24131" fmla="*/ 684804 w 2769956"/>
                      <a:gd name="connsiteY158-24132" fmla="*/ 1309623 h 1583132"/>
                      <a:gd name="connsiteX159-24133" fmla="*/ 667014 w 2769956"/>
                      <a:gd name="connsiteY159-24134" fmla="*/ 1327412 h 1583132"/>
                      <a:gd name="connsiteX160-24135" fmla="*/ 627877 w 2769956"/>
                      <a:gd name="connsiteY160-24136" fmla="*/ 1330970 h 1583132"/>
                      <a:gd name="connsiteX161-24137" fmla="*/ 592297 w 2769956"/>
                      <a:gd name="connsiteY161-24138" fmla="*/ 1298949 h 1583132"/>
                      <a:gd name="connsiteX162-24139" fmla="*/ 546043 w 2769956"/>
                      <a:gd name="connsiteY162-24140" fmla="*/ 1313181 h 1583132"/>
                      <a:gd name="connsiteX163-24141" fmla="*/ 489116 w 2769956"/>
                      <a:gd name="connsiteY163-24142" fmla="*/ 1288275 h 1583132"/>
                      <a:gd name="connsiteX164-24143" fmla="*/ 442862 w 2769956"/>
                      <a:gd name="connsiteY164-24144" fmla="*/ 1259811 h 1583132"/>
                      <a:gd name="connsiteX165-24145" fmla="*/ 385934 w 2769956"/>
                      <a:gd name="connsiteY165-24146" fmla="*/ 1249137 h 1583132"/>
                      <a:gd name="connsiteX166-24147" fmla="*/ 389492 w 2769956"/>
                      <a:gd name="connsiteY166-24148" fmla="*/ 1185093 h 1583132"/>
                      <a:gd name="connsiteX167-24149" fmla="*/ 378818 w 2769956"/>
                      <a:gd name="connsiteY167-24150" fmla="*/ 1138840 h 1583132"/>
                      <a:gd name="connsiteX168-24151" fmla="*/ 407282 w 2769956"/>
                      <a:gd name="connsiteY168-24152" fmla="*/ 1103260 h 1583132"/>
                      <a:gd name="connsiteX169-24153" fmla="*/ 382376 w 2769956"/>
                      <a:gd name="connsiteY169-24154" fmla="*/ 1064122 h 1583132"/>
                      <a:gd name="connsiteX170-24155" fmla="*/ 336123 w 2769956"/>
                      <a:gd name="connsiteY170-24156" fmla="*/ 1078354 h 1583132"/>
                      <a:gd name="connsiteX171-24157" fmla="*/ 311217 w 2769956"/>
                      <a:gd name="connsiteY171-24158" fmla="*/ 1053448 h 1583132"/>
                      <a:gd name="connsiteX172-24159" fmla="*/ 268521 w 2769956"/>
                      <a:gd name="connsiteY172-24160" fmla="*/ 1060564 h 1583132"/>
                      <a:gd name="connsiteX173-24161" fmla="*/ 211593 w 2769956"/>
                      <a:gd name="connsiteY173-24162" fmla="*/ 1039216 h 1583132"/>
                      <a:gd name="connsiteX174-24163" fmla="*/ 190246 w 2769956"/>
                      <a:gd name="connsiteY174-24164" fmla="*/ 1007195 h 1583132"/>
                      <a:gd name="connsiteX175-24165" fmla="*/ 236499 w 2769956"/>
                      <a:gd name="connsiteY175-24166" fmla="*/ 964499 h 1583132"/>
                      <a:gd name="connsiteX176-24167" fmla="*/ 275637 w 2769956"/>
                      <a:gd name="connsiteY176-24168" fmla="*/ 943151 h 1583132"/>
                      <a:gd name="connsiteX177-24169" fmla="*/ 307659 w 2769956"/>
                      <a:gd name="connsiteY177-24170" fmla="*/ 957383 h 1583132"/>
                      <a:gd name="connsiteX178-24171" fmla="*/ 325449 w 2769956"/>
                      <a:gd name="connsiteY178-24172" fmla="*/ 893339 h 1583132"/>
                      <a:gd name="connsiteX179-24173" fmla="*/ 300543 w 2769956"/>
                      <a:gd name="connsiteY179-24174" fmla="*/ 832854 h 1583132"/>
                      <a:gd name="connsiteX180-24175" fmla="*/ 261405 w 2769956"/>
                      <a:gd name="connsiteY180-24176" fmla="*/ 847086 h 1583132"/>
                      <a:gd name="connsiteX181-24177" fmla="*/ 236499 w 2769956"/>
                      <a:gd name="connsiteY181-24178" fmla="*/ 829296 h 1583132"/>
                      <a:gd name="connsiteX182-24179" fmla="*/ 211593 w 2769956"/>
                      <a:gd name="connsiteY182-24180" fmla="*/ 847086 h 1583132"/>
                      <a:gd name="connsiteX183-24181" fmla="*/ 165340 w 2769956"/>
                      <a:gd name="connsiteY183-24182" fmla="*/ 829296 h 1583132"/>
                      <a:gd name="connsiteX184-24183" fmla="*/ 151108 w 2769956"/>
                      <a:gd name="connsiteY184-24184" fmla="*/ 807948 h 1583132"/>
                      <a:gd name="connsiteX185-24185" fmla="*/ 136876 w 2769956"/>
                      <a:gd name="connsiteY185-24186" fmla="*/ 772368 h 1583132"/>
                      <a:gd name="connsiteX186-24187" fmla="*/ 83506 w 2769956"/>
                      <a:gd name="connsiteY186-24188" fmla="*/ 758136 h 1583132"/>
                      <a:gd name="connsiteX187-24189" fmla="*/ 65716 w 2769956"/>
                      <a:gd name="connsiteY187-24190" fmla="*/ 765252 h 1583132"/>
                      <a:gd name="connsiteX188-24191" fmla="*/ 44368 w 2769956"/>
                      <a:gd name="connsiteY188-24192" fmla="*/ 718998 h 1583132"/>
                      <a:gd name="connsiteX189-24193" fmla="*/ 75300 w 2769956"/>
                      <a:gd name="connsiteY189-24194" fmla="*/ 696585 h 1583132"/>
                      <a:gd name="connsiteX190-24195" fmla="*/ 69274 w 2769956"/>
                      <a:gd name="connsiteY190-24196" fmla="*/ 619375 h 1583132"/>
                      <a:gd name="connsiteX191-24197" fmla="*/ 87064 w 2769956"/>
                      <a:gd name="connsiteY191-24198" fmla="*/ 605143 h 1583132"/>
                      <a:gd name="connsiteX192-24199" fmla="*/ 58600 w 2769956"/>
                      <a:gd name="connsiteY192-24200" fmla="*/ 576679 h 1583132"/>
                      <a:gd name="connsiteX193-24201" fmla="*/ 1673 w 2769956"/>
                      <a:gd name="connsiteY193-24202" fmla="*/ 533984 h 1583132"/>
                      <a:gd name="connsiteX0-24203" fmla="*/ 1673 w 2769956"/>
                      <a:gd name="connsiteY0-24204" fmla="*/ 533984 h 1583132"/>
                      <a:gd name="connsiteX1-24205" fmla="*/ 901841 w 2769956"/>
                      <a:gd name="connsiteY1-24206" fmla="*/ 466382 h 1583132"/>
                      <a:gd name="connsiteX2-24207" fmla="*/ 940979 w 2769956"/>
                      <a:gd name="connsiteY2-24208" fmla="*/ 498404 h 1583132"/>
                      <a:gd name="connsiteX3-24209" fmla="*/ 962326 w 2769956"/>
                      <a:gd name="connsiteY3-24210" fmla="*/ 530426 h 1583132"/>
                      <a:gd name="connsiteX4-24211" fmla="*/ 990790 w 2769956"/>
                      <a:gd name="connsiteY4-24212" fmla="*/ 477056 h 1583132"/>
                      <a:gd name="connsiteX5-24213" fmla="*/ 1033486 w 2769956"/>
                      <a:gd name="connsiteY5-24214" fmla="*/ 487730 h 1583132"/>
                      <a:gd name="connsiteX6-24215" fmla="*/ 1069066 w 2769956"/>
                      <a:gd name="connsiteY6-24216" fmla="*/ 473498 h 1583132"/>
                      <a:gd name="connsiteX7-24217" fmla="*/ 1108203 w 2769956"/>
                      <a:gd name="connsiteY7-24218" fmla="*/ 441476 h 1583132"/>
                      <a:gd name="connsiteX8-24219" fmla="*/ 1158015 w 2769956"/>
                      <a:gd name="connsiteY8-24220" fmla="*/ 448592 h 1583132"/>
                      <a:gd name="connsiteX9-24221" fmla="*/ 1197153 w 2769956"/>
                      <a:gd name="connsiteY9-24222" fmla="*/ 437918 h 1583132"/>
                      <a:gd name="connsiteX10-24223" fmla="*/ 1207827 w 2769956"/>
                      <a:gd name="connsiteY10-24224" fmla="*/ 494846 h 1583132"/>
                      <a:gd name="connsiteX11-24225" fmla="*/ 1236291 w 2769956"/>
                      <a:gd name="connsiteY11-24226" fmla="*/ 519752 h 1583132"/>
                      <a:gd name="connsiteX12-24227" fmla="*/ 1232733 w 2769956"/>
                      <a:gd name="connsiteY12-24228" fmla="*/ 562447 h 1583132"/>
                      <a:gd name="connsiteX13-24229" fmla="*/ 1225617 w 2769956"/>
                      <a:gd name="connsiteY13-24230" fmla="*/ 601585 h 1583132"/>
                      <a:gd name="connsiteX14-24231" fmla="*/ 1200711 w 2769956"/>
                      <a:gd name="connsiteY14-24232" fmla="*/ 626491 h 1583132"/>
                      <a:gd name="connsiteX15-24233" fmla="*/ 1165131 w 2769956"/>
                      <a:gd name="connsiteY15-24234" fmla="*/ 679861 h 1583132"/>
                      <a:gd name="connsiteX16-24235" fmla="*/ 1190037 w 2769956"/>
                      <a:gd name="connsiteY16-24236" fmla="*/ 694093 h 1583132"/>
                      <a:gd name="connsiteX17-24237" fmla="*/ 1232733 w 2769956"/>
                      <a:gd name="connsiteY17-24238" fmla="*/ 665629 h 1583132"/>
                      <a:gd name="connsiteX18-24239" fmla="*/ 1268312 w 2769956"/>
                      <a:gd name="connsiteY18-24240" fmla="*/ 733230 h 1583132"/>
                      <a:gd name="connsiteX19-24241" fmla="*/ 1303892 w 2769956"/>
                      <a:gd name="connsiteY19-24242" fmla="*/ 736788 h 1583132"/>
                      <a:gd name="connsiteX20-24243" fmla="*/ 1350146 w 2769956"/>
                      <a:gd name="connsiteY20-24244" fmla="*/ 747462 h 1583132"/>
                      <a:gd name="connsiteX21-24245" fmla="*/ 1385726 w 2769956"/>
                      <a:gd name="connsiteY21-24246" fmla="*/ 690535 h 1583132"/>
                      <a:gd name="connsiteX22-24247" fmla="*/ 1424863 w 2769956"/>
                      <a:gd name="connsiteY22-24248" fmla="*/ 665629 h 1583132"/>
                      <a:gd name="connsiteX23-24249" fmla="*/ 1478233 w 2769956"/>
                      <a:gd name="connsiteY23-24250" fmla="*/ 690535 h 1583132"/>
                      <a:gd name="connsiteX24-24251" fmla="*/ 1506697 w 2769956"/>
                      <a:gd name="connsiteY24-24252" fmla="*/ 704767 h 1583132"/>
                      <a:gd name="connsiteX25-24253" fmla="*/ 1531603 w 2769956"/>
                      <a:gd name="connsiteY25-24254" fmla="*/ 694093 h 1583132"/>
                      <a:gd name="connsiteX26-24255" fmla="*/ 1520929 w 2769956"/>
                      <a:gd name="connsiteY26-24256" fmla="*/ 654955 h 1583132"/>
                      <a:gd name="connsiteX27-24257" fmla="*/ 1524487 w 2769956"/>
                      <a:gd name="connsiteY27-24258" fmla="*/ 612259 h 1583132"/>
                      <a:gd name="connsiteX28-24259" fmla="*/ 1560067 w 2769956"/>
                      <a:gd name="connsiteY28-24260" fmla="*/ 580237 h 1583132"/>
                      <a:gd name="connsiteX29-24261" fmla="*/ 1631226 w 2769956"/>
                      <a:gd name="connsiteY29-24262" fmla="*/ 590911 h 1583132"/>
                      <a:gd name="connsiteX30-24263" fmla="*/ 1698828 w 2769956"/>
                      <a:gd name="connsiteY30-24264" fmla="*/ 615817 h 1583132"/>
                      <a:gd name="connsiteX31-24265" fmla="*/ 1745081 w 2769956"/>
                      <a:gd name="connsiteY31-24266" fmla="*/ 615817 h 1583132"/>
                      <a:gd name="connsiteX32-24267" fmla="*/ 1784219 w 2769956"/>
                      <a:gd name="connsiteY32-24268" fmla="*/ 601585 h 1583132"/>
                      <a:gd name="connsiteX33-24269" fmla="*/ 1802009 w 2769956"/>
                      <a:gd name="connsiteY33-24270" fmla="*/ 598027 h 1583132"/>
                      <a:gd name="connsiteX34-24271" fmla="*/ 1819799 w 2769956"/>
                      <a:gd name="connsiteY34-24272" fmla="*/ 630049 h 1583132"/>
                      <a:gd name="connsiteX35-24273" fmla="*/ 1762871 w 2769956"/>
                      <a:gd name="connsiteY35-24274" fmla="*/ 704767 h 1583132"/>
                      <a:gd name="connsiteX36-24275" fmla="*/ 1748639 w 2769956"/>
                      <a:gd name="connsiteY36-24276" fmla="*/ 747462 h 1583132"/>
                      <a:gd name="connsiteX37-24277" fmla="*/ 1784219 w 2769956"/>
                      <a:gd name="connsiteY37-24278" fmla="*/ 761694 h 1583132"/>
                      <a:gd name="connsiteX38-24279" fmla="*/ 1880284 w 2769956"/>
                      <a:gd name="connsiteY38-24280" fmla="*/ 743904 h 1583132"/>
                      <a:gd name="connsiteX39-24281" fmla="*/ 1933654 w 2769956"/>
                      <a:gd name="connsiteY39-24282" fmla="*/ 708324 h 1583132"/>
                      <a:gd name="connsiteX40-24283" fmla="*/ 1976350 w 2769956"/>
                      <a:gd name="connsiteY40-24284" fmla="*/ 722556 h 1583132"/>
                      <a:gd name="connsiteX41-24285" fmla="*/ 2001256 w 2769956"/>
                      <a:gd name="connsiteY41-24286" fmla="*/ 754578 h 1583132"/>
                      <a:gd name="connsiteX42-24287" fmla="*/ 2036835 w 2769956"/>
                      <a:gd name="connsiteY42-24288" fmla="*/ 715440 h 1583132"/>
                      <a:gd name="connsiteX43-24289" fmla="*/ 2047509 w 2769956"/>
                      <a:gd name="connsiteY43-24290" fmla="*/ 558889 h 1583132"/>
                      <a:gd name="connsiteX44-24291" fmla="*/ 2065299 w 2769956"/>
                      <a:gd name="connsiteY44-24292" fmla="*/ 491288 h 1583132"/>
                      <a:gd name="connsiteX45-24293" fmla="*/ 2115111 w 2769956"/>
                      <a:gd name="connsiteY45-24294" fmla="*/ 445034 h 1583132"/>
                      <a:gd name="connsiteX46-24295" fmla="*/ 2132901 w 2769956"/>
                      <a:gd name="connsiteY46-24296" fmla="*/ 348969 h 1583132"/>
                      <a:gd name="connsiteX47-24297" fmla="*/ 2129343 w 2769956"/>
                      <a:gd name="connsiteY47-24298" fmla="*/ 299157 h 1583132"/>
                      <a:gd name="connsiteX48-24299" fmla="*/ 2193386 w 2769956"/>
                      <a:gd name="connsiteY48-24300" fmla="*/ 267135 h 1583132"/>
                      <a:gd name="connsiteX49-24301" fmla="*/ 2214734 w 2769956"/>
                      <a:gd name="connsiteY49-24302" fmla="*/ 224440 h 1583132"/>
                      <a:gd name="connsiteX50-24303" fmla="*/ 2207618 w 2769956"/>
                      <a:gd name="connsiteY50-24304" fmla="*/ 142606 h 1583132"/>
                      <a:gd name="connsiteX51-24305" fmla="*/ 2236082 w 2769956"/>
                      <a:gd name="connsiteY51-24306" fmla="*/ 96353 h 1583132"/>
                      <a:gd name="connsiteX52-24307" fmla="*/ 2300126 w 2769956"/>
                      <a:gd name="connsiteY52-24308" fmla="*/ 92795 h 1583132"/>
                      <a:gd name="connsiteX53-24309" fmla="*/ 2346379 w 2769956"/>
                      <a:gd name="connsiteY53-24310" fmla="*/ 64331 h 1583132"/>
                      <a:gd name="connsiteX54-24311" fmla="*/ 2396191 w 2769956"/>
                      <a:gd name="connsiteY54-24312" fmla="*/ 28751 h 1583132"/>
                      <a:gd name="connsiteX55-24313" fmla="*/ 2431771 w 2769956"/>
                      <a:gd name="connsiteY55-24314" fmla="*/ 287 h 1583132"/>
                      <a:gd name="connsiteX56-24315" fmla="*/ 2474467 w 2769956"/>
                      <a:gd name="connsiteY56-24316" fmla="*/ 46541 h 1583132"/>
                      <a:gd name="connsiteX57-24317" fmla="*/ 2520720 w 2769956"/>
                      <a:gd name="connsiteY57-24318" fmla="*/ 128374 h 1583132"/>
                      <a:gd name="connsiteX58-24319" fmla="*/ 2538510 w 2769956"/>
                      <a:gd name="connsiteY58-24320" fmla="*/ 160396 h 1583132"/>
                      <a:gd name="connsiteX59-24321" fmla="*/ 2588322 w 2769956"/>
                      <a:gd name="connsiteY59-24322" fmla="*/ 139048 h 1583132"/>
                      <a:gd name="connsiteX60-24323" fmla="*/ 2648807 w 2769956"/>
                      <a:gd name="connsiteY60-24324" fmla="*/ 114142 h 1583132"/>
                      <a:gd name="connsiteX61-24325" fmla="*/ 2659481 w 2769956"/>
                      <a:gd name="connsiteY61-24326" fmla="*/ 156838 h 1583132"/>
                      <a:gd name="connsiteX62-24327" fmla="*/ 2712851 w 2769956"/>
                      <a:gd name="connsiteY62-24328" fmla="*/ 149722 h 1583132"/>
                      <a:gd name="connsiteX63-24329" fmla="*/ 2748431 w 2769956"/>
                      <a:gd name="connsiteY63-24330" fmla="*/ 156838 h 1583132"/>
                      <a:gd name="connsiteX64-24331" fmla="*/ 2769779 w 2769956"/>
                      <a:gd name="connsiteY64-24332" fmla="*/ 195976 h 1583132"/>
                      <a:gd name="connsiteX65-24333" fmla="*/ 2755547 w 2769956"/>
                      <a:gd name="connsiteY65-24334" fmla="*/ 227998 h 1583132"/>
                      <a:gd name="connsiteX66-24335" fmla="*/ 2705735 w 2769956"/>
                      <a:gd name="connsiteY66-24336" fmla="*/ 302715 h 1583132"/>
                      <a:gd name="connsiteX67-24337" fmla="*/ 2680829 w 2769956"/>
                      <a:gd name="connsiteY67-24338" fmla="*/ 341853 h 1583132"/>
                      <a:gd name="connsiteX68-24339" fmla="*/ 2663039 w 2769956"/>
                      <a:gd name="connsiteY68-24340" fmla="*/ 391665 h 1583132"/>
                      <a:gd name="connsiteX69-24341" fmla="*/ 2648807 w 2769956"/>
                      <a:gd name="connsiteY69-24342" fmla="*/ 416570 h 1583132"/>
                      <a:gd name="connsiteX70-24343" fmla="*/ 2680829 w 2769956"/>
                      <a:gd name="connsiteY70-24344" fmla="*/ 441476 h 1583132"/>
                      <a:gd name="connsiteX71-24345" fmla="*/ 2655923 w 2769956"/>
                      <a:gd name="connsiteY71-24346" fmla="*/ 494846 h 1583132"/>
                      <a:gd name="connsiteX72-24347" fmla="*/ 2677271 w 2769956"/>
                      <a:gd name="connsiteY72-24348" fmla="*/ 548216 h 1583132"/>
                      <a:gd name="connsiteX73-24349" fmla="*/ 2634575 w 2769956"/>
                      <a:gd name="connsiteY73-24350" fmla="*/ 537542 h 1583132"/>
                      <a:gd name="connsiteX74-24351" fmla="*/ 2588322 w 2769956"/>
                      <a:gd name="connsiteY74-24352" fmla="*/ 526868 h 1583132"/>
                      <a:gd name="connsiteX75-24353" fmla="*/ 2616786 w 2769956"/>
                      <a:gd name="connsiteY75-24354" fmla="*/ 558889 h 1583132"/>
                      <a:gd name="connsiteX76-24355" fmla="*/ 2588322 w 2769956"/>
                      <a:gd name="connsiteY76-24356" fmla="*/ 605143 h 1583132"/>
                      <a:gd name="connsiteX77-24357" fmla="*/ 2566974 w 2769956"/>
                      <a:gd name="connsiteY77-24358" fmla="*/ 612259 h 1583132"/>
                      <a:gd name="connsiteX78-24359" fmla="*/ 2556300 w 2769956"/>
                      <a:gd name="connsiteY78-24360" fmla="*/ 644281 h 1583132"/>
                      <a:gd name="connsiteX79-24361" fmla="*/ 2520720 w 2769956"/>
                      <a:gd name="connsiteY79-24362" fmla="*/ 676303 h 1583132"/>
                      <a:gd name="connsiteX80-24363" fmla="*/ 2506488 w 2769956"/>
                      <a:gd name="connsiteY80-24364" fmla="*/ 708324 h 1583132"/>
                      <a:gd name="connsiteX81-24365" fmla="*/ 2470909 w 2769956"/>
                      <a:gd name="connsiteY81-24366" fmla="*/ 711882 h 1583132"/>
                      <a:gd name="connsiteX82-24367" fmla="*/ 2438887 w 2769956"/>
                      <a:gd name="connsiteY82-24368" fmla="*/ 715440 h 1583132"/>
                      <a:gd name="connsiteX83-24369" fmla="*/ 2424655 w 2769956"/>
                      <a:gd name="connsiteY83-24370" fmla="*/ 754578 h 1583132"/>
                      <a:gd name="connsiteX84-24371" fmla="*/ 2421097 w 2769956"/>
                      <a:gd name="connsiteY84-24372" fmla="*/ 768810 h 1583132"/>
                      <a:gd name="connsiteX85-24373" fmla="*/ 2381959 w 2769956"/>
                      <a:gd name="connsiteY85-24374" fmla="*/ 825738 h 1583132"/>
                      <a:gd name="connsiteX86-24375" fmla="*/ 2346379 w 2769956"/>
                      <a:gd name="connsiteY86-24376" fmla="*/ 847086 h 1583132"/>
                      <a:gd name="connsiteX87-24377" fmla="*/ 2335705 w 2769956"/>
                      <a:gd name="connsiteY87-24378" fmla="*/ 847086 h 1583132"/>
                      <a:gd name="connsiteX88-24379" fmla="*/ 2314358 w 2769956"/>
                      <a:gd name="connsiteY88-24380" fmla="*/ 871991 h 1583132"/>
                      <a:gd name="connsiteX89-24381" fmla="*/ 2293010 w 2769956"/>
                      <a:gd name="connsiteY89-24382" fmla="*/ 879107 h 1583132"/>
                      <a:gd name="connsiteX90-24383" fmla="*/ 2260988 w 2769956"/>
                      <a:gd name="connsiteY90-24384" fmla="*/ 900455 h 1583132"/>
                      <a:gd name="connsiteX91-24385" fmla="*/ 2218292 w 2769956"/>
                      <a:gd name="connsiteY91-24386" fmla="*/ 907571 h 1583132"/>
                      <a:gd name="connsiteX92-24387" fmla="*/ 2189828 w 2769956"/>
                      <a:gd name="connsiteY92-24388" fmla="*/ 985847 h 1583132"/>
                      <a:gd name="connsiteX93-24389" fmla="*/ 2157807 w 2769956"/>
                      <a:gd name="connsiteY93-24390" fmla="*/ 1039216 h 1583132"/>
                      <a:gd name="connsiteX94-24391" fmla="*/ 2122227 w 2769956"/>
                      <a:gd name="connsiteY94-24392" fmla="*/ 1042774 h 1583132"/>
                      <a:gd name="connsiteX95-24393" fmla="*/ 2097321 w 2769956"/>
                      <a:gd name="connsiteY95-24394" fmla="*/ 1057006 h 1583132"/>
                      <a:gd name="connsiteX96-24395" fmla="*/ 2068857 w 2769956"/>
                      <a:gd name="connsiteY96-24396" fmla="*/ 1064122 h 1583132"/>
                      <a:gd name="connsiteX97-24397" fmla="*/ 2022603 w 2769956"/>
                      <a:gd name="connsiteY97-24398" fmla="*/ 1081912 h 1583132"/>
                      <a:gd name="connsiteX98-24399" fmla="*/ 2004814 w 2769956"/>
                      <a:gd name="connsiteY98-24400" fmla="*/ 1060564 h 1583132"/>
                      <a:gd name="connsiteX99-24401" fmla="*/ 1990582 w 2769956"/>
                      <a:gd name="connsiteY99-24402" fmla="*/ 1081912 h 1583132"/>
                      <a:gd name="connsiteX100-24403" fmla="*/ 1979908 w 2769956"/>
                      <a:gd name="connsiteY100-24404" fmla="*/ 1106818 h 1583132"/>
                      <a:gd name="connsiteX101-24405" fmla="*/ 1944328 w 2769956"/>
                      <a:gd name="connsiteY101-24406" fmla="*/ 1081912 h 1583132"/>
                      <a:gd name="connsiteX102-24407" fmla="*/ 1908748 w 2769956"/>
                      <a:gd name="connsiteY102-24408" fmla="*/ 1089028 h 1583132"/>
                      <a:gd name="connsiteX103-24409" fmla="*/ 1866053 w 2769956"/>
                      <a:gd name="connsiteY103-24410" fmla="*/ 1117492 h 1583132"/>
                      <a:gd name="connsiteX104-24411" fmla="*/ 1837589 w 2769956"/>
                      <a:gd name="connsiteY104-24412" fmla="*/ 1103260 h 1583132"/>
                      <a:gd name="connsiteX105-24413" fmla="*/ 1844705 w 2769956"/>
                      <a:gd name="connsiteY105-24414" fmla="*/ 1078354 h 1583132"/>
                      <a:gd name="connsiteX106-24415" fmla="*/ 1805567 w 2769956"/>
                      <a:gd name="connsiteY106-24416" fmla="*/ 1106818 h 1583132"/>
                      <a:gd name="connsiteX107-24417" fmla="*/ 1805567 w 2769956"/>
                      <a:gd name="connsiteY107-24418" fmla="*/ 1138840 h 1583132"/>
                      <a:gd name="connsiteX108-24419" fmla="*/ 1787777 w 2769956"/>
                      <a:gd name="connsiteY108-24420" fmla="*/ 1128166 h 1583132"/>
                      <a:gd name="connsiteX109-24421" fmla="*/ 1773545 w 2769956"/>
                      <a:gd name="connsiteY109-24422" fmla="*/ 1149514 h 1583132"/>
                      <a:gd name="connsiteX110-24423" fmla="*/ 1766429 w 2769956"/>
                      <a:gd name="connsiteY110-24424" fmla="*/ 1188651 h 1583132"/>
                      <a:gd name="connsiteX111-24425" fmla="*/ 1702386 w 2769956"/>
                      <a:gd name="connsiteY111-24426" fmla="*/ 1188651 h 1583132"/>
                      <a:gd name="connsiteX112-24427" fmla="*/ 1698828 w 2769956"/>
                      <a:gd name="connsiteY112-24428" fmla="*/ 1142398 h 1583132"/>
                      <a:gd name="connsiteX113-24429" fmla="*/ 1638342 w 2769956"/>
                      <a:gd name="connsiteY113-24430" fmla="*/ 1081912 h 1583132"/>
                      <a:gd name="connsiteX114-24431" fmla="*/ 1627668 w 2769956"/>
                      <a:gd name="connsiteY114-24432" fmla="*/ 1053448 h 1583132"/>
                      <a:gd name="connsiteX115-24433" fmla="*/ 1641900 w 2769956"/>
                      <a:gd name="connsiteY115-24434" fmla="*/ 1113934 h 1583132"/>
                      <a:gd name="connsiteX116-24435" fmla="*/ 1613436 w 2769956"/>
                      <a:gd name="connsiteY116-24436" fmla="*/ 1103260 h 1583132"/>
                      <a:gd name="connsiteX117-24437" fmla="*/ 1645458 w 2769956"/>
                      <a:gd name="connsiteY117-24438" fmla="*/ 1174419 h 1583132"/>
                      <a:gd name="connsiteX118-24439" fmla="*/ 1631226 w 2769956"/>
                      <a:gd name="connsiteY118-24440" fmla="*/ 1213557 h 1583132"/>
                      <a:gd name="connsiteX119-24441" fmla="*/ 1616994 w 2769956"/>
                      <a:gd name="connsiteY119-24442" fmla="*/ 1217115 h 1583132"/>
                      <a:gd name="connsiteX120-24443" fmla="*/ 1588530 w 2769956"/>
                      <a:gd name="connsiteY120-24444" fmla="*/ 1192209 h 1583132"/>
                      <a:gd name="connsiteX121-24445" fmla="*/ 1574298 w 2769956"/>
                      <a:gd name="connsiteY121-24446" fmla="*/ 1224231 h 1583132"/>
                      <a:gd name="connsiteX122-24447" fmla="*/ 1549393 w 2769956"/>
                      <a:gd name="connsiteY122-24448" fmla="*/ 1217115 h 1583132"/>
                      <a:gd name="connsiteX123-24449" fmla="*/ 1545835 w 2769956"/>
                      <a:gd name="connsiteY123-24450" fmla="*/ 1181535 h 1583132"/>
                      <a:gd name="connsiteX124-24451" fmla="*/ 1538719 w 2769956"/>
                      <a:gd name="connsiteY124-24452" fmla="*/ 1266927 h 1583132"/>
                      <a:gd name="connsiteX125-24453" fmla="*/ 1496023 w 2769956"/>
                      <a:gd name="connsiteY125-24454" fmla="*/ 1274043 h 1583132"/>
                      <a:gd name="connsiteX126-24455" fmla="*/ 1474675 w 2769956"/>
                      <a:gd name="connsiteY126-24456" fmla="*/ 1288275 h 1583132"/>
                      <a:gd name="connsiteX127-24457" fmla="*/ 1442653 w 2769956"/>
                      <a:gd name="connsiteY127-24458" fmla="*/ 1277601 h 1583132"/>
                      <a:gd name="connsiteX128-24459" fmla="*/ 1407074 w 2769956"/>
                      <a:gd name="connsiteY128-24460" fmla="*/ 1302507 h 1583132"/>
                      <a:gd name="connsiteX129-24461" fmla="*/ 1367936 w 2769956"/>
                      <a:gd name="connsiteY129-24462" fmla="*/ 1284717 h 1583132"/>
                      <a:gd name="connsiteX130-24463" fmla="*/ 1357262 w 2769956"/>
                      <a:gd name="connsiteY130-24464" fmla="*/ 1295391 h 1583132"/>
                      <a:gd name="connsiteX131-24465" fmla="*/ 1332356 w 2769956"/>
                      <a:gd name="connsiteY131-24466" fmla="*/ 1330970 h 1583132"/>
                      <a:gd name="connsiteX132-24467" fmla="*/ 1321682 w 2769956"/>
                      <a:gd name="connsiteY132-24468" fmla="*/ 1309623 h 1583132"/>
                      <a:gd name="connsiteX133-24469" fmla="*/ 1314566 w 2769956"/>
                      <a:gd name="connsiteY133-24470" fmla="*/ 1291833 h 1583132"/>
                      <a:gd name="connsiteX134-24471" fmla="*/ 1300334 w 2769956"/>
                      <a:gd name="connsiteY134-24472" fmla="*/ 1330970 h 1583132"/>
                      <a:gd name="connsiteX135-24473" fmla="*/ 1232733 w 2769956"/>
                      <a:gd name="connsiteY135-24474" fmla="*/ 1338086 h 1583132"/>
                      <a:gd name="connsiteX136-24475" fmla="*/ 1200711 w 2769956"/>
                      <a:gd name="connsiteY136-24476" fmla="*/ 1359434 h 1583132"/>
                      <a:gd name="connsiteX137-24477" fmla="*/ 1133109 w 2769956"/>
                      <a:gd name="connsiteY137-24478" fmla="*/ 1387898 h 1583132"/>
                      <a:gd name="connsiteX138-24479" fmla="*/ 1090414 w 2769956"/>
                      <a:gd name="connsiteY138-24480" fmla="*/ 1430594 h 1583132"/>
                      <a:gd name="connsiteX139-24481" fmla="*/ 1022812 w 2769956"/>
                      <a:gd name="connsiteY139-24482" fmla="*/ 1437710 h 1583132"/>
                      <a:gd name="connsiteX140-24483" fmla="*/ 1069066 w 2769956"/>
                      <a:gd name="connsiteY140-24484" fmla="*/ 1476847 h 1583132"/>
                      <a:gd name="connsiteX141-24485" fmla="*/ 1061950 w 2769956"/>
                      <a:gd name="connsiteY141-24486" fmla="*/ 1501753 h 1583132"/>
                      <a:gd name="connsiteX142-24487" fmla="*/ 1086856 w 2769956"/>
                      <a:gd name="connsiteY142-24488" fmla="*/ 1537333 h 1583132"/>
                      <a:gd name="connsiteX143-24489" fmla="*/ 1037044 w 2769956"/>
                      <a:gd name="connsiteY143-24490" fmla="*/ 1576471 h 1583132"/>
                      <a:gd name="connsiteX144-24491" fmla="*/ 969442 w 2769956"/>
                      <a:gd name="connsiteY144-24492" fmla="*/ 1580029 h 1583132"/>
                      <a:gd name="connsiteX145-24493" fmla="*/ 955210 w 2769956"/>
                      <a:gd name="connsiteY145-24494" fmla="*/ 1544449 h 1583132"/>
                      <a:gd name="connsiteX146-24495" fmla="*/ 926747 w 2769956"/>
                      <a:gd name="connsiteY146-24496" fmla="*/ 1473289 h 1583132"/>
                      <a:gd name="connsiteX147-24497" fmla="*/ 933863 w 2769956"/>
                      <a:gd name="connsiteY147-24498" fmla="*/ 1419920 h 1583132"/>
                      <a:gd name="connsiteX148-24499" fmla="*/ 948095 w 2769956"/>
                      <a:gd name="connsiteY148-24500" fmla="*/ 1355876 h 1583132"/>
                      <a:gd name="connsiteX149-24501" fmla="*/ 965884 w 2769956"/>
                      <a:gd name="connsiteY149-24502" fmla="*/ 1355876 h 1583132"/>
                      <a:gd name="connsiteX150-24503" fmla="*/ 933863 w 2769956"/>
                      <a:gd name="connsiteY150-24504" fmla="*/ 1334528 h 1583132"/>
                      <a:gd name="connsiteX151-24505" fmla="*/ 905399 w 2769956"/>
                      <a:gd name="connsiteY151-24506" fmla="*/ 1355876 h 1583132"/>
                      <a:gd name="connsiteX152-24507" fmla="*/ 827123 w 2769956"/>
                      <a:gd name="connsiteY152-24508" fmla="*/ 1362992 h 1583132"/>
                      <a:gd name="connsiteX153-24509" fmla="*/ 816449 w 2769956"/>
                      <a:gd name="connsiteY153-24510" fmla="*/ 1338086 h 1583132"/>
                      <a:gd name="connsiteX154-24511" fmla="*/ 766638 w 2769956"/>
                      <a:gd name="connsiteY154-24512" fmla="*/ 1320296 h 1583132"/>
                      <a:gd name="connsiteX155-24513" fmla="*/ 734616 w 2769956"/>
                      <a:gd name="connsiteY155-24514" fmla="*/ 1263369 h 1583132"/>
                      <a:gd name="connsiteX156-24515" fmla="*/ 731058 w 2769956"/>
                      <a:gd name="connsiteY156-24516" fmla="*/ 1309623 h 1583132"/>
                      <a:gd name="connsiteX157-24517" fmla="*/ 709710 w 2769956"/>
                      <a:gd name="connsiteY157-24518" fmla="*/ 1316738 h 1583132"/>
                      <a:gd name="connsiteX158-24519" fmla="*/ 684804 w 2769956"/>
                      <a:gd name="connsiteY158-24520" fmla="*/ 1309623 h 1583132"/>
                      <a:gd name="connsiteX159-24521" fmla="*/ 667014 w 2769956"/>
                      <a:gd name="connsiteY159-24522" fmla="*/ 1327412 h 1583132"/>
                      <a:gd name="connsiteX160-24523" fmla="*/ 627877 w 2769956"/>
                      <a:gd name="connsiteY160-24524" fmla="*/ 1330970 h 1583132"/>
                      <a:gd name="connsiteX161-24525" fmla="*/ 592297 w 2769956"/>
                      <a:gd name="connsiteY161-24526" fmla="*/ 1298949 h 1583132"/>
                      <a:gd name="connsiteX162-24527" fmla="*/ 546043 w 2769956"/>
                      <a:gd name="connsiteY162-24528" fmla="*/ 1313181 h 1583132"/>
                      <a:gd name="connsiteX163-24529" fmla="*/ 489116 w 2769956"/>
                      <a:gd name="connsiteY163-24530" fmla="*/ 1288275 h 1583132"/>
                      <a:gd name="connsiteX164-24531" fmla="*/ 442862 w 2769956"/>
                      <a:gd name="connsiteY164-24532" fmla="*/ 1259811 h 1583132"/>
                      <a:gd name="connsiteX165-24533" fmla="*/ 385934 w 2769956"/>
                      <a:gd name="connsiteY165-24534" fmla="*/ 1249137 h 1583132"/>
                      <a:gd name="connsiteX166-24535" fmla="*/ 389492 w 2769956"/>
                      <a:gd name="connsiteY166-24536" fmla="*/ 1185093 h 1583132"/>
                      <a:gd name="connsiteX167-24537" fmla="*/ 378818 w 2769956"/>
                      <a:gd name="connsiteY167-24538" fmla="*/ 1138840 h 1583132"/>
                      <a:gd name="connsiteX168-24539" fmla="*/ 407282 w 2769956"/>
                      <a:gd name="connsiteY168-24540" fmla="*/ 1103260 h 1583132"/>
                      <a:gd name="connsiteX169-24541" fmla="*/ 382376 w 2769956"/>
                      <a:gd name="connsiteY169-24542" fmla="*/ 1064122 h 1583132"/>
                      <a:gd name="connsiteX170-24543" fmla="*/ 336123 w 2769956"/>
                      <a:gd name="connsiteY170-24544" fmla="*/ 1078354 h 1583132"/>
                      <a:gd name="connsiteX171-24545" fmla="*/ 311217 w 2769956"/>
                      <a:gd name="connsiteY171-24546" fmla="*/ 1053448 h 1583132"/>
                      <a:gd name="connsiteX172-24547" fmla="*/ 268521 w 2769956"/>
                      <a:gd name="connsiteY172-24548" fmla="*/ 1060564 h 1583132"/>
                      <a:gd name="connsiteX173-24549" fmla="*/ 211593 w 2769956"/>
                      <a:gd name="connsiteY173-24550" fmla="*/ 1039216 h 1583132"/>
                      <a:gd name="connsiteX174-24551" fmla="*/ 190246 w 2769956"/>
                      <a:gd name="connsiteY174-24552" fmla="*/ 1007195 h 1583132"/>
                      <a:gd name="connsiteX175-24553" fmla="*/ 236499 w 2769956"/>
                      <a:gd name="connsiteY175-24554" fmla="*/ 964499 h 1583132"/>
                      <a:gd name="connsiteX176-24555" fmla="*/ 275637 w 2769956"/>
                      <a:gd name="connsiteY176-24556" fmla="*/ 943151 h 1583132"/>
                      <a:gd name="connsiteX177-24557" fmla="*/ 307659 w 2769956"/>
                      <a:gd name="connsiteY177-24558" fmla="*/ 957383 h 1583132"/>
                      <a:gd name="connsiteX178-24559" fmla="*/ 325449 w 2769956"/>
                      <a:gd name="connsiteY178-24560" fmla="*/ 893339 h 1583132"/>
                      <a:gd name="connsiteX179-24561" fmla="*/ 300543 w 2769956"/>
                      <a:gd name="connsiteY179-24562" fmla="*/ 832854 h 1583132"/>
                      <a:gd name="connsiteX180-24563" fmla="*/ 261405 w 2769956"/>
                      <a:gd name="connsiteY180-24564" fmla="*/ 847086 h 1583132"/>
                      <a:gd name="connsiteX181-24565" fmla="*/ 236499 w 2769956"/>
                      <a:gd name="connsiteY181-24566" fmla="*/ 829296 h 1583132"/>
                      <a:gd name="connsiteX182-24567" fmla="*/ 211593 w 2769956"/>
                      <a:gd name="connsiteY182-24568" fmla="*/ 847086 h 1583132"/>
                      <a:gd name="connsiteX183-24569" fmla="*/ 165340 w 2769956"/>
                      <a:gd name="connsiteY183-24570" fmla="*/ 829296 h 1583132"/>
                      <a:gd name="connsiteX184-24571" fmla="*/ 151108 w 2769956"/>
                      <a:gd name="connsiteY184-24572" fmla="*/ 807948 h 1583132"/>
                      <a:gd name="connsiteX185-24573" fmla="*/ 136876 w 2769956"/>
                      <a:gd name="connsiteY185-24574" fmla="*/ 772368 h 1583132"/>
                      <a:gd name="connsiteX186-24575" fmla="*/ 83506 w 2769956"/>
                      <a:gd name="connsiteY186-24576" fmla="*/ 758136 h 1583132"/>
                      <a:gd name="connsiteX187-24577" fmla="*/ 65716 w 2769956"/>
                      <a:gd name="connsiteY187-24578" fmla="*/ 765252 h 1583132"/>
                      <a:gd name="connsiteX188-24579" fmla="*/ 44368 w 2769956"/>
                      <a:gd name="connsiteY188-24580" fmla="*/ 718998 h 1583132"/>
                      <a:gd name="connsiteX189-24581" fmla="*/ 75300 w 2769956"/>
                      <a:gd name="connsiteY189-24582" fmla="*/ 696585 h 1583132"/>
                      <a:gd name="connsiteX190-24583" fmla="*/ 111089 w 2769956"/>
                      <a:gd name="connsiteY190-24584" fmla="*/ 689296 h 1583132"/>
                      <a:gd name="connsiteX191-24585" fmla="*/ 69274 w 2769956"/>
                      <a:gd name="connsiteY191-24586" fmla="*/ 619375 h 1583132"/>
                      <a:gd name="connsiteX192-24587" fmla="*/ 87064 w 2769956"/>
                      <a:gd name="connsiteY192-24588" fmla="*/ 605143 h 1583132"/>
                      <a:gd name="connsiteX193-24589" fmla="*/ 58600 w 2769956"/>
                      <a:gd name="connsiteY193-24590" fmla="*/ 576679 h 1583132"/>
                      <a:gd name="connsiteX194-24591" fmla="*/ 1673 w 2769956"/>
                      <a:gd name="connsiteY194-24592" fmla="*/ 533984 h 1583132"/>
                      <a:gd name="connsiteX0-24593" fmla="*/ 1673 w 2769956"/>
                      <a:gd name="connsiteY0-24594" fmla="*/ 533984 h 1583132"/>
                      <a:gd name="connsiteX1-24595" fmla="*/ 901841 w 2769956"/>
                      <a:gd name="connsiteY1-24596" fmla="*/ 466382 h 1583132"/>
                      <a:gd name="connsiteX2-24597" fmla="*/ 940979 w 2769956"/>
                      <a:gd name="connsiteY2-24598" fmla="*/ 498404 h 1583132"/>
                      <a:gd name="connsiteX3-24599" fmla="*/ 962326 w 2769956"/>
                      <a:gd name="connsiteY3-24600" fmla="*/ 530426 h 1583132"/>
                      <a:gd name="connsiteX4-24601" fmla="*/ 990790 w 2769956"/>
                      <a:gd name="connsiteY4-24602" fmla="*/ 477056 h 1583132"/>
                      <a:gd name="connsiteX5-24603" fmla="*/ 1033486 w 2769956"/>
                      <a:gd name="connsiteY5-24604" fmla="*/ 487730 h 1583132"/>
                      <a:gd name="connsiteX6-24605" fmla="*/ 1069066 w 2769956"/>
                      <a:gd name="connsiteY6-24606" fmla="*/ 473498 h 1583132"/>
                      <a:gd name="connsiteX7-24607" fmla="*/ 1108203 w 2769956"/>
                      <a:gd name="connsiteY7-24608" fmla="*/ 441476 h 1583132"/>
                      <a:gd name="connsiteX8-24609" fmla="*/ 1158015 w 2769956"/>
                      <a:gd name="connsiteY8-24610" fmla="*/ 448592 h 1583132"/>
                      <a:gd name="connsiteX9-24611" fmla="*/ 1197153 w 2769956"/>
                      <a:gd name="connsiteY9-24612" fmla="*/ 437918 h 1583132"/>
                      <a:gd name="connsiteX10-24613" fmla="*/ 1207827 w 2769956"/>
                      <a:gd name="connsiteY10-24614" fmla="*/ 494846 h 1583132"/>
                      <a:gd name="connsiteX11-24615" fmla="*/ 1236291 w 2769956"/>
                      <a:gd name="connsiteY11-24616" fmla="*/ 519752 h 1583132"/>
                      <a:gd name="connsiteX12-24617" fmla="*/ 1232733 w 2769956"/>
                      <a:gd name="connsiteY12-24618" fmla="*/ 562447 h 1583132"/>
                      <a:gd name="connsiteX13-24619" fmla="*/ 1225617 w 2769956"/>
                      <a:gd name="connsiteY13-24620" fmla="*/ 601585 h 1583132"/>
                      <a:gd name="connsiteX14-24621" fmla="*/ 1200711 w 2769956"/>
                      <a:gd name="connsiteY14-24622" fmla="*/ 626491 h 1583132"/>
                      <a:gd name="connsiteX15-24623" fmla="*/ 1165131 w 2769956"/>
                      <a:gd name="connsiteY15-24624" fmla="*/ 679861 h 1583132"/>
                      <a:gd name="connsiteX16-24625" fmla="*/ 1190037 w 2769956"/>
                      <a:gd name="connsiteY16-24626" fmla="*/ 694093 h 1583132"/>
                      <a:gd name="connsiteX17-24627" fmla="*/ 1232733 w 2769956"/>
                      <a:gd name="connsiteY17-24628" fmla="*/ 665629 h 1583132"/>
                      <a:gd name="connsiteX18-24629" fmla="*/ 1268312 w 2769956"/>
                      <a:gd name="connsiteY18-24630" fmla="*/ 733230 h 1583132"/>
                      <a:gd name="connsiteX19-24631" fmla="*/ 1303892 w 2769956"/>
                      <a:gd name="connsiteY19-24632" fmla="*/ 736788 h 1583132"/>
                      <a:gd name="connsiteX20-24633" fmla="*/ 1350146 w 2769956"/>
                      <a:gd name="connsiteY20-24634" fmla="*/ 747462 h 1583132"/>
                      <a:gd name="connsiteX21-24635" fmla="*/ 1385726 w 2769956"/>
                      <a:gd name="connsiteY21-24636" fmla="*/ 690535 h 1583132"/>
                      <a:gd name="connsiteX22-24637" fmla="*/ 1424863 w 2769956"/>
                      <a:gd name="connsiteY22-24638" fmla="*/ 665629 h 1583132"/>
                      <a:gd name="connsiteX23-24639" fmla="*/ 1478233 w 2769956"/>
                      <a:gd name="connsiteY23-24640" fmla="*/ 690535 h 1583132"/>
                      <a:gd name="connsiteX24-24641" fmla="*/ 1506697 w 2769956"/>
                      <a:gd name="connsiteY24-24642" fmla="*/ 704767 h 1583132"/>
                      <a:gd name="connsiteX25-24643" fmla="*/ 1531603 w 2769956"/>
                      <a:gd name="connsiteY25-24644" fmla="*/ 694093 h 1583132"/>
                      <a:gd name="connsiteX26-24645" fmla="*/ 1520929 w 2769956"/>
                      <a:gd name="connsiteY26-24646" fmla="*/ 654955 h 1583132"/>
                      <a:gd name="connsiteX27-24647" fmla="*/ 1524487 w 2769956"/>
                      <a:gd name="connsiteY27-24648" fmla="*/ 612259 h 1583132"/>
                      <a:gd name="connsiteX28-24649" fmla="*/ 1560067 w 2769956"/>
                      <a:gd name="connsiteY28-24650" fmla="*/ 580237 h 1583132"/>
                      <a:gd name="connsiteX29-24651" fmla="*/ 1631226 w 2769956"/>
                      <a:gd name="connsiteY29-24652" fmla="*/ 590911 h 1583132"/>
                      <a:gd name="connsiteX30-24653" fmla="*/ 1698828 w 2769956"/>
                      <a:gd name="connsiteY30-24654" fmla="*/ 615817 h 1583132"/>
                      <a:gd name="connsiteX31-24655" fmla="*/ 1745081 w 2769956"/>
                      <a:gd name="connsiteY31-24656" fmla="*/ 615817 h 1583132"/>
                      <a:gd name="connsiteX32-24657" fmla="*/ 1784219 w 2769956"/>
                      <a:gd name="connsiteY32-24658" fmla="*/ 601585 h 1583132"/>
                      <a:gd name="connsiteX33-24659" fmla="*/ 1802009 w 2769956"/>
                      <a:gd name="connsiteY33-24660" fmla="*/ 598027 h 1583132"/>
                      <a:gd name="connsiteX34-24661" fmla="*/ 1819799 w 2769956"/>
                      <a:gd name="connsiteY34-24662" fmla="*/ 630049 h 1583132"/>
                      <a:gd name="connsiteX35-24663" fmla="*/ 1762871 w 2769956"/>
                      <a:gd name="connsiteY35-24664" fmla="*/ 704767 h 1583132"/>
                      <a:gd name="connsiteX36-24665" fmla="*/ 1748639 w 2769956"/>
                      <a:gd name="connsiteY36-24666" fmla="*/ 747462 h 1583132"/>
                      <a:gd name="connsiteX37-24667" fmla="*/ 1784219 w 2769956"/>
                      <a:gd name="connsiteY37-24668" fmla="*/ 761694 h 1583132"/>
                      <a:gd name="connsiteX38-24669" fmla="*/ 1880284 w 2769956"/>
                      <a:gd name="connsiteY38-24670" fmla="*/ 743904 h 1583132"/>
                      <a:gd name="connsiteX39-24671" fmla="*/ 1933654 w 2769956"/>
                      <a:gd name="connsiteY39-24672" fmla="*/ 708324 h 1583132"/>
                      <a:gd name="connsiteX40-24673" fmla="*/ 1976350 w 2769956"/>
                      <a:gd name="connsiteY40-24674" fmla="*/ 722556 h 1583132"/>
                      <a:gd name="connsiteX41-24675" fmla="*/ 2001256 w 2769956"/>
                      <a:gd name="connsiteY41-24676" fmla="*/ 754578 h 1583132"/>
                      <a:gd name="connsiteX42-24677" fmla="*/ 2036835 w 2769956"/>
                      <a:gd name="connsiteY42-24678" fmla="*/ 715440 h 1583132"/>
                      <a:gd name="connsiteX43-24679" fmla="*/ 2047509 w 2769956"/>
                      <a:gd name="connsiteY43-24680" fmla="*/ 558889 h 1583132"/>
                      <a:gd name="connsiteX44-24681" fmla="*/ 2065299 w 2769956"/>
                      <a:gd name="connsiteY44-24682" fmla="*/ 491288 h 1583132"/>
                      <a:gd name="connsiteX45-24683" fmla="*/ 2115111 w 2769956"/>
                      <a:gd name="connsiteY45-24684" fmla="*/ 445034 h 1583132"/>
                      <a:gd name="connsiteX46-24685" fmla="*/ 2132901 w 2769956"/>
                      <a:gd name="connsiteY46-24686" fmla="*/ 348969 h 1583132"/>
                      <a:gd name="connsiteX47-24687" fmla="*/ 2129343 w 2769956"/>
                      <a:gd name="connsiteY47-24688" fmla="*/ 299157 h 1583132"/>
                      <a:gd name="connsiteX48-24689" fmla="*/ 2193386 w 2769956"/>
                      <a:gd name="connsiteY48-24690" fmla="*/ 267135 h 1583132"/>
                      <a:gd name="connsiteX49-24691" fmla="*/ 2214734 w 2769956"/>
                      <a:gd name="connsiteY49-24692" fmla="*/ 224440 h 1583132"/>
                      <a:gd name="connsiteX50-24693" fmla="*/ 2207618 w 2769956"/>
                      <a:gd name="connsiteY50-24694" fmla="*/ 142606 h 1583132"/>
                      <a:gd name="connsiteX51-24695" fmla="*/ 2236082 w 2769956"/>
                      <a:gd name="connsiteY51-24696" fmla="*/ 96353 h 1583132"/>
                      <a:gd name="connsiteX52-24697" fmla="*/ 2300126 w 2769956"/>
                      <a:gd name="connsiteY52-24698" fmla="*/ 92795 h 1583132"/>
                      <a:gd name="connsiteX53-24699" fmla="*/ 2346379 w 2769956"/>
                      <a:gd name="connsiteY53-24700" fmla="*/ 64331 h 1583132"/>
                      <a:gd name="connsiteX54-24701" fmla="*/ 2396191 w 2769956"/>
                      <a:gd name="connsiteY54-24702" fmla="*/ 28751 h 1583132"/>
                      <a:gd name="connsiteX55-24703" fmla="*/ 2431771 w 2769956"/>
                      <a:gd name="connsiteY55-24704" fmla="*/ 287 h 1583132"/>
                      <a:gd name="connsiteX56-24705" fmla="*/ 2474467 w 2769956"/>
                      <a:gd name="connsiteY56-24706" fmla="*/ 46541 h 1583132"/>
                      <a:gd name="connsiteX57-24707" fmla="*/ 2520720 w 2769956"/>
                      <a:gd name="connsiteY57-24708" fmla="*/ 128374 h 1583132"/>
                      <a:gd name="connsiteX58-24709" fmla="*/ 2538510 w 2769956"/>
                      <a:gd name="connsiteY58-24710" fmla="*/ 160396 h 1583132"/>
                      <a:gd name="connsiteX59-24711" fmla="*/ 2588322 w 2769956"/>
                      <a:gd name="connsiteY59-24712" fmla="*/ 139048 h 1583132"/>
                      <a:gd name="connsiteX60-24713" fmla="*/ 2648807 w 2769956"/>
                      <a:gd name="connsiteY60-24714" fmla="*/ 114142 h 1583132"/>
                      <a:gd name="connsiteX61-24715" fmla="*/ 2659481 w 2769956"/>
                      <a:gd name="connsiteY61-24716" fmla="*/ 156838 h 1583132"/>
                      <a:gd name="connsiteX62-24717" fmla="*/ 2712851 w 2769956"/>
                      <a:gd name="connsiteY62-24718" fmla="*/ 149722 h 1583132"/>
                      <a:gd name="connsiteX63-24719" fmla="*/ 2748431 w 2769956"/>
                      <a:gd name="connsiteY63-24720" fmla="*/ 156838 h 1583132"/>
                      <a:gd name="connsiteX64-24721" fmla="*/ 2769779 w 2769956"/>
                      <a:gd name="connsiteY64-24722" fmla="*/ 195976 h 1583132"/>
                      <a:gd name="connsiteX65-24723" fmla="*/ 2755547 w 2769956"/>
                      <a:gd name="connsiteY65-24724" fmla="*/ 227998 h 1583132"/>
                      <a:gd name="connsiteX66-24725" fmla="*/ 2705735 w 2769956"/>
                      <a:gd name="connsiteY66-24726" fmla="*/ 302715 h 1583132"/>
                      <a:gd name="connsiteX67-24727" fmla="*/ 2680829 w 2769956"/>
                      <a:gd name="connsiteY67-24728" fmla="*/ 341853 h 1583132"/>
                      <a:gd name="connsiteX68-24729" fmla="*/ 2663039 w 2769956"/>
                      <a:gd name="connsiteY68-24730" fmla="*/ 391665 h 1583132"/>
                      <a:gd name="connsiteX69-24731" fmla="*/ 2648807 w 2769956"/>
                      <a:gd name="connsiteY69-24732" fmla="*/ 416570 h 1583132"/>
                      <a:gd name="connsiteX70-24733" fmla="*/ 2680829 w 2769956"/>
                      <a:gd name="connsiteY70-24734" fmla="*/ 441476 h 1583132"/>
                      <a:gd name="connsiteX71-24735" fmla="*/ 2655923 w 2769956"/>
                      <a:gd name="connsiteY71-24736" fmla="*/ 494846 h 1583132"/>
                      <a:gd name="connsiteX72-24737" fmla="*/ 2677271 w 2769956"/>
                      <a:gd name="connsiteY72-24738" fmla="*/ 548216 h 1583132"/>
                      <a:gd name="connsiteX73-24739" fmla="*/ 2634575 w 2769956"/>
                      <a:gd name="connsiteY73-24740" fmla="*/ 537542 h 1583132"/>
                      <a:gd name="connsiteX74-24741" fmla="*/ 2588322 w 2769956"/>
                      <a:gd name="connsiteY74-24742" fmla="*/ 526868 h 1583132"/>
                      <a:gd name="connsiteX75-24743" fmla="*/ 2616786 w 2769956"/>
                      <a:gd name="connsiteY75-24744" fmla="*/ 558889 h 1583132"/>
                      <a:gd name="connsiteX76-24745" fmla="*/ 2588322 w 2769956"/>
                      <a:gd name="connsiteY76-24746" fmla="*/ 605143 h 1583132"/>
                      <a:gd name="connsiteX77-24747" fmla="*/ 2566974 w 2769956"/>
                      <a:gd name="connsiteY77-24748" fmla="*/ 612259 h 1583132"/>
                      <a:gd name="connsiteX78-24749" fmla="*/ 2556300 w 2769956"/>
                      <a:gd name="connsiteY78-24750" fmla="*/ 644281 h 1583132"/>
                      <a:gd name="connsiteX79-24751" fmla="*/ 2520720 w 2769956"/>
                      <a:gd name="connsiteY79-24752" fmla="*/ 676303 h 1583132"/>
                      <a:gd name="connsiteX80-24753" fmla="*/ 2506488 w 2769956"/>
                      <a:gd name="connsiteY80-24754" fmla="*/ 708324 h 1583132"/>
                      <a:gd name="connsiteX81-24755" fmla="*/ 2470909 w 2769956"/>
                      <a:gd name="connsiteY81-24756" fmla="*/ 711882 h 1583132"/>
                      <a:gd name="connsiteX82-24757" fmla="*/ 2438887 w 2769956"/>
                      <a:gd name="connsiteY82-24758" fmla="*/ 715440 h 1583132"/>
                      <a:gd name="connsiteX83-24759" fmla="*/ 2424655 w 2769956"/>
                      <a:gd name="connsiteY83-24760" fmla="*/ 754578 h 1583132"/>
                      <a:gd name="connsiteX84-24761" fmla="*/ 2421097 w 2769956"/>
                      <a:gd name="connsiteY84-24762" fmla="*/ 768810 h 1583132"/>
                      <a:gd name="connsiteX85-24763" fmla="*/ 2381959 w 2769956"/>
                      <a:gd name="connsiteY85-24764" fmla="*/ 825738 h 1583132"/>
                      <a:gd name="connsiteX86-24765" fmla="*/ 2346379 w 2769956"/>
                      <a:gd name="connsiteY86-24766" fmla="*/ 847086 h 1583132"/>
                      <a:gd name="connsiteX87-24767" fmla="*/ 2335705 w 2769956"/>
                      <a:gd name="connsiteY87-24768" fmla="*/ 847086 h 1583132"/>
                      <a:gd name="connsiteX88-24769" fmla="*/ 2314358 w 2769956"/>
                      <a:gd name="connsiteY88-24770" fmla="*/ 871991 h 1583132"/>
                      <a:gd name="connsiteX89-24771" fmla="*/ 2293010 w 2769956"/>
                      <a:gd name="connsiteY89-24772" fmla="*/ 879107 h 1583132"/>
                      <a:gd name="connsiteX90-24773" fmla="*/ 2260988 w 2769956"/>
                      <a:gd name="connsiteY90-24774" fmla="*/ 900455 h 1583132"/>
                      <a:gd name="connsiteX91-24775" fmla="*/ 2218292 w 2769956"/>
                      <a:gd name="connsiteY91-24776" fmla="*/ 907571 h 1583132"/>
                      <a:gd name="connsiteX92-24777" fmla="*/ 2189828 w 2769956"/>
                      <a:gd name="connsiteY92-24778" fmla="*/ 985847 h 1583132"/>
                      <a:gd name="connsiteX93-24779" fmla="*/ 2157807 w 2769956"/>
                      <a:gd name="connsiteY93-24780" fmla="*/ 1039216 h 1583132"/>
                      <a:gd name="connsiteX94-24781" fmla="*/ 2122227 w 2769956"/>
                      <a:gd name="connsiteY94-24782" fmla="*/ 1042774 h 1583132"/>
                      <a:gd name="connsiteX95-24783" fmla="*/ 2097321 w 2769956"/>
                      <a:gd name="connsiteY95-24784" fmla="*/ 1057006 h 1583132"/>
                      <a:gd name="connsiteX96-24785" fmla="*/ 2068857 w 2769956"/>
                      <a:gd name="connsiteY96-24786" fmla="*/ 1064122 h 1583132"/>
                      <a:gd name="connsiteX97-24787" fmla="*/ 2022603 w 2769956"/>
                      <a:gd name="connsiteY97-24788" fmla="*/ 1081912 h 1583132"/>
                      <a:gd name="connsiteX98-24789" fmla="*/ 2004814 w 2769956"/>
                      <a:gd name="connsiteY98-24790" fmla="*/ 1060564 h 1583132"/>
                      <a:gd name="connsiteX99-24791" fmla="*/ 1990582 w 2769956"/>
                      <a:gd name="connsiteY99-24792" fmla="*/ 1081912 h 1583132"/>
                      <a:gd name="connsiteX100-24793" fmla="*/ 1979908 w 2769956"/>
                      <a:gd name="connsiteY100-24794" fmla="*/ 1106818 h 1583132"/>
                      <a:gd name="connsiteX101-24795" fmla="*/ 1944328 w 2769956"/>
                      <a:gd name="connsiteY101-24796" fmla="*/ 1081912 h 1583132"/>
                      <a:gd name="connsiteX102-24797" fmla="*/ 1908748 w 2769956"/>
                      <a:gd name="connsiteY102-24798" fmla="*/ 1089028 h 1583132"/>
                      <a:gd name="connsiteX103-24799" fmla="*/ 1866053 w 2769956"/>
                      <a:gd name="connsiteY103-24800" fmla="*/ 1117492 h 1583132"/>
                      <a:gd name="connsiteX104-24801" fmla="*/ 1837589 w 2769956"/>
                      <a:gd name="connsiteY104-24802" fmla="*/ 1103260 h 1583132"/>
                      <a:gd name="connsiteX105-24803" fmla="*/ 1844705 w 2769956"/>
                      <a:gd name="connsiteY105-24804" fmla="*/ 1078354 h 1583132"/>
                      <a:gd name="connsiteX106-24805" fmla="*/ 1805567 w 2769956"/>
                      <a:gd name="connsiteY106-24806" fmla="*/ 1106818 h 1583132"/>
                      <a:gd name="connsiteX107-24807" fmla="*/ 1805567 w 2769956"/>
                      <a:gd name="connsiteY107-24808" fmla="*/ 1138840 h 1583132"/>
                      <a:gd name="connsiteX108-24809" fmla="*/ 1787777 w 2769956"/>
                      <a:gd name="connsiteY108-24810" fmla="*/ 1128166 h 1583132"/>
                      <a:gd name="connsiteX109-24811" fmla="*/ 1773545 w 2769956"/>
                      <a:gd name="connsiteY109-24812" fmla="*/ 1149514 h 1583132"/>
                      <a:gd name="connsiteX110-24813" fmla="*/ 1766429 w 2769956"/>
                      <a:gd name="connsiteY110-24814" fmla="*/ 1188651 h 1583132"/>
                      <a:gd name="connsiteX111-24815" fmla="*/ 1702386 w 2769956"/>
                      <a:gd name="connsiteY111-24816" fmla="*/ 1188651 h 1583132"/>
                      <a:gd name="connsiteX112-24817" fmla="*/ 1698828 w 2769956"/>
                      <a:gd name="connsiteY112-24818" fmla="*/ 1142398 h 1583132"/>
                      <a:gd name="connsiteX113-24819" fmla="*/ 1638342 w 2769956"/>
                      <a:gd name="connsiteY113-24820" fmla="*/ 1081912 h 1583132"/>
                      <a:gd name="connsiteX114-24821" fmla="*/ 1627668 w 2769956"/>
                      <a:gd name="connsiteY114-24822" fmla="*/ 1053448 h 1583132"/>
                      <a:gd name="connsiteX115-24823" fmla="*/ 1641900 w 2769956"/>
                      <a:gd name="connsiteY115-24824" fmla="*/ 1113934 h 1583132"/>
                      <a:gd name="connsiteX116-24825" fmla="*/ 1613436 w 2769956"/>
                      <a:gd name="connsiteY116-24826" fmla="*/ 1103260 h 1583132"/>
                      <a:gd name="connsiteX117-24827" fmla="*/ 1645458 w 2769956"/>
                      <a:gd name="connsiteY117-24828" fmla="*/ 1174419 h 1583132"/>
                      <a:gd name="connsiteX118-24829" fmla="*/ 1631226 w 2769956"/>
                      <a:gd name="connsiteY118-24830" fmla="*/ 1213557 h 1583132"/>
                      <a:gd name="connsiteX119-24831" fmla="*/ 1616994 w 2769956"/>
                      <a:gd name="connsiteY119-24832" fmla="*/ 1217115 h 1583132"/>
                      <a:gd name="connsiteX120-24833" fmla="*/ 1588530 w 2769956"/>
                      <a:gd name="connsiteY120-24834" fmla="*/ 1192209 h 1583132"/>
                      <a:gd name="connsiteX121-24835" fmla="*/ 1574298 w 2769956"/>
                      <a:gd name="connsiteY121-24836" fmla="*/ 1224231 h 1583132"/>
                      <a:gd name="connsiteX122-24837" fmla="*/ 1549393 w 2769956"/>
                      <a:gd name="connsiteY122-24838" fmla="*/ 1217115 h 1583132"/>
                      <a:gd name="connsiteX123-24839" fmla="*/ 1545835 w 2769956"/>
                      <a:gd name="connsiteY123-24840" fmla="*/ 1181535 h 1583132"/>
                      <a:gd name="connsiteX124-24841" fmla="*/ 1538719 w 2769956"/>
                      <a:gd name="connsiteY124-24842" fmla="*/ 1266927 h 1583132"/>
                      <a:gd name="connsiteX125-24843" fmla="*/ 1496023 w 2769956"/>
                      <a:gd name="connsiteY125-24844" fmla="*/ 1274043 h 1583132"/>
                      <a:gd name="connsiteX126-24845" fmla="*/ 1474675 w 2769956"/>
                      <a:gd name="connsiteY126-24846" fmla="*/ 1288275 h 1583132"/>
                      <a:gd name="connsiteX127-24847" fmla="*/ 1442653 w 2769956"/>
                      <a:gd name="connsiteY127-24848" fmla="*/ 1277601 h 1583132"/>
                      <a:gd name="connsiteX128-24849" fmla="*/ 1407074 w 2769956"/>
                      <a:gd name="connsiteY128-24850" fmla="*/ 1302507 h 1583132"/>
                      <a:gd name="connsiteX129-24851" fmla="*/ 1367936 w 2769956"/>
                      <a:gd name="connsiteY129-24852" fmla="*/ 1284717 h 1583132"/>
                      <a:gd name="connsiteX130-24853" fmla="*/ 1357262 w 2769956"/>
                      <a:gd name="connsiteY130-24854" fmla="*/ 1295391 h 1583132"/>
                      <a:gd name="connsiteX131-24855" fmla="*/ 1332356 w 2769956"/>
                      <a:gd name="connsiteY131-24856" fmla="*/ 1330970 h 1583132"/>
                      <a:gd name="connsiteX132-24857" fmla="*/ 1321682 w 2769956"/>
                      <a:gd name="connsiteY132-24858" fmla="*/ 1309623 h 1583132"/>
                      <a:gd name="connsiteX133-24859" fmla="*/ 1314566 w 2769956"/>
                      <a:gd name="connsiteY133-24860" fmla="*/ 1291833 h 1583132"/>
                      <a:gd name="connsiteX134-24861" fmla="*/ 1300334 w 2769956"/>
                      <a:gd name="connsiteY134-24862" fmla="*/ 1330970 h 1583132"/>
                      <a:gd name="connsiteX135-24863" fmla="*/ 1232733 w 2769956"/>
                      <a:gd name="connsiteY135-24864" fmla="*/ 1338086 h 1583132"/>
                      <a:gd name="connsiteX136-24865" fmla="*/ 1200711 w 2769956"/>
                      <a:gd name="connsiteY136-24866" fmla="*/ 1359434 h 1583132"/>
                      <a:gd name="connsiteX137-24867" fmla="*/ 1133109 w 2769956"/>
                      <a:gd name="connsiteY137-24868" fmla="*/ 1387898 h 1583132"/>
                      <a:gd name="connsiteX138-24869" fmla="*/ 1090414 w 2769956"/>
                      <a:gd name="connsiteY138-24870" fmla="*/ 1430594 h 1583132"/>
                      <a:gd name="connsiteX139-24871" fmla="*/ 1022812 w 2769956"/>
                      <a:gd name="connsiteY139-24872" fmla="*/ 1437710 h 1583132"/>
                      <a:gd name="connsiteX140-24873" fmla="*/ 1069066 w 2769956"/>
                      <a:gd name="connsiteY140-24874" fmla="*/ 1476847 h 1583132"/>
                      <a:gd name="connsiteX141-24875" fmla="*/ 1061950 w 2769956"/>
                      <a:gd name="connsiteY141-24876" fmla="*/ 1501753 h 1583132"/>
                      <a:gd name="connsiteX142-24877" fmla="*/ 1086856 w 2769956"/>
                      <a:gd name="connsiteY142-24878" fmla="*/ 1537333 h 1583132"/>
                      <a:gd name="connsiteX143-24879" fmla="*/ 1037044 w 2769956"/>
                      <a:gd name="connsiteY143-24880" fmla="*/ 1576471 h 1583132"/>
                      <a:gd name="connsiteX144-24881" fmla="*/ 969442 w 2769956"/>
                      <a:gd name="connsiteY144-24882" fmla="*/ 1580029 h 1583132"/>
                      <a:gd name="connsiteX145-24883" fmla="*/ 955210 w 2769956"/>
                      <a:gd name="connsiteY145-24884" fmla="*/ 1544449 h 1583132"/>
                      <a:gd name="connsiteX146-24885" fmla="*/ 926747 w 2769956"/>
                      <a:gd name="connsiteY146-24886" fmla="*/ 1473289 h 1583132"/>
                      <a:gd name="connsiteX147-24887" fmla="*/ 933863 w 2769956"/>
                      <a:gd name="connsiteY147-24888" fmla="*/ 1419920 h 1583132"/>
                      <a:gd name="connsiteX148-24889" fmla="*/ 948095 w 2769956"/>
                      <a:gd name="connsiteY148-24890" fmla="*/ 1355876 h 1583132"/>
                      <a:gd name="connsiteX149-24891" fmla="*/ 965884 w 2769956"/>
                      <a:gd name="connsiteY149-24892" fmla="*/ 1355876 h 1583132"/>
                      <a:gd name="connsiteX150-24893" fmla="*/ 933863 w 2769956"/>
                      <a:gd name="connsiteY150-24894" fmla="*/ 1334528 h 1583132"/>
                      <a:gd name="connsiteX151-24895" fmla="*/ 905399 w 2769956"/>
                      <a:gd name="connsiteY151-24896" fmla="*/ 1355876 h 1583132"/>
                      <a:gd name="connsiteX152-24897" fmla="*/ 827123 w 2769956"/>
                      <a:gd name="connsiteY152-24898" fmla="*/ 1362992 h 1583132"/>
                      <a:gd name="connsiteX153-24899" fmla="*/ 816449 w 2769956"/>
                      <a:gd name="connsiteY153-24900" fmla="*/ 1338086 h 1583132"/>
                      <a:gd name="connsiteX154-24901" fmla="*/ 766638 w 2769956"/>
                      <a:gd name="connsiteY154-24902" fmla="*/ 1320296 h 1583132"/>
                      <a:gd name="connsiteX155-24903" fmla="*/ 734616 w 2769956"/>
                      <a:gd name="connsiteY155-24904" fmla="*/ 1263369 h 1583132"/>
                      <a:gd name="connsiteX156-24905" fmla="*/ 731058 w 2769956"/>
                      <a:gd name="connsiteY156-24906" fmla="*/ 1309623 h 1583132"/>
                      <a:gd name="connsiteX157-24907" fmla="*/ 709710 w 2769956"/>
                      <a:gd name="connsiteY157-24908" fmla="*/ 1316738 h 1583132"/>
                      <a:gd name="connsiteX158-24909" fmla="*/ 684804 w 2769956"/>
                      <a:gd name="connsiteY158-24910" fmla="*/ 1309623 h 1583132"/>
                      <a:gd name="connsiteX159-24911" fmla="*/ 667014 w 2769956"/>
                      <a:gd name="connsiteY159-24912" fmla="*/ 1327412 h 1583132"/>
                      <a:gd name="connsiteX160-24913" fmla="*/ 627877 w 2769956"/>
                      <a:gd name="connsiteY160-24914" fmla="*/ 1330970 h 1583132"/>
                      <a:gd name="connsiteX161-24915" fmla="*/ 592297 w 2769956"/>
                      <a:gd name="connsiteY161-24916" fmla="*/ 1298949 h 1583132"/>
                      <a:gd name="connsiteX162-24917" fmla="*/ 546043 w 2769956"/>
                      <a:gd name="connsiteY162-24918" fmla="*/ 1313181 h 1583132"/>
                      <a:gd name="connsiteX163-24919" fmla="*/ 489116 w 2769956"/>
                      <a:gd name="connsiteY163-24920" fmla="*/ 1288275 h 1583132"/>
                      <a:gd name="connsiteX164-24921" fmla="*/ 442862 w 2769956"/>
                      <a:gd name="connsiteY164-24922" fmla="*/ 1259811 h 1583132"/>
                      <a:gd name="connsiteX165-24923" fmla="*/ 385934 w 2769956"/>
                      <a:gd name="connsiteY165-24924" fmla="*/ 1249137 h 1583132"/>
                      <a:gd name="connsiteX166-24925" fmla="*/ 389492 w 2769956"/>
                      <a:gd name="connsiteY166-24926" fmla="*/ 1185093 h 1583132"/>
                      <a:gd name="connsiteX167-24927" fmla="*/ 378818 w 2769956"/>
                      <a:gd name="connsiteY167-24928" fmla="*/ 1138840 h 1583132"/>
                      <a:gd name="connsiteX168-24929" fmla="*/ 407282 w 2769956"/>
                      <a:gd name="connsiteY168-24930" fmla="*/ 1103260 h 1583132"/>
                      <a:gd name="connsiteX169-24931" fmla="*/ 382376 w 2769956"/>
                      <a:gd name="connsiteY169-24932" fmla="*/ 1064122 h 1583132"/>
                      <a:gd name="connsiteX170-24933" fmla="*/ 336123 w 2769956"/>
                      <a:gd name="connsiteY170-24934" fmla="*/ 1078354 h 1583132"/>
                      <a:gd name="connsiteX171-24935" fmla="*/ 311217 w 2769956"/>
                      <a:gd name="connsiteY171-24936" fmla="*/ 1053448 h 1583132"/>
                      <a:gd name="connsiteX172-24937" fmla="*/ 268521 w 2769956"/>
                      <a:gd name="connsiteY172-24938" fmla="*/ 1060564 h 1583132"/>
                      <a:gd name="connsiteX173-24939" fmla="*/ 211593 w 2769956"/>
                      <a:gd name="connsiteY173-24940" fmla="*/ 1039216 h 1583132"/>
                      <a:gd name="connsiteX174-24941" fmla="*/ 190246 w 2769956"/>
                      <a:gd name="connsiteY174-24942" fmla="*/ 1007195 h 1583132"/>
                      <a:gd name="connsiteX175-24943" fmla="*/ 236499 w 2769956"/>
                      <a:gd name="connsiteY175-24944" fmla="*/ 964499 h 1583132"/>
                      <a:gd name="connsiteX176-24945" fmla="*/ 275637 w 2769956"/>
                      <a:gd name="connsiteY176-24946" fmla="*/ 943151 h 1583132"/>
                      <a:gd name="connsiteX177-24947" fmla="*/ 307659 w 2769956"/>
                      <a:gd name="connsiteY177-24948" fmla="*/ 957383 h 1583132"/>
                      <a:gd name="connsiteX178-24949" fmla="*/ 325449 w 2769956"/>
                      <a:gd name="connsiteY178-24950" fmla="*/ 893339 h 1583132"/>
                      <a:gd name="connsiteX179-24951" fmla="*/ 300543 w 2769956"/>
                      <a:gd name="connsiteY179-24952" fmla="*/ 832854 h 1583132"/>
                      <a:gd name="connsiteX180-24953" fmla="*/ 261405 w 2769956"/>
                      <a:gd name="connsiteY180-24954" fmla="*/ 847086 h 1583132"/>
                      <a:gd name="connsiteX181-24955" fmla="*/ 236499 w 2769956"/>
                      <a:gd name="connsiteY181-24956" fmla="*/ 829296 h 1583132"/>
                      <a:gd name="connsiteX182-24957" fmla="*/ 211593 w 2769956"/>
                      <a:gd name="connsiteY182-24958" fmla="*/ 847086 h 1583132"/>
                      <a:gd name="connsiteX183-24959" fmla="*/ 165340 w 2769956"/>
                      <a:gd name="connsiteY183-24960" fmla="*/ 829296 h 1583132"/>
                      <a:gd name="connsiteX184-24961" fmla="*/ 151108 w 2769956"/>
                      <a:gd name="connsiteY184-24962" fmla="*/ 807948 h 1583132"/>
                      <a:gd name="connsiteX185-24963" fmla="*/ 136876 w 2769956"/>
                      <a:gd name="connsiteY185-24964" fmla="*/ 772368 h 1583132"/>
                      <a:gd name="connsiteX186-24965" fmla="*/ 83506 w 2769956"/>
                      <a:gd name="connsiteY186-24966" fmla="*/ 758136 h 1583132"/>
                      <a:gd name="connsiteX187-24967" fmla="*/ 65716 w 2769956"/>
                      <a:gd name="connsiteY187-24968" fmla="*/ 765252 h 1583132"/>
                      <a:gd name="connsiteX188-24969" fmla="*/ 44368 w 2769956"/>
                      <a:gd name="connsiteY188-24970" fmla="*/ 718998 h 1583132"/>
                      <a:gd name="connsiteX189-24971" fmla="*/ 75300 w 2769956"/>
                      <a:gd name="connsiteY189-24972" fmla="*/ 696585 h 1583132"/>
                      <a:gd name="connsiteX190-24973" fmla="*/ 111089 w 2769956"/>
                      <a:gd name="connsiteY190-24974" fmla="*/ 689296 h 1583132"/>
                      <a:gd name="connsiteX191-24975" fmla="*/ 124144 w 2769956"/>
                      <a:gd name="connsiteY191-24976" fmla="*/ 664619 h 1583132"/>
                      <a:gd name="connsiteX192-24977" fmla="*/ 87064 w 2769956"/>
                      <a:gd name="connsiteY192-24978" fmla="*/ 605143 h 1583132"/>
                      <a:gd name="connsiteX193-24979" fmla="*/ 58600 w 2769956"/>
                      <a:gd name="connsiteY193-24980" fmla="*/ 576679 h 1583132"/>
                      <a:gd name="connsiteX194-24981" fmla="*/ 1673 w 2769956"/>
                      <a:gd name="connsiteY194-24982" fmla="*/ 533984 h 1583132"/>
                      <a:gd name="connsiteX0-24983" fmla="*/ 1981 w 2770264"/>
                      <a:gd name="connsiteY0-24984" fmla="*/ 533984 h 1583132"/>
                      <a:gd name="connsiteX1-24985" fmla="*/ 902149 w 2770264"/>
                      <a:gd name="connsiteY1-24986" fmla="*/ 466382 h 1583132"/>
                      <a:gd name="connsiteX2-24987" fmla="*/ 941287 w 2770264"/>
                      <a:gd name="connsiteY2-24988" fmla="*/ 498404 h 1583132"/>
                      <a:gd name="connsiteX3-24989" fmla="*/ 962634 w 2770264"/>
                      <a:gd name="connsiteY3-24990" fmla="*/ 530426 h 1583132"/>
                      <a:gd name="connsiteX4-24991" fmla="*/ 991098 w 2770264"/>
                      <a:gd name="connsiteY4-24992" fmla="*/ 477056 h 1583132"/>
                      <a:gd name="connsiteX5-24993" fmla="*/ 1033794 w 2770264"/>
                      <a:gd name="connsiteY5-24994" fmla="*/ 487730 h 1583132"/>
                      <a:gd name="connsiteX6-24995" fmla="*/ 1069374 w 2770264"/>
                      <a:gd name="connsiteY6-24996" fmla="*/ 473498 h 1583132"/>
                      <a:gd name="connsiteX7-24997" fmla="*/ 1108511 w 2770264"/>
                      <a:gd name="connsiteY7-24998" fmla="*/ 441476 h 1583132"/>
                      <a:gd name="connsiteX8-24999" fmla="*/ 1158323 w 2770264"/>
                      <a:gd name="connsiteY8-25000" fmla="*/ 448592 h 1583132"/>
                      <a:gd name="connsiteX9-25001" fmla="*/ 1197461 w 2770264"/>
                      <a:gd name="connsiteY9-25002" fmla="*/ 437918 h 1583132"/>
                      <a:gd name="connsiteX10-25003" fmla="*/ 1208135 w 2770264"/>
                      <a:gd name="connsiteY10-25004" fmla="*/ 494846 h 1583132"/>
                      <a:gd name="connsiteX11-25005" fmla="*/ 1236599 w 2770264"/>
                      <a:gd name="connsiteY11-25006" fmla="*/ 519752 h 1583132"/>
                      <a:gd name="connsiteX12-25007" fmla="*/ 1233041 w 2770264"/>
                      <a:gd name="connsiteY12-25008" fmla="*/ 562447 h 1583132"/>
                      <a:gd name="connsiteX13-25009" fmla="*/ 1225925 w 2770264"/>
                      <a:gd name="connsiteY13-25010" fmla="*/ 601585 h 1583132"/>
                      <a:gd name="connsiteX14-25011" fmla="*/ 1201019 w 2770264"/>
                      <a:gd name="connsiteY14-25012" fmla="*/ 626491 h 1583132"/>
                      <a:gd name="connsiteX15-25013" fmla="*/ 1165439 w 2770264"/>
                      <a:gd name="connsiteY15-25014" fmla="*/ 679861 h 1583132"/>
                      <a:gd name="connsiteX16-25015" fmla="*/ 1190345 w 2770264"/>
                      <a:gd name="connsiteY16-25016" fmla="*/ 694093 h 1583132"/>
                      <a:gd name="connsiteX17-25017" fmla="*/ 1233041 w 2770264"/>
                      <a:gd name="connsiteY17-25018" fmla="*/ 665629 h 1583132"/>
                      <a:gd name="connsiteX18-25019" fmla="*/ 1268620 w 2770264"/>
                      <a:gd name="connsiteY18-25020" fmla="*/ 733230 h 1583132"/>
                      <a:gd name="connsiteX19-25021" fmla="*/ 1304200 w 2770264"/>
                      <a:gd name="connsiteY19-25022" fmla="*/ 736788 h 1583132"/>
                      <a:gd name="connsiteX20-25023" fmla="*/ 1350454 w 2770264"/>
                      <a:gd name="connsiteY20-25024" fmla="*/ 747462 h 1583132"/>
                      <a:gd name="connsiteX21-25025" fmla="*/ 1386034 w 2770264"/>
                      <a:gd name="connsiteY21-25026" fmla="*/ 690535 h 1583132"/>
                      <a:gd name="connsiteX22-25027" fmla="*/ 1425171 w 2770264"/>
                      <a:gd name="connsiteY22-25028" fmla="*/ 665629 h 1583132"/>
                      <a:gd name="connsiteX23-25029" fmla="*/ 1478541 w 2770264"/>
                      <a:gd name="connsiteY23-25030" fmla="*/ 690535 h 1583132"/>
                      <a:gd name="connsiteX24-25031" fmla="*/ 1507005 w 2770264"/>
                      <a:gd name="connsiteY24-25032" fmla="*/ 704767 h 1583132"/>
                      <a:gd name="connsiteX25-25033" fmla="*/ 1531911 w 2770264"/>
                      <a:gd name="connsiteY25-25034" fmla="*/ 694093 h 1583132"/>
                      <a:gd name="connsiteX26-25035" fmla="*/ 1521237 w 2770264"/>
                      <a:gd name="connsiteY26-25036" fmla="*/ 654955 h 1583132"/>
                      <a:gd name="connsiteX27-25037" fmla="*/ 1524795 w 2770264"/>
                      <a:gd name="connsiteY27-25038" fmla="*/ 612259 h 1583132"/>
                      <a:gd name="connsiteX28-25039" fmla="*/ 1560375 w 2770264"/>
                      <a:gd name="connsiteY28-25040" fmla="*/ 580237 h 1583132"/>
                      <a:gd name="connsiteX29-25041" fmla="*/ 1631534 w 2770264"/>
                      <a:gd name="connsiteY29-25042" fmla="*/ 590911 h 1583132"/>
                      <a:gd name="connsiteX30-25043" fmla="*/ 1699136 w 2770264"/>
                      <a:gd name="connsiteY30-25044" fmla="*/ 615817 h 1583132"/>
                      <a:gd name="connsiteX31-25045" fmla="*/ 1745389 w 2770264"/>
                      <a:gd name="connsiteY31-25046" fmla="*/ 615817 h 1583132"/>
                      <a:gd name="connsiteX32-25047" fmla="*/ 1784527 w 2770264"/>
                      <a:gd name="connsiteY32-25048" fmla="*/ 601585 h 1583132"/>
                      <a:gd name="connsiteX33-25049" fmla="*/ 1802317 w 2770264"/>
                      <a:gd name="connsiteY33-25050" fmla="*/ 598027 h 1583132"/>
                      <a:gd name="connsiteX34-25051" fmla="*/ 1820107 w 2770264"/>
                      <a:gd name="connsiteY34-25052" fmla="*/ 630049 h 1583132"/>
                      <a:gd name="connsiteX35-25053" fmla="*/ 1763179 w 2770264"/>
                      <a:gd name="connsiteY35-25054" fmla="*/ 704767 h 1583132"/>
                      <a:gd name="connsiteX36-25055" fmla="*/ 1748947 w 2770264"/>
                      <a:gd name="connsiteY36-25056" fmla="*/ 747462 h 1583132"/>
                      <a:gd name="connsiteX37-25057" fmla="*/ 1784527 w 2770264"/>
                      <a:gd name="connsiteY37-25058" fmla="*/ 761694 h 1583132"/>
                      <a:gd name="connsiteX38-25059" fmla="*/ 1880592 w 2770264"/>
                      <a:gd name="connsiteY38-25060" fmla="*/ 743904 h 1583132"/>
                      <a:gd name="connsiteX39-25061" fmla="*/ 1933962 w 2770264"/>
                      <a:gd name="connsiteY39-25062" fmla="*/ 708324 h 1583132"/>
                      <a:gd name="connsiteX40-25063" fmla="*/ 1976658 w 2770264"/>
                      <a:gd name="connsiteY40-25064" fmla="*/ 722556 h 1583132"/>
                      <a:gd name="connsiteX41-25065" fmla="*/ 2001564 w 2770264"/>
                      <a:gd name="connsiteY41-25066" fmla="*/ 754578 h 1583132"/>
                      <a:gd name="connsiteX42-25067" fmla="*/ 2037143 w 2770264"/>
                      <a:gd name="connsiteY42-25068" fmla="*/ 715440 h 1583132"/>
                      <a:gd name="connsiteX43-25069" fmla="*/ 2047817 w 2770264"/>
                      <a:gd name="connsiteY43-25070" fmla="*/ 558889 h 1583132"/>
                      <a:gd name="connsiteX44-25071" fmla="*/ 2065607 w 2770264"/>
                      <a:gd name="connsiteY44-25072" fmla="*/ 491288 h 1583132"/>
                      <a:gd name="connsiteX45-25073" fmla="*/ 2115419 w 2770264"/>
                      <a:gd name="connsiteY45-25074" fmla="*/ 445034 h 1583132"/>
                      <a:gd name="connsiteX46-25075" fmla="*/ 2133209 w 2770264"/>
                      <a:gd name="connsiteY46-25076" fmla="*/ 348969 h 1583132"/>
                      <a:gd name="connsiteX47-25077" fmla="*/ 2129651 w 2770264"/>
                      <a:gd name="connsiteY47-25078" fmla="*/ 299157 h 1583132"/>
                      <a:gd name="connsiteX48-25079" fmla="*/ 2193694 w 2770264"/>
                      <a:gd name="connsiteY48-25080" fmla="*/ 267135 h 1583132"/>
                      <a:gd name="connsiteX49-25081" fmla="*/ 2215042 w 2770264"/>
                      <a:gd name="connsiteY49-25082" fmla="*/ 224440 h 1583132"/>
                      <a:gd name="connsiteX50-25083" fmla="*/ 2207926 w 2770264"/>
                      <a:gd name="connsiteY50-25084" fmla="*/ 142606 h 1583132"/>
                      <a:gd name="connsiteX51-25085" fmla="*/ 2236390 w 2770264"/>
                      <a:gd name="connsiteY51-25086" fmla="*/ 96353 h 1583132"/>
                      <a:gd name="connsiteX52-25087" fmla="*/ 2300434 w 2770264"/>
                      <a:gd name="connsiteY52-25088" fmla="*/ 92795 h 1583132"/>
                      <a:gd name="connsiteX53-25089" fmla="*/ 2346687 w 2770264"/>
                      <a:gd name="connsiteY53-25090" fmla="*/ 64331 h 1583132"/>
                      <a:gd name="connsiteX54-25091" fmla="*/ 2396499 w 2770264"/>
                      <a:gd name="connsiteY54-25092" fmla="*/ 28751 h 1583132"/>
                      <a:gd name="connsiteX55-25093" fmla="*/ 2432079 w 2770264"/>
                      <a:gd name="connsiteY55-25094" fmla="*/ 287 h 1583132"/>
                      <a:gd name="connsiteX56-25095" fmla="*/ 2474775 w 2770264"/>
                      <a:gd name="connsiteY56-25096" fmla="*/ 46541 h 1583132"/>
                      <a:gd name="connsiteX57-25097" fmla="*/ 2521028 w 2770264"/>
                      <a:gd name="connsiteY57-25098" fmla="*/ 128374 h 1583132"/>
                      <a:gd name="connsiteX58-25099" fmla="*/ 2538818 w 2770264"/>
                      <a:gd name="connsiteY58-25100" fmla="*/ 160396 h 1583132"/>
                      <a:gd name="connsiteX59-25101" fmla="*/ 2588630 w 2770264"/>
                      <a:gd name="connsiteY59-25102" fmla="*/ 139048 h 1583132"/>
                      <a:gd name="connsiteX60-25103" fmla="*/ 2649115 w 2770264"/>
                      <a:gd name="connsiteY60-25104" fmla="*/ 114142 h 1583132"/>
                      <a:gd name="connsiteX61-25105" fmla="*/ 2659789 w 2770264"/>
                      <a:gd name="connsiteY61-25106" fmla="*/ 156838 h 1583132"/>
                      <a:gd name="connsiteX62-25107" fmla="*/ 2713159 w 2770264"/>
                      <a:gd name="connsiteY62-25108" fmla="*/ 149722 h 1583132"/>
                      <a:gd name="connsiteX63-25109" fmla="*/ 2748739 w 2770264"/>
                      <a:gd name="connsiteY63-25110" fmla="*/ 156838 h 1583132"/>
                      <a:gd name="connsiteX64-25111" fmla="*/ 2770087 w 2770264"/>
                      <a:gd name="connsiteY64-25112" fmla="*/ 195976 h 1583132"/>
                      <a:gd name="connsiteX65-25113" fmla="*/ 2755855 w 2770264"/>
                      <a:gd name="connsiteY65-25114" fmla="*/ 227998 h 1583132"/>
                      <a:gd name="connsiteX66-25115" fmla="*/ 2706043 w 2770264"/>
                      <a:gd name="connsiteY66-25116" fmla="*/ 302715 h 1583132"/>
                      <a:gd name="connsiteX67-25117" fmla="*/ 2681137 w 2770264"/>
                      <a:gd name="connsiteY67-25118" fmla="*/ 341853 h 1583132"/>
                      <a:gd name="connsiteX68-25119" fmla="*/ 2663347 w 2770264"/>
                      <a:gd name="connsiteY68-25120" fmla="*/ 391665 h 1583132"/>
                      <a:gd name="connsiteX69-25121" fmla="*/ 2649115 w 2770264"/>
                      <a:gd name="connsiteY69-25122" fmla="*/ 416570 h 1583132"/>
                      <a:gd name="connsiteX70-25123" fmla="*/ 2681137 w 2770264"/>
                      <a:gd name="connsiteY70-25124" fmla="*/ 441476 h 1583132"/>
                      <a:gd name="connsiteX71-25125" fmla="*/ 2656231 w 2770264"/>
                      <a:gd name="connsiteY71-25126" fmla="*/ 494846 h 1583132"/>
                      <a:gd name="connsiteX72-25127" fmla="*/ 2677579 w 2770264"/>
                      <a:gd name="connsiteY72-25128" fmla="*/ 548216 h 1583132"/>
                      <a:gd name="connsiteX73-25129" fmla="*/ 2634883 w 2770264"/>
                      <a:gd name="connsiteY73-25130" fmla="*/ 537542 h 1583132"/>
                      <a:gd name="connsiteX74-25131" fmla="*/ 2588630 w 2770264"/>
                      <a:gd name="connsiteY74-25132" fmla="*/ 526868 h 1583132"/>
                      <a:gd name="connsiteX75-25133" fmla="*/ 2617094 w 2770264"/>
                      <a:gd name="connsiteY75-25134" fmla="*/ 558889 h 1583132"/>
                      <a:gd name="connsiteX76-25135" fmla="*/ 2588630 w 2770264"/>
                      <a:gd name="connsiteY76-25136" fmla="*/ 605143 h 1583132"/>
                      <a:gd name="connsiteX77-25137" fmla="*/ 2567282 w 2770264"/>
                      <a:gd name="connsiteY77-25138" fmla="*/ 612259 h 1583132"/>
                      <a:gd name="connsiteX78-25139" fmla="*/ 2556608 w 2770264"/>
                      <a:gd name="connsiteY78-25140" fmla="*/ 644281 h 1583132"/>
                      <a:gd name="connsiteX79-25141" fmla="*/ 2521028 w 2770264"/>
                      <a:gd name="connsiteY79-25142" fmla="*/ 676303 h 1583132"/>
                      <a:gd name="connsiteX80-25143" fmla="*/ 2506796 w 2770264"/>
                      <a:gd name="connsiteY80-25144" fmla="*/ 708324 h 1583132"/>
                      <a:gd name="connsiteX81-25145" fmla="*/ 2471217 w 2770264"/>
                      <a:gd name="connsiteY81-25146" fmla="*/ 711882 h 1583132"/>
                      <a:gd name="connsiteX82-25147" fmla="*/ 2439195 w 2770264"/>
                      <a:gd name="connsiteY82-25148" fmla="*/ 715440 h 1583132"/>
                      <a:gd name="connsiteX83-25149" fmla="*/ 2424963 w 2770264"/>
                      <a:gd name="connsiteY83-25150" fmla="*/ 754578 h 1583132"/>
                      <a:gd name="connsiteX84-25151" fmla="*/ 2421405 w 2770264"/>
                      <a:gd name="connsiteY84-25152" fmla="*/ 768810 h 1583132"/>
                      <a:gd name="connsiteX85-25153" fmla="*/ 2382267 w 2770264"/>
                      <a:gd name="connsiteY85-25154" fmla="*/ 825738 h 1583132"/>
                      <a:gd name="connsiteX86-25155" fmla="*/ 2346687 w 2770264"/>
                      <a:gd name="connsiteY86-25156" fmla="*/ 847086 h 1583132"/>
                      <a:gd name="connsiteX87-25157" fmla="*/ 2336013 w 2770264"/>
                      <a:gd name="connsiteY87-25158" fmla="*/ 847086 h 1583132"/>
                      <a:gd name="connsiteX88-25159" fmla="*/ 2314666 w 2770264"/>
                      <a:gd name="connsiteY88-25160" fmla="*/ 871991 h 1583132"/>
                      <a:gd name="connsiteX89-25161" fmla="*/ 2293318 w 2770264"/>
                      <a:gd name="connsiteY89-25162" fmla="*/ 879107 h 1583132"/>
                      <a:gd name="connsiteX90-25163" fmla="*/ 2261296 w 2770264"/>
                      <a:gd name="connsiteY90-25164" fmla="*/ 900455 h 1583132"/>
                      <a:gd name="connsiteX91-25165" fmla="*/ 2218600 w 2770264"/>
                      <a:gd name="connsiteY91-25166" fmla="*/ 907571 h 1583132"/>
                      <a:gd name="connsiteX92-25167" fmla="*/ 2190136 w 2770264"/>
                      <a:gd name="connsiteY92-25168" fmla="*/ 985847 h 1583132"/>
                      <a:gd name="connsiteX93-25169" fmla="*/ 2158115 w 2770264"/>
                      <a:gd name="connsiteY93-25170" fmla="*/ 1039216 h 1583132"/>
                      <a:gd name="connsiteX94-25171" fmla="*/ 2122535 w 2770264"/>
                      <a:gd name="connsiteY94-25172" fmla="*/ 1042774 h 1583132"/>
                      <a:gd name="connsiteX95-25173" fmla="*/ 2097629 w 2770264"/>
                      <a:gd name="connsiteY95-25174" fmla="*/ 1057006 h 1583132"/>
                      <a:gd name="connsiteX96-25175" fmla="*/ 2069165 w 2770264"/>
                      <a:gd name="connsiteY96-25176" fmla="*/ 1064122 h 1583132"/>
                      <a:gd name="connsiteX97-25177" fmla="*/ 2022911 w 2770264"/>
                      <a:gd name="connsiteY97-25178" fmla="*/ 1081912 h 1583132"/>
                      <a:gd name="connsiteX98-25179" fmla="*/ 2005122 w 2770264"/>
                      <a:gd name="connsiteY98-25180" fmla="*/ 1060564 h 1583132"/>
                      <a:gd name="connsiteX99-25181" fmla="*/ 1990890 w 2770264"/>
                      <a:gd name="connsiteY99-25182" fmla="*/ 1081912 h 1583132"/>
                      <a:gd name="connsiteX100-25183" fmla="*/ 1980216 w 2770264"/>
                      <a:gd name="connsiteY100-25184" fmla="*/ 1106818 h 1583132"/>
                      <a:gd name="connsiteX101-25185" fmla="*/ 1944636 w 2770264"/>
                      <a:gd name="connsiteY101-25186" fmla="*/ 1081912 h 1583132"/>
                      <a:gd name="connsiteX102-25187" fmla="*/ 1909056 w 2770264"/>
                      <a:gd name="connsiteY102-25188" fmla="*/ 1089028 h 1583132"/>
                      <a:gd name="connsiteX103-25189" fmla="*/ 1866361 w 2770264"/>
                      <a:gd name="connsiteY103-25190" fmla="*/ 1117492 h 1583132"/>
                      <a:gd name="connsiteX104-25191" fmla="*/ 1837897 w 2770264"/>
                      <a:gd name="connsiteY104-25192" fmla="*/ 1103260 h 1583132"/>
                      <a:gd name="connsiteX105-25193" fmla="*/ 1845013 w 2770264"/>
                      <a:gd name="connsiteY105-25194" fmla="*/ 1078354 h 1583132"/>
                      <a:gd name="connsiteX106-25195" fmla="*/ 1805875 w 2770264"/>
                      <a:gd name="connsiteY106-25196" fmla="*/ 1106818 h 1583132"/>
                      <a:gd name="connsiteX107-25197" fmla="*/ 1805875 w 2770264"/>
                      <a:gd name="connsiteY107-25198" fmla="*/ 1138840 h 1583132"/>
                      <a:gd name="connsiteX108-25199" fmla="*/ 1788085 w 2770264"/>
                      <a:gd name="connsiteY108-25200" fmla="*/ 1128166 h 1583132"/>
                      <a:gd name="connsiteX109-25201" fmla="*/ 1773853 w 2770264"/>
                      <a:gd name="connsiteY109-25202" fmla="*/ 1149514 h 1583132"/>
                      <a:gd name="connsiteX110-25203" fmla="*/ 1766737 w 2770264"/>
                      <a:gd name="connsiteY110-25204" fmla="*/ 1188651 h 1583132"/>
                      <a:gd name="connsiteX111-25205" fmla="*/ 1702694 w 2770264"/>
                      <a:gd name="connsiteY111-25206" fmla="*/ 1188651 h 1583132"/>
                      <a:gd name="connsiteX112-25207" fmla="*/ 1699136 w 2770264"/>
                      <a:gd name="connsiteY112-25208" fmla="*/ 1142398 h 1583132"/>
                      <a:gd name="connsiteX113-25209" fmla="*/ 1638650 w 2770264"/>
                      <a:gd name="connsiteY113-25210" fmla="*/ 1081912 h 1583132"/>
                      <a:gd name="connsiteX114-25211" fmla="*/ 1627976 w 2770264"/>
                      <a:gd name="connsiteY114-25212" fmla="*/ 1053448 h 1583132"/>
                      <a:gd name="connsiteX115-25213" fmla="*/ 1642208 w 2770264"/>
                      <a:gd name="connsiteY115-25214" fmla="*/ 1113934 h 1583132"/>
                      <a:gd name="connsiteX116-25215" fmla="*/ 1613744 w 2770264"/>
                      <a:gd name="connsiteY116-25216" fmla="*/ 1103260 h 1583132"/>
                      <a:gd name="connsiteX117-25217" fmla="*/ 1645766 w 2770264"/>
                      <a:gd name="connsiteY117-25218" fmla="*/ 1174419 h 1583132"/>
                      <a:gd name="connsiteX118-25219" fmla="*/ 1631534 w 2770264"/>
                      <a:gd name="connsiteY118-25220" fmla="*/ 1213557 h 1583132"/>
                      <a:gd name="connsiteX119-25221" fmla="*/ 1617302 w 2770264"/>
                      <a:gd name="connsiteY119-25222" fmla="*/ 1217115 h 1583132"/>
                      <a:gd name="connsiteX120-25223" fmla="*/ 1588838 w 2770264"/>
                      <a:gd name="connsiteY120-25224" fmla="*/ 1192209 h 1583132"/>
                      <a:gd name="connsiteX121-25225" fmla="*/ 1574606 w 2770264"/>
                      <a:gd name="connsiteY121-25226" fmla="*/ 1224231 h 1583132"/>
                      <a:gd name="connsiteX122-25227" fmla="*/ 1549701 w 2770264"/>
                      <a:gd name="connsiteY122-25228" fmla="*/ 1217115 h 1583132"/>
                      <a:gd name="connsiteX123-25229" fmla="*/ 1546143 w 2770264"/>
                      <a:gd name="connsiteY123-25230" fmla="*/ 1181535 h 1583132"/>
                      <a:gd name="connsiteX124-25231" fmla="*/ 1539027 w 2770264"/>
                      <a:gd name="connsiteY124-25232" fmla="*/ 1266927 h 1583132"/>
                      <a:gd name="connsiteX125-25233" fmla="*/ 1496331 w 2770264"/>
                      <a:gd name="connsiteY125-25234" fmla="*/ 1274043 h 1583132"/>
                      <a:gd name="connsiteX126-25235" fmla="*/ 1474983 w 2770264"/>
                      <a:gd name="connsiteY126-25236" fmla="*/ 1288275 h 1583132"/>
                      <a:gd name="connsiteX127-25237" fmla="*/ 1442961 w 2770264"/>
                      <a:gd name="connsiteY127-25238" fmla="*/ 1277601 h 1583132"/>
                      <a:gd name="connsiteX128-25239" fmla="*/ 1407382 w 2770264"/>
                      <a:gd name="connsiteY128-25240" fmla="*/ 1302507 h 1583132"/>
                      <a:gd name="connsiteX129-25241" fmla="*/ 1368244 w 2770264"/>
                      <a:gd name="connsiteY129-25242" fmla="*/ 1284717 h 1583132"/>
                      <a:gd name="connsiteX130-25243" fmla="*/ 1357570 w 2770264"/>
                      <a:gd name="connsiteY130-25244" fmla="*/ 1295391 h 1583132"/>
                      <a:gd name="connsiteX131-25245" fmla="*/ 1332664 w 2770264"/>
                      <a:gd name="connsiteY131-25246" fmla="*/ 1330970 h 1583132"/>
                      <a:gd name="connsiteX132-25247" fmla="*/ 1321990 w 2770264"/>
                      <a:gd name="connsiteY132-25248" fmla="*/ 1309623 h 1583132"/>
                      <a:gd name="connsiteX133-25249" fmla="*/ 1314874 w 2770264"/>
                      <a:gd name="connsiteY133-25250" fmla="*/ 1291833 h 1583132"/>
                      <a:gd name="connsiteX134-25251" fmla="*/ 1300642 w 2770264"/>
                      <a:gd name="connsiteY134-25252" fmla="*/ 1330970 h 1583132"/>
                      <a:gd name="connsiteX135-25253" fmla="*/ 1233041 w 2770264"/>
                      <a:gd name="connsiteY135-25254" fmla="*/ 1338086 h 1583132"/>
                      <a:gd name="connsiteX136-25255" fmla="*/ 1201019 w 2770264"/>
                      <a:gd name="connsiteY136-25256" fmla="*/ 1359434 h 1583132"/>
                      <a:gd name="connsiteX137-25257" fmla="*/ 1133417 w 2770264"/>
                      <a:gd name="connsiteY137-25258" fmla="*/ 1387898 h 1583132"/>
                      <a:gd name="connsiteX138-25259" fmla="*/ 1090722 w 2770264"/>
                      <a:gd name="connsiteY138-25260" fmla="*/ 1430594 h 1583132"/>
                      <a:gd name="connsiteX139-25261" fmla="*/ 1023120 w 2770264"/>
                      <a:gd name="connsiteY139-25262" fmla="*/ 1437710 h 1583132"/>
                      <a:gd name="connsiteX140-25263" fmla="*/ 1069374 w 2770264"/>
                      <a:gd name="connsiteY140-25264" fmla="*/ 1476847 h 1583132"/>
                      <a:gd name="connsiteX141-25265" fmla="*/ 1062258 w 2770264"/>
                      <a:gd name="connsiteY141-25266" fmla="*/ 1501753 h 1583132"/>
                      <a:gd name="connsiteX142-25267" fmla="*/ 1087164 w 2770264"/>
                      <a:gd name="connsiteY142-25268" fmla="*/ 1537333 h 1583132"/>
                      <a:gd name="connsiteX143-25269" fmla="*/ 1037352 w 2770264"/>
                      <a:gd name="connsiteY143-25270" fmla="*/ 1576471 h 1583132"/>
                      <a:gd name="connsiteX144-25271" fmla="*/ 969750 w 2770264"/>
                      <a:gd name="connsiteY144-25272" fmla="*/ 1580029 h 1583132"/>
                      <a:gd name="connsiteX145-25273" fmla="*/ 955518 w 2770264"/>
                      <a:gd name="connsiteY145-25274" fmla="*/ 1544449 h 1583132"/>
                      <a:gd name="connsiteX146-25275" fmla="*/ 927055 w 2770264"/>
                      <a:gd name="connsiteY146-25276" fmla="*/ 1473289 h 1583132"/>
                      <a:gd name="connsiteX147-25277" fmla="*/ 934171 w 2770264"/>
                      <a:gd name="connsiteY147-25278" fmla="*/ 1419920 h 1583132"/>
                      <a:gd name="connsiteX148-25279" fmla="*/ 948403 w 2770264"/>
                      <a:gd name="connsiteY148-25280" fmla="*/ 1355876 h 1583132"/>
                      <a:gd name="connsiteX149-25281" fmla="*/ 966192 w 2770264"/>
                      <a:gd name="connsiteY149-25282" fmla="*/ 1355876 h 1583132"/>
                      <a:gd name="connsiteX150-25283" fmla="*/ 934171 w 2770264"/>
                      <a:gd name="connsiteY150-25284" fmla="*/ 1334528 h 1583132"/>
                      <a:gd name="connsiteX151-25285" fmla="*/ 905707 w 2770264"/>
                      <a:gd name="connsiteY151-25286" fmla="*/ 1355876 h 1583132"/>
                      <a:gd name="connsiteX152-25287" fmla="*/ 827431 w 2770264"/>
                      <a:gd name="connsiteY152-25288" fmla="*/ 1362992 h 1583132"/>
                      <a:gd name="connsiteX153-25289" fmla="*/ 816757 w 2770264"/>
                      <a:gd name="connsiteY153-25290" fmla="*/ 1338086 h 1583132"/>
                      <a:gd name="connsiteX154-25291" fmla="*/ 766946 w 2770264"/>
                      <a:gd name="connsiteY154-25292" fmla="*/ 1320296 h 1583132"/>
                      <a:gd name="connsiteX155-25293" fmla="*/ 734924 w 2770264"/>
                      <a:gd name="connsiteY155-25294" fmla="*/ 1263369 h 1583132"/>
                      <a:gd name="connsiteX156-25295" fmla="*/ 731366 w 2770264"/>
                      <a:gd name="connsiteY156-25296" fmla="*/ 1309623 h 1583132"/>
                      <a:gd name="connsiteX157-25297" fmla="*/ 710018 w 2770264"/>
                      <a:gd name="connsiteY157-25298" fmla="*/ 1316738 h 1583132"/>
                      <a:gd name="connsiteX158-25299" fmla="*/ 685112 w 2770264"/>
                      <a:gd name="connsiteY158-25300" fmla="*/ 1309623 h 1583132"/>
                      <a:gd name="connsiteX159-25301" fmla="*/ 667322 w 2770264"/>
                      <a:gd name="connsiteY159-25302" fmla="*/ 1327412 h 1583132"/>
                      <a:gd name="connsiteX160-25303" fmla="*/ 628185 w 2770264"/>
                      <a:gd name="connsiteY160-25304" fmla="*/ 1330970 h 1583132"/>
                      <a:gd name="connsiteX161-25305" fmla="*/ 592605 w 2770264"/>
                      <a:gd name="connsiteY161-25306" fmla="*/ 1298949 h 1583132"/>
                      <a:gd name="connsiteX162-25307" fmla="*/ 546351 w 2770264"/>
                      <a:gd name="connsiteY162-25308" fmla="*/ 1313181 h 1583132"/>
                      <a:gd name="connsiteX163-25309" fmla="*/ 489424 w 2770264"/>
                      <a:gd name="connsiteY163-25310" fmla="*/ 1288275 h 1583132"/>
                      <a:gd name="connsiteX164-25311" fmla="*/ 443170 w 2770264"/>
                      <a:gd name="connsiteY164-25312" fmla="*/ 1259811 h 1583132"/>
                      <a:gd name="connsiteX165-25313" fmla="*/ 386242 w 2770264"/>
                      <a:gd name="connsiteY165-25314" fmla="*/ 1249137 h 1583132"/>
                      <a:gd name="connsiteX166-25315" fmla="*/ 389800 w 2770264"/>
                      <a:gd name="connsiteY166-25316" fmla="*/ 1185093 h 1583132"/>
                      <a:gd name="connsiteX167-25317" fmla="*/ 379126 w 2770264"/>
                      <a:gd name="connsiteY167-25318" fmla="*/ 1138840 h 1583132"/>
                      <a:gd name="connsiteX168-25319" fmla="*/ 407590 w 2770264"/>
                      <a:gd name="connsiteY168-25320" fmla="*/ 1103260 h 1583132"/>
                      <a:gd name="connsiteX169-25321" fmla="*/ 382684 w 2770264"/>
                      <a:gd name="connsiteY169-25322" fmla="*/ 1064122 h 1583132"/>
                      <a:gd name="connsiteX170-25323" fmla="*/ 336431 w 2770264"/>
                      <a:gd name="connsiteY170-25324" fmla="*/ 1078354 h 1583132"/>
                      <a:gd name="connsiteX171-25325" fmla="*/ 311525 w 2770264"/>
                      <a:gd name="connsiteY171-25326" fmla="*/ 1053448 h 1583132"/>
                      <a:gd name="connsiteX172-25327" fmla="*/ 268829 w 2770264"/>
                      <a:gd name="connsiteY172-25328" fmla="*/ 1060564 h 1583132"/>
                      <a:gd name="connsiteX173-25329" fmla="*/ 211901 w 2770264"/>
                      <a:gd name="connsiteY173-25330" fmla="*/ 1039216 h 1583132"/>
                      <a:gd name="connsiteX174-25331" fmla="*/ 190554 w 2770264"/>
                      <a:gd name="connsiteY174-25332" fmla="*/ 1007195 h 1583132"/>
                      <a:gd name="connsiteX175-25333" fmla="*/ 236807 w 2770264"/>
                      <a:gd name="connsiteY175-25334" fmla="*/ 964499 h 1583132"/>
                      <a:gd name="connsiteX176-25335" fmla="*/ 275945 w 2770264"/>
                      <a:gd name="connsiteY176-25336" fmla="*/ 943151 h 1583132"/>
                      <a:gd name="connsiteX177-25337" fmla="*/ 307967 w 2770264"/>
                      <a:gd name="connsiteY177-25338" fmla="*/ 957383 h 1583132"/>
                      <a:gd name="connsiteX178-25339" fmla="*/ 325757 w 2770264"/>
                      <a:gd name="connsiteY178-25340" fmla="*/ 893339 h 1583132"/>
                      <a:gd name="connsiteX179-25341" fmla="*/ 300851 w 2770264"/>
                      <a:gd name="connsiteY179-25342" fmla="*/ 832854 h 1583132"/>
                      <a:gd name="connsiteX180-25343" fmla="*/ 261713 w 2770264"/>
                      <a:gd name="connsiteY180-25344" fmla="*/ 847086 h 1583132"/>
                      <a:gd name="connsiteX181-25345" fmla="*/ 236807 w 2770264"/>
                      <a:gd name="connsiteY181-25346" fmla="*/ 829296 h 1583132"/>
                      <a:gd name="connsiteX182-25347" fmla="*/ 211901 w 2770264"/>
                      <a:gd name="connsiteY182-25348" fmla="*/ 847086 h 1583132"/>
                      <a:gd name="connsiteX183-25349" fmla="*/ 165648 w 2770264"/>
                      <a:gd name="connsiteY183-25350" fmla="*/ 829296 h 1583132"/>
                      <a:gd name="connsiteX184-25351" fmla="*/ 151416 w 2770264"/>
                      <a:gd name="connsiteY184-25352" fmla="*/ 807948 h 1583132"/>
                      <a:gd name="connsiteX185-25353" fmla="*/ 137184 w 2770264"/>
                      <a:gd name="connsiteY185-25354" fmla="*/ 772368 h 1583132"/>
                      <a:gd name="connsiteX186-25355" fmla="*/ 83814 w 2770264"/>
                      <a:gd name="connsiteY186-25356" fmla="*/ 758136 h 1583132"/>
                      <a:gd name="connsiteX187-25357" fmla="*/ 66024 w 2770264"/>
                      <a:gd name="connsiteY187-25358" fmla="*/ 765252 h 1583132"/>
                      <a:gd name="connsiteX188-25359" fmla="*/ 44676 w 2770264"/>
                      <a:gd name="connsiteY188-25360" fmla="*/ 718998 h 1583132"/>
                      <a:gd name="connsiteX189-25361" fmla="*/ 75608 w 2770264"/>
                      <a:gd name="connsiteY189-25362" fmla="*/ 696585 h 1583132"/>
                      <a:gd name="connsiteX190-25363" fmla="*/ 111397 w 2770264"/>
                      <a:gd name="connsiteY190-25364" fmla="*/ 689296 h 1583132"/>
                      <a:gd name="connsiteX191-25365" fmla="*/ 124452 w 2770264"/>
                      <a:gd name="connsiteY191-25366" fmla="*/ 664619 h 1583132"/>
                      <a:gd name="connsiteX192-25367" fmla="*/ 149398 w 2770264"/>
                      <a:gd name="connsiteY192-25368" fmla="*/ 652768 h 1583132"/>
                      <a:gd name="connsiteX193-25369" fmla="*/ 58908 w 2770264"/>
                      <a:gd name="connsiteY193-25370" fmla="*/ 576679 h 1583132"/>
                      <a:gd name="connsiteX194-25371" fmla="*/ 1981 w 2770264"/>
                      <a:gd name="connsiteY194-25372" fmla="*/ 533984 h 1583132"/>
                      <a:gd name="connsiteX0-25373" fmla="*/ 28033 w 2796316"/>
                      <a:gd name="connsiteY0-25374" fmla="*/ 533984 h 1583132"/>
                      <a:gd name="connsiteX1-25375" fmla="*/ 928201 w 2796316"/>
                      <a:gd name="connsiteY1-25376" fmla="*/ 466382 h 1583132"/>
                      <a:gd name="connsiteX2-25377" fmla="*/ 967339 w 2796316"/>
                      <a:gd name="connsiteY2-25378" fmla="*/ 498404 h 1583132"/>
                      <a:gd name="connsiteX3-25379" fmla="*/ 988686 w 2796316"/>
                      <a:gd name="connsiteY3-25380" fmla="*/ 530426 h 1583132"/>
                      <a:gd name="connsiteX4-25381" fmla="*/ 1017150 w 2796316"/>
                      <a:gd name="connsiteY4-25382" fmla="*/ 477056 h 1583132"/>
                      <a:gd name="connsiteX5-25383" fmla="*/ 1059846 w 2796316"/>
                      <a:gd name="connsiteY5-25384" fmla="*/ 487730 h 1583132"/>
                      <a:gd name="connsiteX6-25385" fmla="*/ 1095426 w 2796316"/>
                      <a:gd name="connsiteY6-25386" fmla="*/ 473498 h 1583132"/>
                      <a:gd name="connsiteX7-25387" fmla="*/ 1134563 w 2796316"/>
                      <a:gd name="connsiteY7-25388" fmla="*/ 441476 h 1583132"/>
                      <a:gd name="connsiteX8-25389" fmla="*/ 1184375 w 2796316"/>
                      <a:gd name="connsiteY8-25390" fmla="*/ 448592 h 1583132"/>
                      <a:gd name="connsiteX9-25391" fmla="*/ 1223513 w 2796316"/>
                      <a:gd name="connsiteY9-25392" fmla="*/ 437918 h 1583132"/>
                      <a:gd name="connsiteX10-25393" fmla="*/ 1234187 w 2796316"/>
                      <a:gd name="connsiteY10-25394" fmla="*/ 494846 h 1583132"/>
                      <a:gd name="connsiteX11-25395" fmla="*/ 1262651 w 2796316"/>
                      <a:gd name="connsiteY11-25396" fmla="*/ 519752 h 1583132"/>
                      <a:gd name="connsiteX12-25397" fmla="*/ 1259093 w 2796316"/>
                      <a:gd name="connsiteY12-25398" fmla="*/ 562447 h 1583132"/>
                      <a:gd name="connsiteX13-25399" fmla="*/ 1251977 w 2796316"/>
                      <a:gd name="connsiteY13-25400" fmla="*/ 601585 h 1583132"/>
                      <a:gd name="connsiteX14-25401" fmla="*/ 1227071 w 2796316"/>
                      <a:gd name="connsiteY14-25402" fmla="*/ 626491 h 1583132"/>
                      <a:gd name="connsiteX15-25403" fmla="*/ 1191491 w 2796316"/>
                      <a:gd name="connsiteY15-25404" fmla="*/ 679861 h 1583132"/>
                      <a:gd name="connsiteX16-25405" fmla="*/ 1216397 w 2796316"/>
                      <a:gd name="connsiteY16-25406" fmla="*/ 694093 h 1583132"/>
                      <a:gd name="connsiteX17-25407" fmla="*/ 1259093 w 2796316"/>
                      <a:gd name="connsiteY17-25408" fmla="*/ 665629 h 1583132"/>
                      <a:gd name="connsiteX18-25409" fmla="*/ 1294672 w 2796316"/>
                      <a:gd name="connsiteY18-25410" fmla="*/ 733230 h 1583132"/>
                      <a:gd name="connsiteX19-25411" fmla="*/ 1330252 w 2796316"/>
                      <a:gd name="connsiteY19-25412" fmla="*/ 736788 h 1583132"/>
                      <a:gd name="connsiteX20-25413" fmla="*/ 1376506 w 2796316"/>
                      <a:gd name="connsiteY20-25414" fmla="*/ 747462 h 1583132"/>
                      <a:gd name="connsiteX21-25415" fmla="*/ 1412086 w 2796316"/>
                      <a:gd name="connsiteY21-25416" fmla="*/ 690535 h 1583132"/>
                      <a:gd name="connsiteX22-25417" fmla="*/ 1451223 w 2796316"/>
                      <a:gd name="connsiteY22-25418" fmla="*/ 665629 h 1583132"/>
                      <a:gd name="connsiteX23-25419" fmla="*/ 1504593 w 2796316"/>
                      <a:gd name="connsiteY23-25420" fmla="*/ 690535 h 1583132"/>
                      <a:gd name="connsiteX24-25421" fmla="*/ 1533057 w 2796316"/>
                      <a:gd name="connsiteY24-25422" fmla="*/ 704767 h 1583132"/>
                      <a:gd name="connsiteX25-25423" fmla="*/ 1557963 w 2796316"/>
                      <a:gd name="connsiteY25-25424" fmla="*/ 694093 h 1583132"/>
                      <a:gd name="connsiteX26-25425" fmla="*/ 1547289 w 2796316"/>
                      <a:gd name="connsiteY26-25426" fmla="*/ 654955 h 1583132"/>
                      <a:gd name="connsiteX27-25427" fmla="*/ 1550847 w 2796316"/>
                      <a:gd name="connsiteY27-25428" fmla="*/ 612259 h 1583132"/>
                      <a:gd name="connsiteX28-25429" fmla="*/ 1586427 w 2796316"/>
                      <a:gd name="connsiteY28-25430" fmla="*/ 580237 h 1583132"/>
                      <a:gd name="connsiteX29-25431" fmla="*/ 1657586 w 2796316"/>
                      <a:gd name="connsiteY29-25432" fmla="*/ 590911 h 1583132"/>
                      <a:gd name="connsiteX30-25433" fmla="*/ 1725188 w 2796316"/>
                      <a:gd name="connsiteY30-25434" fmla="*/ 615817 h 1583132"/>
                      <a:gd name="connsiteX31-25435" fmla="*/ 1771441 w 2796316"/>
                      <a:gd name="connsiteY31-25436" fmla="*/ 615817 h 1583132"/>
                      <a:gd name="connsiteX32-25437" fmla="*/ 1810579 w 2796316"/>
                      <a:gd name="connsiteY32-25438" fmla="*/ 601585 h 1583132"/>
                      <a:gd name="connsiteX33-25439" fmla="*/ 1828369 w 2796316"/>
                      <a:gd name="connsiteY33-25440" fmla="*/ 598027 h 1583132"/>
                      <a:gd name="connsiteX34-25441" fmla="*/ 1846159 w 2796316"/>
                      <a:gd name="connsiteY34-25442" fmla="*/ 630049 h 1583132"/>
                      <a:gd name="connsiteX35-25443" fmla="*/ 1789231 w 2796316"/>
                      <a:gd name="connsiteY35-25444" fmla="*/ 704767 h 1583132"/>
                      <a:gd name="connsiteX36-25445" fmla="*/ 1774999 w 2796316"/>
                      <a:gd name="connsiteY36-25446" fmla="*/ 747462 h 1583132"/>
                      <a:gd name="connsiteX37-25447" fmla="*/ 1810579 w 2796316"/>
                      <a:gd name="connsiteY37-25448" fmla="*/ 761694 h 1583132"/>
                      <a:gd name="connsiteX38-25449" fmla="*/ 1906644 w 2796316"/>
                      <a:gd name="connsiteY38-25450" fmla="*/ 743904 h 1583132"/>
                      <a:gd name="connsiteX39-25451" fmla="*/ 1960014 w 2796316"/>
                      <a:gd name="connsiteY39-25452" fmla="*/ 708324 h 1583132"/>
                      <a:gd name="connsiteX40-25453" fmla="*/ 2002710 w 2796316"/>
                      <a:gd name="connsiteY40-25454" fmla="*/ 722556 h 1583132"/>
                      <a:gd name="connsiteX41-25455" fmla="*/ 2027616 w 2796316"/>
                      <a:gd name="connsiteY41-25456" fmla="*/ 754578 h 1583132"/>
                      <a:gd name="connsiteX42-25457" fmla="*/ 2063195 w 2796316"/>
                      <a:gd name="connsiteY42-25458" fmla="*/ 715440 h 1583132"/>
                      <a:gd name="connsiteX43-25459" fmla="*/ 2073869 w 2796316"/>
                      <a:gd name="connsiteY43-25460" fmla="*/ 558889 h 1583132"/>
                      <a:gd name="connsiteX44-25461" fmla="*/ 2091659 w 2796316"/>
                      <a:gd name="connsiteY44-25462" fmla="*/ 491288 h 1583132"/>
                      <a:gd name="connsiteX45-25463" fmla="*/ 2141471 w 2796316"/>
                      <a:gd name="connsiteY45-25464" fmla="*/ 445034 h 1583132"/>
                      <a:gd name="connsiteX46-25465" fmla="*/ 2159261 w 2796316"/>
                      <a:gd name="connsiteY46-25466" fmla="*/ 348969 h 1583132"/>
                      <a:gd name="connsiteX47-25467" fmla="*/ 2155703 w 2796316"/>
                      <a:gd name="connsiteY47-25468" fmla="*/ 299157 h 1583132"/>
                      <a:gd name="connsiteX48-25469" fmla="*/ 2219746 w 2796316"/>
                      <a:gd name="connsiteY48-25470" fmla="*/ 267135 h 1583132"/>
                      <a:gd name="connsiteX49-25471" fmla="*/ 2241094 w 2796316"/>
                      <a:gd name="connsiteY49-25472" fmla="*/ 224440 h 1583132"/>
                      <a:gd name="connsiteX50-25473" fmla="*/ 2233978 w 2796316"/>
                      <a:gd name="connsiteY50-25474" fmla="*/ 142606 h 1583132"/>
                      <a:gd name="connsiteX51-25475" fmla="*/ 2262442 w 2796316"/>
                      <a:gd name="connsiteY51-25476" fmla="*/ 96353 h 1583132"/>
                      <a:gd name="connsiteX52-25477" fmla="*/ 2326486 w 2796316"/>
                      <a:gd name="connsiteY52-25478" fmla="*/ 92795 h 1583132"/>
                      <a:gd name="connsiteX53-25479" fmla="*/ 2372739 w 2796316"/>
                      <a:gd name="connsiteY53-25480" fmla="*/ 64331 h 1583132"/>
                      <a:gd name="connsiteX54-25481" fmla="*/ 2422551 w 2796316"/>
                      <a:gd name="connsiteY54-25482" fmla="*/ 28751 h 1583132"/>
                      <a:gd name="connsiteX55-25483" fmla="*/ 2458131 w 2796316"/>
                      <a:gd name="connsiteY55-25484" fmla="*/ 287 h 1583132"/>
                      <a:gd name="connsiteX56-25485" fmla="*/ 2500827 w 2796316"/>
                      <a:gd name="connsiteY56-25486" fmla="*/ 46541 h 1583132"/>
                      <a:gd name="connsiteX57-25487" fmla="*/ 2547080 w 2796316"/>
                      <a:gd name="connsiteY57-25488" fmla="*/ 128374 h 1583132"/>
                      <a:gd name="connsiteX58-25489" fmla="*/ 2564870 w 2796316"/>
                      <a:gd name="connsiteY58-25490" fmla="*/ 160396 h 1583132"/>
                      <a:gd name="connsiteX59-25491" fmla="*/ 2614682 w 2796316"/>
                      <a:gd name="connsiteY59-25492" fmla="*/ 139048 h 1583132"/>
                      <a:gd name="connsiteX60-25493" fmla="*/ 2675167 w 2796316"/>
                      <a:gd name="connsiteY60-25494" fmla="*/ 114142 h 1583132"/>
                      <a:gd name="connsiteX61-25495" fmla="*/ 2685841 w 2796316"/>
                      <a:gd name="connsiteY61-25496" fmla="*/ 156838 h 1583132"/>
                      <a:gd name="connsiteX62-25497" fmla="*/ 2739211 w 2796316"/>
                      <a:gd name="connsiteY62-25498" fmla="*/ 149722 h 1583132"/>
                      <a:gd name="connsiteX63-25499" fmla="*/ 2774791 w 2796316"/>
                      <a:gd name="connsiteY63-25500" fmla="*/ 156838 h 1583132"/>
                      <a:gd name="connsiteX64-25501" fmla="*/ 2796139 w 2796316"/>
                      <a:gd name="connsiteY64-25502" fmla="*/ 195976 h 1583132"/>
                      <a:gd name="connsiteX65-25503" fmla="*/ 2781907 w 2796316"/>
                      <a:gd name="connsiteY65-25504" fmla="*/ 227998 h 1583132"/>
                      <a:gd name="connsiteX66-25505" fmla="*/ 2732095 w 2796316"/>
                      <a:gd name="connsiteY66-25506" fmla="*/ 302715 h 1583132"/>
                      <a:gd name="connsiteX67-25507" fmla="*/ 2707189 w 2796316"/>
                      <a:gd name="connsiteY67-25508" fmla="*/ 341853 h 1583132"/>
                      <a:gd name="connsiteX68-25509" fmla="*/ 2689399 w 2796316"/>
                      <a:gd name="connsiteY68-25510" fmla="*/ 391665 h 1583132"/>
                      <a:gd name="connsiteX69-25511" fmla="*/ 2675167 w 2796316"/>
                      <a:gd name="connsiteY69-25512" fmla="*/ 416570 h 1583132"/>
                      <a:gd name="connsiteX70-25513" fmla="*/ 2707189 w 2796316"/>
                      <a:gd name="connsiteY70-25514" fmla="*/ 441476 h 1583132"/>
                      <a:gd name="connsiteX71-25515" fmla="*/ 2682283 w 2796316"/>
                      <a:gd name="connsiteY71-25516" fmla="*/ 494846 h 1583132"/>
                      <a:gd name="connsiteX72-25517" fmla="*/ 2703631 w 2796316"/>
                      <a:gd name="connsiteY72-25518" fmla="*/ 548216 h 1583132"/>
                      <a:gd name="connsiteX73-25519" fmla="*/ 2660935 w 2796316"/>
                      <a:gd name="connsiteY73-25520" fmla="*/ 537542 h 1583132"/>
                      <a:gd name="connsiteX74-25521" fmla="*/ 2614682 w 2796316"/>
                      <a:gd name="connsiteY74-25522" fmla="*/ 526868 h 1583132"/>
                      <a:gd name="connsiteX75-25523" fmla="*/ 2643146 w 2796316"/>
                      <a:gd name="connsiteY75-25524" fmla="*/ 558889 h 1583132"/>
                      <a:gd name="connsiteX76-25525" fmla="*/ 2614682 w 2796316"/>
                      <a:gd name="connsiteY76-25526" fmla="*/ 605143 h 1583132"/>
                      <a:gd name="connsiteX77-25527" fmla="*/ 2593334 w 2796316"/>
                      <a:gd name="connsiteY77-25528" fmla="*/ 612259 h 1583132"/>
                      <a:gd name="connsiteX78-25529" fmla="*/ 2582660 w 2796316"/>
                      <a:gd name="connsiteY78-25530" fmla="*/ 644281 h 1583132"/>
                      <a:gd name="connsiteX79-25531" fmla="*/ 2547080 w 2796316"/>
                      <a:gd name="connsiteY79-25532" fmla="*/ 676303 h 1583132"/>
                      <a:gd name="connsiteX80-25533" fmla="*/ 2532848 w 2796316"/>
                      <a:gd name="connsiteY80-25534" fmla="*/ 708324 h 1583132"/>
                      <a:gd name="connsiteX81-25535" fmla="*/ 2497269 w 2796316"/>
                      <a:gd name="connsiteY81-25536" fmla="*/ 711882 h 1583132"/>
                      <a:gd name="connsiteX82-25537" fmla="*/ 2465247 w 2796316"/>
                      <a:gd name="connsiteY82-25538" fmla="*/ 715440 h 1583132"/>
                      <a:gd name="connsiteX83-25539" fmla="*/ 2451015 w 2796316"/>
                      <a:gd name="connsiteY83-25540" fmla="*/ 754578 h 1583132"/>
                      <a:gd name="connsiteX84-25541" fmla="*/ 2447457 w 2796316"/>
                      <a:gd name="connsiteY84-25542" fmla="*/ 768810 h 1583132"/>
                      <a:gd name="connsiteX85-25543" fmla="*/ 2408319 w 2796316"/>
                      <a:gd name="connsiteY85-25544" fmla="*/ 825738 h 1583132"/>
                      <a:gd name="connsiteX86-25545" fmla="*/ 2372739 w 2796316"/>
                      <a:gd name="connsiteY86-25546" fmla="*/ 847086 h 1583132"/>
                      <a:gd name="connsiteX87-25547" fmla="*/ 2362065 w 2796316"/>
                      <a:gd name="connsiteY87-25548" fmla="*/ 847086 h 1583132"/>
                      <a:gd name="connsiteX88-25549" fmla="*/ 2340718 w 2796316"/>
                      <a:gd name="connsiteY88-25550" fmla="*/ 871991 h 1583132"/>
                      <a:gd name="connsiteX89-25551" fmla="*/ 2319370 w 2796316"/>
                      <a:gd name="connsiteY89-25552" fmla="*/ 879107 h 1583132"/>
                      <a:gd name="connsiteX90-25553" fmla="*/ 2287348 w 2796316"/>
                      <a:gd name="connsiteY90-25554" fmla="*/ 900455 h 1583132"/>
                      <a:gd name="connsiteX91-25555" fmla="*/ 2244652 w 2796316"/>
                      <a:gd name="connsiteY91-25556" fmla="*/ 907571 h 1583132"/>
                      <a:gd name="connsiteX92-25557" fmla="*/ 2216188 w 2796316"/>
                      <a:gd name="connsiteY92-25558" fmla="*/ 985847 h 1583132"/>
                      <a:gd name="connsiteX93-25559" fmla="*/ 2184167 w 2796316"/>
                      <a:gd name="connsiteY93-25560" fmla="*/ 1039216 h 1583132"/>
                      <a:gd name="connsiteX94-25561" fmla="*/ 2148587 w 2796316"/>
                      <a:gd name="connsiteY94-25562" fmla="*/ 1042774 h 1583132"/>
                      <a:gd name="connsiteX95-25563" fmla="*/ 2123681 w 2796316"/>
                      <a:gd name="connsiteY95-25564" fmla="*/ 1057006 h 1583132"/>
                      <a:gd name="connsiteX96-25565" fmla="*/ 2095217 w 2796316"/>
                      <a:gd name="connsiteY96-25566" fmla="*/ 1064122 h 1583132"/>
                      <a:gd name="connsiteX97-25567" fmla="*/ 2048963 w 2796316"/>
                      <a:gd name="connsiteY97-25568" fmla="*/ 1081912 h 1583132"/>
                      <a:gd name="connsiteX98-25569" fmla="*/ 2031174 w 2796316"/>
                      <a:gd name="connsiteY98-25570" fmla="*/ 1060564 h 1583132"/>
                      <a:gd name="connsiteX99-25571" fmla="*/ 2016942 w 2796316"/>
                      <a:gd name="connsiteY99-25572" fmla="*/ 1081912 h 1583132"/>
                      <a:gd name="connsiteX100-25573" fmla="*/ 2006268 w 2796316"/>
                      <a:gd name="connsiteY100-25574" fmla="*/ 1106818 h 1583132"/>
                      <a:gd name="connsiteX101-25575" fmla="*/ 1970688 w 2796316"/>
                      <a:gd name="connsiteY101-25576" fmla="*/ 1081912 h 1583132"/>
                      <a:gd name="connsiteX102-25577" fmla="*/ 1935108 w 2796316"/>
                      <a:gd name="connsiteY102-25578" fmla="*/ 1089028 h 1583132"/>
                      <a:gd name="connsiteX103-25579" fmla="*/ 1892413 w 2796316"/>
                      <a:gd name="connsiteY103-25580" fmla="*/ 1117492 h 1583132"/>
                      <a:gd name="connsiteX104-25581" fmla="*/ 1863949 w 2796316"/>
                      <a:gd name="connsiteY104-25582" fmla="*/ 1103260 h 1583132"/>
                      <a:gd name="connsiteX105-25583" fmla="*/ 1871065 w 2796316"/>
                      <a:gd name="connsiteY105-25584" fmla="*/ 1078354 h 1583132"/>
                      <a:gd name="connsiteX106-25585" fmla="*/ 1831927 w 2796316"/>
                      <a:gd name="connsiteY106-25586" fmla="*/ 1106818 h 1583132"/>
                      <a:gd name="connsiteX107-25587" fmla="*/ 1831927 w 2796316"/>
                      <a:gd name="connsiteY107-25588" fmla="*/ 1138840 h 1583132"/>
                      <a:gd name="connsiteX108-25589" fmla="*/ 1814137 w 2796316"/>
                      <a:gd name="connsiteY108-25590" fmla="*/ 1128166 h 1583132"/>
                      <a:gd name="connsiteX109-25591" fmla="*/ 1799905 w 2796316"/>
                      <a:gd name="connsiteY109-25592" fmla="*/ 1149514 h 1583132"/>
                      <a:gd name="connsiteX110-25593" fmla="*/ 1792789 w 2796316"/>
                      <a:gd name="connsiteY110-25594" fmla="*/ 1188651 h 1583132"/>
                      <a:gd name="connsiteX111-25595" fmla="*/ 1728746 w 2796316"/>
                      <a:gd name="connsiteY111-25596" fmla="*/ 1188651 h 1583132"/>
                      <a:gd name="connsiteX112-25597" fmla="*/ 1725188 w 2796316"/>
                      <a:gd name="connsiteY112-25598" fmla="*/ 1142398 h 1583132"/>
                      <a:gd name="connsiteX113-25599" fmla="*/ 1664702 w 2796316"/>
                      <a:gd name="connsiteY113-25600" fmla="*/ 1081912 h 1583132"/>
                      <a:gd name="connsiteX114-25601" fmla="*/ 1654028 w 2796316"/>
                      <a:gd name="connsiteY114-25602" fmla="*/ 1053448 h 1583132"/>
                      <a:gd name="connsiteX115-25603" fmla="*/ 1668260 w 2796316"/>
                      <a:gd name="connsiteY115-25604" fmla="*/ 1113934 h 1583132"/>
                      <a:gd name="connsiteX116-25605" fmla="*/ 1639796 w 2796316"/>
                      <a:gd name="connsiteY116-25606" fmla="*/ 1103260 h 1583132"/>
                      <a:gd name="connsiteX117-25607" fmla="*/ 1671818 w 2796316"/>
                      <a:gd name="connsiteY117-25608" fmla="*/ 1174419 h 1583132"/>
                      <a:gd name="connsiteX118-25609" fmla="*/ 1657586 w 2796316"/>
                      <a:gd name="connsiteY118-25610" fmla="*/ 1213557 h 1583132"/>
                      <a:gd name="connsiteX119-25611" fmla="*/ 1643354 w 2796316"/>
                      <a:gd name="connsiteY119-25612" fmla="*/ 1217115 h 1583132"/>
                      <a:gd name="connsiteX120-25613" fmla="*/ 1614890 w 2796316"/>
                      <a:gd name="connsiteY120-25614" fmla="*/ 1192209 h 1583132"/>
                      <a:gd name="connsiteX121-25615" fmla="*/ 1600658 w 2796316"/>
                      <a:gd name="connsiteY121-25616" fmla="*/ 1224231 h 1583132"/>
                      <a:gd name="connsiteX122-25617" fmla="*/ 1575753 w 2796316"/>
                      <a:gd name="connsiteY122-25618" fmla="*/ 1217115 h 1583132"/>
                      <a:gd name="connsiteX123-25619" fmla="*/ 1572195 w 2796316"/>
                      <a:gd name="connsiteY123-25620" fmla="*/ 1181535 h 1583132"/>
                      <a:gd name="connsiteX124-25621" fmla="*/ 1565079 w 2796316"/>
                      <a:gd name="connsiteY124-25622" fmla="*/ 1266927 h 1583132"/>
                      <a:gd name="connsiteX125-25623" fmla="*/ 1522383 w 2796316"/>
                      <a:gd name="connsiteY125-25624" fmla="*/ 1274043 h 1583132"/>
                      <a:gd name="connsiteX126-25625" fmla="*/ 1501035 w 2796316"/>
                      <a:gd name="connsiteY126-25626" fmla="*/ 1288275 h 1583132"/>
                      <a:gd name="connsiteX127-25627" fmla="*/ 1469013 w 2796316"/>
                      <a:gd name="connsiteY127-25628" fmla="*/ 1277601 h 1583132"/>
                      <a:gd name="connsiteX128-25629" fmla="*/ 1433434 w 2796316"/>
                      <a:gd name="connsiteY128-25630" fmla="*/ 1302507 h 1583132"/>
                      <a:gd name="connsiteX129-25631" fmla="*/ 1394296 w 2796316"/>
                      <a:gd name="connsiteY129-25632" fmla="*/ 1284717 h 1583132"/>
                      <a:gd name="connsiteX130-25633" fmla="*/ 1383622 w 2796316"/>
                      <a:gd name="connsiteY130-25634" fmla="*/ 1295391 h 1583132"/>
                      <a:gd name="connsiteX131-25635" fmla="*/ 1358716 w 2796316"/>
                      <a:gd name="connsiteY131-25636" fmla="*/ 1330970 h 1583132"/>
                      <a:gd name="connsiteX132-25637" fmla="*/ 1348042 w 2796316"/>
                      <a:gd name="connsiteY132-25638" fmla="*/ 1309623 h 1583132"/>
                      <a:gd name="connsiteX133-25639" fmla="*/ 1340926 w 2796316"/>
                      <a:gd name="connsiteY133-25640" fmla="*/ 1291833 h 1583132"/>
                      <a:gd name="connsiteX134-25641" fmla="*/ 1326694 w 2796316"/>
                      <a:gd name="connsiteY134-25642" fmla="*/ 1330970 h 1583132"/>
                      <a:gd name="connsiteX135-25643" fmla="*/ 1259093 w 2796316"/>
                      <a:gd name="connsiteY135-25644" fmla="*/ 1338086 h 1583132"/>
                      <a:gd name="connsiteX136-25645" fmla="*/ 1227071 w 2796316"/>
                      <a:gd name="connsiteY136-25646" fmla="*/ 1359434 h 1583132"/>
                      <a:gd name="connsiteX137-25647" fmla="*/ 1159469 w 2796316"/>
                      <a:gd name="connsiteY137-25648" fmla="*/ 1387898 h 1583132"/>
                      <a:gd name="connsiteX138-25649" fmla="*/ 1116774 w 2796316"/>
                      <a:gd name="connsiteY138-25650" fmla="*/ 1430594 h 1583132"/>
                      <a:gd name="connsiteX139-25651" fmla="*/ 1049172 w 2796316"/>
                      <a:gd name="connsiteY139-25652" fmla="*/ 1437710 h 1583132"/>
                      <a:gd name="connsiteX140-25653" fmla="*/ 1095426 w 2796316"/>
                      <a:gd name="connsiteY140-25654" fmla="*/ 1476847 h 1583132"/>
                      <a:gd name="connsiteX141-25655" fmla="*/ 1088310 w 2796316"/>
                      <a:gd name="connsiteY141-25656" fmla="*/ 1501753 h 1583132"/>
                      <a:gd name="connsiteX142-25657" fmla="*/ 1113216 w 2796316"/>
                      <a:gd name="connsiteY142-25658" fmla="*/ 1537333 h 1583132"/>
                      <a:gd name="connsiteX143-25659" fmla="*/ 1063404 w 2796316"/>
                      <a:gd name="connsiteY143-25660" fmla="*/ 1576471 h 1583132"/>
                      <a:gd name="connsiteX144-25661" fmla="*/ 995802 w 2796316"/>
                      <a:gd name="connsiteY144-25662" fmla="*/ 1580029 h 1583132"/>
                      <a:gd name="connsiteX145-25663" fmla="*/ 981570 w 2796316"/>
                      <a:gd name="connsiteY145-25664" fmla="*/ 1544449 h 1583132"/>
                      <a:gd name="connsiteX146-25665" fmla="*/ 953107 w 2796316"/>
                      <a:gd name="connsiteY146-25666" fmla="*/ 1473289 h 1583132"/>
                      <a:gd name="connsiteX147-25667" fmla="*/ 960223 w 2796316"/>
                      <a:gd name="connsiteY147-25668" fmla="*/ 1419920 h 1583132"/>
                      <a:gd name="connsiteX148-25669" fmla="*/ 974455 w 2796316"/>
                      <a:gd name="connsiteY148-25670" fmla="*/ 1355876 h 1583132"/>
                      <a:gd name="connsiteX149-25671" fmla="*/ 992244 w 2796316"/>
                      <a:gd name="connsiteY149-25672" fmla="*/ 1355876 h 1583132"/>
                      <a:gd name="connsiteX150-25673" fmla="*/ 960223 w 2796316"/>
                      <a:gd name="connsiteY150-25674" fmla="*/ 1334528 h 1583132"/>
                      <a:gd name="connsiteX151-25675" fmla="*/ 931759 w 2796316"/>
                      <a:gd name="connsiteY151-25676" fmla="*/ 1355876 h 1583132"/>
                      <a:gd name="connsiteX152-25677" fmla="*/ 853483 w 2796316"/>
                      <a:gd name="connsiteY152-25678" fmla="*/ 1362992 h 1583132"/>
                      <a:gd name="connsiteX153-25679" fmla="*/ 842809 w 2796316"/>
                      <a:gd name="connsiteY153-25680" fmla="*/ 1338086 h 1583132"/>
                      <a:gd name="connsiteX154-25681" fmla="*/ 792998 w 2796316"/>
                      <a:gd name="connsiteY154-25682" fmla="*/ 1320296 h 1583132"/>
                      <a:gd name="connsiteX155-25683" fmla="*/ 760976 w 2796316"/>
                      <a:gd name="connsiteY155-25684" fmla="*/ 1263369 h 1583132"/>
                      <a:gd name="connsiteX156-25685" fmla="*/ 757418 w 2796316"/>
                      <a:gd name="connsiteY156-25686" fmla="*/ 1309623 h 1583132"/>
                      <a:gd name="connsiteX157-25687" fmla="*/ 736070 w 2796316"/>
                      <a:gd name="connsiteY157-25688" fmla="*/ 1316738 h 1583132"/>
                      <a:gd name="connsiteX158-25689" fmla="*/ 711164 w 2796316"/>
                      <a:gd name="connsiteY158-25690" fmla="*/ 1309623 h 1583132"/>
                      <a:gd name="connsiteX159-25691" fmla="*/ 693374 w 2796316"/>
                      <a:gd name="connsiteY159-25692" fmla="*/ 1327412 h 1583132"/>
                      <a:gd name="connsiteX160-25693" fmla="*/ 654237 w 2796316"/>
                      <a:gd name="connsiteY160-25694" fmla="*/ 1330970 h 1583132"/>
                      <a:gd name="connsiteX161-25695" fmla="*/ 618657 w 2796316"/>
                      <a:gd name="connsiteY161-25696" fmla="*/ 1298949 h 1583132"/>
                      <a:gd name="connsiteX162-25697" fmla="*/ 572403 w 2796316"/>
                      <a:gd name="connsiteY162-25698" fmla="*/ 1313181 h 1583132"/>
                      <a:gd name="connsiteX163-25699" fmla="*/ 515476 w 2796316"/>
                      <a:gd name="connsiteY163-25700" fmla="*/ 1288275 h 1583132"/>
                      <a:gd name="connsiteX164-25701" fmla="*/ 469222 w 2796316"/>
                      <a:gd name="connsiteY164-25702" fmla="*/ 1259811 h 1583132"/>
                      <a:gd name="connsiteX165-25703" fmla="*/ 412294 w 2796316"/>
                      <a:gd name="connsiteY165-25704" fmla="*/ 1249137 h 1583132"/>
                      <a:gd name="connsiteX166-25705" fmla="*/ 415852 w 2796316"/>
                      <a:gd name="connsiteY166-25706" fmla="*/ 1185093 h 1583132"/>
                      <a:gd name="connsiteX167-25707" fmla="*/ 405178 w 2796316"/>
                      <a:gd name="connsiteY167-25708" fmla="*/ 1138840 h 1583132"/>
                      <a:gd name="connsiteX168-25709" fmla="*/ 433642 w 2796316"/>
                      <a:gd name="connsiteY168-25710" fmla="*/ 1103260 h 1583132"/>
                      <a:gd name="connsiteX169-25711" fmla="*/ 408736 w 2796316"/>
                      <a:gd name="connsiteY169-25712" fmla="*/ 1064122 h 1583132"/>
                      <a:gd name="connsiteX170-25713" fmla="*/ 362483 w 2796316"/>
                      <a:gd name="connsiteY170-25714" fmla="*/ 1078354 h 1583132"/>
                      <a:gd name="connsiteX171-25715" fmla="*/ 337577 w 2796316"/>
                      <a:gd name="connsiteY171-25716" fmla="*/ 1053448 h 1583132"/>
                      <a:gd name="connsiteX172-25717" fmla="*/ 294881 w 2796316"/>
                      <a:gd name="connsiteY172-25718" fmla="*/ 1060564 h 1583132"/>
                      <a:gd name="connsiteX173-25719" fmla="*/ 237953 w 2796316"/>
                      <a:gd name="connsiteY173-25720" fmla="*/ 1039216 h 1583132"/>
                      <a:gd name="connsiteX174-25721" fmla="*/ 216606 w 2796316"/>
                      <a:gd name="connsiteY174-25722" fmla="*/ 1007195 h 1583132"/>
                      <a:gd name="connsiteX175-25723" fmla="*/ 262859 w 2796316"/>
                      <a:gd name="connsiteY175-25724" fmla="*/ 964499 h 1583132"/>
                      <a:gd name="connsiteX176-25725" fmla="*/ 301997 w 2796316"/>
                      <a:gd name="connsiteY176-25726" fmla="*/ 943151 h 1583132"/>
                      <a:gd name="connsiteX177-25727" fmla="*/ 334019 w 2796316"/>
                      <a:gd name="connsiteY177-25728" fmla="*/ 957383 h 1583132"/>
                      <a:gd name="connsiteX178-25729" fmla="*/ 351809 w 2796316"/>
                      <a:gd name="connsiteY178-25730" fmla="*/ 893339 h 1583132"/>
                      <a:gd name="connsiteX179-25731" fmla="*/ 326903 w 2796316"/>
                      <a:gd name="connsiteY179-25732" fmla="*/ 832854 h 1583132"/>
                      <a:gd name="connsiteX180-25733" fmla="*/ 287765 w 2796316"/>
                      <a:gd name="connsiteY180-25734" fmla="*/ 847086 h 1583132"/>
                      <a:gd name="connsiteX181-25735" fmla="*/ 262859 w 2796316"/>
                      <a:gd name="connsiteY181-25736" fmla="*/ 829296 h 1583132"/>
                      <a:gd name="connsiteX182-25737" fmla="*/ 237953 w 2796316"/>
                      <a:gd name="connsiteY182-25738" fmla="*/ 847086 h 1583132"/>
                      <a:gd name="connsiteX183-25739" fmla="*/ 191700 w 2796316"/>
                      <a:gd name="connsiteY183-25740" fmla="*/ 829296 h 1583132"/>
                      <a:gd name="connsiteX184-25741" fmla="*/ 177468 w 2796316"/>
                      <a:gd name="connsiteY184-25742" fmla="*/ 807948 h 1583132"/>
                      <a:gd name="connsiteX185-25743" fmla="*/ 163236 w 2796316"/>
                      <a:gd name="connsiteY185-25744" fmla="*/ 772368 h 1583132"/>
                      <a:gd name="connsiteX186-25745" fmla="*/ 109866 w 2796316"/>
                      <a:gd name="connsiteY186-25746" fmla="*/ 758136 h 1583132"/>
                      <a:gd name="connsiteX187-25747" fmla="*/ 92076 w 2796316"/>
                      <a:gd name="connsiteY187-25748" fmla="*/ 765252 h 1583132"/>
                      <a:gd name="connsiteX188-25749" fmla="*/ 70728 w 2796316"/>
                      <a:gd name="connsiteY188-25750" fmla="*/ 718998 h 1583132"/>
                      <a:gd name="connsiteX189-25751" fmla="*/ 101660 w 2796316"/>
                      <a:gd name="connsiteY189-25752" fmla="*/ 696585 h 1583132"/>
                      <a:gd name="connsiteX190-25753" fmla="*/ 137449 w 2796316"/>
                      <a:gd name="connsiteY190-25754" fmla="*/ 689296 h 1583132"/>
                      <a:gd name="connsiteX191-25755" fmla="*/ 150504 w 2796316"/>
                      <a:gd name="connsiteY191-25756" fmla="*/ 664619 h 1583132"/>
                      <a:gd name="connsiteX192-25757" fmla="*/ 175450 w 2796316"/>
                      <a:gd name="connsiteY192-25758" fmla="*/ 652768 h 1583132"/>
                      <a:gd name="connsiteX193-25759" fmla="*/ 223328 w 2796316"/>
                      <a:gd name="connsiteY193-25760" fmla="*/ 667167 h 1583132"/>
                      <a:gd name="connsiteX194-25761" fmla="*/ 28033 w 2796316"/>
                      <a:gd name="connsiteY194-25762" fmla="*/ 533984 h 1583132"/>
                      <a:gd name="connsiteX0-25763" fmla="*/ 451242 w 2725697"/>
                      <a:gd name="connsiteY0-25764" fmla="*/ 564940 h 1583132"/>
                      <a:gd name="connsiteX1-25765" fmla="*/ 857582 w 2725697"/>
                      <a:gd name="connsiteY1-25766" fmla="*/ 466382 h 1583132"/>
                      <a:gd name="connsiteX2-25767" fmla="*/ 896720 w 2725697"/>
                      <a:gd name="connsiteY2-25768" fmla="*/ 498404 h 1583132"/>
                      <a:gd name="connsiteX3-25769" fmla="*/ 918067 w 2725697"/>
                      <a:gd name="connsiteY3-25770" fmla="*/ 530426 h 1583132"/>
                      <a:gd name="connsiteX4-25771" fmla="*/ 946531 w 2725697"/>
                      <a:gd name="connsiteY4-25772" fmla="*/ 477056 h 1583132"/>
                      <a:gd name="connsiteX5-25773" fmla="*/ 989227 w 2725697"/>
                      <a:gd name="connsiteY5-25774" fmla="*/ 487730 h 1583132"/>
                      <a:gd name="connsiteX6-25775" fmla="*/ 1024807 w 2725697"/>
                      <a:gd name="connsiteY6-25776" fmla="*/ 473498 h 1583132"/>
                      <a:gd name="connsiteX7-25777" fmla="*/ 1063944 w 2725697"/>
                      <a:gd name="connsiteY7-25778" fmla="*/ 441476 h 1583132"/>
                      <a:gd name="connsiteX8-25779" fmla="*/ 1113756 w 2725697"/>
                      <a:gd name="connsiteY8-25780" fmla="*/ 448592 h 1583132"/>
                      <a:gd name="connsiteX9-25781" fmla="*/ 1152894 w 2725697"/>
                      <a:gd name="connsiteY9-25782" fmla="*/ 437918 h 1583132"/>
                      <a:gd name="connsiteX10-25783" fmla="*/ 1163568 w 2725697"/>
                      <a:gd name="connsiteY10-25784" fmla="*/ 494846 h 1583132"/>
                      <a:gd name="connsiteX11-25785" fmla="*/ 1192032 w 2725697"/>
                      <a:gd name="connsiteY11-25786" fmla="*/ 519752 h 1583132"/>
                      <a:gd name="connsiteX12-25787" fmla="*/ 1188474 w 2725697"/>
                      <a:gd name="connsiteY12-25788" fmla="*/ 562447 h 1583132"/>
                      <a:gd name="connsiteX13-25789" fmla="*/ 1181358 w 2725697"/>
                      <a:gd name="connsiteY13-25790" fmla="*/ 601585 h 1583132"/>
                      <a:gd name="connsiteX14-25791" fmla="*/ 1156452 w 2725697"/>
                      <a:gd name="connsiteY14-25792" fmla="*/ 626491 h 1583132"/>
                      <a:gd name="connsiteX15-25793" fmla="*/ 1120872 w 2725697"/>
                      <a:gd name="connsiteY15-25794" fmla="*/ 679861 h 1583132"/>
                      <a:gd name="connsiteX16-25795" fmla="*/ 1145778 w 2725697"/>
                      <a:gd name="connsiteY16-25796" fmla="*/ 694093 h 1583132"/>
                      <a:gd name="connsiteX17-25797" fmla="*/ 1188474 w 2725697"/>
                      <a:gd name="connsiteY17-25798" fmla="*/ 665629 h 1583132"/>
                      <a:gd name="connsiteX18-25799" fmla="*/ 1224053 w 2725697"/>
                      <a:gd name="connsiteY18-25800" fmla="*/ 733230 h 1583132"/>
                      <a:gd name="connsiteX19-25801" fmla="*/ 1259633 w 2725697"/>
                      <a:gd name="connsiteY19-25802" fmla="*/ 736788 h 1583132"/>
                      <a:gd name="connsiteX20-25803" fmla="*/ 1305887 w 2725697"/>
                      <a:gd name="connsiteY20-25804" fmla="*/ 747462 h 1583132"/>
                      <a:gd name="connsiteX21-25805" fmla="*/ 1341467 w 2725697"/>
                      <a:gd name="connsiteY21-25806" fmla="*/ 690535 h 1583132"/>
                      <a:gd name="connsiteX22-25807" fmla="*/ 1380604 w 2725697"/>
                      <a:gd name="connsiteY22-25808" fmla="*/ 665629 h 1583132"/>
                      <a:gd name="connsiteX23-25809" fmla="*/ 1433974 w 2725697"/>
                      <a:gd name="connsiteY23-25810" fmla="*/ 690535 h 1583132"/>
                      <a:gd name="connsiteX24-25811" fmla="*/ 1462438 w 2725697"/>
                      <a:gd name="connsiteY24-25812" fmla="*/ 704767 h 1583132"/>
                      <a:gd name="connsiteX25-25813" fmla="*/ 1487344 w 2725697"/>
                      <a:gd name="connsiteY25-25814" fmla="*/ 694093 h 1583132"/>
                      <a:gd name="connsiteX26-25815" fmla="*/ 1476670 w 2725697"/>
                      <a:gd name="connsiteY26-25816" fmla="*/ 654955 h 1583132"/>
                      <a:gd name="connsiteX27-25817" fmla="*/ 1480228 w 2725697"/>
                      <a:gd name="connsiteY27-25818" fmla="*/ 612259 h 1583132"/>
                      <a:gd name="connsiteX28-25819" fmla="*/ 1515808 w 2725697"/>
                      <a:gd name="connsiteY28-25820" fmla="*/ 580237 h 1583132"/>
                      <a:gd name="connsiteX29-25821" fmla="*/ 1586967 w 2725697"/>
                      <a:gd name="connsiteY29-25822" fmla="*/ 590911 h 1583132"/>
                      <a:gd name="connsiteX30-25823" fmla="*/ 1654569 w 2725697"/>
                      <a:gd name="connsiteY30-25824" fmla="*/ 615817 h 1583132"/>
                      <a:gd name="connsiteX31-25825" fmla="*/ 1700822 w 2725697"/>
                      <a:gd name="connsiteY31-25826" fmla="*/ 615817 h 1583132"/>
                      <a:gd name="connsiteX32-25827" fmla="*/ 1739960 w 2725697"/>
                      <a:gd name="connsiteY32-25828" fmla="*/ 601585 h 1583132"/>
                      <a:gd name="connsiteX33-25829" fmla="*/ 1757750 w 2725697"/>
                      <a:gd name="connsiteY33-25830" fmla="*/ 598027 h 1583132"/>
                      <a:gd name="connsiteX34-25831" fmla="*/ 1775540 w 2725697"/>
                      <a:gd name="connsiteY34-25832" fmla="*/ 630049 h 1583132"/>
                      <a:gd name="connsiteX35-25833" fmla="*/ 1718612 w 2725697"/>
                      <a:gd name="connsiteY35-25834" fmla="*/ 704767 h 1583132"/>
                      <a:gd name="connsiteX36-25835" fmla="*/ 1704380 w 2725697"/>
                      <a:gd name="connsiteY36-25836" fmla="*/ 747462 h 1583132"/>
                      <a:gd name="connsiteX37-25837" fmla="*/ 1739960 w 2725697"/>
                      <a:gd name="connsiteY37-25838" fmla="*/ 761694 h 1583132"/>
                      <a:gd name="connsiteX38-25839" fmla="*/ 1836025 w 2725697"/>
                      <a:gd name="connsiteY38-25840" fmla="*/ 743904 h 1583132"/>
                      <a:gd name="connsiteX39-25841" fmla="*/ 1889395 w 2725697"/>
                      <a:gd name="connsiteY39-25842" fmla="*/ 708324 h 1583132"/>
                      <a:gd name="connsiteX40-25843" fmla="*/ 1932091 w 2725697"/>
                      <a:gd name="connsiteY40-25844" fmla="*/ 722556 h 1583132"/>
                      <a:gd name="connsiteX41-25845" fmla="*/ 1956997 w 2725697"/>
                      <a:gd name="connsiteY41-25846" fmla="*/ 754578 h 1583132"/>
                      <a:gd name="connsiteX42-25847" fmla="*/ 1992576 w 2725697"/>
                      <a:gd name="connsiteY42-25848" fmla="*/ 715440 h 1583132"/>
                      <a:gd name="connsiteX43-25849" fmla="*/ 2003250 w 2725697"/>
                      <a:gd name="connsiteY43-25850" fmla="*/ 558889 h 1583132"/>
                      <a:gd name="connsiteX44-25851" fmla="*/ 2021040 w 2725697"/>
                      <a:gd name="connsiteY44-25852" fmla="*/ 491288 h 1583132"/>
                      <a:gd name="connsiteX45-25853" fmla="*/ 2070852 w 2725697"/>
                      <a:gd name="connsiteY45-25854" fmla="*/ 445034 h 1583132"/>
                      <a:gd name="connsiteX46-25855" fmla="*/ 2088642 w 2725697"/>
                      <a:gd name="connsiteY46-25856" fmla="*/ 348969 h 1583132"/>
                      <a:gd name="connsiteX47-25857" fmla="*/ 2085084 w 2725697"/>
                      <a:gd name="connsiteY47-25858" fmla="*/ 299157 h 1583132"/>
                      <a:gd name="connsiteX48-25859" fmla="*/ 2149127 w 2725697"/>
                      <a:gd name="connsiteY48-25860" fmla="*/ 267135 h 1583132"/>
                      <a:gd name="connsiteX49-25861" fmla="*/ 2170475 w 2725697"/>
                      <a:gd name="connsiteY49-25862" fmla="*/ 224440 h 1583132"/>
                      <a:gd name="connsiteX50-25863" fmla="*/ 2163359 w 2725697"/>
                      <a:gd name="connsiteY50-25864" fmla="*/ 142606 h 1583132"/>
                      <a:gd name="connsiteX51-25865" fmla="*/ 2191823 w 2725697"/>
                      <a:gd name="connsiteY51-25866" fmla="*/ 96353 h 1583132"/>
                      <a:gd name="connsiteX52-25867" fmla="*/ 2255867 w 2725697"/>
                      <a:gd name="connsiteY52-25868" fmla="*/ 92795 h 1583132"/>
                      <a:gd name="connsiteX53-25869" fmla="*/ 2302120 w 2725697"/>
                      <a:gd name="connsiteY53-25870" fmla="*/ 64331 h 1583132"/>
                      <a:gd name="connsiteX54-25871" fmla="*/ 2351932 w 2725697"/>
                      <a:gd name="connsiteY54-25872" fmla="*/ 28751 h 1583132"/>
                      <a:gd name="connsiteX55-25873" fmla="*/ 2387512 w 2725697"/>
                      <a:gd name="connsiteY55-25874" fmla="*/ 287 h 1583132"/>
                      <a:gd name="connsiteX56-25875" fmla="*/ 2430208 w 2725697"/>
                      <a:gd name="connsiteY56-25876" fmla="*/ 46541 h 1583132"/>
                      <a:gd name="connsiteX57-25877" fmla="*/ 2476461 w 2725697"/>
                      <a:gd name="connsiteY57-25878" fmla="*/ 128374 h 1583132"/>
                      <a:gd name="connsiteX58-25879" fmla="*/ 2494251 w 2725697"/>
                      <a:gd name="connsiteY58-25880" fmla="*/ 160396 h 1583132"/>
                      <a:gd name="connsiteX59-25881" fmla="*/ 2544063 w 2725697"/>
                      <a:gd name="connsiteY59-25882" fmla="*/ 139048 h 1583132"/>
                      <a:gd name="connsiteX60-25883" fmla="*/ 2604548 w 2725697"/>
                      <a:gd name="connsiteY60-25884" fmla="*/ 114142 h 1583132"/>
                      <a:gd name="connsiteX61-25885" fmla="*/ 2615222 w 2725697"/>
                      <a:gd name="connsiteY61-25886" fmla="*/ 156838 h 1583132"/>
                      <a:gd name="connsiteX62-25887" fmla="*/ 2668592 w 2725697"/>
                      <a:gd name="connsiteY62-25888" fmla="*/ 149722 h 1583132"/>
                      <a:gd name="connsiteX63-25889" fmla="*/ 2704172 w 2725697"/>
                      <a:gd name="connsiteY63-25890" fmla="*/ 156838 h 1583132"/>
                      <a:gd name="connsiteX64-25891" fmla="*/ 2725520 w 2725697"/>
                      <a:gd name="connsiteY64-25892" fmla="*/ 195976 h 1583132"/>
                      <a:gd name="connsiteX65-25893" fmla="*/ 2711288 w 2725697"/>
                      <a:gd name="connsiteY65-25894" fmla="*/ 227998 h 1583132"/>
                      <a:gd name="connsiteX66-25895" fmla="*/ 2661476 w 2725697"/>
                      <a:gd name="connsiteY66-25896" fmla="*/ 302715 h 1583132"/>
                      <a:gd name="connsiteX67-25897" fmla="*/ 2636570 w 2725697"/>
                      <a:gd name="connsiteY67-25898" fmla="*/ 341853 h 1583132"/>
                      <a:gd name="connsiteX68-25899" fmla="*/ 2618780 w 2725697"/>
                      <a:gd name="connsiteY68-25900" fmla="*/ 391665 h 1583132"/>
                      <a:gd name="connsiteX69-25901" fmla="*/ 2604548 w 2725697"/>
                      <a:gd name="connsiteY69-25902" fmla="*/ 416570 h 1583132"/>
                      <a:gd name="connsiteX70-25903" fmla="*/ 2636570 w 2725697"/>
                      <a:gd name="connsiteY70-25904" fmla="*/ 441476 h 1583132"/>
                      <a:gd name="connsiteX71-25905" fmla="*/ 2611664 w 2725697"/>
                      <a:gd name="connsiteY71-25906" fmla="*/ 494846 h 1583132"/>
                      <a:gd name="connsiteX72-25907" fmla="*/ 2633012 w 2725697"/>
                      <a:gd name="connsiteY72-25908" fmla="*/ 548216 h 1583132"/>
                      <a:gd name="connsiteX73-25909" fmla="*/ 2590316 w 2725697"/>
                      <a:gd name="connsiteY73-25910" fmla="*/ 537542 h 1583132"/>
                      <a:gd name="connsiteX74-25911" fmla="*/ 2544063 w 2725697"/>
                      <a:gd name="connsiteY74-25912" fmla="*/ 526868 h 1583132"/>
                      <a:gd name="connsiteX75-25913" fmla="*/ 2572527 w 2725697"/>
                      <a:gd name="connsiteY75-25914" fmla="*/ 558889 h 1583132"/>
                      <a:gd name="connsiteX76-25915" fmla="*/ 2544063 w 2725697"/>
                      <a:gd name="connsiteY76-25916" fmla="*/ 605143 h 1583132"/>
                      <a:gd name="connsiteX77-25917" fmla="*/ 2522715 w 2725697"/>
                      <a:gd name="connsiteY77-25918" fmla="*/ 612259 h 1583132"/>
                      <a:gd name="connsiteX78-25919" fmla="*/ 2512041 w 2725697"/>
                      <a:gd name="connsiteY78-25920" fmla="*/ 644281 h 1583132"/>
                      <a:gd name="connsiteX79-25921" fmla="*/ 2476461 w 2725697"/>
                      <a:gd name="connsiteY79-25922" fmla="*/ 676303 h 1583132"/>
                      <a:gd name="connsiteX80-25923" fmla="*/ 2462229 w 2725697"/>
                      <a:gd name="connsiteY80-25924" fmla="*/ 708324 h 1583132"/>
                      <a:gd name="connsiteX81-25925" fmla="*/ 2426650 w 2725697"/>
                      <a:gd name="connsiteY81-25926" fmla="*/ 711882 h 1583132"/>
                      <a:gd name="connsiteX82-25927" fmla="*/ 2394628 w 2725697"/>
                      <a:gd name="connsiteY82-25928" fmla="*/ 715440 h 1583132"/>
                      <a:gd name="connsiteX83-25929" fmla="*/ 2380396 w 2725697"/>
                      <a:gd name="connsiteY83-25930" fmla="*/ 754578 h 1583132"/>
                      <a:gd name="connsiteX84-25931" fmla="*/ 2376838 w 2725697"/>
                      <a:gd name="connsiteY84-25932" fmla="*/ 768810 h 1583132"/>
                      <a:gd name="connsiteX85-25933" fmla="*/ 2337700 w 2725697"/>
                      <a:gd name="connsiteY85-25934" fmla="*/ 825738 h 1583132"/>
                      <a:gd name="connsiteX86-25935" fmla="*/ 2302120 w 2725697"/>
                      <a:gd name="connsiteY86-25936" fmla="*/ 847086 h 1583132"/>
                      <a:gd name="connsiteX87-25937" fmla="*/ 2291446 w 2725697"/>
                      <a:gd name="connsiteY87-25938" fmla="*/ 847086 h 1583132"/>
                      <a:gd name="connsiteX88-25939" fmla="*/ 2270099 w 2725697"/>
                      <a:gd name="connsiteY88-25940" fmla="*/ 871991 h 1583132"/>
                      <a:gd name="connsiteX89-25941" fmla="*/ 2248751 w 2725697"/>
                      <a:gd name="connsiteY89-25942" fmla="*/ 879107 h 1583132"/>
                      <a:gd name="connsiteX90-25943" fmla="*/ 2216729 w 2725697"/>
                      <a:gd name="connsiteY90-25944" fmla="*/ 900455 h 1583132"/>
                      <a:gd name="connsiteX91-25945" fmla="*/ 2174033 w 2725697"/>
                      <a:gd name="connsiteY91-25946" fmla="*/ 907571 h 1583132"/>
                      <a:gd name="connsiteX92-25947" fmla="*/ 2145569 w 2725697"/>
                      <a:gd name="connsiteY92-25948" fmla="*/ 985847 h 1583132"/>
                      <a:gd name="connsiteX93-25949" fmla="*/ 2113548 w 2725697"/>
                      <a:gd name="connsiteY93-25950" fmla="*/ 1039216 h 1583132"/>
                      <a:gd name="connsiteX94-25951" fmla="*/ 2077968 w 2725697"/>
                      <a:gd name="connsiteY94-25952" fmla="*/ 1042774 h 1583132"/>
                      <a:gd name="connsiteX95-25953" fmla="*/ 2053062 w 2725697"/>
                      <a:gd name="connsiteY95-25954" fmla="*/ 1057006 h 1583132"/>
                      <a:gd name="connsiteX96-25955" fmla="*/ 2024598 w 2725697"/>
                      <a:gd name="connsiteY96-25956" fmla="*/ 1064122 h 1583132"/>
                      <a:gd name="connsiteX97-25957" fmla="*/ 1978344 w 2725697"/>
                      <a:gd name="connsiteY97-25958" fmla="*/ 1081912 h 1583132"/>
                      <a:gd name="connsiteX98-25959" fmla="*/ 1960555 w 2725697"/>
                      <a:gd name="connsiteY98-25960" fmla="*/ 1060564 h 1583132"/>
                      <a:gd name="connsiteX99-25961" fmla="*/ 1946323 w 2725697"/>
                      <a:gd name="connsiteY99-25962" fmla="*/ 1081912 h 1583132"/>
                      <a:gd name="connsiteX100-25963" fmla="*/ 1935649 w 2725697"/>
                      <a:gd name="connsiteY100-25964" fmla="*/ 1106818 h 1583132"/>
                      <a:gd name="connsiteX101-25965" fmla="*/ 1900069 w 2725697"/>
                      <a:gd name="connsiteY101-25966" fmla="*/ 1081912 h 1583132"/>
                      <a:gd name="connsiteX102-25967" fmla="*/ 1864489 w 2725697"/>
                      <a:gd name="connsiteY102-25968" fmla="*/ 1089028 h 1583132"/>
                      <a:gd name="connsiteX103-25969" fmla="*/ 1821794 w 2725697"/>
                      <a:gd name="connsiteY103-25970" fmla="*/ 1117492 h 1583132"/>
                      <a:gd name="connsiteX104-25971" fmla="*/ 1793330 w 2725697"/>
                      <a:gd name="connsiteY104-25972" fmla="*/ 1103260 h 1583132"/>
                      <a:gd name="connsiteX105-25973" fmla="*/ 1800446 w 2725697"/>
                      <a:gd name="connsiteY105-25974" fmla="*/ 1078354 h 1583132"/>
                      <a:gd name="connsiteX106-25975" fmla="*/ 1761308 w 2725697"/>
                      <a:gd name="connsiteY106-25976" fmla="*/ 1106818 h 1583132"/>
                      <a:gd name="connsiteX107-25977" fmla="*/ 1761308 w 2725697"/>
                      <a:gd name="connsiteY107-25978" fmla="*/ 1138840 h 1583132"/>
                      <a:gd name="connsiteX108-25979" fmla="*/ 1743518 w 2725697"/>
                      <a:gd name="connsiteY108-25980" fmla="*/ 1128166 h 1583132"/>
                      <a:gd name="connsiteX109-25981" fmla="*/ 1729286 w 2725697"/>
                      <a:gd name="connsiteY109-25982" fmla="*/ 1149514 h 1583132"/>
                      <a:gd name="connsiteX110-25983" fmla="*/ 1722170 w 2725697"/>
                      <a:gd name="connsiteY110-25984" fmla="*/ 1188651 h 1583132"/>
                      <a:gd name="connsiteX111-25985" fmla="*/ 1658127 w 2725697"/>
                      <a:gd name="connsiteY111-25986" fmla="*/ 1188651 h 1583132"/>
                      <a:gd name="connsiteX112-25987" fmla="*/ 1654569 w 2725697"/>
                      <a:gd name="connsiteY112-25988" fmla="*/ 1142398 h 1583132"/>
                      <a:gd name="connsiteX113-25989" fmla="*/ 1594083 w 2725697"/>
                      <a:gd name="connsiteY113-25990" fmla="*/ 1081912 h 1583132"/>
                      <a:gd name="connsiteX114-25991" fmla="*/ 1583409 w 2725697"/>
                      <a:gd name="connsiteY114-25992" fmla="*/ 1053448 h 1583132"/>
                      <a:gd name="connsiteX115-25993" fmla="*/ 1597641 w 2725697"/>
                      <a:gd name="connsiteY115-25994" fmla="*/ 1113934 h 1583132"/>
                      <a:gd name="connsiteX116-25995" fmla="*/ 1569177 w 2725697"/>
                      <a:gd name="connsiteY116-25996" fmla="*/ 1103260 h 1583132"/>
                      <a:gd name="connsiteX117-25997" fmla="*/ 1601199 w 2725697"/>
                      <a:gd name="connsiteY117-25998" fmla="*/ 1174419 h 1583132"/>
                      <a:gd name="connsiteX118-25999" fmla="*/ 1586967 w 2725697"/>
                      <a:gd name="connsiteY118-26000" fmla="*/ 1213557 h 1583132"/>
                      <a:gd name="connsiteX119-26001" fmla="*/ 1572735 w 2725697"/>
                      <a:gd name="connsiteY119-26002" fmla="*/ 1217115 h 1583132"/>
                      <a:gd name="connsiteX120-26003" fmla="*/ 1544271 w 2725697"/>
                      <a:gd name="connsiteY120-26004" fmla="*/ 1192209 h 1583132"/>
                      <a:gd name="connsiteX121-26005" fmla="*/ 1530039 w 2725697"/>
                      <a:gd name="connsiteY121-26006" fmla="*/ 1224231 h 1583132"/>
                      <a:gd name="connsiteX122-26007" fmla="*/ 1505134 w 2725697"/>
                      <a:gd name="connsiteY122-26008" fmla="*/ 1217115 h 1583132"/>
                      <a:gd name="connsiteX123-26009" fmla="*/ 1501576 w 2725697"/>
                      <a:gd name="connsiteY123-26010" fmla="*/ 1181535 h 1583132"/>
                      <a:gd name="connsiteX124-26011" fmla="*/ 1494460 w 2725697"/>
                      <a:gd name="connsiteY124-26012" fmla="*/ 1266927 h 1583132"/>
                      <a:gd name="connsiteX125-26013" fmla="*/ 1451764 w 2725697"/>
                      <a:gd name="connsiteY125-26014" fmla="*/ 1274043 h 1583132"/>
                      <a:gd name="connsiteX126-26015" fmla="*/ 1430416 w 2725697"/>
                      <a:gd name="connsiteY126-26016" fmla="*/ 1288275 h 1583132"/>
                      <a:gd name="connsiteX127-26017" fmla="*/ 1398394 w 2725697"/>
                      <a:gd name="connsiteY127-26018" fmla="*/ 1277601 h 1583132"/>
                      <a:gd name="connsiteX128-26019" fmla="*/ 1362815 w 2725697"/>
                      <a:gd name="connsiteY128-26020" fmla="*/ 1302507 h 1583132"/>
                      <a:gd name="connsiteX129-26021" fmla="*/ 1323677 w 2725697"/>
                      <a:gd name="connsiteY129-26022" fmla="*/ 1284717 h 1583132"/>
                      <a:gd name="connsiteX130-26023" fmla="*/ 1313003 w 2725697"/>
                      <a:gd name="connsiteY130-26024" fmla="*/ 1295391 h 1583132"/>
                      <a:gd name="connsiteX131-26025" fmla="*/ 1288097 w 2725697"/>
                      <a:gd name="connsiteY131-26026" fmla="*/ 1330970 h 1583132"/>
                      <a:gd name="connsiteX132-26027" fmla="*/ 1277423 w 2725697"/>
                      <a:gd name="connsiteY132-26028" fmla="*/ 1309623 h 1583132"/>
                      <a:gd name="connsiteX133-26029" fmla="*/ 1270307 w 2725697"/>
                      <a:gd name="connsiteY133-26030" fmla="*/ 1291833 h 1583132"/>
                      <a:gd name="connsiteX134-26031" fmla="*/ 1256075 w 2725697"/>
                      <a:gd name="connsiteY134-26032" fmla="*/ 1330970 h 1583132"/>
                      <a:gd name="connsiteX135-26033" fmla="*/ 1188474 w 2725697"/>
                      <a:gd name="connsiteY135-26034" fmla="*/ 1338086 h 1583132"/>
                      <a:gd name="connsiteX136-26035" fmla="*/ 1156452 w 2725697"/>
                      <a:gd name="connsiteY136-26036" fmla="*/ 1359434 h 1583132"/>
                      <a:gd name="connsiteX137-26037" fmla="*/ 1088850 w 2725697"/>
                      <a:gd name="connsiteY137-26038" fmla="*/ 1387898 h 1583132"/>
                      <a:gd name="connsiteX138-26039" fmla="*/ 1046155 w 2725697"/>
                      <a:gd name="connsiteY138-26040" fmla="*/ 1430594 h 1583132"/>
                      <a:gd name="connsiteX139-26041" fmla="*/ 978553 w 2725697"/>
                      <a:gd name="connsiteY139-26042" fmla="*/ 1437710 h 1583132"/>
                      <a:gd name="connsiteX140-26043" fmla="*/ 1024807 w 2725697"/>
                      <a:gd name="connsiteY140-26044" fmla="*/ 1476847 h 1583132"/>
                      <a:gd name="connsiteX141-26045" fmla="*/ 1017691 w 2725697"/>
                      <a:gd name="connsiteY141-26046" fmla="*/ 1501753 h 1583132"/>
                      <a:gd name="connsiteX142-26047" fmla="*/ 1042597 w 2725697"/>
                      <a:gd name="connsiteY142-26048" fmla="*/ 1537333 h 1583132"/>
                      <a:gd name="connsiteX143-26049" fmla="*/ 992785 w 2725697"/>
                      <a:gd name="connsiteY143-26050" fmla="*/ 1576471 h 1583132"/>
                      <a:gd name="connsiteX144-26051" fmla="*/ 925183 w 2725697"/>
                      <a:gd name="connsiteY144-26052" fmla="*/ 1580029 h 1583132"/>
                      <a:gd name="connsiteX145-26053" fmla="*/ 910951 w 2725697"/>
                      <a:gd name="connsiteY145-26054" fmla="*/ 1544449 h 1583132"/>
                      <a:gd name="connsiteX146-26055" fmla="*/ 882488 w 2725697"/>
                      <a:gd name="connsiteY146-26056" fmla="*/ 1473289 h 1583132"/>
                      <a:gd name="connsiteX147-26057" fmla="*/ 889604 w 2725697"/>
                      <a:gd name="connsiteY147-26058" fmla="*/ 1419920 h 1583132"/>
                      <a:gd name="connsiteX148-26059" fmla="*/ 903836 w 2725697"/>
                      <a:gd name="connsiteY148-26060" fmla="*/ 1355876 h 1583132"/>
                      <a:gd name="connsiteX149-26061" fmla="*/ 921625 w 2725697"/>
                      <a:gd name="connsiteY149-26062" fmla="*/ 1355876 h 1583132"/>
                      <a:gd name="connsiteX150-26063" fmla="*/ 889604 w 2725697"/>
                      <a:gd name="connsiteY150-26064" fmla="*/ 1334528 h 1583132"/>
                      <a:gd name="connsiteX151-26065" fmla="*/ 861140 w 2725697"/>
                      <a:gd name="connsiteY151-26066" fmla="*/ 1355876 h 1583132"/>
                      <a:gd name="connsiteX152-26067" fmla="*/ 782864 w 2725697"/>
                      <a:gd name="connsiteY152-26068" fmla="*/ 1362992 h 1583132"/>
                      <a:gd name="connsiteX153-26069" fmla="*/ 772190 w 2725697"/>
                      <a:gd name="connsiteY153-26070" fmla="*/ 1338086 h 1583132"/>
                      <a:gd name="connsiteX154-26071" fmla="*/ 722379 w 2725697"/>
                      <a:gd name="connsiteY154-26072" fmla="*/ 1320296 h 1583132"/>
                      <a:gd name="connsiteX155-26073" fmla="*/ 690357 w 2725697"/>
                      <a:gd name="connsiteY155-26074" fmla="*/ 1263369 h 1583132"/>
                      <a:gd name="connsiteX156-26075" fmla="*/ 686799 w 2725697"/>
                      <a:gd name="connsiteY156-26076" fmla="*/ 1309623 h 1583132"/>
                      <a:gd name="connsiteX157-26077" fmla="*/ 665451 w 2725697"/>
                      <a:gd name="connsiteY157-26078" fmla="*/ 1316738 h 1583132"/>
                      <a:gd name="connsiteX158-26079" fmla="*/ 640545 w 2725697"/>
                      <a:gd name="connsiteY158-26080" fmla="*/ 1309623 h 1583132"/>
                      <a:gd name="connsiteX159-26081" fmla="*/ 622755 w 2725697"/>
                      <a:gd name="connsiteY159-26082" fmla="*/ 1327412 h 1583132"/>
                      <a:gd name="connsiteX160-26083" fmla="*/ 583618 w 2725697"/>
                      <a:gd name="connsiteY160-26084" fmla="*/ 1330970 h 1583132"/>
                      <a:gd name="connsiteX161-26085" fmla="*/ 548038 w 2725697"/>
                      <a:gd name="connsiteY161-26086" fmla="*/ 1298949 h 1583132"/>
                      <a:gd name="connsiteX162-26087" fmla="*/ 501784 w 2725697"/>
                      <a:gd name="connsiteY162-26088" fmla="*/ 1313181 h 1583132"/>
                      <a:gd name="connsiteX163-26089" fmla="*/ 444857 w 2725697"/>
                      <a:gd name="connsiteY163-26090" fmla="*/ 1288275 h 1583132"/>
                      <a:gd name="connsiteX164-26091" fmla="*/ 398603 w 2725697"/>
                      <a:gd name="connsiteY164-26092" fmla="*/ 1259811 h 1583132"/>
                      <a:gd name="connsiteX165-26093" fmla="*/ 341675 w 2725697"/>
                      <a:gd name="connsiteY165-26094" fmla="*/ 1249137 h 1583132"/>
                      <a:gd name="connsiteX166-26095" fmla="*/ 345233 w 2725697"/>
                      <a:gd name="connsiteY166-26096" fmla="*/ 1185093 h 1583132"/>
                      <a:gd name="connsiteX167-26097" fmla="*/ 334559 w 2725697"/>
                      <a:gd name="connsiteY167-26098" fmla="*/ 1138840 h 1583132"/>
                      <a:gd name="connsiteX168-26099" fmla="*/ 363023 w 2725697"/>
                      <a:gd name="connsiteY168-26100" fmla="*/ 1103260 h 1583132"/>
                      <a:gd name="connsiteX169-26101" fmla="*/ 338117 w 2725697"/>
                      <a:gd name="connsiteY169-26102" fmla="*/ 1064122 h 1583132"/>
                      <a:gd name="connsiteX170-26103" fmla="*/ 291864 w 2725697"/>
                      <a:gd name="connsiteY170-26104" fmla="*/ 1078354 h 1583132"/>
                      <a:gd name="connsiteX171-26105" fmla="*/ 266958 w 2725697"/>
                      <a:gd name="connsiteY171-26106" fmla="*/ 1053448 h 1583132"/>
                      <a:gd name="connsiteX172-26107" fmla="*/ 224262 w 2725697"/>
                      <a:gd name="connsiteY172-26108" fmla="*/ 1060564 h 1583132"/>
                      <a:gd name="connsiteX173-26109" fmla="*/ 167334 w 2725697"/>
                      <a:gd name="connsiteY173-26110" fmla="*/ 1039216 h 1583132"/>
                      <a:gd name="connsiteX174-26111" fmla="*/ 145987 w 2725697"/>
                      <a:gd name="connsiteY174-26112" fmla="*/ 1007195 h 1583132"/>
                      <a:gd name="connsiteX175-26113" fmla="*/ 192240 w 2725697"/>
                      <a:gd name="connsiteY175-26114" fmla="*/ 964499 h 1583132"/>
                      <a:gd name="connsiteX176-26115" fmla="*/ 231378 w 2725697"/>
                      <a:gd name="connsiteY176-26116" fmla="*/ 943151 h 1583132"/>
                      <a:gd name="connsiteX177-26117" fmla="*/ 263400 w 2725697"/>
                      <a:gd name="connsiteY177-26118" fmla="*/ 957383 h 1583132"/>
                      <a:gd name="connsiteX178-26119" fmla="*/ 281190 w 2725697"/>
                      <a:gd name="connsiteY178-26120" fmla="*/ 893339 h 1583132"/>
                      <a:gd name="connsiteX179-26121" fmla="*/ 256284 w 2725697"/>
                      <a:gd name="connsiteY179-26122" fmla="*/ 832854 h 1583132"/>
                      <a:gd name="connsiteX180-26123" fmla="*/ 217146 w 2725697"/>
                      <a:gd name="connsiteY180-26124" fmla="*/ 847086 h 1583132"/>
                      <a:gd name="connsiteX181-26125" fmla="*/ 192240 w 2725697"/>
                      <a:gd name="connsiteY181-26126" fmla="*/ 829296 h 1583132"/>
                      <a:gd name="connsiteX182-26127" fmla="*/ 167334 w 2725697"/>
                      <a:gd name="connsiteY182-26128" fmla="*/ 847086 h 1583132"/>
                      <a:gd name="connsiteX183-26129" fmla="*/ 121081 w 2725697"/>
                      <a:gd name="connsiteY183-26130" fmla="*/ 829296 h 1583132"/>
                      <a:gd name="connsiteX184-26131" fmla="*/ 106849 w 2725697"/>
                      <a:gd name="connsiteY184-26132" fmla="*/ 807948 h 1583132"/>
                      <a:gd name="connsiteX185-26133" fmla="*/ 92617 w 2725697"/>
                      <a:gd name="connsiteY185-26134" fmla="*/ 772368 h 1583132"/>
                      <a:gd name="connsiteX186-26135" fmla="*/ 39247 w 2725697"/>
                      <a:gd name="connsiteY186-26136" fmla="*/ 758136 h 1583132"/>
                      <a:gd name="connsiteX187-26137" fmla="*/ 21457 w 2725697"/>
                      <a:gd name="connsiteY187-26138" fmla="*/ 765252 h 1583132"/>
                      <a:gd name="connsiteX188-26139" fmla="*/ 109 w 2725697"/>
                      <a:gd name="connsiteY188-26140" fmla="*/ 718998 h 1583132"/>
                      <a:gd name="connsiteX189-26141" fmla="*/ 31041 w 2725697"/>
                      <a:gd name="connsiteY189-26142" fmla="*/ 696585 h 1583132"/>
                      <a:gd name="connsiteX190-26143" fmla="*/ 66830 w 2725697"/>
                      <a:gd name="connsiteY190-26144" fmla="*/ 689296 h 1583132"/>
                      <a:gd name="connsiteX191-26145" fmla="*/ 79885 w 2725697"/>
                      <a:gd name="connsiteY191-26146" fmla="*/ 664619 h 1583132"/>
                      <a:gd name="connsiteX192-26147" fmla="*/ 104831 w 2725697"/>
                      <a:gd name="connsiteY192-26148" fmla="*/ 652768 h 1583132"/>
                      <a:gd name="connsiteX193-26149" fmla="*/ 152709 w 2725697"/>
                      <a:gd name="connsiteY193-26150" fmla="*/ 667167 h 1583132"/>
                      <a:gd name="connsiteX194-26151" fmla="*/ 451242 w 2725697"/>
                      <a:gd name="connsiteY194-26152" fmla="*/ 564940 h 1583132"/>
                      <a:gd name="connsiteX0-26153" fmla="*/ 451242 w 2725697"/>
                      <a:gd name="connsiteY0-26154" fmla="*/ 564940 h 1583132"/>
                      <a:gd name="connsiteX1-26155" fmla="*/ 896720 w 2725697"/>
                      <a:gd name="connsiteY1-26156" fmla="*/ 498404 h 1583132"/>
                      <a:gd name="connsiteX2-26157" fmla="*/ 918067 w 2725697"/>
                      <a:gd name="connsiteY2-26158" fmla="*/ 530426 h 1583132"/>
                      <a:gd name="connsiteX3-26159" fmla="*/ 946531 w 2725697"/>
                      <a:gd name="connsiteY3-26160" fmla="*/ 477056 h 1583132"/>
                      <a:gd name="connsiteX4-26161" fmla="*/ 989227 w 2725697"/>
                      <a:gd name="connsiteY4-26162" fmla="*/ 487730 h 1583132"/>
                      <a:gd name="connsiteX5-26163" fmla="*/ 1024807 w 2725697"/>
                      <a:gd name="connsiteY5-26164" fmla="*/ 473498 h 1583132"/>
                      <a:gd name="connsiteX6-26165" fmla="*/ 1063944 w 2725697"/>
                      <a:gd name="connsiteY6-26166" fmla="*/ 441476 h 1583132"/>
                      <a:gd name="connsiteX7-26167" fmla="*/ 1113756 w 2725697"/>
                      <a:gd name="connsiteY7-26168" fmla="*/ 448592 h 1583132"/>
                      <a:gd name="connsiteX8-26169" fmla="*/ 1152894 w 2725697"/>
                      <a:gd name="connsiteY8-26170" fmla="*/ 437918 h 1583132"/>
                      <a:gd name="connsiteX9-26171" fmla="*/ 1163568 w 2725697"/>
                      <a:gd name="connsiteY9-26172" fmla="*/ 494846 h 1583132"/>
                      <a:gd name="connsiteX10-26173" fmla="*/ 1192032 w 2725697"/>
                      <a:gd name="connsiteY10-26174" fmla="*/ 519752 h 1583132"/>
                      <a:gd name="connsiteX11-26175" fmla="*/ 1188474 w 2725697"/>
                      <a:gd name="connsiteY11-26176" fmla="*/ 562447 h 1583132"/>
                      <a:gd name="connsiteX12-26177" fmla="*/ 1181358 w 2725697"/>
                      <a:gd name="connsiteY12-26178" fmla="*/ 601585 h 1583132"/>
                      <a:gd name="connsiteX13-26179" fmla="*/ 1156452 w 2725697"/>
                      <a:gd name="connsiteY13-26180" fmla="*/ 626491 h 1583132"/>
                      <a:gd name="connsiteX14-26181" fmla="*/ 1120872 w 2725697"/>
                      <a:gd name="connsiteY14-26182" fmla="*/ 679861 h 1583132"/>
                      <a:gd name="connsiteX15-26183" fmla="*/ 1145778 w 2725697"/>
                      <a:gd name="connsiteY15-26184" fmla="*/ 694093 h 1583132"/>
                      <a:gd name="connsiteX16-26185" fmla="*/ 1188474 w 2725697"/>
                      <a:gd name="connsiteY16-26186" fmla="*/ 665629 h 1583132"/>
                      <a:gd name="connsiteX17-26187" fmla="*/ 1224053 w 2725697"/>
                      <a:gd name="connsiteY17-26188" fmla="*/ 733230 h 1583132"/>
                      <a:gd name="connsiteX18-26189" fmla="*/ 1259633 w 2725697"/>
                      <a:gd name="connsiteY18-26190" fmla="*/ 736788 h 1583132"/>
                      <a:gd name="connsiteX19-26191" fmla="*/ 1305887 w 2725697"/>
                      <a:gd name="connsiteY19-26192" fmla="*/ 747462 h 1583132"/>
                      <a:gd name="connsiteX20-26193" fmla="*/ 1341467 w 2725697"/>
                      <a:gd name="connsiteY20-26194" fmla="*/ 690535 h 1583132"/>
                      <a:gd name="connsiteX21-26195" fmla="*/ 1380604 w 2725697"/>
                      <a:gd name="connsiteY21-26196" fmla="*/ 665629 h 1583132"/>
                      <a:gd name="connsiteX22-26197" fmla="*/ 1433974 w 2725697"/>
                      <a:gd name="connsiteY22-26198" fmla="*/ 690535 h 1583132"/>
                      <a:gd name="connsiteX23-26199" fmla="*/ 1462438 w 2725697"/>
                      <a:gd name="connsiteY23-26200" fmla="*/ 704767 h 1583132"/>
                      <a:gd name="connsiteX24-26201" fmla="*/ 1487344 w 2725697"/>
                      <a:gd name="connsiteY24-26202" fmla="*/ 694093 h 1583132"/>
                      <a:gd name="connsiteX25-26203" fmla="*/ 1476670 w 2725697"/>
                      <a:gd name="connsiteY25-26204" fmla="*/ 654955 h 1583132"/>
                      <a:gd name="connsiteX26-26205" fmla="*/ 1480228 w 2725697"/>
                      <a:gd name="connsiteY26-26206" fmla="*/ 612259 h 1583132"/>
                      <a:gd name="connsiteX27-26207" fmla="*/ 1515808 w 2725697"/>
                      <a:gd name="connsiteY27-26208" fmla="*/ 580237 h 1583132"/>
                      <a:gd name="connsiteX28-26209" fmla="*/ 1586967 w 2725697"/>
                      <a:gd name="connsiteY28-26210" fmla="*/ 590911 h 1583132"/>
                      <a:gd name="connsiteX29-26211" fmla="*/ 1654569 w 2725697"/>
                      <a:gd name="connsiteY29-26212" fmla="*/ 615817 h 1583132"/>
                      <a:gd name="connsiteX30-26213" fmla="*/ 1700822 w 2725697"/>
                      <a:gd name="connsiteY30-26214" fmla="*/ 615817 h 1583132"/>
                      <a:gd name="connsiteX31-26215" fmla="*/ 1739960 w 2725697"/>
                      <a:gd name="connsiteY31-26216" fmla="*/ 601585 h 1583132"/>
                      <a:gd name="connsiteX32-26217" fmla="*/ 1757750 w 2725697"/>
                      <a:gd name="connsiteY32-26218" fmla="*/ 598027 h 1583132"/>
                      <a:gd name="connsiteX33-26219" fmla="*/ 1775540 w 2725697"/>
                      <a:gd name="connsiteY33-26220" fmla="*/ 630049 h 1583132"/>
                      <a:gd name="connsiteX34-26221" fmla="*/ 1718612 w 2725697"/>
                      <a:gd name="connsiteY34-26222" fmla="*/ 704767 h 1583132"/>
                      <a:gd name="connsiteX35-26223" fmla="*/ 1704380 w 2725697"/>
                      <a:gd name="connsiteY35-26224" fmla="*/ 747462 h 1583132"/>
                      <a:gd name="connsiteX36-26225" fmla="*/ 1739960 w 2725697"/>
                      <a:gd name="connsiteY36-26226" fmla="*/ 761694 h 1583132"/>
                      <a:gd name="connsiteX37-26227" fmla="*/ 1836025 w 2725697"/>
                      <a:gd name="connsiteY37-26228" fmla="*/ 743904 h 1583132"/>
                      <a:gd name="connsiteX38-26229" fmla="*/ 1889395 w 2725697"/>
                      <a:gd name="connsiteY38-26230" fmla="*/ 708324 h 1583132"/>
                      <a:gd name="connsiteX39-26231" fmla="*/ 1932091 w 2725697"/>
                      <a:gd name="connsiteY39-26232" fmla="*/ 722556 h 1583132"/>
                      <a:gd name="connsiteX40-26233" fmla="*/ 1956997 w 2725697"/>
                      <a:gd name="connsiteY40-26234" fmla="*/ 754578 h 1583132"/>
                      <a:gd name="connsiteX41-26235" fmla="*/ 1992576 w 2725697"/>
                      <a:gd name="connsiteY41-26236" fmla="*/ 715440 h 1583132"/>
                      <a:gd name="connsiteX42-26237" fmla="*/ 2003250 w 2725697"/>
                      <a:gd name="connsiteY42-26238" fmla="*/ 558889 h 1583132"/>
                      <a:gd name="connsiteX43-26239" fmla="*/ 2021040 w 2725697"/>
                      <a:gd name="connsiteY43-26240" fmla="*/ 491288 h 1583132"/>
                      <a:gd name="connsiteX44-26241" fmla="*/ 2070852 w 2725697"/>
                      <a:gd name="connsiteY44-26242" fmla="*/ 445034 h 1583132"/>
                      <a:gd name="connsiteX45-26243" fmla="*/ 2088642 w 2725697"/>
                      <a:gd name="connsiteY45-26244" fmla="*/ 348969 h 1583132"/>
                      <a:gd name="connsiteX46-26245" fmla="*/ 2085084 w 2725697"/>
                      <a:gd name="connsiteY46-26246" fmla="*/ 299157 h 1583132"/>
                      <a:gd name="connsiteX47-26247" fmla="*/ 2149127 w 2725697"/>
                      <a:gd name="connsiteY47-26248" fmla="*/ 267135 h 1583132"/>
                      <a:gd name="connsiteX48-26249" fmla="*/ 2170475 w 2725697"/>
                      <a:gd name="connsiteY48-26250" fmla="*/ 224440 h 1583132"/>
                      <a:gd name="connsiteX49-26251" fmla="*/ 2163359 w 2725697"/>
                      <a:gd name="connsiteY49-26252" fmla="*/ 142606 h 1583132"/>
                      <a:gd name="connsiteX50-26253" fmla="*/ 2191823 w 2725697"/>
                      <a:gd name="connsiteY50-26254" fmla="*/ 96353 h 1583132"/>
                      <a:gd name="connsiteX51-26255" fmla="*/ 2255867 w 2725697"/>
                      <a:gd name="connsiteY51-26256" fmla="*/ 92795 h 1583132"/>
                      <a:gd name="connsiteX52-26257" fmla="*/ 2302120 w 2725697"/>
                      <a:gd name="connsiteY52-26258" fmla="*/ 64331 h 1583132"/>
                      <a:gd name="connsiteX53-26259" fmla="*/ 2351932 w 2725697"/>
                      <a:gd name="connsiteY53-26260" fmla="*/ 28751 h 1583132"/>
                      <a:gd name="connsiteX54-26261" fmla="*/ 2387512 w 2725697"/>
                      <a:gd name="connsiteY54-26262" fmla="*/ 287 h 1583132"/>
                      <a:gd name="connsiteX55-26263" fmla="*/ 2430208 w 2725697"/>
                      <a:gd name="connsiteY55-26264" fmla="*/ 46541 h 1583132"/>
                      <a:gd name="connsiteX56-26265" fmla="*/ 2476461 w 2725697"/>
                      <a:gd name="connsiteY56-26266" fmla="*/ 128374 h 1583132"/>
                      <a:gd name="connsiteX57-26267" fmla="*/ 2494251 w 2725697"/>
                      <a:gd name="connsiteY57-26268" fmla="*/ 160396 h 1583132"/>
                      <a:gd name="connsiteX58-26269" fmla="*/ 2544063 w 2725697"/>
                      <a:gd name="connsiteY58-26270" fmla="*/ 139048 h 1583132"/>
                      <a:gd name="connsiteX59-26271" fmla="*/ 2604548 w 2725697"/>
                      <a:gd name="connsiteY59-26272" fmla="*/ 114142 h 1583132"/>
                      <a:gd name="connsiteX60-26273" fmla="*/ 2615222 w 2725697"/>
                      <a:gd name="connsiteY60-26274" fmla="*/ 156838 h 1583132"/>
                      <a:gd name="connsiteX61-26275" fmla="*/ 2668592 w 2725697"/>
                      <a:gd name="connsiteY61-26276" fmla="*/ 149722 h 1583132"/>
                      <a:gd name="connsiteX62-26277" fmla="*/ 2704172 w 2725697"/>
                      <a:gd name="connsiteY62-26278" fmla="*/ 156838 h 1583132"/>
                      <a:gd name="connsiteX63-26279" fmla="*/ 2725520 w 2725697"/>
                      <a:gd name="connsiteY63-26280" fmla="*/ 195976 h 1583132"/>
                      <a:gd name="connsiteX64-26281" fmla="*/ 2711288 w 2725697"/>
                      <a:gd name="connsiteY64-26282" fmla="*/ 227998 h 1583132"/>
                      <a:gd name="connsiteX65-26283" fmla="*/ 2661476 w 2725697"/>
                      <a:gd name="connsiteY65-26284" fmla="*/ 302715 h 1583132"/>
                      <a:gd name="connsiteX66-26285" fmla="*/ 2636570 w 2725697"/>
                      <a:gd name="connsiteY66-26286" fmla="*/ 341853 h 1583132"/>
                      <a:gd name="connsiteX67-26287" fmla="*/ 2618780 w 2725697"/>
                      <a:gd name="connsiteY67-26288" fmla="*/ 391665 h 1583132"/>
                      <a:gd name="connsiteX68-26289" fmla="*/ 2604548 w 2725697"/>
                      <a:gd name="connsiteY68-26290" fmla="*/ 416570 h 1583132"/>
                      <a:gd name="connsiteX69-26291" fmla="*/ 2636570 w 2725697"/>
                      <a:gd name="connsiteY69-26292" fmla="*/ 441476 h 1583132"/>
                      <a:gd name="connsiteX70-26293" fmla="*/ 2611664 w 2725697"/>
                      <a:gd name="connsiteY70-26294" fmla="*/ 494846 h 1583132"/>
                      <a:gd name="connsiteX71-26295" fmla="*/ 2633012 w 2725697"/>
                      <a:gd name="connsiteY71-26296" fmla="*/ 548216 h 1583132"/>
                      <a:gd name="connsiteX72-26297" fmla="*/ 2590316 w 2725697"/>
                      <a:gd name="connsiteY72-26298" fmla="*/ 537542 h 1583132"/>
                      <a:gd name="connsiteX73-26299" fmla="*/ 2544063 w 2725697"/>
                      <a:gd name="connsiteY73-26300" fmla="*/ 526868 h 1583132"/>
                      <a:gd name="connsiteX74-26301" fmla="*/ 2572527 w 2725697"/>
                      <a:gd name="connsiteY74-26302" fmla="*/ 558889 h 1583132"/>
                      <a:gd name="connsiteX75-26303" fmla="*/ 2544063 w 2725697"/>
                      <a:gd name="connsiteY75-26304" fmla="*/ 605143 h 1583132"/>
                      <a:gd name="connsiteX76-26305" fmla="*/ 2522715 w 2725697"/>
                      <a:gd name="connsiteY76-26306" fmla="*/ 612259 h 1583132"/>
                      <a:gd name="connsiteX77-26307" fmla="*/ 2512041 w 2725697"/>
                      <a:gd name="connsiteY77-26308" fmla="*/ 644281 h 1583132"/>
                      <a:gd name="connsiteX78-26309" fmla="*/ 2476461 w 2725697"/>
                      <a:gd name="connsiteY78-26310" fmla="*/ 676303 h 1583132"/>
                      <a:gd name="connsiteX79-26311" fmla="*/ 2462229 w 2725697"/>
                      <a:gd name="connsiteY79-26312" fmla="*/ 708324 h 1583132"/>
                      <a:gd name="connsiteX80-26313" fmla="*/ 2426650 w 2725697"/>
                      <a:gd name="connsiteY80-26314" fmla="*/ 711882 h 1583132"/>
                      <a:gd name="connsiteX81-26315" fmla="*/ 2394628 w 2725697"/>
                      <a:gd name="connsiteY81-26316" fmla="*/ 715440 h 1583132"/>
                      <a:gd name="connsiteX82-26317" fmla="*/ 2380396 w 2725697"/>
                      <a:gd name="connsiteY82-26318" fmla="*/ 754578 h 1583132"/>
                      <a:gd name="connsiteX83-26319" fmla="*/ 2376838 w 2725697"/>
                      <a:gd name="connsiteY83-26320" fmla="*/ 768810 h 1583132"/>
                      <a:gd name="connsiteX84-26321" fmla="*/ 2337700 w 2725697"/>
                      <a:gd name="connsiteY84-26322" fmla="*/ 825738 h 1583132"/>
                      <a:gd name="connsiteX85-26323" fmla="*/ 2302120 w 2725697"/>
                      <a:gd name="connsiteY85-26324" fmla="*/ 847086 h 1583132"/>
                      <a:gd name="connsiteX86-26325" fmla="*/ 2291446 w 2725697"/>
                      <a:gd name="connsiteY86-26326" fmla="*/ 847086 h 1583132"/>
                      <a:gd name="connsiteX87-26327" fmla="*/ 2270099 w 2725697"/>
                      <a:gd name="connsiteY87-26328" fmla="*/ 871991 h 1583132"/>
                      <a:gd name="connsiteX88-26329" fmla="*/ 2248751 w 2725697"/>
                      <a:gd name="connsiteY88-26330" fmla="*/ 879107 h 1583132"/>
                      <a:gd name="connsiteX89-26331" fmla="*/ 2216729 w 2725697"/>
                      <a:gd name="connsiteY89-26332" fmla="*/ 900455 h 1583132"/>
                      <a:gd name="connsiteX90-26333" fmla="*/ 2174033 w 2725697"/>
                      <a:gd name="connsiteY90-26334" fmla="*/ 907571 h 1583132"/>
                      <a:gd name="connsiteX91-26335" fmla="*/ 2145569 w 2725697"/>
                      <a:gd name="connsiteY91-26336" fmla="*/ 985847 h 1583132"/>
                      <a:gd name="connsiteX92-26337" fmla="*/ 2113548 w 2725697"/>
                      <a:gd name="connsiteY92-26338" fmla="*/ 1039216 h 1583132"/>
                      <a:gd name="connsiteX93-26339" fmla="*/ 2077968 w 2725697"/>
                      <a:gd name="connsiteY93-26340" fmla="*/ 1042774 h 1583132"/>
                      <a:gd name="connsiteX94-26341" fmla="*/ 2053062 w 2725697"/>
                      <a:gd name="connsiteY94-26342" fmla="*/ 1057006 h 1583132"/>
                      <a:gd name="connsiteX95-26343" fmla="*/ 2024598 w 2725697"/>
                      <a:gd name="connsiteY95-26344" fmla="*/ 1064122 h 1583132"/>
                      <a:gd name="connsiteX96-26345" fmla="*/ 1978344 w 2725697"/>
                      <a:gd name="connsiteY96-26346" fmla="*/ 1081912 h 1583132"/>
                      <a:gd name="connsiteX97-26347" fmla="*/ 1960555 w 2725697"/>
                      <a:gd name="connsiteY97-26348" fmla="*/ 1060564 h 1583132"/>
                      <a:gd name="connsiteX98-26349" fmla="*/ 1946323 w 2725697"/>
                      <a:gd name="connsiteY98-26350" fmla="*/ 1081912 h 1583132"/>
                      <a:gd name="connsiteX99-26351" fmla="*/ 1935649 w 2725697"/>
                      <a:gd name="connsiteY99-26352" fmla="*/ 1106818 h 1583132"/>
                      <a:gd name="connsiteX100-26353" fmla="*/ 1900069 w 2725697"/>
                      <a:gd name="connsiteY100-26354" fmla="*/ 1081912 h 1583132"/>
                      <a:gd name="connsiteX101-26355" fmla="*/ 1864489 w 2725697"/>
                      <a:gd name="connsiteY101-26356" fmla="*/ 1089028 h 1583132"/>
                      <a:gd name="connsiteX102-26357" fmla="*/ 1821794 w 2725697"/>
                      <a:gd name="connsiteY102-26358" fmla="*/ 1117492 h 1583132"/>
                      <a:gd name="connsiteX103-26359" fmla="*/ 1793330 w 2725697"/>
                      <a:gd name="connsiteY103-26360" fmla="*/ 1103260 h 1583132"/>
                      <a:gd name="connsiteX104-26361" fmla="*/ 1800446 w 2725697"/>
                      <a:gd name="connsiteY104-26362" fmla="*/ 1078354 h 1583132"/>
                      <a:gd name="connsiteX105-26363" fmla="*/ 1761308 w 2725697"/>
                      <a:gd name="connsiteY105-26364" fmla="*/ 1106818 h 1583132"/>
                      <a:gd name="connsiteX106-26365" fmla="*/ 1761308 w 2725697"/>
                      <a:gd name="connsiteY106-26366" fmla="*/ 1138840 h 1583132"/>
                      <a:gd name="connsiteX107-26367" fmla="*/ 1743518 w 2725697"/>
                      <a:gd name="connsiteY107-26368" fmla="*/ 1128166 h 1583132"/>
                      <a:gd name="connsiteX108-26369" fmla="*/ 1729286 w 2725697"/>
                      <a:gd name="connsiteY108-26370" fmla="*/ 1149514 h 1583132"/>
                      <a:gd name="connsiteX109-26371" fmla="*/ 1722170 w 2725697"/>
                      <a:gd name="connsiteY109-26372" fmla="*/ 1188651 h 1583132"/>
                      <a:gd name="connsiteX110-26373" fmla="*/ 1658127 w 2725697"/>
                      <a:gd name="connsiteY110-26374" fmla="*/ 1188651 h 1583132"/>
                      <a:gd name="connsiteX111-26375" fmla="*/ 1654569 w 2725697"/>
                      <a:gd name="connsiteY111-26376" fmla="*/ 1142398 h 1583132"/>
                      <a:gd name="connsiteX112-26377" fmla="*/ 1594083 w 2725697"/>
                      <a:gd name="connsiteY112-26378" fmla="*/ 1081912 h 1583132"/>
                      <a:gd name="connsiteX113-26379" fmla="*/ 1583409 w 2725697"/>
                      <a:gd name="connsiteY113-26380" fmla="*/ 1053448 h 1583132"/>
                      <a:gd name="connsiteX114-26381" fmla="*/ 1597641 w 2725697"/>
                      <a:gd name="connsiteY114-26382" fmla="*/ 1113934 h 1583132"/>
                      <a:gd name="connsiteX115-26383" fmla="*/ 1569177 w 2725697"/>
                      <a:gd name="connsiteY115-26384" fmla="*/ 1103260 h 1583132"/>
                      <a:gd name="connsiteX116-26385" fmla="*/ 1601199 w 2725697"/>
                      <a:gd name="connsiteY116-26386" fmla="*/ 1174419 h 1583132"/>
                      <a:gd name="connsiteX117-26387" fmla="*/ 1586967 w 2725697"/>
                      <a:gd name="connsiteY117-26388" fmla="*/ 1213557 h 1583132"/>
                      <a:gd name="connsiteX118-26389" fmla="*/ 1572735 w 2725697"/>
                      <a:gd name="connsiteY118-26390" fmla="*/ 1217115 h 1583132"/>
                      <a:gd name="connsiteX119-26391" fmla="*/ 1544271 w 2725697"/>
                      <a:gd name="connsiteY119-26392" fmla="*/ 1192209 h 1583132"/>
                      <a:gd name="connsiteX120-26393" fmla="*/ 1530039 w 2725697"/>
                      <a:gd name="connsiteY120-26394" fmla="*/ 1224231 h 1583132"/>
                      <a:gd name="connsiteX121-26395" fmla="*/ 1505134 w 2725697"/>
                      <a:gd name="connsiteY121-26396" fmla="*/ 1217115 h 1583132"/>
                      <a:gd name="connsiteX122-26397" fmla="*/ 1501576 w 2725697"/>
                      <a:gd name="connsiteY122-26398" fmla="*/ 1181535 h 1583132"/>
                      <a:gd name="connsiteX123-26399" fmla="*/ 1494460 w 2725697"/>
                      <a:gd name="connsiteY123-26400" fmla="*/ 1266927 h 1583132"/>
                      <a:gd name="connsiteX124-26401" fmla="*/ 1451764 w 2725697"/>
                      <a:gd name="connsiteY124-26402" fmla="*/ 1274043 h 1583132"/>
                      <a:gd name="connsiteX125-26403" fmla="*/ 1430416 w 2725697"/>
                      <a:gd name="connsiteY125-26404" fmla="*/ 1288275 h 1583132"/>
                      <a:gd name="connsiteX126-26405" fmla="*/ 1398394 w 2725697"/>
                      <a:gd name="connsiteY126-26406" fmla="*/ 1277601 h 1583132"/>
                      <a:gd name="connsiteX127-26407" fmla="*/ 1362815 w 2725697"/>
                      <a:gd name="connsiteY127-26408" fmla="*/ 1302507 h 1583132"/>
                      <a:gd name="connsiteX128-26409" fmla="*/ 1323677 w 2725697"/>
                      <a:gd name="connsiteY128-26410" fmla="*/ 1284717 h 1583132"/>
                      <a:gd name="connsiteX129-26411" fmla="*/ 1313003 w 2725697"/>
                      <a:gd name="connsiteY129-26412" fmla="*/ 1295391 h 1583132"/>
                      <a:gd name="connsiteX130-26413" fmla="*/ 1288097 w 2725697"/>
                      <a:gd name="connsiteY130-26414" fmla="*/ 1330970 h 1583132"/>
                      <a:gd name="connsiteX131-26415" fmla="*/ 1277423 w 2725697"/>
                      <a:gd name="connsiteY131-26416" fmla="*/ 1309623 h 1583132"/>
                      <a:gd name="connsiteX132-26417" fmla="*/ 1270307 w 2725697"/>
                      <a:gd name="connsiteY132-26418" fmla="*/ 1291833 h 1583132"/>
                      <a:gd name="connsiteX133-26419" fmla="*/ 1256075 w 2725697"/>
                      <a:gd name="connsiteY133-26420" fmla="*/ 1330970 h 1583132"/>
                      <a:gd name="connsiteX134-26421" fmla="*/ 1188474 w 2725697"/>
                      <a:gd name="connsiteY134-26422" fmla="*/ 1338086 h 1583132"/>
                      <a:gd name="connsiteX135-26423" fmla="*/ 1156452 w 2725697"/>
                      <a:gd name="connsiteY135-26424" fmla="*/ 1359434 h 1583132"/>
                      <a:gd name="connsiteX136-26425" fmla="*/ 1088850 w 2725697"/>
                      <a:gd name="connsiteY136-26426" fmla="*/ 1387898 h 1583132"/>
                      <a:gd name="connsiteX137-26427" fmla="*/ 1046155 w 2725697"/>
                      <a:gd name="connsiteY137-26428" fmla="*/ 1430594 h 1583132"/>
                      <a:gd name="connsiteX138-26429" fmla="*/ 978553 w 2725697"/>
                      <a:gd name="connsiteY138-26430" fmla="*/ 1437710 h 1583132"/>
                      <a:gd name="connsiteX139-26431" fmla="*/ 1024807 w 2725697"/>
                      <a:gd name="connsiteY139-26432" fmla="*/ 1476847 h 1583132"/>
                      <a:gd name="connsiteX140-26433" fmla="*/ 1017691 w 2725697"/>
                      <a:gd name="connsiteY140-26434" fmla="*/ 1501753 h 1583132"/>
                      <a:gd name="connsiteX141-26435" fmla="*/ 1042597 w 2725697"/>
                      <a:gd name="connsiteY141-26436" fmla="*/ 1537333 h 1583132"/>
                      <a:gd name="connsiteX142-26437" fmla="*/ 992785 w 2725697"/>
                      <a:gd name="connsiteY142-26438" fmla="*/ 1576471 h 1583132"/>
                      <a:gd name="connsiteX143-26439" fmla="*/ 925183 w 2725697"/>
                      <a:gd name="connsiteY143-26440" fmla="*/ 1580029 h 1583132"/>
                      <a:gd name="connsiteX144-26441" fmla="*/ 910951 w 2725697"/>
                      <a:gd name="connsiteY144-26442" fmla="*/ 1544449 h 1583132"/>
                      <a:gd name="connsiteX145-26443" fmla="*/ 882488 w 2725697"/>
                      <a:gd name="connsiteY145-26444" fmla="*/ 1473289 h 1583132"/>
                      <a:gd name="connsiteX146-26445" fmla="*/ 889604 w 2725697"/>
                      <a:gd name="connsiteY146-26446" fmla="*/ 1419920 h 1583132"/>
                      <a:gd name="connsiteX147-26447" fmla="*/ 903836 w 2725697"/>
                      <a:gd name="connsiteY147-26448" fmla="*/ 1355876 h 1583132"/>
                      <a:gd name="connsiteX148-26449" fmla="*/ 921625 w 2725697"/>
                      <a:gd name="connsiteY148-26450" fmla="*/ 1355876 h 1583132"/>
                      <a:gd name="connsiteX149-26451" fmla="*/ 889604 w 2725697"/>
                      <a:gd name="connsiteY149-26452" fmla="*/ 1334528 h 1583132"/>
                      <a:gd name="connsiteX150-26453" fmla="*/ 861140 w 2725697"/>
                      <a:gd name="connsiteY150-26454" fmla="*/ 1355876 h 1583132"/>
                      <a:gd name="connsiteX151-26455" fmla="*/ 782864 w 2725697"/>
                      <a:gd name="connsiteY151-26456" fmla="*/ 1362992 h 1583132"/>
                      <a:gd name="connsiteX152-26457" fmla="*/ 772190 w 2725697"/>
                      <a:gd name="connsiteY152-26458" fmla="*/ 1338086 h 1583132"/>
                      <a:gd name="connsiteX153-26459" fmla="*/ 722379 w 2725697"/>
                      <a:gd name="connsiteY153-26460" fmla="*/ 1320296 h 1583132"/>
                      <a:gd name="connsiteX154-26461" fmla="*/ 690357 w 2725697"/>
                      <a:gd name="connsiteY154-26462" fmla="*/ 1263369 h 1583132"/>
                      <a:gd name="connsiteX155-26463" fmla="*/ 686799 w 2725697"/>
                      <a:gd name="connsiteY155-26464" fmla="*/ 1309623 h 1583132"/>
                      <a:gd name="connsiteX156-26465" fmla="*/ 665451 w 2725697"/>
                      <a:gd name="connsiteY156-26466" fmla="*/ 1316738 h 1583132"/>
                      <a:gd name="connsiteX157-26467" fmla="*/ 640545 w 2725697"/>
                      <a:gd name="connsiteY157-26468" fmla="*/ 1309623 h 1583132"/>
                      <a:gd name="connsiteX158-26469" fmla="*/ 622755 w 2725697"/>
                      <a:gd name="connsiteY158-26470" fmla="*/ 1327412 h 1583132"/>
                      <a:gd name="connsiteX159-26471" fmla="*/ 583618 w 2725697"/>
                      <a:gd name="connsiteY159-26472" fmla="*/ 1330970 h 1583132"/>
                      <a:gd name="connsiteX160-26473" fmla="*/ 548038 w 2725697"/>
                      <a:gd name="connsiteY160-26474" fmla="*/ 1298949 h 1583132"/>
                      <a:gd name="connsiteX161-26475" fmla="*/ 501784 w 2725697"/>
                      <a:gd name="connsiteY161-26476" fmla="*/ 1313181 h 1583132"/>
                      <a:gd name="connsiteX162-26477" fmla="*/ 444857 w 2725697"/>
                      <a:gd name="connsiteY162-26478" fmla="*/ 1288275 h 1583132"/>
                      <a:gd name="connsiteX163-26479" fmla="*/ 398603 w 2725697"/>
                      <a:gd name="connsiteY163-26480" fmla="*/ 1259811 h 1583132"/>
                      <a:gd name="connsiteX164-26481" fmla="*/ 341675 w 2725697"/>
                      <a:gd name="connsiteY164-26482" fmla="*/ 1249137 h 1583132"/>
                      <a:gd name="connsiteX165-26483" fmla="*/ 345233 w 2725697"/>
                      <a:gd name="connsiteY165-26484" fmla="*/ 1185093 h 1583132"/>
                      <a:gd name="connsiteX166-26485" fmla="*/ 334559 w 2725697"/>
                      <a:gd name="connsiteY166-26486" fmla="*/ 1138840 h 1583132"/>
                      <a:gd name="connsiteX167-26487" fmla="*/ 363023 w 2725697"/>
                      <a:gd name="connsiteY167-26488" fmla="*/ 1103260 h 1583132"/>
                      <a:gd name="connsiteX168-26489" fmla="*/ 338117 w 2725697"/>
                      <a:gd name="connsiteY168-26490" fmla="*/ 1064122 h 1583132"/>
                      <a:gd name="connsiteX169-26491" fmla="*/ 291864 w 2725697"/>
                      <a:gd name="connsiteY169-26492" fmla="*/ 1078354 h 1583132"/>
                      <a:gd name="connsiteX170-26493" fmla="*/ 266958 w 2725697"/>
                      <a:gd name="connsiteY170-26494" fmla="*/ 1053448 h 1583132"/>
                      <a:gd name="connsiteX171-26495" fmla="*/ 224262 w 2725697"/>
                      <a:gd name="connsiteY171-26496" fmla="*/ 1060564 h 1583132"/>
                      <a:gd name="connsiteX172-26497" fmla="*/ 167334 w 2725697"/>
                      <a:gd name="connsiteY172-26498" fmla="*/ 1039216 h 1583132"/>
                      <a:gd name="connsiteX173-26499" fmla="*/ 145987 w 2725697"/>
                      <a:gd name="connsiteY173-26500" fmla="*/ 1007195 h 1583132"/>
                      <a:gd name="connsiteX174-26501" fmla="*/ 192240 w 2725697"/>
                      <a:gd name="connsiteY174-26502" fmla="*/ 964499 h 1583132"/>
                      <a:gd name="connsiteX175-26503" fmla="*/ 231378 w 2725697"/>
                      <a:gd name="connsiteY175-26504" fmla="*/ 943151 h 1583132"/>
                      <a:gd name="connsiteX176-26505" fmla="*/ 263400 w 2725697"/>
                      <a:gd name="connsiteY176-26506" fmla="*/ 957383 h 1583132"/>
                      <a:gd name="connsiteX177-26507" fmla="*/ 281190 w 2725697"/>
                      <a:gd name="connsiteY177-26508" fmla="*/ 893339 h 1583132"/>
                      <a:gd name="connsiteX178-26509" fmla="*/ 256284 w 2725697"/>
                      <a:gd name="connsiteY178-26510" fmla="*/ 832854 h 1583132"/>
                      <a:gd name="connsiteX179-26511" fmla="*/ 217146 w 2725697"/>
                      <a:gd name="connsiteY179-26512" fmla="*/ 847086 h 1583132"/>
                      <a:gd name="connsiteX180-26513" fmla="*/ 192240 w 2725697"/>
                      <a:gd name="connsiteY180-26514" fmla="*/ 829296 h 1583132"/>
                      <a:gd name="connsiteX181-26515" fmla="*/ 167334 w 2725697"/>
                      <a:gd name="connsiteY181-26516" fmla="*/ 847086 h 1583132"/>
                      <a:gd name="connsiteX182-26517" fmla="*/ 121081 w 2725697"/>
                      <a:gd name="connsiteY182-26518" fmla="*/ 829296 h 1583132"/>
                      <a:gd name="connsiteX183-26519" fmla="*/ 106849 w 2725697"/>
                      <a:gd name="connsiteY183-26520" fmla="*/ 807948 h 1583132"/>
                      <a:gd name="connsiteX184-26521" fmla="*/ 92617 w 2725697"/>
                      <a:gd name="connsiteY184-26522" fmla="*/ 772368 h 1583132"/>
                      <a:gd name="connsiteX185-26523" fmla="*/ 39247 w 2725697"/>
                      <a:gd name="connsiteY185-26524" fmla="*/ 758136 h 1583132"/>
                      <a:gd name="connsiteX186-26525" fmla="*/ 21457 w 2725697"/>
                      <a:gd name="connsiteY186-26526" fmla="*/ 765252 h 1583132"/>
                      <a:gd name="connsiteX187-26527" fmla="*/ 109 w 2725697"/>
                      <a:gd name="connsiteY187-26528" fmla="*/ 718998 h 1583132"/>
                      <a:gd name="connsiteX188-26529" fmla="*/ 31041 w 2725697"/>
                      <a:gd name="connsiteY188-26530" fmla="*/ 696585 h 1583132"/>
                      <a:gd name="connsiteX189-26531" fmla="*/ 66830 w 2725697"/>
                      <a:gd name="connsiteY189-26532" fmla="*/ 689296 h 1583132"/>
                      <a:gd name="connsiteX190-26533" fmla="*/ 79885 w 2725697"/>
                      <a:gd name="connsiteY190-26534" fmla="*/ 664619 h 1583132"/>
                      <a:gd name="connsiteX191-26535" fmla="*/ 104831 w 2725697"/>
                      <a:gd name="connsiteY191-26536" fmla="*/ 652768 h 1583132"/>
                      <a:gd name="connsiteX192-26537" fmla="*/ 152709 w 2725697"/>
                      <a:gd name="connsiteY192-26538" fmla="*/ 667167 h 1583132"/>
                      <a:gd name="connsiteX193-26539" fmla="*/ 451242 w 2725697"/>
                      <a:gd name="connsiteY193-26540" fmla="*/ 564940 h 1583132"/>
                      <a:gd name="connsiteX0-26541" fmla="*/ 451242 w 2725697"/>
                      <a:gd name="connsiteY0-26542" fmla="*/ 564940 h 1583132"/>
                      <a:gd name="connsiteX1-26543" fmla="*/ 896720 w 2725697"/>
                      <a:gd name="connsiteY1-26544" fmla="*/ 498404 h 1583132"/>
                      <a:gd name="connsiteX2-26545" fmla="*/ 918067 w 2725697"/>
                      <a:gd name="connsiteY2-26546" fmla="*/ 530426 h 1583132"/>
                      <a:gd name="connsiteX3-26547" fmla="*/ 946531 w 2725697"/>
                      <a:gd name="connsiteY3-26548" fmla="*/ 477056 h 1583132"/>
                      <a:gd name="connsiteX4-26549" fmla="*/ 989227 w 2725697"/>
                      <a:gd name="connsiteY4-26550" fmla="*/ 487730 h 1583132"/>
                      <a:gd name="connsiteX5-26551" fmla="*/ 1024807 w 2725697"/>
                      <a:gd name="connsiteY5-26552" fmla="*/ 473498 h 1583132"/>
                      <a:gd name="connsiteX6-26553" fmla="*/ 1063944 w 2725697"/>
                      <a:gd name="connsiteY6-26554" fmla="*/ 441476 h 1583132"/>
                      <a:gd name="connsiteX7-26555" fmla="*/ 1113756 w 2725697"/>
                      <a:gd name="connsiteY7-26556" fmla="*/ 448592 h 1583132"/>
                      <a:gd name="connsiteX8-26557" fmla="*/ 1152894 w 2725697"/>
                      <a:gd name="connsiteY8-26558" fmla="*/ 437918 h 1583132"/>
                      <a:gd name="connsiteX9-26559" fmla="*/ 1163568 w 2725697"/>
                      <a:gd name="connsiteY9-26560" fmla="*/ 494846 h 1583132"/>
                      <a:gd name="connsiteX10-26561" fmla="*/ 1192032 w 2725697"/>
                      <a:gd name="connsiteY10-26562" fmla="*/ 519752 h 1583132"/>
                      <a:gd name="connsiteX11-26563" fmla="*/ 1188474 w 2725697"/>
                      <a:gd name="connsiteY11-26564" fmla="*/ 562447 h 1583132"/>
                      <a:gd name="connsiteX12-26565" fmla="*/ 1181358 w 2725697"/>
                      <a:gd name="connsiteY12-26566" fmla="*/ 601585 h 1583132"/>
                      <a:gd name="connsiteX13-26567" fmla="*/ 1156452 w 2725697"/>
                      <a:gd name="connsiteY13-26568" fmla="*/ 626491 h 1583132"/>
                      <a:gd name="connsiteX14-26569" fmla="*/ 1120872 w 2725697"/>
                      <a:gd name="connsiteY14-26570" fmla="*/ 679861 h 1583132"/>
                      <a:gd name="connsiteX15-26571" fmla="*/ 1145778 w 2725697"/>
                      <a:gd name="connsiteY15-26572" fmla="*/ 694093 h 1583132"/>
                      <a:gd name="connsiteX16-26573" fmla="*/ 1188474 w 2725697"/>
                      <a:gd name="connsiteY16-26574" fmla="*/ 665629 h 1583132"/>
                      <a:gd name="connsiteX17-26575" fmla="*/ 1224053 w 2725697"/>
                      <a:gd name="connsiteY17-26576" fmla="*/ 733230 h 1583132"/>
                      <a:gd name="connsiteX18-26577" fmla="*/ 1259633 w 2725697"/>
                      <a:gd name="connsiteY18-26578" fmla="*/ 736788 h 1583132"/>
                      <a:gd name="connsiteX19-26579" fmla="*/ 1305887 w 2725697"/>
                      <a:gd name="connsiteY19-26580" fmla="*/ 747462 h 1583132"/>
                      <a:gd name="connsiteX20-26581" fmla="*/ 1341467 w 2725697"/>
                      <a:gd name="connsiteY20-26582" fmla="*/ 690535 h 1583132"/>
                      <a:gd name="connsiteX21-26583" fmla="*/ 1380604 w 2725697"/>
                      <a:gd name="connsiteY21-26584" fmla="*/ 665629 h 1583132"/>
                      <a:gd name="connsiteX22-26585" fmla="*/ 1433974 w 2725697"/>
                      <a:gd name="connsiteY22-26586" fmla="*/ 690535 h 1583132"/>
                      <a:gd name="connsiteX23-26587" fmla="*/ 1462438 w 2725697"/>
                      <a:gd name="connsiteY23-26588" fmla="*/ 704767 h 1583132"/>
                      <a:gd name="connsiteX24-26589" fmla="*/ 1487344 w 2725697"/>
                      <a:gd name="connsiteY24-26590" fmla="*/ 694093 h 1583132"/>
                      <a:gd name="connsiteX25-26591" fmla="*/ 1476670 w 2725697"/>
                      <a:gd name="connsiteY25-26592" fmla="*/ 654955 h 1583132"/>
                      <a:gd name="connsiteX26-26593" fmla="*/ 1480228 w 2725697"/>
                      <a:gd name="connsiteY26-26594" fmla="*/ 612259 h 1583132"/>
                      <a:gd name="connsiteX27-26595" fmla="*/ 1515808 w 2725697"/>
                      <a:gd name="connsiteY27-26596" fmla="*/ 580237 h 1583132"/>
                      <a:gd name="connsiteX28-26597" fmla="*/ 1586967 w 2725697"/>
                      <a:gd name="connsiteY28-26598" fmla="*/ 590911 h 1583132"/>
                      <a:gd name="connsiteX29-26599" fmla="*/ 1654569 w 2725697"/>
                      <a:gd name="connsiteY29-26600" fmla="*/ 615817 h 1583132"/>
                      <a:gd name="connsiteX30-26601" fmla="*/ 1700822 w 2725697"/>
                      <a:gd name="connsiteY30-26602" fmla="*/ 615817 h 1583132"/>
                      <a:gd name="connsiteX31-26603" fmla="*/ 1739960 w 2725697"/>
                      <a:gd name="connsiteY31-26604" fmla="*/ 601585 h 1583132"/>
                      <a:gd name="connsiteX32-26605" fmla="*/ 1757750 w 2725697"/>
                      <a:gd name="connsiteY32-26606" fmla="*/ 598027 h 1583132"/>
                      <a:gd name="connsiteX33-26607" fmla="*/ 1775540 w 2725697"/>
                      <a:gd name="connsiteY33-26608" fmla="*/ 630049 h 1583132"/>
                      <a:gd name="connsiteX34-26609" fmla="*/ 1718612 w 2725697"/>
                      <a:gd name="connsiteY34-26610" fmla="*/ 704767 h 1583132"/>
                      <a:gd name="connsiteX35-26611" fmla="*/ 1704380 w 2725697"/>
                      <a:gd name="connsiteY35-26612" fmla="*/ 747462 h 1583132"/>
                      <a:gd name="connsiteX36-26613" fmla="*/ 1739960 w 2725697"/>
                      <a:gd name="connsiteY36-26614" fmla="*/ 761694 h 1583132"/>
                      <a:gd name="connsiteX37-26615" fmla="*/ 1836025 w 2725697"/>
                      <a:gd name="connsiteY37-26616" fmla="*/ 743904 h 1583132"/>
                      <a:gd name="connsiteX38-26617" fmla="*/ 1889395 w 2725697"/>
                      <a:gd name="connsiteY38-26618" fmla="*/ 708324 h 1583132"/>
                      <a:gd name="connsiteX39-26619" fmla="*/ 1932091 w 2725697"/>
                      <a:gd name="connsiteY39-26620" fmla="*/ 722556 h 1583132"/>
                      <a:gd name="connsiteX40-26621" fmla="*/ 1956997 w 2725697"/>
                      <a:gd name="connsiteY40-26622" fmla="*/ 754578 h 1583132"/>
                      <a:gd name="connsiteX41-26623" fmla="*/ 1992576 w 2725697"/>
                      <a:gd name="connsiteY41-26624" fmla="*/ 715440 h 1583132"/>
                      <a:gd name="connsiteX42-26625" fmla="*/ 2003250 w 2725697"/>
                      <a:gd name="connsiteY42-26626" fmla="*/ 558889 h 1583132"/>
                      <a:gd name="connsiteX43-26627" fmla="*/ 2021040 w 2725697"/>
                      <a:gd name="connsiteY43-26628" fmla="*/ 491288 h 1583132"/>
                      <a:gd name="connsiteX44-26629" fmla="*/ 2070852 w 2725697"/>
                      <a:gd name="connsiteY44-26630" fmla="*/ 445034 h 1583132"/>
                      <a:gd name="connsiteX45-26631" fmla="*/ 2088642 w 2725697"/>
                      <a:gd name="connsiteY45-26632" fmla="*/ 348969 h 1583132"/>
                      <a:gd name="connsiteX46-26633" fmla="*/ 2085084 w 2725697"/>
                      <a:gd name="connsiteY46-26634" fmla="*/ 299157 h 1583132"/>
                      <a:gd name="connsiteX47-26635" fmla="*/ 2149127 w 2725697"/>
                      <a:gd name="connsiteY47-26636" fmla="*/ 267135 h 1583132"/>
                      <a:gd name="connsiteX48-26637" fmla="*/ 2170475 w 2725697"/>
                      <a:gd name="connsiteY48-26638" fmla="*/ 224440 h 1583132"/>
                      <a:gd name="connsiteX49-26639" fmla="*/ 2163359 w 2725697"/>
                      <a:gd name="connsiteY49-26640" fmla="*/ 142606 h 1583132"/>
                      <a:gd name="connsiteX50-26641" fmla="*/ 2191823 w 2725697"/>
                      <a:gd name="connsiteY50-26642" fmla="*/ 96353 h 1583132"/>
                      <a:gd name="connsiteX51-26643" fmla="*/ 2255867 w 2725697"/>
                      <a:gd name="connsiteY51-26644" fmla="*/ 92795 h 1583132"/>
                      <a:gd name="connsiteX52-26645" fmla="*/ 2302120 w 2725697"/>
                      <a:gd name="connsiteY52-26646" fmla="*/ 64331 h 1583132"/>
                      <a:gd name="connsiteX53-26647" fmla="*/ 2351932 w 2725697"/>
                      <a:gd name="connsiteY53-26648" fmla="*/ 28751 h 1583132"/>
                      <a:gd name="connsiteX54-26649" fmla="*/ 2387512 w 2725697"/>
                      <a:gd name="connsiteY54-26650" fmla="*/ 287 h 1583132"/>
                      <a:gd name="connsiteX55-26651" fmla="*/ 2430208 w 2725697"/>
                      <a:gd name="connsiteY55-26652" fmla="*/ 46541 h 1583132"/>
                      <a:gd name="connsiteX56-26653" fmla="*/ 2476461 w 2725697"/>
                      <a:gd name="connsiteY56-26654" fmla="*/ 128374 h 1583132"/>
                      <a:gd name="connsiteX57-26655" fmla="*/ 2494251 w 2725697"/>
                      <a:gd name="connsiteY57-26656" fmla="*/ 160396 h 1583132"/>
                      <a:gd name="connsiteX58-26657" fmla="*/ 2544063 w 2725697"/>
                      <a:gd name="connsiteY58-26658" fmla="*/ 139048 h 1583132"/>
                      <a:gd name="connsiteX59-26659" fmla="*/ 2604548 w 2725697"/>
                      <a:gd name="connsiteY59-26660" fmla="*/ 114142 h 1583132"/>
                      <a:gd name="connsiteX60-26661" fmla="*/ 2615222 w 2725697"/>
                      <a:gd name="connsiteY60-26662" fmla="*/ 156838 h 1583132"/>
                      <a:gd name="connsiteX61-26663" fmla="*/ 2668592 w 2725697"/>
                      <a:gd name="connsiteY61-26664" fmla="*/ 149722 h 1583132"/>
                      <a:gd name="connsiteX62-26665" fmla="*/ 2704172 w 2725697"/>
                      <a:gd name="connsiteY62-26666" fmla="*/ 156838 h 1583132"/>
                      <a:gd name="connsiteX63-26667" fmla="*/ 2725520 w 2725697"/>
                      <a:gd name="connsiteY63-26668" fmla="*/ 195976 h 1583132"/>
                      <a:gd name="connsiteX64-26669" fmla="*/ 2711288 w 2725697"/>
                      <a:gd name="connsiteY64-26670" fmla="*/ 227998 h 1583132"/>
                      <a:gd name="connsiteX65-26671" fmla="*/ 2661476 w 2725697"/>
                      <a:gd name="connsiteY65-26672" fmla="*/ 302715 h 1583132"/>
                      <a:gd name="connsiteX66-26673" fmla="*/ 2636570 w 2725697"/>
                      <a:gd name="connsiteY66-26674" fmla="*/ 341853 h 1583132"/>
                      <a:gd name="connsiteX67-26675" fmla="*/ 2618780 w 2725697"/>
                      <a:gd name="connsiteY67-26676" fmla="*/ 391665 h 1583132"/>
                      <a:gd name="connsiteX68-26677" fmla="*/ 2604548 w 2725697"/>
                      <a:gd name="connsiteY68-26678" fmla="*/ 416570 h 1583132"/>
                      <a:gd name="connsiteX69-26679" fmla="*/ 2636570 w 2725697"/>
                      <a:gd name="connsiteY69-26680" fmla="*/ 441476 h 1583132"/>
                      <a:gd name="connsiteX70-26681" fmla="*/ 2611664 w 2725697"/>
                      <a:gd name="connsiteY70-26682" fmla="*/ 494846 h 1583132"/>
                      <a:gd name="connsiteX71-26683" fmla="*/ 2633012 w 2725697"/>
                      <a:gd name="connsiteY71-26684" fmla="*/ 548216 h 1583132"/>
                      <a:gd name="connsiteX72-26685" fmla="*/ 2590316 w 2725697"/>
                      <a:gd name="connsiteY72-26686" fmla="*/ 537542 h 1583132"/>
                      <a:gd name="connsiteX73-26687" fmla="*/ 2544063 w 2725697"/>
                      <a:gd name="connsiteY73-26688" fmla="*/ 526868 h 1583132"/>
                      <a:gd name="connsiteX74-26689" fmla="*/ 2572527 w 2725697"/>
                      <a:gd name="connsiteY74-26690" fmla="*/ 558889 h 1583132"/>
                      <a:gd name="connsiteX75-26691" fmla="*/ 2544063 w 2725697"/>
                      <a:gd name="connsiteY75-26692" fmla="*/ 605143 h 1583132"/>
                      <a:gd name="connsiteX76-26693" fmla="*/ 2522715 w 2725697"/>
                      <a:gd name="connsiteY76-26694" fmla="*/ 612259 h 1583132"/>
                      <a:gd name="connsiteX77-26695" fmla="*/ 2512041 w 2725697"/>
                      <a:gd name="connsiteY77-26696" fmla="*/ 644281 h 1583132"/>
                      <a:gd name="connsiteX78-26697" fmla="*/ 2476461 w 2725697"/>
                      <a:gd name="connsiteY78-26698" fmla="*/ 676303 h 1583132"/>
                      <a:gd name="connsiteX79-26699" fmla="*/ 2462229 w 2725697"/>
                      <a:gd name="connsiteY79-26700" fmla="*/ 708324 h 1583132"/>
                      <a:gd name="connsiteX80-26701" fmla="*/ 2426650 w 2725697"/>
                      <a:gd name="connsiteY80-26702" fmla="*/ 711882 h 1583132"/>
                      <a:gd name="connsiteX81-26703" fmla="*/ 2394628 w 2725697"/>
                      <a:gd name="connsiteY81-26704" fmla="*/ 715440 h 1583132"/>
                      <a:gd name="connsiteX82-26705" fmla="*/ 2380396 w 2725697"/>
                      <a:gd name="connsiteY82-26706" fmla="*/ 754578 h 1583132"/>
                      <a:gd name="connsiteX83-26707" fmla="*/ 2376838 w 2725697"/>
                      <a:gd name="connsiteY83-26708" fmla="*/ 768810 h 1583132"/>
                      <a:gd name="connsiteX84-26709" fmla="*/ 2337700 w 2725697"/>
                      <a:gd name="connsiteY84-26710" fmla="*/ 825738 h 1583132"/>
                      <a:gd name="connsiteX85-26711" fmla="*/ 2302120 w 2725697"/>
                      <a:gd name="connsiteY85-26712" fmla="*/ 847086 h 1583132"/>
                      <a:gd name="connsiteX86-26713" fmla="*/ 2291446 w 2725697"/>
                      <a:gd name="connsiteY86-26714" fmla="*/ 847086 h 1583132"/>
                      <a:gd name="connsiteX87-26715" fmla="*/ 2270099 w 2725697"/>
                      <a:gd name="connsiteY87-26716" fmla="*/ 871991 h 1583132"/>
                      <a:gd name="connsiteX88-26717" fmla="*/ 2248751 w 2725697"/>
                      <a:gd name="connsiteY88-26718" fmla="*/ 879107 h 1583132"/>
                      <a:gd name="connsiteX89-26719" fmla="*/ 2216729 w 2725697"/>
                      <a:gd name="connsiteY89-26720" fmla="*/ 900455 h 1583132"/>
                      <a:gd name="connsiteX90-26721" fmla="*/ 2174033 w 2725697"/>
                      <a:gd name="connsiteY90-26722" fmla="*/ 907571 h 1583132"/>
                      <a:gd name="connsiteX91-26723" fmla="*/ 2145569 w 2725697"/>
                      <a:gd name="connsiteY91-26724" fmla="*/ 985847 h 1583132"/>
                      <a:gd name="connsiteX92-26725" fmla="*/ 2113548 w 2725697"/>
                      <a:gd name="connsiteY92-26726" fmla="*/ 1039216 h 1583132"/>
                      <a:gd name="connsiteX93-26727" fmla="*/ 2077968 w 2725697"/>
                      <a:gd name="connsiteY93-26728" fmla="*/ 1042774 h 1583132"/>
                      <a:gd name="connsiteX94-26729" fmla="*/ 2053062 w 2725697"/>
                      <a:gd name="connsiteY94-26730" fmla="*/ 1057006 h 1583132"/>
                      <a:gd name="connsiteX95-26731" fmla="*/ 2024598 w 2725697"/>
                      <a:gd name="connsiteY95-26732" fmla="*/ 1064122 h 1583132"/>
                      <a:gd name="connsiteX96-26733" fmla="*/ 1978344 w 2725697"/>
                      <a:gd name="connsiteY96-26734" fmla="*/ 1081912 h 1583132"/>
                      <a:gd name="connsiteX97-26735" fmla="*/ 1960555 w 2725697"/>
                      <a:gd name="connsiteY97-26736" fmla="*/ 1060564 h 1583132"/>
                      <a:gd name="connsiteX98-26737" fmla="*/ 1946323 w 2725697"/>
                      <a:gd name="connsiteY98-26738" fmla="*/ 1081912 h 1583132"/>
                      <a:gd name="connsiteX99-26739" fmla="*/ 1935649 w 2725697"/>
                      <a:gd name="connsiteY99-26740" fmla="*/ 1106818 h 1583132"/>
                      <a:gd name="connsiteX100-26741" fmla="*/ 1900069 w 2725697"/>
                      <a:gd name="connsiteY100-26742" fmla="*/ 1081912 h 1583132"/>
                      <a:gd name="connsiteX101-26743" fmla="*/ 1864489 w 2725697"/>
                      <a:gd name="connsiteY101-26744" fmla="*/ 1089028 h 1583132"/>
                      <a:gd name="connsiteX102-26745" fmla="*/ 1821794 w 2725697"/>
                      <a:gd name="connsiteY102-26746" fmla="*/ 1117492 h 1583132"/>
                      <a:gd name="connsiteX103-26747" fmla="*/ 1793330 w 2725697"/>
                      <a:gd name="connsiteY103-26748" fmla="*/ 1103260 h 1583132"/>
                      <a:gd name="connsiteX104-26749" fmla="*/ 1800446 w 2725697"/>
                      <a:gd name="connsiteY104-26750" fmla="*/ 1078354 h 1583132"/>
                      <a:gd name="connsiteX105-26751" fmla="*/ 1761308 w 2725697"/>
                      <a:gd name="connsiteY105-26752" fmla="*/ 1106818 h 1583132"/>
                      <a:gd name="connsiteX106-26753" fmla="*/ 1761308 w 2725697"/>
                      <a:gd name="connsiteY106-26754" fmla="*/ 1138840 h 1583132"/>
                      <a:gd name="connsiteX107-26755" fmla="*/ 1743518 w 2725697"/>
                      <a:gd name="connsiteY107-26756" fmla="*/ 1128166 h 1583132"/>
                      <a:gd name="connsiteX108-26757" fmla="*/ 1729286 w 2725697"/>
                      <a:gd name="connsiteY108-26758" fmla="*/ 1149514 h 1583132"/>
                      <a:gd name="connsiteX109-26759" fmla="*/ 1722170 w 2725697"/>
                      <a:gd name="connsiteY109-26760" fmla="*/ 1188651 h 1583132"/>
                      <a:gd name="connsiteX110-26761" fmla="*/ 1658127 w 2725697"/>
                      <a:gd name="connsiteY110-26762" fmla="*/ 1188651 h 1583132"/>
                      <a:gd name="connsiteX111-26763" fmla="*/ 1654569 w 2725697"/>
                      <a:gd name="connsiteY111-26764" fmla="*/ 1142398 h 1583132"/>
                      <a:gd name="connsiteX112-26765" fmla="*/ 1594083 w 2725697"/>
                      <a:gd name="connsiteY112-26766" fmla="*/ 1081912 h 1583132"/>
                      <a:gd name="connsiteX113-26767" fmla="*/ 1583409 w 2725697"/>
                      <a:gd name="connsiteY113-26768" fmla="*/ 1053448 h 1583132"/>
                      <a:gd name="connsiteX114-26769" fmla="*/ 1597641 w 2725697"/>
                      <a:gd name="connsiteY114-26770" fmla="*/ 1113934 h 1583132"/>
                      <a:gd name="connsiteX115-26771" fmla="*/ 1569177 w 2725697"/>
                      <a:gd name="connsiteY115-26772" fmla="*/ 1103260 h 1583132"/>
                      <a:gd name="connsiteX116-26773" fmla="*/ 1601199 w 2725697"/>
                      <a:gd name="connsiteY116-26774" fmla="*/ 1174419 h 1583132"/>
                      <a:gd name="connsiteX117-26775" fmla="*/ 1586967 w 2725697"/>
                      <a:gd name="connsiteY117-26776" fmla="*/ 1213557 h 1583132"/>
                      <a:gd name="connsiteX118-26777" fmla="*/ 1572735 w 2725697"/>
                      <a:gd name="connsiteY118-26778" fmla="*/ 1217115 h 1583132"/>
                      <a:gd name="connsiteX119-26779" fmla="*/ 1544271 w 2725697"/>
                      <a:gd name="connsiteY119-26780" fmla="*/ 1192209 h 1583132"/>
                      <a:gd name="connsiteX120-26781" fmla="*/ 1530039 w 2725697"/>
                      <a:gd name="connsiteY120-26782" fmla="*/ 1224231 h 1583132"/>
                      <a:gd name="connsiteX121-26783" fmla="*/ 1505134 w 2725697"/>
                      <a:gd name="connsiteY121-26784" fmla="*/ 1217115 h 1583132"/>
                      <a:gd name="connsiteX122-26785" fmla="*/ 1501576 w 2725697"/>
                      <a:gd name="connsiteY122-26786" fmla="*/ 1181535 h 1583132"/>
                      <a:gd name="connsiteX123-26787" fmla="*/ 1494460 w 2725697"/>
                      <a:gd name="connsiteY123-26788" fmla="*/ 1266927 h 1583132"/>
                      <a:gd name="connsiteX124-26789" fmla="*/ 1451764 w 2725697"/>
                      <a:gd name="connsiteY124-26790" fmla="*/ 1274043 h 1583132"/>
                      <a:gd name="connsiteX125-26791" fmla="*/ 1430416 w 2725697"/>
                      <a:gd name="connsiteY125-26792" fmla="*/ 1288275 h 1583132"/>
                      <a:gd name="connsiteX126-26793" fmla="*/ 1398394 w 2725697"/>
                      <a:gd name="connsiteY126-26794" fmla="*/ 1277601 h 1583132"/>
                      <a:gd name="connsiteX127-26795" fmla="*/ 1362815 w 2725697"/>
                      <a:gd name="connsiteY127-26796" fmla="*/ 1302507 h 1583132"/>
                      <a:gd name="connsiteX128-26797" fmla="*/ 1323677 w 2725697"/>
                      <a:gd name="connsiteY128-26798" fmla="*/ 1284717 h 1583132"/>
                      <a:gd name="connsiteX129-26799" fmla="*/ 1313003 w 2725697"/>
                      <a:gd name="connsiteY129-26800" fmla="*/ 1295391 h 1583132"/>
                      <a:gd name="connsiteX130-26801" fmla="*/ 1288097 w 2725697"/>
                      <a:gd name="connsiteY130-26802" fmla="*/ 1330970 h 1583132"/>
                      <a:gd name="connsiteX131-26803" fmla="*/ 1277423 w 2725697"/>
                      <a:gd name="connsiteY131-26804" fmla="*/ 1309623 h 1583132"/>
                      <a:gd name="connsiteX132-26805" fmla="*/ 1270307 w 2725697"/>
                      <a:gd name="connsiteY132-26806" fmla="*/ 1291833 h 1583132"/>
                      <a:gd name="connsiteX133-26807" fmla="*/ 1256075 w 2725697"/>
                      <a:gd name="connsiteY133-26808" fmla="*/ 1330970 h 1583132"/>
                      <a:gd name="connsiteX134-26809" fmla="*/ 1188474 w 2725697"/>
                      <a:gd name="connsiteY134-26810" fmla="*/ 1338086 h 1583132"/>
                      <a:gd name="connsiteX135-26811" fmla="*/ 1156452 w 2725697"/>
                      <a:gd name="connsiteY135-26812" fmla="*/ 1359434 h 1583132"/>
                      <a:gd name="connsiteX136-26813" fmla="*/ 1088850 w 2725697"/>
                      <a:gd name="connsiteY136-26814" fmla="*/ 1387898 h 1583132"/>
                      <a:gd name="connsiteX137-26815" fmla="*/ 1046155 w 2725697"/>
                      <a:gd name="connsiteY137-26816" fmla="*/ 1430594 h 1583132"/>
                      <a:gd name="connsiteX138-26817" fmla="*/ 978553 w 2725697"/>
                      <a:gd name="connsiteY138-26818" fmla="*/ 1437710 h 1583132"/>
                      <a:gd name="connsiteX139-26819" fmla="*/ 1024807 w 2725697"/>
                      <a:gd name="connsiteY139-26820" fmla="*/ 1476847 h 1583132"/>
                      <a:gd name="connsiteX140-26821" fmla="*/ 1017691 w 2725697"/>
                      <a:gd name="connsiteY140-26822" fmla="*/ 1501753 h 1583132"/>
                      <a:gd name="connsiteX141-26823" fmla="*/ 1042597 w 2725697"/>
                      <a:gd name="connsiteY141-26824" fmla="*/ 1537333 h 1583132"/>
                      <a:gd name="connsiteX142-26825" fmla="*/ 992785 w 2725697"/>
                      <a:gd name="connsiteY142-26826" fmla="*/ 1576471 h 1583132"/>
                      <a:gd name="connsiteX143-26827" fmla="*/ 925183 w 2725697"/>
                      <a:gd name="connsiteY143-26828" fmla="*/ 1580029 h 1583132"/>
                      <a:gd name="connsiteX144-26829" fmla="*/ 910951 w 2725697"/>
                      <a:gd name="connsiteY144-26830" fmla="*/ 1544449 h 1583132"/>
                      <a:gd name="connsiteX145-26831" fmla="*/ 882488 w 2725697"/>
                      <a:gd name="connsiteY145-26832" fmla="*/ 1473289 h 1583132"/>
                      <a:gd name="connsiteX146-26833" fmla="*/ 889604 w 2725697"/>
                      <a:gd name="connsiteY146-26834" fmla="*/ 1419920 h 1583132"/>
                      <a:gd name="connsiteX147-26835" fmla="*/ 903836 w 2725697"/>
                      <a:gd name="connsiteY147-26836" fmla="*/ 1355876 h 1583132"/>
                      <a:gd name="connsiteX148-26837" fmla="*/ 921625 w 2725697"/>
                      <a:gd name="connsiteY148-26838" fmla="*/ 1355876 h 1583132"/>
                      <a:gd name="connsiteX149-26839" fmla="*/ 889604 w 2725697"/>
                      <a:gd name="connsiteY149-26840" fmla="*/ 1334528 h 1583132"/>
                      <a:gd name="connsiteX150-26841" fmla="*/ 861140 w 2725697"/>
                      <a:gd name="connsiteY150-26842" fmla="*/ 1355876 h 1583132"/>
                      <a:gd name="connsiteX151-26843" fmla="*/ 782864 w 2725697"/>
                      <a:gd name="connsiteY151-26844" fmla="*/ 1362992 h 1583132"/>
                      <a:gd name="connsiteX152-26845" fmla="*/ 772190 w 2725697"/>
                      <a:gd name="connsiteY152-26846" fmla="*/ 1338086 h 1583132"/>
                      <a:gd name="connsiteX153-26847" fmla="*/ 722379 w 2725697"/>
                      <a:gd name="connsiteY153-26848" fmla="*/ 1320296 h 1583132"/>
                      <a:gd name="connsiteX154-26849" fmla="*/ 690357 w 2725697"/>
                      <a:gd name="connsiteY154-26850" fmla="*/ 1263369 h 1583132"/>
                      <a:gd name="connsiteX155-26851" fmla="*/ 686799 w 2725697"/>
                      <a:gd name="connsiteY155-26852" fmla="*/ 1309623 h 1583132"/>
                      <a:gd name="connsiteX156-26853" fmla="*/ 665451 w 2725697"/>
                      <a:gd name="connsiteY156-26854" fmla="*/ 1316738 h 1583132"/>
                      <a:gd name="connsiteX157-26855" fmla="*/ 640545 w 2725697"/>
                      <a:gd name="connsiteY157-26856" fmla="*/ 1309623 h 1583132"/>
                      <a:gd name="connsiteX158-26857" fmla="*/ 622755 w 2725697"/>
                      <a:gd name="connsiteY158-26858" fmla="*/ 1327412 h 1583132"/>
                      <a:gd name="connsiteX159-26859" fmla="*/ 583618 w 2725697"/>
                      <a:gd name="connsiteY159-26860" fmla="*/ 1330970 h 1583132"/>
                      <a:gd name="connsiteX160-26861" fmla="*/ 548038 w 2725697"/>
                      <a:gd name="connsiteY160-26862" fmla="*/ 1298949 h 1583132"/>
                      <a:gd name="connsiteX161-26863" fmla="*/ 501784 w 2725697"/>
                      <a:gd name="connsiteY161-26864" fmla="*/ 1313181 h 1583132"/>
                      <a:gd name="connsiteX162-26865" fmla="*/ 444857 w 2725697"/>
                      <a:gd name="connsiteY162-26866" fmla="*/ 1288275 h 1583132"/>
                      <a:gd name="connsiteX163-26867" fmla="*/ 398603 w 2725697"/>
                      <a:gd name="connsiteY163-26868" fmla="*/ 1259811 h 1583132"/>
                      <a:gd name="connsiteX164-26869" fmla="*/ 341675 w 2725697"/>
                      <a:gd name="connsiteY164-26870" fmla="*/ 1249137 h 1583132"/>
                      <a:gd name="connsiteX165-26871" fmla="*/ 345233 w 2725697"/>
                      <a:gd name="connsiteY165-26872" fmla="*/ 1185093 h 1583132"/>
                      <a:gd name="connsiteX166-26873" fmla="*/ 334559 w 2725697"/>
                      <a:gd name="connsiteY166-26874" fmla="*/ 1138840 h 1583132"/>
                      <a:gd name="connsiteX167-26875" fmla="*/ 363023 w 2725697"/>
                      <a:gd name="connsiteY167-26876" fmla="*/ 1103260 h 1583132"/>
                      <a:gd name="connsiteX168-26877" fmla="*/ 338117 w 2725697"/>
                      <a:gd name="connsiteY168-26878" fmla="*/ 1064122 h 1583132"/>
                      <a:gd name="connsiteX169-26879" fmla="*/ 291864 w 2725697"/>
                      <a:gd name="connsiteY169-26880" fmla="*/ 1078354 h 1583132"/>
                      <a:gd name="connsiteX170-26881" fmla="*/ 266958 w 2725697"/>
                      <a:gd name="connsiteY170-26882" fmla="*/ 1053448 h 1583132"/>
                      <a:gd name="connsiteX171-26883" fmla="*/ 224262 w 2725697"/>
                      <a:gd name="connsiteY171-26884" fmla="*/ 1060564 h 1583132"/>
                      <a:gd name="connsiteX172-26885" fmla="*/ 167334 w 2725697"/>
                      <a:gd name="connsiteY172-26886" fmla="*/ 1039216 h 1583132"/>
                      <a:gd name="connsiteX173-26887" fmla="*/ 145987 w 2725697"/>
                      <a:gd name="connsiteY173-26888" fmla="*/ 1007195 h 1583132"/>
                      <a:gd name="connsiteX174-26889" fmla="*/ 192240 w 2725697"/>
                      <a:gd name="connsiteY174-26890" fmla="*/ 964499 h 1583132"/>
                      <a:gd name="connsiteX175-26891" fmla="*/ 231378 w 2725697"/>
                      <a:gd name="connsiteY175-26892" fmla="*/ 943151 h 1583132"/>
                      <a:gd name="connsiteX176-26893" fmla="*/ 263400 w 2725697"/>
                      <a:gd name="connsiteY176-26894" fmla="*/ 957383 h 1583132"/>
                      <a:gd name="connsiteX177-26895" fmla="*/ 281190 w 2725697"/>
                      <a:gd name="connsiteY177-26896" fmla="*/ 893339 h 1583132"/>
                      <a:gd name="connsiteX178-26897" fmla="*/ 256284 w 2725697"/>
                      <a:gd name="connsiteY178-26898" fmla="*/ 832854 h 1583132"/>
                      <a:gd name="connsiteX179-26899" fmla="*/ 217146 w 2725697"/>
                      <a:gd name="connsiteY179-26900" fmla="*/ 847086 h 1583132"/>
                      <a:gd name="connsiteX180-26901" fmla="*/ 192240 w 2725697"/>
                      <a:gd name="connsiteY180-26902" fmla="*/ 829296 h 1583132"/>
                      <a:gd name="connsiteX181-26903" fmla="*/ 167334 w 2725697"/>
                      <a:gd name="connsiteY181-26904" fmla="*/ 847086 h 1583132"/>
                      <a:gd name="connsiteX182-26905" fmla="*/ 121081 w 2725697"/>
                      <a:gd name="connsiteY182-26906" fmla="*/ 829296 h 1583132"/>
                      <a:gd name="connsiteX183-26907" fmla="*/ 106849 w 2725697"/>
                      <a:gd name="connsiteY183-26908" fmla="*/ 807948 h 1583132"/>
                      <a:gd name="connsiteX184-26909" fmla="*/ 92617 w 2725697"/>
                      <a:gd name="connsiteY184-26910" fmla="*/ 772368 h 1583132"/>
                      <a:gd name="connsiteX185-26911" fmla="*/ 39247 w 2725697"/>
                      <a:gd name="connsiteY185-26912" fmla="*/ 758136 h 1583132"/>
                      <a:gd name="connsiteX186-26913" fmla="*/ 21457 w 2725697"/>
                      <a:gd name="connsiteY186-26914" fmla="*/ 765252 h 1583132"/>
                      <a:gd name="connsiteX187-26915" fmla="*/ 109 w 2725697"/>
                      <a:gd name="connsiteY187-26916" fmla="*/ 718998 h 1583132"/>
                      <a:gd name="connsiteX188-26917" fmla="*/ 31041 w 2725697"/>
                      <a:gd name="connsiteY188-26918" fmla="*/ 696585 h 1583132"/>
                      <a:gd name="connsiteX189-26919" fmla="*/ 66830 w 2725697"/>
                      <a:gd name="connsiteY189-26920" fmla="*/ 689296 h 1583132"/>
                      <a:gd name="connsiteX190-26921" fmla="*/ 79885 w 2725697"/>
                      <a:gd name="connsiteY190-26922" fmla="*/ 664619 h 1583132"/>
                      <a:gd name="connsiteX191-26923" fmla="*/ 104831 w 2725697"/>
                      <a:gd name="connsiteY191-26924" fmla="*/ 652768 h 1583132"/>
                      <a:gd name="connsiteX192-26925" fmla="*/ 152709 w 2725697"/>
                      <a:gd name="connsiteY192-26926" fmla="*/ 667167 h 1583132"/>
                      <a:gd name="connsiteX193-26927" fmla="*/ 229054 w 2725697"/>
                      <a:gd name="connsiteY193-26928" fmla="*/ 703583 h 1583132"/>
                      <a:gd name="connsiteX194-26929" fmla="*/ 451242 w 2725697"/>
                      <a:gd name="connsiteY194-26930" fmla="*/ 564940 h 1583132"/>
                      <a:gd name="connsiteX0-26931" fmla="*/ 451242 w 2725697"/>
                      <a:gd name="connsiteY0-26932" fmla="*/ 564940 h 1583132"/>
                      <a:gd name="connsiteX1-26933" fmla="*/ 896720 w 2725697"/>
                      <a:gd name="connsiteY1-26934" fmla="*/ 498404 h 1583132"/>
                      <a:gd name="connsiteX2-26935" fmla="*/ 918067 w 2725697"/>
                      <a:gd name="connsiteY2-26936" fmla="*/ 530426 h 1583132"/>
                      <a:gd name="connsiteX3-26937" fmla="*/ 946531 w 2725697"/>
                      <a:gd name="connsiteY3-26938" fmla="*/ 477056 h 1583132"/>
                      <a:gd name="connsiteX4-26939" fmla="*/ 989227 w 2725697"/>
                      <a:gd name="connsiteY4-26940" fmla="*/ 487730 h 1583132"/>
                      <a:gd name="connsiteX5-26941" fmla="*/ 1024807 w 2725697"/>
                      <a:gd name="connsiteY5-26942" fmla="*/ 473498 h 1583132"/>
                      <a:gd name="connsiteX6-26943" fmla="*/ 1063944 w 2725697"/>
                      <a:gd name="connsiteY6-26944" fmla="*/ 441476 h 1583132"/>
                      <a:gd name="connsiteX7-26945" fmla="*/ 1113756 w 2725697"/>
                      <a:gd name="connsiteY7-26946" fmla="*/ 448592 h 1583132"/>
                      <a:gd name="connsiteX8-26947" fmla="*/ 1152894 w 2725697"/>
                      <a:gd name="connsiteY8-26948" fmla="*/ 437918 h 1583132"/>
                      <a:gd name="connsiteX9-26949" fmla="*/ 1163568 w 2725697"/>
                      <a:gd name="connsiteY9-26950" fmla="*/ 494846 h 1583132"/>
                      <a:gd name="connsiteX10-26951" fmla="*/ 1192032 w 2725697"/>
                      <a:gd name="connsiteY10-26952" fmla="*/ 519752 h 1583132"/>
                      <a:gd name="connsiteX11-26953" fmla="*/ 1188474 w 2725697"/>
                      <a:gd name="connsiteY11-26954" fmla="*/ 562447 h 1583132"/>
                      <a:gd name="connsiteX12-26955" fmla="*/ 1181358 w 2725697"/>
                      <a:gd name="connsiteY12-26956" fmla="*/ 601585 h 1583132"/>
                      <a:gd name="connsiteX13-26957" fmla="*/ 1156452 w 2725697"/>
                      <a:gd name="connsiteY13-26958" fmla="*/ 626491 h 1583132"/>
                      <a:gd name="connsiteX14-26959" fmla="*/ 1120872 w 2725697"/>
                      <a:gd name="connsiteY14-26960" fmla="*/ 679861 h 1583132"/>
                      <a:gd name="connsiteX15-26961" fmla="*/ 1145778 w 2725697"/>
                      <a:gd name="connsiteY15-26962" fmla="*/ 694093 h 1583132"/>
                      <a:gd name="connsiteX16-26963" fmla="*/ 1188474 w 2725697"/>
                      <a:gd name="connsiteY16-26964" fmla="*/ 665629 h 1583132"/>
                      <a:gd name="connsiteX17-26965" fmla="*/ 1224053 w 2725697"/>
                      <a:gd name="connsiteY17-26966" fmla="*/ 733230 h 1583132"/>
                      <a:gd name="connsiteX18-26967" fmla="*/ 1259633 w 2725697"/>
                      <a:gd name="connsiteY18-26968" fmla="*/ 736788 h 1583132"/>
                      <a:gd name="connsiteX19-26969" fmla="*/ 1305887 w 2725697"/>
                      <a:gd name="connsiteY19-26970" fmla="*/ 747462 h 1583132"/>
                      <a:gd name="connsiteX20-26971" fmla="*/ 1341467 w 2725697"/>
                      <a:gd name="connsiteY20-26972" fmla="*/ 690535 h 1583132"/>
                      <a:gd name="connsiteX21-26973" fmla="*/ 1380604 w 2725697"/>
                      <a:gd name="connsiteY21-26974" fmla="*/ 665629 h 1583132"/>
                      <a:gd name="connsiteX22-26975" fmla="*/ 1433974 w 2725697"/>
                      <a:gd name="connsiteY22-26976" fmla="*/ 690535 h 1583132"/>
                      <a:gd name="connsiteX23-26977" fmla="*/ 1462438 w 2725697"/>
                      <a:gd name="connsiteY23-26978" fmla="*/ 704767 h 1583132"/>
                      <a:gd name="connsiteX24-26979" fmla="*/ 1487344 w 2725697"/>
                      <a:gd name="connsiteY24-26980" fmla="*/ 694093 h 1583132"/>
                      <a:gd name="connsiteX25-26981" fmla="*/ 1476670 w 2725697"/>
                      <a:gd name="connsiteY25-26982" fmla="*/ 654955 h 1583132"/>
                      <a:gd name="connsiteX26-26983" fmla="*/ 1480228 w 2725697"/>
                      <a:gd name="connsiteY26-26984" fmla="*/ 612259 h 1583132"/>
                      <a:gd name="connsiteX27-26985" fmla="*/ 1515808 w 2725697"/>
                      <a:gd name="connsiteY27-26986" fmla="*/ 580237 h 1583132"/>
                      <a:gd name="connsiteX28-26987" fmla="*/ 1586967 w 2725697"/>
                      <a:gd name="connsiteY28-26988" fmla="*/ 590911 h 1583132"/>
                      <a:gd name="connsiteX29-26989" fmla="*/ 1654569 w 2725697"/>
                      <a:gd name="connsiteY29-26990" fmla="*/ 615817 h 1583132"/>
                      <a:gd name="connsiteX30-26991" fmla="*/ 1700822 w 2725697"/>
                      <a:gd name="connsiteY30-26992" fmla="*/ 615817 h 1583132"/>
                      <a:gd name="connsiteX31-26993" fmla="*/ 1739960 w 2725697"/>
                      <a:gd name="connsiteY31-26994" fmla="*/ 601585 h 1583132"/>
                      <a:gd name="connsiteX32-26995" fmla="*/ 1757750 w 2725697"/>
                      <a:gd name="connsiteY32-26996" fmla="*/ 598027 h 1583132"/>
                      <a:gd name="connsiteX33-26997" fmla="*/ 1775540 w 2725697"/>
                      <a:gd name="connsiteY33-26998" fmla="*/ 630049 h 1583132"/>
                      <a:gd name="connsiteX34-26999" fmla="*/ 1718612 w 2725697"/>
                      <a:gd name="connsiteY34-27000" fmla="*/ 704767 h 1583132"/>
                      <a:gd name="connsiteX35-27001" fmla="*/ 1704380 w 2725697"/>
                      <a:gd name="connsiteY35-27002" fmla="*/ 747462 h 1583132"/>
                      <a:gd name="connsiteX36-27003" fmla="*/ 1739960 w 2725697"/>
                      <a:gd name="connsiteY36-27004" fmla="*/ 761694 h 1583132"/>
                      <a:gd name="connsiteX37-27005" fmla="*/ 1836025 w 2725697"/>
                      <a:gd name="connsiteY37-27006" fmla="*/ 743904 h 1583132"/>
                      <a:gd name="connsiteX38-27007" fmla="*/ 1889395 w 2725697"/>
                      <a:gd name="connsiteY38-27008" fmla="*/ 708324 h 1583132"/>
                      <a:gd name="connsiteX39-27009" fmla="*/ 1932091 w 2725697"/>
                      <a:gd name="connsiteY39-27010" fmla="*/ 722556 h 1583132"/>
                      <a:gd name="connsiteX40-27011" fmla="*/ 1956997 w 2725697"/>
                      <a:gd name="connsiteY40-27012" fmla="*/ 754578 h 1583132"/>
                      <a:gd name="connsiteX41-27013" fmla="*/ 1992576 w 2725697"/>
                      <a:gd name="connsiteY41-27014" fmla="*/ 715440 h 1583132"/>
                      <a:gd name="connsiteX42-27015" fmla="*/ 2003250 w 2725697"/>
                      <a:gd name="connsiteY42-27016" fmla="*/ 558889 h 1583132"/>
                      <a:gd name="connsiteX43-27017" fmla="*/ 2021040 w 2725697"/>
                      <a:gd name="connsiteY43-27018" fmla="*/ 491288 h 1583132"/>
                      <a:gd name="connsiteX44-27019" fmla="*/ 2070852 w 2725697"/>
                      <a:gd name="connsiteY44-27020" fmla="*/ 445034 h 1583132"/>
                      <a:gd name="connsiteX45-27021" fmla="*/ 2088642 w 2725697"/>
                      <a:gd name="connsiteY45-27022" fmla="*/ 348969 h 1583132"/>
                      <a:gd name="connsiteX46-27023" fmla="*/ 2085084 w 2725697"/>
                      <a:gd name="connsiteY46-27024" fmla="*/ 299157 h 1583132"/>
                      <a:gd name="connsiteX47-27025" fmla="*/ 2149127 w 2725697"/>
                      <a:gd name="connsiteY47-27026" fmla="*/ 267135 h 1583132"/>
                      <a:gd name="connsiteX48-27027" fmla="*/ 2170475 w 2725697"/>
                      <a:gd name="connsiteY48-27028" fmla="*/ 224440 h 1583132"/>
                      <a:gd name="connsiteX49-27029" fmla="*/ 2163359 w 2725697"/>
                      <a:gd name="connsiteY49-27030" fmla="*/ 142606 h 1583132"/>
                      <a:gd name="connsiteX50-27031" fmla="*/ 2191823 w 2725697"/>
                      <a:gd name="connsiteY50-27032" fmla="*/ 96353 h 1583132"/>
                      <a:gd name="connsiteX51-27033" fmla="*/ 2255867 w 2725697"/>
                      <a:gd name="connsiteY51-27034" fmla="*/ 92795 h 1583132"/>
                      <a:gd name="connsiteX52-27035" fmla="*/ 2302120 w 2725697"/>
                      <a:gd name="connsiteY52-27036" fmla="*/ 64331 h 1583132"/>
                      <a:gd name="connsiteX53-27037" fmla="*/ 2351932 w 2725697"/>
                      <a:gd name="connsiteY53-27038" fmla="*/ 28751 h 1583132"/>
                      <a:gd name="connsiteX54-27039" fmla="*/ 2387512 w 2725697"/>
                      <a:gd name="connsiteY54-27040" fmla="*/ 287 h 1583132"/>
                      <a:gd name="connsiteX55-27041" fmla="*/ 2430208 w 2725697"/>
                      <a:gd name="connsiteY55-27042" fmla="*/ 46541 h 1583132"/>
                      <a:gd name="connsiteX56-27043" fmla="*/ 2476461 w 2725697"/>
                      <a:gd name="connsiteY56-27044" fmla="*/ 128374 h 1583132"/>
                      <a:gd name="connsiteX57-27045" fmla="*/ 2494251 w 2725697"/>
                      <a:gd name="connsiteY57-27046" fmla="*/ 160396 h 1583132"/>
                      <a:gd name="connsiteX58-27047" fmla="*/ 2544063 w 2725697"/>
                      <a:gd name="connsiteY58-27048" fmla="*/ 139048 h 1583132"/>
                      <a:gd name="connsiteX59-27049" fmla="*/ 2604548 w 2725697"/>
                      <a:gd name="connsiteY59-27050" fmla="*/ 114142 h 1583132"/>
                      <a:gd name="connsiteX60-27051" fmla="*/ 2615222 w 2725697"/>
                      <a:gd name="connsiteY60-27052" fmla="*/ 156838 h 1583132"/>
                      <a:gd name="connsiteX61-27053" fmla="*/ 2668592 w 2725697"/>
                      <a:gd name="connsiteY61-27054" fmla="*/ 149722 h 1583132"/>
                      <a:gd name="connsiteX62-27055" fmla="*/ 2704172 w 2725697"/>
                      <a:gd name="connsiteY62-27056" fmla="*/ 156838 h 1583132"/>
                      <a:gd name="connsiteX63-27057" fmla="*/ 2725520 w 2725697"/>
                      <a:gd name="connsiteY63-27058" fmla="*/ 195976 h 1583132"/>
                      <a:gd name="connsiteX64-27059" fmla="*/ 2711288 w 2725697"/>
                      <a:gd name="connsiteY64-27060" fmla="*/ 227998 h 1583132"/>
                      <a:gd name="connsiteX65-27061" fmla="*/ 2661476 w 2725697"/>
                      <a:gd name="connsiteY65-27062" fmla="*/ 302715 h 1583132"/>
                      <a:gd name="connsiteX66-27063" fmla="*/ 2636570 w 2725697"/>
                      <a:gd name="connsiteY66-27064" fmla="*/ 341853 h 1583132"/>
                      <a:gd name="connsiteX67-27065" fmla="*/ 2618780 w 2725697"/>
                      <a:gd name="connsiteY67-27066" fmla="*/ 391665 h 1583132"/>
                      <a:gd name="connsiteX68-27067" fmla="*/ 2604548 w 2725697"/>
                      <a:gd name="connsiteY68-27068" fmla="*/ 416570 h 1583132"/>
                      <a:gd name="connsiteX69-27069" fmla="*/ 2636570 w 2725697"/>
                      <a:gd name="connsiteY69-27070" fmla="*/ 441476 h 1583132"/>
                      <a:gd name="connsiteX70-27071" fmla="*/ 2611664 w 2725697"/>
                      <a:gd name="connsiteY70-27072" fmla="*/ 494846 h 1583132"/>
                      <a:gd name="connsiteX71-27073" fmla="*/ 2633012 w 2725697"/>
                      <a:gd name="connsiteY71-27074" fmla="*/ 548216 h 1583132"/>
                      <a:gd name="connsiteX72-27075" fmla="*/ 2590316 w 2725697"/>
                      <a:gd name="connsiteY72-27076" fmla="*/ 537542 h 1583132"/>
                      <a:gd name="connsiteX73-27077" fmla="*/ 2544063 w 2725697"/>
                      <a:gd name="connsiteY73-27078" fmla="*/ 526868 h 1583132"/>
                      <a:gd name="connsiteX74-27079" fmla="*/ 2572527 w 2725697"/>
                      <a:gd name="connsiteY74-27080" fmla="*/ 558889 h 1583132"/>
                      <a:gd name="connsiteX75-27081" fmla="*/ 2544063 w 2725697"/>
                      <a:gd name="connsiteY75-27082" fmla="*/ 605143 h 1583132"/>
                      <a:gd name="connsiteX76-27083" fmla="*/ 2522715 w 2725697"/>
                      <a:gd name="connsiteY76-27084" fmla="*/ 612259 h 1583132"/>
                      <a:gd name="connsiteX77-27085" fmla="*/ 2512041 w 2725697"/>
                      <a:gd name="connsiteY77-27086" fmla="*/ 644281 h 1583132"/>
                      <a:gd name="connsiteX78-27087" fmla="*/ 2476461 w 2725697"/>
                      <a:gd name="connsiteY78-27088" fmla="*/ 676303 h 1583132"/>
                      <a:gd name="connsiteX79-27089" fmla="*/ 2462229 w 2725697"/>
                      <a:gd name="connsiteY79-27090" fmla="*/ 708324 h 1583132"/>
                      <a:gd name="connsiteX80-27091" fmla="*/ 2426650 w 2725697"/>
                      <a:gd name="connsiteY80-27092" fmla="*/ 711882 h 1583132"/>
                      <a:gd name="connsiteX81-27093" fmla="*/ 2394628 w 2725697"/>
                      <a:gd name="connsiteY81-27094" fmla="*/ 715440 h 1583132"/>
                      <a:gd name="connsiteX82-27095" fmla="*/ 2380396 w 2725697"/>
                      <a:gd name="connsiteY82-27096" fmla="*/ 754578 h 1583132"/>
                      <a:gd name="connsiteX83-27097" fmla="*/ 2376838 w 2725697"/>
                      <a:gd name="connsiteY83-27098" fmla="*/ 768810 h 1583132"/>
                      <a:gd name="connsiteX84-27099" fmla="*/ 2337700 w 2725697"/>
                      <a:gd name="connsiteY84-27100" fmla="*/ 825738 h 1583132"/>
                      <a:gd name="connsiteX85-27101" fmla="*/ 2302120 w 2725697"/>
                      <a:gd name="connsiteY85-27102" fmla="*/ 847086 h 1583132"/>
                      <a:gd name="connsiteX86-27103" fmla="*/ 2291446 w 2725697"/>
                      <a:gd name="connsiteY86-27104" fmla="*/ 847086 h 1583132"/>
                      <a:gd name="connsiteX87-27105" fmla="*/ 2270099 w 2725697"/>
                      <a:gd name="connsiteY87-27106" fmla="*/ 871991 h 1583132"/>
                      <a:gd name="connsiteX88-27107" fmla="*/ 2248751 w 2725697"/>
                      <a:gd name="connsiteY88-27108" fmla="*/ 879107 h 1583132"/>
                      <a:gd name="connsiteX89-27109" fmla="*/ 2216729 w 2725697"/>
                      <a:gd name="connsiteY89-27110" fmla="*/ 900455 h 1583132"/>
                      <a:gd name="connsiteX90-27111" fmla="*/ 2174033 w 2725697"/>
                      <a:gd name="connsiteY90-27112" fmla="*/ 907571 h 1583132"/>
                      <a:gd name="connsiteX91-27113" fmla="*/ 2145569 w 2725697"/>
                      <a:gd name="connsiteY91-27114" fmla="*/ 985847 h 1583132"/>
                      <a:gd name="connsiteX92-27115" fmla="*/ 2113548 w 2725697"/>
                      <a:gd name="connsiteY92-27116" fmla="*/ 1039216 h 1583132"/>
                      <a:gd name="connsiteX93-27117" fmla="*/ 2077968 w 2725697"/>
                      <a:gd name="connsiteY93-27118" fmla="*/ 1042774 h 1583132"/>
                      <a:gd name="connsiteX94-27119" fmla="*/ 2053062 w 2725697"/>
                      <a:gd name="connsiteY94-27120" fmla="*/ 1057006 h 1583132"/>
                      <a:gd name="connsiteX95-27121" fmla="*/ 2024598 w 2725697"/>
                      <a:gd name="connsiteY95-27122" fmla="*/ 1064122 h 1583132"/>
                      <a:gd name="connsiteX96-27123" fmla="*/ 1978344 w 2725697"/>
                      <a:gd name="connsiteY96-27124" fmla="*/ 1081912 h 1583132"/>
                      <a:gd name="connsiteX97-27125" fmla="*/ 1960555 w 2725697"/>
                      <a:gd name="connsiteY97-27126" fmla="*/ 1060564 h 1583132"/>
                      <a:gd name="connsiteX98-27127" fmla="*/ 1946323 w 2725697"/>
                      <a:gd name="connsiteY98-27128" fmla="*/ 1081912 h 1583132"/>
                      <a:gd name="connsiteX99-27129" fmla="*/ 1935649 w 2725697"/>
                      <a:gd name="connsiteY99-27130" fmla="*/ 1106818 h 1583132"/>
                      <a:gd name="connsiteX100-27131" fmla="*/ 1900069 w 2725697"/>
                      <a:gd name="connsiteY100-27132" fmla="*/ 1081912 h 1583132"/>
                      <a:gd name="connsiteX101-27133" fmla="*/ 1864489 w 2725697"/>
                      <a:gd name="connsiteY101-27134" fmla="*/ 1089028 h 1583132"/>
                      <a:gd name="connsiteX102-27135" fmla="*/ 1821794 w 2725697"/>
                      <a:gd name="connsiteY102-27136" fmla="*/ 1117492 h 1583132"/>
                      <a:gd name="connsiteX103-27137" fmla="*/ 1793330 w 2725697"/>
                      <a:gd name="connsiteY103-27138" fmla="*/ 1103260 h 1583132"/>
                      <a:gd name="connsiteX104-27139" fmla="*/ 1800446 w 2725697"/>
                      <a:gd name="connsiteY104-27140" fmla="*/ 1078354 h 1583132"/>
                      <a:gd name="connsiteX105-27141" fmla="*/ 1761308 w 2725697"/>
                      <a:gd name="connsiteY105-27142" fmla="*/ 1106818 h 1583132"/>
                      <a:gd name="connsiteX106-27143" fmla="*/ 1761308 w 2725697"/>
                      <a:gd name="connsiteY106-27144" fmla="*/ 1138840 h 1583132"/>
                      <a:gd name="connsiteX107-27145" fmla="*/ 1743518 w 2725697"/>
                      <a:gd name="connsiteY107-27146" fmla="*/ 1128166 h 1583132"/>
                      <a:gd name="connsiteX108-27147" fmla="*/ 1729286 w 2725697"/>
                      <a:gd name="connsiteY108-27148" fmla="*/ 1149514 h 1583132"/>
                      <a:gd name="connsiteX109-27149" fmla="*/ 1722170 w 2725697"/>
                      <a:gd name="connsiteY109-27150" fmla="*/ 1188651 h 1583132"/>
                      <a:gd name="connsiteX110-27151" fmla="*/ 1658127 w 2725697"/>
                      <a:gd name="connsiteY110-27152" fmla="*/ 1188651 h 1583132"/>
                      <a:gd name="connsiteX111-27153" fmla="*/ 1654569 w 2725697"/>
                      <a:gd name="connsiteY111-27154" fmla="*/ 1142398 h 1583132"/>
                      <a:gd name="connsiteX112-27155" fmla="*/ 1594083 w 2725697"/>
                      <a:gd name="connsiteY112-27156" fmla="*/ 1081912 h 1583132"/>
                      <a:gd name="connsiteX113-27157" fmla="*/ 1583409 w 2725697"/>
                      <a:gd name="connsiteY113-27158" fmla="*/ 1053448 h 1583132"/>
                      <a:gd name="connsiteX114-27159" fmla="*/ 1597641 w 2725697"/>
                      <a:gd name="connsiteY114-27160" fmla="*/ 1113934 h 1583132"/>
                      <a:gd name="connsiteX115-27161" fmla="*/ 1569177 w 2725697"/>
                      <a:gd name="connsiteY115-27162" fmla="*/ 1103260 h 1583132"/>
                      <a:gd name="connsiteX116-27163" fmla="*/ 1601199 w 2725697"/>
                      <a:gd name="connsiteY116-27164" fmla="*/ 1174419 h 1583132"/>
                      <a:gd name="connsiteX117-27165" fmla="*/ 1586967 w 2725697"/>
                      <a:gd name="connsiteY117-27166" fmla="*/ 1213557 h 1583132"/>
                      <a:gd name="connsiteX118-27167" fmla="*/ 1572735 w 2725697"/>
                      <a:gd name="connsiteY118-27168" fmla="*/ 1217115 h 1583132"/>
                      <a:gd name="connsiteX119-27169" fmla="*/ 1544271 w 2725697"/>
                      <a:gd name="connsiteY119-27170" fmla="*/ 1192209 h 1583132"/>
                      <a:gd name="connsiteX120-27171" fmla="*/ 1530039 w 2725697"/>
                      <a:gd name="connsiteY120-27172" fmla="*/ 1224231 h 1583132"/>
                      <a:gd name="connsiteX121-27173" fmla="*/ 1505134 w 2725697"/>
                      <a:gd name="connsiteY121-27174" fmla="*/ 1217115 h 1583132"/>
                      <a:gd name="connsiteX122-27175" fmla="*/ 1501576 w 2725697"/>
                      <a:gd name="connsiteY122-27176" fmla="*/ 1181535 h 1583132"/>
                      <a:gd name="connsiteX123-27177" fmla="*/ 1494460 w 2725697"/>
                      <a:gd name="connsiteY123-27178" fmla="*/ 1266927 h 1583132"/>
                      <a:gd name="connsiteX124-27179" fmla="*/ 1451764 w 2725697"/>
                      <a:gd name="connsiteY124-27180" fmla="*/ 1274043 h 1583132"/>
                      <a:gd name="connsiteX125-27181" fmla="*/ 1430416 w 2725697"/>
                      <a:gd name="connsiteY125-27182" fmla="*/ 1288275 h 1583132"/>
                      <a:gd name="connsiteX126-27183" fmla="*/ 1398394 w 2725697"/>
                      <a:gd name="connsiteY126-27184" fmla="*/ 1277601 h 1583132"/>
                      <a:gd name="connsiteX127-27185" fmla="*/ 1362815 w 2725697"/>
                      <a:gd name="connsiteY127-27186" fmla="*/ 1302507 h 1583132"/>
                      <a:gd name="connsiteX128-27187" fmla="*/ 1323677 w 2725697"/>
                      <a:gd name="connsiteY128-27188" fmla="*/ 1284717 h 1583132"/>
                      <a:gd name="connsiteX129-27189" fmla="*/ 1313003 w 2725697"/>
                      <a:gd name="connsiteY129-27190" fmla="*/ 1295391 h 1583132"/>
                      <a:gd name="connsiteX130-27191" fmla="*/ 1288097 w 2725697"/>
                      <a:gd name="connsiteY130-27192" fmla="*/ 1330970 h 1583132"/>
                      <a:gd name="connsiteX131-27193" fmla="*/ 1277423 w 2725697"/>
                      <a:gd name="connsiteY131-27194" fmla="*/ 1309623 h 1583132"/>
                      <a:gd name="connsiteX132-27195" fmla="*/ 1270307 w 2725697"/>
                      <a:gd name="connsiteY132-27196" fmla="*/ 1291833 h 1583132"/>
                      <a:gd name="connsiteX133-27197" fmla="*/ 1256075 w 2725697"/>
                      <a:gd name="connsiteY133-27198" fmla="*/ 1330970 h 1583132"/>
                      <a:gd name="connsiteX134-27199" fmla="*/ 1188474 w 2725697"/>
                      <a:gd name="connsiteY134-27200" fmla="*/ 1338086 h 1583132"/>
                      <a:gd name="connsiteX135-27201" fmla="*/ 1156452 w 2725697"/>
                      <a:gd name="connsiteY135-27202" fmla="*/ 1359434 h 1583132"/>
                      <a:gd name="connsiteX136-27203" fmla="*/ 1088850 w 2725697"/>
                      <a:gd name="connsiteY136-27204" fmla="*/ 1387898 h 1583132"/>
                      <a:gd name="connsiteX137-27205" fmla="*/ 1046155 w 2725697"/>
                      <a:gd name="connsiteY137-27206" fmla="*/ 1430594 h 1583132"/>
                      <a:gd name="connsiteX138-27207" fmla="*/ 978553 w 2725697"/>
                      <a:gd name="connsiteY138-27208" fmla="*/ 1437710 h 1583132"/>
                      <a:gd name="connsiteX139-27209" fmla="*/ 1024807 w 2725697"/>
                      <a:gd name="connsiteY139-27210" fmla="*/ 1476847 h 1583132"/>
                      <a:gd name="connsiteX140-27211" fmla="*/ 1017691 w 2725697"/>
                      <a:gd name="connsiteY140-27212" fmla="*/ 1501753 h 1583132"/>
                      <a:gd name="connsiteX141-27213" fmla="*/ 1042597 w 2725697"/>
                      <a:gd name="connsiteY141-27214" fmla="*/ 1537333 h 1583132"/>
                      <a:gd name="connsiteX142-27215" fmla="*/ 992785 w 2725697"/>
                      <a:gd name="connsiteY142-27216" fmla="*/ 1576471 h 1583132"/>
                      <a:gd name="connsiteX143-27217" fmla="*/ 925183 w 2725697"/>
                      <a:gd name="connsiteY143-27218" fmla="*/ 1580029 h 1583132"/>
                      <a:gd name="connsiteX144-27219" fmla="*/ 910951 w 2725697"/>
                      <a:gd name="connsiteY144-27220" fmla="*/ 1544449 h 1583132"/>
                      <a:gd name="connsiteX145-27221" fmla="*/ 882488 w 2725697"/>
                      <a:gd name="connsiteY145-27222" fmla="*/ 1473289 h 1583132"/>
                      <a:gd name="connsiteX146-27223" fmla="*/ 889604 w 2725697"/>
                      <a:gd name="connsiteY146-27224" fmla="*/ 1419920 h 1583132"/>
                      <a:gd name="connsiteX147-27225" fmla="*/ 903836 w 2725697"/>
                      <a:gd name="connsiteY147-27226" fmla="*/ 1355876 h 1583132"/>
                      <a:gd name="connsiteX148-27227" fmla="*/ 921625 w 2725697"/>
                      <a:gd name="connsiteY148-27228" fmla="*/ 1355876 h 1583132"/>
                      <a:gd name="connsiteX149-27229" fmla="*/ 889604 w 2725697"/>
                      <a:gd name="connsiteY149-27230" fmla="*/ 1334528 h 1583132"/>
                      <a:gd name="connsiteX150-27231" fmla="*/ 861140 w 2725697"/>
                      <a:gd name="connsiteY150-27232" fmla="*/ 1355876 h 1583132"/>
                      <a:gd name="connsiteX151-27233" fmla="*/ 782864 w 2725697"/>
                      <a:gd name="connsiteY151-27234" fmla="*/ 1362992 h 1583132"/>
                      <a:gd name="connsiteX152-27235" fmla="*/ 772190 w 2725697"/>
                      <a:gd name="connsiteY152-27236" fmla="*/ 1338086 h 1583132"/>
                      <a:gd name="connsiteX153-27237" fmla="*/ 722379 w 2725697"/>
                      <a:gd name="connsiteY153-27238" fmla="*/ 1320296 h 1583132"/>
                      <a:gd name="connsiteX154-27239" fmla="*/ 690357 w 2725697"/>
                      <a:gd name="connsiteY154-27240" fmla="*/ 1263369 h 1583132"/>
                      <a:gd name="connsiteX155-27241" fmla="*/ 686799 w 2725697"/>
                      <a:gd name="connsiteY155-27242" fmla="*/ 1309623 h 1583132"/>
                      <a:gd name="connsiteX156-27243" fmla="*/ 665451 w 2725697"/>
                      <a:gd name="connsiteY156-27244" fmla="*/ 1316738 h 1583132"/>
                      <a:gd name="connsiteX157-27245" fmla="*/ 640545 w 2725697"/>
                      <a:gd name="connsiteY157-27246" fmla="*/ 1309623 h 1583132"/>
                      <a:gd name="connsiteX158-27247" fmla="*/ 622755 w 2725697"/>
                      <a:gd name="connsiteY158-27248" fmla="*/ 1327412 h 1583132"/>
                      <a:gd name="connsiteX159-27249" fmla="*/ 583618 w 2725697"/>
                      <a:gd name="connsiteY159-27250" fmla="*/ 1330970 h 1583132"/>
                      <a:gd name="connsiteX160-27251" fmla="*/ 548038 w 2725697"/>
                      <a:gd name="connsiteY160-27252" fmla="*/ 1298949 h 1583132"/>
                      <a:gd name="connsiteX161-27253" fmla="*/ 501784 w 2725697"/>
                      <a:gd name="connsiteY161-27254" fmla="*/ 1313181 h 1583132"/>
                      <a:gd name="connsiteX162-27255" fmla="*/ 444857 w 2725697"/>
                      <a:gd name="connsiteY162-27256" fmla="*/ 1288275 h 1583132"/>
                      <a:gd name="connsiteX163-27257" fmla="*/ 398603 w 2725697"/>
                      <a:gd name="connsiteY163-27258" fmla="*/ 1259811 h 1583132"/>
                      <a:gd name="connsiteX164-27259" fmla="*/ 341675 w 2725697"/>
                      <a:gd name="connsiteY164-27260" fmla="*/ 1249137 h 1583132"/>
                      <a:gd name="connsiteX165-27261" fmla="*/ 345233 w 2725697"/>
                      <a:gd name="connsiteY165-27262" fmla="*/ 1185093 h 1583132"/>
                      <a:gd name="connsiteX166-27263" fmla="*/ 334559 w 2725697"/>
                      <a:gd name="connsiteY166-27264" fmla="*/ 1138840 h 1583132"/>
                      <a:gd name="connsiteX167-27265" fmla="*/ 363023 w 2725697"/>
                      <a:gd name="connsiteY167-27266" fmla="*/ 1103260 h 1583132"/>
                      <a:gd name="connsiteX168-27267" fmla="*/ 338117 w 2725697"/>
                      <a:gd name="connsiteY168-27268" fmla="*/ 1064122 h 1583132"/>
                      <a:gd name="connsiteX169-27269" fmla="*/ 291864 w 2725697"/>
                      <a:gd name="connsiteY169-27270" fmla="*/ 1078354 h 1583132"/>
                      <a:gd name="connsiteX170-27271" fmla="*/ 266958 w 2725697"/>
                      <a:gd name="connsiteY170-27272" fmla="*/ 1053448 h 1583132"/>
                      <a:gd name="connsiteX171-27273" fmla="*/ 224262 w 2725697"/>
                      <a:gd name="connsiteY171-27274" fmla="*/ 1060564 h 1583132"/>
                      <a:gd name="connsiteX172-27275" fmla="*/ 167334 w 2725697"/>
                      <a:gd name="connsiteY172-27276" fmla="*/ 1039216 h 1583132"/>
                      <a:gd name="connsiteX173-27277" fmla="*/ 145987 w 2725697"/>
                      <a:gd name="connsiteY173-27278" fmla="*/ 1007195 h 1583132"/>
                      <a:gd name="connsiteX174-27279" fmla="*/ 192240 w 2725697"/>
                      <a:gd name="connsiteY174-27280" fmla="*/ 964499 h 1583132"/>
                      <a:gd name="connsiteX175-27281" fmla="*/ 231378 w 2725697"/>
                      <a:gd name="connsiteY175-27282" fmla="*/ 943151 h 1583132"/>
                      <a:gd name="connsiteX176-27283" fmla="*/ 263400 w 2725697"/>
                      <a:gd name="connsiteY176-27284" fmla="*/ 957383 h 1583132"/>
                      <a:gd name="connsiteX177-27285" fmla="*/ 281190 w 2725697"/>
                      <a:gd name="connsiteY177-27286" fmla="*/ 893339 h 1583132"/>
                      <a:gd name="connsiteX178-27287" fmla="*/ 256284 w 2725697"/>
                      <a:gd name="connsiteY178-27288" fmla="*/ 832854 h 1583132"/>
                      <a:gd name="connsiteX179-27289" fmla="*/ 217146 w 2725697"/>
                      <a:gd name="connsiteY179-27290" fmla="*/ 847086 h 1583132"/>
                      <a:gd name="connsiteX180-27291" fmla="*/ 192240 w 2725697"/>
                      <a:gd name="connsiteY180-27292" fmla="*/ 829296 h 1583132"/>
                      <a:gd name="connsiteX181-27293" fmla="*/ 167334 w 2725697"/>
                      <a:gd name="connsiteY181-27294" fmla="*/ 847086 h 1583132"/>
                      <a:gd name="connsiteX182-27295" fmla="*/ 121081 w 2725697"/>
                      <a:gd name="connsiteY182-27296" fmla="*/ 829296 h 1583132"/>
                      <a:gd name="connsiteX183-27297" fmla="*/ 106849 w 2725697"/>
                      <a:gd name="connsiteY183-27298" fmla="*/ 807948 h 1583132"/>
                      <a:gd name="connsiteX184-27299" fmla="*/ 92617 w 2725697"/>
                      <a:gd name="connsiteY184-27300" fmla="*/ 772368 h 1583132"/>
                      <a:gd name="connsiteX185-27301" fmla="*/ 39247 w 2725697"/>
                      <a:gd name="connsiteY185-27302" fmla="*/ 758136 h 1583132"/>
                      <a:gd name="connsiteX186-27303" fmla="*/ 21457 w 2725697"/>
                      <a:gd name="connsiteY186-27304" fmla="*/ 765252 h 1583132"/>
                      <a:gd name="connsiteX187-27305" fmla="*/ 109 w 2725697"/>
                      <a:gd name="connsiteY187-27306" fmla="*/ 718998 h 1583132"/>
                      <a:gd name="connsiteX188-27307" fmla="*/ 31041 w 2725697"/>
                      <a:gd name="connsiteY188-27308" fmla="*/ 696585 h 1583132"/>
                      <a:gd name="connsiteX189-27309" fmla="*/ 66830 w 2725697"/>
                      <a:gd name="connsiteY189-27310" fmla="*/ 689296 h 1583132"/>
                      <a:gd name="connsiteX190-27311" fmla="*/ 79885 w 2725697"/>
                      <a:gd name="connsiteY190-27312" fmla="*/ 664619 h 1583132"/>
                      <a:gd name="connsiteX191-27313" fmla="*/ 104831 w 2725697"/>
                      <a:gd name="connsiteY191-27314" fmla="*/ 652768 h 1583132"/>
                      <a:gd name="connsiteX192-27315" fmla="*/ 152709 w 2725697"/>
                      <a:gd name="connsiteY192-27316" fmla="*/ 667167 h 1583132"/>
                      <a:gd name="connsiteX193-27317" fmla="*/ 250525 w 2725697"/>
                      <a:gd name="connsiteY193-27318" fmla="*/ 710726 h 1583132"/>
                      <a:gd name="connsiteX194-27319" fmla="*/ 451242 w 2725697"/>
                      <a:gd name="connsiteY194-27320" fmla="*/ 564940 h 1583132"/>
                      <a:gd name="connsiteX0-27321" fmla="*/ 451242 w 2725697"/>
                      <a:gd name="connsiteY0-27322" fmla="*/ 564940 h 1583132"/>
                      <a:gd name="connsiteX1-27323" fmla="*/ 896720 w 2725697"/>
                      <a:gd name="connsiteY1-27324" fmla="*/ 498404 h 1583132"/>
                      <a:gd name="connsiteX2-27325" fmla="*/ 918067 w 2725697"/>
                      <a:gd name="connsiteY2-27326" fmla="*/ 530426 h 1583132"/>
                      <a:gd name="connsiteX3-27327" fmla="*/ 946531 w 2725697"/>
                      <a:gd name="connsiteY3-27328" fmla="*/ 477056 h 1583132"/>
                      <a:gd name="connsiteX4-27329" fmla="*/ 989227 w 2725697"/>
                      <a:gd name="connsiteY4-27330" fmla="*/ 487730 h 1583132"/>
                      <a:gd name="connsiteX5-27331" fmla="*/ 1024807 w 2725697"/>
                      <a:gd name="connsiteY5-27332" fmla="*/ 473498 h 1583132"/>
                      <a:gd name="connsiteX6-27333" fmla="*/ 1063944 w 2725697"/>
                      <a:gd name="connsiteY6-27334" fmla="*/ 441476 h 1583132"/>
                      <a:gd name="connsiteX7-27335" fmla="*/ 1113756 w 2725697"/>
                      <a:gd name="connsiteY7-27336" fmla="*/ 448592 h 1583132"/>
                      <a:gd name="connsiteX8-27337" fmla="*/ 1152894 w 2725697"/>
                      <a:gd name="connsiteY8-27338" fmla="*/ 437918 h 1583132"/>
                      <a:gd name="connsiteX9-27339" fmla="*/ 1163568 w 2725697"/>
                      <a:gd name="connsiteY9-27340" fmla="*/ 494846 h 1583132"/>
                      <a:gd name="connsiteX10-27341" fmla="*/ 1192032 w 2725697"/>
                      <a:gd name="connsiteY10-27342" fmla="*/ 519752 h 1583132"/>
                      <a:gd name="connsiteX11-27343" fmla="*/ 1188474 w 2725697"/>
                      <a:gd name="connsiteY11-27344" fmla="*/ 562447 h 1583132"/>
                      <a:gd name="connsiteX12-27345" fmla="*/ 1181358 w 2725697"/>
                      <a:gd name="connsiteY12-27346" fmla="*/ 601585 h 1583132"/>
                      <a:gd name="connsiteX13-27347" fmla="*/ 1156452 w 2725697"/>
                      <a:gd name="connsiteY13-27348" fmla="*/ 626491 h 1583132"/>
                      <a:gd name="connsiteX14-27349" fmla="*/ 1120872 w 2725697"/>
                      <a:gd name="connsiteY14-27350" fmla="*/ 679861 h 1583132"/>
                      <a:gd name="connsiteX15-27351" fmla="*/ 1145778 w 2725697"/>
                      <a:gd name="connsiteY15-27352" fmla="*/ 694093 h 1583132"/>
                      <a:gd name="connsiteX16-27353" fmla="*/ 1188474 w 2725697"/>
                      <a:gd name="connsiteY16-27354" fmla="*/ 665629 h 1583132"/>
                      <a:gd name="connsiteX17-27355" fmla="*/ 1224053 w 2725697"/>
                      <a:gd name="connsiteY17-27356" fmla="*/ 733230 h 1583132"/>
                      <a:gd name="connsiteX18-27357" fmla="*/ 1259633 w 2725697"/>
                      <a:gd name="connsiteY18-27358" fmla="*/ 736788 h 1583132"/>
                      <a:gd name="connsiteX19-27359" fmla="*/ 1305887 w 2725697"/>
                      <a:gd name="connsiteY19-27360" fmla="*/ 747462 h 1583132"/>
                      <a:gd name="connsiteX20-27361" fmla="*/ 1341467 w 2725697"/>
                      <a:gd name="connsiteY20-27362" fmla="*/ 690535 h 1583132"/>
                      <a:gd name="connsiteX21-27363" fmla="*/ 1380604 w 2725697"/>
                      <a:gd name="connsiteY21-27364" fmla="*/ 665629 h 1583132"/>
                      <a:gd name="connsiteX22-27365" fmla="*/ 1433974 w 2725697"/>
                      <a:gd name="connsiteY22-27366" fmla="*/ 690535 h 1583132"/>
                      <a:gd name="connsiteX23-27367" fmla="*/ 1462438 w 2725697"/>
                      <a:gd name="connsiteY23-27368" fmla="*/ 704767 h 1583132"/>
                      <a:gd name="connsiteX24-27369" fmla="*/ 1487344 w 2725697"/>
                      <a:gd name="connsiteY24-27370" fmla="*/ 694093 h 1583132"/>
                      <a:gd name="connsiteX25-27371" fmla="*/ 1476670 w 2725697"/>
                      <a:gd name="connsiteY25-27372" fmla="*/ 654955 h 1583132"/>
                      <a:gd name="connsiteX26-27373" fmla="*/ 1480228 w 2725697"/>
                      <a:gd name="connsiteY26-27374" fmla="*/ 612259 h 1583132"/>
                      <a:gd name="connsiteX27-27375" fmla="*/ 1515808 w 2725697"/>
                      <a:gd name="connsiteY27-27376" fmla="*/ 580237 h 1583132"/>
                      <a:gd name="connsiteX28-27377" fmla="*/ 1586967 w 2725697"/>
                      <a:gd name="connsiteY28-27378" fmla="*/ 590911 h 1583132"/>
                      <a:gd name="connsiteX29-27379" fmla="*/ 1654569 w 2725697"/>
                      <a:gd name="connsiteY29-27380" fmla="*/ 615817 h 1583132"/>
                      <a:gd name="connsiteX30-27381" fmla="*/ 1700822 w 2725697"/>
                      <a:gd name="connsiteY30-27382" fmla="*/ 615817 h 1583132"/>
                      <a:gd name="connsiteX31-27383" fmla="*/ 1739960 w 2725697"/>
                      <a:gd name="connsiteY31-27384" fmla="*/ 601585 h 1583132"/>
                      <a:gd name="connsiteX32-27385" fmla="*/ 1757750 w 2725697"/>
                      <a:gd name="connsiteY32-27386" fmla="*/ 598027 h 1583132"/>
                      <a:gd name="connsiteX33-27387" fmla="*/ 1775540 w 2725697"/>
                      <a:gd name="connsiteY33-27388" fmla="*/ 630049 h 1583132"/>
                      <a:gd name="connsiteX34-27389" fmla="*/ 1718612 w 2725697"/>
                      <a:gd name="connsiteY34-27390" fmla="*/ 704767 h 1583132"/>
                      <a:gd name="connsiteX35-27391" fmla="*/ 1704380 w 2725697"/>
                      <a:gd name="connsiteY35-27392" fmla="*/ 747462 h 1583132"/>
                      <a:gd name="connsiteX36-27393" fmla="*/ 1739960 w 2725697"/>
                      <a:gd name="connsiteY36-27394" fmla="*/ 761694 h 1583132"/>
                      <a:gd name="connsiteX37-27395" fmla="*/ 1836025 w 2725697"/>
                      <a:gd name="connsiteY37-27396" fmla="*/ 743904 h 1583132"/>
                      <a:gd name="connsiteX38-27397" fmla="*/ 1889395 w 2725697"/>
                      <a:gd name="connsiteY38-27398" fmla="*/ 708324 h 1583132"/>
                      <a:gd name="connsiteX39-27399" fmla="*/ 1932091 w 2725697"/>
                      <a:gd name="connsiteY39-27400" fmla="*/ 722556 h 1583132"/>
                      <a:gd name="connsiteX40-27401" fmla="*/ 1956997 w 2725697"/>
                      <a:gd name="connsiteY40-27402" fmla="*/ 754578 h 1583132"/>
                      <a:gd name="connsiteX41-27403" fmla="*/ 1992576 w 2725697"/>
                      <a:gd name="connsiteY41-27404" fmla="*/ 715440 h 1583132"/>
                      <a:gd name="connsiteX42-27405" fmla="*/ 2003250 w 2725697"/>
                      <a:gd name="connsiteY42-27406" fmla="*/ 558889 h 1583132"/>
                      <a:gd name="connsiteX43-27407" fmla="*/ 2021040 w 2725697"/>
                      <a:gd name="connsiteY43-27408" fmla="*/ 491288 h 1583132"/>
                      <a:gd name="connsiteX44-27409" fmla="*/ 2070852 w 2725697"/>
                      <a:gd name="connsiteY44-27410" fmla="*/ 445034 h 1583132"/>
                      <a:gd name="connsiteX45-27411" fmla="*/ 2088642 w 2725697"/>
                      <a:gd name="connsiteY45-27412" fmla="*/ 348969 h 1583132"/>
                      <a:gd name="connsiteX46-27413" fmla="*/ 2085084 w 2725697"/>
                      <a:gd name="connsiteY46-27414" fmla="*/ 299157 h 1583132"/>
                      <a:gd name="connsiteX47-27415" fmla="*/ 2149127 w 2725697"/>
                      <a:gd name="connsiteY47-27416" fmla="*/ 267135 h 1583132"/>
                      <a:gd name="connsiteX48-27417" fmla="*/ 2170475 w 2725697"/>
                      <a:gd name="connsiteY48-27418" fmla="*/ 224440 h 1583132"/>
                      <a:gd name="connsiteX49-27419" fmla="*/ 2163359 w 2725697"/>
                      <a:gd name="connsiteY49-27420" fmla="*/ 142606 h 1583132"/>
                      <a:gd name="connsiteX50-27421" fmla="*/ 2191823 w 2725697"/>
                      <a:gd name="connsiteY50-27422" fmla="*/ 96353 h 1583132"/>
                      <a:gd name="connsiteX51-27423" fmla="*/ 2255867 w 2725697"/>
                      <a:gd name="connsiteY51-27424" fmla="*/ 92795 h 1583132"/>
                      <a:gd name="connsiteX52-27425" fmla="*/ 2302120 w 2725697"/>
                      <a:gd name="connsiteY52-27426" fmla="*/ 64331 h 1583132"/>
                      <a:gd name="connsiteX53-27427" fmla="*/ 2351932 w 2725697"/>
                      <a:gd name="connsiteY53-27428" fmla="*/ 28751 h 1583132"/>
                      <a:gd name="connsiteX54-27429" fmla="*/ 2387512 w 2725697"/>
                      <a:gd name="connsiteY54-27430" fmla="*/ 287 h 1583132"/>
                      <a:gd name="connsiteX55-27431" fmla="*/ 2430208 w 2725697"/>
                      <a:gd name="connsiteY55-27432" fmla="*/ 46541 h 1583132"/>
                      <a:gd name="connsiteX56-27433" fmla="*/ 2476461 w 2725697"/>
                      <a:gd name="connsiteY56-27434" fmla="*/ 128374 h 1583132"/>
                      <a:gd name="connsiteX57-27435" fmla="*/ 2494251 w 2725697"/>
                      <a:gd name="connsiteY57-27436" fmla="*/ 160396 h 1583132"/>
                      <a:gd name="connsiteX58-27437" fmla="*/ 2544063 w 2725697"/>
                      <a:gd name="connsiteY58-27438" fmla="*/ 139048 h 1583132"/>
                      <a:gd name="connsiteX59-27439" fmla="*/ 2604548 w 2725697"/>
                      <a:gd name="connsiteY59-27440" fmla="*/ 114142 h 1583132"/>
                      <a:gd name="connsiteX60-27441" fmla="*/ 2615222 w 2725697"/>
                      <a:gd name="connsiteY60-27442" fmla="*/ 156838 h 1583132"/>
                      <a:gd name="connsiteX61-27443" fmla="*/ 2668592 w 2725697"/>
                      <a:gd name="connsiteY61-27444" fmla="*/ 149722 h 1583132"/>
                      <a:gd name="connsiteX62-27445" fmla="*/ 2704172 w 2725697"/>
                      <a:gd name="connsiteY62-27446" fmla="*/ 156838 h 1583132"/>
                      <a:gd name="connsiteX63-27447" fmla="*/ 2725520 w 2725697"/>
                      <a:gd name="connsiteY63-27448" fmla="*/ 195976 h 1583132"/>
                      <a:gd name="connsiteX64-27449" fmla="*/ 2711288 w 2725697"/>
                      <a:gd name="connsiteY64-27450" fmla="*/ 227998 h 1583132"/>
                      <a:gd name="connsiteX65-27451" fmla="*/ 2661476 w 2725697"/>
                      <a:gd name="connsiteY65-27452" fmla="*/ 302715 h 1583132"/>
                      <a:gd name="connsiteX66-27453" fmla="*/ 2636570 w 2725697"/>
                      <a:gd name="connsiteY66-27454" fmla="*/ 341853 h 1583132"/>
                      <a:gd name="connsiteX67-27455" fmla="*/ 2618780 w 2725697"/>
                      <a:gd name="connsiteY67-27456" fmla="*/ 391665 h 1583132"/>
                      <a:gd name="connsiteX68-27457" fmla="*/ 2604548 w 2725697"/>
                      <a:gd name="connsiteY68-27458" fmla="*/ 416570 h 1583132"/>
                      <a:gd name="connsiteX69-27459" fmla="*/ 2636570 w 2725697"/>
                      <a:gd name="connsiteY69-27460" fmla="*/ 441476 h 1583132"/>
                      <a:gd name="connsiteX70-27461" fmla="*/ 2611664 w 2725697"/>
                      <a:gd name="connsiteY70-27462" fmla="*/ 494846 h 1583132"/>
                      <a:gd name="connsiteX71-27463" fmla="*/ 2633012 w 2725697"/>
                      <a:gd name="connsiteY71-27464" fmla="*/ 548216 h 1583132"/>
                      <a:gd name="connsiteX72-27465" fmla="*/ 2590316 w 2725697"/>
                      <a:gd name="connsiteY72-27466" fmla="*/ 537542 h 1583132"/>
                      <a:gd name="connsiteX73-27467" fmla="*/ 2544063 w 2725697"/>
                      <a:gd name="connsiteY73-27468" fmla="*/ 526868 h 1583132"/>
                      <a:gd name="connsiteX74-27469" fmla="*/ 2572527 w 2725697"/>
                      <a:gd name="connsiteY74-27470" fmla="*/ 558889 h 1583132"/>
                      <a:gd name="connsiteX75-27471" fmla="*/ 2544063 w 2725697"/>
                      <a:gd name="connsiteY75-27472" fmla="*/ 605143 h 1583132"/>
                      <a:gd name="connsiteX76-27473" fmla="*/ 2522715 w 2725697"/>
                      <a:gd name="connsiteY76-27474" fmla="*/ 612259 h 1583132"/>
                      <a:gd name="connsiteX77-27475" fmla="*/ 2512041 w 2725697"/>
                      <a:gd name="connsiteY77-27476" fmla="*/ 644281 h 1583132"/>
                      <a:gd name="connsiteX78-27477" fmla="*/ 2476461 w 2725697"/>
                      <a:gd name="connsiteY78-27478" fmla="*/ 676303 h 1583132"/>
                      <a:gd name="connsiteX79-27479" fmla="*/ 2462229 w 2725697"/>
                      <a:gd name="connsiteY79-27480" fmla="*/ 708324 h 1583132"/>
                      <a:gd name="connsiteX80-27481" fmla="*/ 2426650 w 2725697"/>
                      <a:gd name="connsiteY80-27482" fmla="*/ 711882 h 1583132"/>
                      <a:gd name="connsiteX81-27483" fmla="*/ 2394628 w 2725697"/>
                      <a:gd name="connsiteY81-27484" fmla="*/ 715440 h 1583132"/>
                      <a:gd name="connsiteX82-27485" fmla="*/ 2380396 w 2725697"/>
                      <a:gd name="connsiteY82-27486" fmla="*/ 754578 h 1583132"/>
                      <a:gd name="connsiteX83-27487" fmla="*/ 2376838 w 2725697"/>
                      <a:gd name="connsiteY83-27488" fmla="*/ 768810 h 1583132"/>
                      <a:gd name="connsiteX84-27489" fmla="*/ 2337700 w 2725697"/>
                      <a:gd name="connsiteY84-27490" fmla="*/ 825738 h 1583132"/>
                      <a:gd name="connsiteX85-27491" fmla="*/ 2302120 w 2725697"/>
                      <a:gd name="connsiteY85-27492" fmla="*/ 847086 h 1583132"/>
                      <a:gd name="connsiteX86-27493" fmla="*/ 2291446 w 2725697"/>
                      <a:gd name="connsiteY86-27494" fmla="*/ 847086 h 1583132"/>
                      <a:gd name="connsiteX87-27495" fmla="*/ 2270099 w 2725697"/>
                      <a:gd name="connsiteY87-27496" fmla="*/ 871991 h 1583132"/>
                      <a:gd name="connsiteX88-27497" fmla="*/ 2248751 w 2725697"/>
                      <a:gd name="connsiteY88-27498" fmla="*/ 879107 h 1583132"/>
                      <a:gd name="connsiteX89-27499" fmla="*/ 2216729 w 2725697"/>
                      <a:gd name="connsiteY89-27500" fmla="*/ 900455 h 1583132"/>
                      <a:gd name="connsiteX90-27501" fmla="*/ 2174033 w 2725697"/>
                      <a:gd name="connsiteY90-27502" fmla="*/ 907571 h 1583132"/>
                      <a:gd name="connsiteX91-27503" fmla="*/ 2145569 w 2725697"/>
                      <a:gd name="connsiteY91-27504" fmla="*/ 985847 h 1583132"/>
                      <a:gd name="connsiteX92-27505" fmla="*/ 2113548 w 2725697"/>
                      <a:gd name="connsiteY92-27506" fmla="*/ 1039216 h 1583132"/>
                      <a:gd name="connsiteX93-27507" fmla="*/ 2077968 w 2725697"/>
                      <a:gd name="connsiteY93-27508" fmla="*/ 1042774 h 1583132"/>
                      <a:gd name="connsiteX94-27509" fmla="*/ 2053062 w 2725697"/>
                      <a:gd name="connsiteY94-27510" fmla="*/ 1057006 h 1583132"/>
                      <a:gd name="connsiteX95-27511" fmla="*/ 2024598 w 2725697"/>
                      <a:gd name="connsiteY95-27512" fmla="*/ 1064122 h 1583132"/>
                      <a:gd name="connsiteX96-27513" fmla="*/ 1978344 w 2725697"/>
                      <a:gd name="connsiteY96-27514" fmla="*/ 1081912 h 1583132"/>
                      <a:gd name="connsiteX97-27515" fmla="*/ 1960555 w 2725697"/>
                      <a:gd name="connsiteY97-27516" fmla="*/ 1060564 h 1583132"/>
                      <a:gd name="connsiteX98-27517" fmla="*/ 1946323 w 2725697"/>
                      <a:gd name="connsiteY98-27518" fmla="*/ 1081912 h 1583132"/>
                      <a:gd name="connsiteX99-27519" fmla="*/ 1935649 w 2725697"/>
                      <a:gd name="connsiteY99-27520" fmla="*/ 1106818 h 1583132"/>
                      <a:gd name="connsiteX100-27521" fmla="*/ 1900069 w 2725697"/>
                      <a:gd name="connsiteY100-27522" fmla="*/ 1081912 h 1583132"/>
                      <a:gd name="connsiteX101-27523" fmla="*/ 1864489 w 2725697"/>
                      <a:gd name="connsiteY101-27524" fmla="*/ 1089028 h 1583132"/>
                      <a:gd name="connsiteX102-27525" fmla="*/ 1821794 w 2725697"/>
                      <a:gd name="connsiteY102-27526" fmla="*/ 1117492 h 1583132"/>
                      <a:gd name="connsiteX103-27527" fmla="*/ 1793330 w 2725697"/>
                      <a:gd name="connsiteY103-27528" fmla="*/ 1103260 h 1583132"/>
                      <a:gd name="connsiteX104-27529" fmla="*/ 1800446 w 2725697"/>
                      <a:gd name="connsiteY104-27530" fmla="*/ 1078354 h 1583132"/>
                      <a:gd name="connsiteX105-27531" fmla="*/ 1761308 w 2725697"/>
                      <a:gd name="connsiteY105-27532" fmla="*/ 1106818 h 1583132"/>
                      <a:gd name="connsiteX106-27533" fmla="*/ 1761308 w 2725697"/>
                      <a:gd name="connsiteY106-27534" fmla="*/ 1138840 h 1583132"/>
                      <a:gd name="connsiteX107-27535" fmla="*/ 1743518 w 2725697"/>
                      <a:gd name="connsiteY107-27536" fmla="*/ 1128166 h 1583132"/>
                      <a:gd name="connsiteX108-27537" fmla="*/ 1729286 w 2725697"/>
                      <a:gd name="connsiteY108-27538" fmla="*/ 1149514 h 1583132"/>
                      <a:gd name="connsiteX109-27539" fmla="*/ 1722170 w 2725697"/>
                      <a:gd name="connsiteY109-27540" fmla="*/ 1188651 h 1583132"/>
                      <a:gd name="connsiteX110-27541" fmla="*/ 1658127 w 2725697"/>
                      <a:gd name="connsiteY110-27542" fmla="*/ 1188651 h 1583132"/>
                      <a:gd name="connsiteX111-27543" fmla="*/ 1654569 w 2725697"/>
                      <a:gd name="connsiteY111-27544" fmla="*/ 1142398 h 1583132"/>
                      <a:gd name="connsiteX112-27545" fmla="*/ 1594083 w 2725697"/>
                      <a:gd name="connsiteY112-27546" fmla="*/ 1081912 h 1583132"/>
                      <a:gd name="connsiteX113-27547" fmla="*/ 1583409 w 2725697"/>
                      <a:gd name="connsiteY113-27548" fmla="*/ 1053448 h 1583132"/>
                      <a:gd name="connsiteX114-27549" fmla="*/ 1597641 w 2725697"/>
                      <a:gd name="connsiteY114-27550" fmla="*/ 1113934 h 1583132"/>
                      <a:gd name="connsiteX115-27551" fmla="*/ 1569177 w 2725697"/>
                      <a:gd name="connsiteY115-27552" fmla="*/ 1103260 h 1583132"/>
                      <a:gd name="connsiteX116-27553" fmla="*/ 1601199 w 2725697"/>
                      <a:gd name="connsiteY116-27554" fmla="*/ 1174419 h 1583132"/>
                      <a:gd name="connsiteX117-27555" fmla="*/ 1586967 w 2725697"/>
                      <a:gd name="connsiteY117-27556" fmla="*/ 1213557 h 1583132"/>
                      <a:gd name="connsiteX118-27557" fmla="*/ 1572735 w 2725697"/>
                      <a:gd name="connsiteY118-27558" fmla="*/ 1217115 h 1583132"/>
                      <a:gd name="connsiteX119-27559" fmla="*/ 1544271 w 2725697"/>
                      <a:gd name="connsiteY119-27560" fmla="*/ 1192209 h 1583132"/>
                      <a:gd name="connsiteX120-27561" fmla="*/ 1530039 w 2725697"/>
                      <a:gd name="connsiteY120-27562" fmla="*/ 1224231 h 1583132"/>
                      <a:gd name="connsiteX121-27563" fmla="*/ 1505134 w 2725697"/>
                      <a:gd name="connsiteY121-27564" fmla="*/ 1217115 h 1583132"/>
                      <a:gd name="connsiteX122-27565" fmla="*/ 1501576 w 2725697"/>
                      <a:gd name="connsiteY122-27566" fmla="*/ 1181535 h 1583132"/>
                      <a:gd name="connsiteX123-27567" fmla="*/ 1494460 w 2725697"/>
                      <a:gd name="connsiteY123-27568" fmla="*/ 1266927 h 1583132"/>
                      <a:gd name="connsiteX124-27569" fmla="*/ 1451764 w 2725697"/>
                      <a:gd name="connsiteY124-27570" fmla="*/ 1274043 h 1583132"/>
                      <a:gd name="connsiteX125-27571" fmla="*/ 1430416 w 2725697"/>
                      <a:gd name="connsiteY125-27572" fmla="*/ 1288275 h 1583132"/>
                      <a:gd name="connsiteX126-27573" fmla="*/ 1398394 w 2725697"/>
                      <a:gd name="connsiteY126-27574" fmla="*/ 1277601 h 1583132"/>
                      <a:gd name="connsiteX127-27575" fmla="*/ 1362815 w 2725697"/>
                      <a:gd name="connsiteY127-27576" fmla="*/ 1302507 h 1583132"/>
                      <a:gd name="connsiteX128-27577" fmla="*/ 1323677 w 2725697"/>
                      <a:gd name="connsiteY128-27578" fmla="*/ 1284717 h 1583132"/>
                      <a:gd name="connsiteX129-27579" fmla="*/ 1313003 w 2725697"/>
                      <a:gd name="connsiteY129-27580" fmla="*/ 1295391 h 1583132"/>
                      <a:gd name="connsiteX130-27581" fmla="*/ 1288097 w 2725697"/>
                      <a:gd name="connsiteY130-27582" fmla="*/ 1330970 h 1583132"/>
                      <a:gd name="connsiteX131-27583" fmla="*/ 1277423 w 2725697"/>
                      <a:gd name="connsiteY131-27584" fmla="*/ 1309623 h 1583132"/>
                      <a:gd name="connsiteX132-27585" fmla="*/ 1270307 w 2725697"/>
                      <a:gd name="connsiteY132-27586" fmla="*/ 1291833 h 1583132"/>
                      <a:gd name="connsiteX133-27587" fmla="*/ 1256075 w 2725697"/>
                      <a:gd name="connsiteY133-27588" fmla="*/ 1330970 h 1583132"/>
                      <a:gd name="connsiteX134-27589" fmla="*/ 1188474 w 2725697"/>
                      <a:gd name="connsiteY134-27590" fmla="*/ 1338086 h 1583132"/>
                      <a:gd name="connsiteX135-27591" fmla="*/ 1156452 w 2725697"/>
                      <a:gd name="connsiteY135-27592" fmla="*/ 1359434 h 1583132"/>
                      <a:gd name="connsiteX136-27593" fmla="*/ 1088850 w 2725697"/>
                      <a:gd name="connsiteY136-27594" fmla="*/ 1387898 h 1583132"/>
                      <a:gd name="connsiteX137-27595" fmla="*/ 1046155 w 2725697"/>
                      <a:gd name="connsiteY137-27596" fmla="*/ 1430594 h 1583132"/>
                      <a:gd name="connsiteX138-27597" fmla="*/ 978553 w 2725697"/>
                      <a:gd name="connsiteY138-27598" fmla="*/ 1437710 h 1583132"/>
                      <a:gd name="connsiteX139-27599" fmla="*/ 1024807 w 2725697"/>
                      <a:gd name="connsiteY139-27600" fmla="*/ 1476847 h 1583132"/>
                      <a:gd name="connsiteX140-27601" fmla="*/ 1017691 w 2725697"/>
                      <a:gd name="connsiteY140-27602" fmla="*/ 1501753 h 1583132"/>
                      <a:gd name="connsiteX141-27603" fmla="*/ 1042597 w 2725697"/>
                      <a:gd name="connsiteY141-27604" fmla="*/ 1537333 h 1583132"/>
                      <a:gd name="connsiteX142-27605" fmla="*/ 992785 w 2725697"/>
                      <a:gd name="connsiteY142-27606" fmla="*/ 1576471 h 1583132"/>
                      <a:gd name="connsiteX143-27607" fmla="*/ 925183 w 2725697"/>
                      <a:gd name="connsiteY143-27608" fmla="*/ 1580029 h 1583132"/>
                      <a:gd name="connsiteX144-27609" fmla="*/ 910951 w 2725697"/>
                      <a:gd name="connsiteY144-27610" fmla="*/ 1544449 h 1583132"/>
                      <a:gd name="connsiteX145-27611" fmla="*/ 882488 w 2725697"/>
                      <a:gd name="connsiteY145-27612" fmla="*/ 1473289 h 1583132"/>
                      <a:gd name="connsiteX146-27613" fmla="*/ 889604 w 2725697"/>
                      <a:gd name="connsiteY146-27614" fmla="*/ 1419920 h 1583132"/>
                      <a:gd name="connsiteX147-27615" fmla="*/ 903836 w 2725697"/>
                      <a:gd name="connsiteY147-27616" fmla="*/ 1355876 h 1583132"/>
                      <a:gd name="connsiteX148-27617" fmla="*/ 921625 w 2725697"/>
                      <a:gd name="connsiteY148-27618" fmla="*/ 1355876 h 1583132"/>
                      <a:gd name="connsiteX149-27619" fmla="*/ 889604 w 2725697"/>
                      <a:gd name="connsiteY149-27620" fmla="*/ 1334528 h 1583132"/>
                      <a:gd name="connsiteX150-27621" fmla="*/ 861140 w 2725697"/>
                      <a:gd name="connsiteY150-27622" fmla="*/ 1355876 h 1583132"/>
                      <a:gd name="connsiteX151-27623" fmla="*/ 782864 w 2725697"/>
                      <a:gd name="connsiteY151-27624" fmla="*/ 1362992 h 1583132"/>
                      <a:gd name="connsiteX152-27625" fmla="*/ 772190 w 2725697"/>
                      <a:gd name="connsiteY152-27626" fmla="*/ 1338086 h 1583132"/>
                      <a:gd name="connsiteX153-27627" fmla="*/ 722379 w 2725697"/>
                      <a:gd name="connsiteY153-27628" fmla="*/ 1320296 h 1583132"/>
                      <a:gd name="connsiteX154-27629" fmla="*/ 690357 w 2725697"/>
                      <a:gd name="connsiteY154-27630" fmla="*/ 1263369 h 1583132"/>
                      <a:gd name="connsiteX155-27631" fmla="*/ 686799 w 2725697"/>
                      <a:gd name="connsiteY155-27632" fmla="*/ 1309623 h 1583132"/>
                      <a:gd name="connsiteX156-27633" fmla="*/ 665451 w 2725697"/>
                      <a:gd name="connsiteY156-27634" fmla="*/ 1316738 h 1583132"/>
                      <a:gd name="connsiteX157-27635" fmla="*/ 640545 w 2725697"/>
                      <a:gd name="connsiteY157-27636" fmla="*/ 1309623 h 1583132"/>
                      <a:gd name="connsiteX158-27637" fmla="*/ 622755 w 2725697"/>
                      <a:gd name="connsiteY158-27638" fmla="*/ 1327412 h 1583132"/>
                      <a:gd name="connsiteX159-27639" fmla="*/ 583618 w 2725697"/>
                      <a:gd name="connsiteY159-27640" fmla="*/ 1330970 h 1583132"/>
                      <a:gd name="connsiteX160-27641" fmla="*/ 548038 w 2725697"/>
                      <a:gd name="connsiteY160-27642" fmla="*/ 1298949 h 1583132"/>
                      <a:gd name="connsiteX161-27643" fmla="*/ 501784 w 2725697"/>
                      <a:gd name="connsiteY161-27644" fmla="*/ 1313181 h 1583132"/>
                      <a:gd name="connsiteX162-27645" fmla="*/ 444857 w 2725697"/>
                      <a:gd name="connsiteY162-27646" fmla="*/ 1288275 h 1583132"/>
                      <a:gd name="connsiteX163-27647" fmla="*/ 398603 w 2725697"/>
                      <a:gd name="connsiteY163-27648" fmla="*/ 1259811 h 1583132"/>
                      <a:gd name="connsiteX164-27649" fmla="*/ 341675 w 2725697"/>
                      <a:gd name="connsiteY164-27650" fmla="*/ 1249137 h 1583132"/>
                      <a:gd name="connsiteX165-27651" fmla="*/ 345233 w 2725697"/>
                      <a:gd name="connsiteY165-27652" fmla="*/ 1185093 h 1583132"/>
                      <a:gd name="connsiteX166-27653" fmla="*/ 334559 w 2725697"/>
                      <a:gd name="connsiteY166-27654" fmla="*/ 1138840 h 1583132"/>
                      <a:gd name="connsiteX167-27655" fmla="*/ 363023 w 2725697"/>
                      <a:gd name="connsiteY167-27656" fmla="*/ 1103260 h 1583132"/>
                      <a:gd name="connsiteX168-27657" fmla="*/ 338117 w 2725697"/>
                      <a:gd name="connsiteY168-27658" fmla="*/ 1064122 h 1583132"/>
                      <a:gd name="connsiteX169-27659" fmla="*/ 291864 w 2725697"/>
                      <a:gd name="connsiteY169-27660" fmla="*/ 1078354 h 1583132"/>
                      <a:gd name="connsiteX170-27661" fmla="*/ 266958 w 2725697"/>
                      <a:gd name="connsiteY170-27662" fmla="*/ 1053448 h 1583132"/>
                      <a:gd name="connsiteX171-27663" fmla="*/ 224262 w 2725697"/>
                      <a:gd name="connsiteY171-27664" fmla="*/ 1060564 h 1583132"/>
                      <a:gd name="connsiteX172-27665" fmla="*/ 167334 w 2725697"/>
                      <a:gd name="connsiteY172-27666" fmla="*/ 1039216 h 1583132"/>
                      <a:gd name="connsiteX173-27667" fmla="*/ 145987 w 2725697"/>
                      <a:gd name="connsiteY173-27668" fmla="*/ 1007195 h 1583132"/>
                      <a:gd name="connsiteX174-27669" fmla="*/ 192240 w 2725697"/>
                      <a:gd name="connsiteY174-27670" fmla="*/ 964499 h 1583132"/>
                      <a:gd name="connsiteX175-27671" fmla="*/ 231378 w 2725697"/>
                      <a:gd name="connsiteY175-27672" fmla="*/ 943151 h 1583132"/>
                      <a:gd name="connsiteX176-27673" fmla="*/ 263400 w 2725697"/>
                      <a:gd name="connsiteY176-27674" fmla="*/ 957383 h 1583132"/>
                      <a:gd name="connsiteX177-27675" fmla="*/ 281190 w 2725697"/>
                      <a:gd name="connsiteY177-27676" fmla="*/ 893339 h 1583132"/>
                      <a:gd name="connsiteX178-27677" fmla="*/ 256284 w 2725697"/>
                      <a:gd name="connsiteY178-27678" fmla="*/ 832854 h 1583132"/>
                      <a:gd name="connsiteX179-27679" fmla="*/ 217146 w 2725697"/>
                      <a:gd name="connsiteY179-27680" fmla="*/ 847086 h 1583132"/>
                      <a:gd name="connsiteX180-27681" fmla="*/ 192240 w 2725697"/>
                      <a:gd name="connsiteY180-27682" fmla="*/ 829296 h 1583132"/>
                      <a:gd name="connsiteX181-27683" fmla="*/ 167334 w 2725697"/>
                      <a:gd name="connsiteY181-27684" fmla="*/ 847086 h 1583132"/>
                      <a:gd name="connsiteX182-27685" fmla="*/ 121081 w 2725697"/>
                      <a:gd name="connsiteY182-27686" fmla="*/ 829296 h 1583132"/>
                      <a:gd name="connsiteX183-27687" fmla="*/ 106849 w 2725697"/>
                      <a:gd name="connsiteY183-27688" fmla="*/ 807948 h 1583132"/>
                      <a:gd name="connsiteX184-27689" fmla="*/ 92617 w 2725697"/>
                      <a:gd name="connsiteY184-27690" fmla="*/ 772368 h 1583132"/>
                      <a:gd name="connsiteX185-27691" fmla="*/ 39247 w 2725697"/>
                      <a:gd name="connsiteY185-27692" fmla="*/ 758136 h 1583132"/>
                      <a:gd name="connsiteX186-27693" fmla="*/ 21457 w 2725697"/>
                      <a:gd name="connsiteY186-27694" fmla="*/ 765252 h 1583132"/>
                      <a:gd name="connsiteX187-27695" fmla="*/ 109 w 2725697"/>
                      <a:gd name="connsiteY187-27696" fmla="*/ 718998 h 1583132"/>
                      <a:gd name="connsiteX188-27697" fmla="*/ 31041 w 2725697"/>
                      <a:gd name="connsiteY188-27698" fmla="*/ 696585 h 1583132"/>
                      <a:gd name="connsiteX189-27699" fmla="*/ 66830 w 2725697"/>
                      <a:gd name="connsiteY189-27700" fmla="*/ 689296 h 1583132"/>
                      <a:gd name="connsiteX190-27701" fmla="*/ 79885 w 2725697"/>
                      <a:gd name="connsiteY190-27702" fmla="*/ 664619 h 1583132"/>
                      <a:gd name="connsiteX191-27703" fmla="*/ 104831 w 2725697"/>
                      <a:gd name="connsiteY191-27704" fmla="*/ 652768 h 1583132"/>
                      <a:gd name="connsiteX192-27705" fmla="*/ 152709 w 2725697"/>
                      <a:gd name="connsiteY192-27706" fmla="*/ 667167 h 1583132"/>
                      <a:gd name="connsiteX193-27707" fmla="*/ 250525 w 2725697"/>
                      <a:gd name="connsiteY193-27708" fmla="*/ 710726 h 1583132"/>
                      <a:gd name="connsiteX194-27709" fmla="*/ 281537 w 2725697"/>
                      <a:gd name="connsiteY194-27710" fmla="*/ 670246 h 1583132"/>
                      <a:gd name="connsiteX195-27711" fmla="*/ 451242 w 2725697"/>
                      <a:gd name="connsiteY195-27712" fmla="*/ 564940 h 1583132"/>
                      <a:gd name="connsiteX0-27713" fmla="*/ 451242 w 2725697"/>
                      <a:gd name="connsiteY0-27714" fmla="*/ 564940 h 1583132"/>
                      <a:gd name="connsiteX1-27715" fmla="*/ 896720 w 2725697"/>
                      <a:gd name="connsiteY1-27716" fmla="*/ 498404 h 1583132"/>
                      <a:gd name="connsiteX2-27717" fmla="*/ 918067 w 2725697"/>
                      <a:gd name="connsiteY2-27718" fmla="*/ 530426 h 1583132"/>
                      <a:gd name="connsiteX3-27719" fmla="*/ 946531 w 2725697"/>
                      <a:gd name="connsiteY3-27720" fmla="*/ 477056 h 1583132"/>
                      <a:gd name="connsiteX4-27721" fmla="*/ 989227 w 2725697"/>
                      <a:gd name="connsiteY4-27722" fmla="*/ 487730 h 1583132"/>
                      <a:gd name="connsiteX5-27723" fmla="*/ 1024807 w 2725697"/>
                      <a:gd name="connsiteY5-27724" fmla="*/ 473498 h 1583132"/>
                      <a:gd name="connsiteX6-27725" fmla="*/ 1063944 w 2725697"/>
                      <a:gd name="connsiteY6-27726" fmla="*/ 441476 h 1583132"/>
                      <a:gd name="connsiteX7-27727" fmla="*/ 1113756 w 2725697"/>
                      <a:gd name="connsiteY7-27728" fmla="*/ 448592 h 1583132"/>
                      <a:gd name="connsiteX8-27729" fmla="*/ 1152894 w 2725697"/>
                      <a:gd name="connsiteY8-27730" fmla="*/ 437918 h 1583132"/>
                      <a:gd name="connsiteX9-27731" fmla="*/ 1163568 w 2725697"/>
                      <a:gd name="connsiteY9-27732" fmla="*/ 494846 h 1583132"/>
                      <a:gd name="connsiteX10-27733" fmla="*/ 1192032 w 2725697"/>
                      <a:gd name="connsiteY10-27734" fmla="*/ 519752 h 1583132"/>
                      <a:gd name="connsiteX11-27735" fmla="*/ 1188474 w 2725697"/>
                      <a:gd name="connsiteY11-27736" fmla="*/ 562447 h 1583132"/>
                      <a:gd name="connsiteX12-27737" fmla="*/ 1181358 w 2725697"/>
                      <a:gd name="connsiteY12-27738" fmla="*/ 601585 h 1583132"/>
                      <a:gd name="connsiteX13-27739" fmla="*/ 1156452 w 2725697"/>
                      <a:gd name="connsiteY13-27740" fmla="*/ 626491 h 1583132"/>
                      <a:gd name="connsiteX14-27741" fmla="*/ 1120872 w 2725697"/>
                      <a:gd name="connsiteY14-27742" fmla="*/ 679861 h 1583132"/>
                      <a:gd name="connsiteX15-27743" fmla="*/ 1145778 w 2725697"/>
                      <a:gd name="connsiteY15-27744" fmla="*/ 694093 h 1583132"/>
                      <a:gd name="connsiteX16-27745" fmla="*/ 1188474 w 2725697"/>
                      <a:gd name="connsiteY16-27746" fmla="*/ 665629 h 1583132"/>
                      <a:gd name="connsiteX17-27747" fmla="*/ 1224053 w 2725697"/>
                      <a:gd name="connsiteY17-27748" fmla="*/ 733230 h 1583132"/>
                      <a:gd name="connsiteX18-27749" fmla="*/ 1259633 w 2725697"/>
                      <a:gd name="connsiteY18-27750" fmla="*/ 736788 h 1583132"/>
                      <a:gd name="connsiteX19-27751" fmla="*/ 1305887 w 2725697"/>
                      <a:gd name="connsiteY19-27752" fmla="*/ 747462 h 1583132"/>
                      <a:gd name="connsiteX20-27753" fmla="*/ 1341467 w 2725697"/>
                      <a:gd name="connsiteY20-27754" fmla="*/ 690535 h 1583132"/>
                      <a:gd name="connsiteX21-27755" fmla="*/ 1380604 w 2725697"/>
                      <a:gd name="connsiteY21-27756" fmla="*/ 665629 h 1583132"/>
                      <a:gd name="connsiteX22-27757" fmla="*/ 1433974 w 2725697"/>
                      <a:gd name="connsiteY22-27758" fmla="*/ 690535 h 1583132"/>
                      <a:gd name="connsiteX23-27759" fmla="*/ 1462438 w 2725697"/>
                      <a:gd name="connsiteY23-27760" fmla="*/ 704767 h 1583132"/>
                      <a:gd name="connsiteX24-27761" fmla="*/ 1487344 w 2725697"/>
                      <a:gd name="connsiteY24-27762" fmla="*/ 694093 h 1583132"/>
                      <a:gd name="connsiteX25-27763" fmla="*/ 1476670 w 2725697"/>
                      <a:gd name="connsiteY25-27764" fmla="*/ 654955 h 1583132"/>
                      <a:gd name="connsiteX26-27765" fmla="*/ 1480228 w 2725697"/>
                      <a:gd name="connsiteY26-27766" fmla="*/ 612259 h 1583132"/>
                      <a:gd name="connsiteX27-27767" fmla="*/ 1515808 w 2725697"/>
                      <a:gd name="connsiteY27-27768" fmla="*/ 580237 h 1583132"/>
                      <a:gd name="connsiteX28-27769" fmla="*/ 1586967 w 2725697"/>
                      <a:gd name="connsiteY28-27770" fmla="*/ 590911 h 1583132"/>
                      <a:gd name="connsiteX29-27771" fmla="*/ 1654569 w 2725697"/>
                      <a:gd name="connsiteY29-27772" fmla="*/ 615817 h 1583132"/>
                      <a:gd name="connsiteX30-27773" fmla="*/ 1700822 w 2725697"/>
                      <a:gd name="connsiteY30-27774" fmla="*/ 615817 h 1583132"/>
                      <a:gd name="connsiteX31-27775" fmla="*/ 1739960 w 2725697"/>
                      <a:gd name="connsiteY31-27776" fmla="*/ 601585 h 1583132"/>
                      <a:gd name="connsiteX32-27777" fmla="*/ 1757750 w 2725697"/>
                      <a:gd name="connsiteY32-27778" fmla="*/ 598027 h 1583132"/>
                      <a:gd name="connsiteX33-27779" fmla="*/ 1775540 w 2725697"/>
                      <a:gd name="connsiteY33-27780" fmla="*/ 630049 h 1583132"/>
                      <a:gd name="connsiteX34-27781" fmla="*/ 1718612 w 2725697"/>
                      <a:gd name="connsiteY34-27782" fmla="*/ 704767 h 1583132"/>
                      <a:gd name="connsiteX35-27783" fmla="*/ 1704380 w 2725697"/>
                      <a:gd name="connsiteY35-27784" fmla="*/ 747462 h 1583132"/>
                      <a:gd name="connsiteX36-27785" fmla="*/ 1739960 w 2725697"/>
                      <a:gd name="connsiteY36-27786" fmla="*/ 761694 h 1583132"/>
                      <a:gd name="connsiteX37-27787" fmla="*/ 1836025 w 2725697"/>
                      <a:gd name="connsiteY37-27788" fmla="*/ 743904 h 1583132"/>
                      <a:gd name="connsiteX38-27789" fmla="*/ 1889395 w 2725697"/>
                      <a:gd name="connsiteY38-27790" fmla="*/ 708324 h 1583132"/>
                      <a:gd name="connsiteX39-27791" fmla="*/ 1932091 w 2725697"/>
                      <a:gd name="connsiteY39-27792" fmla="*/ 722556 h 1583132"/>
                      <a:gd name="connsiteX40-27793" fmla="*/ 1956997 w 2725697"/>
                      <a:gd name="connsiteY40-27794" fmla="*/ 754578 h 1583132"/>
                      <a:gd name="connsiteX41-27795" fmla="*/ 1992576 w 2725697"/>
                      <a:gd name="connsiteY41-27796" fmla="*/ 715440 h 1583132"/>
                      <a:gd name="connsiteX42-27797" fmla="*/ 2003250 w 2725697"/>
                      <a:gd name="connsiteY42-27798" fmla="*/ 558889 h 1583132"/>
                      <a:gd name="connsiteX43-27799" fmla="*/ 2021040 w 2725697"/>
                      <a:gd name="connsiteY43-27800" fmla="*/ 491288 h 1583132"/>
                      <a:gd name="connsiteX44-27801" fmla="*/ 2070852 w 2725697"/>
                      <a:gd name="connsiteY44-27802" fmla="*/ 445034 h 1583132"/>
                      <a:gd name="connsiteX45-27803" fmla="*/ 2088642 w 2725697"/>
                      <a:gd name="connsiteY45-27804" fmla="*/ 348969 h 1583132"/>
                      <a:gd name="connsiteX46-27805" fmla="*/ 2085084 w 2725697"/>
                      <a:gd name="connsiteY46-27806" fmla="*/ 299157 h 1583132"/>
                      <a:gd name="connsiteX47-27807" fmla="*/ 2149127 w 2725697"/>
                      <a:gd name="connsiteY47-27808" fmla="*/ 267135 h 1583132"/>
                      <a:gd name="connsiteX48-27809" fmla="*/ 2170475 w 2725697"/>
                      <a:gd name="connsiteY48-27810" fmla="*/ 224440 h 1583132"/>
                      <a:gd name="connsiteX49-27811" fmla="*/ 2163359 w 2725697"/>
                      <a:gd name="connsiteY49-27812" fmla="*/ 142606 h 1583132"/>
                      <a:gd name="connsiteX50-27813" fmla="*/ 2191823 w 2725697"/>
                      <a:gd name="connsiteY50-27814" fmla="*/ 96353 h 1583132"/>
                      <a:gd name="connsiteX51-27815" fmla="*/ 2255867 w 2725697"/>
                      <a:gd name="connsiteY51-27816" fmla="*/ 92795 h 1583132"/>
                      <a:gd name="connsiteX52-27817" fmla="*/ 2302120 w 2725697"/>
                      <a:gd name="connsiteY52-27818" fmla="*/ 64331 h 1583132"/>
                      <a:gd name="connsiteX53-27819" fmla="*/ 2351932 w 2725697"/>
                      <a:gd name="connsiteY53-27820" fmla="*/ 28751 h 1583132"/>
                      <a:gd name="connsiteX54-27821" fmla="*/ 2387512 w 2725697"/>
                      <a:gd name="connsiteY54-27822" fmla="*/ 287 h 1583132"/>
                      <a:gd name="connsiteX55-27823" fmla="*/ 2430208 w 2725697"/>
                      <a:gd name="connsiteY55-27824" fmla="*/ 46541 h 1583132"/>
                      <a:gd name="connsiteX56-27825" fmla="*/ 2476461 w 2725697"/>
                      <a:gd name="connsiteY56-27826" fmla="*/ 128374 h 1583132"/>
                      <a:gd name="connsiteX57-27827" fmla="*/ 2494251 w 2725697"/>
                      <a:gd name="connsiteY57-27828" fmla="*/ 160396 h 1583132"/>
                      <a:gd name="connsiteX58-27829" fmla="*/ 2544063 w 2725697"/>
                      <a:gd name="connsiteY58-27830" fmla="*/ 139048 h 1583132"/>
                      <a:gd name="connsiteX59-27831" fmla="*/ 2604548 w 2725697"/>
                      <a:gd name="connsiteY59-27832" fmla="*/ 114142 h 1583132"/>
                      <a:gd name="connsiteX60-27833" fmla="*/ 2615222 w 2725697"/>
                      <a:gd name="connsiteY60-27834" fmla="*/ 156838 h 1583132"/>
                      <a:gd name="connsiteX61-27835" fmla="*/ 2668592 w 2725697"/>
                      <a:gd name="connsiteY61-27836" fmla="*/ 149722 h 1583132"/>
                      <a:gd name="connsiteX62-27837" fmla="*/ 2704172 w 2725697"/>
                      <a:gd name="connsiteY62-27838" fmla="*/ 156838 h 1583132"/>
                      <a:gd name="connsiteX63-27839" fmla="*/ 2725520 w 2725697"/>
                      <a:gd name="connsiteY63-27840" fmla="*/ 195976 h 1583132"/>
                      <a:gd name="connsiteX64-27841" fmla="*/ 2711288 w 2725697"/>
                      <a:gd name="connsiteY64-27842" fmla="*/ 227998 h 1583132"/>
                      <a:gd name="connsiteX65-27843" fmla="*/ 2661476 w 2725697"/>
                      <a:gd name="connsiteY65-27844" fmla="*/ 302715 h 1583132"/>
                      <a:gd name="connsiteX66-27845" fmla="*/ 2636570 w 2725697"/>
                      <a:gd name="connsiteY66-27846" fmla="*/ 341853 h 1583132"/>
                      <a:gd name="connsiteX67-27847" fmla="*/ 2618780 w 2725697"/>
                      <a:gd name="connsiteY67-27848" fmla="*/ 391665 h 1583132"/>
                      <a:gd name="connsiteX68-27849" fmla="*/ 2604548 w 2725697"/>
                      <a:gd name="connsiteY68-27850" fmla="*/ 416570 h 1583132"/>
                      <a:gd name="connsiteX69-27851" fmla="*/ 2636570 w 2725697"/>
                      <a:gd name="connsiteY69-27852" fmla="*/ 441476 h 1583132"/>
                      <a:gd name="connsiteX70-27853" fmla="*/ 2611664 w 2725697"/>
                      <a:gd name="connsiteY70-27854" fmla="*/ 494846 h 1583132"/>
                      <a:gd name="connsiteX71-27855" fmla="*/ 2633012 w 2725697"/>
                      <a:gd name="connsiteY71-27856" fmla="*/ 548216 h 1583132"/>
                      <a:gd name="connsiteX72-27857" fmla="*/ 2590316 w 2725697"/>
                      <a:gd name="connsiteY72-27858" fmla="*/ 537542 h 1583132"/>
                      <a:gd name="connsiteX73-27859" fmla="*/ 2544063 w 2725697"/>
                      <a:gd name="connsiteY73-27860" fmla="*/ 526868 h 1583132"/>
                      <a:gd name="connsiteX74-27861" fmla="*/ 2572527 w 2725697"/>
                      <a:gd name="connsiteY74-27862" fmla="*/ 558889 h 1583132"/>
                      <a:gd name="connsiteX75-27863" fmla="*/ 2544063 w 2725697"/>
                      <a:gd name="connsiteY75-27864" fmla="*/ 605143 h 1583132"/>
                      <a:gd name="connsiteX76-27865" fmla="*/ 2522715 w 2725697"/>
                      <a:gd name="connsiteY76-27866" fmla="*/ 612259 h 1583132"/>
                      <a:gd name="connsiteX77-27867" fmla="*/ 2512041 w 2725697"/>
                      <a:gd name="connsiteY77-27868" fmla="*/ 644281 h 1583132"/>
                      <a:gd name="connsiteX78-27869" fmla="*/ 2476461 w 2725697"/>
                      <a:gd name="connsiteY78-27870" fmla="*/ 676303 h 1583132"/>
                      <a:gd name="connsiteX79-27871" fmla="*/ 2462229 w 2725697"/>
                      <a:gd name="connsiteY79-27872" fmla="*/ 708324 h 1583132"/>
                      <a:gd name="connsiteX80-27873" fmla="*/ 2426650 w 2725697"/>
                      <a:gd name="connsiteY80-27874" fmla="*/ 711882 h 1583132"/>
                      <a:gd name="connsiteX81-27875" fmla="*/ 2394628 w 2725697"/>
                      <a:gd name="connsiteY81-27876" fmla="*/ 715440 h 1583132"/>
                      <a:gd name="connsiteX82-27877" fmla="*/ 2380396 w 2725697"/>
                      <a:gd name="connsiteY82-27878" fmla="*/ 754578 h 1583132"/>
                      <a:gd name="connsiteX83-27879" fmla="*/ 2376838 w 2725697"/>
                      <a:gd name="connsiteY83-27880" fmla="*/ 768810 h 1583132"/>
                      <a:gd name="connsiteX84-27881" fmla="*/ 2337700 w 2725697"/>
                      <a:gd name="connsiteY84-27882" fmla="*/ 825738 h 1583132"/>
                      <a:gd name="connsiteX85-27883" fmla="*/ 2302120 w 2725697"/>
                      <a:gd name="connsiteY85-27884" fmla="*/ 847086 h 1583132"/>
                      <a:gd name="connsiteX86-27885" fmla="*/ 2291446 w 2725697"/>
                      <a:gd name="connsiteY86-27886" fmla="*/ 847086 h 1583132"/>
                      <a:gd name="connsiteX87-27887" fmla="*/ 2270099 w 2725697"/>
                      <a:gd name="connsiteY87-27888" fmla="*/ 871991 h 1583132"/>
                      <a:gd name="connsiteX88-27889" fmla="*/ 2248751 w 2725697"/>
                      <a:gd name="connsiteY88-27890" fmla="*/ 879107 h 1583132"/>
                      <a:gd name="connsiteX89-27891" fmla="*/ 2216729 w 2725697"/>
                      <a:gd name="connsiteY89-27892" fmla="*/ 900455 h 1583132"/>
                      <a:gd name="connsiteX90-27893" fmla="*/ 2174033 w 2725697"/>
                      <a:gd name="connsiteY90-27894" fmla="*/ 907571 h 1583132"/>
                      <a:gd name="connsiteX91-27895" fmla="*/ 2145569 w 2725697"/>
                      <a:gd name="connsiteY91-27896" fmla="*/ 985847 h 1583132"/>
                      <a:gd name="connsiteX92-27897" fmla="*/ 2113548 w 2725697"/>
                      <a:gd name="connsiteY92-27898" fmla="*/ 1039216 h 1583132"/>
                      <a:gd name="connsiteX93-27899" fmla="*/ 2077968 w 2725697"/>
                      <a:gd name="connsiteY93-27900" fmla="*/ 1042774 h 1583132"/>
                      <a:gd name="connsiteX94-27901" fmla="*/ 2053062 w 2725697"/>
                      <a:gd name="connsiteY94-27902" fmla="*/ 1057006 h 1583132"/>
                      <a:gd name="connsiteX95-27903" fmla="*/ 2024598 w 2725697"/>
                      <a:gd name="connsiteY95-27904" fmla="*/ 1064122 h 1583132"/>
                      <a:gd name="connsiteX96-27905" fmla="*/ 1978344 w 2725697"/>
                      <a:gd name="connsiteY96-27906" fmla="*/ 1081912 h 1583132"/>
                      <a:gd name="connsiteX97-27907" fmla="*/ 1960555 w 2725697"/>
                      <a:gd name="connsiteY97-27908" fmla="*/ 1060564 h 1583132"/>
                      <a:gd name="connsiteX98-27909" fmla="*/ 1946323 w 2725697"/>
                      <a:gd name="connsiteY98-27910" fmla="*/ 1081912 h 1583132"/>
                      <a:gd name="connsiteX99-27911" fmla="*/ 1935649 w 2725697"/>
                      <a:gd name="connsiteY99-27912" fmla="*/ 1106818 h 1583132"/>
                      <a:gd name="connsiteX100-27913" fmla="*/ 1900069 w 2725697"/>
                      <a:gd name="connsiteY100-27914" fmla="*/ 1081912 h 1583132"/>
                      <a:gd name="connsiteX101-27915" fmla="*/ 1864489 w 2725697"/>
                      <a:gd name="connsiteY101-27916" fmla="*/ 1089028 h 1583132"/>
                      <a:gd name="connsiteX102-27917" fmla="*/ 1821794 w 2725697"/>
                      <a:gd name="connsiteY102-27918" fmla="*/ 1117492 h 1583132"/>
                      <a:gd name="connsiteX103-27919" fmla="*/ 1793330 w 2725697"/>
                      <a:gd name="connsiteY103-27920" fmla="*/ 1103260 h 1583132"/>
                      <a:gd name="connsiteX104-27921" fmla="*/ 1800446 w 2725697"/>
                      <a:gd name="connsiteY104-27922" fmla="*/ 1078354 h 1583132"/>
                      <a:gd name="connsiteX105-27923" fmla="*/ 1761308 w 2725697"/>
                      <a:gd name="connsiteY105-27924" fmla="*/ 1106818 h 1583132"/>
                      <a:gd name="connsiteX106-27925" fmla="*/ 1761308 w 2725697"/>
                      <a:gd name="connsiteY106-27926" fmla="*/ 1138840 h 1583132"/>
                      <a:gd name="connsiteX107-27927" fmla="*/ 1743518 w 2725697"/>
                      <a:gd name="connsiteY107-27928" fmla="*/ 1128166 h 1583132"/>
                      <a:gd name="connsiteX108-27929" fmla="*/ 1729286 w 2725697"/>
                      <a:gd name="connsiteY108-27930" fmla="*/ 1149514 h 1583132"/>
                      <a:gd name="connsiteX109-27931" fmla="*/ 1722170 w 2725697"/>
                      <a:gd name="connsiteY109-27932" fmla="*/ 1188651 h 1583132"/>
                      <a:gd name="connsiteX110-27933" fmla="*/ 1658127 w 2725697"/>
                      <a:gd name="connsiteY110-27934" fmla="*/ 1188651 h 1583132"/>
                      <a:gd name="connsiteX111-27935" fmla="*/ 1654569 w 2725697"/>
                      <a:gd name="connsiteY111-27936" fmla="*/ 1142398 h 1583132"/>
                      <a:gd name="connsiteX112-27937" fmla="*/ 1594083 w 2725697"/>
                      <a:gd name="connsiteY112-27938" fmla="*/ 1081912 h 1583132"/>
                      <a:gd name="connsiteX113-27939" fmla="*/ 1583409 w 2725697"/>
                      <a:gd name="connsiteY113-27940" fmla="*/ 1053448 h 1583132"/>
                      <a:gd name="connsiteX114-27941" fmla="*/ 1597641 w 2725697"/>
                      <a:gd name="connsiteY114-27942" fmla="*/ 1113934 h 1583132"/>
                      <a:gd name="connsiteX115-27943" fmla="*/ 1569177 w 2725697"/>
                      <a:gd name="connsiteY115-27944" fmla="*/ 1103260 h 1583132"/>
                      <a:gd name="connsiteX116-27945" fmla="*/ 1601199 w 2725697"/>
                      <a:gd name="connsiteY116-27946" fmla="*/ 1174419 h 1583132"/>
                      <a:gd name="connsiteX117-27947" fmla="*/ 1586967 w 2725697"/>
                      <a:gd name="connsiteY117-27948" fmla="*/ 1213557 h 1583132"/>
                      <a:gd name="connsiteX118-27949" fmla="*/ 1572735 w 2725697"/>
                      <a:gd name="connsiteY118-27950" fmla="*/ 1217115 h 1583132"/>
                      <a:gd name="connsiteX119-27951" fmla="*/ 1544271 w 2725697"/>
                      <a:gd name="connsiteY119-27952" fmla="*/ 1192209 h 1583132"/>
                      <a:gd name="connsiteX120-27953" fmla="*/ 1530039 w 2725697"/>
                      <a:gd name="connsiteY120-27954" fmla="*/ 1224231 h 1583132"/>
                      <a:gd name="connsiteX121-27955" fmla="*/ 1505134 w 2725697"/>
                      <a:gd name="connsiteY121-27956" fmla="*/ 1217115 h 1583132"/>
                      <a:gd name="connsiteX122-27957" fmla="*/ 1501576 w 2725697"/>
                      <a:gd name="connsiteY122-27958" fmla="*/ 1181535 h 1583132"/>
                      <a:gd name="connsiteX123-27959" fmla="*/ 1494460 w 2725697"/>
                      <a:gd name="connsiteY123-27960" fmla="*/ 1266927 h 1583132"/>
                      <a:gd name="connsiteX124-27961" fmla="*/ 1451764 w 2725697"/>
                      <a:gd name="connsiteY124-27962" fmla="*/ 1274043 h 1583132"/>
                      <a:gd name="connsiteX125-27963" fmla="*/ 1430416 w 2725697"/>
                      <a:gd name="connsiteY125-27964" fmla="*/ 1288275 h 1583132"/>
                      <a:gd name="connsiteX126-27965" fmla="*/ 1398394 w 2725697"/>
                      <a:gd name="connsiteY126-27966" fmla="*/ 1277601 h 1583132"/>
                      <a:gd name="connsiteX127-27967" fmla="*/ 1362815 w 2725697"/>
                      <a:gd name="connsiteY127-27968" fmla="*/ 1302507 h 1583132"/>
                      <a:gd name="connsiteX128-27969" fmla="*/ 1323677 w 2725697"/>
                      <a:gd name="connsiteY128-27970" fmla="*/ 1284717 h 1583132"/>
                      <a:gd name="connsiteX129-27971" fmla="*/ 1313003 w 2725697"/>
                      <a:gd name="connsiteY129-27972" fmla="*/ 1295391 h 1583132"/>
                      <a:gd name="connsiteX130-27973" fmla="*/ 1288097 w 2725697"/>
                      <a:gd name="connsiteY130-27974" fmla="*/ 1330970 h 1583132"/>
                      <a:gd name="connsiteX131-27975" fmla="*/ 1277423 w 2725697"/>
                      <a:gd name="connsiteY131-27976" fmla="*/ 1309623 h 1583132"/>
                      <a:gd name="connsiteX132-27977" fmla="*/ 1270307 w 2725697"/>
                      <a:gd name="connsiteY132-27978" fmla="*/ 1291833 h 1583132"/>
                      <a:gd name="connsiteX133-27979" fmla="*/ 1256075 w 2725697"/>
                      <a:gd name="connsiteY133-27980" fmla="*/ 1330970 h 1583132"/>
                      <a:gd name="connsiteX134-27981" fmla="*/ 1188474 w 2725697"/>
                      <a:gd name="connsiteY134-27982" fmla="*/ 1338086 h 1583132"/>
                      <a:gd name="connsiteX135-27983" fmla="*/ 1156452 w 2725697"/>
                      <a:gd name="connsiteY135-27984" fmla="*/ 1359434 h 1583132"/>
                      <a:gd name="connsiteX136-27985" fmla="*/ 1088850 w 2725697"/>
                      <a:gd name="connsiteY136-27986" fmla="*/ 1387898 h 1583132"/>
                      <a:gd name="connsiteX137-27987" fmla="*/ 1046155 w 2725697"/>
                      <a:gd name="connsiteY137-27988" fmla="*/ 1430594 h 1583132"/>
                      <a:gd name="connsiteX138-27989" fmla="*/ 978553 w 2725697"/>
                      <a:gd name="connsiteY138-27990" fmla="*/ 1437710 h 1583132"/>
                      <a:gd name="connsiteX139-27991" fmla="*/ 1024807 w 2725697"/>
                      <a:gd name="connsiteY139-27992" fmla="*/ 1476847 h 1583132"/>
                      <a:gd name="connsiteX140-27993" fmla="*/ 1017691 w 2725697"/>
                      <a:gd name="connsiteY140-27994" fmla="*/ 1501753 h 1583132"/>
                      <a:gd name="connsiteX141-27995" fmla="*/ 1042597 w 2725697"/>
                      <a:gd name="connsiteY141-27996" fmla="*/ 1537333 h 1583132"/>
                      <a:gd name="connsiteX142-27997" fmla="*/ 992785 w 2725697"/>
                      <a:gd name="connsiteY142-27998" fmla="*/ 1576471 h 1583132"/>
                      <a:gd name="connsiteX143-27999" fmla="*/ 925183 w 2725697"/>
                      <a:gd name="connsiteY143-28000" fmla="*/ 1580029 h 1583132"/>
                      <a:gd name="connsiteX144-28001" fmla="*/ 910951 w 2725697"/>
                      <a:gd name="connsiteY144-28002" fmla="*/ 1544449 h 1583132"/>
                      <a:gd name="connsiteX145-28003" fmla="*/ 882488 w 2725697"/>
                      <a:gd name="connsiteY145-28004" fmla="*/ 1473289 h 1583132"/>
                      <a:gd name="connsiteX146-28005" fmla="*/ 889604 w 2725697"/>
                      <a:gd name="connsiteY146-28006" fmla="*/ 1419920 h 1583132"/>
                      <a:gd name="connsiteX147-28007" fmla="*/ 903836 w 2725697"/>
                      <a:gd name="connsiteY147-28008" fmla="*/ 1355876 h 1583132"/>
                      <a:gd name="connsiteX148-28009" fmla="*/ 921625 w 2725697"/>
                      <a:gd name="connsiteY148-28010" fmla="*/ 1355876 h 1583132"/>
                      <a:gd name="connsiteX149-28011" fmla="*/ 889604 w 2725697"/>
                      <a:gd name="connsiteY149-28012" fmla="*/ 1334528 h 1583132"/>
                      <a:gd name="connsiteX150-28013" fmla="*/ 861140 w 2725697"/>
                      <a:gd name="connsiteY150-28014" fmla="*/ 1355876 h 1583132"/>
                      <a:gd name="connsiteX151-28015" fmla="*/ 782864 w 2725697"/>
                      <a:gd name="connsiteY151-28016" fmla="*/ 1362992 h 1583132"/>
                      <a:gd name="connsiteX152-28017" fmla="*/ 772190 w 2725697"/>
                      <a:gd name="connsiteY152-28018" fmla="*/ 1338086 h 1583132"/>
                      <a:gd name="connsiteX153-28019" fmla="*/ 722379 w 2725697"/>
                      <a:gd name="connsiteY153-28020" fmla="*/ 1320296 h 1583132"/>
                      <a:gd name="connsiteX154-28021" fmla="*/ 690357 w 2725697"/>
                      <a:gd name="connsiteY154-28022" fmla="*/ 1263369 h 1583132"/>
                      <a:gd name="connsiteX155-28023" fmla="*/ 686799 w 2725697"/>
                      <a:gd name="connsiteY155-28024" fmla="*/ 1309623 h 1583132"/>
                      <a:gd name="connsiteX156-28025" fmla="*/ 665451 w 2725697"/>
                      <a:gd name="connsiteY156-28026" fmla="*/ 1316738 h 1583132"/>
                      <a:gd name="connsiteX157-28027" fmla="*/ 640545 w 2725697"/>
                      <a:gd name="connsiteY157-28028" fmla="*/ 1309623 h 1583132"/>
                      <a:gd name="connsiteX158-28029" fmla="*/ 622755 w 2725697"/>
                      <a:gd name="connsiteY158-28030" fmla="*/ 1327412 h 1583132"/>
                      <a:gd name="connsiteX159-28031" fmla="*/ 583618 w 2725697"/>
                      <a:gd name="connsiteY159-28032" fmla="*/ 1330970 h 1583132"/>
                      <a:gd name="connsiteX160-28033" fmla="*/ 548038 w 2725697"/>
                      <a:gd name="connsiteY160-28034" fmla="*/ 1298949 h 1583132"/>
                      <a:gd name="connsiteX161-28035" fmla="*/ 501784 w 2725697"/>
                      <a:gd name="connsiteY161-28036" fmla="*/ 1313181 h 1583132"/>
                      <a:gd name="connsiteX162-28037" fmla="*/ 444857 w 2725697"/>
                      <a:gd name="connsiteY162-28038" fmla="*/ 1288275 h 1583132"/>
                      <a:gd name="connsiteX163-28039" fmla="*/ 398603 w 2725697"/>
                      <a:gd name="connsiteY163-28040" fmla="*/ 1259811 h 1583132"/>
                      <a:gd name="connsiteX164-28041" fmla="*/ 341675 w 2725697"/>
                      <a:gd name="connsiteY164-28042" fmla="*/ 1249137 h 1583132"/>
                      <a:gd name="connsiteX165-28043" fmla="*/ 345233 w 2725697"/>
                      <a:gd name="connsiteY165-28044" fmla="*/ 1185093 h 1583132"/>
                      <a:gd name="connsiteX166-28045" fmla="*/ 334559 w 2725697"/>
                      <a:gd name="connsiteY166-28046" fmla="*/ 1138840 h 1583132"/>
                      <a:gd name="connsiteX167-28047" fmla="*/ 363023 w 2725697"/>
                      <a:gd name="connsiteY167-28048" fmla="*/ 1103260 h 1583132"/>
                      <a:gd name="connsiteX168-28049" fmla="*/ 338117 w 2725697"/>
                      <a:gd name="connsiteY168-28050" fmla="*/ 1064122 h 1583132"/>
                      <a:gd name="connsiteX169-28051" fmla="*/ 291864 w 2725697"/>
                      <a:gd name="connsiteY169-28052" fmla="*/ 1078354 h 1583132"/>
                      <a:gd name="connsiteX170-28053" fmla="*/ 266958 w 2725697"/>
                      <a:gd name="connsiteY170-28054" fmla="*/ 1053448 h 1583132"/>
                      <a:gd name="connsiteX171-28055" fmla="*/ 224262 w 2725697"/>
                      <a:gd name="connsiteY171-28056" fmla="*/ 1060564 h 1583132"/>
                      <a:gd name="connsiteX172-28057" fmla="*/ 167334 w 2725697"/>
                      <a:gd name="connsiteY172-28058" fmla="*/ 1039216 h 1583132"/>
                      <a:gd name="connsiteX173-28059" fmla="*/ 145987 w 2725697"/>
                      <a:gd name="connsiteY173-28060" fmla="*/ 1007195 h 1583132"/>
                      <a:gd name="connsiteX174-28061" fmla="*/ 192240 w 2725697"/>
                      <a:gd name="connsiteY174-28062" fmla="*/ 964499 h 1583132"/>
                      <a:gd name="connsiteX175-28063" fmla="*/ 231378 w 2725697"/>
                      <a:gd name="connsiteY175-28064" fmla="*/ 943151 h 1583132"/>
                      <a:gd name="connsiteX176-28065" fmla="*/ 263400 w 2725697"/>
                      <a:gd name="connsiteY176-28066" fmla="*/ 957383 h 1583132"/>
                      <a:gd name="connsiteX177-28067" fmla="*/ 281190 w 2725697"/>
                      <a:gd name="connsiteY177-28068" fmla="*/ 893339 h 1583132"/>
                      <a:gd name="connsiteX178-28069" fmla="*/ 256284 w 2725697"/>
                      <a:gd name="connsiteY178-28070" fmla="*/ 832854 h 1583132"/>
                      <a:gd name="connsiteX179-28071" fmla="*/ 217146 w 2725697"/>
                      <a:gd name="connsiteY179-28072" fmla="*/ 847086 h 1583132"/>
                      <a:gd name="connsiteX180-28073" fmla="*/ 192240 w 2725697"/>
                      <a:gd name="connsiteY180-28074" fmla="*/ 829296 h 1583132"/>
                      <a:gd name="connsiteX181-28075" fmla="*/ 167334 w 2725697"/>
                      <a:gd name="connsiteY181-28076" fmla="*/ 847086 h 1583132"/>
                      <a:gd name="connsiteX182-28077" fmla="*/ 121081 w 2725697"/>
                      <a:gd name="connsiteY182-28078" fmla="*/ 829296 h 1583132"/>
                      <a:gd name="connsiteX183-28079" fmla="*/ 106849 w 2725697"/>
                      <a:gd name="connsiteY183-28080" fmla="*/ 807948 h 1583132"/>
                      <a:gd name="connsiteX184-28081" fmla="*/ 92617 w 2725697"/>
                      <a:gd name="connsiteY184-28082" fmla="*/ 772368 h 1583132"/>
                      <a:gd name="connsiteX185-28083" fmla="*/ 39247 w 2725697"/>
                      <a:gd name="connsiteY185-28084" fmla="*/ 758136 h 1583132"/>
                      <a:gd name="connsiteX186-28085" fmla="*/ 21457 w 2725697"/>
                      <a:gd name="connsiteY186-28086" fmla="*/ 765252 h 1583132"/>
                      <a:gd name="connsiteX187-28087" fmla="*/ 109 w 2725697"/>
                      <a:gd name="connsiteY187-28088" fmla="*/ 718998 h 1583132"/>
                      <a:gd name="connsiteX188-28089" fmla="*/ 31041 w 2725697"/>
                      <a:gd name="connsiteY188-28090" fmla="*/ 696585 h 1583132"/>
                      <a:gd name="connsiteX189-28091" fmla="*/ 66830 w 2725697"/>
                      <a:gd name="connsiteY189-28092" fmla="*/ 689296 h 1583132"/>
                      <a:gd name="connsiteX190-28093" fmla="*/ 79885 w 2725697"/>
                      <a:gd name="connsiteY190-28094" fmla="*/ 664619 h 1583132"/>
                      <a:gd name="connsiteX191-28095" fmla="*/ 104831 w 2725697"/>
                      <a:gd name="connsiteY191-28096" fmla="*/ 652768 h 1583132"/>
                      <a:gd name="connsiteX192-28097" fmla="*/ 152709 w 2725697"/>
                      <a:gd name="connsiteY192-28098" fmla="*/ 667167 h 1583132"/>
                      <a:gd name="connsiteX193-28099" fmla="*/ 250525 w 2725697"/>
                      <a:gd name="connsiteY193-28100" fmla="*/ 710726 h 1583132"/>
                      <a:gd name="connsiteX194-28101" fmla="*/ 281537 w 2725697"/>
                      <a:gd name="connsiteY194-28102" fmla="*/ 670246 h 1583132"/>
                      <a:gd name="connsiteX195-28103" fmla="*/ 348335 w 2725697"/>
                      <a:gd name="connsiteY195-28104" fmla="*/ 639290 h 1583132"/>
                      <a:gd name="connsiteX196-28105" fmla="*/ 451242 w 2725697"/>
                      <a:gd name="connsiteY196-28106" fmla="*/ 564940 h 1583132"/>
                      <a:gd name="connsiteX0-28107" fmla="*/ 451242 w 2725697"/>
                      <a:gd name="connsiteY0-28108" fmla="*/ 564940 h 1583132"/>
                      <a:gd name="connsiteX1-28109" fmla="*/ 896720 w 2725697"/>
                      <a:gd name="connsiteY1-28110" fmla="*/ 498404 h 1583132"/>
                      <a:gd name="connsiteX2-28111" fmla="*/ 918067 w 2725697"/>
                      <a:gd name="connsiteY2-28112" fmla="*/ 530426 h 1583132"/>
                      <a:gd name="connsiteX3-28113" fmla="*/ 946531 w 2725697"/>
                      <a:gd name="connsiteY3-28114" fmla="*/ 477056 h 1583132"/>
                      <a:gd name="connsiteX4-28115" fmla="*/ 989227 w 2725697"/>
                      <a:gd name="connsiteY4-28116" fmla="*/ 487730 h 1583132"/>
                      <a:gd name="connsiteX5-28117" fmla="*/ 1024807 w 2725697"/>
                      <a:gd name="connsiteY5-28118" fmla="*/ 473498 h 1583132"/>
                      <a:gd name="connsiteX6-28119" fmla="*/ 1063944 w 2725697"/>
                      <a:gd name="connsiteY6-28120" fmla="*/ 441476 h 1583132"/>
                      <a:gd name="connsiteX7-28121" fmla="*/ 1113756 w 2725697"/>
                      <a:gd name="connsiteY7-28122" fmla="*/ 448592 h 1583132"/>
                      <a:gd name="connsiteX8-28123" fmla="*/ 1152894 w 2725697"/>
                      <a:gd name="connsiteY8-28124" fmla="*/ 437918 h 1583132"/>
                      <a:gd name="connsiteX9-28125" fmla="*/ 1163568 w 2725697"/>
                      <a:gd name="connsiteY9-28126" fmla="*/ 494846 h 1583132"/>
                      <a:gd name="connsiteX10-28127" fmla="*/ 1192032 w 2725697"/>
                      <a:gd name="connsiteY10-28128" fmla="*/ 519752 h 1583132"/>
                      <a:gd name="connsiteX11-28129" fmla="*/ 1188474 w 2725697"/>
                      <a:gd name="connsiteY11-28130" fmla="*/ 562447 h 1583132"/>
                      <a:gd name="connsiteX12-28131" fmla="*/ 1181358 w 2725697"/>
                      <a:gd name="connsiteY12-28132" fmla="*/ 601585 h 1583132"/>
                      <a:gd name="connsiteX13-28133" fmla="*/ 1156452 w 2725697"/>
                      <a:gd name="connsiteY13-28134" fmla="*/ 626491 h 1583132"/>
                      <a:gd name="connsiteX14-28135" fmla="*/ 1120872 w 2725697"/>
                      <a:gd name="connsiteY14-28136" fmla="*/ 679861 h 1583132"/>
                      <a:gd name="connsiteX15-28137" fmla="*/ 1145778 w 2725697"/>
                      <a:gd name="connsiteY15-28138" fmla="*/ 694093 h 1583132"/>
                      <a:gd name="connsiteX16-28139" fmla="*/ 1188474 w 2725697"/>
                      <a:gd name="connsiteY16-28140" fmla="*/ 665629 h 1583132"/>
                      <a:gd name="connsiteX17-28141" fmla="*/ 1224053 w 2725697"/>
                      <a:gd name="connsiteY17-28142" fmla="*/ 733230 h 1583132"/>
                      <a:gd name="connsiteX18-28143" fmla="*/ 1259633 w 2725697"/>
                      <a:gd name="connsiteY18-28144" fmla="*/ 736788 h 1583132"/>
                      <a:gd name="connsiteX19-28145" fmla="*/ 1305887 w 2725697"/>
                      <a:gd name="connsiteY19-28146" fmla="*/ 747462 h 1583132"/>
                      <a:gd name="connsiteX20-28147" fmla="*/ 1341467 w 2725697"/>
                      <a:gd name="connsiteY20-28148" fmla="*/ 690535 h 1583132"/>
                      <a:gd name="connsiteX21-28149" fmla="*/ 1380604 w 2725697"/>
                      <a:gd name="connsiteY21-28150" fmla="*/ 665629 h 1583132"/>
                      <a:gd name="connsiteX22-28151" fmla="*/ 1433974 w 2725697"/>
                      <a:gd name="connsiteY22-28152" fmla="*/ 690535 h 1583132"/>
                      <a:gd name="connsiteX23-28153" fmla="*/ 1462438 w 2725697"/>
                      <a:gd name="connsiteY23-28154" fmla="*/ 704767 h 1583132"/>
                      <a:gd name="connsiteX24-28155" fmla="*/ 1487344 w 2725697"/>
                      <a:gd name="connsiteY24-28156" fmla="*/ 694093 h 1583132"/>
                      <a:gd name="connsiteX25-28157" fmla="*/ 1476670 w 2725697"/>
                      <a:gd name="connsiteY25-28158" fmla="*/ 654955 h 1583132"/>
                      <a:gd name="connsiteX26-28159" fmla="*/ 1480228 w 2725697"/>
                      <a:gd name="connsiteY26-28160" fmla="*/ 612259 h 1583132"/>
                      <a:gd name="connsiteX27-28161" fmla="*/ 1515808 w 2725697"/>
                      <a:gd name="connsiteY27-28162" fmla="*/ 580237 h 1583132"/>
                      <a:gd name="connsiteX28-28163" fmla="*/ 1586967 w 2725697"/>
                      <a:gd name="connsiteY28-28164" fmla="*/ 590911 h 1583132"/>
                      <a:gd name="connsiteX29-28165" fmla="*/ 1654569 w 2725697"/>
                      <a:gd name="connsiteY29-28166" fmla="*/ 615817 h 1583132"/>
                      <a:gd name="connsiteX30-28167" fmla="*/ 1700822 w 2725697"/>
                      <a:gd name="connsiteY30-28168" fmla="*/ 615817 h 1583132"/>
                      <a:gd name="connsiteX31-28169" fmla="*/ 1739960 w 2725697"/>
                      <a:gd name="connsiteY31-28170" fmla="*/ 601585 h 1583132"/>
                      <a:gd name="connsiteX32-28171" fmla="*/ 1757750 w 2725697"/>
                      <a:gd name="connsiteY32-28172" fmla="*/ 598027 h 1583132"/>
                      <a:gd name="connsiteX33-28173" fmla="*/ 1775540 w 2725697"/>
                      <a:gd name="connsiteY33-28174" fmla="*/ 630049 h 1583132"/>
                      <a:gd name="connsiteX34-28175" fmla="*/ 1718612 w 2725697"/>
                      <a:gd name="connsiteY34-28176" fmla="*/ 704767 h 1583132"/>
                      <a:gd name="connsiteX35-28177" fmla="*/ 1704380 w 2725697"/>
                      <a:gd name="connsiteY35-28178" fmla="*/ 747462 h 1583132"/>
                      <a:gd name="connsiteX36-28179" fmla="*/ 1739960 w 2725697"/>
                      <a:gd name="connsiteY36-28180" fmla="*/ 761694 h 1583132"/>
                      <a:gd name="connsiteX37-28181" fmla="*/ 1836025 w 2725697"/>
                      <a:gd name="connsiteY37-28182" fmla="*/ 743904 h 1583132"/>
                      <a:gd name="connsiteX38-28183" fmla="*/ 1889395 w 2725697"/>
                      <a:gd name="connsiteY38-28184" fmla="*/ 708324 h 1583132"/>
                      <a:gd name="connsiteX39-28185" fmla="*/ 1932091 w 2725697"/>
                      <a:gd name="connsiteY39-28186" fmla="*/ 722556 h 1583132"/>
                      <a:gd name="connsiteX40-28187" fmla="*/ 1956997 w 2725697"/>
                      <a:gd name="connsiteY40-28188" fmla="*/ 754578 h 1583132"/>
                      <a:gd name="connsiteX41-28189" fmla="*/ 1992576 w 2725697"/>
                      <a:gd name="connsiteY41-28190" fmla="*/ 715440 h 1583132"/>
                      <a:gd name="connsiteX42-28191" fmla="*/ 2003250 w 2725697"/>
                      <a:gd name="connsiteY42-28192" fmla="*/ 558889 h 1583132"/>
                      <a:gd name="connsiteX43-28193" fmla="*/ 2021040 w 2725697"/>
                      <a:gd name="connsiteY43-28194" fmla="*/ 491288 h 1583132"/>
                      <a:gd name="connsiteX44-28195" fmla="*/ 2070852 w 2725697"/>
                      <a:gd name="connsiteY44-28196" fmla="*/ 445034 h 1583132"/>
                      <a:gd name="connsiteX45-28197" fmla="*/ 2088642 w 2725697"/>
                      <a:gd name="connsiteY45-28198" fmla="*/ 348969 h 1583132"/>
                      <a:gd name="connsiteX46-28199" fmla="*/ 2085084 w 2725697"/>
                      <a:gd name="connsiteY46-28200" fmla="*/ 299157 h 1583132"/>
                      <a:gd name="connsiteX47-28201" fmla="*/ 2149127 w 2725697"/>
                      <a:gd name="connsiteY47-28202" fmla="*/ 267135 h 1583132"/>
                      <a:gd name="connsiteX48-28203" fmla="*/ 2170475 w 2725697"/>
                      <a:gd name="connsiteY48-28204" fmla="*/ 224440 h 1583132"/>
                      <a:gd name="connsiteX49-28205" fmla="*/ 2163359 w 2725697"/>
                      <a:gd name="connsiteY49-28206" fmla="*/ 142606 h 1583132"/>
                      <a:gd name="connsiteX50-28207" fmla="*/ 2191823 w 2725697"/>
                      <a:gd name="connsiteY50-28208" fmla="*/ 96353 h 1583132"/>
                      <a:gd name="connsiteX51-28209" fmla="*/ 2255867 w 2725697"/>
                      <a:gd name="connsiteY51-28210" fmla="*/ 92795 h 1583132"/>
                      <a:gd name="connsiteX52-28211" fmla="*/ 2302120 w 2725697"/>
                      <a:gd name="connsiteY52-28212" fmla="*/ 64331 h 1583132"/>
                      <a:gd name="connsiteX53-28213" fmla="*/ 2351932 w 2725697"/>
                      <a:gd name="connsiteY53-28214" fmla="*/ 28751 h 1583132"/>
                      <a:gd name="connsiteX54-28215" fmla="*/ 2387512 w 2725697"/>
                      <a:gd name="connsiteY54-28216" fmla="*/ 287 h 1583132"/>
                      <a:gd name="connsiteX55-28217" fmla="*/ 2430208 w 2725697"/>
                      <a:gd name="connsiteY55-28218" fmla="*/ 46541 h 1583132"/>
                      <a:gd name="connsiteX56-28219" fmla="*/ 2476461 w 2725697"/>
                      <a:gd name="connsiteY56-28220" fmla="*/ 128374 h 1583132"/>
                      <a:gd name="connsiteX57-28221" fmla="*/ 2494251 w 2725697"/>
                      <a:gd name="connsiteY57-28222" fmla="*/ 160396 h 1583132"/>
                      <a:gd name="connsiteX58-28223" fmla="*/ 2544063 w 2725697"/>
                      <a:gd name="connsiteY58-28224" fmla="*/ 139048 h 1583132"/>
                      <a:gd name="connsiteX59-28225" fmla="*/ 2604548 w 2725697"/>
                      <a:gd name="connsiteY59-28226" fmla="*/ 114142 h 1583132"/>
                      <a:gd name="connsiteX60-28227" fmla="*/ 2615222 w 2725697"/>
                      <a:gd name="connsiteY60-28228" fmla="*/ 156838 h 1583132"/>
                      <a:gd name="connsiteX61-28229" fmla="*/ 2668592 w 2725697"/>
                      <a:gd name="connsiteY61-28230" fmla="*/ 149722 h 1583132"/>
                      <a:gd name="connsiteX62-28231" fmla="*/ 2704172 w 2725697"/>
                      <a:gd name="connsiteY62-28232" fmla="*/ 156838 h 1583132"/>
                      <a:gd name="connsiteX63-28233" fmla="*/ 2725520 w 2725697"/>
                      <a:gd name="connsiteY63-28234" fmla="*/ 195976 h 1583132"/>
                      <a:gd name="connsiteX64-28235" fmla="*/ 2711288 w 2725697"/>
                      <a:gd name="connsiteY64-28236" fmla="*/ 227998 h 1583132"/>
                      <a:gd name="connsiteX65-28237" fmla="*/ 2661476 w 2725697"/>
                      <a:gd name="connsiteY65-28238" fmla="*/ 302715 h 1583132"/>
                      <a:gd name="connsiteX66-28239" fmla="*/ 2636570 w 2725697"/>
                      <a:gd name="connsiteY66-28240" fmla="*/ 341853 h 1583132"/>
                      <a:gd name="connsiteX67-28241" fmla="*/ 2618780 w 2725697"/>
                      <a:gd name="connsiteY67-28242" fmla="*/ 391665 h 1583132"/>
                      <a:gd name="connsiteX68-28243" fmla="*/ 2604548 w 2725697"/>
                      <a:gd name="connsiteY68-28244" fmla="*/ 416570 h 1583132"/>
                      <a:gd name="connsiteX69-28245" fmla="*/ 2636570 w 2725697"/>
                      <a:gd name="connsiteY69-28246" fmla="*/ 441476 h 1583132"/>
                      <a:gd name="connsiteX70-28247" fmla="*/ 2611664 w 2725697"/>
                      <a:gd name="connsiteY70-28248" fmla="*/ 494846 h 1583132"/>
                      <a:gd name="connsiteX71-28249" fmla="*/ 2633012 w 2725697"/>
                      <a:gd name="connsiteY71-28250" fmla="*/ 548216 h 1583132"/>
                      <a:gd name="connsiteX72-28251" fmla="*/ 2590316 w 2725697"/>
                      <a:gd name="connsiteY72-28252" fmla="*/ 537542 h 1583132"/>
                      <a:gd name="connsiteX73-28253" fmla="*/ 2544063 w 2725697"/>
                      <a:gd name="connsiteY73-28254" fmla="*/ 526868 h 1583132"/>
                      <a:gd name="connsiteX74-28255" fmla="*/ 2572527 w 2725697"/>
                      <a:gd name="connsiteY74-28256" fmla="*/ 558889 h 1583132"/>
                      <a:gd name="connsiteX75-28257" fmla="*/ 2544063 w 2725697"/>
                      <a:gd name="connsiteY75-28258" fmla="*/ 605143 h 1583132"/>
                      <a:gd name="connsiteX76-28259" fmla="*/ 2522715 w 2725697"/>
                      <a:gd name="connsiteY76-28260" fmla="*/ 612259 h 1583132"/>
                      <a:gd name="connsiteX77-28261" fmla="*/ 2512041 w 2725697"/>
                      <a:gd name="connsiteY77-28262" fmla="*/ 644281 h 1583132"/>
                      <a:gd name="connsiteX78-28263" fmla="*/ 2476461 w 2725697"/>
                      <a:gd name="connsiteY78-28264" fmla="*/ 676303 h 1583132"/>
                      <a:gd name="connsiteX79-28265" fmla="*/ 2462229 w 2725697"/>
                      <a:gd name="connsiteY79-28266" fmla="*/ 708324 h 1583132"/>
                      <a:gd name="connsiteX80-28267" fmla="*/ 2426650 w 2725697"/>
                      <a:gd name="connsiteY80-28268" fmla="*/ 711882 h 1583132"/>
                      <a:gd name="connsiteX81-28269" fmla="*/ 2394628 w 2725697"/>
                      <a:gd name="connsiteY81-28270" fmla="*/ 715440 h 1583132"/>
                      <a:gd name="connsiteX82-28271" fmla="*/ 2380396 w 2725697"/>
                      <a:gd name="connsiteY82-28272" fmla="*/ 754578 h 1583132"/>
                      <a:gd name="connsiteX83-28273" fmla="*/ 2376838 w 2725697"/>
                      <a:gd name="connsiteY83-28274" fmla="*/ 768810 h 1583132"/>
                      <a:gd name="connsiteX84-28275" fmla="*/ 2337700 w 2725697"/>
                      <a:gd name="connsiteY84-28276" fmla="*/ 825738 h 1583132"/>
                      <a:gd name="connsiteX85-28277" fmla="*/ 2302120 w 2725697"/>
                      <a:gd name="connsiteY85-28278" fmla="*/ 847086 h 1583132"/>
                      <a:gd name="connsiteX86-28279" fmla="*/ 2291446 w 2725697"/>
                      <a:gd name="connsiteY86-28280" fmla="*/ 847086 h 1583132"/>
                      <a:gd name="connsiteX87-28281" fmla="*/ 2270099 w 2725697"/>
                      <a:gd name="connsiteY87-28282" fmla="*/ 871991 h 1583132"/>
                      <a:gd name="connsiteX88-28283" fmla="*/ 2248751 w 2725697"/>
                      <a:gd name="connsiteY88-28284" fmla="*/ 879107 h 1583132"/>
                      <a:gd name="connsiteX89-28285" fmla="*/ 2216729 w 2725697"/>
                      <a:gd name="connsiteY89-28286" fmla="*/ 900455 h 1583132"/>
                      <a:gd name="connsiteX90-28287" fmla="*/ 2174033 w 2725697"/>
                      <a:gd name="connsiteY90-28288" fmla="*/ 907571 h 1583132"/>
                      <a:gd name="connsiteX91-28289" fmla="*/ 2145569 w 2725697"/>
                      <a:gd name="connsiteY91-28290" fmla="*/ 985847 h 1583132"/>
                      <a:gd name="connsiteX92-28291" fmla="*/ 2113548 w 2725697"/>
                      <a:gd name="connsiteY92-28292" fmla="*/ 1039216 h 1583132"/>
                      <a:gd name="connsiteX93-28293" fmla="*/ 2077968 w 2725697"/>
                      <a:gd name="connsiteY93-28294" fmla="*/ 1042774 h 1583132"/>
                      <a:gd name="connsiteX94-28295" fmla="*/ 2053062 w 2725697"/>
                      <a:gd name="connsiteY94-28296" fmla="*/ 1057006 h 1583132"/>
                      <a:gd name="connsiteX95-28297" fmla="*/ 2024598 w 2725697"/>
                      <a:gd name="connsiteY95-28298" fmla="*/ 1064122 h 1583132"/>
                      <a:gd name="connsiteX96-28299" fmla="*/ 1978344 w 2725697"/>
                      <a:gd name="connsiteY96-28300" fmla="*/ 1081912 h 1583132"/>
                      <a:gd name="connsiteX97-28301" fmla="*/ 1960555 w 2725697"/>
                      <a:gd name="connsiteY97-28302" fmla="*/ 1060564 h 1583132"/>
                      <a:gd name="connsiteX98-28303" fmla="*/ 1946323 w 2725697"/>
                      <a:gd name="connsiteY98-28304" fmla="*/ 1081912 h 1583132"/>
                      <a:gd name="connsiteX99-28305" fmla="*/ 1935649 w 2725697"/>
                      <a:gd name="connsiteY99-28306" fmla="*/ 1106818 h 1583132"/>
                      <a:gd name="connsiteX100-28307" fmla="*/ 1900069 w 2725697"/>
                      <a:gd name="connsiteY100-28308" fmla="*/ 1081912 h 1583132"/>
                      <a:gd name="connsiteX101-28309" fmla="*/ 1864489 w 2725697"/>
                      <a:gd name="connsiteY101-28310" fmla="*/ 1089028 h 1583132"/>
                      <a:gd name="connsiteX102-28311" fmla="*/ 1821794 w 2725697"/>
                      <a:gd name="connsiteY102-28312" fmla="*/ 1117492 h 1583132"/>
                      <a:gd name="connsiteX103-28313" fmla="*/ 1793330 w 2725697"/>
                      <a:gd name="connsiteY103-28314" fmla="*/ 1103260 h 1583132"/>
                      <a:gd name="connsiteX104-28315" fmla="*/ 1800446 w 2725697"/>
                      <a:gd name="connsiteY104-28316" fmla="*/ 1078354 h 1583132"/>
                      <a:gd name="connsiteX105-28317" fmla="*/ 1761308 w 2725697"/>
                      <a:gd name="connsiteY105-28318" fmla="*/ 1106818 h 1583132"/>
                      <a:gd name="connsiteX106-28319" fmla="*/ 1761308 w 2725697"/>
                      <a:gd name="connsiteY106-28320" fmla="*/ 1138840 h 1583132"/>
                      <a:gd name="connsiteX107-28321" fmla="*/ 1743518 w 2725697"/>
                      <a:gd name="connsiteY107-28322" fmla="*/ 1128166 h 1583132"/>
                      <a:gd name="connsiteX108-28323" fmla="*/ 1729286 w 2725697"/>
                      <a:gd name="connsiteY108-28324" fmla="*/ 1149514 h 1583132"/>
                      <a:gd name="connsiteX109-28325" fmla="*/ 1722170 w 2725697"/>
                      <a:gd name="connsiteY109-28326" fmla="*/ 1188651 h 1583132"/>
                      <a:gd name="connsiteX110-28327" fmla="*/ 1658127 w 2725697"/>
                      <a:gd name="connsiteY110-28328" fmla="*/ 1188651 h 1583132"/>
                      <a:gd name="connsiteX111-28329" fmla="*/ 1654569 w 2725697"/>
                      <a:gd name="connsiteY111-28330" fmla="*/ 1142398 h 1583132"/>
                      <a:gd name="connsiteX112-28331" fmla="*/ 1594083 w 2725697"/>
                      <a:gd name="connsiteY112-28332" fmla="*/ 1081912 h 1583132"/>
                      <a:gd name="connsiteX113-28333" fmla="*/ 1583409 w 2725697"/>
                      <a:gd name="connsiteY113-28334" fmla="*/ 1053448 h 1583132"/>
                      <a:gd name="connsiteX114-28335" fmla="*/ 1597641 w 2725697"/>
                      <a:gd name="connsiteY114-28336" fmla="*/ 1113934 h 1583132"/>
                      <a:gd name="connsiteX115-28337" fmla="*/ 1569177 w 2725697"/>
                      <a:gd name="connsiteY115-28338" fmla="*/ 1103260 h 1583132"/>
                      <a:gd name="connsiteX116-28339" fmla="*/ 1601199 w 2725697"/>
                      <a:gd name="connsiteY116-28340" fmla="*/ 1174419 h 1583132"/>
                      <a:gd name="connsiteX117-28341" fmla="*/ 1586967 w 2725697"/>
                      <a:gd name="connsiteY117-28342" fmla="*/ 1213557 h 1583132"/>
                      <a:gd name="connsiteX118-28343" fmla="*/ 1572735 w 2725697"/>
                      <a:gd name="connsiteY118-28344" fmla="*/ 1217115 h 1583132"/>
                      <a:gd name="connsiteX119-28345" fmla="*/ 1544271 w 2725697"/>
                      <a:gd name="connsiteY119-28346" fmla="*/ 1192209 h 1583132"/>
                      <a:gd name="connsiteX120-28347" fmla="*/ 1530039 w 2725697"/>
                      <a:gd name="connsiteY120-28348" fmla="*/ 1224231 h 1583132"/>
                      <a:gd name="connsiteX121-28349" fmla="*/ 1505134 w 2725697"/>
                      <a:gd name="connsiteY121-28350" fmla="*/ 1217115 h 1583132"/>
                      <a:gd name="connsiteX122-28351" fmla="*/ 1501576 w 2725697"/>
                      <a:gd name="connsiteY122-28352" fmla="*/ 1181535 h 1583132"/>
                      <a:gd name="connsiteX123-28353" fmla="*/ 1494460 w 2725697"/>
                      <a:gd name="connsiteY123-28354" fmla="*/ 1266927 h 1583132"/>
                      <a:gd name="connsiteX124-28355" fmla="*/ 1451764 w 2725697"/>
                      <a:gd name="connsiteY124-28356" fmla="*/ 1274043 h 1583132"/>
                      <a:gd name="connsiteX125-28357" fmla="*/ 1430416 w 2725697"/>
                      <a:gd name="connsiteY125-28358" fmla="*/ 1288275 h 1583132"/>
                      <a:gd name="connsiteX126-28359" fmla="*/ 1398394 w 2725697"/>
                      <a:gd name="connsiteY126-28360" fmla="*/ 1277601 h 1583132"/>
                      <a:gd name="connsiteX127-28361" fmla="*/ 1362815 w 2725697"/>
                      <a:gd name="connsiteY127-28362" fmla="*/ 1302507 h 1583132"/>
                      <a:gd name="connsiteX128-28363" fmla="*/ 1323677 w 2725697"/>
                      <a:gd name="connsiteY128-28364" fmla="*/ 1284717 h 1583132"/>
                      <a:gd name="connsiteX129-28365" fmla="*/ 1313003 w 2725697"/>
                      <a:gd name="connsiteY129-28366" fmla="*/ 1295391 h 1583132"/>
                      <a:gd name="connsiteX130-28367" fmla="*/ 1288097 w 2725697"/>
                      <a:gd name="connsiteY130-28368" fmla="*/ 1330970 h 1583132"/>
                      <a:gd name="connsiteX131-28369" fmla="*/ 1277423 w 2725697"/>
                      <a:gd name="connsiteY131-28370" fmla="*/ 1309623 h 1583132"/>
                      <a:gd name="connsiteX132-28371" fmla="*/ 1270307 w 2725697"/>
                      <a:gd name="connsiteY132-28372" fmla="*/ 1291833 h 1583132"/>
                      <a:gd name="connsiteX133-28373" fmla="*/ 1256075 w 2725697"/>
                      <a:gd name="connsiteY133-28374" fmla="*/ 1330970 h 1583132"/>
                      <a:gd name="connsiteX134-28375" fmla="*/ 1188474 w 2725697"/>
                      <a:gd name="connsiteY134-28376" fmla="*/ 1338086 h 1583132"/>
                      <a:gd name="connsiteX135-28377" fmla="*/ 1156452 w 2725697"/>
                      <a:gd name="connsiteY135-28378" fmla="*/ 1359434 h 1583132"/>
                      <a:gd name="connsiteX136-28379" fmla="*/ 1088850 w 2725697"/>
                      <a:gd name="connsiteY136-28380" fmla="*/ 1387898 h 1583132"/>
                      <a:gd name="connsiteX137-28381" fmla="*/ 1046155 w 2725697"/>
                      <a:gd name="connsiteY137-28382" fmla="*/ 1430594 h 1583132"/>
                      <a:gd name="connsiteX138-28383" fmla="*/ 978553 w 2725697"/>
                      <a:gd name="connsiteY138-28384" fmla="*/ 1437710 h 1583132"/>
                      <a:gd name="connsiteX139-28385" fmla="*/ 1024807 w 2725697"/>
                      <a:gd name="connsiteY139-28386" fmla="*/ 1476847 h 1583132"/>
                      <a:gd name="connsiteX140-28387" fmla="*/ 1017691 w 2725697"/>
                      <a:gd name="connsiteY140-28388" fmla="*/ 1501753 h 1583132"/>
                      <a:gd name="connsiteX141-28389" fmla="*/ 1042597 w 2725697"/>
                      <a:gd name="connsiteY141-28390" fmla="*/ 1537333 h 1583132"/>
                      <a:gd name="connsiteX142-28391" fmla="*/ 992785 w 2725697"/>
                      <a:gd name="connsiteY142-28392" fmla="*/ 1576471 h 1583132"/>
                      <a:gd name="connsiteX143-28393" fmla="*/ 925183 w 2725697"/>
                      <a:gd name="connsiteY143-28394" fmla="*/ 1580029 h 1583132"/>
                      <a:gd name="connsiteX144-28395" fmla="*/ 910951 w 2725697"/>
                      <a:gd name="connsiteY144-28396" fmla="*/ 1544449 h 1583132"/>
                      <a:gd name="connsiteX145-28397" fmla="*/ 882488 w 2725697"/>
                      <a:gd name="connsiteY145-28398" fmla="*/ 1473289 h 1583132"/>
                      <a:gd name="connsiteX146-28399" fmla="*/ 889604 w 2725697"/>
                      <a:gd name="connsiteY146-28400" fmla="*/ 1419920 h 1583132"/>
                      <a:gd name="connsiteX147-28401" fmla="*/ 903836 w 2725697"/>
                      <a:gd name="connsiteY147-28402" fmla="*/ 1355876 h 1583132"/>
                      <a:gd name="connsiteX148-28403" fmla="*/ 921625 w 2725697"/>
                      <a:gd name="connsiteY148-28404" fmla="*/ 1355876 h 1583132"/>
                      <a:gd name="connsiteX149-28405" fmla="*/ 889604 w 2725697"/>
                      <a:gd name="connsiteY149-28406" fmla="*/ 1334528 h 1583132"/>
                      <a:gd name="connsiteX150-28407" fmla="*/ 861140 w 2725697"/>
                      <a:gd name="connsiteY150-28408" fmla="*/ 1355876 h 1583132"/>
                      <a:gd name="connsiteX151-28409" fmla="*/ 782864 w 2725697"/>
                      <a:gd name="connsiteY151-28410" fmla="*/ 1362992 h 1583132"/>
                      <a:gd name="connsiteX152-28411" fmla="*/ 772190 w 2725697"/>
                      <a:gd name="connsiteY152-28412" fmla="*/ 1338086 h 1583132"/>
                      <a:gd name="connsiteX153-28413" fmla="*/ 722379 w 2725697"/>
                      <a:gd name="connsiteY153-28414" fmla="*/ 1320296 h 1583132"/>
                      <a:gd name="connsiteX154-28415" fmla="*/ 690357 w 2725697"/>
                      <a:gd name="connsiteY154-28416" fmla="*/ 1263369 h 1583132"/>
                      <a:gd name="connsiteX155-28417" fmla="*/ 686799 w 2725697"/>
                      <a:gd name="connsiteY155-28418" fmla="*/ 1309623 h 1583132"/>
                      <a:gd name="connsiteX156-28419" fmla="*/ 665451 w 2725697"/>
                      <a:gd name="connsiteY156-28420" fmla="*/ 1316738 h 1583132"/>
                      <a:gd name="connsiteX157-28421" fmla="*/ 640545 w 2725697"/>
                      <a:gd name="connsiteY157-28422" fmla="*/ 1309623 h 1583132"/>
                      <a:gd name="connsiteX158-28423" fmla="*/ 622755 w 2725697"/>
                      <a:gd name="connsiteY158-28424" fmla="*/ 1327412 h 1583132"/>
                      <a:gd name="connsiteX159-28425" fmla="*/ 583618 w 2725697"/>
                      <a:gd name="connsiteY159-28426" fmla="*/ 1330970 h 1583132"/>
                      <a:gd name="connsiteX160-28427" fmla="*/ 548038 w 2725697"/>
                      <a:gd name="connsiteY160-28428" fmla="*/ 1298949 h 1583132"/>
                      <a:gd name="connsiteX161-28429" fmla="*/ 501784 w 2725697"/>
                      <a:gd name="connsiteY161-28430" fmla="*/ 1313181 h 1583132"/>
                      <a:gd name="connsiteX162-28431" fmla="*/ 444857 w 2725697"/>
                      <a:gd name="connsiteY162-28432" fmla="*/ 1288275 h 1583132"/>
                      <a:gd name="connsiteX163-28433" fmla="*/ 398603 w 2725697"/>
                      <a:gd name="connsiteY163-28434" fmla="*/ 1259811 h 1583132"/>
                      <a:gd name="connsiteX164-28435" fmla="*/ 341675 w 2725697"/>
                      <a:gd name="connsiteY164-28436" fmla="*/ 1249137 h 1583132"/>
                      <a:gd name="connsiteX165-28437" fmla="*/ 345233 w 2725697"/>
                      <a:gd name="connsiteY165-28438" fmla="*/ 1185093 h 1583132"/>
                      <a:gd name="connsiteX166-28439" fmla="*/ 334559 w 2725697"/>
                      <a:gd name="connsiteY166-28440" fmla="*/ 1138840 h 1583132"/>
                      <a:gd name="connsiteX167-28441" fmla="*/ 363023 w 2725697"/>
                      <a:gd name="connsiteY167-28442" fmla="*/ 1103260 h 1583132"/>
                      <a:gd name="connsiteX168-28443" fmla="*/ 338117 w 2725697"/>
                      <a:gd name="connsiteY168-28444" fmla="*/ 1064122 h 1583132"/>
                      <a:gd name="connsiteX169-28445" fmla="*/ 291864 w 2725697"/>
                      <a:gd name="connsiteY169-28446" fmla="*/ 1078354 h 1583132"/>
                      <a:gd name="connsiteX170-28447" fmla="*/ 266958 w 2725697"/>
                      <a:gd name="connsiteY170-28448" fmla="*/ 1053448 h 1583132"/>
                      <a:gd name="connsiteX171-28449" fmla="*/ 224262 w 2725697"/>
                      <a:gd name="connsiteY171-28450" fmla="*/ 1060564 h 1583132"/>
                      <a:gd name="connsiteX172-28451" fmla="*/ 167334 w 2725697"/>
                      <a:gd name="connsiteY172-28452" fmla="*/ 1039216 h 1583132"/>
                      <a:gd name="connsiteX173-28453" fmla="*/ 145987 w 2725697"/>
                      <a:gd name="connsiteY173-28454" fmla="*/ 1007195 h 1583132"/>
                      <a:gd name="connsiteX174-28455" fmla="*/ 192240 w 2725697"/>
                      <a:gd name="connsiteY174-28456" fmla="*/ 964499 h 1583132"/>
                      <a:gd name="connsiteX175-28457" fmla="*/ 231378 w 2725697"/>
                      <a:gd name="connsiteY175-28458" fmla="*/ 943151 h 1583132"/>
                      <a:gd name="connsiteX176-28459" fmla="*/ 263400 w 2725697"/>
                      <a:gd name="connsiteY176-28460" fmla="*/ 957383 h 1583132"/>
                      <a:gd name="connsiteX177-28461" fmla="*/ 281190 w 2725697"/>
                      <a:gd name="connsiteY177-28462" fmla="*/ 893339 h 1583132"/>
                      <a:gd name="connsiteX178-28463" fmla="*/ 256284 w 2725697"/>
                      <a:gd name="connsiteY178-28464" fmla="*/ 832854 h 1583132"/>
                      <a:gd name="connsiteX179-28465" fmla="*/ 217146 w 2725697"/>
                      <a:gd name="connsiteY179-28466" fmla="*/ 847086 h 1583132"/>
                      <a:gd name="connsiteX180-28467" fmla="*/ 192240 w 2725697"/>
                      <a:gd name="connsiteY180-28468" fmla="*/ 829296 h 1583132"/>
                      <a:gd name="connsiteX181-28469" fmla="*/ 167334 w 2725697"/>
                      <a:gd name="connsiteY181-28470" fmla="*/ 847086 h 1583132"/>
                      <a:gd name="connsiteX182-28471" fmla="*/ 121081 w 2725697"/>
                      <a:gd name="connsiteY182-28472" fmla="*/ 829296 h 1583132"/>
                      <a:gd name="connsiteX183-28473" fmla="*/ 106849 w 2725697"/>
                      <a:gd name="connsiteY183-28474" fmla="*/ 807948 h 1583132"/>
                      <a:gd name="connsiteX184-28475" fmla="*/ 92617 w 2725697"/>
                      <a:gd name="connsiteY184-28476" fmla="*/ 772368 h 1583132"/>
                      <a:gd name="connsiteX185-28477" fmla="*/ 39247 w 2725697"/>
                      <a:gd name="connsiteY185-28478" fmla="*/ 758136 h 1583132"/>
                      <a:gd name="connsiteX186-28479" fmla="*/ 21457 w 2725697"/>
                      <a:gd name="connsiteY186-28480" fmla="*/ 765252 h 1583132"/>
                      <a:gd name="connsiteX187-28481" fmla="*/ 109 w 2725697"/>
                      <a:gd name="connsiteY187-28482" fmla="*/ 718998 h 1583132"/>
                      <a:gd name="connsiteX188-28483" fmla="*/ 31041 w 2725697"/>
                      <a:gd name="connsiteY188-28484" fmla="*/ 696585 h 1583132"/>
                      <a:gd name="connsiteX189-28485" fmla="*/ 66830 w 2725697"/>
                      <a:gd name="connsiteY189-28486" fmla="*/ 689296 h 1583132"/>
                      <a:gd name="connsiteX190-28487" fmla="*/ 79885 w 2725697"/>
                      <a:gd name="connsiteY190-28488" fmla="*/ 664619 h 1583132"/>
                      <a:gd name="connsiteX191-28489" fmla="*/ 104831 w 2725697"/>
                      <a:gd name="connsiteY191-28490" fmla="*/ 652768 h 1583132"/>
                      <a:gd name="connsiteX192-28491" fmla="*/ 152709 w 2725697"/>
                      <a:gd name="connsiteY192-28492" fmla="*/ 667167 h 1583132"/>
                      <a:gd name="connsiteX193-28493" fmla="*/ 250525 w 2725697"/>
                      <a:gd name="connsiteY193-28494" fmla="*/ 710726 h 1583132"/>
                      <a:gd name="connsiteX194-28495" fmla="*/ 281537 w 2725697"/>
                      <a:gd name="connsiteY194-28496" fmla="*/ 670246 h 1583132"/>
                      <a:gd name="connsiteX195-28497" fmla="*/ 348335 w 2725697"/>
                      <a:gd name="connsiteY195-28498" fmla="*/ 639290 h 1583132"/>
                      <a:gd name="connsiteX196-28499" fmla="*/ 451242 w 2725697"/>
                      <a:gd name="connsiteY196-28500" fmla="*/ 564940 h 1583132"/>
                      <a:gd name="connsiteX0-28501" fmla="*/ 451242 w 2725697"/>
                      <a:gd name="connsiteY0-28502" fmla="*/ 564940 h 1583132"/>
                      <a:gd name="connsiteX1-28503" fmla="*/ 691867 w 2725697"/>
                      <a:gd name="connsiteY1-28504" fmla="*/ 584521 h 1583132"/>
                      <a:gd name="connsiteX2-28505" fmla="*/ 896720 w 2725697"/>
                      <a:gd name="connsiteY2-28506" fmla="*/ 498404 h 1583132"/>
                      <a:gd name="connsiteX3-28507" fmla="*/ 918067 w 2725697"/>
                      <a:gd name="connsiteY3-28508" fmla="*/ 530426 h 1583132"/>
                      <a:gd name="connsiteX4-28509" fmla="*/ 946531 w 2725697"/>
                      <a:gd name="connsiteY4-28510" fmla="*/ 477056 h 1583132"/>
                      <a:gd name="connsiteX5-28511" fmla="*/ 989227 w 2725697"/>
                      <a:gd name="connsiteY5-28512" fmla="*/ 487730 h 1583132"/>
                      <a:gd name="connsiteX6-28513" fmla="*/ 1024807 w 2725697"/>
                      <a:gd name="connsiteY6-28514" fmla="*/ 473498 h 1583132"/>
                      <a:gd name="connsiteX7-28515" fmla="*/ 1063944 w 2725697"/>
                      <a:gd name="connsiteY7-28516" fmla="*/ 441476 h 1583132"/>
                      <a:gd name="connsiteX8-28517" fmla="*/ 1113756 w 2725697"/>
                      <a:gd name="connsiteY8-28518" fmla="*/ 448592 h 1583132"/>
                      <a:gd name="connsiteX9-28519" fmla="*/ 1152894 w 2725697"/>
                      <a:gd name="connsiteY9-28520" fmla="*/ 437918 h 1583132"/>
                      <a:gd name="connsiteX10-28521" fmla="*/ 1163568 w 2725697"/>
                      <a:gd name="connsiteY10-28522" fmla="*/ 494846 h 1583132"/>
                      <a:gd name="connsiteX11-28523" fmla="*/ 1192032 w 2725697"/>
                      <a:gd name="connsiteY11-28524" fmla="*/ 519752 h 1583132"/>
                      <a:gd name="connsiteX12-28525" fmla="*/ 1188474 w 2725697"/>
                      <a:gd name="connsiteY12-28526" fmla="*/ 562447 h 1583132"/>
                      <a:gd name="connsiteX13-28527" fmla="*/ 1181358 w 2725697"/>
                      <a:gd name="connsiteY13-28528" fmla="*/ 601585 h 1583132"/>
                      <a:gd name="connsiteX14-28529" fmla="*/ 1156452 w 2725697"/>
                      <a:gd name="connsiteY14-28530" fmla="*/ 626491 h 1583132"/>
                      <a:gd name="connsiteX15-28531" fmla="*/ 1120872 w 2725697"/>
                      <a:gd name="connsiteY15-28532" fmla="*/ 679861 h 1583132"/>
                      <a:gd name="connsiteX16-28533" fmla="*/ 1145778 w 2725697"/>
                      <a:gd name="connsiteY16-28534" fmla="*/ 694093 h 1583132"/>
                      <a:gd name="connsiteX17-28535" fmla="*/ 1188474 w 2725697"/>
                      <a:gd name="connsiteY17-28536" fmla="*/ 665629 h 1583132"/>
                      <a:gd name="connsiteX18-28537" fmla="*/ 1224053 w 2725697"/>
                      <a:gd name="connsiteY18-28538" fmla="*/ 733230 h 1583132"/>
                      <a:gd name="connsiteX19-28539" fmla="*/ 1259633 w 2725697"/>
                      <a:gd name="connsiteY19-28540" fmla="*/ 736788 h 1583132"/>
                      <a:gd name="connsiteX20-28541" fmla="*/ 1305887 w 2725697"/>
                      <a:gd name="connsiteY20-28542" fmla="*/ 747462 h 1583132"/>
                      <a:gd name="connsiteX21-28543" fmla="*/ 1341467 w 2725697"/>
                      <a:gd name="connsiteY21-28544" fmla="*/ 690535 h 1583132"/>
                      <a:gd name="connsiteX22-28545" fmla="*/ 1380604 w 2725697"/>
                      <a:gd name="connsiteY22-28546" fmla="*/ 665629 h 1583132"/>
                      <a:gd name="connsiteX23-28547" fmla="*/ 1433974 w 2725697"/>
                      <a:gd name="connsiteY23-28548" fmla="*/ 690535 h 1583132"/>
                      <a:gd name="connsiteX24-28549" fmla="*/ 1462438 w 2725697"/>
                      <a:gd name="connsiteY24-28550" fmla="*/ 704767 h 1583132"/>
                      <a:gd name="connsiteX25-28551" fmla="*/ 1487344 w 2725697"/>
                      <a:gd name="connsiteY25-28552" fmla="*/ 694093 h 1583132"/>
                      <a:gd name="connsiteX26-28553" fmla="*/ 1476670 w 2725697"/>
                      <a:gd name="connsiteY26-28554" fmla="*/ 654955 h 1583132"/>
                      <a:gd name="connsiteX27-28555" fmla="*/ 1480228 w 2725697"/>
                      <a:gd name="connsiteY27-28556" fmla="*/ 612259 h 1583132"/>
                      <a:gd name="connsiteX28-28557" fmla="*/ 1515808 w 2725697"/>
                      <a:gd name="connsiteY28-28558" fmla="*/ 580237 h 1583132"/>
                      <a:gd name="connsiteX29-28559" fmla="*/ 1586967 w 2725697"/>
                      <a:gd name="connsiteY29-28560" fmla="*/ 590911 h 1583132"/>
                      <a:gd name="connsiteX30-28561" fmla="*/ 1654569 w 2725697"/>
                      <a:gd name="connsiteY30-28562" fmla="*/ 615817 h 1583132"/>
                      <a:gd name="connsiteX31-28563" fmla="*/ 1700822 w 2725697"/>
                      <a:gd name="connsiteY31-28564" fmla="*/ 615817 h 1583132"/>
                      <a:gd name="connsiteX32-28565" fmla="*/ 1739960 w 2725697"/>
                      <a:gd name="connsiteY32-28566" fmla="*/ 601585 h 1583132"/>
                      <a:gd name="connsiteX33-28567" fmla="*/ 1757750 w 2725697"/>
                      <a:gd name="connsiteY33-28568" fmla="*/ 598027 h 1583132"/>
                      <a:gd name="connsiteX34-28569" fmla="*/ 1775540 w 2725697"/>
                      <a:gd name="connsiteY34-28570" fmla="*/ 630049 h 1583132"/>
                      <a:gd name="connsiteX35-28571" fmla="*/ 1718612 w 2725697"/>
                      <a:gd name="connsiteY35-28572" fmla="*/ 704767 h 1583132"/>
                      <a:gd name="connsiteX36-28573" fmla="*/ 1704380 w 2725697"/>
                      <a:gd name="connsiteY36-28574" fmla="*/ 747462 h 1583132"/>
                      <a:gd name="connsiteX37-28575" fmla="*/ 1739960 w 2725697"/>
                      <a:gd name="connsiteY37-28576" fmla="*/ 761694 h 1583132"/>
                      <a:gd name="connsiteX38-28577" fmla="*/ 1836025 w 2725697"/>
                      <a:gd name="connsiteY38-28578" fmla="*/ 743904 h 1583132"/>
                      <a:gd name="connsiteX39-28579" fmla="*/ 1889395 w 2725697"/>
                      <a:gd name="connsiteY39-28580" fmla="*/ 708324 h 1583132"/>
                      <a:gd name="connsiteX40-28581" fmla="*/ 1932091 w 2725697"/>
                      <a:gd name="connsiteY40-28582" fmla="*/ 722556 h 1583132"/>
                      <a:gd name="connsiteX41-28583" fmla="*/ 1956997 w 2725697"/>
                      <a:gd name="connsiteY41-28584" fmla="*/ 754578 h 1583132"/>
                      <a:gd name="connsiteX42-28585" fmla="*/ 1992576 w 2725697"/>
                      <a:gd name="connsiteY42-28586" fmla="*/ 715440 h 1583132"/>
                      <a:gd name="connsiteX43-28587" fmla="*/ 2003250 w 2725697"/>
                      <a:gd name="connsiteY43-28588" fmla="*/ 558889 h 1583132"/>
                      <a:gd name="connsiteX44-28589" fmla="*/ 2021040 w 2725697"/>
                      <a:gd name="connsiteY44-28590" fmla="*/ 491288 h 1583132"/>
                      <a:gd name="connsiteX45-28591" fmla="*/ 2070852 w 2725697"/>
                      <a:gd name="connsiteY45-28592" fmla="*/ 445034 h 1583132"/>
                      <a:gd name="connsiteX46-28593" fmla="*/ 2088642 w 2725697"/>
                      <a:gd name="connsiteY46-28594" fmla="*/ 348969 h 1583132"/>
                      <a:gd name="connsiteX47-28595" fmla="*/ 2085084 w 2725697"/>
                      <a:gd name="connsiteY47-28596" fmla="*/ 299157 h 1583132"/>
                      <a:gd name="connsiteX48-28597" fmla="*/ 2149127 w 2725697"/>
                      <a:gd name="connsiteY48-28598" fmla="*/ 267135 h 1583132"/>
                      <a:gd name="connsiteX49-28599" fmla="*/ 2170475 w 2725697"/>
                      <a:gd name="connsiteY49-28600" fmla="*/ 224440 h 1583132"/>
                      <a:gd name="connsiteX50-28601" fmla="*/ 2163359 w 2725697"/>
                      <a:gd name="connsiteY50-28602" fmla="*/ 142606 h 1583132"/>
                      <a:gd name="connsiteX51-28603" fmla="*/ 2191823 w 2725697"/>
                      <a:gd name="connsiteY51-28604" fmla="*/ 96353 h 1583132"/>
                      <a:gd name="connsiteX52-28605" fmla="*/ 2255867 w 2725697"/>
                      <a:gd name="connsiteY52-28606" fmla="*/ 92795 h 1583132"/>
                      <a:gd name="connsiteX53-28607" fmla="*/ 2302120 w 2725697"/>
                      <a:gd name="connsiteY53-28608" fmla="*/ 64331 h 1583132"/>
                      <a:gd name="connsiteX54-28609" fmla="*/ 2351932 w 2725697"/>
                      <a:gd name="connsiteY54-28610" fmla="*/ 28751 h 1583132"/>
                      <a:gd name="connsiteX55-28611" fmla="*/ 2387512 w 2725697"/>
                      <a:gd name="connsiteY55-28612" fmla="*/ 287 h 1583132"/>
                      <a:gd name="connsiteX56-28613" fmla="*/ 2430208 w 2725697"/>
                      <a:gd name="connsiteY56-28614" fmla="*/ 46541 h 1583132"/>
                      <a:gd name="connsiteX57-28615" fmla="*/ 2476461 w 2725697"/>
                      <a:gd name="connsiteY57-28616" fmla="*/ 128374 h 1583132"/>
                      <a:gd name="connsiteX58-28617" fmla="*/ 2494251 w 2725697"/>
                      <a:gd name="connsiteY58-28618" fmla="*/ 160396 h 1583132"/>
                      <a:gd name="connsiteX59-28619" fmla="*/ 2544063 w 2725697"/>
                      <a:gd name="connsiteY59-28620" fmla="*/ 139048 h 1583132"/>
                      <a:gd name="connsiteX60-28621" fmla="*/ 2604548 w 2725697"/>
                      <a:gd name="connsiteY60-28622" fmla="*/ 114142 h 1583132"/>
                      <a:gd name="connsiteX61-28623" fmla="*/ 2615222 w 2725697"/>
                      <a:gd name="connsiteY61-28624" fmla="*/ 156838 h 1583132"/>
                      <a:gd name="connsiteX62-28625" fmla="*/ 2668592 w 2725697"/>
                      <a:gd name="connsiteY62-28626" fmla="*/ 149722 h 1583132"/>
                      <a:gd name="connsiteX63-28627" fmla="*/ 2704172 w 2725697"/>
                      <a:gd name="connsiteY63-28628" fmla="*/ 156838 h 1583132"/>
                      <a:gd name="connsiteX64-28629" fmla="*/ 2725520 w 2725697"/>
                      <a:gd name="connsiteY64-28630" fmla="*/ 195976 h 1583132"/>
                      <a:gd name="connsiteX65-28631" fmla="*/ 2711288 w 2725697"/>
                      <a:gd name="connsiteY65-28632" fmla="*/ 227998 h 1583132"/>
                      <a:gd name="connsiteX66-28633" fmla="*/ 2661476 w 2725697"/>
                      <a:gd name="connsiteY66-28634" fmla="*/ 302715 h 1583132"/>
                      <a:gd name="connsiteX67-28635" fmla="*/ 2636570 w 2725697"/>
                      <a:gd name="connsiteY67-28636" fmla="*/ 341853 h 1583132"/>
                      <a:gd name="connsiteX68-28637" fmla="*/ 2618780 w 2725697"/>
                      <a:gd name="connsiteY68-28638" fmla="*/ 391665 h 1583132"/>
                      <a:gd name="connsiteX69-28639" fmla="*/ 2604548 w 2725697"/>
                      <a:gd name="connsiteY69-28640" fmla="*/ 416570 h 1583132"/>
                      <a:gd name="connsiteX70-28641" fmla="*/ 2636570 w 2725697"/>
                      <a:gd name="connsiteY70-28642" fmla="*/ 441476 h 1583132"/>
                      <a:gd name="connsiteX71-28643" fmla="*/ 2611664 w 2725697"/>
                      <a:gd name="connsiteY71-28644" fmla="*/ 494846 h 1583132"/>
                      <a:gd name="connsiteX72-28645" fmla="*/ 2633012 w 2725697"/>
                      <a:gd name="connsiteY72-28646" fmla="*/ 548216 h 1583132"/>
                      <a:gd name="connsiteX73-28647" fmla="*/ 2590316 w 2725697"/>
                      <a:gd name="connsiteY73-28648" fmla="*/ 537542 h 1583132"/>
                      <a:gd name="connsiteX74-28649" fmla="*/ 2544063 w 2725697"/>
                      <a:gd name="connsiteY74-28650" fmla="*/ 526868 h 1583132"/>
                      <a:gd name="connsiteX75-28651" fmla="*/ 2572527 w 2725697"/>
                      <a:gd name="connsiteY75-28652" fmla="*/ 558889 h 1583132"/>
                      <a:gd name="connsiteX76-28653" fmla="*/ 2544063 w 2725697"/>
                      <a:gd name="connsiteY76-28654" fmla="*/ 605143 h 1583132"/>
                      <a:gd name="connsiteX77-28655" fmla="*/ 2522715 w 2725697"/>
                      <a:gd name="connsiteY77-28656" fmla="*/ 612259 h 1583132"/>
                      <a:gd name="connsiteX78-28657" fmla="*/ 2512041 w 2725697"/>
                      <a:gd name="connsiteY78-28658" fmla="*/ 644281 h 1583132"/>
                      <a:gd name="connsiteX79-28659" fmla="*/ 2476461 w 2725697"/>
                      <a:gd name="connsiteY79-28660" fmla="*/ 676303 h 1583132"/>
                      <a:gd name="connsiteX80-28661" fmla="*/ 2462229 w 2725697"/>
                      <a:gd name="connsiteY80-28662" fmla="*/ 708324 h 1583132"/>
                      <a:gd name="connsiteX81-28663" fmla="*/ 2426650 w 2725697"/>
                      <a:gd name="connsiteY81-28664" fmla="*/ 711882 h 1583132"/>
                      <a:gd name="connsiteX82-28665" fmla="*/ 2394628 w 2725697"/>
                      <a:gd name="connsiteY82-28666" fmla="*/ 715440 h 1583132"/>
                      <a:gd name="connsiteX83-28667" fmla="*/ 2380396 w 2725697"/>
                      <a:gd name="connsiteY83-28668" fmla="*/ 754578 h 1583132"/>
                      <a:gd name="connsiteX84-28669" fmla="*/ 2376838 w 2725697"/>
                      <a:gd name="connsiteY84-28670" fmla="*/ 768810 h 1583132"/>
                      <a:gd name="connsiteX85-28671" fmla="*/ 2337700 w 2725697"/>
                      <a:gd name="connsiteY85-28672" fmla="*/ 825738 h 1583132"/>
                      <a:gd name="connsiteX86-28673" fmla="*/ 2302120 w 2725697"/>
                      <a:gd name="connsiteY86-28674" fmla="*/ 847086 h 1583132"/>
                      <a:gd name="connsiteX87-28675" fmla="*/ 2291446 w 2725697"/>
                      <a:gd name="connsiteY87-28676" fmla="*/ 847086 h 1583132"/>
                      <a:gd name="connsiteX88-28677" fmla="*/ 2270099 w 2725697"/>
                      <a:gd name="connsiteY88-28678" fmla="*/ 871991 h 1583132"/>
                      <a:gd name="connsiteX89-28679" fmla="*/ 2248751 w 2725697"/>
                      <a:gd name="connsiteY89-28680" fmla="*/ 879107 h 1583132"/>
                      <a:gd name="connsiteX90-28681" fmla="*/ 2216729 w 2725697"/>
                      <a:gd name="connsiteY90-28682" fmla="*/ 900455 h 1583132"/>
                      <a:gd name="connsiteX91-28683" fmla="*/ 2174033 w 2725697"/>
                      <a:gd name="connsiteY91-28684" fmla="*/ 907571 h 1583132"/>
                      <a:gd name="connsiteX92-28685" fmla="*/ 2145569 w 2725697"/>
                      <a:gd name="connsiteY92-28686" fmla="*/ 985847 h 1583132"/>
                      <a:gd name="connsiteX93-28687" fmla="*/ 2113548 w 2725697"/>
                      <a:gd name="connsiteY93-28688" fmla="*/ 1039216 h 1583132"/>
                      <a:gd name="connsiteX94-28689" fmla="*/ 2077968 w 2725697"/>
                      <a:gd name="connsiteY94-28690" fmla="*/ 1042774 h 1583132"/>
                      <a:gd name="connsiteX95-28691" fmla="*/ 2053062 w 2725697"/>
                      <a:gd name="connsiteY95-28692" fmla="*/ 1057006 h 1583132"/>
                      <a:gd name="connsiteX96-28693" fmla="*/ 2024598 w 2725697"/>
                      <a:gd name="connsiteY96-28694" fmla="*/ 1064122 h 1583132"/>
                      <a:gd name="connsiteX97-28695" fmla="*/ 1978344 w 2725697"/>
                      <a:gd name="connsiteY97-28696" fmla="*/ 1081912 h 1583132"/>
                      <a:gd name="connsiteX98-28697" fmla="*/ 1960555 w 2725697"/>
                      <a:gd name="connsiteY98-28698" fmla="*/ 1060564 h 1583132"/>
                      <a:gd name="connsiteX99-28699" fmla="*/ 1946323 w 2725697"/>
                      <a:gd name="connsiteY99-28700" fmla="*/ 1081912 h 1583132"/>
                      <a:gd name="connsiteX100-28701" fmla="*/ 1935649 w 2725697"/>
                      <a:gd name="connsiteY100-28702" fmla="*/ 1106818 h 1583132"/>
                      <a:gd name="connsiteX101-28703" fmla="*/ 1900069 w 2725697"/>
                      <a:gd name="connsiteY101-28704" fmla="*/ 1081912 h 1583132"/>
                      <a:gd name="connsiteX102-28705" fmla="*/ 1864489 w 2725697"/>
                      <a:gd name="connsiteY102-28706" fmla="*/ 1089028 h 1583132"/>
                      <a:gd name="connsiteX103-28707" fmla="*/ 1821794 w 2725697"/>
                      <a:gd name="connsiteY103-28708" fmla="*/ 1117492 h 1583132"/>
                      <a:gd name="connsiteX104-28709" fmla="*/ 1793330 w 2725697"/>
                      <a:gd name="connsiteY104-28710" fmla="*/ 1103260 h 1583132"/>
                      <a:gd name="connsiteX105-28711" fmla="*/ 1800446 w 2725697"/>
                      <a:gd name="connsiteY105-28712" fmla="*/ 1078354 h 1583132"/>
                      <a:gd name="connsiteX106-28713" fmla="*/ 1761308 w 2725697"/>
                      <a:gd name="connsiteY106-28714" fmla="*/ 1106818 h 1583132"/>
                      <a:gd name="connsiteX107-28715" fmla="*/ 1761308 w 2725697"/>
                      <a:gd name="connsiteY107-28716" fmla="*/ 1138840 h 1583132"/>
                      <a:gd name="connsiteX108-28717" fmla="*/ 1743518 w 2725697"/>
                      <a:gd name="connsiteY108-28718" fmla="*/ 1128166 h 1583132"/>
                      <a:gd name="connsiteX109-28719" fmla="*/ 1729286 w 2725697"/>
                      <a:gd name="connsiteY109-28720" fmla="*/ 1149514 h 1583132"/>
                      <a:gd name="connsiteX110-28721" fmla="*/ 1722170 w 2725697"/>
                      <a:gd name="connsiteY110-28722" fmla="*/ 1188651 h 1583132"/>
                      <a:gd name="connsiteX111-28723" fmla="*/ 1658127 w 2725697"/>
                      <a:gd name="connsiteY111-28724" fmla="*/ 1188651 h 1583132"/>
                      <a:gd name="connsiteX112-28725" fmla="*/ 1654569 w 2725697"/>
                      <a:gd name="connsiteY112-28726" fmla="*/ 1142398 h 1583132"/>
                      <a:gd name="connsiteX113-28727" fmla="*/ 1594083 w 2725697"/>
                      <a:gd name="connsiteY113-28728" fmla="*/ 1081912 h 1583132"/>
                      <a:gd name="connsiteX114-28729" fmla="*/ 1583409 w 2725697"/>
                      <a:gd name="connsiteY114-28730" fmla="*/ 1053448 h 1583132"/>
                      <a:gd name="connsiteX115-28731" fmla="*/ 1597641 w 2725697"/>
                      <a:gd name="connsiteY115-28732" fmla="*/ 1113934 h 1583132"/>
                      <a:gd name="connsiteX116-28733" fmla="*/ 1569177 w 2725697"/>
                      <a:gd name="connsiteY116-28734" fmla="*/ 1103260 h 1583132"/>
                      <a:gd name="connsiteX117-28735" fmla="*/ 1601199 w 2725697"/>
                      <a:gd name="connsiteY117-28736" fmla="*/ 1174419 h 1583132"/>
                      <a:gd name="connsiteX118-28737" fmla="*/ 1586967 w 2725697"/>
                      <a:gd name="connsiteY118-28738" fmla="*/ 1213557 h 1583132"/>
                      <a:gd name="connsiteX119-28739" fmla="*/ 1572735 w 2725697"/>
                      <a:gd name="connsiteY119-28740" fmla="*/ 1217115 h 1583132"/>
                      <a:gd name="connsiteX120-28741" fmla="*/ 1544271 w 2725697"/>
                      <a:gd name="connsiteY120-28742" fmla="*/ 1192209 h 1583132"/>
                      <a:gd name="connsiteX121-28743" fmla="*/ 1530039 w 2725697"/>
                      <a:gd name="connsiteY121-28744" fmla="*/ 1224231 h 1583132"/>
                      <a:gd name="connsiteX122-28745" fmla="*/ 1505134 w 2725697"/>
                      <a:gd name="connsiteY122-28746" fmla="*/ 1217115 h 1583132"/>
                      <a:gd name="connsiteX123-28747" fmla="*/ 1501576 w 2725697"/>
                      <a:gd name="connsiteY123-28748" fmla="*/ 1181535 h 1583132"/>
                      <a:gd name="connsiteX124-28749" fmla="*/ 1494460 w 2725697"/>
                      <a:gd name="connsiteY124-28750" fmla="*/ 1266927 h 1583132"/>
                      <a:gd name="connsiteX125-28751" fmla="*/ 1451764 w 2725697"/>
                      <a:gd name="connsiteY125-28752" fmla="*/ 1274043 h 1583132"/>
                      <a:gd name="connsiteX126-28753" fmla="*/ 1430416 w 2725697"/>
                      <a:gd name="connsiteY126-28754" fmla="*/ 1288275 h 1583132"/>
                      <a:gd name="connsiteX127-28755" fmla="*/ 1398394 w 2725697"/>
                      <a:gd name="connsiteY127-28756" fmla="*/ 1277601 h 1583132"/>
                      <a:gd name="connsiteX128-28757" fmla="*/ 1362815 w 2725697"/>
                      <a:gd name="connsiteY128-28758" fmla="*/ 1302507 h 1583132"/>
                      <a:gd name="connsiteX129-28759" fmla="*/ 1323677 w 2725697"/>
                      <a:gd name="connsiteY129-28760" fmla="*/ 1284717 h 1583132"/>
                      <a:gd name="connsiteX130-28761" fmla="*/ 1313003 w 2725697"/>
                      <a:gd name="connsiteY130-28762" fmla="*/ 1295391 h 1583132"/>
                      <a:gd name="connsiteX131-28763" fmla="*/ 1288097 w 2725697"/>
                      <a:gd name="connsiteY131-28764" fmla="*/ 1330970 h 1583132"/>
                      <a:gd name="connsiteX132-28765" fmla="*/ 1277423 w 2725697"/>
                      <a:gd name="connsiteY132-28766" fmla="*/ 1309623 h 1583132"/>
                      <a:gd name="connsiteX133-28767" fmla="*/ 1270307 w 2725697"/>
                      <a:gd name="connsiteY133-28768" fmla="*/ 1291833 h 1583132"/>
                      <a:gd name="connsiteX134-28769" fmla="*/ 1256075 w 2725697"/>
                      <a:gd name="connsiteY134-28770" fmla="*/ 1330970 h 1583132"/>
                      <a:gd name="connsiteX135-28771" fmla="*/ 1188474 w 2725697"/>
                      <a:gd name="connsiteY135-28772" fmla="*/ 1338086 h 1583132"/>
                      <a:gd name="connsiteX136-28773" fmla="*/ 1156452 w 2725697"/>
                      <a:gd name="connsiteY136-28774" fmla="*/ 1359434 h 1583132"/>
                      <a:gd name="connsiteX137-28775" fmla="*/ 1088850 w 2725697"/>
                      <a:gd name="connsiteY137-28776" fmla="*/ 1387898 h 1583132"/>
                      <a:gd name="connsiteX138-28777" fmla="*/ 1046155 w 2725697"/>
                      <a:gd name="connsiteY138-28778" fmla="*/ 1430594 h 1583132"/>
                      <a:gd name="connsiteX139-28779" fmla="*/ 978553 w 2725697"/>
                      <a:gd name="connsiteY139-28780" fmla="*/ 1437710 h 1583132"/>
                      <a:gd name="connsiteX140-28781" fmla="*/ 1024807 w 2725697"/>
                      <a:gd name="connsiteY140-28782" fmla="*/ 1476847 h 1583132"/>
                      <a:gd name="connsiteX141-28783" fmla="*/ 1017691 w 2725697"/>
                      <a:gd name="connsiteY141-28784" fmla="*/ 1501753 h 1583132"/>
                      <a:gd name="connsiteX142-28785" fmla="*/ 1042597 w 2725697"/>
                      <a:gd name="connsiteY142-28786" fmla="*/ 1537333 h 1583132"/>
                      <a:gd name="connsiteX143-28787" fmla="*/ 992785 w 2725697"/>
                      <a:gd name="connsiteY143-28788" fmla="*/ 1576471 h 1583132"/>
                      <a:gd name="connsiteX144-28789" fmla="*/ 925183 w 2725697"/>
                      <a:gd name="connsiteY144-28790" fmla="*/ 1580029 h 1583132"/>
                      <a:gd name="connsiteX145-28791" fmla="*/ 910951 w 2725697"/>
                      <a:gd name="connsiteY145-28792" fmla="*/ 1544449 h 1583132"/>
                      <a:gd name="connsiteX146-28793" fmla="*/ 882488 w 2725697"/>
                      <a:gd name="connsiteY146-28794" fmla="*/ 1473289 h 1583132"/>
                      <a:gd name="connsiteX147-28795" fmla="*/ 889604 w 2725697"/>
                      <a:gd name="connsiteY147-28796" fmla="*/ 1419920 h 1583132"/>
                      <a:gd name="connsiteX148-28797" fmla="*/ 903836 w 2725697"/>
                      <a:gd name="connsiteY148-28798" fmla="*/ 1355876 h 1583132"/>
                      <a:gd name="connsiteX149-28799" fmla="*/ 921625 w 2725697"/>
                      <a:gd name="connsiteY149-28800" fmla="*/ 1355876 h 1583132"/>
                      <a:gd name="connsiteX150-28801" fmla="*/ 889604 w 2725697"/>
                      <a:gd name="connsiteY150-28802" fmla="*/ 1334528 h 1583132"/>
                      <a:gd name="connsiteX151-28803" fmla="*/ 861140 w 2725697"/>
                      <a:gd name="connsiteY151-28804" fmla="*/ 1355876 h 1583132"/>
                      <a:gd name="connsiteX152-28805" fmla="*/ 782864 w 2725697"/>
                      <a:gd name="connsiteY152-28806" fmla="*/ 1362992 h 1583132"/>
                      <a:gd name="connsiteX153-28807" fmla="*/ 772190 w 2725697"/>
                      <a:gd name="connsiteY153-28808" fmla="*/ 1338086 h 1583132"/>
                      <a:gd name="connsiteX154-28809" fmla="*/ 722379 w 2725697"/>
                      <a:gd name="connsiteY154-28810" fmla="*/ 1320296 h 1583132"/>
                      <a:gd name="connsiteX155-28811" fmla="*/ 690357 w 2725697"/>
                      <a:gd name="connsiteY155-28812" fmla="*/ 1263369 h 1583132"/>
                      <a:gd name="connsiteX156-28813" fmla="*/ 686799 w 2725697"/>
                      <a:gd name="connsiteY156-28814" fmla="*/ 1309623 h 1583132"/>
                      <a:gd name="connsiteX157-28815" fmla="*/ 665451 w 2725697"/>
                      <a:gd name="connsiteY157-28816" fmla="*/ 1316738 h 1583132"/>
                      <a:gd name="connsiteX158-28817" fmla="*/ 640545 w 2725697"/>
                      <a:gd name="connsiteY158-28818" fmla="*/ 1309623 h 1583132"/>
                      <a:gd name="connsiteX159-28819" fmla="*/ 622755 w 2725697"/>
                      <a:gd name="connsiteY159-28820" fmla="*/ 1327412 h 1583132"/>
                      <a:gd name="connsiteX160-28821" fmla="*/ 583618 w 2725697"/>
                      <a:gd name="connsiteY160-28822" fmla="*/ 1330970 h 1583132"/>
                      <a:gd name="connsiteX161-28823" fmla="*/ 548038 w 2725697"/>
                      <a:gd name="connsiteY161-28824" fmla="*/ 1298949 h 1583132"/>
                      <a:gd name="connsiteX162-28825" fmla="*/ 501784 w 2725697"/>
                      <a:gd name="connsiteY162-28826" fmla="*/ 1313181 h 1583132"/>
                      <a:gd name="connsiteX163-28827" fmla="*/ 444857 w 2725697"/>
                      <a:gd name="connsiteY163-28828" fmla="*/ 1288275 h 1583132"/>
                      <a:gd name="connsiteX164-28829" fmla="*/ 398603 w 2725697"/>
                      <a:gd name="connsiteY164-28830" fmla="*/ 1259811 h 1583132"/>
                      <a:gd name="connsiteX165-28831" fmla="*/ 341675 w 2725697"/>
                      <a:gd name="connsiteY165-28832" fmla="*/ 1249137 h 1583132"/>
                      <a:gd name="connsiteX166-28833" fmla="*/ 345233 w 2725697"/>
                      <a:gd name="connsiteY166-28834" fmla="*/ 1185093 h 1583132"/>
                      <a:gd name="connsiteX167-28835" fmla="*/ 334559 w 2725697"/>
                      <a:gd name="connsiteY167-28836" fmla="*/ 1138840 h 1583132"/>
                      <a:gd name="connsiteX168-28837" fmla="*/ 363023 w 2725697"/>
                      <a:gd name="connsiteY168-28838" fmla="*/ 1103260 h 1583132"/>
                      <a:gd name="connsiteX169-28839" fmla="*/ 338117 w 2725697"/>
                      <a:gd name="connsiteY169-28840" fmla="*/ 1064122 h 1583132"/>
                      <a:gd name="connsiteX170-28841" fmla="*/ 291864 w 2725697"/>
                      <a:gd name="connsiteY170-28842" fmla="*/ 1078354 h 1583132"/>
                      <a:gd name="connsiteX171-28843" fmla="*/ 266958 w 2725697"/>
                      <a:gd name="connsiteY171-28844" fmla="*/ 1053448 h 1583132"/>
                      <a:gd name="connsiteX172-28845" fmla="*/ 224262 w 2725697"/>
                      <a:gd name="connsiteY172-28846" fmla="*/ 1060564 h 1583132"/>
                      <a:gd name="connsiteX173-28847" fmla="*/ 167334 w 2725697"/>
                      <a:gd name="connsiteY173-28848" fmla="*/ 1039216 h 1583132"/>
                      <a:gd name="connsiteX174-28849" fmla="*/ 145987 w 2725697"/>
                      <a:gd name="connsiteY174-28850" fmla="*/ 1007195 h 1583132"/>
                      <a:gd name="connsiteX175-28851" fmla="*/ 192240 w 2725697"/>
                      <a:gd name="connsiteY175-28852" fmla="*/ 964499 h 1583132"/>
                      <a:gd name="connsiteX176-28853" fmla="*/ 231378 w 2725697"/>
                      <a:gd name="connsiteY176-28854" fmla="*/ 943151 h 1583132"/>
                      <a:gd name="connsiteX177-28855" fmla="*/ 263400 w 2725697"/>
                      <a:gd name="connsiteY177-28856" fmla="*/ 957383 h 1583132"/>
                      <a:gd name="connsiteX178-28857" fmla="*/ 281190 w 2725697"/>
                      <a:gd name="connsiteY178-28858" fmla="*/ 893339 h 1583132"/>
                      <a:gd name="connsiteX179-28859" fmla="*/ 256284 w 2725697"/>
                      <a:gd name="connsiteY179-28860" fmla="*/ 832854 h 1583132"/>
                      <a:gd name="connsiteX180-28861" fmla="*/ 217146 w 2725697"/>
                      <a:gd name="connsiteY180-28862" fmla="*/ 847086 h 1583132"/>
                      <a:gd name="connsiteX181-28863" fmla="*/ 192240 w 2725697"/>
                      <a:gd name="connsiteY181-28864" fmla="*/ 829296 h 1583132"/>
                      <a:gd name="connsiteX182-28865" fmla="*/ 167334 w 2725697"/>
                      <a:gd name="connsiteY182-28866" fmla="*/ 847086 h 1583132"/>
                      <a:gd name="connsiteX183-28867" fmla="*/ 121081 w 2725697"/>
                      <a:gd name="connsiteY183-28868" fmla="*/ 829296 h 1583132"/>
                      <a:gd name="connsiteX184-28869" fmla="*/ 106849 w 2725697"/>
                      <a:gd name="connsiteY184-28870" fmla="*/ 807948 h 1583132"/>
                      <a:gd name="connsiteX185-28871" fmla="*/ 92617 w 2725697"/>
                      <a:gd name="connsiteY185-28872" fmla="*/ 772368 h 1583132"/>
                      <a:gd name="connsiteX186-28873" fmla="*/ 39247 w 2725697"/>
                      <a:gd name="connsiteY186-28874" fmla="*/ 758136 h 1583132"/>
                      <a:gd name="connsiteX187-28875" fmla="*/ 21457 w 2725697"/>
                      <a:gd name="connsiteY187-28876" fmla="*/ 765252 h 1583132"/>
                      <a:gd name="connsiteX188-28877" fmla="*/ 109 w 2725697"/>
                      <a:gd name="connsiteY188-28878" fmla="*/ 718998 h 1583132"/>
                      <a:gd name="connsiteX189-28879" fmla="*/ 31041 w 2725697"/>
                      <a:gd name="connsiteY189-28880" fmla="*/ 696585 h 1583132"/>
                      <a:gd name="connsiteX190-28881" fmla="*/ 66830 w 2725697"/>
                      <a:gd name="connsiteY190-28882" fmla="*/ 689296 h 1583132"/>
                      <a:gd name="connsiteX191-28883" fmla="*/ 79885 w 2725697"/>
                      <a:gd name="connsiteY191-28884" fmla="*/ 664619 h 1583132"/>
                      <a:gd name="connsiteX192-28885" fmla="*/ 104831 w 2725697"/>
                      <a:gd name="connsiteY192-28886" fmla="*/ 652768 h 1583132"/>
                      <a:gd name="connsiteX193-28887" fmla="*/ 152709 w 2725697"/>
                      <a:gd name="connsiteY193-28888" fmla="*/ 667167 h 1583132"/>
                      <a:gd name="connsiteX194-28889" fmla="*/ 250525 w 2725697"/>
                      <a:gd name="connsiteY194-28890" fmla="*/ 710726 h 1583132"/>
                      <a:gd name="connsiteX195-28891" fmla="*/ 281537 w 2725697"/>
                      <a:gd name="connsiteY195-28892" fmla="*/ 670246 h 1583132"/>
                      <a:gd name="connsiteX196-28893" fmla="*/ 348335 w 2725697"/>
                      <a:gd name="connsiteY196-28894" fmla="*/ 639290 h 1583132"/>
                      <a:gd name="connsiteX197-28895" fmla="*/ 451242 w 2725697"/>
                      <a:gd name="connsiteY197-28896" fmla="*/ 564940 h 1583132"/>
                      <a:gd name="connsiteX0-28897" fmla="*/ 451242 w 2725697"/>
                      <a:gd name="connsiteY0-28898" fmla="*/ 564940 h 1583132"/>
                      <a:gd name="connsiteX1-28899" fmla="*/ 491473 w 2725697"/>
                      <a:gd name="connsiteY1-28900" fmla="*/ 594046 h 1583132"/>
                      <a:gd name="connsiteX2-28901" fmla="*/ 691867 w 2725697"/>
                      <a:gd name="connsiteY2-28902" fmla="*/ 584521 h 1583132"/>
                      <a:gd name="connsiteX3-28903" fmla="*/ 896720 w 2725697"/>
                      <a:gd name="connsiteY3-28904" fmla="*/ 498404 h 1583132"/>
                      <a:gd name="connsiteX4-28905" fmla="*/ 918067 w 2725697"/>
                      <a:gd name="connsiteY4-28906" fmla="*/ 530426 h 1583132"/>
                      <a:gd name="connsiteX5-28907" fmla="*/ 946531 w 2725697"/>
                      <a:gd name="connsiteY5-28908" fmla="*/ 477056 h 1583132"/>
                      <a:gd name="connsiteX6-28909" fmla="*/ 989227 w 2725697"/>
                      <a:gd name="connsiteY6-28910" fmla="*/ 487730 h 1583132"/>
                      <a:gd name="connsiteX7-28911" fmla="*/ 1024807 w 2725697"/>
                      <a:gd name="connsiteY7-28912" fmla="*/ 473498 h 1583132"/>
                      <a:gd name="connsiteX8-28913" fmla="*/ 1063944 w 2725697"/>
                      <a:gd name="connsiteY8-28914" fmla="*/ 441476 h 1583132"/>
                      <a:gd name="connsiteX9-28915" fmla="*/ 1113756 w 2725697"/>
                      <a:gd name="connsiteY9-28916" fmla="*/ 448592 h 1583132"/>
                      <a:gd name="connsiteX10-28917" fmla="*/ 1152894 w 2725697"/>
                      <a:gd name="connsiteY10-28918" fmla="*/ 437918 h 1583132"/>
                      <a:gd name="connsiteX11-28919" fmla="*/ 1163568 w 2725697"/>
                      <a:gd name="connsiteY11-28920" fmla="*/ 494846 h 1583132"/>
                      <a:gd name="connsiteX12-28921" fmla="*/ 1192032 w 2725697"/>
                      <a:gd name="connsiteY12-28922" fmla="*/ 519752 h 1583132"/>
                      <a:gd name="connsiteX13-28923" fmla="*/ 1188474 w 2725697"/>
                      <a:gd name="connsiteY13-28924" fmla="*/ 562447 h 1583132"/>
                      <a:gd name="connsiteX14-28925" fmla="*/ 1181358 w 2725697"/>
                      <a:gd name="connsiteY14-28926" fmla="*/ 601585 h 1583132"/>
                      <a:gd name="connsiteX15-28927" fmla="*/ 1156452 w 2725697"/>
                      <a:gd name="connsiteY15-28928" fmla="*/ 626491 h 1583132"/>
                      <a:gd name="connsiteX16-28929" fmla="*/ 1120872 w 2725697"/>
                      <a:gd name="connsiteY16-28930" fmla="*/ 679861 h 1583132"/>
                      <a:gd name="connsiteX17-28931" fmla="*/ 1145778 w 2725697"/>
                      <a:gd name="connsiteY17-28932" fmla="*/ 694093 h 1583132"/>
                      <a:gd name="connsiteX18-28933" fmla="*/ 1188474 w 2725697"/>
                      <a:gd name="connsiteY18-28934" fmla="*/ 665629 h 1583132"/>
                      <a:gd name="connsiteX19-28935" fmla="*/ 1224053 w 2725697"/>
                      <a:gd name="connsiteY19-28936" fmla="*/ 733230 h 1583132"/>
                      <a:gd name="connsiteX20-28937" fmla="*/ 1259633 w 2725697"/>
                      <a:gd name="connsiteY20-28938" fmla="*/ 736788 h 1583132"/>
                      <a:gd name="connsiteX21-28939" fmla="*/ 1305887 w 2725697"/>
                      <a:gd name="connsiteY21-28940" fmla="*/ 747462 h 1583132"/>
                      <a:gd name="connsiteX22-28941" fmla="*/ 1341467 w 2725697"/>
                      <a:gd name="connsiteY22-28942" fmla="*/ 690535 h 1583132"/>
                      <a:gd name="connsiteX23-28943" fmla="*/ 1380604 w 2725697"/>
                      <a:gd name="connsiteY23-28944" fmla="*/ 665629 h 1583132"/>
                      <a:gd name="connsiteX24-28945" fmla="*/ 1433974 w 2725697"/>
                      <a:gd name="connsiteY24-28946" fmla="*/ 690535 h 1583132"/>
                      <a:gd name="connsiteX25-28947" fmla="*/ 1462438 w 2725697"/>
                      <a:gd name="connsiteY25-28948" fmla="*/ 704767 h 1583132"/>
                      <a:gd name="connsiteX26-28949" fmla="*/ 1487344 w 2725697"/>
                      <a:gd name="connsiteY26-28950" fmla="*/ 694093 h 1583132"/>
                      <a:gd name="connsiteX27-28951" fmla="*/ 1476670 w 2725697"/>
                      <a:gd name="connsiteY27-28952" fmla="*/ 654955 h 1583132"/>
                      <a:gd name="connsiteX28-28953" fmla="*/ 1480228 w 2725697"/>
                      <a:gd name="connsiteY28-28954" fmla="*/ 612259 h 1583132"/>
                      <a:gd name="connsiteX29-28955" fmla="*/ 1515808 w 2725697"/>
                      <a:gd name="connsiteY29-28956" fmla="*/ 580237 h 1583132"/>
                      <a:gd name="connsiteX30-28957" fmla="*/ 1586967 w 2725697"/>
                      <a:gd name="connsiteY30-28958" fmla="*/ 590911 h 1583132"/>
                      <a:gd name="connsiteX31-28959" fmla="*/ 1654569 w 2725697"/>
                      <a:gd name="connsiteY31-28960" fmla="*/ 615817 h 1583132"/>
                      <a:gd name="connsiteX32-28961" fmla="*/ 1700822 w 2725697"/>
                      <a:gd name="connsiteY32-28962" fmla="*/ 615817 h 1583132"/>
                      <a:gd name="connsiteX33-28963" fmla="*/ 1739960 w 2725697"/>
                      <a:gd name="connsiteY33-28964" fmla="*/ 601585 h 1583132"/>
                      <a:gd name="connsiteX34-28965" fmla="*/ 1757750 w 2725697"/>
                      <a:gd name="connsiteY34-28966" fmla="*/ 598027 h 1583132"/>
                      <a:gd name="connsiteX35-28967" fmla="*/ 1775540 w 2725697"/>
                      <a:gd name="connsiteY35-28968" fmla="*/ 630049 h 1583132"/>
                      <a:gd name="connsiteX36-28969" fmla="*/ 1718612 w 2725697"/>
                      <a:gd name="connsiteY36-28970" fmla="*/ 704767 h 1583132"/>
                      <a:gd name="connsiteX37-28971" fmla="*/ 1704380 w 2725697"/>
                      <a:gd name="connsiteY37-28972" fmla="*/ 747462 h 1583132"/>
                      <a:gd name="connsiteX38-28973" fmla="*/ 1739960 w 2725697"/>
                      <a:gd name="connsiteY38-28974" fmla="*/ 761694 h 1583132"/>
                      <a:gd name="connsiteX39-28975" fmla="*/ 1836025 w 2725697"/>
                      <a:gd name="connsiteY39-28976" fmla="*/ 743904 h 1583132"/>
                      <a:gd name="connsiteX40-28977" fmla="*/ 1889395 w 2725697"/>
                      <a:gd name="connsiteY40-28978" fmla="*/ 708324 h 1583132"/>
                      <a:gd name="connsiteX41-28979" fmla="*/ 1932091 w 2725697"/>
                      <a:gd name="connsiteY41-28980" fmla="*/ 722556 h 1583132"/>
                      <a:gd name="connsiteX42-28981" fmla="*/ 1956997 w 2725697"/>
                      <a:gd name="connsiteY42-28982" fmla="*/ 754578 h 1583132"/>
                      <a:gd name="connsiteX43-28983" fmla="*/ 1992576 w 2725697"/>
                      <a:gd name="connsiteY43-28984" fmla="*/ 715440 h 1583132"/>
                      <a:gd name="connsiteX44-28985" fmla="*/ 2003250 w 2725697"/>
                      <a:gd name="connsiteY44-28986" fmla="*/ 558889 h 1583132"/>
                      <a:gd name="connsiteX45-28987" fmla="*/ 2021040 w 2725697"/>
                      <a:gd name="connsiteY45-28988" fmla="*/ 491288 h 1583132"/>
                      <a:gd name="connsiteX46-28989" fmla="*/ 2070852 w 2725697"/>
                      <a:gd name="connsiteY46-28990" fmla="*/ 445034 h 1583132"/>
                      <a:gd name="connsiteX47-28991" fmla="*/ 2088642 w 2725697"/>
                      <a:gd name="connsiteY47-28992" fmla="*/ 348969 h 1583132"/>
                      <a:gd name="connsiteX48-28993" fmla="*/ 2085084 w 2725697"/>
                      <a:gd name="connsiteY48-28994" fmla="*/ 299157 h 1583132"/>
                      <a:gd name="connsiteX49-28995" fmla="*/ 2149127 w 2725697"/>
                      <a:gd name="connsiteY49-28996" fmla="*/ 267135 h 1583132"/>
                      <a:gd name="connsiteX50-28997" fmla="*/ 2170475 w 2725697"/>
                      <a:gd name="connsiteY50-28998" fmla="*/ 224440 h 1583132"/>
                      <a:gd name="connsiteX51-28999" fmla="*/ 2163359 w 2725697"/>
                      <a:gd name="connsiteY51-29000" fmla="*/ 142606 h 1583132"/>
                      <a:gd name="connsiteX52-29001" fmla="*/ 2191823 w 2725697"/>
                      <a:gd name="connsiteY52-29002" fmla="*/ 96353 h 1583132"/>
                      <a:gd name="connsiteX53-29003" fmla="*/ 2255867 w 2725697"/>
                      <a:gd name="connsiteY53-29004" fmla="*/ 92795 h 1583132"/>
                      <a:gd name="connsiteX54-29005" fmla="*/ 2302120 w 2725697"/>
                      <a:gd name="connsiteY54-29006" fmla="*/ 64331 h 1583132"/>
                      <a:gd name="connsiteX55-29007" fmla="*/ 2351932 w 2725697"/>
                      <a:gd name="connsiteY55-29008" fmla="*/ 28751 h 1583132"/>
                      <a:gd name="connsiteX56-29009" fmla="*/ 2387512 w 2725697"/>
                      <a:gd name="connsiteY56-29010" fmla="*/ 287 h 1583132"/>
                      <a:gd name="connsiteX57-29011" fmla="*/ 2430208 w 2725697"/>
                      <a:gd name="connsiteY57-29012" fmla="*/ 46541 h 1583132"/>
                      <a:gd name="connsiteX58-29013" fmla="*/ 2476461 w 2725697"/>
                      <a:gd name="connsiteY58-29014" fmla="*/ 128374 h 1583132"/>
                      <a:gd name="connsiteX59-29015" fmla="*/ 2494251 w 2725697"/>
                      <a:gd name="connsiteY59-29016" fmla="*/ 160396 h 1583132"/>
                      <a:gd name="connsiteX60-29017" fmla="*/ 2544063 w 2725697"/>
                      <a:gd name="connsiteY60-29018" fmla="*/ 139048 h 1583132"/>
                      <a:gd name="connsiteX61-29019" fmla="*/ 2604548 w 2725697"/>
                      <a:gd name="connsiteY61-29020" fmla="*/ 114142 h 1583132"/>
                      <a:gd name="connsiteX62-29021" fmla="*/ 2615222 w 2725697"/>
                      <a:gd name="connsiteY62-29022" fmla="*/ 156838 h 1583132"/>
                      <a:gd name="connsiteX63-29023" fmla="*/ 2668592 w 2725697"/>
                      <a:gd name="connsiteY63-29024" fmla="*/ 149722 h 1583132"/>
                      <a:gd name="connsiteX64-29025" fmla="*/ 2704172 w 2725697"/>
                      <a:gd name="connsiteY64-29026" fmla="*/ 156838 h 1583132"/>
                      <a:gd name="connsiteX65-29027" fmla="*/ 2725520 w 2725697"/>
                      <a:gd name="connsiteY65-29028" fmla="*/ 195976 h 1583132"/>
                      <a:gd name="connsiteX66-29029" fmla="*/ 2711288 w 2725697"/>
                      <a:gd name="connsiteY66-29030" fmla="*/ 227998 h 1583132"/>
                      <a:gd name="connsiteX67-29031" fmla="*/ 2661476 w 2725697"/>
                      <a:gd name="connsiteY67-29032" fmla="*/ 302715 h 1583132"/>
                      <a:gd name="connsiteX68-29033" fmla="*/ 2636570 w 2725697"/>
                      <a:gd name="connsiteY68-29034" fmla="*/ 341853 h 1583132"/>
                      <a:gd name="connsiteX69-29035" fmla="*/ 2618780 w 2725697"/>
                      <a:gd name="connsiteY69-29036" fmla="*/ 391665 h 1583132"/>
                      <a:gd name="connsiteX70-29037" fmla="*/ 2604548 w 2725697"/>
                      <a:gd name="connsiteY70-29038" fmla="*/ 416570 h 1583132"/>
                      <a:gd name="connsiteX71-29039" fmla="*/ 2636570 w 2725697"/>
                      <a:gd name="connsiteY71-29040" fmla="*/ 441476 h 1583132"/>
                      <a:gd name="connsiteX72-29041" fmla="*/ 2611664 w 2725697"/>
                      <a:gd name="connsiteY72-29042" fmla="*/ 494846 h 1583132"/>
                      <a:gd name="connsiteX73-29043" fmla="*/ 2633012 w 2725697"/>
                      <a:gd name="connsiteY73-29044" fmla="*/ 548216 h 1583132"/>
                      <a:gd name="connsiteX74-29045" fmla="*/ 2590316 w 2725697"/>
                      <a:gd name="connsiteY74-29046" fmla="*/ 537542 h 1583132"/>
                      <a:gd name="connsiteX75-29047" fmla="*/ 2544063 w 2725697"/>
                      <a:gd name="connsiteY75-29048" fmla="*/ 526868 h 1583132"/>
                      <a:gd name="connsiteX76-29049" fmla="*/ 2572527 w 2725697"/>
                      <a:gd name="connsiteY76-29050" fmla="*/ 558889 h 1583132"/>
                      <a:gd name="connsiteX77-29051" fmla="*/ 2544063 w 2725697"/>
                      <a:gd name="connsiteY77-29052" fmla="*/ 605143 h 1583132"/>
                      <a:gd name="connsiteX78-29053" fmla="*/ 2522715 w 2725697"/>
                      <a:gd name="connsiteY78-29054" fmla="*/ 612259 h 1583132"/>
                      <a:gd name="connsiteX79-29055" fmla="*/ 2512041 w 2725697"/>
                      <a:gd name="connsiteY79-29056" fmla="*/ 644281 h 1583132"/>
                      <a:gd name="connsiteX80-29057" fmla="*/ 2476461 w 2725697"/>
                      <a:gd name="connsiteY80-29058" fmla="*/ 676303 h 1583132"/>
                      <a:gd name="connsiteX81-29059" fmla="*/ 2462229 w 2725697"/>
                      <a:gd name="connsiteY81-29060" fmla="*/ 708324 h 1583132"/>
                      <a:gd name="connsiteX82-29061" fmla="*/ 2426650 w 2725697"/>
                      <a:gd name="connsiteY82-29062" fmla="*/ 711882 h 1583132"/>
                      <a:gd name="connsiteX83-29063" fmla="*/ 2394628 w 2725697"/>
                      <a:gd name="connsiteY83-29064" fmla="*/ 715440 h 1583132"/>
                      <a:gd name="connsiteX84-29065" fmla="*/ 2380396 w 2725697"/>
                      <a:gd name="connsiteY84-29066" fmla="*/ 754578 h 1583132"/>
                      <a:gd name="connsiteX85-29067" fmla="*/ 2376838 w 2725697"/>
                      <a:gd name="connsiteY85-29068" fmla="*/ 768810 h 1583132"/>
                      <a:gd name="connsiteX86-29069" fmla="*/ 2337700 w 2725697"/>
                      <a:gd name="connsiteY86-29070" fmla="*/ 825738 h 1583132"/>
                      <a:gd name="connsiteX87-29071" fmla="*/ 2302120 w 2725697"/>
                      <a:gd name="connsiteY87-29072" fmla="*/ 847086 h 1583132"/>
                      <a:gd name="connsiteX88-29073" fmla="*/ 2291446 w 2725697"/>
                      <a:gd name="connsiteY88-29074" fmla="*/ 847086 h 1583132"/>
                      <a:gd name="connsiteX89-29075" fmla="*/ 2270099 w 2725697"/>
                      <a:gd name="connsiteY89-29076" fmla="*/ 871991 h 1583132"/>
                      <a:gd name="connsiteX90-29077" fmla="*/ 2248751 w 2725697"/>
                      <a:gd name="connsiteY90-29078" fmla="*/ 879107 h 1583132"/>
                      <a:gd name="connsiteX91-29079" fmla="*/ 2216729 w 2725697"/>
                      <a:gd name="connsiteY91-29080" fmla="*/ 900455 h 1583132"/>
                      <a:gd name="connsiteX92-29081" fmla="*/ 2174033 w 2725697"/>
                      <a:gd name="connsiteY92-29082" fmla="*/ 907571 h 1583132"/>
                      <a:gd name="connsiteX93-29083" fmla="*/ 2145569 w 2725697"/>
                      <a:gd name="connsiteY93-29084" fmla="*/ 985847 h 1583132"/>
                      <a:gd name="connsiteX94-29085" fmla="*/ 2113548 w 2725697"/>
                      <a:gd name="connsiteY94-29086" fmla="*/ 1039216 h 1583132"/>
                      <a:gd name="connsiteX95-29087" fmla="*/ 2077968 w 2725697"/>
                      <a:gd name="connsiteY95-29088" fmla="*/ 1042774 h 1583132"/>
                      <a:gd name="connsiteX96-29089" fmla="*/ 2053062 w 2725697"/>
                      <a:gd name="connsiteY96-29090" fmla="*/ 1057006 h 1583132"/>
                      <a:gd name="connsiteX97-29091" fmla="*/ 2024598 w 2725697"/>
                      <a:gd name="connsiteY97-29092" fmla="*/ 1064122 h 1583132"/>
                      <a:gd name="connsiteX98-29093" fmla="*/ 1978344 w 2725697"/>
                      <a:gd name="connsiteY98-29094" fmla="*/ 1081912 h 1583132"/>
                      <a:gd name="connsiteX99-29095" fmla="*/ 1960555 w 2725697"/>
                      <a:gd name="connsiteY99-29096" fmla="*/ 1060564 h 1583132"/>
                      <a:gd name="connsiteX100-29097" fmla="*/ 1946323 w 2725697"/>
                      <a:gd name="connsiteY100-29098" fmla="*/ 1081912 h 1583132"/>
                      <a:gd name="connsiteX101-29099" fmla="*/ 1935649 w 2725697"/>
                      <a:gd name="connsiteY101-29100" fmla="*/ 1106818 h 1583132"/>
                      <a:gd name="connsiteX102-29101" fmla="*/ 1900069 w 2725697"/>
                      <a:gd name="connsiteY102-29102" fmla="*/ 1081912 h 1583132"/>
                      <a:gd name="connsiteX103-29103" fmla="*/ 1864489 w 2725697"/>
                      <a:gd name="connsiteY103-29104" fmla="*/ 1089028 h 1583132"/>
                      <a:gd name="connsiteX104-29105" fmla="*/ 1821794 w 2725697"/>
                      <a:gd name="connsiteY104-29106" fmla="*/ 1117492 h 1583132"/>
                      <a:gd name="connsiteX105-29107" fmla="*/ 1793330 w 2725697"/>
                      <a:gd name="connsiteY105-29108" fmla="*/ 1103260 h 1583132"/>
                      <a:gd name="connsiteX106-29109" fmla="*/ 1800446 w 2725697"/>
                      <a:gd name="connsiteY106-29110" fmla="*/ 1078354 h 1583132"/>
                      <a:gd name="connsiteX107-29111" fmla="*/ 1761308 w 2725697"/>
                      <a:gd name="connsiteY107-29112" fmla="*/ 1106818 h 1583132"/>
                      <a:gd name="connsiteX108-29113" fmla="*/ 1761308 w 2725697"/>
                      <a:gd name="connsiteY108-29114" fmla="*/ 1138840 h 1583132"/>
                      <a:gd name="connsiteX109-29115" fmla="*/ 1743518 w 2725697"/>
                      <a:gd name="connsiteY109-29116" fmla="*/ 1128166 h 1583132"/>
                      <a:gd name="connsiteX110-29117" fmla="*/ 1729286 w 2725697"/>
                      <a:gd name="connsiteY110-29118" fmla="*/ 1149514 h 1583132"/>
                      <a:gd name="connsiteX111-29119" fmla="*/ 1722170 w 2725697"/>
                      <a:gd name="connsiteY111-29120" fmla="*/ 1188651 h 1583132"/>
                      <a:gd name="connsiteX112-29121" fmla="*/ 1658127 w 2725697"/>
                      <a:gd name="connsiteY112-29122" fmla="*/ 1188651 h 1583132"/>
                      <a:gd name="connsiteX113-29123" fmla="*/ 1654569 w 2725697"/>
                      <a:gd name="connsiteY113-29124" fmla="*/ 1142398 h 1583132"/>
                      <a:gd name="connsiteX114-29125" fmla="*/ 1594083 w 2725697"/>
                      <a:gd name="connsiteY114-29126" fmla="*/ 1081912 h 1583132"/>
                      <a:gd name="connsiteX115-29127" fmla="*/ 1583409 w 2725697"/>
                      <a:gd name="connsiteY115-29128" fmla="*/ 1053448 h 1583132"/>
                      <a:gd name="connsiteX116-29129" fmla="*/ 1597641 w 2725697"/>
                      <a:gd name="connsiteY116-29130" fmla="*/ 1113934 h 1583132"/>
                      <a:gd name="connsiteX117-29131" fmla="*/ 1569177 w 2725697"/>
                      <a:gd name="connsiteY117-29132" fmla="*/ 1103260 h 1583132"/>
                      <a:gd name="connsiteX118-29133" fmla="*/ 1601199 w 2725697"/>
                      <a:gd name="connsiteY118-29134" fmla="*/ 1174419 h 1583132"/>
                      <a:gd name="connsiteX119-29135" fmla="*/ 1586967 w 2725697"/>
                      <a:gd name="connsiteY119-29136" fmla="*/ 1213557 h 1583132"/>
                      <a:gd name="connsiteX120-29137" fmla="*/ 1572735 w 2725697"/>
                      <a:gd name="connsiteY120-29138" fmla="*/ 1217115 h 1583132"/>
                      <a:gd name="connsiteX121-29139" fmla="*/ 1544271 w 2725697"/>
                      <a:gd name="connsiteY121-29140" fmla="*/ 1192209 h 1583132"/>
                      <a:gd name="connsiteX122-29141" fmla="*/ 1530039 w 2725697"/>
                      <a:gd name="connsiteY122-29142" fmla="*/ 1224231 h 1583132"/>
                      <a:gd name="connsiteX123-29143" fmla="*/ 1505134 w 2725697"/>
                      <a:gd name="connsiteY123-29144" fmla="*/ 1217115 h 1583132"/>
                      <a:gd name="connsiteX124-29145" fmla="*/ 1501576 w 2725697"/>
                      <a:gd name="connsiteY124-29146" fmla="*/ 1181535 h 1583132"/>
                      <a:gd name="connsiteX125-29147" fmla="*/ 1494460 w 2725697"/>
                      <a:gd name="connsiteY125-29148" fmla="*/ 1266927 h 1583132"/>
                      <a:gd name="connsiteX126-29149" fmla="*/ 1451764 w 2725697"/>
                      <a:gd name="connsiteY126-29150" fmla="*/ 1274043 h 1583132"/>
                      <a:gd name="connsiteX127-29151" fmla="*/ 1430416 w 2725697"/>
                      <a:gd name="connsiteY127-29152" fmla="*/ 1288275 h 1583132"/>
                      <a:gd name="connsiteX128-29153" fmla="*/ 1398394 w 2725697"/>
                      <a:gd name="connsiteY128-29154" fmla="*/ 1277601 h 1583132"/>
                      <a:gd name="connsiteX129-29155" fmla="*/ 1362815 w 2725697"/>
                      <a:gd name="connsiteY129-29156" fmla="*/ 1302507 h 1583132"/>
                      <a:gd name="connsiteX130-29157" fmla="*/ 1323677 w 2725697"/>
                      <a:gd name="connsiteY130-29158" fmla="*/ 1284717 h 1583132"/>
                      <a:gd name="connsiteX131-29159" fmla="*/ 1313003 w 2725697"/>
                      <a:gd name="connsiteY131-29160" fmla="*/ 1295391 h 1583132"/>
                      <a:gd name="connsiteX132-29161" fmla="*/ 1288097 w 2725697"/>
                      <a:gd name="connsiteY132-29162" fmla="*/ 1330970 h 1583132"/>
                      <a:gd name="connsiteX133-29163" fmla="*/ 1277423 w 2725697"/>
                      <a:gd name="connsiteY133-29164" fmla="*/ 1309623 h 1583132"/>
                      <a:gd name="connsiteX134-29165" fmla="*/ 1270307 w 2725697"/>
                      <a:gd name="connsiteY134-29166" fmla="*/ 1291833 h 1583132"/>
                      <a:gd name="connsiteX135-29167" fmla="*/ 1256075 w 2725697"/>
                      <a:gd name="connsiteY135-29168" fmla="*/ 1330970 h 1583132"/>
                      <a:gd name="connsiteX136-29169" fmla="*/ 1188474 w 2725697"/>
                      <a:gd name="connsiteY136-29170" fmla="*/ 1338086 h 1583132"/>
                      <a:gd name="connsiteX137-29171" fmla="*/ 1156452 w 2725697"/>
                      <a:gd name="connsiteY137-29172" fmla="*/ 1359434 h 1583132"/>
                      <a:gd name="connsiteX138-29173" fmla="*/ 1088850 w 2725697"/>
                      <a:gd name="connsiteY138-29174" fmla="*/ 1387898 h 1583132"/>
                      <a:gd name="connsiteX139-29175" fmla="*/ 1046155 w 2725697"/>
                      <a:gd name="connsiteY139-29176" fmla="*/ 1430594 h 1583132"/>
                      <a:gd name="connsiteX140-29177" fmla="*/ 978553 w 2725697"/>
                      <a:gd name="connsiteY140-29178" fmla="*/ 1437710 h 1583132"/>
                      <a:gd name="connsiteX141-29179" fmla="*/ 1024807 w 2725697"/>
                      <a:gd name="connsiteY141-29180" fmla="*/ 1476847 h 1583132"/>
                      <a:gd name="connsiteX142-29181" fmla="*/ 1017691 w 2725697"/>
                      <a:gd name="connsiteY142-29182" fmla="*/ 1501753 h 1583132"/>
                      <a:gd name="connsiteX143-29183" fmla="*/ 1042597 w 2725697"/>
                      <a:gd name="connsiteY143-29184" fmla="*/ 1537333 h 1583132"/>
                      <a:gd name="connsiteX144-29185" fmla="*/ 992785 w 2725697"/>
                      <a:gd name="connsiteY144-29186" fmla="*/ 1576471 h 1583132"/>
                      <a:gd name="connsiteX145-29187" fmla="*/ 925183 w 2725697"/>
                      <a:gd name="connsiteY145-29188" fmla="*/ 1580029 h 1583132"/>
                      <a:gd name="connsiteX146-29189" fmla="*/ 910951 w 2725697"/>
                      <a:gd name="connsiteY146-29190" fmla="*/ 1544449 h 1583132"/>
                      <a:gd name="connsiteX147-29191" fmla="*/ 882488 w 2725697"/>
                      <a:gd name="connsiteY147-29192" fmla="*/ 1473289 h 1583132"/>
                      <a:gd name="connsiteX148-29193" fmla="*/ 889604 w 2725697"/>
                      <a:gd name="connsiteY148-29194" fmla="*/ 1419920 h 1583132"/>
                      <a:gd name="connsiteX149-29195" fmla="*/ 903836 w 2725697"/>
                      <a:gd name="connsiteY149-29196" fmla="*/ 1355876 h 1583132"/>
                      <a:gd name="connsiteX150-29197" fmla="*/ 921625 w 2725697"/>
                      <a:gd name="connsiteY150-29198" fmla="*/ 1355876 h 1583132"/>
                      <a:gd name="connsiteX151-29199" fmla="*/ 889604 w 2725697"/>
                      <a:gd name="connsiteY151-29200" fmla="*/ 1334528 h 1583132"/>
                      <a:gd name="connsiteX152-29201" fmla="*/ 861140 w 2725697"/>
                      <a:gd name="connsiteY152-29202" fmla="*/ 1355876 h 1583132"/>
                      <a:gd name="connsiteX153-29203" fmla="*/ 782864 w 2725697"/>
                      <a:gd name="connsiteY153-29204" fmla="*/ 1362992 h 1583132"/>
                      <a:gd name="connsiteX154-29205" fmla="*/ 772190 w 2725697"/>
                      <a:gd name="connsiteY154-29206" fmla="*/ 1338086 h 1583132"/>
                      <a:gd name="connsiteX155-29207" fmla="*/ 722379 w 2725697"/>
                      <a:gd name="connsiteY155-29208" fmla="*/ 1320296 h 1583132"/>
                      <a:gd name="connsiteX156-29209" fmla="*/ 690357 w 2725697"/>
                      <a:gd name="connsiteY156-29210" fmla="*/ 1263369 h 1583132"/>
                      <a:gd name="connsiteX157-29211" fmla="*/ 686799 w 2725697"/>
                      <a:gd name="connsiteY157-29212" fmla="*/ 1309623 h 1583132"/>
                      <a:gd name="connsiteX158-29213" fmla="*/ 665451 w 2725697"/>
                      <a:gd name="connsiteY158-29214" fmla="*/ 1316738 h 1583132"/>
                      <a:gd name="connsiteX159-29215" fmla="*/ 640545 w 2725697"/>
                      <a:gd name="connsiteY159-29216" fmla="*/ 1309623 h 1583132"/>
                      <a:gd name="connsiteX160-29217" fmla="*/ 622755 w 2725697"/>
                      <a:gd name="connsiteY160-29218" fmla="*/ 1327412 h 1583132"/>
                      <a:gd name="connsiteX161-29219" fmla="*/ 583618 w 2725697"/>
                      <a:gd name="connsiteY161-29220" fmla="*/ 1330970 h 1583132"/>
                      <a:gd name="connsiteX162-29221" fmla="*/ 548038 w 2725697"/>
                      <a:gd name="connsiteY162-29222" fmla="*/ 1298949 h 1583132"/>
                      <a:gd name="connsiteX163-29223" fmla="*/ 501784 w 2725697"/>
                      <a:gd name="connsiteY163-29224" fmla="*/ 1313181 h 1583132"/>
                      <a:gd name="connsiteX164-29225" fmla="*/ 444857 w 2725697"/>
                      <a:gd name="connsiteY164-29226" fmla="*/ 1288275 h 1583132"/>
                      <a:gd name="connsiteX165-29227" fmla="*/ 398603 w 2725697"/>
                      <a:gd name="connsiteY165-29228" fmla="*/ 1259811 h 1583132"/>
                      <a:gd name="connsiteX166-29229" fmla="*/ 341675 w 2725697"/>
                      <a:gd name="connsiteY166-29230" fmla="*/ 1249137 h 1583132"/>
                      <a:gd name="connsiteX167-29231" fmla="*/ 345233 w 2725697"/>
                      <a:gd name="connsiteY167-29232" fmla="*/ 1185093 h 1583132"/>
                      <a:gd name="connsiteX168-29233" fmla="*/ 334559 w 2725697"/>
                      <a:gd name="connsiteY168-29234" fmla="*/ 1138840 h 1583132"/>
                      <a:gd name="connsiteX169-29235" fmla="*/ 363023 w 2725697"/>
                      <a:gd name="connsiteY169-29236" fmla="*/ 1103260 h 1583132"/>
                      <a:gd name="connsiteX170-29237" fmla="*/ 338117 w 2725697"/>
                      <a:gd name="connsiteY170-29238" fmla="*/ 1064122 h 1583132"/>
                      <a:gd name="connsiteX171-29239" fmla="*/ 291864 w 2725697"/>
                      <a:gd name="connsiteY171-29240" fmla="*/ 1078354 h 1583132"/>
                      <a:gd name="connsiteX172-29241" fmla="*/ 266958 w 2725697"/>
                      <a:gd name="connsiteY172-29242" fmla="*/ 1053448 h 1583132"/>
                      <a:gd name="connsiteX173-29243" fmla="*/ 224262 w 2725697"/>
                      <a:gd name="connsiteY173-29244" fmla="*/ 1060564 h 1583132"/>
                      <a:gd name="connsiteX174-29245" fmla="*/ 167334 w 2725697"/>
                      <a:gd name="connsiteY174-29246" fmla="*/ 1039216 h 1583132"/>
                      <a:gd name="connsiteX175-29247" fmla="*/ 145987 w 2725697"/>
                      <a:gd name="connsiteY175-29248" fmla="*/ 1007195 h 1583132"/>
                      <a:gd name="connsiteX176-29249" fmla="*/ 192240 w 2725697"/>
                      <a:gd name="connsiteY176-29250" fmla="*/ 964499 h 1583132"/>
                      <a:gd name="connsiteX177-29251" fmla="*/ 231378 w 2725697"/>
                      <a:gd name="connsiteY177-29252" fmla="*/ 943151 h 1583132"/>
                      <a:gd name="connsiteX178-29253" fmla="*/ 263400 w 2725697"/>
                      <a:gd name="connsiteY178-29254" fmla="*/ 957383 h 1583132"/>
                      <a:gd name="connsiteX179-29255" fmla="*/ 281190 w 2725697"/>
                      <a:gd name="connsiteY179-29256" fmla="*/ 893339 h 1583132"/>
                      <a:gd name="connsiteX180-29257" fmla="*/ 256284 w 2725697"/>
                      <a:gd name="connsiteY180-29258" fmla="*/ 832854 h 1583132"/>
                      <a:gd name="connsiteX181-29259" fmla="*/ 217146 w 2725697"/>
                      <a:gd name="connsiteY181-29260" fmla="*/ 847086 h 1583132"/>
                      <a:gd name="connsiteX182-29261" fmla="*/ 192240 w 2725697"/>
                      <a:gd name="connsiteY182-29262" fmla="*/ 829296 h 1583132"/>
                      <a:gd name="connsiteX183-29263" fmla="*/ 167334 w 2725697"/>
                      <a:gd name="connsiteY183-29264" fmla="*/ 847086 h 1583132"/>
                      <a:gd name="connsiteX184-29265" fmla="*/ 121081 w 2725697"/>
                      <a:gd name="connsiteY184-29266" fmla="*/ 829296 h 1583132"/>
                      <a:gd name="connsiteX185-29267" fmla="*/ 106849 w 2725697"/>
                      <a:gd name="connsiteY185-29268" fmla="*/ 807948 h 1583132"/>
                      <a:gd name="connsiteX186-29269" fmla="*/ 92617 w 2725697"/>
                      <a:gd name="connsiteY186-29270" fmla="*/ 772368 h 1583132"/>
                      <a:gd name="connsiteX187-29271" fmla="*/ 39247 w 2725697"/>
                      <a:gd name="connsiteY187-29272" fmla="*/ 758136 h 1583132"/>
                      <a:gd name="connsiteX188-29273" fmla="*/ 21457 w 2725697"/>
                      <a:gd name="connsiteY188-29274" fmla="*/ 765252 h 1583132"/>
                      <a:gd name="connsiteX189-29275" fmla="*/ 109 w 2725697"/>
                      <a:gd name="connsiteY189-29276" fmla="*/ 718998 h 1583132"/>
                      <a:gd name="connsiteX190-29277" fmla="*/ 31041 w 2725697"/>
                      <a:gd name="connsiteY190-29278" fmla="*/ 696585 h 1583132"/>
                      <a:gd name="connsiteX191-29279" fmla="*/ 66830 w 2725697"/>
                      <a:gd name="connsiteY191-29280" fmla="*/ 689296 h 1583132"/>
                      <a:gd name="connsiteX192-29281" fmla="*/ 79885 w 2725697"/>
                      <a:gd name="connsiteY192-29282" fmla="*/ 664619 h 1583132"/>
                      <a:gd name="connsiteX193-29283" fmla="*/ 104831 w 2725697"/>
                      <a:gd name="connsiteY193-29284" fmla="*/ 652768 h 1583132"/>
                      <a:gd name="connsiteX194-29285" fmla="*/ 152709 w 2725697"/>
                      <a:gd name="connsiteY194-29286" fmla="*/ 667167 h 1583132"/>
                      <a:gd name="connsiteX195-29287" fmla="*/ 250525 w 2725697"/>
                      <a:gd name="connsiteY195-29288" fmla="*/ 710726 h 1583132"/>
                      <a:gd name="connsiteX196-29289" fmla="*/ 281537 w 2725697"/>
                      <a:gd name="connsiteY196-29290" fmla="*/ 670246 h 1583132"/>
                      <a:gd name="connsiteX197-29291" fmla="*/ 348335 w 2725697"/>
                      <a:gd name="connsiteY197-29292" fmla="*/ 639290 h 1583132"/>
                      <a:gd name="connsiteX198-29293" fmla="*/ 451242 w 2725697"/>
                      <a:gd name="connsiteY198-29294" fmla="*/ 564940 h 1583132"/>
                      <a:gd name="connsiteX0-29295" fmla="*/ 451242 w 2725697"/>
                      <a:gd name="connsiteY0-29296" fmla="*/ 564940 h 1583132"/>
                      <a:gd name="connsiteX1-29297" fmla="*/ 491473 w 2725697"/>
                      <a:gd name="connsiteY1-29298" fmla="*/ 594046 h 1583132"/>
                      <a:gd name="connsiteX2-29299" fmla="*/ 691867 w 2725697"/>
                      <a:gd name="connsiteY2-29300" fmla="*/ 584521 h 1583132"/>
                      <a:gd name="connsiteX3-29301" fmla="*/ 896720 w 2725697"/>
                      <a:gd name="connsiteY3-29302" fmla="*/ 498404 h 1583132"/>
                      <a:gd name="connsiteX4-29303" fmla="*/ 918067 w 2725697"/>
                      <a:gd name="connsiteY4-29304" fmla="*/ 530426 h 1583132"/>
                      <a:gd name="connsiteX5-29305" fmla="*/ 946531 w 2725697"/>
                      <a:gd name="connsiteY5-29306" fmla="*/ 477056 h 1583132"/>
                      <a:gd name="connsiteX6-29307" fmla="*/ 989227 w 2725697"/>
                      <a:gd name="connsiteY6-29308" fmla="*/ 487730 h 1583132"/>
                      <a:gd name="connsiteX7-29309" fmla="*/ 1024807 w 2725697"/>
                      <a:gd name="connsiteY7-29310" fmla="*/ 473498 h 1583132"/>
                      <a:gd name="connsiteX8-29311" fmla="*/ 1063944 w 2725697"/>
                      <a:gd name="connsiteY8-29312" fmla="*/ 441476 h 1583132"/>
                      <a:gd name="connsiteX9-29313" fmla="*/ 1113756 w 2725697"/>
                      <a:gd name="connsiteY9-29314" fmla="*/ 448592 h 1583132"/>
                      <a:gd name="connsiteX10-29315" fmla="*/ 1152894 w 2725697"/>
                      <a:gd name="connsiteY10-29316" fmla="*/ 437918 h 1583132"/>
                      <a:gd name="connsiteX11-29317" fmla="*/ 1163568 w 2725697"/>
                      <a:gd name="connsiteY11-29318" fmla="*/ 494846 h 1583132"/>
                      <a:gd name="connsiteX12-29319" fmla="*/ 1192032 w 2725697"/>
                      <a:gd name="connsiteY12-29320" fmla="*/ 519752 h 1583132"/>
                      <a:gd name="connsiteX13-29321" fmla="*/ 1188474 w 2725697"/>
                      <a:gd name="connsiteY13-29322" fmla="*/ 562447 h 1583132"/>
                      <a:gd name="connsiteX14-29323" fmla="*/ 1181358 w 2725697"/>
                      <a:gd name="connsiteY14-29324" fmla="*/ 601585 h 1583132"/>
                      <a:gd name="connsiteX15-29325" fmla="*/ 1156452 w 2725697"/>
                      <a:gd name="connsiteY15-29326" fmla="*/ 626491 h 1583132"/>
                      <a:gd name="connsiteX16-29327" fmla="*/ 1120872 w 2725697"/>
                      <a:gd name="connsiteY16-29328" fmla="*/ 679861 h 1583132"/>
                      <a:gd name="connsiteX17-29329" fmla="*/ 1145778 w 2725697"/>
                      <a:gd name="connsiteY17-29330" fmla="*/ 694093 h 1583132"/>
                      <a:gd name="connsiteX18-29331" fmla="*/ 1188474 w 2725697"/>
                      <a:gd name="connsiteY18-29332" fmla="*/ 665629 h 1583132"/>
                      <a:gd name="connsiteX19-29333" fmla="*/ 1224053 w 2725697"/>
                      <a:gd name="connsiteY19-29334" fmla="*/ 733230 h 1583132"/>
                      <a:gd name="connsiteX20-29335" fmla="*/ 1259633 w 2725697"/>
                      <a:gd name="connsiteY20-29336" fmla="*/ 736788 h 1583132"/>
                      <a:gd name="connsiteX21-29337" fmla="*/ 1305887 w 2725697"/>
                      <a:gd name="connsiteY21-29338" fmla="*/ 747462 h 1583132"/>
                      <a:gd name="connsiteX22-29339" fmla="*/ 1341467 w 2725697"/>
                      <a:gd name="connsiteY22-29340" fmla="*/ 690535 h 1583132"/>
                      <a:gd name="connsiteX23-29341" fmla="*/ 1380604 w 2725697"/>
                      <a:gd name="connsiteY23-29342" fmla="*/ 665629 h 1583132"/>
                      <a:gd name="connsiteX24-29343" fmla="*/ 1433974 w 2725697"/>
                      <a:gd name="connsiteY24-29344" fmla="*/ 690535 h 1583132"/>
                      <a:gd name="connsiteX25-29345" fmla="*/ 1462438 w 2725697"/>
                      <a:gd name="connsiteY25-29346" fmla="*/ 704767 h 1583132"/>
                      <a:gd name="connsiteX26-29347" fmla="*/ 1487344 w 2725697"/>
                      <a:gd name="connsiteY26-29348" fmla="*/ 694093 h 1583132"/>
                      <a:gd name="connsiteX27-29349" fmla="*/ 1476670 w 2725697"/>
                      <a:gd name="connsiteY27-29350" fmla="*/ 654955 h 1583132"/>
                      <a:gd name="connsiteX28-29351" fmla="*/ 1480228 w 2725697"/>
                      <a:gd name="connsiteY28-29352" fmla="*/ 612259 h 1583132"/>
                      <a:gd name="connsiteX29-29353" fmla="*/ 1515808 w 2725697"/>
                      <a:gd name="connsiteY29-29354" fmla="*/ 580237 h 1583132"/>
                      <a:gd name="connsiteX30-29355" fmla="*/ 1586967 w 2725697"/>
                      <a:gd name="connsiteY30-29356" fmla="*/ 590911 h 1583132"/>
                      <a:gd name="connsiteX31-29357" fmla="*/ 1654569 w 2725697"/>
                      <a:gd name="connsiteY31-29358" fmla="*/ 615817 h 1583132"/>
                      <a:gd name="connsiteX32-29359" fmla="*/ 1700822 w 2725697"/>
                      <a:gd name="connsiteY32-29360" fmla="*/ 615817 h 1583132"/>
                      <a:gd name="connsiteX33-29361" fmla="*/ 1739960 w 2725697"/>
                      <a:gd name="connsiteY33-29362" fmla="*/ 601585 h 1583132"/>
                      <a:gd name="connsiteX34-29363" fmla="*/ 1757750 w 2725697"/>
                      <a:gd name="connsiteY34-29364" fmla="*/ 598027 h 1583132"/>
                      <a:gd name="connsiteX35-29365" fmla="*/ 1775540 w 2725697"/>
                      <a:gd name="connsiteY35-29366" fmla="*/ 630049 h 1583132"/>
                      <a:gd name="connsiteX36-29367" fmla="*/ 1718612 w 2725697"/>
                      <a:gd name="connsiteY36-29368" fmla="*/ 704767 h 1583132"/>
                      <a:gd name="connsiteX37-29369" fmla="*/ 1704380 w 2725697"/>
                      <a:gd name="connsiteY37-29370" fmla="*/ 747462 h 1583132"/>
                      <a:gd name="connsiteX38-29371" fmla="*/ 1739960 w 2725697"/>
                      <a:gd name="connsiteY38-29372" fmla="*/ 761694 h 1583132"/>
                      <a:gd name="connsiteX39-29373" fmla="*/ 1836025 w 2725697"/>
                      <a:gd name="connsiteY39-29374" fmla="*/ 743904 h 1583132"/>
                      <a:gd name="connsiteX40-29375" fmla="*/ 1889395 w 2725697"/>
                      <a:gd name="connsiteY40-29376" fmla="*/ 708324 h 1583132"/>
                      <a:gd name="connsiteX41-29377" fmla="*/ 1932091 w 2725697"/>
                      <a:gd name="connsiteY41-29378" fmla="*/ 722556 h 1583132"/>
                      <a:gd name="connsiteX42-29379" fmla="*/ 1956997 w 2725697"/>
                      <a:gd name="connsiteY42-29380" fmla="*/ 754578 h 1583132"/>
                      <a:gd name="connsiteX43-29381" fmla="*/ 1992576 w 2725697"/>
                      <a:gd name="connsiteY43-29382" fmla="*/ 715440 h 1583132"/>
                      <a:gd name="connsiteX44-29383" fmla="*/ 2003250 w 2725697"/>
                      <a:gd name="connsiteY44-29384" fmla="*/ 558889 h 1583132"/>
                      <a:gd name="connsiteX45-29385" fmla="*/ 2021040 w 2725697"/>
                      <a:gd name="connsiteY45-29386" fmla="*/ 491288 h 1583132"/>
                      <a:gd name="connsiteX46-29387" fmla="*/ 2070852 w 2725697"/>
                      <a:gd name="connsiteY46-29388" fmla="*/ 445034 h 1583132"/>
                      <a:gd name="connsiteX47-29389" fmla="*/ 2088642 w 2725697"/>
                      <a:gd name="connsiteY47-29390" fmla="*/ 348969 h 1583132"/>
                      <a:gd name="connsiteX48-29391" fmla="*/ 2085084 w 2725697"/>
                      <a:gd name="connsiteY48-29392" fmla="*/ 299157 h 1583132"/>
                      <a:gd name="connsiteX49-29393" fmla="*/ 2149127 w 2725697"/>
                      <a:gd name="connsiteY49-29394" fmla="*/ 267135 h 1583132"/>
                      <a:gd name="connsiteX50-29395" fmla="*/ 2170475 w 2725697"/>
                      <a:gd name="connsiteY50-29396" fmla="*/ 224440 h 1583132"/>
                      <a:gd name="connsiteX51-29397" fmla="*/ 2163359 w 2725697"/>
                      <a:gd name="connsiteY51-29398" fmla="*/ 142606 h 1583132"/>
                      <a:gd name="connsiteX52-29399" fmla="*/ 2191823 w 2725697"/>
                      <a:gd name="connsiteY52-29400" fmla="*/ 96353 h 1583132"/>
                      <a:gd name="connsiteX53-29401" fmla="*/ 2255867 w 2725697"/>
                      <a:gd name="connsiteY53-29402" fmla="*/ 92795 h 1583132"/>
                      <a:gd name="connsiteX54-29403" fmla="*/ 2302120 w 2725697"/>
                      <a:gd name="connsiteY54-29404" fmla="*/ 64331 h 1583132"/>
                      <a:gd name="connsiteX55-29405" fmla="*/ 2351932 w 2725697"/>
                      <a:gd name="connsiteY55-29406" fmla="*/ 28751 h 1583132"/>
                      <a:gd name="connsiteX56-29407" fmla="*/ 2387512 w 2725697"/>
                      <a:gd name="connsiteY56-29408" fmla="*/ 287 h 1583132"/>
                      <a:gd name="connsiteX57-29409" fmla="*/ 2430208 w 2725697"/>
                      <a:gd name="connsiteY57-29410" fmla="*/ 46541 h 1583132"/>
                      <a:gd name="connsiteX58-29411" fmla="*/ 2476461 w 2725697"/>
                      <a:gd name="connsiteY58-29412" fmla="*/ 128374 h 1583132"/>
                      <a:gd name="connsiteX59-29413" fmla="*/ 2494251 w 2725697"/>
                      <a:gd name="connsiteY59-29414" fmla="*/ 160396 h 1583132"/>
                      <a:gd name="connsiteX60-29415" fmla="*/ 2544063 w 2725697"/>
                      <a:gd name="connsiteY60-29416" fmla="*/ 139048 h 1583132"/>
                      <a:gd name="connsiteX61-29417" fmla="*/ 2604548 w 2725697"/>
                      <a:gd name="connsiteY61-29418" fmla="*/ 114142 h 1583132"/>
                      <a:gd name="connsiteX62-29419" fmla="*/ 2615222 w 2725697"/>
                      <a:gd name="connsiteY62-29420" fmla="*/ 156838 h 1583132"/>
                      <a:gd name="connsiteX63-29421" fmla="*/ 2668592 w 2725697"/>
                      <a:gd name="connsiteY63-29422" fmla="*/ 149722 h 1583132"/>
                      <a:gd name="connsiteX64-29423" fmla="*/ 2704172 w 2725697"/>
                      <a:gd name="connsiteY64-29424" fmla="*/ 156838 h 1583132"/>
                      <a:gd name="connsiteX65-29425" fmla="*/ 2725520 w 2725697"/>
                      <a:gd name="connsiteY65-29426" fmla="*/ 195976 h 1583132"/>
                      <a:gd name="connsiteX66-29427" fmla="*/ 2711288 w 2725697"/>
                      <a:gd name="connsiteY66-29428" fmla="*/ 227998 h 1583132"/>
                      <a:gd name="connsiteX67-29429" fmla="*/ 2661476 w 2725697"/>
                      <a:gd name="connsiteY67-29430" fmla="*/ 302715 h 1583132"/>
                      <a:gd name="connsiteX68-29431" fmla="*/ 2636570 w 2725697"/>
                      <a:gd name="connsiteY68-29432" fmla="*/ 341853 h 1583132"/>
                      <a:gd name="connsiteX69-29433" fmla="*/ 2618780 w 2725697"/>
                      <a:gd name="connsiteY69-29434" fmla="*/ 391665 h 1583132"/>
                      <a:gd name="connsiteX70-29435" fmla="*/ 2604548 w 2725697"/>
                      <a:gd name="connsiteY70-29436" fmla="*/ 416570 h 1583132"/>
                      <a:gd name="connsiteX71-29437" fmla="*/ 2636570 w 2725697"/>
                      <a:gd name="connsiteY71-29438" fmla="*/ 441476 h 1583132"/>
                      <a:gd name="connsiteX72-29439" fmla="*/ 2611664 w 2725697"/>
                      <a:gd name="connsiteY72-29440" fmla="*/ 494846 h 1583132"/>
                      <a:gd name="connsiteX73-29441" fmla="*/ 2633012 w 2725697"/>
                      <a:gd name="connsiteY73-29442" fmla="*/ 548216 h 1583132"/>
                      <a:gd name="connsiteX74-29443" fmla="*/ 2590316 w 2725697"/>
                      <a:gd name="connsiteY74-29444" fmla="*/ 537542 h 1583132"/>
                      <a:gd name="connsiteX75-29445" fmla="*/ 2544063 w 2725697"/>
                      <a:gd name="connsiteY75-29446" fmla="*/ 526868 h 1583132"/>
                      <a:gd name="connsiteX76-29447" fmla="*/ 2572527 w 2725697"/>
                      <a:gd name="connsiteY76-29448" fmla="*/ 558889 h 1583132"/>
                      <a:gd name="connsiteX77-29449" fmla="*/ 2544063 w 2725697"/>
                      <a:gd name="connsiteY77-29450" fmla="*/ 605143 h 1583132"/>
                      <a:gd name="connsiteX78-29451" fmla="*/ 2522715 w 2725697"/>
                      <a:gd name="connsiteY78-29452" fmla="*/ 612259 h 1583132"/>
                      <a:gd name="connsiteX79-29453" fmla="*/ 2512041 w 2725697"/>
                      <a:gd name="connsiteY79-29454" fmla="*/ 644281 h 1583132"/>
                      <a:gd name="connsiteX80-29455" fmla="*/ 2476461 w 2725697"/>
                      <a:gd name="connsiteY80-29456" fmla="*/ 676303 h 1583132"/>
                      <a:gd name="connsiteX81-29457" fmla="*/ 2462229 w 2725697"/>
                      <a:gd name="connsiteY81-29458" fmla="*/ 708324 h 1583132"/>
                      <a:gd name="connsiteX82-29459" fmla="*/ 2426650 w 2725697"/>
                      <a:gd name="connsiteY82-29460" fmla="*/ 711882 h 1583132"/>
                      <a:gd name="connsiteX83-29461" fmla="*/ 2394628 w 2725697"/>
                      <a:gd name="connsiteY83-29462" fmla="*/ 715440 h 1583132"/>
                      <a:gd name="connsiteX84-29463" fmla="*/ 2380396 w 2725697"/>
                      <a:gd name="connsiteY84-29464" fmla="*/ 754578 h 1583132"/>
                      <a:gd name="connsiteX85-29465" fmla="*/ 2376838 w 2725697"/>
                      <a:gd name="connsiteY85-29466" fmla="*/ 768810 h 1583132"/>
                      <a:gd name="connsiteX86-29467" fmla="*/ 2337700 w 2725697"/>
                      <a:gd name="connsiteY86-29468" fmla="*/ 825738 h 1583132"/>
                      <a:gd name="connsiteX87-29469" fmla="*/ 2302120 w 2725697"/>
                      <a:gd name="connsiteY87-29470" fmla="*/ 847086 h 1583132"/>
                      <a:gd name="connsiteX88-29471" fmla="*/ 2291446 w 2725697"/>
                      <a:gd name="connsiteY88-29472" fmla="*/ 847086 h 1583132"/>
                      <a:gd name="connsiteX89-29473" fmla="*/ 2270099 w 2725697"/>
                      <a:gd name="connsiteY89-29474" fmla="*/ 871991 h 1583132"/>
                      <a:gd name="connsiteX90-29475" fmla="*/ 2248751 w 2725697"/>
                      <a:gd name="connsiteY90-29476" fmla="*/ 879107 h 1583132"/>
                      <a:gd name="connsiteX91-29477" fmla="*/ 2216729 w 2725697"/>
                      <a:gd name="connsiteY91-29478" fmla="*/ 900455 h 1583132"/>
                      <a:gd name="connsiteX92-29479" fmla="*/ 2174033 w 2725697"/>
                      <a:gd name="connsiteY92-29480" fmla="*/ 907571 h 1583132"/>
                      <a:gd name="connsiteX93-29481" fmla="*/ 2145569 w 2725697"/>
                      <a:gd name="connsiteY93-29482" fmla="*/ 985847 h 1583132"/>
                      <a:gd name="connsiteX94-29483" fmla="*/ 2113548 w 2725697"/>
                      <a:gd name="connsiteY94-29484" fmla="*/ 1039216 h 1583132"/>
                      <a:gd name="connsiteX95-29485" fmla="*/ 2077968 w 2725697"/>
                      <a:gd name="connsiteY95-29486" fmla="*/ 1042774 h 1583132"/>
                      <a:gd name="connsiteX96-29487" fmla="*/ 2053062 w 2725697"/>
                      <a:gd name="connsiteY96-29488" fmla="*/ 1057006 h 1583132"/>
                      <a:gd name="connsiteX97-29489" fmla="*/ 2024598 w 2725697"/>
                      <a:gd name="connsiteY97-29490" fmla="*/ 1064122 h 1583132"/>
                      <a:gd name="connsiteX98-29491" fmla="*/ 1978344 w 2725697"/>
                      <a:gd name="connsiteY98-29492" fmla="*/ 1081912 h 1583132"/>
                      <a:gd name="connsiteX99-29493" fmla="*/ 1960555 w 2725697"/>
                      <a:gd name="connsiteY99-29494" fmla="*/ 1060564 h 1583132"/>
                      <a:gd name="connsiteX100-29495" fmla="*/ 1946323 w 2725697"/>
                      <a:gd name="connsiteY100-29496" fmla="*/ 1081912 h 1583132"/>
                      <a:gd name="connsiteX101-29497" fmla="*/ 1935649 w 2725697"/>
                      <a:gd name="connsiteY101-29498" fmla="*/ 1106818 h 1583132"/>
                      <a:gd name="connsiteX102-29499" fmla="*/ 1900069 w 2725697"/>
                      <a:gd name="connsiteY102-29500" fmla="*/ 1081912 h 1583132"/>
                      <a:gd name="connsiteX103-29501" fmla="*/ 1864489 w 2725697"/>
                      <a:gd name="connsiteY103-29502" fmla="*/ 1089028 h 1583132"/>
                      <a:gd name="connsiteX104-29503" fmla="*/ 1821794 w 2725697"/>
                      <a:gd name="connsiteY104-29504" fmla="*/ 1117492 h 1583132"/>
                      <a:gd name="connsiteX105-29505" fmla="*/ 1793330 w 2725697"/>
                      <a:gd name="connsiteY105-29506" fmla="*/ 1103260 h 1583132"/>
                      <a:gd name="connsiteX106-29507" fmla="*/ 1800446 w 2725697"/>
                      <a:gd name="connsiteY106-29508" fmla="*/ 1078354 h 1583132"/>
                      <a:gd name="connsiteX107-29509" fmla="*/ 1761308 w 2725697"/>
                      <a:gd name="connsiteY107-29510" fmla="*/ 1106818 h 1583132"/>
                      <a:gd name="connsiteX108-29511" fmla="*/ 1761308 w 2725697"/>
                      <a:gd name="connsiteY108-29512" fmla="*/ 1138840 h 1583132"/>
                      <a:gd name="connsiteX109-29513" fmla="*/ 1743518 w 2725697"/>
                      <a:gd name="connsiteY109-29514" fmla="*/ 1128166 h 1583132"/>
                      <a:gd name="connsiteX110-29515" fmla="*/ 1729286 w 2725697"/>
                      <a:gd name="connsiteY110-29516" fmla="*/ 1149514 h 1583132"/>
                      <a:gd name="connsiteX111-29517" fmla="*/ 1722170 w 2725697"/>
                      <a:gd name="connsiteY111-29518" fmla="*/ 1188651 h 1583132"/>
                      <a:gd name="connsiteX112-29519" fmla="*/ 1658127 w 2725697"/>
                      <a:gd name="connsiteY112-29520" fmla="*/ 1188651 h 1583132"/>
                      <a:gd name="connsiteX113-29521" fmla="*/ 1654569 w 2725697"/>
                      <a:gd name="connsiteY113-29522" fmla="*/ 1142398 h 1583132"/>
                      <a:gd name="connsiteX114-29523" fmla="*/ 1594083 w 2725697"/>
                      <a:gd name="connsiteY114-29524" fmla="*/ 1081912 h 1583132"/>
                      <a:gd name="connsiteX115-29525" fmla="*/ 1583409 w 2725697"/>
                      <a:gd name="connsiteY115-29526" fmla="*/ 1053448 h 1583132"/>
                      <a:gd name="connsiteX116-29527" fmla="*/ 1597641 w 2725697"/>
                      <a:gd name="connsiteY116-29528" fmla="*/ 1113934 h 1583132"/>
                      <a:gd name="connsiteX117-29529" fmla="*/ 1569177 w 2725697"/>
                      <a:gd name="connsiteY117-29530" fmla="*/ 1103260 h 1583132"/>
                      <a:gd name="connsiteX118-29531" fmla="*/ 1601199 w 2725697"/>
                      <a:gd name="connsiteY118-29532" fmla="*/ 1174419 h 1583132"/>
                      <a:gd name="connsiteX119-29533" fmla="*/ 1586967 w 2725697"/>
                      <a:gd name="connsiteY119-29534" fmla="*/ 1213557 h 1583132"/>
                      <a:gd name="connsiteX120-29535" fmla="*/ 1572735 w 2725697"/>
                      <a:gd name="connsiteY120-29536" fmla="*/ 1217115 h 1583132"/>
                      <a:gd name="connsiteX121-29537" fmla="*/ 1544271 w 2725697"/>
                      <a:gd name="connsiteY121-29538" fmla="*/ 1192209 h 1583132"/>
                      <a:gd name="connsiteX122-29539" fmla="*/ 1530039 w 2725697"/>
                      <a:gd name="connsiteY122-29540" fmla="*/ 1224231 h 1583132"/>
                      <a:gd name="connsiteX123-29541" fmla="*/ 1505134 w 2725697"/>
                      <a:gd name="connsiteY123-29542" fmla="*/ 1217115 h 1583132"/>
                      <a:gd name="connsiteX124-29543" fmla="*/ 1501576 w 2725697"/>
                      <a:gd name="connsiteY124-29544" fmla="*/ 1181535 h 1583132"/>
                      <a:gd name="connsiteX125-29545" fmla="*/ 1494460 w 2725697"/>
                      <a:gd name="connsiteY125-29546" fmla="*/ 1266927 h 1583132"/>
                      <a:gd name="connsiteX126-29547" fmla="*/ 1451764 w 2725697"/>
                      <a:gd name="connsiteY126-29548" fmla="*/ 1274043 h 1583132"/>
                      <a:gd name="connsiteX127-29549" fmla="*/ 1430416 w 2725697"/>
                      <a:gd name="connsiteY127-29550" fmla="*/ 1288275 h 1583132"/>
                      <a:gd name="connsiteX128-29551" fmla="*/ 1398394 w 2725697"/>
                      <a:gd name="connsiteY128-29552" fmla="*/ 1277601 h 1583132"/>
                      <a:gd name="connsiteX129-29553" fmla="*/ 1362815 w 2725697"/>
                      <a:gd name="connsiteY129-29554" fmla="*/ 1302507 h 1583132"/>
                      <a:gd name="connsiteX130-29555" fmla="*/ 1323677 w 2725697"/>
                      <a:gd name="connsiteY130-29556" fmla="*/ 1284717 h 1583132"/>
                      <a:gd name="connsiteX131-29557" fmla="*/ 1313003 w 2725697"/>
                      <a:gd name="connsiteY131-29558" fmla="*/ 1295391 h 1583132"/>
                      <a:gd name="connsiteX132-29559" fmla="*/ 1288097 w 2725697"/>
                      <a:gd name="connsiteY132-29560" fmla="*/ 1330970 h 1583132"/>
                      <a:gd name="connsiteX133-29561" fmla="*/ 1277423 w 2725697"/>
                      <a:gd name="connsiteY133-29562" fmla="*/ 1309623 h 1583132"/>
                      <a:gd name="connsiteX134-29563" fmla="*/ 1270307 w 2725697"/>
                      <a:gd name="connsiteY134-29564" fmla="*/ 1291833 h 1583132"/>
                      <a:gd name="connsiteX135-29565" fmla="*/ 1256075 w 2725697"/>
                      <a:gd name="connsiteY135-29566" fmla="*/ 1330970 h 1583132"/>
                      <a:gd name="connsiteX136-29567" fmla="*/ 1188474 w 2725697"/>
                      <a:gd name="connsiteY136-29568" fmla="*/ 1338086 h 1583132"/>
                      <a:gd name="connsiteX137-29569" fmla="*/ 1156452 w 2725697"/>
                      <a:gd name="connsiteY137-29570" fmla="*/ 1359434 h 1583132"/>
                      <a:gd name="connsiteX138-29571" fmla="*/ 1088850 w 2725697"/>
                      <a:gd name="connsiteY138-29572" fmla="*/ 1387898 h 1583132"/>
                      <a:gd name="connsiteX139-29573" fmla="*/ 1046155 w 2725697"/>
                      <a:gd name="connsiteY139-29574" fmla="*/ 1430594 h 1583132"/>
                      <a:gd name="connsiteX140-29575" fmla="*/ 978553 w 2725697"/>
                      <a:gd name="connsiteY140-29576" fmla="*/ 1437710 h 1583132"/>
                      <a:gd name="connsiteX141-29577" fmla="*/ 1024807 w 2725697"/>
                      <a:gd name="connsiteY141-29578" fmla="*/ 1476847 h 1583132"/>
                      <a:gd name="connsiteX142-29579" fmla="*/ 1017691 w 2725697"/>
                      <a:gd name="connsiteY142-29580" fmla="*/ 1501753 h 1583132"/>
                      <a:gd name="connsiteX143-29581" fmla="*/ 1042597 w 2725697"/>
                      <a:gd name="connsiteY143-29582" fmla="*/ 1537333 h 1583132"/>
                      <a:gd name="connsiteX144-29583" fmla="*/ 992785 w 2725697"/>
                      <a:gd name="connsiteY144-29584" fmla="*/ 1576471 h 1583132"/>
                      <a:gd name="connsiteX145-29585" fmla="*/ 925183 w 2725697"/>
                      <a:gd name="connsiteY145-29586" fmla="*/ 1580029 h 1583132"/>
                      <a:gd name="connsiteX146-29587" fmla="*/ 910951 w 2725697"/>
                      <a:gd name="connsiteY146-29588" fmla="*/ 1544449 h 1583132"/>
                      <a:gd name="connsiteX147-29589" fmla="*/ 882488 w 2725697"/>
                      <a:gd name="connsiteY147-29590" fmla="*/ 1473289 h 1583132"/>
                      <a:gd name="connsiteX148-29591" fmla="*/ 889604 w 2725697"/>
                      <a:gd name="connsiteY148-29592" fmla="*/ 1419920 h 1583132"/>
                      <a:gd name="connsiteX149-29593" fmla="*/ 903836 w 2725697"/>
                      <a:gd name="connsiteY149-29594" fmla="*/ 1355876 h 1583132"/>
                      <a:gd name="connsiteX150-29595" fmla="*/ 921625 w 2725697"/>
                      <a:gd name="connsiteY150-29596" fmla="*/ 1355876 h 1583132"/>
                      <a:gd name="connsiteX151-29597" fmla="*/ 889604 w 2725697"/>
                      <a:gd name="connsiteY151-29598" fmla="*/ 1334528 h 1583132"/>
                      <a:gd name="connsiteX152-29599" fmla="*/ 861140 w 2725697"/>
                      <a:gd name="connsiteY152-29600" fmla="*/ 1355876 h 1583132"/>
                      <a:gd name="connsiteX153-29601" fmla="*/ 782864 w 2725697"/>
                      <a:gd name="connsiteY153-29602" fmla="*/ 1362992 h 1583132"/>
                      <a:gd name="connsiteX154-29603" fmla="*/ 772190 w 2725697"/>
                      <a:gd name="connsiteY154-29604" fmla="*/ 1338086 h 1583132"/>
                      <a:gd name="connsiteX155-29605" fmla="*/ 722379 w 2725697"/>
                      <a:gd name="connsiteY155-29606" fmla="*/ 1320296 h 1583132"/>
                      <a:gd name="connsiteX156-29607" fmla="*/ 690357 w 2725697"/>
                      <a:gd name="connsiteY156-29608" fmla="*/ 1263369 h 1583132"/>
                      <a:gd name="connsiteX157-29609" fmla="*/ 686799 w 2725697"/>
                      <a:gd name="connsiteY157-29610" fmla="*/ 1309623 h 1583132"/>
                      <a:gd name="connsiteX158-29611" fmla="*/ 665451 w 2725697"/>
                      <a:gd name="connsiteY158-29612" fmla="*/ 1316738 h 1583132"/>
                      <a:gd name="connsiteX159-29613" fmla="*/ 640545 w 2725697"/>
                      <a:gd name="connsiteY159-29614" fmla="*/ 1309623 h 1583132"/>
                      <a:gd name="connsiteX160-29615" fmla="*/ 622755 w 2725697"/>
                      <a:gd name="connsiteY160-29616" fmla="*/ 1327412 h 1583132"/>
                      <a:gd name="connsiteX161-29617" fmla="*/ 583618 w 2725697"/>
                      <a:gd name="connsiteY161-29618" fmla="*/ 1330970 h 1583132"/>
                      <a:gd name="connsiteX162-29619" fmla="*/ 548038 w 2725697"/>
                      <a:gd name="connsiteY162-29620" fmla="*/ 1298949 h 1583132"/>
                      <a:gd name="connsiteX163-29621" fmla="*/ 501784 w 2725697"/>
                      <a:gd name="connsiteY163-29622" fmla="*/ 1313181 h 1583132"/>
                      <a:gd name="connsiteX164-29623" fmla="*/ 444857 w 2725697"/>
                      <a:gd name="connsiteY164-29624" fmla="*/ 1288275 h 1583132"/>
                      <a:gd name="connsiteX165-29625" fmla="*/ 398603 w 2725697"/>
                      <a:gd name="connsiteY165-29626" fmla="*/ 1259811 h 1583132"/>
                      <a:gd name="connsiteX166-29627" fmla="*/ 341675 w 2725697"/>
                      <a:gd name="connsiteY166-29628" fmla="*/ 1249137 h 1583132"/>
                      <a:gd name="connsiteX167-29629" fmla="*/ 345233 w 2725697"/>
                      <a:gd name="connsiteY167-29630" fmla="*/ 1185093 h 1583132"/>
                      <a:gd name="connsiteX168-29631" fmla="*/ 334559 w 2725697"/>
                      <a:gd name="connsiteY168-29632" fmla="*/ 1138840 h 1583132"/>
                      <a:gd name="connsiteX169-29633" fmla="*/ 363023 w 2725697"/>
                      <a:gd name="connsiteY169-29634" fmla="*/ 1103260 h 1583132"/>
                      <a:gd name="connsiteX170-29635" fmla="*/ 338117 w 2725697"/>
                      <a:gd name="connsiteY170-29636" fmla="*/ 1064122 h 1583132"/>
                      <a:gd name="connsiteX171-29637" fmla="*/ 291864 w 2725697"/>
                      <a:gd name="connsiteY171-29638" fmla="*/ 1078354 h 1583132"/>
                      <a:gd name="connsiteX172-29639" fmla="*/ 266958 w 2725697"/>
                      <a:gd name="connsiteY172-29640" fmla="*/ 1053448 h 1583132"/>
                      <a:gd name="connsiteX173-29641" fmla="*/ 224262 w 2725697"/>
                      <a:gd name="connsiteY173-29642" fmla="*/ 1060564 h 1583132"/>
                      <a:gd name="connsiteX174-29643" fmla="*/ 167334 w 2725697"/>
                      <a:gd name="connsiteY174-29644" fmla="*/ 1039216 h 1583132"/>
                      <a:gd name="connsiteX175-29645" fmla="*/ 145987 w 2725697"/>
                      <a:gd name="connsiteY175-29646" fmla="*/ 1007195 h 1583132"/>
                      <a:gd name="connsiteX176-29647" fmla="*/ 192240 w 2725697"/>
                      <a:gd name="connsiteY176-29648" fmla="*/ 964499 h 1583132"/>
                      <a:gd name="connsiteX177-29649" fmla="*/ 231378 w 2725697"/>
                      <a:gd name="connsiteY177-29650" fmla="*/ 943151 h 1583132"/>
                      <a:gd name="connsiteX178-29651" fmla="*/ 263400 w 2725697"/>
                      <a:gd name="connsiteY178-29652" fmla="*/ 957383 h 1583132"/>
                      <a:gd name="connsiteX179-29653" fmla="*/ 281190 w 2725697"/>
                      <a:gd name="connsiteY179-29654" fmla="*/ 893339 h 1583132"/>
                      <a:gd name="connsiteX180-29655" fmla="*/ 256284 w 2725697"/>
                      <a:gd name="connsiteY180-29656" fmla="*/ 832854 h 1583132"/>
                      <a:gd name="connsiteX181-29657" fmla="*/ 217146 w 2725697"/>
                      <a:gd name="connsiteY181-29658" fmla="*/ 847086 h 1583132"/>
                      <a:gd name="connsiteX182-29659" fmla="*/ 192240 w 2725697"/>
                      <a:gd name="connsiteY182-29660" fmla="*/ 829296 h 1583132"/>
                      <a:gd name="connsiteX183-29661" fmla="*/ 167334 w 2725697"/>
                      <a:gd name="connsiteY183-29662" fmla="*/ 847086 h 1583132"/>
                      <a:gd name="connsiteX184-29663" fmla="*/ 121081 w 2725697"/>
                      <a:gd name="connsiteY184-29664" fmla="*/ 829296 h 1583132"/>
                      <a:gd name="connsiteX185-29665" fmla="*/ 106849 w 2725697"/>
                      <a:gd name="connsiteY185-29666" fmla="*/ 807948 h 1583132"/>
                      <a:gd name="connsiteX186-29667" fmla="*/ 92617 w 2725697"/>
                      <a:gd name="connsiteY186-29668" fmla="*/ 772368 h 1583132"/>
                      <a:gd name="connsiteX187-29669" fmla="*/ 39247 w 2725697"/>
                      <a:gd name="connsiteY187-29670" fmla="*/ 758136 h 1583132"/>
                      <a:gd name="connsiteX188-29671" fmla="*/ 21457 w 2725697"/>
                      <a:gd name="connsiteY188-29672" fmla="*/ 765252 h 1583132"/>
                      <a:gd name="connsiteX189-29673" fmla="*/ 109 w 2725697"/>
                      <a:gd name="connsiteY189-29674" fmla="*/ 718998 h 1583132"/>
                      <a:gd name="connsiteX190-29675" fmla="*/ 31041 w 2725697"/>
                      <a:gd name="connsiteY190-29676" fmla="*/ 696585 h 1583132"/>
                      <a:gd name="connsiteX191-29677" fmla="*/ 66830 w 2725697"/>
                      <a:gd name="connsiteY191-29678" fmla="*/ 689296 h 1583132"/>
                      <a:gd name="connsiteX192-29679" fmla="*/ 79885 w 2725697"/>
                      <a:gd name="connsiteY192-29680" fmla="*/ 664619 h 1583132"/>
                      <a:gd name="connsiteX193-29681" fmla="*/ 104831 w 2725697"/>
                      <a:gd name="connsiteY193-29682" fmla="*/ 652768 h 1583132"/>
                      <a:gd name="connsiteX194-29683" fmla="*/ 152709 w 2725697"/>
                      <a:gd name="connsiteY194-29684" fmla="*/ 667167 h 1583132"/>
                      <a:gd name="connsiteX195-29685" fmla="*/ 207583 w 2725697"/>
                      <a:gd name="connsiteY195-29686" fmla="*/ 698821 h 1583132"/>
                      <a:gd name="connsiteX196-29687" fmla="*/ 250525 w 2725697"/>
                      <a:gd name="connsiteY196-29688" fmla="*/ 710726 h 1583132"/>
                      <a:gd name="connsiteX197-29689" fmla="*/ 281537 w 2725697"/>
                      <a:gd name="connsiteY197-29690" fmla="*/ 670246 h 1583132"/>
                      <a:gd name="connsiteX198-29691" fmla="*/ 348335 w 2725697"/>
                      <a:gd name="connsiteY198-29692" fmla="*/ 639290 h 1583132"/>
                      <a:gd name="connsiteX199-29693" fmla="*/ 451242 w 2725697"/>
                      <a:gd name="connsiteY199-29694" fmla="*/ 564940 h 1583132"/>
                      <a:gd name="connsiteX0-29695" fmla="*/ 451242 w 2725697"/>
                      <a:gd name="connsiteY0-29696" fmla="*/ 564940 h 1583132"/>
                      <a:gd name="connsiteX1-29697" fmla="*/ 491473 w 2725697"/>
                      <a:gd name="connsiteY1-29698" fmla="*/ 594046 h 1583132"/>
                      <a:gd name="connsiteX2-29699" fmla="*/ 691867 w 2725697"/>
                      <a:gd name="connsiteY2-29700" fmla="*/ 584521 h 1583132"/>
                      <a:gd name="connsiteX3-29701" fmla="*/ 896720 w 2725697"/>
                      <a:gd name="connsiteY3-29702" fmla="*/ 498404 h 1583132"/>
                      <a:gd name="connsiteX4-29703" fmla="*/ 918067 w 2725697"/>
                      <a:gd name="connsiteY4-29704" fmla="*/ 530426 h 1583132"/>
                      <a:gd name="connsiteX5-29705" fmla="*/ 946531 w 2725697"/>
                      <a:gd name="connsiteY5-29706" fmla="*/ 477056 h 1583132"/>
                      <a:gd name="connsiteX6-29707" fmla="*/ 989227 w 2725697"/>
                      <a:gd name="connsiteY6-29708" fmla="*/ 487730 h 1583132"/>
                      <a:gd name="connsiteX7-29709" fmla="*/ 1024807 w 2725697"/>
                      <a:gd name="connsiteY7-29710" fmla="*/ 473498 h 1583132"/>
                      <a:gd name="connsiteX8-29711" fmla="*/ 1063944 w 2725697"/>
                      <a:gd name="connsiteY8-29712" fmla="*/ 441476 h 1583132"/>
                      <a:gd name="connsiteX9-29713" fmla="*/ 1113756 w 2725697"/>
                      <a:gd name="connsiteY9-29714" fmla="*/ 448592 h 1583132"/>
                      <a:gd name="connsiteX10-29715" fmla="*/ 1152894 w 2725697"/>
                      <a:gd name="connsiteY10-29716" fmla="*/ 437918 h 1583132"/>
                      <a:gd name="connsiteX11-29717" fmla="*/ 1163568 w 2725697"/>
                      <a:gd name="connsiteY11-29718" fmla="*/ 494846 h 1583132"/>
                      <a:gd name="connsiteX12-29719" fmla="*/ 1192032 w 2725697"/>
                      <a:gd name="connsiteY12-29720" fmla="*/ 519752 h 1583132"/>
                      <a:gd name="connsiteX13-29721" fmla="*/ 1188474 w 2725697"/>
                      <a:gd name="connsiteY13-29722" fmla="*/ 562447 h 1583132"/>
                      <a:gd name="connsiteX14-29723" fmla="*/ 1181358 w 2725697"/>
                      <a:gd name="connsiteY14-29724" fmla="*/ 601585 h 1583132"/>
                      <a:gd name="connsiteX15-29725" fmla="*/ 1156452 w 2725697"/>
                      <a:gd name="connsiteY15-29726" fmla="*/ 626491 h 1583132"/>
                      <a:gd name="connsiteX16-29727" fmla="*/ 1120872 w 2725697"/>
                      <a:gd name="connsiteY16-29728" fmla="*/ 679861 h 1583132"/>
                      <a:gd name="connsiteX17-29729" fmla="*/ 1145778 w 2725697"/>
                      <a:gd name="connsiteY17-29730" fmla="*/ 694093 h 1583132"/>
                      <a:gd name="connsiteX18-29731" fmla="*/ 1188474 w 2725697"/>
                      <a:gd name="connsiteY18-29732" fmla="*/ 665629 h 1583132"/>
                      <a:gd name="connsiteX19-29733" fmla="*/ 1224053 w 2725697"/>
                      <a:gd name="connsiteY19-29734" fmla="*/ 733230 h 1583132"/>
                      <a:gd name="connsiteX20-29735" fmla="*/ 1259633 w 2725697"/>
                      <a:gd name="connsiteY20-29736" fmla="*/ 736788 h 1583132"/>
                      <a:gd name="connsiteX21-29737" fmla="*/ 1305887 w 2725697"/>
                      <a:gd name="connsiteY21-29738" fmla="*/ 747462 h 1583132"/>
                      <a:gd name="connsiteX22-29739" fmla="*/ 1341467 w 2725697"/>
                      <a:gd name="connsiteY22-29740" fmla="*/ 690535 h 1583132"/>
                      <a:gd name="connsiteX23-29741" fmla="*/ 1380604 w 2725697"/>
                      <a:gd name="connsiteY23-29742" fmla="*/ 665629 h 1583132"/>
                      <a:gd name="connsiteX24-29743" fmla="*/ 1433974 w 2725697"/>
                      <a:gd name="connsiteY24-29744" fmla="*/ 690535 h 1583132"/>
                      <a:gd name="connsiteX25-29745" fmla="*/ 1462438 w 2725697"/>
                      <a:gd name="connsiteY25-29746" fmla="*/ 704767 h 1583132"/>
                      <a:gd name="connsiteX26-29747" fmla="*/ 1487344 w 2725697"/>
                      <a:gd name="connsiteY26-29748" fmla="*/ 694093 h 1583132"/>
                      <a:gd name="connsiteX27-29749" fmla="*/ 1476670 w 2725697"/>
                      <a:gd name="connsiteY27-29750" fmla="*/ 654955 h 1583132"/>
                      <a:gd name="connsiteX28-29751" fmla="*/ 1480228 w 2725697"/>
                      <a:gd name="connsiteY28-29752" fmla="*/ 612259 h 1583132"/>
                      <a:gd name="connsiteX29-29753" fmla="*/ 1515808 w 2725697"/>
                      <a:gd name="connsiteY29-29754" fmla="*/ 580237 h 1583132"/>
                      <a:gd name="connsiteX30-29755" fmla="*/ 1586967 w 2725697"/>
                      <a:gd name="connsiteY30-29756" fmla="*/ 590911 h 1583132"/>
                      <a:gd name="connsiteX31-29757" fmla="*/ 1654569 w 2725697"/>
                      <a:gd name="connsiteY31-29758" fmla="*/ 615817 h 1583132"/>
                      <a:gd name="connsiteX32-29759" fmla="*/ 1700822 w 2725697"/>
                      <a:gd name="connsiteY32-29760" fmla="*/ 615817 h 1583132"/>
                      <a:gd name="connsiteX33-29761" fmla="*/ 1739960 w 2725697"/>
                      <a:gd name="connsiteY33-29762" fmla="*/ 601585 h 1583132"/>
                      <a:gd name="connsiteX34-29763" fmla="*/ 1757750 w 2725697"/>
                      <a:gd name="connsiteY34-29764" fmla="*/ 598027 h 1583132"/>
                      <a:gd name="connsiteX35-29765" fmla="*/ 1775540 w 2725697"/>
                      <a:gd name="connsiteY35-29766" fmla="*/ 630049 h 1583132"/>
                      <a:gd name="connsiteX36-29767" fmla="*/ 1718612 w 2725697"/>
                      <a:gd name="connsiteY36-29768" fmla="*/ 704767 h 1583132"/>
                      <a:gd name="connsiteX37-29769" fmla="*/ 1704380 w 2725697"/>
                      <a:gd name="connsiteY37-29770" fmla="*/ 747462 h 1583132"/>
                      <a:gd name="connsiteX38-29771" fmla="*/ 1739960 w 2725697"/>
                      <a:gd name="connsiteY38-29772" fmla="*/ 761694 h 1583132"/>
                      <a:gd name="connsiteX39-29773" fmla="*/ 1836025 w 2725697"/>
                      <a:gd name="connsiteY39-29774" fmla="*/ 743904 h 1583132"/>
                      <a:gd name="connsiteX40-29775" fmla="*/ 1889395 w 2725697"/>
                      <a:gd name="connsiteY40-29776" fmla="*/ 708324 h 1583132"/>
                      <a:gd name="connsiteX41-29777" fmla="*/ 1932091 w 2725697"/>
                      <a:gd name="connsiteY41-29778" fmla="*/ 722556 h 1583132"/>
                      <a:gd name="connsiteX42-29779" fmla="*/ 1956997 w 2725697"/>
                      <a:gd name="connsiteY42-29780" fmla="*/ 754578 h 1583132"/>
                      <a:gd name="connsiteX43-29781" fmla="*/ 1992576 w 2725697"/>
                      <a:gd name="connsiteY43-29782" fmla="*/ 715440 h 1583132"/>
                      <a:gd name="connsiteX44-29783" fmla="*/ 2003250 w 2725697"/>
                      <a:gd name="connsiteY44-29784" fmla="*/ 558889 h 1583132"/>
                      <a:gd name="connsiteX45-29785" fmla="*/ 2021040 w 2725697"/>
                      <a:gd name="connsiteY45-29786" fmla="*/ 491288 h 1583132"/>
                      <a:gd name="connsiteX46-29787" fmla="*/ 2070852 w 2725697"/>
                      <a:gd name="connsiteY46-29788" fmla="*/ 445034 h 1583132"/>
                      <a:gd name="connsiteX47-29789" fmla="*/ 2088642 w 2725697"/>
                      <a:gd name="connsiteY47-29790" fmla="*/ 348969 h 1583132"/>
                      <a:gd name="connsiteX48-29791" fmla="*/ 2085084 w 2725697"/>
                      <a:gd name="connsiteY48-29792" fmla="*/ 299157 h 1583132"/>
                      <a:gd name="connsiteX49-29793" fmla="*/ 2149127 w 2725697"/>
                      <a:gd name="connsiteY49-29794" fmla="*/ 267135 h 1583132"/>
                      <a:gd name="connsiteX50-29795" fmla="*/ 2170475 w 2725697"/>
                      <a:gd name="connsiteY50-29796" fmla="*/ 224440 h 1583132"/>
                      <a:gd name="connsiteX51-29797" fmla="*/ 2163359 w 2725697"/>
                      <a:gd name="connsiteY51-29798" fmla="*/ 142606 h 1583132"/>
                      <a:gd name="connsiteX52-29799" fmla="*/ 2191823 w 2725697"/>
                      <a:gd name="connsiteY52-29800" fmla="*/ 96353 h 1583132"/>
                      <a:gd name="connsiteX53-29801" fmla="*/ 2255867 w 2725697"/>
                      <a:gd name="connsiteY53-29802" fmla="*/ 92795 h 1583132"/>
                      <a:gd name="connsiteX54-29803" fmla="*/ 2302120 w 2725697"/>
                      <a:gd name="connsiteY54-29804" fmla="*/ 64331 h 1583132"/>
                      <a:gd name="connsiteX55-29805" fmla="*/ 2351932 w 2725697"/>
                      <a:gd name="connsiteY55-29806" fmla="*/ 28751 h 1583132"/>
                      <a:gd name="connsiteX56-29807" fmla="*/ 2387512 w 2725697"/>
                      <a:gd name="connsiteY56-29808" fmla="*/ 287 h 1583132"/>
                      <a:gd name="connsiteX57-29809" fmla="*/ 2430208 w 2725697"/>
                      <a:gd name="connsiteY57-29810" fmla="*/ 46541 h 1583132"/>
                      <a:gd name="connsiteX58-29811" fmla="*/ 2476461 w 2725697"/>
                      <a:gd name="connsiteY58-29812" fmla="*/ 128374 h 1583132"/>
                      <a:gd name="connsiteX59-29813" fmla="*/ 2494251 w 2725697"/>
                      <a:gd name="connsiteY59-29814" fmla="*/ 160396 h 1583132"/>
                      <a:gd name="connsiteX60-29815" fmla="*/ 2544063 w 2725697"/>
                      <a:gd name="connsiteY60-29816" fmla="*/ 139048 h 1583132"/>
                      <a:gd name="connsiteX61-29817" fmla="*/ 2604548 w 2725697"/>
                      <a:gd name="connsiteY61-29818" fmla="*/ 114142 h 1583132"/>
                      <a:gd name="connsiteX62-29819" fmla="*/ 2615222 w 2725697"/>
                      <a:gd name="connsiteY62-29820" fmla="*/ 156838 h 1583132"/>
                      <a:gd name="connsiteX63-29821" fmla="*/ 2668592 w 2725697"/>
                      <a:gd name="connsiteY63-29822" fmla="*/ 149722 h 1583132"/>
                      <a:gd name="connsiteX64-29823" fmla="*/ 2704172 w 2725697"/>
                      <a:gd name="connsiteY64-29824" fmla="*/ 156838 h 1583132"/>
                      <a:gd name="connsiteX65-29825" fmla="*/ 2725520 w 2725697"/>
                      <a:gd name="connsiteY65-29826" fmla="*/ 195976 h 1583132"/>
                      <a:gd name="connsiteX66-29827" fmla="*/ 2711288 w 2725697"/>
                      <a:gd name="connsiteY66-29828" fmla="*/ 227998 h 1583132"/>
                      <a:gd name="connsiteX67-29829" fmla="*/ 2661476 w 2725697"/>
                      <a:gd name="connsiteY67-29830" fmla="*/ 302715 h 1583132"/>
                      <a:gd name="connsiteX68-29831" fmla="*/ 2636570 w 2725697"/>
                      <a:gd name="connsiteY68-29832" fmla="*/ 341853 h 1583132"/>
                      <a:gd name="connsiteX69-29833" fmla="*/ 2618780 w 2725697"/>
                      <a:gd name="connsiteY69-29834" fmla="*/ 391665 h 1583132"/>
                      <a:gd name="connsiteX70-29835" fmla="*/ 2604548 w 2725697"/>
                      <a:gd name="connsiteY70-29836" fmla="*/ 416570 h 1583132"/>
                      <a:gd name="connsiteX71-29837" fmla="*/ 2636570 w 2725697"/>
                      <a:gd name="connsiteY71-29838" fmla="*/ 441476 h 1583132"/>
                      <a:gd name="connsiteX72-29839" fmla="*/ 2611664 w 2725697"/>
                      <a:gd name="connsiteY72-29840" fmla="*/ 494846 h 1583132"/>
                      <a:gd name="connsiteX73-29841" fmla="*/ 2633012 w 2725697"/>
                      <a:gd name="connsiteY73-29842" fmla="*/ 548216 h 1583132"/>
                      <a:gd name="connsiteX74-29843" fmla="*/ 2590316 w 2725697"/>
                      <a:gd name="connsiteY74-29844" fmla="*/ 537542 h 1583132"/>
                      <a:gd name="connsiteX75-29845" fmla="*/ 2544063 w 2725697"/>
                      <a:gd name="connsiteY75-29846" fmla="*/ 526868 h 1583132"/>
                      <a:gd name="connsiteX76-29847" fmla="*/ 2572527 w 2725697"/>
                      <a:gd name="connsiteY76-29848" fmla="*/ 558889 h 1583132"/>
                      <a:gd name="connsiteX77-29849" fmla="*/ 2544063 w 2725697"/>
                      <a:gd name="connsiteY77-29850" fmla="*/ 605143 h 1583132"/>
                      <a:gd name="connsiteX78-29851" fmla="*/ 2522715 w 2725697"/>
                      <a:gd name="connsiteY78-29852" fmla="*/ 612259 h 1583132"/>
                      <a:gd name="connsiteX79-29853" fmla="*/ 2512041 w 2725697"/>
                      <a:gd name="connsiteY79-29854" fmla="*/ 644281 h 1583132"/>
                      <a:gd name="connsiteX80-29855" fmla="*/ 2476461 w 2725697"/>
                      <a:gd name="connsiteY80-29856" fmla="*/ 676303 h 1583132"/>
                      <a:gd name="connsiteX81-29857" fmla="*/ 2462229 w 2725697"/>
                      <a:gd name="connsiteY81-29858" fmla="*/ 708324 h 1583132"/>
                      <a:gd name="connsiteX82-29859" fmla="*/ 2426650 w 2725697"/>
                      <a:gd name="connsiteY82-29860" fmla="*/ 711882 h 1583132"/>
                      <a:gd name="connsiteX83-29861" fmla="*/ 2394628 w 2725697"/>
                      <a:gd name="connsiteY83-29862" fmla="*/ 715440 h 1583132"/>
                      <a:gd name="connsiteX84-29863" fmla="*/ 2380396 w 2725697"/>
                      <a:gd name="connsiteY84-29864" fmla="*/ 754578 h 1583132"/>
                      <a:gd name="connsiteX85-29865" fmla="*/ 2376838 w 2725697"/>
                      <a:gd name="connsiteY85-29866" fmla="*/ 768810 h 1583132"/>
                      <a:gd name="connsiteX86-29867" fmla="*/ 2337700 w 2725697"/>
                      <a:gd name="connsiteY86-29868" fmla="*/ 825738 h 1583132"/>
                      <a:gd name="connsiteX87-29869" fmla="*/ 2302120 w 2725697"/>
                      <a:gd name="connsiteY87-29870" fmla="*/ 847086 h 1583132"/>
                      <a:gd name="connsiteX88-29871" fmla="*/ 2291446 w 2725697"/>
                      <a:gd name="connsiteY88-29872" fmla="*/ 847086 h 1583132"/>
                      <a:gd name="connsiteX89-29873" fmla="*/ 2270099 w 2725697"/>
                      <a:gd name="connsiteY89-29874" fmla="*/ 871991 h 1583132"/>
                      <a:gd name="connsiteX90-29875" fmla="*/ 2248751 w 2725697"/>
                      <a:gd name="connsiteY90-29876" fmla="*/ 879107 h 1583132"/>
                      <a:gd name="connsiteX91-29877" fmla="*/ 2216729 w 2725697"/>
                      <a:gd name="connsiteY91-29878" fmla="*/ 900455 h 1583132"/>
                      <a:gd name="connsiteX92-29879" fmla="*/ 2174033 w 2725697"/>
                      <a:gd name="connsiteY92-29880" fmla="*/ 907571 h 1583132"/>
                      <a:gd name="connsiteX93-29881" fmla="*/ 2145569 w 2725697"/>
                      <a:gd name="connsiteY93-29882" fmla="*/ 985847 h 1583132"/>
                      <a:gd name="connsiteX94-29883" fmla="*/ 2113548 w 2725697"/>
                      <a:gd name="connsiteY94-29884" fmla="*/ 1039216 h 1583132"/>
                      <a:gd name="connsiteX95-29885" fmla="*/ 2077968 w 2725697"/>
                      <a:gd name="connsiteY95-29886" fmla="*/ 1042774 h 1583132"/>
                      <a:gd name="connsiteX96-29887" fmla="*/ 2053062 w 2725697"/>
                      <a:gd name="connsiteY96-29888" fmla="*/ 1057006 h 1583132"/>
                      <a:gd name="connsiteX97-29889" fmla="*/ 2024598 w 2725697"/>
                      <a:gd name="connsiteY97-29890" fmla="*/ 1064122 h 1583132"/>
                      <a:gd name="connsiteX98-29891" fmla="*/ 1978344 w 2725697"/>
                      <a:gd name="connsiteY98-29892" fmla="*/ 1081912 h 1583132"/>
                      <a:gd name="connsiteX99-29893" fmla="*/ 1960555 w 2725697"/>
                      <a:gd name="connsiteY99-29894" fmla="*/ 1060564 h 1583132"/>
                      <a:gd name="connsiteX100-29895" fmla="*/ 1946323 w 2725697"/>
                      <a:gd name="connsiteY100-29896" fmla="*/ 1081912 h 1583132"/>
                      <a:gd name="connsiteX101-29897" fmla="*/ 1935649 w 2725697"/>
                      <a:gd name="connsiteY101-29898" fmla="*/ 1106818 h 1583132"/>
                      <a:gd name="connsiteX102-29899" fmla="*/ 1900069 w 2725697"/>
                      <a:gd name="connsiteY102-29900" fmla="*/ 1081912 h 1583132"/>
                      <a:gd name="connsiteX103-29901" fmla="*/ 1864489 w 2725697"/>
                      <a:gd name="connsiteY103-29902" fmla="*/ 1089028 h 1583132"/>
                      <a:gd name="connsiteX104-29903" fmla="*/ 1821794 w 2725697"/>
                      <a:gd name="connsiteY104-29904" fmla="*/ 1117492 h 1583132"/>
                      <a:gd name="connsiteX105-29905" fmla="*/ 1793330 w 2725697"/>
                      <a:gd name="connsiteY105-29906" fmla="*/ 1103260 h 1583132"/>
                      <a:gd name="connsiteX106-29907" fmla="*/ 1800446 w 2725697"/>
                      <a:gd name="connsiteY106-29908" fmla="*/ 1078354 h 1583132"/>
                      <a:gd name="connsiteX107-29909" fmla="*/ 1761308 w 2725697"/>
                      <a:gd name="connsiteY107-29910" fmla="*/ 1106818 h 1583132"/>
                      <a:gd name="connsiteX108-29911" fmla="*/ 1761308 w 2725697"/>
                      <a:gd name="connsiteY108-29912" fmla="*/ 1138840 h 1583132"/>
                      <a:gd name="connsiteX109-29913" fmla="*/ 1743518 w 2725697"/>
                      <a:gd name="connsiteY109-29914" fmla="*/ 1128166 h 1583132"/>
                      <a:gd name="connsiteX110-29915" fmla="*/ 1729286 w 2725697"/>
                      <a:gd name="connsiteY110-29916" fmla="*/ 1149514 h 1583132"/>
                      <a:gd name="connsiteX111-29917" fmla="*/ 1722170 w 2725697"/>
                      <a:gd name="connsiteY111-29918" fmla="*/ 1188651 h 1583132"/>
                      <a:gd name="connsiteX112-29919" fmla="*/ 1658127 w 2725697"/>
                      <a:gd name="connsiteY112-29920" fmla="*/ 1188651 h 1583132"/>
                      <a:gd name="connsiteX113-29921" fmla="*/ 1654569 w 2725697"/>
                      <a:gd name="connsiteY113-29922" fmla="*/ 1142398 h 1583132"/>
                      <a:gd name="connsiteX114-29923" fmla="*/ 1594083 w 2725697"/>
                      <a:gd name="connsiteY114-29924" fmla="*/ 1081912 h 1583132"/>
                      <a:gd name="connsiteX115-29925" fmla="*/ 1583409 w 2725697"/>
                      <a:gd name="connsiteY115-29926" fmla="*/ 1053448 h 1583132"/>
                      <a:gd name="connsiteX116-29927" fmla="*/ 1597641 w 2725697"/>
                      <a:gd name="connsiteY116-29928" fmla="*/ 1113934 h 1583132"/>
                      <a:gd name="connsiteX117-29929" fmla="*/ 1569177 w 2725697"/>
                      <a:gd name="connsiteY117-29930" fmla="*/ 1103260 h 1583132"/>
                      <a:gd name="connsiteX118-29931" fmla="*/ 1601199 w 2725697"/>
                      <a:gd name="connsiteY118-29932" fmla="*/ 1174419 h 1583132"/>
                      <a:gd name="connsiteX119-29933" fmla="*/ 1586967 w 2725697"/>
                      <a:gd name="connsiteY119-29934" fmla="*/ 1213557 h 1583132"/>
                      <a:gd name="connsiteX120-29935" fmla="*/ 1572735 w 2725697"/>
                      <a:gd name="connsiteY120-29936" fmla="*/ 1217115 h 1583132"/>
                      <a:gd name="connsiteX121-29937" fmla="*/ 1544271 w 2725697"/>
                      <a:gd name="connsiteY121-29938" fmla="*/ 1192209 h 1583132"/>
                      <a:gd name="connsiteX122-29939" fmla="*/ 1530039 w 2725697"/>
                      <a:gd name="connsiteY122-29940" fmla="*/ 1224231 h 1583132"/>
                      <a:gd name="connsiteX123-29941" fmla="*/ 1505134 w 2725697"/>
                      <a:gd name="connsiteY123-29942" fmla="*/ 1217115 h 1583132"/>
                      <a:gd name="connsiteX124-29943" fmla="*/ 1501576 w 2725697"/>
                      <a:gd name="connsiteY124-29944" fmla="*/ 1181535 h 1583132"/>
                      <a:gd name="connsiteX125-29945" fmla="*/ 1494460 w 2725697"/>
                      <a:gd name="connsiteY125-29946" fmla="*/ 1266927 h 1583132"/>
                      <a:gd name="connsiteX126-29947" fmla="*/ 1451764 w 2725697"/>
                      <a:gd name="connsiteY126-29948" fmla="*/ 1274043 h 1583132"/>
                      <a:gd name="connsiteX127-29949" fmla="*/ 1430416 w 2725697"/>
                      <a:gd name="connsiteY127-29950" fmla="*/ 1288275 h 1583132"/>
                      <a:gd name="connsiteX128-29951" fmla="*/ 1398394 w 2725697"/>
                      <a:gd name="connsiteY128-29952" fmla="*/ 1277601 h 1583132"/>
                      <a:gd name="connsiteX129-29953" fmla="*/ 1362815 w 2725697"/>
                      <a:gd name="connsiteY129-29954" fmla="*/ 1302507 h 1583132"/>
                      <a:gd name="connsiteX130-29955" fmla="*/ 1323677 w 2725697"/>
                      <a:gd name="connsiteY130-29956" fmla="*/ 1284717 h 1583132"/>
                      <a:gd name="connsiteX131-29957" fmla="*/ 1313003 w 2725697"/>
                      <a:gd name="connsiteY131-29958" fmla="*/ 1295391 h 1583132"/>
                      <a:gd name="connsiteX132-29959" fmla="*/ 1288097 w 2725697"/>
                      <a:gd name="connsiteY132-29960" fmla="*/ 1330970 h 1583132"/>
                      <a:gd name="connsiteX133-29961" fmla="*/ 1277423 w 2725697"/>
                      <a:gd name="connsiteY133-29962" fmla="*/ 1309623 h 1583132"/>
                      <a:gd name="connsiteX134-29963" fmla="*/ 1270307 w 2725697"/>
                      <a:gd name="connsiteY134-29964" fmla="*/ 1291833 h 1583132"/>
                      <a:gd name="connsiteX135-29965" fmla="*/ 1256075 w 2725697"/>
                      <a:gd name="connsiteY135-29966" fmla="*/ 1330970 h 1583132"/>
                      <a:gd name="connsiteX136-29967" fmla="*/ 1188474 w 2725697"/>
                      <a:gd name="connsiteY136-29968" fmla="*/ 1338086 h 1583132"/>
                      <a:gd name="connsiteX137-29969" fmla="*/ 1156452 w 2725697"/>
                      <a:gd name="connsiteY137-29970" fmla="*/ 1359434 h 1583132"/>
                      <a:gd name="connsiteX138-29971" fmla="*/ 1088850 w 2725697"/>
                      <a:gd name="connsiteY138-29972" fmla="*/ 1387898 h 1583132"/>
                      <a:gd name="connsiteX139-29973" fmla="*/ 1046155 w 2725697"/>
                      <a:gd name="connsiteY139-29974" fmla="*/ 1430594 h 1583132"/>
                      <a:gd name="connsiteX140-29975" fmla="*/ 978553 w 2725697"/>
                      <a:gd name="connsiteY140-29976" fmla="*/ 1437710 h 1583132"/>
                      <a:gd name="connsiteX141-29977" fmla="*/ 1024807 w 2725697"/>
                      <a:gd name="connsiteY141-29978" fmla="*/ 1476847 h 1583132"/>
                      <a:gd name="connsiteX142-29979" fmla="*/ 1017691 w 2725697"/>
                      <a:gd name="connsiteY142-29980" fmla="*/ 1501753 h 1583132"/>
                      <a:gd name="connsiteX143-29981" fmla="*/ 1042597 w 2725697"/>
                      <a:gd name="connsiteY143-29982" fmla="*/ 1537333 h 1583132"/>
                      <a:gd name="connsiteX144-29983" fmla="*/ 992785 w 2725697"/>
                      <a:gd name="connsiteY144-29984" fmla="*/ 1576471 h 1583132"/>
                      <a:gd name="connsiteX145-29985" fmla="*/ 925183 w 2725697"/>
                      <a:gd name="connsiteY145-29986" fmla="*/ 1580029 h 1583132"/>
                      <a:gd name="connsiteX146-29987" fmla="*/ 910951 w 2725697"/>
                      <a:gd name="connsiteY146-29988" fmla="*/ 1544449 h 1583132"/>
                      <a:gd name="connsiteX147-29989" fmla="*/ 882488 w 2725697"/>
                      <a:gd name="connsiteY147-29990" fmla="*/ 1473289 h 1583132"/>
                      <a:gd name="connsiteX148-29991" fmla="*/ 889604 w 2725697"/>
                      <a:gd name="connsiteY148-29992" fmla="*/ 1419920 h 1583132"/>
                      <a:gd name="connsiteX149-29993" fmla="*/ 903836 w 2725697"/>
                      <a:gd name="connsiteY149-29994" fmla="*/ 1355876 h 1583132"/>
                      <a:gd name="connsiteX150-29995" fmla="*/ 921625 w 2725697"/>
                      <a:gd name="connsiteY150-29996" fmla="*/ 1355876 h 1583132"/>
                      <a:gd name="connsiteX151-29997" fmla="*/ 889604 w 2725697"/>
                      <a:gd name="connsiteY151-29998" fmla="*/ 1334528 h 1583132"/>
                      <a:gd name="connsiteX152-29999" fmla="*/ 861140 w 2725697"/>
                      <a:gd name="connsiteY152-30000" fmla="*/ 1355876 h 1583132"/>
                      <a:gd name="connsiteX153-30001" fmla="*/ 782864 w 2725697"/>
                      <a:gd name="connsiteY153-30002" fmla="*/ 1362992 h 1583132"/>
                      <a:gd name="connsiteX154-30003" fmla="*/ 772190 w 2725697"/>
                      <a:gd name="connsiteY154-30004" fmla="*/ 1338086 h 1583132"/>
                      <a:gd name="connsiteX155-30005" fmla="*/ 722379 w 2725697"/>
                      <a:gd name="connsiteY155-30006" fmla="*/ 1320296 h 1583132"/>
                      <a:gd name="connsiteX156-30007" fmla="*/ 690357 w 2725697"/>
                      <a:gd name="connsiteY156-30008" fmla="*/ 1263369 h 1583132"/>
                      <a:gd name="connsiteX157-30009" fmla="*/ 686799 w 2725697"/>
                      <a:gd name="connsiteY157-30010" fmla="*/ 1309623 h 1583132"/>
                      <a:gd name="connsiteX158-30011" fmla="*/ 665451 w 2725697"/>
                      <a:gd name="connsiteY158-30012" fmla="*/ 1316738 h 1583132"/>
                      <a:gd name="connsiteX159-30013" fmla="*/ 640545 w 2725697"/>
                      <a:gd name="connsiteY159-30014" fmla="*/ 1309623 h 1583132"/>
                      <a:gd name="connsiteX160-30015" fmla="*/ 622755 w 2725697"/>
                      <a:gd name="connsiteY160-30016" fmla="*/ 1327412 h 1583132"/>
                      <a:gd name="connsiteX161-30017" fmla="*/ 583618 w 2725697"/>
                      <a:gd name="connsiteY161-30018" fmla="*/ 1330970 h 1583132"/>
                      <a:gd name="connsiteX162-30019" fmla="*/ 548038 w 2725697"/>
                      <a:gd name="connsiteY162-30020" fmla="*/ 1298949 h 1583132"/>
                      <a:gd name="connsiteX163-30021" fmla="*/ 501784 w 2725697"/>
                      <a:gd name="connsiteY163-30022" fmla="*/ 1313181 h 1583132"/>
                      <a:gd name="connsiteX164-30023" fmla="*/ 444857 w 2725697"/>
                      <a:gd name="connsiteY164-30024" fmla="*/ 1288275 h 1583132"/>
                      <a:gd name="connsiteX165-30025" fmla="*/ 398603 w 2725697"/>
                      <a:gd name="connsiteY165-30026" fmla="*/ 1259811 h 1583132"/>
                      <a:gd name="connsiteX166-30027" fmla="*/ 341675 w 2725697"/>
                      <a:gd name="connsiteY166-30028" fmla="*/ 1249137 h 1583132"/>
                      <a:gd name="connsiteX167-30029" fmla="*/ 345233 w 2725697"/>
                      <a:gd name="connsiteY167-30030" fmla="*/ 1185093 h 1583132"/>
                      <a:gd name="connsiteX168-30031" fmla="*/ 334559 w 2725697"/>
                      <a:gd name="connsiteY168-30032" fmla="*/ 1138840 h 1583132"/>
                      <a:gd name="connsiteX169-30033" fmla="*/ 363023 w 2725697"/>
                      <a:gd name="connsiteY169-30034" fmla="*/ 1103260 h 1583132"/>
                      <a:gd name="connsiteX170-30035" fmla="*/ 338117 w 2725697"/>
                      <a:gd name="connsiteY170-30036" fmla="*/ 1064122 h 1583132"/>
                      <a:gd name="connsiteX171-30037" fmla="*/ 291864 w 2725697"/>
                      <a:gd name="connsiteY171-30038" fmla="*/ 1078354 h 1583132"/>
                      <a:gd name="connsiteX172-30039" fmla="*/ 266958 w 2725697"/>
                      <a:gd name="connsiteY172-30040" fmla="*/ 1053448 h 1583132"/>
                      <a:gd name="connsiteX173-30041" fmla="*/ 224262 w 2725697"/>
                      <a:gd name="connsiteY173-30042" fmla="*/ 1060564 h 1583132"/>
                      <a:gd name="connsiteX174-30043" fmla="*/ 167334 w 2725697"/>
                      <a:gd name="connsiteY174-30044" fmla="*/ 1039216 h 1583132"/>
                      <a:gd name="connsiteX175-30045" fmla="*/ 145987 w 2725697"/>
                      <a:gd name="connsiteY175-30046" fmla="*/ 1007195 h 1583132"/>
                      <a:gd name="connsiteX176-30047" fmla="*/ 192240 w 2725697"/>
                      <a:gd name="connsiteY176-30048" fmla="*/ 964499 h 1583132"/>
                      <a:gd name="connsiteX177-30049" fmla="*/ 231378 w 2725697"/>
                      <a:gd name="connsiteY177-30050" fmla="*/ 943151 h 1583132"/>
                      <a:gd name="connsiteX178-30051" fmla="*/ 263400 w 2725697"/>
                      <a:gd name="connsiteY178-30052" fmla="*/ 957383 h 1583132"/>
                      <a:gd name="connsiteX179-30053" fmla="*/ 281190 w 2725697"/>
                      <a:gd name="connsiteY179-30054" fmla="*/ 893339 h 1583132"/>
                      <a:gd name="connsiteX180-30055" fmla="*/ 256284 w 2725697"/>
                      <a:gd name="connsiteY180-30056" fmla="*/ 832854 h 1583132"/>
                      <a:gd name="connsiteX181-30057" fmla="*/ 217146 w 2725697"/>
                      <a:gd name="connsiteY181-30058" fmla="*/ 847086 h 1583132"/>
                      <a:gd name="connsiteX182-30059" fmla="*/ 192240 w 2725697"/>
                      <a:gd name="connsiteY182-30060" fmla="*/ 829296 h 1583132"/>
                      <a:gd name="connsiteX183-30061" fmla="*/ 167334 w 2725697"/>
                      <a:gd name="connsiteY183-30062" fmla="*/ 847086 h 1583132"/>
                      <a:gd name="connsiteX184-30063" fmla="*/ 121081 w 2725697"/>
                      <a:gd name="connsiteY184-30064" fmla="*/ 829296 h 1583132"/>
                      <a:gd name="connsiteX185-30065" fmla="*/ 106849 w 2725697"/>
                      <a:gd name="connsiteY185-30066" fmla="*/ 807948 h 1583132"/>
                      <a:gd name="connsiteX186-30067" fmla="*/ 92617 w 2725697"/>
                      <a:gd name="connsiteY186-30068" fmla="*/ 772368 h 1583132"/>
                      <a:gd name="connsiteX187-30069" fmla="*/ 39247 w 2725697"/>
                      <a:gd name="connsiteY187-30070" fmla="*/ 758136 h 1583132"/>
                      <a:gd name="connsiteX188-30071" fmla="*/ 21457 w 2725697"/>
                      <a:gd name="connsiteY188-30072" fmla="*/ 765252 h 1583132"/>
                      <a:gd name="connsiteX189-30073" fmla="*/ 109 w 2725697"/>
                      <a:gd name="connsiteY189-30074" fmla="*/ 718998 h 1583132"/>
                      <a:gd name="connsiteX190-30075" fmla="*/ 31041 w 2725697"/>
                      <a:gd name="connsiteY190-30076" fmla="*/ 696585 h 1583132"/>
                      <a:gd name="connsiteX191-30077" fmla="*/ 66830 w 2725697"/>
                      <a:gd name="connsiteY191-30078" fmla="*/ 689296 h 1583132"/>
                      <a:gd name="connsiteX192-30079" fmla="*/ 79885 w 2725697"/>
                      <a:gd name="connsiteY192-30080" fmla="*/ 664619 h 1583132"/>
                      <a:gd name="connsiteX193-30081" fmla="*/ 104831 w 2725697"/>
                      <a:gd name="connsiteY193-30082" fmla="*/ 652768 h 1583132"/>
                      <a:gd name="connsiteX194-30083" fmla="*/ 152709 w 2725697"/>
                      <a:gd name="connsiteY194-30084" fmla="*/ 674310 h 1583132"/>
                      <a:gd name="connsiteX195-30085" fmla="*/ 207583 w 2725697"/>
                      <a:gd name="connsiteY195-30086" fmla="*/ 698821 h 1583132"/>
                      <a:gd name="connsiteX196-30087" fmla="*/ 250525 w 2725697"/>
                      <a:gd name="connsiteY196-30088" fmla="*/ 710726 h 1583132"/>
                      <a:gd name="connsiteX197-30089" fmla="*/ 281537 w 2725697"/>
                      <a:gd name="connsiteY197-30090" fmla="*/ 670246 h 1583132"/>
                      <a:gd name="connsiteX198-30091" fmla="*/ 348335 w 2725697"/>
                      <a:gd name="connsiteY198-30092" fmla="*/ 639290 h 1583132"/>
                      <a:gd name="connsiteX199-30093" fmla="*/ 451242 w 2725697"/>
                      <a:gd name="connsiteY199-30094" fmla="*/ 564940 h 1583132"/>
                      <a:gd name="connsiteX0-30095" fmla="*/ 451242 w 2725697"/>
                      <a:gd name="connsiteY0-30096" fmla="*/ 564940 h 1583132"/>
                      <a:gd name="connsiteX1-30097" fmla="*/ 491473 w 2725697"/>
                      <a:gd name="connsiteY1-30098" fmla="*/ 594046 h 1583132"/>
                      <a:gd name="connsiteX2-30099" fmla="*/ 691867 w 2725697"/>
                      <a:gd name="connsiteY2-30100" fmla="*/ 584521 h 1583132"/>
                      <a:gd name="connsiteX3-30101" fmla="*/ 896720 w 2725697"/>
                      <a:gd name="connsiteY3-30102" fmla="*/ 498404 h 1583132"/>
                      <a:gd name="connsiteX4-30103" fmla="*/ 918067 w 2725697"/>
                      <a:gd name="connsiteY4-30104" fmla="*/ 530426 h 1583132"/>
                      <a:gd name="connsiteX5-30105" fmla="*/ 946531 w 2725697"/>
                      <a:gd name="connsiteY5-30106" fmla="*/ 477056 h 1583132"/>
                      <a:gd name="connsiteX6-30107" fmla="*/ 989227 w 2725697"/>
                      <a:gd name="connsiteY6-30108" fmla="*/ 487730 h 1583132"/>
                      <a:gd name="connsiteX7-30109" fmla="*/ 1024807 w 2725697"/>
                      <a:gd name="connsiteY7-30110" fmla="*/ 473498 h 1583132"/>
                      <a:gd name="connsiteX8-30111" fmla="*/ 1063944 w 2725697"/>
                      <a:gd name="connsiteY8-30112" fmla="*/ 441476 h 1583132"/>
                      <a:gd name="connsiteX9-30113" fmla="*/ 1113756 w 2725697"/>
                      <a:gd name="connsiteY9-30114" fmla="*/ 448592 h 1583132"/>
                      <a:gd name="connsiteX10-30115" fmla="*/ 1152894 w 2725697"/>
                      <a:gd name="connsiteY10-30116" fmla="*/ 437918 h 1583132"/>
                      <a:gd name="connsiteX11-30117" fmla="*/ 1163568 w 2725697"/>
                      <a:gd name="connsiteY11-30118" fmla="*/ 494846 h 1583132"/>
                      <a:gd name="connsiteX12-30119" fmla="*/ 1192032 w 2725697"/>
                      <a:gd name="connsiteY12-30120" fmla="*/ 519752 h 1583132"/>
                      <a:gd name="connsiteX13-30121" fmla="*/ 1188474 w 2725697"/>
                      <a:gd name="connsiteY13-30122" fmla="*/ 562447 h 1583132"/>
                      <a:gd name="connsiteX14-30123" fmla="*/ 1181358 w 2725697"/>
                      <a:gd name="connsiteY14-30124" fmla="*/ 601585 h 1583132"/>
                      <a:gd name="connsiteX15-30125" fmla="*/ 1156452 w 2725697"/>
                      <a:gd name="connsiteY15-30126" fmla="*/ 626491 h 1583132"/>
                      <a:gd name="connsiteX16-30127" fmla="*/ 1120872 w 2725697"/>
                      <a:gd name="connsiteY16-30128" fmla="*/ 679861 h 1583132"/>
                      <a:gd name="connsiteX17-30129" fmla="*/ 1145778 w 2725697"/>
                      <a:gd name="connsiteY17-30130" fmla="*/ 694093 h 1583132"/>
                      <a:gd name="connsiteX18-30131" fmla="*/ 1188474 w 2725697"/>
                      <a:gd name="connsiteY18-30132" fmla="*/ 665629 h 1583132"/>
                      <a:gd name="connsiteX19-30133" fmla="*/ 1224053 w 2725697"/>
                      <a:gd name="connsiteY19-30134" fmla="*/ 733230 h 1583132"/>
                      <a:gd name="connsiteX20-30135" fmla="*/ 1259633 w 2725697"/>
                      <a:gd name="connsiteY20-30136" fmla="*/ 736788 h 1583132"/>
                      <a:gd name="connsiteX21-30137" fmla="*/ 1305887 w 2725697"/>
                      <a:gd name="connsiteY21-30138" fmla="*/ 747462 h 1583132"/>
                      <a:gd name="connsiteX22-30139" fmla="*/ 1341467 w 2725697"/>
                      <a:gd name="connsiteY22-30140" fmla="*/ 690535 h 1583132"/>
                      <a:gd name="connsiteX23-30141" fmla="*/ 1380604 w 2725697"/>
                      <a:gd name="connsiteY23-30142" fmla="*/ 665629 h 1583132"/>
                      <a:gd name="connsiteX24-30143" fmla="*/ 1433974 w 2725697"/>
                      <a:gd name="connsiteY24-30144" fmla="*/ 690535 h 1583132"/>
                      <a:gd name="connsiteX25-30145" fmla="*/ 1462438 w 2725697"/>
                      <a:gd name="connsiteY25-30146" fmla="*/ 704767 h 1583132"/>
                      <a:gd name="connsiteX26-30147" fmla="*/ 1487344 w 2725697"/>
                      <a:gd name="connsiteY26-30148" fmla="*/ 694093 h 1583132"/>
                      <a:gd name="connsiteX27-30149" fmla="*/ 1476670 w 2725697"/>
                      <a:gd name="connsiteY27-30150" fmla="*/ 654955 h 1583132"/>
                      <a:gd name="connsiteX28-30151" fmla="*/ 1480228 w 2725697"/>
                      <a:gd name="connsiteY28-30152" fmla="*/ 612259 h 1583132"/>
                      <a:gd name="connsiteX29-30153" fmla="*/ 1515808 w 2725697"/>
                      <a:gd name="connsiteY29-30154" fmla="*/ 580237 h 1583132"/>
                      <a:gd name="connsiteX30-30155" fmla="*/ 1586967 w 2725697"/>
                      <a:gd name="connsiteY30-30156" fmla="*/ 590911 h 1583132"/>
                      <a:gd name="connsiteX31-30157" fmla="*/ 1654569 w 2725697"/>
                      <a:gd name="connsiteY31-30158" fmla="*/ 615817 h 1583132"/>
                      <a:gd name="connsiteX32-30159" fmla="*/ 1700822 w 2725697"/>
                      <a:gd name="connsiteY32-30160" fmla="*/ 615817 h 1583132"/>
                      <a:gd name="connsiteX33-30161" fmla="*/ 1739960 w 2725697"/>
                      <a:gd name="connsiteY33-30162" fmla="*/ 601585 h 1583132"/>
                      <a:gd name="connsiteX34-30163" fmla="*/ 1757750 w 2725697"/>
                      <a:gd name="connsiteY34-30164" fmla="*/ 598027 h 1583132"/>
                      <a:gd name="connsiteX35-30165" fmla="*/ 1775540 w 2725697"/>
                      <a:gd name="connsiteY35-30166" fmla="*/ 630049 h 1583132"/>
                      <a:gd name="connsiteX36-30167" fmla="*/ 1718612 w 2725697"/>
                      <a:gd name="connsiteY36-30168" fmla="*/ 704767 h 1583132"/>
                      <a:gd name="connsiteX37-30169" fmla="*/ 1704380 w 2725697"/>
                      <a:gd name="connsiteY37-30170" fmla="*/ 747462 h 1583132"/>
                      <a:gd name="connsiteX38-30171" fmla="*/ 1739960 w 2725697"/>
                      <a:gd name="connsiteY38-30172" fmla="*/ 761694 h 1583132"/>
                      <a:gd name="connsiteX39-30173" fmla="*/ 1836025 w 2725697"/>
                      <a:gd name="connsiteY39-30174" fmla="*/ 743904 h 1583132"/>
                      <a:gd name="connsiteX40-30175" fmla="*/ 1889395 w 2725697"/>
                      <a:gd name="connsiteY40-30176" fmla="*/ 708324 h 1583132"/>
                      <a:gd name="connsiteX41-30177" fmla="*/ 1932091 w 2725697"/>
                      <a:gd name="connsiteY41-30178" fmla="*/ 722556 h 1583132"/>
                      <a:gd name="connsiteX42-30179" fmla="*/ 1956997 w 2725697"/>
                      <a:gd name="connsiteY42-30180" fmla="*/ 754578 h 1583132"/>
                      <a:gd name="connsiteX43-30181" fmla="*/ 1992576 w 2725697"/>
                      <a:gd name="connsiteY43-30182" fmla="*/ 715440 h 1583132"/>
                      <a:gd name="connsiteX44-30183" fmla="*/ 2003250 w 2725697"/>
                      <a:gd name="connsiteY44-30184" fmla="*/ 558889 h 1583132"/>
                      <a:gd name="connsiteX45-30185" fmla="*/ 2021040 w 2725697"/>
                      <a:gd name="connsiteY45-30186" fmla="*/ 491288 h 1583132"/>
                      <a:gd name="connsiteX46-30187" fmla="*/ 2070852 w 2725697"/>
                      <a:gd name="connsiteY46-30188" fmla="*/ 445034 h 1583132"/>
                      <a:gd name="connsiteX47-30189" fmla="*/ 2088642 w 2725697"/>
                      <a:gd name="connsiteY47-30190" fmla="*/ 348969 h 1583132"/>
                      <a:gd name="connsiteX48-30191" fmla="*/ 2085084 w 2725697"/>
                      <a:gd name="connsiteY48-30192" fmla="*/ 299157 h 1583132"/>
                      <a:gd name="connsiteX49-30193" fmla="*/ 2149127 w 2725697"/>
                      <a:gd name="connsiteY49-30194" fmla="*/ 267135 h 1583132"/>
                      <a:gd name="connsiteX50-30195" fmla="*/ 2170475 w 2725697"/>
                      <a:gd name="connsiteY50-30196" fmla="*/ 224440 h 1583132"/>
                      <a:gd name="connsiteX51-30197" fmla="*/ 2163359 w 2725697"/>
                      <a:gd name="connsiteY51-30198" fmla="*/ 142606 h 1583132"/>
                      <a:gd name="connsiteX52-30199" fmla="*/ 2191823 w 2725697"/>
                      <a:gd name="connsiteY52-30200" fmla="*/ 96353 h 1583132"/>
                      <a:gd name="connsiteX53-30201" fmla="*/ 2255867 w 2725697"/>
                      <a:gd name="connsiteY53-30202" fmla="*/ 92795 h 1583132"/>
                      <a:gd name="connsiteX54-30203" fmla="*/ 2302120 w 2725697"/>
                      <a:gd name="connsiteY54-30204" fmla="*/ 64331 h 1583132"/>
                      <a:gd name="connsiteX55-30205" fmla="*/ 2351932 w 2725697"/>
                      <a:gd name="connsiteY55-30206" fmla="*/ 28751 h 1583132"/>
                      <a:gd name="connsiteX56-30207" fmla="*/ 2387512 w 2725697"/>
                      <a:gd name="connsiteY56-30208" fmla="*/ 287 h 1583132"/>
                      <a:gd name="connsiteX57-30209" fmla="*/ 2430208 w 2725697"/>
                      <a:gd name="connsiteY57-30210" fmla="*/ 46541 h 1583132"/>
                      <a:gd name="connsiteX58-30211" fmla="*/ 2476461 w 2725697"/>
                      <a:gd name="connsiteY58-30212" fmla="*/ 128374 h 1583132"/>
                      <a:gd name="connsiteX59-30213" fmla="*/ 2494251 w 2725697"/>
                      <a:gd name="connsiteY59-30214" fmla="*/ 160396 h 1583132"/>
                      <a:gd name="connsiteX60-30215" fmla="*/ 2544063 w 2725697"/>
                      <a:gd name="connsiteY60-30216" fmla="*/ 139048 h 1583132"/>
                      <a:gd name="connsiteX61-30217" fmla="*/ 2604548 w 2725697"/>
                      <a:gd name="connsiteY61-30218" fmla="*/ 114142 h 1583132"/>
                      <a:gd name="connsiteX62-30219" fmla="*/ 2615222 w 2725697"/>
                      <a:gd name="connsiteY62-30220" fmla="*/ 156838 h 1583132"/>
                      <a:gd name="connsiteX63-30221" fmla="*/ 2668592 w 2725697"/>
                      <a:gd name="connsiteY63-30222" fmla="*/ 149722 h 1583132"/>
                      <a:gd name="connsiteX64-30223" fmla="*/ 2704172 w 2725697"/>
                      <a:gd name="connsiteY64-30224" fmla="*/ 156838 h 1583132"/>
                      <a:gd name="connsiteX65-30225" fmla="*/ 2725520 w 2725697"/>
                      <a:gd name="connsiteY65-30226" fmla="*/ 195976 h 1583132"/>
                      <a:gd name="connsiteX66-30227" fmla="*/ 2711288 w 2725697"/>
                      <a:gd name="connsiteY66-30228" fmla="*/ 227998 h 1583132"/>
                      <a:gd name="connsiteX67-30229" fmla="*/ 2661476 w 2725697"/>
                      <a:gd name="connsiteY67-30230" fmla="*/ 302715 h 1583132"/>
                      <a:gd name="connsiteX68-30231" fmla="*/ 2636570 w 2725697"/>
                      <a:gd name="connsiteY68-30232" fmla="*/ 341853 h 1583132"/>
                      <a:gd name="connsiteX69-30233" fmla="*/ 2618780 w 2725697"/>
                      <a:gd name="connsiteY69-30234" fmla="*/ 391665 h 1583132"/>
                      <a:gd name="connsiteX70-30235" fmla="*/ 2604548 w 2725697"/>
                      <a:gd name="connsiteY70-30236" fmla="*/ 416570 h 1583132"/>
                      <a:gd name="connsiteX71-30237" fmla="*/ 2636570 w 2725697"/>
                      <a:gd name="connsiteY71-30238" fmla="*/ 441476 h 1583132"/>
                      <a:gd name="connsiteX72-30239" fmla="*/ 2611664 w 2725697"/>
                      <a:gd name="connsiteY72-30240" fmla="*/ 494846 h 1583132"/>
                      <a:gd name="connsiteX73-30241" fmla="*/ 2633012 w 2725697"/>
                      <a:gd name="connsiteY73-30242" fmla="*/ 548216 h 1583132"/>
                      <a:gd name="connsiteX74-30243" fmla="*/ 2590316 w 2725697"/>
                      <a:gd name="connsiteY74-30244" fmla="*/ 537542 h 1583132"/>
                      <a:gd name="connsiteX75-30245" fmla="*/ 2544063 w 2725697"/>
                      <a:gd name="connsiteY75-30246" fmla="*/ 526868 h 1583132"/>
                      <a:gd name="connsiteX76-30247" fmla="*/ 2572527 w 2725697"/>
                      <a:gd name="connsiteY76-30248" fmla="*/ 558889 h 1583132"/>
                      <a:gd name="connsiteX77-30249" fmla="*/ 2544063 w 2725697"/>
                      <a:gd name="connsiteY77-30250" fmla="*/ 605143 h 1583132"/>
                      <a:gd name="connsiteX78-30251" fmla="*/ 2522715 w 2725697"/>
                      <a:gd name="connsiteY78-30252" fmla="*/ 612259 h 1583132"/>
                      <a:gd name="connsiteX79-30253" fmla="*/ 2512041 w 2725697"/>
                      <a:gd name="connsiteY79-30254" fmla="*/ 644281 h 1583132"/>
                      <a:gd name="connsiteX80-30255" fmla="*/ 2476461 w 2725697"/>
                      <a:gd name="connsiteY80-30256" fmla="*/ 676303 h 1583132"/>
                      <a:gd name="connsiteX81-30257" fmla="*/ 2462229 w 2725697"/>
                      <a:gd name="connsiteY81-30258" fmla="*/ 708324 h 1583132"/>
                      <a:gd name="connsiteX82-30259" fmla="*/ 2426650 w 2725697"/>
                      <a:gd name="connsiteY82-30260" fmla="*/ 711882 h 1583132"/>
                      <a:gd name="connsiteX83-30261" fmla="*/ 2394628 w 2725697"/>
                      <a:gd name="connsiteY83-30262" fmla="*/ 715440 h 1583132"/>
                      <a:gd name="connsiteX84-30263" fmla="*/ 2380396 w 2725697"/>
                      <a:gd name="connsiteY84-30264" fmla="*/ 754578 h 1583132"/>
                      <a:gd name="connsiteX85-30265" fmla="*/ 2376838 w 2725697"/>
                      <a:gd name="connsiteY85-30266" fmla="*/ 768810 h 1583132"/>
                      <a:gd name="connsiteX86-30267" fmla="*/ 2337700 w 2725697"/>
                      <a:gd name="connsiteY86-30268" fmla="*/ 825738 h 1583132"/>
                      <a:gd name="connsiteX87-30269" fmla="*/ 2302120 w 2725697"/>
                      <a:gd name="connsiteY87-30270" fmla="*/ 847086 h 1583132"/>
                      <a:gd name="connsiteX88-30271" fmla="*/ 2291446 w 2725697"/>
                      <a:gd name="connsiteY88-30272" fmla="*/ 847086 h 1583132"/>
                      <a:gd name="connsiteX89-30273" fmla="*/ 2270099 w 2725697"/>
                      <a:gd name="connsiteY89-30274" fmla="*/ 871991 h 1583132"/>
                      <a:gd name="connsiteX90-30275" fmla="*/ 2248751 w 2725697"/>
                      <a:gd name="connsiteY90-30276" fmla="*/ 879107 h 1583132"/>
                      <a:gd name="connsiteX91-30277" fmla="*/ 2216729 w 2725697"/>
                      <a:gd name="connsiteY91-30278" fmla="*/ 900455 h 1583132"/>
                      <a:gd name="connsiteX92-30279" fmla="*/ 2174033 w 2725697"/>
                      <a:gd name="connsiteY92-30280" fmla="*/ 907571 h 1583132"/>
                      <a:gd name="connsiteX93-30281" fmla="*/ 2145569 w 2725697"/>
                      <a:gd name="connsiteY93-30282" fmla="*/ 985847 h 1583132"/>
                      <a:gd name="connsiteX94-30283" fmla="*/ 2113548 w 2725697"/>
                      <a:gd name="connsiteY94-30284" fmla="*/ 1039216 h 1583132"/>
                      <a:gd name="connsiteX95-30285" fmla="*/ 2077968 w 2725697"/>
                      <a:gd name="connsiteY95-30286" fmla="*/ 1042774 h 1583132"/>
                      <a:gd name="connsiteX96-30287" fmla="*/ 2053062 w 2725697"/>
                      <a:gd name="connsiteY96-30288" fmla="*/ 1057006 h 1583132"/>
                      <a:gd name="connsiteX97-30289" fmla="*/ 2024598 w 2725697"/>
                      <a:gd name="connsiteY97-30290" fmla="*/ 1064122 h 1583132"/>
                      <a:gd name="connsiteX98-30291" fmla="*/ 1978344 w 2725697"/>
                      <a:gd name="connsiteY98-30292" fmla="*/ 1081912 h 1583132"/>
                      <a:gd name="connsiteX99-30293" fmla="*/ 1960555 w 2725697"/>
                      <a:gd name="connsiteY99-30294" fmla="*/ 1060564 h 1583132"/>
                      <a:gd name="connsiteX100-30295" fmla="*/ 1946323 w 2725697"/>
                      <a:gd name="connsiteY100-30296" fmla="*/ 1081912 h 1583132"/>
                      <a:gd name="connsiteX101-30297" fmla="*/ 1935649 w 2725697"/>
                      <a:gd name="connsiteY101-30298" fmla="*/ 1106818 h 1583132"/>
                      <a:gd name="connsiteX102-30299" fmla="*/ 1900069 w 2725697"/>
                      <a:gd name="connsiteY102-30300" fmla="*/ 1081912 h 1583132"/>
                      <a:gd name="connsiteX103-30301" fmla="*/ 1864489 w 2725697"/>
                      <a:gd name="connsiteY103-30302" fmla="*/ 1089028 h 1583132"/>
                      <a:gd name="connsiteX104-30303" fmla="*/ 1821794 w 2725697"/>
                      <a:gd name="connsiteY104-30304" fmla="*/ 1117492 h 1583132"/>
                      <a:gd name="connsiteX105-30305" fmla="*/ 1793330 w 2725697"/>
                      <a:gd name="connsiteY105-30306" fmla="*/ 1103260 h 1583132"/>
                      <a:gd name="connsiteX106-30307" fmla="*/ 1800446 w 2725697"/>
                      <a:gd name="connsiteY106-30308" fmla="*/ 1078354 h 1583132"/>
                      <a:gd name="connsiteX107-30309" fmla="*/ 1761308 w 2725697"/>
                      <a:gd name="connsiteY107-30310" fmla="*/ 1106818 h 1583132"/>
                      <a:gd name="connsiteX108-30311" fmla="*/ 1761308 w 2725697"/>
                      <a:gd name="connsiteY108-30312" fmla="*/ 1138840 h 1583132"/>
                      <a:gd name="connsiteX109-30313" fmla="*/ 1743518 w 2725697"/>
                      <a:gd name="connsiteY109-30314" fmla="*/ 1128166 h 1583132"/>
                      <a:gd name="connsiteX110-30315" fmla="*/ 1729286 w 2725697"/>
                      <a:gd name="connsiteY110-30316" fmla="*/ 1149514 h 1583132"/>
                      <a:gd name="connsiteX111-30317" fmla="*/ 1722170 w 2725697"/>
                      <a:gd name="connsiteY111-30318" fmla="*/ 1188651 h 1583132"/>
                      <a:gd name="connsiteX112-30319" fmla="*/ 1658127 w 2725697"/>
                      <a:gd name="connsiteY112-30320" fmla="*/ 1188651 h 1583132"/>
                      <a:gd name="connsiteX113-30321" fmla="*/ 1654569 w 2725697"/>
                      <a:gd name="connsiteY113-30322" fmla="*/ 1142398 h 1583132"/>
                      <a:gd name="connsiteX114-30323" fmla="*/ 1594083 w 2725697"/>
                      <a:gd name="connsiteY114-30324" fmla="*/ 1081912 h 1583132"/>
                      <a:gd name="connsiteX115-30325" fmla="*/ 1583409 w 2725697"/>
                      <a:gd name="connsiteY115-30326" fmla="*/ 1053448 h 1583132"/>
                      <a:gd name="connsiteX116-30327" fmla="*/ 1597641 w 2725697"/>
                      <a:gd name="connsiteY116-30328" fmla="*/ 1113934 h 1583132"/>
                      <a:gd name="connsiteX117-30329" fmla="*/ 1569177 w 2725697"/>
                      <a:gd name="connsiteY117-30330" fmla="*/ 1103260 h 1583132"/>
                      <a:gd name="connsiteX118-30331" fmla="*/ 1601199 w 2725697"/>
                      <a:gd name="connsiteY118-30332" fmla="*/ 1174419 h 1583132"/>
                      <a:gd name="connsiteX119-30333" fmla="*/ 1586967 w 2725697"/>
                      <a:gd name="connsiteY119-30334" fmla="*/ 1213557 h 1583132"/>
                      <a:gd name="connsiteX120-30335" fmla="*/ 1572735 w 2725697"/>
                      <a:gd name="connsiteY120-30336" fmla="*/ 1217115 h 1583132"/>
                      <a:gd name="connsiteX121-30337" fmla="*/ 1544271 w 2725697"/>
                      <a:gd name="connsiteY121-30338" fmla="*/ 1192209 h 1583132"/>
                      <a:gd name="connsiteX122-30339" fmla="*/ 1530039 w 2725697"/>
                      <a:gd name="connsiteY122-30340" fmla="*/ 1224231 h 1583132"/>
                      <a:gd name="connsiteX123-30341" fmla="*/ 1505134 w 2725697"/>
                      <a:gd name="connsiteY123-30342" fmla="*/ 1217115 h 1583132"/>
                      <a:gd name="connsiteX124-30343" fmla="*/ 1501576 w 2725697"/>
                      <a:gd name="connsiteY124-30344" fmla="*/ 1181535 h 1583132"/>
                      <a:gd name="connsiteX125-30345" fmla="*/ 1494460 w 2725697"/>
                      <a:gd name="connsiteY125-30346" fmla="*/ 1266927 h 1583132"/>
                      <a:gd name="connsiteX126-30347" fmla="*/ 1451764 w 2725697"/>
                      <a:gd name="connsiteY126-30348" fmla="*/ 1274043 h 1583132"/>
                      <a:gd name="connsiteX127-30349" fmla="*/ 1430416 w 2725697"/>
                      <a:gd name="connsiteY127-30350" fmla="*/ 1288275 h 1583132"/>
                      <a:gd name="connsiteX128-30351" fmla="*/ 1398394 w 2725697"/>
                      <a:gd name="connsiteY128-30352" fmla="*/ 1277601 h 1583132"/>
                      <a:gd name="connsiteX129-30353" fmla="*/ 1362815 w 2725697"/>
                      <a:gd name="connsiteY129-30354" fmla="*/ 1302507 h 1583132"/>
                      <a:gd name="connsiteX130-30355" fmla="*/ 1323677 w 2725697"/>
                      <a:gd name="connsiteY130-30356" fmla="*/ 1284717 h 1583132"/>
                      <a:gd name="connsiteX131-30357" fmla="*/ 1313003 w 2725697"/>
                      <a:gd name="connsiteY131-30358" fmla="*/ 1295391 h 1583132"/>
                      <a:gd name="connsiteX132-30359" fmla="*/ 1288097 w 2725697"/>
                      <a:gd name="connsiteY132-30360" fmla="*/ 1330970 h 1583132"/>
                      <a:gd name="connsiteX133-30361" fmla="*/ 1277423 w 2725697"/>
                      <a:gd name="connsiteY133-30362" fmla="*/ 1309623 h 1583132"/>
                      <a:gd name="connsiteX134-30363" fmla="*/ 1270307 w 2725697"/>
                      <a:gd name="connsiteY134-30364" fmla="*/ 1291833 h 1583132"/>
                      <a:gd name="connsiteX135-30365" fmla="*/ 1256075 w 2725697"/>
                      <a:gd name="connsiteY135-30366" fmla="*/ 1330970 h 1583132"/>
                      <a:gd name="connsiteX136-30367" fmla="*/ 1188474 w 2725697"/>
                      <a:gd name="connsiteY136-30368" fmla="*/ 1338086 h 1583132"/>
                      <a:gd name="connsiteX137-30369" fmla="*/ 1156452 w 2725697"/>
                      <a:gd name="connsiteY137-30370" fmla="*/ 1359434 h 1583132"/>
                      <a:gd name="connsiteX138-30371" fmla="*/ 1088850 w 2725697"/>
                      <a:gd name="connsiteY138-30372" fmla="*/ 1387898 h 1583132"/>
                      <a:gd name="connsiteX139-30373" fmla="*/ 1046155 w 2725697"/>
                      <a:gd name="connsiteY139-30374" fmla="*/ 1430594 h 1583132"/>
                      <a:gd name="connsiteX140-30375" fmla="*/ 978553 w 2725697"/>
                      <a:gd name="connsiteY140-30376" fmla="*/ 1437710 h 1583132"/>
                      <a:gd name="connsiteX141-30377" fmla="*/ 1024807 w 2725697"/>
                      <a:gd name="connsiteY141-30378" fmla="*/ 1476847 h 1583132"/>
                      <a:gd name="connsiteX142-30379" fmla="*/ 1017691 w 2725697"/>
                      <a:gd name="connsiteY142-30380" fmla="*/ 1501753 h 1583132"/>
                      <a:gd name="connsiteX143-30381" fmla="*/ 1042597 w 2725697"/>
                      <a:gd name="connsiteY143-30382" fmla="*/ 1537333 h 1583132"/>
                      <a:gd name="connsiteX144-30383" fmla="*/ 992785 w 2725697"/>
                      <a:gd name="connsiteY144-30384" fmla="*/ 1576471 h 1583132"/>
                      <a:gd name="connsiteX145-30385" fmla="*/ 925183 w 2725697"/>
                      <a:gd name="connsiteY145-30386" fmla="*/ 1580029 h 1583132"/>
                      <a:gd name="connsiteX146-30387" fmla="*/ 910951 w 2725697"/>
                      <a:gd name="connsiteY146-30388" fmla="*/ 1544449 h 1583132"/>
                      <a:gd name="connsiteX147-30389" fmla="*/ 882488 w 2725697"/>
                      <a:gd name="connsiteY147-30390" fmla="*/ 1473289 h 1583132"/>
                      <a:gd name="connsiteX148-30391" fmla="*/ 889604 w 2725697"/>
                      <a:gd name="connsiteY148-30392" fmla="*/ 1419920 h 1583132"/>
                      <a:gd name="connsiteX149-30393" fmla="*/ 903836 w 2725697"/>
                      <a:gd name="connsiteY149-30394" fmla="*/ 1355876 h 1583132"/>
                      <a:gd name="connsiteX150-30395" fmla="*/ 921625 w 2725697"/>
                      <a:gd name="connsiteY150-30396" fmla="*/ 1355876 h 1583132"/>
                      <a:gd name="connsiteX151-30397" fmla="*/ 889604 w 2725697"/>
                      <a:gd name="connsiteY151-30398" fmla="*/ 1334528 h 1583132"/>
                      <a:gd name="connsiteX152-30399" fmla="*/ 861140 w 2725697"/>
                      <a:gd name="connsiteY152-30400" fmla="*/ 1355876 h 1583132"/>
                      <a:gd name="connsiteX153-30401" fmla="*/ 782864 w 2725697"/>
                      <a:gd name="connsiteY153-30402" fmla="*/ 1362992 h 1583132"/>
                      <a:gd name="connsiteX154-30403" fmla="*/ 772190 w 2725697"/>
                      <a:gd name="connsiteY154-30404" fmla="*/ 1338086 h 1583132"/>
                      <a:gd name="connsiteX155-30405" fmla="*/ 722379 w 2725697"/>
                      <a:gd name="connsiteY155-30406" fmla="*/ 1320296 h 1583132"/>
                      <a:gd name="connsiteX156-30407" fmla="*/ 690357 w 2725697"/>
                      <a:gd name="connsiteY156-30408" fmla="*/ 1263369 h 1583132"/>
                      <a:gd name="connsiteX157-30409" fmla="*/ 686799 w 2725697"/>
                      <a:gd name="connsiteY157-30410" fmla="*/ 1309623 h 1583132"/>
                      <a:gd name="connsiteX158-30411" fmla="*/ 665451 w 2725697"/>
                      <a:gd name="connsiteY158-30412" fmla="*/ 1316738 h 1583132"/>
                      <a:gd name="connsiteX159-30413" fmla="*/ 640545 w 2725697"/>
                      <a:gd name="connsiteY159-30414" fmla="*/ 1309623 h 1583132"/>
                      <a:gd name="connsiteX160-30415" fmla="*/ 622755 w 2725697"/>
                      <a:gd name="connsiteY160-30416" fmla="*/ 1327412 h 1583132"/>
                      <a:gd name="connsiteX161-30417" fmla="*/ 583618 w 2725697"/>
                      <a:gd name="connsiteY161-30418" fmla="*/ 1330970 h 1583132"/>
                      <a:gd name="connsiteX162-30419" fmla="*/ 548038 w 2725697"/>
                      <a:gd name="connsiteY162-30420" fmla="*/ 1298949 h 1583132"/>
                      <a:gd name="connsiteX163-30421" fmla="*/ 501784 w 2725697"/>
                      <a:gd name="connsiteY163-30422" fmla="*/ 1313181 h 1583132"/>
                      <a:gd name="connsiteX164-30423" fmla="*/ 444857 w 2725697"/>
                      <a:gd name="connsiteY164-30424" fmla="*/ 1288275 h 1583132"/>
                      <a:gd name="connsiteX165-30425" fmla="*/ 398603 w 2725697"/>
                      <a:gd name="connsiteY165-30426" fmla="*/ 1259811 h 1583132"/>
                      <a:gd name="connsiteX166-30427" fmla="*/ 341675 w 2725697"/>
                      <a:gd name="connsiteY166-30428" fmla="*/ 1249137 h 1583132"/>
                      <a:gd name="connsiteX167-30429" fmla="*/ 345233 w 2725697"/>
                      <a:gd name="connsiteY167-30430" fmla="*/ 1185093 h 1583132"/>
                      <a:gd name="connsiteX168-30431" fmla="*/ 334559 w 2725697"/>
                      <a:gd name="connsiteY168-30432" fmla="*/ 1138840 h 1583132"/>
                      <a:gd name="connsiteX169-30433" fmla="*/ 363023 w 2725697"/>
                      <a:gd name="connsiteY169-30434" fmla="*/ 1103260 h 1583132"/>
                      <a:gd name="connsiteX170-30435" fmla="*/ 338117 w 2725697"/>
                      <a:gd name="connsiteY170-30436" fmla="*/ 1064122 h 1583132"/>
                      <a:gd name="connsiteX171-30437" fmla="*/ 291864 w 2725697"/>
                      <a:gd name="connsiteY171-30438" fmla="*/ 1078354 h 1583132"/>
                      <a:gd name="connsiteX172-30439" fmla="*/ 266958 w 2725697"/>
                      <a:gd name="connsiteY172-30440" fmla="*/ 1053448 h 1583132"/>
                      <a:gd name="connsiteX173-30441" fmla="*/ 224262 w 2725697"/>
                      <a:gd name="connsiteY173-30442" fmla="*/ 1060564 h 1583132"/>
                      <a:gd name="connsiteX174-30443" fmla="*/ 167334 w 2725697"/>
                      <a:gd name="connsiteY174-30444" fmla="*/ 1039216 h 1583132"/>
                      <a:gd name="connsiteX175-30445" fmla="*/ 145987 w 2725697"/>
                      <a:gd name="connsiteY175-30446" fmla="*/ 1007195 h 1583132"/>
                      <a:gd name="connsiteX176-30447" fmla="*/ 192240 w 2725697"/>
                      <a:gd name="connsiteY176-30448" fmla="*/ 964499 h 1583132"/>
                      <a:gd name="connsiteX177-30449" fmla="*/ 231378 w 2725697"/>
                      <a:gd name="connsiteY177-30450" fmla="*/ 943151 h 1583132"/>
                      <a:gd name="connsiteX178-30451" fmla="*/ 263400 w 2725697"/>
                      <a:gd name="connsiteY178-30452" fmla="*/ 957383 h 1583132"/>
                      <a:gd name="connsiteX179-30453" fmla="*/ 281190 w 2725697"/>
                      <a:gd name="connsiteY179-30454" fmla="*/ 893339 h 1583132"/>
                      <a:gd name="connsiteX180-30455" fmla="*/ 256284 w 2725697"/>
                      <a:gd name="connsiteY180-30456" fmla="*/ 832854 h 1583132"/>
                      <a:gd name="connsiteX181-30457" fmla="*/ 217146 w 2725697"/>
                      <a:gd name="connsiteY181-30458" fmla="*/ 847086 h 1583132"/>
                      <a:gd name="connsiteX182-30459" fmla="*/ 192240 w 2725697"/>
                      <a:gd name="connsiteY182-30460" fmla="*/ 829296 h 1583132"/>
                      <a:gd name="connsiteX183-30461" fmla="*/ 167334 w 2725697"/>
                      <a:gd name="connsiteY183-30462" fmla="*/ 847086 h 1583132"/>
                      <a:gd name="connsiteX184-30463" fmla="*/ 121081 w 2725697"/>
                      <a:gd name="connsiteY184-30464" fmla="*/ 829296 h 1583132"/>
                      <a:gd name="connsiteX185-30465" fmla="*/ 106849 w 2725697"/>
                      <a:gd name="connsiteY185-30466" fmla="*/ 807948 h 1583132"/>
                      <a:gd name="connsiteX186-30467" fmla="*/ 92617 w 2725697"/>
                      <a:gd name="connsiteY186-30468" fmla="*/ 772368 h 1583132"/>
                      <a:gd name="connsiteX187-30469" fmla="*/ 39247 w 2725697"/>
                      <a:gd name="connsiteY187-30470" fmla="*/ 758136 h 1583132"/>
                      <a:gd name="connsiteX188-30471" fmla="*/ 21457 w 2725697"/>
                      <a:gd name="connsiteY188-30472" fmla="*/ 765252 h 1583132"/>
                      <a:gd name="connsiteX189-30473" fmla="*/ 109 w 2725697"/>
                      <a:gd name="connsiteY189-30474" fmla="*/ 718998 h 1583132"/>
                      <a:gd name="connsiteX190-30475" fmla="*/ 31041 w 2725697"/>
                      <a:gd name="connsiteY190-30476" fmla="*/ 696585 h 1583132"/>
                      <a:gd name="connsiteX191-30477" fmla="*/ 66830 w 2725697"/>
                      <a:gd name="connsiteY191-30478" fmla="*/ 689296 h 1583132"/>
                      <a:gd name="connsiteX192-30479" fmla="*/ 79885 w 2725697"/>
                      <a:gd name="connsiteY192-30480" fmla="*/ 664619 h 1583132"/>
                      <a:gd name="connsiteX193-30481" fmla="*/ 104831 w 2725697"/>
                      <a:gd name="connsiteY193-30482" fmla="*/ 652768 h 1583132"/>
                      <a:gd name="connsiteX194-30483" fmla="*/ 152709 w 2725697"/>
                      <a:gd name="connsiteY194-30484" fmla="*/ 674310 h 1583132"/>
                      <a:gd name="connsiteX195-30485" fmla="*/ 207583 w 2725697"/>
                      <a:gd name="connsiteY195-30486" fmla="*/ 698821 h 1583132"/>
                      <a:gd name="connsiteX196-30487" fmla="*/ 250525 w 2725697"/>
                      <a:gd name="connsiteY196-30488" fmla="*/ 710726 h 1583132"/>
                      <a:gd name="connsiteX197-30489" fmla="*/ 281537 w 2725697"/>
                      <a:gd name="connsiteY197-30490" fmla="*/ 670246 h 1583132"/>
                      <a:gd name="connsiteX198-30491" fmla="*/ 348335 w 2725697"/>
                      <a:gd name="connsiteY198-30492" fmla="*/ 639290 h 1583132"/>
                      <a:gd name="connsiteX199-30493" fmla="*/ 403205 w 2725697"/>
                      <a:gd name="connsiteY199-30494" fmla="*/ 615477 h 1583132"/>
                      <a:gd name="connsiteX200-30495" fmla="*/ 451242 w 2725697"/>
                      <a:gd name="connsiteY200-30496" fmla="*/ 564940 h 1583132"/>
                      <a:gd name="connsiteX0-30497" fmla="*/ 451242 w 2725697"/>
                      <a:gd name="connsiteY0-30498" fmla="*/ 564940 h 1583132"/>
                      <a:gd name="connsiteX1-30499" fmla="*/ 491473 w 2725697"/>
                      <a:gd name="connsiteY1-30500" fmla="*/ 594046 h 1583132"/>
                      <a:gd name="connsiteX2-30501" fmla="*/ 493860 w 2725697"/>
                      <a:gd name="connsiteY2-30502" fmla="*/ 625002 h 1583132"/>
                      <a:gd name="connsiteX3-30503" fmla="*/ 691867 w 2725697"/>
                      <a:gd name="connsiteY3-30504" fmla="*/ 584521 h 1583132"/>
                      <a:gd name="connsiteX4-30505" fmla="*/ 896720 w 2725697"/>
                      <a:gd name="connsiteY4-30506" fmla="*/ 498404 h 1583132"/>
                      <a:gd name="connsiteX5-30507" fmla="*/ 918067 w 2725697"/>
                      <a:gd name="connsiteY5-30508" fmla="*/ 530426 h 1583132"/>
                      <a:gd name="connsiteX6-30509" fmla="*/ 946531 w 2725697"/>
                      <a:gd name="connsiteY6-30510" fmla="*/ 477056 h 1583132"/>
                      <a:gd name="connsiteX7-30511" fmla="*/ 989227 w 2725697"/>
                      <a:gd name="connsiteY7-30512" fmla="*/ 487730 h 1583132"/>
                      <a:gd name="connsiteX8-30513" fmla="*/ 1024807 w 2725697"/>
                      <a:gd name="connsiteY8-30514" fmla="*/ 473498 h 1583132"/>
                      <a:gd name="connsiteX9-30515" fmla="*/ 1063944 w 2725697"/>
                      <a:gd name="connsiteY9-30516" fmla="*/ 441476 h 1583132"/>
                      <a:gd name="connsiteX10-30517" fmla="*/ 1113756 w 2725697"/>
                      <a:gd name="connsiteY10-30518" fmla="*/ 448592 h 1583132"/>
                      <a:gd name="connsiteX11-30519" fmla="*/ 1152894 w 2725697"/>
                      <a:gd name="connsiteY11-30520" fmla="*/ 437918 h 1583132"/>
                      <a:gd name="connsiteX12-30521" fmla="*/ 1163568 w 2725697"/>
                      <a:gd name="connsiteY12-30522" fmla="*/ 494846 h 1583132"/>
                      <a:gd name="connsiteX13-30523" fmla="*/ 1192032 w 2725697"/>
                      <a:gd name="connsiteY13-30524" fmla="*/ 519752 h 1583132"/>
                      <a:gd name="connsiteX14-30525" fmla="*/ 1188474 w 2725697"/>
                      <a:gd name="connsiteY14-30526" fmla="*/ 562447 h 1583132"/>
                      <a:gd name="connsiteX15-30527" fmla="*/ 1181358 w 2725697"/>
                      <a:gd name="connsiteY15-30528" fmla="*/ 601585 h 1583132"/>
                      <a:gd name="connsiteX16-30529" fmla="*/ 1156452 w 2725697"/>
                      <a:gd name="connsiteY16-30530" fmla="*/ 626491 h 1583132"/>
                      <a:gd name="connsiteX17-30531" fmla="*/ 1120872 w 2725697"/>
                      <a:gd name="connsiteY17-30532" fmla="*/ 679861 h 1583132"/>
                      <a:gd name="connsiteX18-30533" fmla="*/ 1145778 w 2725697"/>
                      <a:gd name="connsiteY18-30534" fmla="*/ 694093 h 1583132"/>
                      <a:gd name="connsiteX19-30535" fmla="*/ 1188474 w 2725697"/>
                      <a:gd name="connsiteY19-30536" fmla="*/ 665629 h 1583132"/>
                      <a:gd name="connsiteX20-30537" fmla="*/ 1224053 w 2725697"/>
                      <a:gd name="connsiteY20-30538" fmla="*/ 733230 h 1583132"/>
                      <a:gd name="connsiteX21-30539" fmla="*/ 1259633 w 2725697"/>
                      <a:gd name="connsiteY21-30540" fmla="*/ 736788 h 1583132"/>
                      <a:gd name="connsiteX22-30541" fmla="*/ 1305887 w 2725697"/>
                      <a:gd name="connsiteY22-30542" fmla="*/ 747462 h 1583132"/>
                      <a:gd name="connsiteX23-30543" fmla="*/ 1341467 w 2725697"/>
                      <a:gd name="connsiteY23-30544" fmla="*/ 690535 h 1583132"/>
                      <a:gd name="connsiteX24-30545" fmla="*/ 1380604 w 2725697"/>
                      <a:gd name="connsiteY24-30546" fmla="*/ 665629 h 1583132"/>
                      <a:gd name="connsiteX25-30547" fmla="*/ 1433974 w 2725697"/>
                      <a:gd name="connsiteY25-30548" fmla="*/ 690535 h 1583132"/>
                      <a:gd name="connsiteX26-30549" fmla="*/ 1462438 w 2725697"/>
                      <a:gd name="connsiteY26-30550" fmla="*/ 704767 h 1583132"/>
                      <a:gd name="connsiteX27-30551" fmla="*/ 1487344 w 2725697"/>
                      <a:gd name="connsiteY27-30552" fmla="*/ 694093 h 1583132"/>
                      <a:gd name="connsiteX28-30553" fmla="*/ 1476670 w 2725697"/>
                      <a:gd name="connsiteY28-30554" fmla="*/ 654955 h 1583132"/>
                      <a:gd name="connsiteX29-30555" fmla="*/ 1480228 w 2725697"/>
                      <a:gd name="connsiteY29-30556" fmla="*/ 612259 h 1583132"/>
                      <a:gd name="connsiteX30-30557" fmla="*/ 1515808 w 2725697"/>
                      <a:gd name="connsiteY30-30558" fmla="*/ 580237 h 1583132"/>
                      <a:gd name="connsiteX31-30559" fmla="*/ 1586967 w 2725697"/>
                      <a:gd name="connsiteY31-30560" fmla="*/ 590911 h 1583132"/>
                      <a:gd name="connsiteX32-30561" fmla="*/ 1654569 w 2725697"/>
                      <a:gd name="connsiteY32-30562" fmla="*/ 615817 h 1583132"/>
                      <a:gd name="connsiteX33-30563" fmla="*/ 1700822 w 2725697"/>
                      <a:gd name="connsiteY33-30564" fmla="*/ 615817 h 1583132"/>
                      <a:gd name="connsiteX34-30565" fmla="*/ 1739960 w 2725697"/>
                      <a:gd name="connsiteY34-30566" fmla="*/ 601585 h 1583132"/>
                      <a:gd name="connsiteX35-30567" fmla="*/ 1757750 w 2725697"/>
                      <a:gd name="connsiteY35-30568" fmla="*/ 598027 h 1583132"/>
                      <a:gd name="connsiteX36-30569" fmla="*/ 1775540 w 2725697"/>
                      <a:gd name="connsiteY36-30570" fmla="*/ 630049 h 1583132"/>
                      <a:gd name="connsiteX37-30571" fmla="*/ 1718612 w 2725697"/>
                      <a:gd name="connsiteY37-30572" fmla="*/ 704767 h 1583132"/>
                      <a:gd name="connsiteX38-30573" fmla="*/ 1704380 w 2725697"/>
                      <a:gd name="connsiteY38-30574" fmla="*/ 747462 h 1583132"/>
                      <a:gd name="connsiteX39-30575" fmla="*/ 1739960 w 2725697"/>
                      <a:gd name="connsiteY39-30576" fmla="*/ 761694 h 1583132"/>
                      <a:gd name="connsiteX40-30577" fmla="*/ 1836025 w 2725697"/>
                      <a:gd name="connsiteY40-30578" fmla="*/ 743904 h 1583132"/>
                      <a:gd name="connsiteX41-30579" fmla="*/ 1889395 w 2725697"/>
                      <a:gd name="connsiteY41-30580" fmla="*/ 708324 h 1583132"/>
                      <a:gd name="connsiteX42-30581" fmla="*/ 1932091 w 2725697"/>
                      <a:gd name="connsiteY42-30582" fmla="*/ 722556 h 1583132"/>
                      <a:gd name="connsiteX43-30583" fmla="*/ 1956997 w 2725697"/>
                      <a:gd name="connsiteY43-30584" fmla="*/ 754578 h 1583132"/>
                      <a:gd name="connsiteX44-30585" fmla="*/ 1992576 w 2725697"/>
                      <a:gd name="connsiteY44-30586" fmla="*/ 715440 h 1583132"/>
                      <a:gd name="connsiteX45-30587" fmla="*/ 2003250 w 2725697"/>
                      <a:gd name="connsiteY45-30588" fmla="*/ 558889 h 1583132"/>
                      <a:gd name="connsiteX46-30589" fmla="*/ 2021040 w 2725697"/>
                      <a:gd name="connsiteY46-30590" fmla="*/ 491288 h 1583132"/>
                      <a:gd name="connsiteX47-30591" fmla="*/ 2070852 w 2725697"/>
                      <a:gd name="connsiteY47-30592" fmla="*/ 445034 h 1583132"/>
                      <a:gd name="connsiteX48-30593" fmla="*/ 2088642 w 2725697"/>
                      <a:gd name="connsiteY48-30594" fmla="*/ 348969 h 1583132"/>
                      <a:gd name="connsiteX49-30595" fmla="*/ 2085084 w 2725697"/>
                      <a:gd name="connsiteY49-30596" fmla="*/ 299157 h 1583132"/>
                      <a:gd name="connsiteX50-30597" fmla="*/ 2149127 w 2725697"/>
                      <a:gd name="connsiteY50-30598" fmla="*/ 267135 h 1583132"/>
                      <a:gd name="connsiteX51-30599" fmla="*/ 2170475 w 2725697"/>
                      <a:gd name="connsiteY51-30600" fmla="*/ 224440 h 1583132"/>
                      <a:gd name="connsiteX52-30601" fmla="*/ 2163359 w 2725697"/>
                      <a:gd name="connsiteY52-30602" fmla="*/ 142606 h 1583132"/>
                      <a:gd name="connsiteX53-30603" fmla="*/ 2191823 w 2725697"/>
                      <a:gd name="connsiteY53-30604" fmla="*/ 96353 h 1583132"/>
                      <a:gd name="connsiteX54-30605" fmla="*/ 2255867 w 2725697"/>
                      <a:gd name="connsiteY54-30606" fmla="*/ 92795 h 1583132"/>
                      <a:gd name="connsiteX55-30607" fmla="*/ 2302120 w 2725697"/>
                      <a:gd name="connsiteY55-30608" fmla="*/ 64331 h 1583132"/>
                      <a:gd name="connsiteX56-30609" fmla="*/ 2351932 w 2725697"/>
                      <a:gd name="connsiteY56-30610" fmla="*/ 28751 h 1583132"/>
                      <a:gd name="connsiteX57-30611" fmla="*/ 2387512 w 2725697"/>
                      <a:gd name="connsiteY57-30612" fmla="*/ 287 h 1583132"/>
                      <a:gd name="connsiteX58-30613" fmla="*/ 2430208 w 2725697"/>
                      <a:gd name="connsiteY58-30614" fmla="*/ 46541 h 1583132"/>
                      <a:gd name="connsiteX59-30615" fmla="*/ 2476461 w 2725697"/>
                      <a:gd name="connsiteY59-30616" fmla="*/ 128374 h 1583132"/>
                      <a:gd name="connsiteX60-30617" fmla="*/ 2494251 w 2725697"/>
                      <a:gd name="connsiteY60-30618" fmla="*/ 160396 h 1583132"/>
                      <a:gd name="connsiteX61-30619" fmla="*/ 2544063 w 2725697"/>
                      <a:gd name="connsiteY61-30620" fmla="*/ 139048 h 1583132"/>
                      <a:gd name="connsiteX62-30621" fmla="*/ 2604548 w 2725697"/>
                      <a:gd name="connsiteY62-30622" fmla="*/ 114142 h 1583132"/>
                      <a:gd name="connsiteX63-30623" fmla="*/ 2615222 w 2725697"/>
                      <a:gd name="connsiteY63-30624" fmla="*/ 156838 h 1583132"/>
                      <a:gd name="connsiteX64-30625" fmla="*/ 2668592 w 2725697"/>
                      <a:gd name="connsiteY64-30626" fmla="*/ 149722 h 1583132"/>
                      <a:gd name="connsiteX65-30627" fmla="*/ 2704172 w 2725697"/>
                      <a:gd name="connsiteY65-30628" fmla="*/ 156838 h 1583132"/>
                      <a:gd name="connsiteX66-30629" fmla="*/ 2725520 w 2725697"/>
                      <a:gd name="connsiteY66-30630" fmla="*/ 195976 h 1583132"/>
                      <a:gd name="connsiteX67-30631" fmla="*/ 2711288 w 2725697"/>
                      <a:gd name="connsiteY67-30632" fmla="*/ 227998 h 1583132"/>
                      <a:gd name="connsiteX68-30633" fmla="*/ 2661476 w 2725697"/>
                      <a:gd name="connsiteY68-30634" fmla="*/ 302715 h 1583132"/>
                      <a:gd name="connsiteX69-30635" fmla="*/ 2636570 w 2725697"/>
                      <a:gd name="connsiteY69-30636" fmla="*/ 341853 h 1583132"/>
                      <a:gd name="connsiteX70-30637" fmla="*/ 2618780 w 2725697"/>
                      <a:gd name="connsiteY70-30638" fmla="*/ 391665 h 1583132"/>
                      <a:gd name="connsiteX71-30639" fmla="*/ 2604548 w 2725697"/>
                      <a:gd name="connsiteY71-30640" fmla="*/ 416570 h 1583132"/>
                      <a:gd name="connsiteX72-30641" fmla="*/ 2636570 w 2725697"/>
                      <a:gd name="connsiteY72-30642" fmla="*/ 441476 h 1583132"/>
                      <a:gd name="connsiteX73-30643" fmla="*/ 2611664 w 2725697"/>
                      <a:gd name="connsiteY73-30644" fmla="*/ 494846 h 1583132"/>
                      <a:gd name="connsiteX74-30645" fmla="*/ 2633012 w 2725697"/>
                      <a:gd name="connsiteY74-30646" fmla="*/ 548216 h 1583132"/>
                      <a:gd name="connsiteX75-30647" fmla="*/ 2590316 w 2725697"/>
                      <a:gd name="connsiteY75-30648" fmla="*/ 537542 h 1583132"/>
                      <a:gd name="connsiteX76-30649" fmla="*/ 2544063 w 2725697"/>
                      <a:gd name="connsiteY76-30650" fmla="*/ 526868 h 1583132"/>
                      <a:gd name="connsiteX77-30651" fmla="*/ 2572527 w 2725697"/>
                      <a:gd name="connsiteY77-30652" fmla="*/ 558889 h 1583132"/>
                      <a:gd name="connsiteX78-30653" fmla="*/ 2544063 w 2725697"/>
                      <a:gd name="connsiteY78-30654" fmla="*/ 605143 h 1583132"/>
                      <a:gd name="connsiteX79-30655" fmla="*/ 2522715 w 2725697"/>
                      <a:gd name="connsiteY79-30656" fmla="*/ 612259 h 1583132"/>
                      <a:gd name="connsiteX80-30657" fmla="*/ 2512041 w 2725697"/>
                      <a:gd name="connsiteY80-30658" fmla="*/ 644281 h 1583132"/>
                      <a:gd name="connsiteX81-30659" fmla="*/ 2476461 w 2725697"/>
                      <a:gd name="connsiteY81-30660" fmla="*/ 676303 h 1583132"/>
                      <a:gd name="connsiteX82-30661" fmla="*/ 2462229 w 2725697"/>
                      <a:gd name="connsiteY82-30662" fmla="*/ 708324 h 1583132"/>
                      <a:gd name="connsiteX83-30663" fmla="*/ 2426650 w 2725697"/>
                      <a:gd name="connsiteY83-30664" fmla="*/ 711882 h 1583132"/>
                      <a:gd name="connsiteX84-30665" fmla="*/ 2394628 w 2725697"/>
                      <a:gd name="connsiteY84-30666" fmla="*/ 715440 h 1583132"/>
                      <a:gd name="connsiteX85-30667" fmla="*/ 2380396 w 2725697"/>
                      <a:gd name="connsiteY85-30668" fmla="*/ 754578 h 1583132"/>
                      <a:gd name="connsiteX86-30669" fmla="*/ 2376838 w 2725697"/>
                      <a:gd name="connsiteY86-30670" fmla="*/ 768810 h 1583132"/>
                      <a:gd name="connsiteX87-30671" fmla="*/ 2337700 w 2725697"/>
                      <a:gd name="connsiteY87-30672" fmla="*/ 825738 h 1583132"/>
                      <a:gd name="connsiteX88-30673" fmla="*/ 2302120 w 2725697"/>
                      <a:gd name="connsiteY88-30674" fmla="*/ 847086 h 1583132"/>
                      <a:gd name="connsiteX89-30675" fmla="*/ 2291446 w 2725697"/>
                      <a:gd name="connsiteY89-30676" fmla="*/ 847086 h 1583132"/>
                      <a:gd name="connsiteX90-30677" fmla="*/ 2270099 w 2725697"/>
                      <a:gd name="connsiteY90-30678" fmla="*/ 871991 h 1583132"/>
                      <a:gd name="connsiteX91-30679" fmla="*/ 2248751 w 2725697"/>
                      <a:gd name="connsiteY91-30680" fmla="*/ 879107 h 1583132"/>
                      <a:gd name="connsiteX92-30681" fmla="*/ 2216729 w 2725697"/>
                      <a:gd name="connsiteY92-30682" fmla="*/ 900455 h 1583132"/>
                      <a:gd name="connsiteX93-30683" fmla="*/ 2174033 w 2725697"/>
                      <a:gd name="connsiteY93-30684" fmla="*/ 907571 h 1583132"/>
                      <a:gd name="connsiteX94-30685" fmla="*/ 2145569 w 2725697"/>
                      <a:gd name="connsiteY94-30686" fmla="*/ 985847 h 1583132"/>
                      <a:gd name="connsiteX95-30687" fmla="*/ 2113548 w 2725697"/>
                      <a:gd name="connsiteY95-30688" fmla="*/ 1039216 h 1583132"/>
                      <a:gd name="connsiteX96-30689" fmla="*/ 2077968 w 2725697"/>
                      <a:gd name="connsiteY96-30690" fmla="*/ 1042774 h 1583132"/>
                      <a:gd name="connsiteX97-30691" fmla="*/ 2053062 w 2725697"/>
                      <a:gd name="connsiteY97-30692" fmla="*/ 1057006 h 1583132"/>
                      <a:gd name="connsiteX98-30693" fmla="*/ 2024598 w 2725697"/>
                      <a:gd name="connsiteY98-30694" fmla="*/ 1064122 h 1583132"/>
                      <a:gd name="connsiteX99-30695" fmla="*/ 1978344 w 2725697"/>
                      <a:gd name="connsiteY99-30696" fmla="*/ 1081912 h 1583132"/>
                      <a:gd name="connsiteX100-30697" fmla="*/ 1960555 w 2725697"/>
                      <a:gd name="connsiteY100-30698" fmla="*/ 1060564 h 1583132"/>
                      <a:gd name="connsiteX101-30699" fmla="*/ 1946323 w 2725697"/>
                      <a:gd name="connsiteY101-30700" fmla="*/ 1081912 h 1583132"/>
                      <a:gd name="connsiteX102-30701" fmla="*/ 1935649 w 2725697"/>
                      <a:gd name="connsiteY102-30702" fmla="*/ 1106818 h 1583132"/>
                      <a:gd name="connsiteX103-30703" fmla="*/ 1900069 w 2725697"/>
                      <a:gd name="connsiteY103-30704" fmla="*/ 1081912 h 1583132"/>
                      <a:gd name="connsiteX104-30705" fmla="*/ 1864489 w 2725697"/>
                      <a:gd name="connsiteY104-30706" fmla="*/ 1089028 h 1583132"/>
                      <a:gd name="connsiteX105-30707" fmla="*/ 1821794 w 2725697"/>
                      <a:gd name="connsiteY105-30708" fmla="*/ 1117492 h 1583132"/>
                      <a:gd name="connsiteX106-30709" fmla="*/ 1793330 w 2725697"/>
                      <a:gd name="connsiteY106-30710" fmla="*/ 1103260 h 1583132"/>
                      <a:gd name="connsiteX107-30711" fmla="*/ 1800446 w 2725697"/>
                      <a:gd name="connsiteY107-30712" fmla="*/ 1078354 h 1583132"/>
                      <a:gd name="connsiteX108-30713" fmla="*/ 1761308 w 2725697"/>
                      <a:gd name="connsiteY108-30714" fmla="*/ 1106818 h 1583132"/>
                      <a:gd name="connsiteX109-30715" fmla="*/ 1761308 w 2725697"/>
                      <a:gd name="connsiteY109-30716" fmla="*/ 1138840 h 1583132"/>
                      <a:gd name="connsiteX110-30717" fmla="*/ 1743518 w 2725697"/>
                      <a:gd name="connsiteY110-30718" fmla="*/ 1128166 h 1583132"/>
                      <a:gd name="connsiteX111-30719" fmla="*/ 1729286 w 2725697"/>
                      <a:gd name="connsiteY111-30720" fmla="*/ 1149514 h 1583132"/>
                      <a:gd name="connsiteX112-30721" fmla="*/ 1722170 w 2725697"/>
                      <a:gd name="connsiteY112-30722" fmla="*/ 1188651 h 1583132"/>
                      <a:gd name="connsiteX113-30723" fmla="*/ 1658127 w 2725697"/>
                      <a:gd name="connsiteY113-30724" fmla="*/ 1188651 h 1583132"/>
                      <a:gd name="connsiteX114-30725" fmla="*/ 1654569 w 2725697"/>
                      <a:gd name="connsiteY114-30726" fmla="*/ 1142398 h 1583132"/>
                      <a:gd name="connsiteX115-30727" fmla="*/ 1594083 w 2725697"/>
                      <a:gd name="connsiteY115-30728" fmla="*/ 1081912 h 1583132"/>
                      <a:gd name="connsiteX116-30729" fmla="*/ 1583409 w 2725697"/>
                      <a:gd name="connsiteY116-30730" fmla="*/ 1053448 h 1583132"/>
                      <a:gd name="connsiteX117-30731" fmla="*/ 1597641 w 2725697"/>
                      <a:gd name="connsiteY117-30732" fmla="*/ 1113934 h 1583132"/>
                      <a:gd name="connsiteX118-30733" fmla="*/ 1569177 w 2725697"/>
                      <a:gd name="connsiteY118-30734" fmla="*/ 1103260 h 1583132"/>
                      <a:gd name="connsiteX119-30735" fmla="*/ 1601199 w 2725697"/>
                      <a:gd name="connsiteY119-30736" fmla="*/ 1174419 h 1583132"/>
                      <a:gd name="connsiteX120-30737" fmla="*/ 1586967 w 2725697"/>
                      <a:gd name="connsiteY120-30738" fmla="*/ 1213557 h 1583132"/>
                      <a:gd name="connsiteX121-30739" fmla="*/ 1572735 w 2725697"/>
                      <a:gd name="connsiteY121-30740" fmla="*/ 1217115 h 1583132"/>
                      <a:gd name="connsiteX122-30741" fmla="*/ 1544271 w 2725697"/>
                      <a:gd name="connsiteY122-30742" fmla="*/ 1192209 h 1583132"/>
                      <a:gd name="connsiteX123-30743" fmla="*/ 1530039 w 2725697"/>
                      <a:gd name="connsiteY123-30744" fmla="*/ 1224231 h 1583132"/>
                      <a:gd name="connsiteX124-30745" fmla="*/ 1505134 w 2725697"/>
                      <a:gd name="connsiteY124-30746" fmla="*/ 1217115 h 1583132"/>
                      <a:gd name="connsiteX125-30747" fmla="*/ 1501576 w 2725697"/>
                      <a:gd name="connsiteY125-30748" fmla="*/ 1181535 h 1583132"/>
                      <a:gd name="connsiteX126-30749" fmla="*/ 1494460 w 2725697"/>
                      <a:gd name="connsiteY126-30750" fmla="*/ 1266927 h 1583132"/>
                      <a:gd name="connsiteX127-30751" fmla="*/ 1451764 w 2725697"/>
                      <a:gd name="connsiteY127-30752" fmla="*/ 1274043 h 1583132"/>
                      <a:gd name="connsiteX128-30753" fmla="*/ 1430416 w 2725697"/>
                      <a:gd name="connsiteY128-30754" fmla="*/ 1288275 h 1583132"/>
                      <a:gd name="connsiteX129-30755" fmla="*/ 1398394 w 2725697"/>
                      <a:gd name="connsiteY129-30756" fmla="*/ 1277601 h 1583132"/>
                      <a:gd name="connsiteX130-30757" fmla="*/ 1362815 w 2725697"/>
                      <a:gd name="connsiteY130-30758" fmla="*/ 1302507 h 1583132"/>
                      <a:gd name="connsiteX131-30759" fmla="*/ 1323677 w 2725697"/>
                      <a:gd name="connsiteY131-30760" fmla="*/ 1284717 h 1583132"/>
                      <a:gd name="connsiteX132-30761" fmla="*/ 1313003 w 2725697"/>
                      <a:gd name="connsiteY132-30762" fmla="*/ 1295391 h 1583132"/>
                      <a:gd name="connsiteX133-30763" fmla="*/ 1288097 w 2725697"/>
                      <a:gd name="connsiteY133-30764" fmla="*/ 1330970 h 1583132"/>
                      <a:gd name="connsiteX134-30765" fmla="*/ 1277423 w 2725697"/>
                      <a:gd name="connsiteY134-30766" fmla="*/ 1309623 h 1583132"/>
                      <a:gd name="connsiteX135-30767" fmla="*/ 1270307 w 2725697"/>
                      <a:gd name="connsiteY135-30768" fmla="*/ 1291833 h 1583132"/>
                      <a:gd name="connsiteX136-30769" fmla="*/ 1256075 w 2725697"/>
                      <a:gd name="connsiteY136-30770" fmla="*/ 1330970 h 1583132"/>
                      <a:gd name="connsiteX137-30771" fmla="*/ 1188474 w 2725697"/>
                      <a:gd name="connsiteY137-30772" fmla="*/ 1338086 h 1583132"/>
                      <a:gd name="connsiteX138-30773" fmla="*/ 1156452 w 2725697"/>
                      <a:gd name="connsiteY138-30774" fmla="*/ 1359434 h 1583132"/>
                      <a:gd name="connsiteX139-30775" fmla="*/ 1088850 w 2725697"/>
                      <a:gd name="connsiteY139-30776" fmla="*/ 1387898 h 1583132"/>
                      <a:gd name="connsiteX140-30777" fmla="*/ 1046155 w 2725697"/>
                      <a:gd name="connsiteY140-30778" fmla="*/ 1430594 h 1583132"/>
                      <a:gd name="connsiteX141-30779" fmla="*/ 978553 w 2725697"/>
                      <a:gd name="connsiteY141-30780" fmla="*/ 1437710 h 1583132"/>
                      <a:gd name="connsiteX142-30781" fmla="*/ 1024807 w 2725697"/>
                      <a:gd name="connsiteY142-30782" fmla="*/ 1476847 h 1583132"/>
                      <a:gd name="connsiteX143-30783" fmla="*/ 1017691 w 2725697"/>
                      <a:gd name="connsiteY143-30784" fmla="*/ 1501753 h 1583132"/>
                      <a:gd name="connsiteX144-30785" fmla="*/ 1042597 w 2725697"/>
                      <a:gd name="connsiteY144-30786" fmla="*/ 1537333 h 1583132"/>
                      <a:gd name="connsiteX145-30787" fmla="*/ 992785 w 2725697"/>
                      <a:gd name="connsiteY145-30788" fmla="*/ 1576471 h 1583132"/>
                      <a:gd name="connsiteX146-30789" fmla="*/ 925183 w 2725697"/>
                      <a:gd name="connsiteY146-30790" fmla="*/ 1580029 h 1583132"/>
                      <a:gd name="connsiteX147-30791" fmla="*/ 910951 w 2725697"/>
                      <a:gd name="connsiteY147-30792" fmla="*/ 1544449 h 1583132"/>
                      <a:gd name="connsiteX148-30793" fmla="*/ 882488 w 2725697"/>
                      <a:gd name="connsiteY148-30794" fmla="*/ 1473289 h 1583132"/>
                      <a:gd name="connsiteX149-30795" fmla="*/ 889604 w 2725697"/>
                      <a:gd name="connsiteY149-30796" fmla="*/ 1419920 h 1583132"/>
                      <a:gd name="connsiteX150-30797" fmla="*/ 903836 w 2725697"/>
                      <a:gd name="connsiteY150-30798" fmla="*/ 1355876 h 1583132"/>
                      <a:gd name="connsiteX151-30799" fmla="*/ 921625 w 2725697"/>
                      <a:gd name="connsiteY151-30800" fmla="*/ 1355876 h 1583132"/>
                      <a:gd name="connsiteX152-30801" fmla="*/ 889604 w 2725697"/>
                      <a:gd name="connsiteY152-30802" fmla="*/ 1334528 h 1583132"/>
                      <a:gd name="connsiteX153-30803" fmla="*/ 861140 w 2725697"/>
                      <a:gd name="connsiteY153-30804" fmla="*/ 1355876 h 1583132"/>
                      <a:gd name="connsiteX154-30805" fmla="*/ 782864 w 2725697"/>
                      <a:gd name="connsiteY154-30806" fmla="*/ 1362992 h 1583132"/>
                      <a:gd name="connsiteX155-30807" fmla="*/ 772190 w 2725697"/>
                      <a:gd name="connsiteY155-30808" fmla="*/ 1338086 h 1583132"/>
                      <a:gd name="connsiteX156-30809" fmla="*/ 722379 w 2725697"/>
                      <a:gd name="connsiteY156-30810" fmla="*/ 1320296 h 1583132"/>
                      <a:gd name="connsiteX157-30811" fmla="*/ 690357 w 2725697"/>
                      <a:gd name="connsiteY157-30812" fmla="*/ 1263369 h 1583132"/>
                      <a:gd name="connsiteX158-30813" fmla="*/ 686799 w 2725697"/>
                      <a:gd name="connsiteY158-30814" fmla="*/ 1309623 h 1583132"/>
                      <a:gd name="connsiteX159-30815" fmla="*/ 665451 w 2725697"/>
                      <a:gd name="connsiteY159-30816" fmla="*/ 1316738 h 1583132"/>
                      <a:gd name="connsiteX160-30817" fmla="*/ 640545 w 2725697"/>
                      <a:gd name="connsiteY160-30818" fmla="*/ 1309623 h 1583132"/>
                      <a:gd name="connsiteX161-30819" fmla="*/ 622755 w 2725697"/>
                      <a:gd name="connsiteY161-30820" fmla="*/ 1327412 h 1583132"/>
                      <a:gd name="connsiteX162-30821" fmla="*/ 583618 w 2725697"/>
                      <a:gd name="connsiteY162-30822" fmla="*/ 1330970 h 1583132"/>
                      <a:gd name="connsiteX163-30823" fmla="*/ 548038 w 2725697"/>
                      <a:gd name="connsiteY163-30824" fmla="*/ 1298949 h 1583132"/>
                      <a:gd name="connsiteX164-30825" fmla="*/ 501784 w 2725697"/>
                      <a:gd name="connsiteY164-30826" fmla="*/ 1313181 h 1583132"/>
                      <a:gd name="connsiteX165-30827" fmla="*/ 444857 w 2725697"/>
                      <a:gd name="connsiteY165-30828" fmla="*/ 1288275 h 1583132"/>
                      <a:gd name="connsiteX166-30829" fmla="*/ 398603 w 2725697"/>
                      <a:gd name="connsiteY166-30830" fmla="*/ 1259811 h 1583132"/>
                      <a:gd name="connsiteX167-30831" fmla="*/ 341675 w 2725697"/>
                      <a:gd name="connsiteY167-30832" fmla="*/ 1249137 h 1583132"/>
                      <a:gd name="connsiteX168-30833" fmla="*/ 345233 w 2725697"/>
                      <a:gd name="connsiteY168-30834" fmla="*/ 1185093 h 1583132"/>
                      <a:gd name="connsiteX169-30835" fmla="*/ 334559 w 2725697"/>
                      <a:gd name="connsiteY169-30836" fmla="*/ 1138840 h 1583132"/>
                      <a:gd name="connsiteX170-30837" fmla="*/ 363023 w 2725697"/>
                      <a:gd name="connsiteY170-30838" fmla="*/ 1103260 h 1583132"/>
                      <a:gd name="connsiteX171-30839" fmla="*/ 338117 w 2725697"/>
                      <a:gd name="connsiteY171-30840" fmla="*/ 1064122 h 1583132"/>
                      <a:gd name="connsiteX172-30841" fmla="*/ 291864 w 2725697"/>
                      <a:gd name="connsiteY172-30842" fmla="*/ 1078354 h 1583132"/>
                      <a:gd name="connsiteX173-30843" fmla="*/ 266958 w 2725697"/>
                      <a:gd name="connsiteY173-30844" fmla="*/ 1053448 h 1583132"/>
                      <a:gd name="connsiteX174-30845" fmla="*/ 224262 w 2725697"/>
                      <a:gd name="connsiteY174-30846" fmla="*/ 1060564 h 1583132"/>
                      <a:gd name="connsiteX175-30847" fmla="*/ 167334 w 2725697"/>
                      <a:gd name="connsiteY175-30848" fmla="*/ 1039216 h 1583132"/>
                      <a:gd name="connsiteX176-30849" fmla="*/ 145987 w 2725697"/>
                      <a:gd name="connsiteY176-30850" fmla="*/ 1007195 h 1583132"/>
                      <a:gd name="connsiteX177-30851" fmla="*/ 192240 w 2725697"/>
                      <a:gd name="connsiteY177-30852" fmla="*/ 964499 h 1583132"/>
                      <a:gd name="connsiteX178-30853" fmla="*/ 231378 w 2725697"/>
                      <a:gd name="connsiteY178-30854" fmla="*/ 943151 h 1583132"/>
                      <a:gd name="connsiteX179-30855" fmla="*/ 263400 w 2725697"/>
                      <a:gd name="connsiteY179-30856" fmla="*/ 957383 h 1583132"/>
                      <a:gd name="connsiteX180-30857" fmla="*/ 281190 w 2725697"/>
                      <a:gd name="connsiteY180-30858" fmla="*/ 893339 h 1583132"/>
                      <a:gd name="connsiteX181-30859" fmla="*/ 256284 w 2725697"/>
                      <a:gd name="connsiteY181-30860" fmla="*/ 832854 h 1583132"/>
                      <a:gd name="connsiteX182-30861" fmla="*/ 217146 w 2725697"/>
                      <a:gd name="connsiteY182-30862" fmla="*/ 847086 h 1583132"/>
                      <a:gd name="connsiteX183-30863" fmla="*/ 192240 w 2725697"/>
                      <a:gd name="connsiteY183-30864" fmla="*/ 829296 h 1583132"/>
                      <a:gd name="connsiteX184-30865" fmla="*/ 167334 w 2725697"/>
                      <a:gd name="connsiteY184-30866" fmla="*/ 847086 h 1583132"/>
                      <a:gd name="connsiteX185-30867" fmla="*/ 121081 w 2725697"/>
                      <a:gd name="connsiteY185-30868" fmla="*/ 829296 h 1583132"/>
                      <a:gd name="connsiteX186-30869" fmla="*/ 106849 w 2725697"/>
                      <a:gd name="connsiteY186-30870" fmla="*/ 807948 h 1583132"/>
                      <a:gd name="connsiteX187-30871" fmla="*/ 92617 w 2725697"/>
                      <a:gd name="connsiteY187-30872" fmla="*/ 772368 h 1583132"/>
                      <a:gd name="connsiteX188-30873" fmla="*/ 39247 w 2725697"/>
                      <a:gd name="connsiteY188-30874" fmla="*/ 758136 h 1583132"/>
                      <a:gd name="connsiteX189-30875" fmla="*/ 21457 w 2725697"/>
                      <a:gd name="connsiteY189-30876" fmla="*/ 765252 h 1583132"/>
                      <a:gd name="connsiteX190-30877" fmla="*/ 109 w 2725697"/>
                      <a:gd name="connsiteY190-30878" fmla="*/ 718998 h 1583132"/>
                      <a:gd name="connsiteX191-30879" fmla="*/ 31041 w 2725697"/>
                      <a:gd name="connsiteY191-30880" fmla="*/ 696585 h 1583132"/>
                      <a:gd name="connsiteX192-30881" fmla="*/ 66830 w 2725697"/>
                      <a:gd name="connsiteY192-30882" fmla="*/ 689296 h 1583132"/>
                      <a:gd name="connsiteX193-30883" fmla="*/ 79885 w 2725697"/>
                      <a:gd name="connsiteY193-30884" fmla="*/ 664619 h 1583132"/>
                      <a:gd name="connsiteX194-30885" fmla="*/ 104831 w 2725697"/>
                      <a:gd name="connsiteY194-30886" fmla="*/ 652768 h 1583132"/>
                      <a:gd name="connsiteX195-30887" fmla="*/ 152709 w 2725697"/>
                      <a:gd name="connsiteY195-30888" fmla="*/ 674310 h 1583132"/>
                      <a:gd name="connsiteX196-30889" fmla="*/ 207583 w 2725697"/>
                      <a:gd name="connsiteY196-30890" fmla="*/ 698821 h 1583132"/>
                      <a:gd name="connsiteX197-30891" fmla="*/ 250525 w 2725697"/>
                      <a:gd name="connsiteY197-30892" fmla="*/ 710726 h 1583132"/>
                      <a:gd name="connsiteX198-30893" fmla="*/ 281537 w 2725697"/>
                      <a:gd name="connsiteY198-30894" fmla="*/ 670246 h 1583132"/>
                      <a:gd name="connsiteX199-30895" fmla="*/ 348335 w 2725697"/>
                      <a:gd name="connsiteY199-30896" fmla="*/ 639290 h 1583132"/>
                      <a:gd name="connsiteX200-30897" fmla="*/ 403205 w 2725697"/>
                      <a:gd name="connsiteY200-30898" fmla="*/ 615477 h 1583132"/>
                      <a:gd name="connsiteX201-30899" fmla="*/ 451242 w 2725697"/>
                      <a:gd name="connsiteY201-30900" fmla="*/ 564940 h 1583132"/>
                      <a:gd name="connsiteX0-30901" fmla="*/ 451242 w 2725697"/>
                      <a:gd name="connsiteY0-30902" fmla="*/ 564940 h 1583132"/>
                      <a:gd name="connsiteX1-30903" fmla="*/ 491473 w 2725697"/>
                      <a:gd name="connsiteY1-30904" fmla="*/ 594046 h 1583132"/>
                      <a:gd name="connsiteX2-30905" fmla="*/ 493860 w 2725697"/>
                      <a:gd name="connsiteY2-30906" fmla="*/ 625002 h 1583132"/>
                      <a:gd name="connsiteX3-30907" fmla="*/ 601213 w 2725697"/>
                      <a:gd name="connsiteY3-30908" fmla="*/ 634527 h 1583132"/>
                      <a:gd name="connsiteX4-30909" fmla="*/ 691867 w 2725697"/>
                      <a:gd name="connsiteY4-30910" fmla="*/ 584521 h 1583132"/>
                      <a:gd name="connsiteX5-30911" fmla="*/ 896720 w 2725697"/>
                      <a:gd name="connsiteY5-30912" fmla="*/ 498404 h 1583132"/>
                      <a:gd name="connsiteX6-30913" fmla="*/ 918067 w 2725697"/>
                      <a:gd name="connsiteY6-30914" fmla="*/ 530426 h 1583132"/>
                      <a:gd name="connsiteX7-30915" fmla="*/ 946531 w 2725697"/>
                      <a:gd name="connsiteY7-30916" fmla="*/ 477056 h 1583132"/>
                      <a:gd name="connsiteX8-30917" fmla="*/ 989227 w 2725697"/>
                      <a:gd name="connsiteY8-30918" fmla="*/ 487730 h 1583132"/>
                      <a:gd name="connsiteX9-30919" fmla="*/ 1024807 w 2725697"/>
                      <a:gd name="connsiteY9-30920" fmla="*/ 473498 h 1583132"/>
                      <a:gd name="connsiteX10-30921" fmla="*/ 1063944 w 2725697"/>
                      <a:gd name="connsiteY10-30922" fmla="*/ 441476 h 1583132"/>
                      <a:gd name="connsiteX11-30923" fmla="*/ 1113756 w 2725697"/>
                      <a:gd name="connsiteY11-30924" fmla="*/ 448592 h 1583132"/>
                      <a:gd name="connsiteX12-30925" fmla="*/ 1152894 w 2725697"/>
                      <a:gd name="connsiteY12-30926" fmla="*/ 437918 h 1583132"/>
                      <a:gd name="connsiteX13-30927" fmla="*/ 1163568 w 2725697"/>
                      <a:gd name="connsiteY13-30928" fmla="*/ 494846 h 1583132"/>
                      <a:gd name="connsiteX14-30929" fmla="*/ 1192032 w 2725697"/>
                      <a:gd name="connsiteY14-30930" fmla="*/ 519752 h 1583132"/>
                      <a:gd name="connsiteX15-30931" fmla="*/ 1188474 w 2725697"/>
                      <a:gd name="connsiteY15-30932" fmla="*/ 562447 h 1583132"/>
                      <a:gd name="connsiteX16-30933" fmla="*/ 1181358 w 2725697"/>
                      <a:gd name="connsiteY16-30934" fmla="*/ 601585 h 1583132"/>
                      <a:gd name="connsiteX17-30935" fmla="*/ 1156452 w 2725697"/>
                      <a:gd name="connsiteY17-30936" fmla="*/ 626491 h 1583132"/>
                      <a:gd name="connsiteX18-30937" fmla="*/ 1120872 w 2725697"/>
                      <a:gd name="connsiteY18-30938" fmla="*/ 679861 h 1583132"/>
                      <a:gd name="connsiteX19-30939" fmla="*/ 1145778 w 2725697"/>
                      <a:gd name="connsiteY19-30940" fmla="*/ 694093 h 1583132"/>
                      <a:gd name="connsiteX20-30941" fmla="*/ 1188474 w 2725697"/>
                      <a:gd name="connsiteY20-30942" fmla="*/ 665629 h 1583132"/>
                      <a:gd name="connsiteX21-30943" fmla="*/ 1224053 w 2725697"/>
                      <a:gd name="connsiteY21-30944" fmla="*/ 733230 h 1583132"/>
                      <a:gd name="connsiteX22-30945" fmla="*/ 1259633 w 2725697"/>
                      <a:gd name="connsiteY22-30946" fmla="*/ 736788 h 1583132"/>
                      <a:gd name="connsiteX23-30947" fmla="*/ 1305887 w 2725697"/>
                      <a:gd name="connsiteY23-30948" fmla="*/ 747462 h 1583132"/>
                      <a:gd name="connsiteX24-30949" fmla="*/ 1341467 w 2725697"/>
                      <a:gd name="connsiteY24-30950" fmla="*/ 690535 h 1583132"/>
                      <a:gd name="connsiteX25-30951" fmla="*/ 1380604 w 2725697"/>
                      <a:gd name="connsiteY25-30952" fmla="*/ 665629 h 1583132"/>
                      <a:gd name="connsiteX26-30953" fmla="*/ 1433974 w 2725697"/>
                      <a:gd name="connsiteY26-30954" fmla="*/ 690535 h 1583132"/>
                      <a:gd name="connsiteX27-30955" fmla="*/ 1462438 w 2725697"/>
                      <a:gd name="connsiteY27-30956" fmla="*/ 704767 h 1583132"/>
                      <a:gd name="connsiteX28-30957" fmla="*/ 1487344 w 2725697"/>
                      <a:gd name="connsiteY28-30958" fmla="*/ 694093 h 1583132"/>
                      <a:gd name="connsiteX29-30959" fmla="*/ 1476670 w 2725697"/>
                      <a:gd name="connsiteY29-30960" fmla="*/ 654955 h 1583132"/>
                      <a:gd name="connsiteX30-30961" fmla="*/ 1480228 w 2725697"/>
                      <a:gd name="connsiteY30-30962" fmla="*/ 612259 h 1583132"/>
                      <a:gd name="connsiteX31-30963" fmla="*/ 1515808 w 2725697"/>
                      <a:gd name="connsiteY31-30964" fmla="*/ 580237 h 1583132"/>
                      <a:gd name="connsiteX32-30965" fmla="*/ 1586967 w 2725697"/>
                      <a:gd name="connsiteY32-30966" fmla="*/ 590911 h 1583132"/>
                      <a:gd name="connsiteX33-30967" fmla="*/ 1654569 w 2725697"/>
                      <a:gd name="connsiteY33-30968" fmla="*/ 615817 h 1583132"/>
                      <a:gd name="connsiteX34-30969" fmla="*/ 1700822 w 2725697"/>
                      <a:gd name="connsiteY34-30970" fmla="*/ 615817 h 1583132"/>
                      <a:gd name="connsiteX35-30971" fmla="*/ 1739960 w 2725697"/>
                      <a:gd name="connsiteY35-30972" fmla="*/ 601585 h 1583132"/>
                      <a:gd name="connsiteX36-30973" fmla="*/ 1757750 w 2725697"/>
                      <a:gd name="connsiteY36-30974" fmla="*/ 598027 h 1583132"/>
                      <a:gd name="connsiteX37-30975" fmla="*/ 1775540 w 2725697"/>
                      <a:gd name="connsiteY37-30976" fmla="*/ 630049 h 1583132"/>
                      <a:gd name="connsiteX38-30977" fmla="*/ 1718612 w 2725697"/>
                      <a:gd name="connsiteY38-30978" fmla="*/ 704767 h 1583132"/>
                      <a:gd name="connsiteX39-30979" fmla="*/ 1704380 w 2725697"/>
                      <a:gd name="connsiteY39-30980" fmla="*/ 747462 h 1583132"/>
                      <a:gd name="connsiteX40-30981" fmla="*/ 1739960 w 2725697"/>
                      <a:gd name="connsiteY40-30982" fmla="*/ 761694 h 1583132"/>
                      <a:gd name="connsiteX41-30983" fmla="*/ 1836025 w 2725697"/>
                      <a:gd name="connsiteY41-30984" fmla="*/ 743904 h 1583132"/>
                      <a:gd name="connsiteX42-30985" fmla="*/ 1889395 w 2725697"/>
                      <a:gd name="connsiteY42-30986" fmla="*/ 708324 h 1583132"/>
                      <a:gd name="connsiteX43-30987" fmla="*/ 1932091 w 2725697"/>
                      <a:gd name="connsiteY43-30988" fmla="*/ 722556 h 1583132"/>
                      <a:gd name="connsiteX44-30989" fmla="*/ 1956997 w 2725697"/>
                      <a:gd name="connsiteY44-30990" fmla="*/ 754578 h 1583132"/>
                      <a:gd name="connsiteX45-30991" fmla="*/ 1992576 w 2725697"/>
                      <a:gd name="connsiteY45-30992" fmla="*/ 715440 h 1583132"/>
                      <a:gd name="connsiteX46-30993" fmla="*/ 2003250 w 2725697"/>
                      <a:gd name="connsiteY46-30994" fmla="*/ 558889 h 1583132"/>
                      <a:gd name="connsiteX47-30995" fmla="*/ 2021040 w 2725697"/>
                      <a:gd name="connsiteY47-30996" fmla="*/ 491288 h 1583132"/>
                      <a:gd name="connsiteX48-30997" fmla="*/ 2070852 w 2725697"/>
                      <a:gd name="connsiteY48-30998" fmla="*/ 445034 h 1583132"/>
                      <a:gd name="connsiteX49-30999" fmla="*/ 2088642 w 2725697"/>
                      <a:gd name="connsiteY49-31000" fmla="*/ 348969 h 1583132"/>
                      <a:gd name="connsiteX50-31001" fmla="*/ 2085084 w 2725697"/>
                      <a:gd name="connsiteY50-31002" fmla="*/ 299157 h 1583132"/>
                      <a:gd name="connsiteX51-31003" fmla="*/ 2149127 w 2725697"/>
                      <a:gd name="connsiteY51-31004" fmla="*/ 267135 h 1583132"/>
                      <a:gd name="connsiteX52-31005" fmla="*/ 2170475 w 2725697"/>
                      <a:gd name="connsiteY52-31006" fmla="*/ 224440 h 1583132"/>
                      <a:gd name="connsiteX53-31007" fmla="*/ 2163359 w 2725697"/>
                      <a:gd name="connsiteY53-31008" fmla="*/ 142606 h 1583132"/>
                      <a:gd name="connsiteX54-31009" fmla="*/ 2191823 w 2725697"/>
                      <a:gd name="connsiteY54-31010" fmla="*/ 96353 h 1583132"/>
                      <a:gd name="connsiteX55-31011" fmla="*/ 2255867 w 2725697"/>
                      <a:gd name="connsiteY55-31012" fmla="*/ 92795 h 1583132"/>
                      <a:gd name="connsiteX56-31013" fmla="*/ 2302120 w 2725697"/>
                      <a:gd name="connsiteY56-31014" fmla="*/ 64331 h 1583132"/>
                      <a:gd name="connsiteX57-31015" fmla="*/ 2351932 w 2725697"/>
                      <a:gd name="connsiteY57-31016" fmla="*/ 28751 h 1583132"/>
                      <a:gd name="connsiteX58-31017" fmla="*/ 2387512 w 2725697"/>
                      <a:gd name="connsiteY58-31018" fmla="*/ 287 h 1583132"/>
                      <a:gd name="connsiteX59-31019" fmla="*/ 2430208 w 2725697"/>
                      <a:gd name="connsiteY59-31020" fmla="*/ 46541 h 1583132"/>
                      <a:gd name="connsiteX60-31021" fmla="*/ 2476461 w 2725697"/>
                      <a:gd name="connsiteY60-31022" fmla="*/ 128374 h 1583132"/>
                      <a:gd name="connsiteX61-31023" fmla="*/ 2494251 w 2725697"/>
                      <a:gd name="connsiteY61-31024" fmla="*/ 160396 h 1583132"/>
                      <a:gd name="connsiteX62-31025" fmla="*/ 2544063 w 2725697"/>
                      <a:gd name="connsiteY62-31026" fmla="*/ 139048 h 1583132"/>
                      <a:gd name="connsiteX63-31027" fmla="*/ 2604548 w 2725697"/>
                      <a:gd name="connsiteY63-31028" fmla="*/ 114142 h 1583132"/>
                      <a:gd name="connsiteX64-31029" fmla="*/ 2615222 w 2725697"/>
                      <a:gd name="connsiteY64-31030" fmla="*/ 156838 h 1583132"/>
                      <a:gd name="connsiteX65-31031" fmla="*/ 2668592 w 2725697"/>
                      <a:gd name="connsiteY65-31032" fmla="*/ 149722 h 1583132"/>
                      <a:gd name="connsiteX66-31033" fmla="*/ 2704172 w 2725697"/>
                      <a:gd name="connsiteY66-31034" fmla="*/ 156838 h 1583132"/>
                      <a:gd name="connsiteX67-31035" fmla="*/ 2725520 w 2725697"/>
                      <a:gd name="connsiteY67-31036" fmla="*/ 195976 h 1583132"/>
                      <a:gd name="connsiteX68-31037" fmla="*/ 2711288 w 2725697"/>
                      <a:gd name="connsiteY68-31038" fmla="*/ 227998 h 1583132"/>
                      <a:gd name="connsiteX69-31039" fmla="*/ 2661476 w 2725697"/>
                      <a:gd name="connsiteY69-31040" fmla="*/ 302715 h 1583132"/>
                      <a:gd name="connsiteX70-31041" fmla="*/ 2636570 w 2725697"/>
                      <a:gd name="connsiteY70-31042" fmla="*/ 341853 h 1583132"/>
                      <a:gd name="connsiteX71-31043" fmla="*/ 2618780 w 2725697"/>
                      <a:gd name="connsiteY71-31044" fmla="*/ 391665 h 1583132"/>
                      <a:gd name="connsiteX72-31045" fmla="*/ 2604548 w 2725697"/>
                      <a:gd name="connsiteY72-31046" fmla="*/ 416570 h 1583132"/>
                      <a:gd name="connsiteX73-31047" fmla="*/ 2636570 w 2725697"/>
                      <a:gd name="connsiteY73-31048" fmla="*/ 441476 h 1583132"/>
                      <a:gd name="connsiteX74-31049" fmla="*/ 2611664 w 2725697"/>
                      <a:gd name="connsiteY74-31050" fmla="*/ 494846 h 1583132"/>
                      <a:gd name="connsiteX75-31051" fmla="*/ 2633012 w 2725697"/>
                      <a:gd name="connsiteY75-31052" fmla="*/ 548216 h 1583132"/>
                      <a:gd name="connsiteX76-31053" fmla="*/ 2590316 w 2725697"/>
                      <a:gd name="connsiteY76-31054" fmla="*/ 537542 h 1583132"/>
                      <a:gd name="connsiteX77-31055" fmla="*/ 2544063 w 2725697"/>
                      <a:gd name="connsiteY77-31056" fmla="*/ 526868 h 1583132"/>
                      <a:gd name="connsiteX78-31057" fmla="*/ 2572527 w 2725697"/>
                      <a:gd name="connsiteY78-31058" fmla="*/ 558889 h 1583132"/>
                      <a:gd name="connsiteX79-31059" fmla="*/ 2544063 w 2725697"/>
                      <a:gd name="connsiteY79-31060" fmla="*/ 605143 h 1583132"/>
                      <a:gd name="connsiteX80-31061" fmla="*/ 2522715 w 2725697"/>
                      <a:gd name="connsiteY80-31062" fmla="*/ 612259 h 1583132"/>
                      <a:gd name="connsiteX81-31063" fmla="*/ 2512041 w 2725697"/>
                      <a:gd name="connsiteY81-31064" fmla="*/ 644281 h 1583132"/>
                      <a:gd name="connsiteX82-31065" fmla="*/ 2476461 w 2725697"/>
                      <a:gd name="connsiteY82-31066" fmla="*/ 676303 h 1583132"/>
                      <a:gd name="connsiteX83-31067" fmla="*/ 2462229 w 2725697"/>
                      <a:gd name="connsiteY83-31068" fmla="*/ 708324 h 1583132"/>
                      <a:gd name="connsiteX84-31069" fmla="*/ 2426650 w 2725697"/>
                      <a:gd name="connsiteY84-31070" fmla="*/ 711882 h 1583132"/>
                      <a:gd name="connsiteX85-31071" fmla="*/ 2394628 w 2725697"/>
                      <a:gd name="connsiteY85-31072" fmla="*/ 715440 h 1583132"/>
                      <a:gd name="connsiteX86-31073" fmla="*/ 2380396 w 2725697"/>
                      <a:gd name="connsiteY86-31074" fmla="*/ 754578 h 1583132"/>
                      <a:gd name="connsiteX87-31075" fmla="*/ 2376838 w 2725697"/>
                      <a:gd name="connsiteY87-31076" fmla="*/ 768810 h 1583132"/>
                      <a:gd name="connsiteX88-31077" fmla="*/ 2337700 w 2725697"/>
                      <a:gd name="connsiteY88-31078" fmla="*/ 825738 h 1583132"/>
                      <a:gd name="connsiteX89-31079" fmla="*/ 2302120 w 2725697"/>
                      <a:gd name="connsiteY89-31080" fmla="*/ 847086 h 1583132"/>
                      <a:gd name="connsiteX90-31081" fmla="*/ 2291446 w 2725697"/>
                      <a:gd name="connsiteY90-31082" fmla="*/ 847086 h 1583132"/>
                      <a:gd name="connsiteX91-31083" fmla="*/ 2270099 w 2725697"/>
                      <a:gd name="connsiteY91-31084" fmla="*/ 871991 h 1583132"/>
                      <a:gd name="connsiteX92-31085" fmla="*/ 2248751 w 2725697"/>
                      <a:gd name="connsiteY92-31086" fmla="*/ 879107 h 1583132"/>
                      <a:gd name="connsiteX93-31087" fmla="*/ 2216729 w 2725697"/>
                      <a:gd name="connsiteY93-31088" fmla="*/ 900455 h 1583132"/>
                      <a:gd name="connsiteX94-31089" fmla="*/ 2174033 w 2725697"/>
                      <a:gd name="connsiteY94-31090" fmla="*/ 907571 h 1583132"/>
                      <a:gd name="connsiteX95-31091" fmla="*/ 2145569 w 2725697"/>
                      <a:gd name="connsiteY95-31092" fmla="*/ 985847 h 1583132"/>
                      <a:gd name="connsiteX96-31093" fmla="*/ 2113548 w 2725697"/>
                      <a:gd name="connsiteY96-31094" fmla="*/ 1039216 h 1583132"/>
                      <a:gd name="connsiteX97-31095" fmla="*/ 2077968 w 2725697"/>
                      <a:gd name="connsiteY97-31096" fmla="*/ 1042774 h 1583132"/>
                      <a:gd name="connsiteX98-31097" fmla="*/ 2053062 w 2725697"/>
                      <a:gd name="connsiteY98-31098" fmla="*/ 1057006 h 1583132"/>
                      <a:gd name="connsiteX99-31099" fmla="*/ 2024598 w 2725697"/>
                      <a:gd name="connsiteY99-31100" fmla="*/ 1064122 h 1583132"/>
                      <a:gd name="connsiteX100-31101" fmla="*/ 1978344 w 2725697"/>
                      <a:gd name="connsiteY100-31102" fmla="*/ 1081912 h 1583132"/>
                      <a:gd name="connsiteX101-31103" fmla="*/ 1960555 w 2725697"/>
                      <a:gd name="connsiteY101-31104" fmla="*/ 1060564 h 1583132"/>
                      <a:gd name="connsiteX102-31105" fmla="*/ 1946323 w 2725697"/>
                      <a:gd name="connsiteY102-31106" fmla="*/ 1081912 h 1583132"/>
                      <a:gd name="connsiteX103-31107" fmla="*/ 1935649 w 2725697"/>
                      <a:gd name="connsiteY103-31108" fmla="*/ 1106818 h 1583132"/>
                      <a:gd name="connsiteX104-31109" fmla="*/ 1900069 w 2725697"/>
                      <a:gd name="connsiteY104-31110" fmla="*/ 1081912 h 1583132"/>
                      <a:gd name="connsiteX105-31111" fmla="*/ 1864489 w 2725697"/>
                      <a:gd name="connsiteY105-31112" fmla="*/ 1089028 h 1583132"/>
                      <a:gd name="connsiteX106-31113" fmla="*/ 1821794 w 2725697"/>
                      <a:gd name="connsiteY106-31114" fmla="*/ 1117492 h 1583132"/>
                      <a:gd name="connsiteX107-31115" fmla="*/ 1793330 w 2725697"/>
                      <a:gd name="connsiteY107-31116" fmla="*/ 1103260 h 1583132"/>
                      <a:gd name="connsiteX108-31117" fmla="*/ 1800446 w 2725697"/>
                      <a:gd name="connsiteY108-31118" fmla="*/ 1078354 h 1583132"/>
                      <a:gd name="connsiteX109-31119" fmla="*/ 1761308 w 2725697"/>
                      <a:gd name="connsiteY109-31120" fmla="*/ 1106818 h 1583132"/>
                      <a:gd name="connsiteX110-31121" fmla="*/ 1761308 w 2725697"/>
                      <a:gd name="connsiteY110-31122" fmla="*/ 1138840 h 1583132"/>
                      <a:gd name="connsiteX111-31123" fmla="*/ 1743518 w 2725697"/>
                      <a:gd name="connsiteY111-31124" fmla="*/ 1128166 h 1583132"/>
                      <a:gd name="connsiteX112-31125" fmla="*/ 1729286 w 2725697"/>
                      <a:gd name="connsiteY112-31126" fmla="*/ 1149514 h 1583132"/>
                      <a:gd name="connsiteX113-31127" fmla="*/ 1722170 w 2725697"/>
                      <a:gd name="connsiteY113-31128" fmla="*/ 1188651 h 1583132"/>
                      <a:gd name="connsiteX114-31129" fmla="*/ 1658127 w 2725697"/>
                      <a:gd name="connsiteY114-31130" fmla="*/ 1188651 h 1583132"/>
                      <a:gd name="connsiteX115-31131" fmla="*/ 1654569 w 2725697"/>
                      <a:gd name="connsiteY115-31132" fmla="*/ 1142398 h 1583132"/>
                      <a:gd name="connsiteX116-31133" fmla="*/ 1594083 w 2725697"/>
                      <a:gd name="connsiteY116-31134" fmla="*/ 1081912 h 1583132"/>
                      <a:gd name="connsiteX117-31135" fmla="*/ 1583409 w 2725697"/>
                      <a:gd name="connsiteY117-31136" fmla="*/ 1053448 h 1583132"/>
                      <a:gd name="connsiteX118-31137" fmla="*/ 1597641 w 2725697"/>
                      <a:gd name="connsiteY118-31138" fmla="*/ 1113934 h 1583132"/>
                      <a:gd name="connsiteX119-31139" fmla="*/ 1569177 w 2725697"/>
                      <a:gd name="connsiteY119-31140" fmla="*/ 1103260 h 1583132"/>
                      <a:gd name="connsiteX120-31141" fmla="*/ 1601199 w 2725697"/>
                      <a:gd name="connsiteY120-31142" fmla="*/ 1174419 h 1583132"/>
                      <a:gd name="connsiteX121-31143" fmla="*/ 1586967 w 2725697"/>
                      <a:gd name="connsiteY121-31144" fmla="*/ 1213557 h 1583132"/>
                      <a:gd name="connsiteX122-31145" fmla="*/ 1572735 w 2725697"/>
                      <a:gd name="connsiteY122-31146" fmla="*/ 1217115 h 1583132"/>
                      <a:gd name="connsiteX123-31147" fmla="*/ 1544271 w 2725697"/>
                      <a:gd name="connsiteY123-31148" fmla="*/ 1192209 h 1583132"/>
                      <a:gd name="connsiteX124-31149" fmla="*/ 1530039 w 2725697"/>
                      <a:gd name="connsiteY124-31150" fmla="*/ 1224231 h 1583132"/>
                      <a:gd name="connsiteX125-31151" fmla="*/ 1505134 w 2725697"/>
                      <a:gd name="connsiteY125-31152" fmla="*/ 1217115 h 1583132"/>
                      <a:gd name="connsiteX126-31153" fmla="*/ 1501576 w 2725697"/>
                      <a:gd name="connsiteY126-31154" fmla="*/ 1181535 h 1583132"/>
                      <a:gd name="connsiteX127-31155" fmla="*/ 1494460 w 2725697"/>
                      <a:gd name="connsiteY127-31156" fmla="*/ 1266927 h 1583132"/>
                      <a:gd name="connsiteX128-31157" fmla="*/ 1451764 w 2725697"/>
                      <a:gd name="connsiteY128-31158" fmla="*/ 1274043 h 1583132"/>
                      <a:gd name="connsiteX129-31159" fmla="*/ 1430416 w 2725697"/>
                      <a:gd name="connsiteY129-31160" fmla="*/ 1288275 h 1583132"/>
                      <a:gd name="connsiteX130-31161" fmla="*/ 1398394 w 2725697"/>
                      <a:gd name="connsiteY130-31162" fmla="*/ 1277601 h 1583132"/>
                      <a:gd name="connsiteX131-31163" fmla="*/ 1362815 w 2725697"/>
                      <a:gd name="connsiteY131-31164" fmla="*/ 1302507 h 1583132"/>
                      <a:gd name="connsiteX132-31165" fmla="*/ 1323677 w 2725697"/>
                      <a:gd name="connsiteY132-31166" fmla="*/ 1284717 h 1583132"/>
                      <a:gd name="connsiteX133-31167" fmla="*/ 1313003 w 2725697"/>
                      <a:gd name="connsiteY133-31168" fmla="*/ 1295391 h 1583132"/>
                      <a:gd name="connsiteX134-31169" fmla="*/ 1288097 w 2725697"/>
                      <a:gd name="connsiteY134-31170" fmla="*/ 1330970 h 1583132"/>
                      <a:gd name="connsiteX135-31171" fmla="*/ 1277423 w 2725697"/>
                      <a:gd name="connsiteY135-31172" fmla="*/ 1309623 h 1583132"/>
                      <a:gd name="connsiteX136-31173" fmla="*/ 1270307 w 2725697"/>
                      <a:gd name="connsiteY136-31174" fmla="*/ 1291833 h 1583132"/>
                      <a:gd name="connsiteX137-31175" fmla="*/ 1256075 w 2725697"/>
                      <a:gd name="connsiteY137-31176" fmla="*/ 1330970 h 1583132"/>
                      <a:gd name="connsiteX138-31177" fmla="*/ 1188474 w 2725697"/>
                      <a:gd name="connsiteY138-31178" fmla="*/ 1338086 h 1583132"/>
                      <a:gd name="connsiteX139-31179" fmla="*/ 1156452 w 2725697"/>
                      <a:gd name="connsiteY139-31180" fmla="*/ 1359434 h 1583132"/>
                      <a:gd name="connsiteX140-31181" fmla="*/ 1088850 w 2725697"/>
                      <a:gd name="connsiteY140-31182" fmla="*/ 1387898 h 1583132"/>
                      <a:gd name="connsiteX141-31183" fmla="*/ 1046155 w 2725697"/>
                      <a:gd name="connsiteY141-31184" fmla="*/ 1430594 h 1583132"/>
                      <a:gd name="connsiteX142-31185" fmla="*/ 978553 w 2725697"/>
                      <a:gd name="connsiteY142-31186" fmla="*/ 1437710 h 1583132"/>
                      <a:gd name="connsiteX143-31187" fmla="*/ 1024807 w 2725697"/>
                      <a:gd name="connsiteY143-31188" fmla="*/ 1476847 h 1583132"/>
                      <a:gd name="connsiteX144-31189" fmla="*/ 1017691 w 2725697"/>
                      <a:gd name="connsiteY144-31190" fmla="*/ 1501753 h 1583132"/>
                      <a:gd name="connsiteX145-31191" fmla="*/ 1042597 w 2725697"/>
                      <a:gd name="connsiteY145-31192" fmla="*/ 1537333 h 1583132"/>
                      <a:gd name="connsiteX146-31193" fmla="*/ 992785 w 2725697"/>
                      <a:gd name="connsiteY146-31194" fmla="*/ 1576471 h 1583132"/>
                      <a:gd name="connsiteX147-31195" fmla="*/ 925183 w 2725697"/>
                      <a:gd name="connsiteY147-31196" fmla="*/ 1580029 h 1583132"/>
                      <a:gd name="connsiteX148-31197" fmla="*/ 910951 w 2725697"/>
                      <a:gd name="connsiteY148-31198" fmla="*/ 1544449 h 1583132"/>
                      <a:gd name="connsiteX149-31199" fmla="*/ 882488 w 2725697"/>
                      <a:gd name="connsiteY149-31200" fmla="*/ 1473289 h 1583132"/>
                      <a:gd name="connsiteX150-31201" fmla="*/ 889604 w 2725697"/>
                      <a:gd name="connsiteY150-31202" fmla="*/ 1419920 h 1583132"/>
                      <a:gd name="connsiteX151-31203" fmla="*/ 903836 w 2725697"/>
                      <a:gd name="connsiteY151-31204" fmla="*/ 1355876 h 1583132"/>
                      <a:gd name="connsiteX152-31205" fmla="*/ 921625 w 2725697"/>
                      <a:gd name="connsiteY152-31206" fmla="*/ 1355876 h 1583132"/>
                      <a:gd name="connsiteX153-31207" fmla="*/ 889604 w 2725697"/>
                      <a:gd name="connsiteY153-31208" fmla="*/ 1334528 h 1583132"/>
                      <a:gd name="connsiteX154-31209" fmla="*/ 861140 w 2725697"/>
                      <a:gd name="connsiteY154-31210" fmla="*/ 1355876 h 1583132"/>
                      <a:gd name="connsiteX155-31211" fmla="*/ 782864 w 2725697"/>
                      <a:gd name="connsiteY155-31212" fmla="*/ 1362992 h 1583132"/>
                      <a:gd name="connsiteX156-31213" fmla="*/ 772190 w 2725697"/>
                      <a:gd name="connsiteY156-31214" fmla="*/ 1338086 h 1583132"/>
                      <a:gd name="connsiteX157-31215" fmla="*/ 722379 w 2725697"/>
                      <a:gd name="connsiteY157-31216" fmla="*/ 1320296 h 1583132"/>
                      <a:gd name="connsiteX158-31217" fmla="*/ 690357 w 2725697"/>
                      <a:gd name="connsiteY158-31218" fmla="*/ 1263369 h 1583132"/>
                      <a:gd name="connsiteX159-31219" fmla="*/ 686799 w 2725697"/>
                      <a:gd name="connsiteY159-31220" fmla="*/ 1309623 h 1583132"/>
                      <a:gd name="connsiteX160-31221" fmla="*/ 665451 w 2725697"/>
                      <a:gd name="connsiteY160-31222" fmla="*/ 1316738 h 1583132"/>
                      <a:gd name="connsiteX161-31223" fmla="*/ 640545 w 2725697"/>
                      <a:gd name="connsiteY161-31224" fmla="*/ 1309623 h 1583132"/>
                      <a:gd name="connsiteX162-31225" fmla="*/ 622755 w 2725697"/>
                      <a:gd name="connsiteY162-31226" fmla="*/ 1327412 h 1583132"/>
                      <a:gd name="connsiteX163-31227" fmla="*/ 583618 w 2725697"/>
                      <a:gd name="connsiteY163-31228" fmla="*/ 1330970 h 1583132"/>
                      <a:gd name="connsiteX164-31229" fmla="*/ 548038 w 2725697"/>
                      <a:gd name="connsiteY164-31230" fmla="*/ 1298949 h 1583132"/>
                      <a:gd name="connsiteX165-31231" fmla="*/ 501784 w 2725697"/>
                      <a:gd name="connsiteY165-31232" fmla="*/ 1313181 h 1583132"/>
                      <a:gd name="connsiteX166-31233" fmla="*/ 444857 w 2725697"/>
                      <a:gd name="connsiteY166-31234" fmla="*/ 1288275 h 1583132"/>
                      <a:gd name="connsiteX167-31235" fmla="*/ 398603 w 2725697"/>
                      <a:gd name="connsiteY167-31236" fmla="*/ 1259811 h 1583132"/>
                      <a:gd name="connsiteX168-31237" fmla="*/ 341675 w 2725697"/>
                      <a:gd name="connsiteY168-31238" fmla="*/ 1249137 h 1583132"/>
                      <a:gd name="connsiteX169-31239" fmla="*/ 345233 w 2725697"/>
                      <a:gd name="connsiteY169-31240" fmla="*/ 1185093 h 1583132"/>
                      <a:gd name="connsiteX170-31241" fmla="*/ 334559 w 2725697"/>
                      <a:gd name="connsiteY170-31242" fmla="*/ 1138840 h 1583132"/>
                      <a:gd name="connsiteX171-31243" fmla="*/ 363023 w 2725697"/>
                      <a:gd name="connsiteY171-31244" fmla="*/ 1103260 h 1583132"/>
                      <a:gd name="connsiteX172-31245" fmla="*/ 338117 w 2725697"/>
                      <a:gd name="connsiteY172-31246" fmla="*/ 1064122 h 1583132"/>
                      <a:gd name="connsiteX173-31247" fmla="*/ 291864 w 2725697"/>
                      <a:gd name="connsiteY173-31248" fmla="*/ 1078354 h 1583132"/>
                      <a:gd name="connsiteX174-31249" fmla="*/ 266958 w 2725697"/>
                      <a:gd name="connsiteY174-31250" fmla="*/ 1053448 h 1583132"/>
                      <a:gd name="connsiteX175-31251" fmla="*/ 224262 w 2725697"/>
                      <a:gd name="connsiteY175-31252" fmla="*/ 1060564 h 1583132"/>
                      <a:gd name="connsiteX176-31253" fmla="*/ 167334 w 2725697"/>
                      <a:gd name="connsiteY176-31254" fmla="*/ 1039216 h 1583132"/>
                      <a:gd name="connsiteX177-31255" fmla="*/ 145987 w 2725697"/>
                      <a:gd name="connsiteY177-31256" fmla="*/ 1007195 h 1583132"/>
                      <a:gd name="connsiteX178-31257" fmla="*/ 192240 w 2725697"/>
                      <a:gd name="connsiteY178-31258" fmla="*/ 964499 h 1583132"/>
                      <a:gd name="connsiteX179-31259" fmla="*/ 231378 w 2725697"/>
                      <a:gd name="connsiteY179-31260" fmla="*/ 943151 h 1583132"/>
                      <a:gd name="connsiteX180-31261" fmla="*/ 263400 w 2725697"/>
                      <a:gd name="connsiteY180-31262" fmla="*/ 957383 h 1583132"/>
                      <a:gd name="connsiteX181-31263" fmla="*/ 281190 w 2725697"/>
                      <a:gd name="connsiteY181-31264" fmla="*/ 893339 h 1583132"/>
                      <a:gd name="connsiteX182-31265" fmla="*/ 256284 w 2725697"/>
                      <a:gd name="connsiteY182-31266" fmla="*/ 832854 h 1583132"/>
                      <a:gd name="connsiteX183-31267" fmla="*/ 217146 w 2725697"/>
                      <a:gd name="connsiteY183-31268" fmla="*/ 847086 h 1583132"/>
                      <a:gd name="connsiteX184-31269" fmla="*/ 192240 w 2725697"/>
                      <a:gd name="connsiteY184-31270" fmla="*/ 829296 h 1583132"/>
                      <a:gd name="connsiteX185-31271" fmla="*/ 167334 w 2725697"/>
                      <a:gd name="connsiteY185-31272" fmla="*/ 847086 h 1583132"/>
                      <a:gd name="connsiteX186-31273" fmla="*/ 121081 w 2725697"/>
                      <a:gd name="connsiteY186-31274" fmla="*/ 829296 h 1583132"/>
                      <a:gd name="connsiteX187-31275" fmla="*/ 106849 w 2725697"/>
                      <a:gd name="connsiteY187-31276" fmla="*/ 807948 h 1583132"/>
                      <a:gd name="connsiteX188-31277" fmla="*/ 92617 w 2725697"/>
                      <a:gd name="connsiteY188-31278" fmla="*/ 772368 h 1583132"/>
                      <a:gd name="connsiteX189-31279" fmla="*/ 39247 w 2725697"/>
                      <a:gd name="connsiteY189-31280" fmla="*/ 758136 h 1583132"/>
                      <a:gd name="connsiteX190-31281" fmla="*/ 21457 w 2725697"/>
                      <a:gd name="connsiteY190-31282" fmla="*/ 765252 h 1583132"/>
                      <a:gd name="connsiteX191-31283" fmla="*/ 109 w 2725697"/>
                      <a:gd name="connsiteY191-31284" fmla="*/ 718998 h 1583132"/>
                      <a:gd name="connsiteX192-31285" fmla="*/ 31041 w 2725697"/>
                      <a:gd name="connsiteY192-31286" fmla="*/ 696585 h 1583132"/>
                      <a:gd name="connsiteX193-31287" fmla="*/ 66830 w 2725697"/>
                      <a:gd name="connsiteY193-31288" fmla="*/ 689296 h 1583132"/>
                      <a:gd name="connsiteX194-31289" fmla="*/ 79885 w 2725697"/>
                      <a:gd name="connsiteY194-31290" fmla="*/ 664619 h 1583132"/>
                      <a:gd name="connsiteX195-31291" fmla="*/ 104831 w 2725697"/>
                      <a:gd name="connsiteY195-31292" fmla="*/ 652768 h 1583132"/>
                      <a:gd name="connsiteX196-31293" fmla="*/ 152709 w 2725697"/>
                      <a:gd name="connsiteY196-31294" fmla="*/ 674310 h 1583132"/>
                      <a:gd name="connsiteX197-31295" fmla="*/ 207583 w 2725697"/>
                      <a:gd name="connsiteY197-31296" fmla="*/ 698821 h 1583132"/>
                      <a:gd name="connsiteX198-31297" fmla="*/ 250525 w 2725697"/>
                      <a:gd name="connsiteY198-31298" fmla="*/ 710726 h 1583132"/>
                      <a:gd name="connsiteX199-31299" fmla="*/ 281537 w 2725697"/>
                      <a:gd name="connsiteY199-31300" fmla="*/ 670246 h 1583132"/>
                      <a:gd name="connsiteX200-31301" fmla="*/ 348335 w 2725697"/>
                      <a:gd name="connsiteY200-31302" fmla="*/ 639290 h 1583132"/>
                      <a:gd name="connsiteX201-31303" fmla="*/ 403205 w 2725697"/>
                      <a:gd name="connsiteY201-31304" fmla="*/ 615477 h 1583132"/>
                      <a:gd name="connsiteX202-31305" fmla="*/ 451242 w 2725697"/>
                      <a:gd name="connsiteY202-31306" fmla="*/ 564940 h 1583132"/>
                      <a:gd name="connsiteX0-31307" fmla="*/ 451242 w 2725697"/>
                      <a:gd name="connsiteY0-31308" fmla="*/ 564940 h 1583132"/>
                      <a:gd name="connsiteX1-31309" fmla="*/ 491473 w 2725697"/>
                      <a:gd name="connsiteY1-31310" fmla="*/ 594046 h 1583132"/>
                      <a:gd name="connsiteX2-31311" fmla="*/ 493860 w 2725697"/>
                      <a:gd name="connsiteY2-31312" fmla="*/ 625002 h 1583132"/>
                      <a:gd name="connsiteX3-31313" fmla="*/ 601213 w 2725697"/>
                      <a:gd name="connsiteY3-31314" fmla="*/ 634527 h 1583132"/>
                      <a:gd name="connsiteX4-31315" fmla="*/ 641769 w 2725697"/>
                      <a:gd name="connsiteY4-31316" fmla="*/ 572615 h 1583132"/>
                      <a:gd name="connsiteX5-31317" fmla="*/ 691867 w 2725697"/>
                      <a:gd name="connsiteY5-31318" fmla="*/ 584521 h 1583132"/>
                      <a:gd name="connsiteX6-31319" fmla="*/ 896720 w 2725697"/>
                      <a:gd name="connsiteY6-31320" fmla="*/ 498404 h 1583132"/>
                      <a:gd name="connsiteX7-31321" fmla="*/ 918067 w 2725697"/>
                      <a:gd name="connsiteY7-31322" fmla="*/ 530426 h 1583132"/>
                      <a:gd name="connsiteX8-31323" fmla="*/ 946531 w 2725697"/>
                      <a:gd name="connsiteY8-31324" fmla="*/ 477056 h 1583132"/>
                      <a:gd name="connsiteX9-31325" fmla="*/ 989227 w 2725697"/>
                      <a:gd name="connsiteY9-31326" fmla="*/ 487730 h 1583132"/>
                      <a:gd name="connsiteX10-31327" fmla="*/ 1024807 w 2725697"/>
                      <a:gd name="connsiteY10-31328" fmla="*/ 473498 h 1583132"/>
                      <a:gd name="connsiteX11-31329" fmla="*/ 1063944 w 2725697"/>
                      <a:gd name="connsiteY11-31330" fmla="*/ 441476 h 1583132"/>
                      <a:gd name="connsiteX12-31331" fmla="*/ 1113756 w 2725697"/>
                      <a:gd name="connsiteY12-31332" fmla="*/ 448592 h 1583132"/>
                      <a:gd name="connsiteX13-31333" fmla="*/ 1152894 w 2725697"/>
                      <a:gd name="connsiteY13-31334" fmla="*/ 437918 h 1583132"/>
                      <a:gd name="connsiteX14-31335" fmla="*/ 1163568 w 2725697"/>
                      <a:gd name="connsiteY14-31336" fmla="*/ 494846 h 1583132"/>
                      <a:gd name="connsiteX15-31337" fmla="*/ 1192032 w 2725697"/>
                      <a:gd name="connsiteY15-31338" fmla="*/ 519752 h 1583132"/>
                      <a:gd name="connsiteX16-31339" fmla="*/ 1188474 w 2725697"/>
                      <a:gd name="connsiteY16-31340" fmla="*/ 562447 h 1583132"/>
                      <a:gd name="connsiteX17-31341" fmla="*/ 1181358 w 2725697"/>
                      <a:gd name="connsiteY17-31342" fmla="*/ 601585 h 1583132"/>
                      <a:gd name="connsiteX18-31343" fmla="*/ 1156452 w 2725697"/>
                      <a:gd name="connsiteY18-31344" fmla="*/ 626491 h 1583132"/>
                      <a:gd name="connsiteX19-31345" fmla="*/ 1120872 w 2725697"/>
                      <a:gd name="connsiteY19-31346" fmla="*/ 679861 h 1583132"/>
                      <a:gd name="connsiteX20-31347" fmla="*/ 1145778 w 2725697"/>
                      <a:gd name="connsiteY20-31348" fmla="*/ 694093 h 1583132"/>
                      <a:gd name="connsiteX21-31349" fmla="*/ 1188474 w 2725697"/>
                      <a:gd name="connsiteY21-31350" fmla="*/ 665629 h 1583132"/>
                      <a:gd name="connsiteX22-31351" fmla="*/ 1224053 w 2725697"/>
                      <a:gd name="connsiteY22-31352" fmla="*/ 733230 h 1583132"/>
                      <a:gd name="connsiteX23-31353" fmla="*/ 1259633 w 2725697"/>
                      <a:gd name="connsiteY23-31354" fmla="*/ 736788 h 1583132"/>
                      <a:gd name="connsiteX24-31355" fmla="*/ 1305887 w 2725697"/>
                      <a:gd name="connsiteY24-31356" fmla="*/ 747462 h 1583132"/>
                      <a:gd name="connsiteX25-31357" fmla="*/ 1341467 w 2725697"/>
                      <a:gd name="connsiteY25-31358" fmla="*/ 690535 h 1583132"/>
                      <a:gd name="connsiteX26-31359" fmla="*/ 1380604 w 2725697"/>
                      <a:gd name="connsiteY26-31360" fmla="*/ 665629 h 1583132"/>
                      <a:gd name="connsiteX27-31361" fmla="*/ 1433974 w 2725697"/>
                      <a:gd name="connsiteY27-31362" fmla="*/ 690535 h 1583132"/>
                      <a:gd name="connsiteX28-31363" fmla="*/ 1462438 w 2725697"/>
                      <a:gd name="connsiteY28-31364" fmla="*/ 704767 h 1583132"/>
                      <a:gd name="connsiteX29-31365" fmla="*/ 1487344 w 2725697"/>
                      <a:gd name="connsiteY29-31366" fmla="*/ 694093 h 1583132"/>
                      <a:gd name="connsiteX30-31367" fmla="*/ 1476670 w 2725697"/>
                      <a:gd name="connsiteY30-31368" fmla="*/ 654955 h 1583132"/>
                      <a:gd name="connsiteX31-31369" fmla="*/ 1480228 w 2725697"/>
                      <a:gd name="connsiteY31-31370" fmla="*/ 612259 h 1583132"/>
                      <a:gd name="connsiteX32-31371" fmla="*/ 1515808 w 2725697"/>
                      <a:gd name="connsiteY32-31372" fmla="*/ 580237 h 1583132"/>
                      <a:gd name="connsiteX33-31373" fmla="*/ 1586967 w 2725697"/>
                      <a:gd name="connsiteY33-31374" fmla="*/ 590911 h 1583132"/>
                      <a:gd name="connsiteX34-31375" fmla="*/ 1654569 w 2725697"/>
                      <a:gd name="connsiteY34-31376" fmla="*/ 615817 h 1583132"/>
                      <a:gd name="connsiteX35-31377" fmla="*/ 1700822 w 2725697"/>
                      <a:gd name="connsiteY35-31378" fmla="*/ 615817 h 1583132"/>
                      <a:gd name="connsiteX36-31379" fmla="*/ 1739960 w 2725697"/>
                      <a:gd name="connsiteY36-31380" fmla="*/ 601585 h 1583132"/>
                      <a:gd name="connsiteX37-31381" fmla="*/ 1757750 w 2725697"/>
                      <a:gd name="connsiteY37-31382" fmla="*/ 598027 h 1583132"/>
                      <a:gd name="connsiteX38-31383" fmla="*/ 1775540 w 2725697"/>
                      <a:gd name="connsiteY38-31384" fmla="*/ 630049 h 1583132"/>
                      <a:gd name="connsiteX39-31385" fmla="*/ 1718612 w 2725697"/>
                      <a:gd name="connsiteY39-31386" fmla="*/ 704767 h 1583132"/>
                      <a:gd name="connsiteX40-31387" fmla="*/ 1704380 w 2725697"/>
                      <a:gd name="connsiteY40-31388" fmla="*/ 747462 h 1583132"/>
                      <a:gd name="connsiteX41-31389" fmla="*/ 1739960 w 2725697"/>
                      <a:gd name="connsiteY41-31390" fmla="*/ 761694 h 1583132"/>
                      <a:gd name="connsiteX42-31391" fmla="*/ 1836025 w 2725697"/>
                      <a:gd name="connsiteY42-31392" fmla="*/ 743904 h 1583132"/>
                      <a:gd name="connsiteX43-31393" fmla="*/ 1889395 w 2725697"/>
                      <a:gd name="connsiteY43-31394" fmla="*/ 708324 h 1583132"/>
                      <a:gd name="connsiteX44-31395" fmla="*/ 1932091 w 2725697"/>
                      <a:gd name="connsiteY44-31396" fmla="*/ 722556 h 1583132"/>
                      <a:gd name="connsiteX45-31397" fmla="*/ 1956997 w 2725697"/>
                      <a:gd name="connsiteY45-31398" fmla="*/ 754578 h 1583132"/>
                      <a:gd name="connsiteX46-31399" fmla="*/ 1992576 w 2725697"/>
                      <a:gd name="connsiteY46-31400" fmla="*/ 715440 h 1583132"/>
                      <a:gd name="connsiteX47-31401" fmla="*/ 2003250 w 2725697"/>
                      <a:gd name="connsiteY47-31402" fmla="*/ 558889 h 1583132"/>
                      <a:gd name="connsiteX48-31403" fmla="*/ 2021040 w 2725697"/>
                      <a:gd name="connsiteY48-31404" fmla="*/ 491288 h 1583132"/>
                      <a:gd name="connsiteX49-31405" fmla="*/ 2070852 w 2725697"/>
                      <a:gd name="connsiteY49-31406" fmla="*/ 445034 h 1583132"/>
                      <a:gd name="connsiteX50-31407" fmla="*/ 2088642 w 2725697"/>
                      <a:gd name="connsiteY50-31408" fmla="*/ 348969 h 1583132"/>
                      <a:gd name="connsiteX51-31409" fmla="*/ 2085084 w 2725697"/>
                      <a:gd name="connsiteY51-31410" fmla="*/ 299157 h 1583132"/>
                      <a:gd name="connsiteX52-31411" fmla="*/ 2149127 w 2725697"/>
                      <a:gd name="connsiteY52-31412" fmla="*/ 267135 h 1583132"/>
                      <a:gd name="connsiteX53-31413" fmla="*/ 2170475 w 2725697"/>
                      <a:gd name="connsiteY53-31414" fmla="*/ 224440 h 1583132"/>
                      <a:gd name="connsiteX54-31415" fmla="*/ 2163359 w 2725697"/>
                      <a:gd name="connsiteY54-31416" fmla="*/ 142606 h 1583132"/>
                      <a:gd name="connsiteX55-31417" fmla="*/ 2191823 w 2725697"/>
                      <a:gd name="connsiteY55-31418" fmla="*/ 96353 h 1583132"/>
                      <a:gd name="connsiteX56-31419" fmla="*/ 2255867 w 2725697"/>
                      <a:gd name="connsiteY56-31420" fmla="*/ 92795 h 1583132"/>
                      <a:gd name="connsiteX57-31421" fmla="*/ 2302120 w 2725697"/>
                      <a:gd name="connsiteY57-31422" fmla="*/ 64331 h 1583132"/>
                      <a:gd name="connsiteX58-31423" fmla="*/ 2351932 w 2725697"/>
                      <a:gd name="connsiteY58-31424" fmla="*/ 28751 h 1583132"/>
                      <a:gd name="connsiteX59-31425" fmla="*/ 2387512 w 2725697"/>
                      <a:gd name="connsiteY59-31426" fmla="*/ 287 h 1583132"/>
                      <a:gd name="connsiteX60-31427" fmla="*/ 2430208 w 2725697"/>
                      <a:gd name="connsiteY60-31428" fmla="*/ 46541 h 1583132"/>
                      <a:gd name="connsiteX61-31429" fmla="*/ 2476461 w 2725697"/>
                      <a:gd name="connsiteY61-31430" fmla="*/ 128374 h 1583132"/>
                      <a:gd name="connsiteX62-31431" fmla="*/ 2494251 w 2725697"/>
                      <a:gd name="connsiteY62-31432" fmla="*/ 160396 h 1583132"/>
                      <a:gd name="connsiteX63-31433" fmla="*/ 2544063 w 2725697"/>
                      <a:gd name="connsiteY63-31434" fmla="*/ 139048 h 1583132"/>
                      <a:gd name="connsiteX64-31435" fmla="*/ 2604548 w 2725697"/>
                      <a:gd name="connsiteY64-31436" fmla="*/ 114142 h 1583132"/>
                      <a:gd name="connsiteX65-31437" fmla="*/ 2615222 w 2725697"/>
                      <a:gd name="connsiteY65-31438" fmla="*/ 156838 h 1583132"/>
                      <a:gd name="connsiteX66-31439" fmla="*/ 2668592 w 2725697"/>
                      <a:gd name="connsiteY66-31440" fmla="*/ 149722 h 1583132"/>
                      <a:gd name="connsiteX67-31441" fmla="*/ 2704172 w 2725697"/>
                      <a:gd name="connsiteY67-31442" fmla="*/ 156838 h 1583132"/>
                      <a:gd name="connsiteX68-31443" fmla="*/ 2725520 w 2725697"/>
                      <a:gd name="connsiteY68-31444" fmla="*/ 195976 h 1583132"/>
                      <a:gd name="connsiteX69-31445" fmla="*/ 2711288 w 2725697"/>
                      <a:gd name="connsiteY69-31446" fmla="*/ 227998 h 1583132"/>
                      <a:gd name="connsiteX70-31447" fmla="*/ 2661476 w 2725697"/>
                      <a:gd name="connsiteY70-31448" fmla="*/ 302715 h 1583132"/>
                      <a:gd name="connsiteX71-31449" fmla="*/ 2636570 w 2725697"/>
                      <a:gd name="connsiteY71-31450" fmla="*/ 341853 h 1583132"/>
                      <a:gd name="connsiteX72-31451" fmla="*/ 2618780 w 2725697"/>
                      <a:gd name="connsiteY72-31452" fmla="*/ 391665 h 1583132"/>
                      <a:gd name="connsiteX73-31453" fmla="*/ 2604548 w 2725697"/>
                      <a:gd name="connsiteY73-31454" fmla="*/ 416570 h 1583132"/>
                      <a:gd name="connsiteX74-31455" fmla="*/ 2636570 w 2725697"/>
                      <a:gd name="connsiteY74-31456" fmla="*/ 441476 h 1583132"/>
                      <a:gd name="connsiteX75-31457" fmla="*/ 2611664 w 2725697"/>
                      <a:gd name="connsiteY75-31458" fmla="*/ 494846 h 1583132"/>
                      <a:gd name="connsiteX76-31459" fmla="*/ 2633012 w 2725697"/>
                      <a:gd name="connsiteY76-31460" fmla="*/ 548216 h 1583132"/>
                      <a:gd name="connsiteX77-31461" fmla="*/ 2590316 w 2725697"/>
                      <a:gd name="connsiteY77-31462" fmla="*/ 537542 h 1583132"/>
                      <a:gd name="connsiteX78-31463" fmla="*/ 2544063 w 2725697"/>
                      <a:gd name="connsiteY78-31464" fmla="*/ 526868 h 1583132"/>
                      <a:gd name="connsiteX79-31465" fmla="*/ 2572527 w 2725697"/>
                      <a:gd name="connsiteY79-31466" fmla="*/ 558889 h 1583132"/>
                      <a:gd name="connsiteX80-31467" fmla="*/ 2544063 w 2725697"/>
                      <a:gd name="connsiteY80-31468" fmla="*/ 605143 h 1583132"/>
                      <a:gd name="connsiteX81-31469" fmla="*/ 2522715 w 2725697"/>
                      <a:gd name="connsiteY81-31470" fmla="*/ 612259 h 1583132"/>
                      <a:gd name="connsiteX82-31471" fmla="*/ 2512041 w 2725697"/>
                      <a:gd name="connsiteY82-31472" fmla="*/ 644281 h 1583132"/>
                      <a:gd name="connsiteX83-31473" fmla="*/ 2476461 w 2725697"/>
                      <a:gd name="connsiteY83-31474" fmla="*/ 676303 h 1583132"/>
                      <a:gd name="connsiteX84-31475" fmla="*/ 2462229 w 2725697"/>
                      <a:gd name="connsiteY84-31476" fmla="*/ 708324 h 1583132"/>
                      <a:gd name="connsiteX85-31477" fmla="*/ 2426650 w 2725697"/>
                      <a:gd name="connsiteY85-31478" fmla="*/ 711882 h 1583132"/>
                      <a:gd name="connsiteX86-31479" fmla="*/ 2394628 w 2725697"/>
                      <a:gd name="connsiteY86-31480" fmla="*/ 715440 h 1583132"/>
                      <a:gd name="connsiteX87-31481" fmla="*/ 2380396 w 2725697"/>
                      <a:gd name="connsiteY87-31482" fmla="*/ 754578 h 1583132"/>
                      <a:gd name="connsiteX88-31483" fmla="*/ 2376838 w 2725697"/>
                      <a:gd name="connsiteY88-31484" fmla="*/ 768810 h 1583132"/>
                      <a:gd name="connsiteX89-31485" fmla="*/ 2337700 w 2725697"/>
                      <a:gd name="connsiteY89-31486" fmla="*/ 825738 h 1583132"/>
                      <a:gd name="connsiteX90-31487" fmla="*/ 2302120 w 2725697"/>
                      <a:gd name="connsiteY90-31488" fmla="*/ 847086 h 1583132"/>
                      <a:gd name="connsiteX91-31489" fmla="*/ 2291446 w 2725697"/>
                      <a:gd name="connsiteY91-31490" fmla="*/ 847086 h 1583132"/>
                      <a:gd name="connsiteX92-31491" fmla="*/ 2270099 w 2725697"/>
                      <a:gd name="connsiteY92-31492" fmla="*/ 871991 h 1583132"/>
                      <a:gd name="connsiteX93-31493" fmla="*/ 2248751 w 2725697"/>
                      <a:gd name="connsiteY93-31494" fmla="*/ 879107 h 1583132"/>
                      <a:gd name="connsiteX94-31495" fmla="*/ 2216729 w 2725697"/>
                      <a:gd name="connsiteY94-31496" fmla="*/ 900455 h 1583132"/>
                      <a:gd name="connsiteX95-31497" fmla="*/ 2174033 w 2725697"/>
                      <a:gd name="connsiteY95-31498" fmla="*/ 907571 h 1583132"/>
                      <a:gd name="connsiteX96-31499" fmla="*/ 2145569 w 2725697"/>
                      <a:gd name="connsiteY96-31500" fmla="*/ 985847 h 1583132"/>
                      <a:gd name="connsiteX97-31501" fmla="*/ 2113548 w 2725697"/>
                      <a:gd name="connsiteY97-31502" fmla="*/ 1039216 h 1583132"/>
                      <a:gd name="connsiteX98-31503" fmla="*/ 2077968 w 2725697"/>
                      <a:gd name="connsiteY98-31504" fmla="*/ 1042774 h 1583132"/>
                      <a:gd name="connsiteX99-31505" fmla="*/ 2053062 w 2725697"/>
                      <a:gd name="connsiteY99-31506" fmla="*/ 1057006 h 1583132"/>
                      <a:gd name="connsiteX100-31507" fmla="*/ 2024598 w 2725697"/>
                      <a:gd name="connsiteY100-31508" fmla="*/ 1064122 h 1583132"/>
                      <a:gd name="connsiteX101-31509" fmla="*/ 1978344 w 2725697"/>
                      <a:gd name="connsiteY101-31510" fmla="*/ 1081912 h 1583132"/>
                      <a:gd name="connsiteX102-31511" fmla="*/ 1960555 w 2725697"/>
                      <a:gd name="connsiteY102-31512" fmla="*/ 1060564 h 1583132"/>
                      <a:gd name="connsiteX103-31513" fmla="*/ 1946323 w 2725697"/>
                      <a:gd name="connsiteY103-31514" fmla="*/ 1081912 h 1583132"/>
                      <a:gd name="connsiteX104-31515" fmla="*/ 1935649 w 2725697"/>
                      <a:gd name="connsiteY104-31516" fmla="*/ 1106818 h 1583132"/>
                      <a:gd name="connsiteX105-31517" fmla="*/ 1900069 w 2725697"/>
                      <a:gd name="connsiteY105-31518" fmla="*/ 1081912 h 1583132"/>
                      <a:gd name="connsiteX106-31519" fmla="*/ 1864489 w 2725697"/>
                      <a:gd name="connsiteY106-31520" fmla="*/ 1089028 h 1583132"/>
                      <a:gd name="connsiteX107-31521" fmla="*/ 1821794 w 2725697"/>
                      <a:gd name="connsiteY107-31522" fmla="*/ 1117492 h 1583132"/>
                      <a:gd name="connsiteX108-31523" fmla="*/ 1793330 w 2725697"/>
                      <a:gd name="connsiteY108-31524" fmla="*/ 1103260 h 1583132"/>
                      <a:gd name="connsiteX109-31525" fmla="*/ 1800446 w 2725697"/>
                      <a:gd name="connsiteY109-31526" fmla="*/ 1078354 h 1583132"/>
                      <a:gd name="connsiteX110-31527" fmla="*/ 1761308 w 2725697"/>
                      <a:gd name="connsiteY110-31528" fmla="*/ 1106818 h 1583132"/>
                      <a:gd name="connsiteX111-31529" fmla="*/ 1761308 w 2725697"/>
                      <a:gd name="connsiteY111-31530" fmla="*/ 1138840 h 1583132"/>
                      <a:gd name="connsiteX112-31531" fmla="*/ 1743518 w 2725697"/>
                      <a:gd name="connsiteY112-31532" fmla="*/ 1128166 h 1583132"/>
                      <a:gd name="connsiteX113-31533" fmla="*/ 1729286 w 2725697"/>
                      <a:gd name="connsiteY113-31534" fmla="*/ 1149514 h 1583132"/>
                      <a:gd name="connsiteX114-31535" fmla="*/ 1722170 w 2725697"/>
                      <a:gd name="connsiteY114-31536" fmla="*/ 1188651 h 1583132"/>
                      <a:gd name="connsiteX115-31537" fmla="*/ 1658127 w 2725697"/>
                      <a:gd name="connsiteY115-31538" fmla="*/ 1188651 h 1583132"/>
                      <a:gd name="connsiteX116-31539" fmla="*/ 1654569 w 2725697"/>
                      <a:gd name="connsiteY116-31540" fmla="*/ 1142398 h 1583132"/>
                      <a:gd name="connsiteX117-31541" fmla="*/ 1594083 w 2725697"/>
                      <a:gd name="connsiteY117-31542" fmla="*/ 1081912 h 1583132"/>
                      <a:gd name="connsiteX118-31543" fmla="*/ 1583409 w 2725697"/>
                      <a:gd name="connsiteY118-31544" fmla="*/ 1053448 h 1583132"/>
                      <a:gd name="connsiteX119-31545" fmla="*/ 1597641 w 2725697"/>
                      <a:gd name="connsiteY119-31546" fmla="*/ 1113934 h 1583132"/>
                      <a:gd name="connsiteX120-31547" fmla="*/ 1569177 w 2725697"/>
                      <a:gd name="connsiteY120-31548" fmla="*/ 1103260 h 1583132"/>
                      <a:gd name="connsiteX121-31549" fmla="*/ 1601199 w 2725697"/>
                      <a:gd name="connsiteY121-31550" fmla="*/ 1174419 h 1583132"/>
                      <a:gd name="connsiteX122-31551" fmla="*/ 1586967 w 2725697"/>
                      <a:gd name="connsiteY122-31552" fmla="*/ 1213557 h 1583132"/>
                      <a:gd name="connsiteX123-31553" fmla="*/ 1572735 w 2725697"/>
                      <a:gd name="connsiteY123-31554" fmla="*/ 1217115 h 1583132"/>
                      <a:gd name="connsiteX124-31555" fmla="*/ 1544271 w 2725697"/>
                      <a:gd name="connsiteY124-31556" fmla="*/ 1192209 h 1583132"/>
                      <a:gd name="connsiteX125-31557" fmla="*/ 1530039 w 2725697"/>
                      <a:gd name="connsiteY125-31558" fmla="*/ 1224231 h 1583132"/>
                      <a:gd name="connsiteX126-31559" fmla="*/ 1505134 w 2725697"/>
                      <a:gd name="connsiteY126-31560" fmla="*/ 1217115 h 1583132"/>
                      <a:gd name="connsiteX127-31561" fmla="*/ 1501576 w 2725697"/>
                      <a:gd name="connsiteY127-31562" fmla="*/ 1181535 h 1583132"/>
                      <a:gd name="connsiteX128-31563" fmla="*/ 1494460 w 2725697"/>
                      <a:gd name="connsiteY128-31564" fmla="*/ 1266927 h 1583132"/>
                      <a:gd name="connsiteX129-31565" fmla="*/ 1451764 w 2725697"/>
                      <a:gd name="connsiteY129-31566" fmla="*/ 1274043 h 1583132"/>
                      <a:gd name="connsiteX130-31567" fmla="*/ 1430416 w 2725697"/>
                      <a:gd name="connsiteY130-31568" fmla="*/ 1288275 h 1583132"/>
                      <a:gd name="connsiteX131-31569" fmla="*/ 1398394 w 2725697"/>
                      <a:gd name="connsiteY131-31570" fmla="*/ 1277601 h 1583132"/>
                      <a:gd name="connsiteX132-31571" fmla="*/ 1362815 w 2725697"/>
                      <a:gd name="connsiteY132-31572" fmla="*/ 1302507 h 1583132"/>
                      <a:gd name="connsiteX133-31573" fmla="*/ 1323677 w 2725697"/>
                      <a:gd name="connsiteY133-31574" fmla="*/ 1284717 h 1583132"/>
                      <a:gd name="connsiteX134-31575" fmla="*/ 1313003 w 2725697"/>
                      <a:gd name="connsiteY134-31576" fmla="*/ 1295391 h 1583132"/>
                      <a:gd name="connsiteX135-31577" fmla="*/ 1288097 w 2725697"/>
                      <a:gd name="connsiteY135-31578" fmla="*/ 1330970 h 1583132"/>
                      <a:gd name="connsiteX136-31579" fmla="*/ 1277423 w 2725697"/>
                      <a:gd name="connsiteY136-31580" fmla="*/ 1309623 h 1583132"/>
                      <a:gd name="connsiteX137-31581" fmla="*/ 1270307 w 2725697"/>
                      <a:gd name="connsiteY137-31582" fmla="*/ 1291833 h 1583132"/>
                      <a:gd name="connsiteX138-31583" fmla="*/ 1256075 w 2725697"/>
                      <a:gd name="connsiteY138-31584" fmla="*/ 1330970 h 1583132"/>
                      <a:gd name="connsiteX139-31585" fmla="*/ 1188474 w 2725697"/>
                      <a:gd name="connsiteY139-31586" fmla="*/ 1338086 h 1583132"/>
                      <a:gd name="connsiteX140-31587" fmla="*/ 1156452 w 2725697"/>
                      <a:gd name="connsiteY140-31588" fmla="*/ 1359434 h 1583132"/>
                      <a:gd name="connsiteX141-31589" fmla="*/ 1088850 w 2725697"/>
                      <a:gd name="connsiteY141-31590" fmla="*/ 1387898 h 1583132"/>
                      <a:gd name="connsiteX142-31591" fmla="*/ 1046155 w 2725697"/>
                      <a:gd name="connsiteY142-31592" fmla="*/ 1430594 h 1583132"/>
                      <a:gd name="connsiteX143-31593" fmla="*/ 978553 w 2725697"/>
                      <a:gd name="connsiteY143-31594" fmla="*/ 1437710 h 1583132"/>
                      <a:gd name="connsiteX144-31595" fmla="*/ 1024807 w 2725697"/>
                      <a:gd name="connsiteY144-31596" fmla="*/ 1476847 h 1583132"/>
                      <a:gd name="connsiteX145-31597" fmla="*/ 1017691 w 2725697"/>
                      <a:gd name="connsiteY145-31598" fmla="*/ 1501753 h 1583132"/>
                      <a:gd name="connsiteX146-31599" fmla="*/ 1042597 w 2725697"/>
                      <a:gd name="connsiteY146-31600" fmla="*/ 1537333 h 1583132"/>
                      <a:gd name="connsiteX147-31601" fmla="*/ 992785 w 2725697"/>
                      <a:gd name="connsiteY147-31602" fmla="*/ 1576471 h 1583132"/>
                      <a:gd name="connsiteX148-31603" fmla="*/ 925183 w 2725697"/>
                      <a:gd name="connsiteY148-31604" fmla="*/ 1580029 h 1583132"/>
                      <a:gd name="connsiteX149-31605" fmla="*/ 910951 w 2725697"/>
                      <a:gd name="connsiteY149-31606" fmla="*/ 1544449 h 1583132"/>
                      <a:gd name="connsiteX150-31607" fmla="*/ 882488 w 2725697"/>
                      <a:gd name="connsiteY150-31608" fmla="*/ 1473289 h 1583132"/>
                      <a:gd name="connsiteX151-31609" fmla="*/ 889604 w 2725697"/>
                      <a:gd name="connsiteY151-31610" fmla="*/ 1419920 h 1583132"/>
                      <a:gd name="connsiteX152-31611" fmla="*/ 903836 w 2725697"/>
                      <a:gd name="connsiteY152-31612" fmla="*/ 1355876 h 1583132"/>
                      <a:gd name="connsiteX153-31613" fmla="*/ 921625 w 2725697"/>
                      <a:gd name="connsiteY153-31614" fmla="*/ 1355876 h 1583132"/>
                      <a:gd name="connsiteX154-31615" fmla="*/ 889604 w 2725697"/>
                      <a:gd name="connsiteY154-31616" fmla="*/ 1334528 h 1583132"/>
                      <a:gd name="connsiteX155-31617" fmla="*/ 861140 w 2725697"/>
                      <a:gd name="connsiteY155-31618" fmla="*/ 1355876 h 1583132"/>
                      <a:gd name="connsiteX156-31619" fmla="*/ 782864 w 2725697"/>
                      <a:gd name="connsiteY156-31620" fmla="*/ 1362992 h 1583132"/>
                      <a:gd name="connsiteX157-31621" fmla="*/ 772190 w 2725697"/>
                      <a:gd name="connsiteY157-31622" fmla="*/ 1338086 h 1583132"/>
                      <a:gd name="connsiteX158-31623" fmla="*/ 722379 w 2725697"/>
                      <a:gd name="connsiteY158-31624" fmla="*/ 1320296 h 1583132"/>
                      <a:gd name="connsiteX159-31625" fmla="*/ 690357 w 2725697"/>
                      <a:gd name="connsiteY159-31626" fmla="*/ 1263369 h 1583132"/>
                      <a:gd name="connsiteX160-31627" fmla="*/ 686799 w 2725697"/>
                      <a:gd name="connsiteY160-31628" fmla="*/ 1309623 h 1583132"/>
                      <a:gd name="connsiteX161-31629" fmla="*/ 665451 w 2725697"/>
                      <a:gd name="connsiteY161-31630" fmla="*/ 1316738 h 1583132"/>
                      <a:gd name="connsiteX162-31631" fmla="*/ 640545 w 2725697"/>
                      <a:gd name="connsiteY162-31632" fmla="*/ 1309623 h 1583132"/>
                      <a:gd name="connsiteX163-31633" fmla="*/ 622755 w 2725697"/>
                      <a:gd name="connsiteY163-31634" fmla="*/ 1327412 h 1583132"/>
                      <a:gd name="connsiteX164-31635" fmla="*/ 583618 w 2725697"/>
                      <a:gd name="connsiteY164-31636" fmla="*/ 1330970 h 1583132"/>
                      <a:gd name="connsiteX165-31637" fmla="*/ 548038 w 2725697"/>
                      <a:gd name="connsiteY165-31638" fmla="*/ 1298949 h 1583132"/>
                      <a:gd name="connsiteX166-31639" fmla="*/ 501784 w 2725697"/>
                      <a:gd name="connsiteY166-31640" fmla="*/ 1313181 h 1583132"/>
                      <a:gd name="connsiteX167-31641" fmla="*/ 444857 w 2725697"/>
                      <a:gd name="connsiteY167-31642" fmla="*/ 1288275 h 1583132"/>
                      <a:gd name="connsiteX168-31643" fmla="*/ 398603 w 2725697"/>
                      <a:gd name="connsiteY168-31644" fmla="*/ 1259811 h 1583132"/>
                      <a:gd name="connsiteX169-31645" fmla="*/ 341675 w 2725697"/>
                      <a:gd name="connsiteY169-31646" fmla="*/ 1249137 h 1583132"/>
                      <a:gd name="connsiteX170-31647" fmla="*/ 345233 w 2725697"/>
                      <a:gd name="connsiteY170-31648" fmla="*/ 1185093 h 1583132"/>
                      <a:gd name="connsiteX171-31649" fmla="*/ 334559 w 2725697"/>
                      <a:gd name="connsiteY171-31650" fmla="*/ 1138840 h 1583132"/>
                      <a:gd name="connsiteX172-31651" fmla="*/ 363023 w 2725697"/>
                      <a:gd name="connsiteY172-31652" fmla="*/ 1103260 h 1583132"/>
                      <a:gd name="connsiteX173-31653" fmla="*/ 338117 w 2725697"/>
                      <a:gd name="connsiteY173-31654" fmla="*/ 1064122 h 1583132"/>
                      <a:gd name="connsiteX174-31655" fmla="*/ 291864 w 2725697"/>
                      <a:gd name="connsiteY174-31656" fmla="*/ 1078354 h 1583132"/>
                      <a:gd name="connsiteX175-31657" fmla="*/ 266958 w 2725697"/>
                      <a:gd name="connsiteY175-31658" fmla="*/ 1053448 h 1583132"/>
                      <a:gd name="connsiteX176-31659" fmla="*/ 224262 w 2725697"/>
                      <a:gd name="connsiteY176-31660" fmla="*/ 1060564 h 1583132"/>
                      <a:gd name="connsiteX177-31661" fmla="*/ 167334 w 2725697"/>
                      <a:gd name="connsiteY177-31662" fmla="*/ 1039216 h 1583132"/>
                      <a:gd name="connsiteX178-31663" fmla="*/ 145987 w 2725697"/>
                      <a:gd name="connsiteY178-31664" fmla="*/ 1007195 h 1583132"/>
                      <a:gd name="connsiteX179-31665" fmla="*/ 192240 w 2725697"/>
                      <a:gd name="connsiteY179-31666" fmla="*/ 964499 h 1583132"/>
                      <a:gd name="connsiteX180-31667" fmla="*/ 231378 w 2725697"/>
                      <a:gd name="connsiteY180-31668" fmla="*/ 943151 h 1583132"/>
                      <a:gd name="connsiteX181-31669" fmla="*/ 263400 w 2725697"/>
                      <a:gd name="connsiteY181-31670" fmla="*/ 957383 h 1583132"/>
                      <a:gd name="connsiteX182-31671" fmla="*/ 281190 w 2725697"/>
                      <a:gd name="connsiteY182-31672" fmla="*/ 893339 h 1583132"/>
                      <a:gd name="connsiteX183-31673" fmla="*/ 256284 w 2725697"/>
                      <a:gd name="connsiteY183-31674" fmla="*/ 832854 h 1583132"/>
                      <a:gd name="connsiteX184-31675" fmla="*/ 217146 w 2725697"/>
                      <a:gd name="connsiteY184-31676" fmla="*/ 847086 h 1583132"/>
                      <a:gd name="connsiteX185-31677" fmla="*/ 192240 w 2725697"/>
                      <a:gd name="connsiteY185-31678" fmla="*/ 829296 h 1583132"/>
                      <a:gd name="connsiteX186-31679" fmla="*/ 167334 w 2725697"/>
                      <a:gd name="connsiteY186-31680" fmla="*/ 847086 h 1583132"/>
                      <a:gd name="connsiteX187-31681" fmla="*/ 121081 w 2725697"/>
                      <a:gd name="connsiteY187-31682" fmla="*/ 829296 h 1583132"/>
                      <a:gd name="connsiteX188-31683" fmla="*/ 106849 w 2725697"/>
                      <a:gd name="connsiteY188-31684" fmla="*/ 807948 h 1583132"/>
                      <a:gd name="connsiteX189-31685" fmla="*/ 92617 w 2725697"/>
                      <a:gd name="connsiteY189-31686" fmla="*/ 772368 h 1583132"/>
                      <a:gd name="connsiteX190-31687" fmla="*/ 39247 w 2725697"/>
                      <a:gd name="connsiteY190-31688" fmla="*/ 758136 h 1583132"/>
                      <a:gd name="connsiteX191-31689" fmla="*/ 21457 w 2725697"/>
                      <a:gd name="connsiteY191-31690" fmla="*/ 765252 h 1583132"/>
                      <a:gd name="connsiteX192-31691" fmla="*/ 109 w 2725697"/>
                      <a:gd name="connsiteY192-31692" fmla="*/ 718998 h 1583132"/>
                      <a:gd name="connsiteX193-31693" fmla="*/ 31041 w 2725697"/>
                      <a:gd name="connsiteY193-31694" fmla="*/ 696585 h 1583132"/>
                      <a:gd name="connsiteX194-31695" fmla="*/ 66830 w 2725697"/>
                      <a:gd name="connsiteY194-31696" fmla="*/ 689296 h 1583132"/>
                      <a:gd name="connsiteX195-31697" fmla="*/ 79885 w 2725697"/>
                      <a:gd name="connsiteY195-31698" fmla="*/ 664619 h 1583132"/>
                      <a:gd name="connsiteX196-31699" fmla="*/ 104831 w 2725697"/>
                      <a:gd name="connsiteY196-31700" fmla="*/ 652768 h 1583132"/>
                      <a:gd name="connsiteX197-31701" fmla="*/ 152709 w 2725697"/>
                      <a:gd name="connsiteY197-31702" fmla="*/ 674310 h 1583132"/>
                      <a:gd name="connsiteX198-31703" fmla="*/ 207583 w 2725697"/>
                      <a:gd name="connsiteY198-31704" fmla="*/ 698821 h 1583132"/>
                      <a:gd name="connsiteX199-31705" fmla="*/ 250525 w 2725697"/>
                      <a:gd name="connsiteY199-31706" fmla="*/ 710726 h 1583132"/>
                      <a:gd name="connsiteX200-31707" fmla="*/ 281537 w 2725697"/>
                      <a:gd name="connsiteY200-31708" fmla="*/ 670246 h 1583132"/>
                      <a:gd name="connsiteX201-31709" fmla="*/ 348335 w 2725697"/>
                      <a:gd name="connsiteY201-31710" fmla="*/ 639290 h 1583132"/>
                      <a:gd name="connsiteX202-31711" fmla="*/ 403205 w 2725697"/>
                      <a:gd name="connsiteY202-31712" fmla="*/ 615477 h 1583132"/>
                      <a:gd name="connsiteX203-31713" fmla="*/ 451242 w 2725697"/>
                      <a:gd name="connsiteY203-31714" fmla="*/ 564940 h 1583132"/>
                      <a:gd name="connsiteX0-31715" fmla="*/ 451242 w 2725697"/>
                      <a:gd name="connsiteY0-31716" fmla="*/ 564940 h 1583132"/>
                      <a:gd name="connsiteX1-31717" fmla="*/ 491473 w 2725697"/>
                      <a:gd name="connsiteY1-31718" fmla="*/ 594046 h 1583132"/>
                      <a:gd name="connsiteX2-31719" fmla="*/ 493860 w 2725697"/>
                      <a:gd name="connsiteY2-31720" fmla="*/ 625002 h 1583132"/>
                      <a:gd name="connsiteX3-31721" fmla="*/ 522487 w 2725697"/>
                      <a:gd name="connsiteY3-31722" fmla="*/ 613096 h 1583132"/>
                      <a:gd name="connsiteX4-31723" fmla="*/ 601213 w 2725697"/>
                      <a:gd name="connsiteY4-31724" fmla="*/ 634527 h 1583132"/>
                      <a:gd name="connsiteX5-31725" fmla="*/ 641769 w 2725697"/>
                      <a:gd name="connsiteY5-31726" fmla="*/ 572615 h 1583132"/>
                      <a:gd name="connsiteX6-31727" fmla="*/ 691867 w 2725697"/>
                      <a:gd name="connsiteY6-31728" fmla="*/ 584521 h 1583132"/>
                      <a:gd name="connsiteX7-31729" fmla="*/ 896720 w 2725697"/>
                      <a:gd name="connsiteY7-31730" fmla="*/ 498404 h 1583132"/>
                      <a:gd name="connsiteX8-31731" fmla="*/ 918067 w 2725697"/>
                      <a:gd name="connsiteY8-31732" fmla="*/ 530426 h 1583132"/>
                      <a:gd name="connsiteX9-31733" fmla="*/ 946531 w 2725697"/>
                      <a:gd name="connsiteY9-31734" fmla="*/ 477056 h 1583132"/>
                      <a:gd name="connsiteX10-31735" fmla="*/ 989227 w 2725697"/>
                      <a:gd name="connsiteY10-31736" fmla="*/ 487730 h 1583132"/>
                      <a:gd name="connsiteX11-31737" fmla="*/ 1024807 w 2725697"/>
                      <a:gd name="connsiteY11-31738" fmla="*/ 473498 h 1583132"/>
                      <a:gd name="connsiteX12-31739" fmla="*/ 1063944 w 2725697"/>
                      <a:gd name="connsiteY12-31740" fmla="*/ 441476 h 1583132"/>
                      <a:gd name="connsiteX13-31741" fmla="*/ 1113756 w 2725697"/>
                      <a:gd name="connsiteY13-31742" fmla="*/ 448592 h 1583132"/>
                      <a:gd name="connsiteX14-31743" fmla="*/ 1152894 w 2725697"/>
                      <a:gd name="connsiteY14-31744" fmla="*/ 437918 h 1583132"/>
                      <a:gd name="connsiteX15-31745" fmla="*/ 1163568 w 2725697"/>
                      <a:gd name="connsiteY15-31746" fmla="*/ 494846 h 1583132"/>
                      <a:gd name="connsiteX16-31747" fmla="*/ 1192032 w 2725697"/>
                      <a:gd name="connsiteY16-31748" fmla="*/ 519752 h 1583132"/>
                      <a:gd name="connsiteX17-31749" fmla="*/ 1188474 w 2725697"/>
                      <a:gd name="connsiteY17-31750" fmla="*/ 562447 h 1583132"/>
                      <a:gd name="connsiteX18-31751" fmla="*/ 1181358 w 2725697"/>
                      <a:gd name="connsiteY18-31752" fmla="*/ 601585 h 1583132"/>
                      <a:gd name="connsiteX19-31753" fmla="*/ 1156452 w 2725697"/>
                      <a:gd name="connsiteY19-31754" fmla="*/ 626491 h 1583132"/>
                      <a:gd name="connsiteX20-31755" fmla="*/ 1120872 w 2725697"/>
                      <a:gd name="connsiteY20-31756" fmla="*/ 679861 h 1583132"/>
                      <a:gd name="connsiteX21-31757" fmla="*/ 1145778 w 2725697"/>
                      <a:gd name="connsiteY21-31758" fmla="*/ 694093 h 1583132"/>
                      <a:gd name="connsiteX22-31759" fmla="*/ 1188474 w 2725697"/>
                      <a:gd name="connsiteY22-31760" fmla="*/ 665629 h 1583132"/>
                      <a:gd name="connsiteX23-31761" fmla="*/ 1224053 w 2725697"/>
                      <a:gd name="connsiteY23-31762" fmla="*/ 733230 h 1583132"/>
                      <a:gd name="connsiteX24-31763" fmla="*/ 1259633 w 2725697"/>
                      <a:gd name="connsiteY24-31764" fmla="*/ 736788 h 1583132"/>
                      <a:gd name="connsiteX25-31765" fmla="*/ 1305887 w 2725697"/>
                      <a:gd name="connsiteY25-31766" fmla="*/ 747462 h 1583132"/>
                      <a:gd name="connsiteX26-31767" fmla="*/ 1341467 w 2725697"/>
                      <a:gd name="connsiteY26-31768" fmla="*/ 690535 h 1583132"/>
                      <a:gd name="connsiteX27-31769" fmla="*/ 1380604 w 2725697"/>
                      <a:gd name="connsiteY27-31770" fmla="*/ 665629 h 1583132"/>
                      <a:gd name="connsiteX28-31771" fmla="*/ 1433974 w 2725697"/>
                      <a:gd name="connsiteY28-31772" fmla="*/ 690535 h 1583132"/>
                      <a:gd name="connsiteX29-31773" fmla="*/ 1462438 w 2725697"/>
                      <a:gd name="connsiteY29-31774" fmla="*/ 704767 h 1583132"/>
                      <a:gd name="connsiteX30-31775" fmla="*/ 1487344 w 2725697"/>
                      <a:gd name="connsiteY30-31776" fmla="*/ 694093 h 1583132"/>
                      <a:gd name="connsiteX31-31777" fmla="*/ 1476670 w 2725697"/>
                      <a:gd name="connsiteY31-31778" fmla="*/ 654955 h 1583132"/>
                      <a:gd name="connsiteX32-31779" fmla="*/ 1480228 w 2725697"/>
                      <a:gd name="connsiteY32-31780" fmla="*/ 612259 h 1583132"/>
                      <a:gd name="connsiteX33-31781" fmla="*/ 1515808 w 2725697"/>
                      <a:gd name="connsiteY33-31782" fmla="*/ 580237 h 1583132"/>
                      <a:gd name="connsiteX34-31783" fmla="*/ 1586967 w 2725697"/>
                      <a:gd name="connsiteY34-31784" fmla="*/ 590911 h 1583132"/>
                      <a:gd name="connsiteX35-31785" fmla="*/ 1654569 w 2725697"/>
                      <a:gd name="connsiteY35-31786" fmla="*/ 615817 h 1583132"/>
                      <a:gd name="connsiteX36-31787" fmla="*/ 1700822 w 2725697"/>
                      <a:gd name="connsiteY36-31788" fmla="*/ 615817 h 1583132"/>
                      <a:gd name="connsiteX37-31789" fmla="*/ 1739960 w 2725697"/>
                      <a:gd name="connsiteY37-31790" fmla="*/ 601585 h 1583132"/>
                      <a:gd name="connsiteX38-31791" fmla="*/ 1757750 w 2725697"/>
                      <a:gd name="connsiteY38-31792" fmla="*/ 598027 h 1583132"/>
                      <a:gd name="connsiteX39-31793" fmla="*/ 1775540 w 2725697"/>
                      <a:gd name="connsiteY39-31794" fmla="*/ 630049 h 1583132"/>
                      <a:gd name="connsiteX40-31795" fmla="*/ 1718612 w 2725697"/>
                      <a:gd name="connsiteY40-31796" fmla="*/ 704767 h 1583132"/>
                      <a:gd name="connsiteX41-31797" fmla="*/ 1704380 w 2725697"/>
                      <a:gd name="connsiteY41-31798" fmla="*/ 747462 h 1583132"/>
                      <a:gd name="connsiteX42-31799" fmla="*/ 1739960 w 2725697"/>
                      <a:gd name="connsiteY42-31800" fmla="*/ 761694 h 1583132"/>
                      <a:gd name="connsiteX43-31801" fmla="*/ 1836025 w 2725697"/>
                      <a:gd name="connsiteY43-31802" fmla="*/ 743904 h 1583132"/>
                      <a:gd name="connsiteX44-31803" fmla="*/ 1889395 w 2725697"/>
                      <a:gd name="connsiteY44-31804" fmla="*/ 708324 h 1583132"/>
                      <a:gd name="connsiteX45-31805" fmla="*/ 1932091 w 2725697"/>
                      <a:gd name="connsiteY45-31806" fmla="*/ 722556 h 1583132"/>
                      <a:gd name="connsiteX46-31807" fmla="*/ 1956997 w 2725697"/>
                      <a:gd name="connsiteY46-31808" fmla="*/ 754578 h 1583132"/>
                      <a:gd name="connsiteX47-31809" fmla="*/ 1992576 w 2725697"/>
                      <a:gd name="connsiteY47-31810" fmla="*/ 715440 h 1583132"/>
                      <a:gd name="connsiteX48-31811" fmla="*/ 2003250 w 2725697"/>
                      <a:gd name="connsiteY48-31812" fmla="*/ 558889 h 1583132"/>
                      <a:gd name="connsiteX49-31813" fmla="*/ 2021040 w 2725697"/>
                      <a:gd name="connsiteY49-31814" fmla="*/ 491288 h 1583132"/>
                      <a:gd name="connsiteX50-31815" fmla="*/ 2070852 w 2725697"/>
                      <a:gd name="connsiteY50-31816" fmla="*/ 445034 h 1583132"/>
                      <a:gd name="connsiteX51-31817" fmla="*/ 2088642 w 2725697"/>
                      <a:gd name="connsiteY51-31818" fmla="*/ 348969 h 1583132"/>
                      <a:gd name="connsiteX52-31819" fmla="*/ 2085084 w 2725697"/>
                      <a:gd name="connsiteY52-31820" fmla="*/ 299157 h 1583132"/>
                      <a:gd name="connsiteX53-31821" fmla="*/ 2149127 w 2725697"/>
                      <a:gd name="connsiteY53-31822" fmla="*/ 267135 h 1583132"/>
                      <a:gd name="connsiteX54-31823" fmla="*/ 2170475 w 2725697"/>
                      <a:gd name="connsiteY54-31824" fmla="*/ 224440 h 1583132"/>
                      <a:gd name="connsiteX55-31825" fmla="*/ 2163359 w 2725697"/>
                      <a:gd name="connsiteY55-31826" fmla="*/ 142606 h 1583132"/>
                      <a:gd name="connsiteX56-31827" fmla="*/ 2191823 w 2725697"/>
                      <a:gd name="connsiteY56-31828" fmla="*/ 96353 h 1583132"/>
                      <a:gd name="connsiteX57-31829" fmla="*/ 2255867 w 2725697"/>
                      <a:gd name="connsiteY57-31830" fmla="*/ 92795 h 1583132"/>
                      <a:gd name="connsiteX58-31831" fmla="*/ 2302120 w 2725697"/>
                      <a:gd name="connsiteY58-31832" fmla="*/ 64331 h 1583132"/>
                      <a:gd name="connsiteX59-31833" fmla="*/ 2351932 w 2725697"/>
                      <a:gd name="connsiteY59-31834" fmla="*/ 28751 h 1583132"/>
                      <a:gd name="connsiteX60-31835" fmla="*/ 2387512 w 2725697"/>
                      <a:gd name="connsiteY60-31836" fmla="*/ 287 h 1583132"/>
                      <a:gd name="connsiteX61-31837" fmla="*/ 2430208 w 2725697"/>
                      <a:gd name="connsiteY61-31838" fmla="*/ 46541 h 1583132"/>
                      <a:gd name="connsiteX62-31839" fmla="*/ 2476461 w 2725697"/>
                      <a:gd name="connsiteY62-31840" fmla="*/ 128374 h 1583132"/>
                      <a:gd name="connsiteX63-31841" fmla="*/ 2494251 w 2725697"/>
                      <a:gd name="connsiteY63-31842" fmla="*/ 160396 h 1583132"/>
                      <a:gd name="connsiteX64-31843" fmla="*/ 2544063 w 2725697"/>
                      <a:gd name="connsiteY64-31844" fmla="*/ 139048 h 1583132"/>
                      <a:gd name="connsiteX65-31845" fmla="*/ 2604548 w 2725697"/>
                      <a:gd name="connsiteY65-31846" fmla="*/ 114142 h 1583132"/>
                      <a:gd name="connsiteX66-31847" fmla="*/ 2615222 w 2725697"/>
                      <a:gd name="connsiteY66-31848" fmla="*/ 156838 h 1583132"/>
                      <a:gd name="connsiteX67-31849" fmla="*/ 2668592 w 2725697"/>
                      <a:gd name="connsiteY67-31850" fmla="*/ 149722 h 1583132"/>
                      <a:gd name="connsiteX68-31851" fmla="*/ 2704172 w 2725697"/>
                      <a:gd name="connsiteY68-31852" fmla="*/ 156838 h 1583132"/>
                      <a:gd name="connsiteX69-31853" fmla="*/ 2725520 w 2725697"/>
                      <a:gd name="connsiteY69-31854" fmla="*/ 195976 h 1583132"/>
                      <a:gd name="connsiteX70-31855" fmla="*/ 2711288 w 2725697"/>
                      <a:gd name="connsiteY70-31856" fmla="*/ 227998 h 1583132"/>
                      <a:gd name="connsiteX71-31857" fmla="*/ 2661476 w 2725697"/>
                      <a:gd name="connsiteY71-31858" fmla="*/ 302715 h 1583132"/>
                      <a:gd name="connsiteX72-31859" fmla="*/ 2636570 w 2725697"/>
                      <a:gd name="connsiteY72-31860" fmla="*/ 341853 h 1583132"/>
                      <a:gd name="connsiteX73-31861" fmla="*/ 2618780 w 2725697"/>
                      <a:gd name="connsiteY73-31862" fmla="*/ 391665 h 1583132"/>
                      <a:gd name="connsiteX74-31863" fmla="*/ 2604548 w 2725697"/>
                      <a:gd name="connsiteY74-31864" fmla="*/ 416570 h 1583132"/>
                      <a:gd name="connsiteX75-31865" fmla="*/ 2636570 w 2725697"/>
                      <a:gd name="connsiteY75-31866" fmla="*/ 441476 h 1583132"/>
                      <a:gd name="connsiteX76-31867" fmla="*/ 2611664 w 2725697"/>
                      <a:gd name="connsiteY76-31868" fmla="*/ 494846 h 1583132"/>
                      <a:gd name="connsiteX77-31869" fmla="*/ 2633012 w 2725697"/>
                      <a:gd name="connsiteY77-31870" fmla="*/ 548216 h 1583132"/>
                      <a:gd name="connsiteX78-31871" fmla="*/ 2590316 w 2725697"/>
                      <a:gd name="connsiteY78-31872" fmla="*/ 537542 h 1583132"/>
                      <a:gd name="connsiteX79-31873" fmla="*/ 2544063 w 2725697"/>
                      <a:gd name="connsiteY79-31874" fmla="*/ 526868 h 1583132"/>
                      <a:gd name="connsiteX80-31875" fmla="*/ 2572527 w 2725697"/>
                      <a:gd name="connsiteY80-31876" fmla="*/ 558889 h 1583132"/>
                      <a:gd name="connsiteX81-31877" fmla="*/ 2544063 w 2725697"/>
                      <a:gd name="connsiteY81-31878" fmla="*/ 605143 h 1583132"/>
                      <a:gd name="connsiteX82-31879" fmla="*/ 2522715 w 2725697"/>
                      <a:gd name="connsiteY82-31880" fmla="*/ 612259 h 1583132"/>
                      <a:gd name="connsiteX83-31881" fmla="*/ 2512041 w 2725697"/>
                      <a:gd name="connsiteY83-31882" fmla="*/ 644281 h 1583132"/>
                      <a:gd name="connsiteX84-31883" fmla="*/ 2476461 w 2725697"/>
                      <a:gd name="connsiteY84-31884" fmla="*/ 676303 h 1583132"/>
                      <a:gd name="connsiteX85-31885" fmla="*/ 2462229 w 2725697"/>
                      <a:gd name="connsiteY85-31886" fmla="*/ 708324 h 1583132"/>
                      <a:gd name="connsiteX86-31887" fmla="*/ 2426650 w 2725697"/>
                      <a:gd name="connsiteY86-31888" fmla="*/ 711882 h 1583132"/>
                      <a:gd name="connsiteX87-31889" fmla="*/ 2394628 w 2725697"/>
                      <a:gd name="connsiteY87-31890" fmla="*/ 715440 h 1583132"/>
                      <a:gd name="connsiteX88-31891" fmla="*/ 2380396 w 2725697"/>
                      <a:gd name="connsiteY88-31892" fmla="*/ 754578 h 1583132"/>
                      <a:gd name="connsiteX89-31893" fmla="*/ 2376838 w 2725697"/>
                      <a:gd name="connsiteY89-31894" fmla="*/ 768810 h 1583132"/>
                      <a:gd name="connsiteX90-31895" fmla="*/ 2337700 w 2725697"/>
                      <a:gd name="connsiteY90-31896" fmla="*/ 825738 h 1583132"/>
                      <a:gd name="connsiteX91-31897" fmla="*/ 2302120 w 2725697"/>
                      <a:gd name="connsiteY91-31898" fmla="*/ 847086 h 1583132"/>
                      <a:gd name="connsiteX92-31899" fmla="*/ 2291446 w 2725697"/>
                      <a:gd name="connsiteY92-31900" fmla="*/ 847086 h 1583132"/>
                      <a:gd name="connsiteX93-31901" fmla="*/ 2270099 w 2725697"/>
                      <a:gd name="connsiteY93-31902" fmla="*/ 871991 h 1583132"/>
                      <a:gd name="connsiteX94-31903" fmla="*/ 2248751 w 2725697"/>
                      <a:gd name="connsiteY94-31904" fmla="*/ 879107 h 1583132"/>
                      <a:gd name="connsiteX95-31905" fmla="*/ 2216729 w 2725697"/>
                      <a:gd name="connsiteY95-31906" fmla="*/ 900455 h 1583132"/>
                      <a:gd name="connsiteX96-31907" fmla="*/ 2174033 w 2725697"/>
                      <a:gd name="connsiteY96-31908" fmla="*/ 907571 h 1583132"/>
                      <a:gd name="connsiteX97-31909" fmla="*/ 2145569 w 2725697"/>
                      <a:gd name="connsiteY97-31910" fmla="*/ 985847 h 1583132"/>
                      <a:gd name="connsiteX98-31911" fmla="*/ 2113548 w 2725697"/>
                      <a:gd name="connsiteY98-31912" fmla="*/ 1039216 h 1583132"/>
                      <a:gd name="connsiteX99-31913" fmla="*/ 2077968 w 2725697"/>
                      <a:gd name="connsiteY99-31914" fmla="*/ 1042774 h 1583132"/>
                      <a:gd name="connsiteX100-31915" fmla="*/ 2053062 w 2725697"/>
                      <a:gd name="connsiteY100-31916" fmla="*/ 1057006 h 1583132"/>
                      <a:gd name="connsiteX101-31917" fmla="*/ 2024598 w 2725697"/>
                      <a:gd name="connsiteY101-31918" fmla="*/ 1064122 h 1583132"/>
                      <a:gd name="connsiteX102-31919" fmla="*/ 1978344 w 2725697"/>
                      <a:gd name="connsiteY102-31920" fmla="*/ 1081912 h 1583132"/>
                      <a:gd name="connsiteX103-31921" fmla="*/ 1960555 w 2725697"/>
                      <a:gd name="connsiteY103-31922" fmla="*/ 1060564 h 1583132"/>
                      <a:gd name="connsiteX104-31923" fmla="*/ 1946323 w 2725697"/>
                      <a:gd name="connsiteY104-31924" fmla="*/ 1081912 h 1583132"/>
                      <a:gd name="connsiteX105-31925" fmla="*/ 1935649 w 2725697"/>
                      <a:gd name="connsiteY105-31926" fmla="*/ 1106818 h 1583132"/>
                      <a:gd name="connsiteX106-31927" fmla="*/ 1900069 w 2725697"/>
                      <a:gd name="connsiteY106-31928" fmla="*/ 1081912 h 1583132"/>
                      <a:gd name="connsiteX107-31929" fmla="*/ 1864489 w 2725697"/>
                      <a:gd name="connsiteY107-31930" fmla="*/ 1089028 h 1583132"/>
                      <a:gd name="connsiteX108-31931" fmla="*/ 1821794 w 2725697"/>
                      <a:gd name="connsiteY108-31932" fmla="*/ 1117492 h 1583132"/>
                      <a:gd name="connsiteX109-31933" fmla="*/ 1793330 w 2725697"/>
                      <a:gd name="connsiteY109-31934" fmla="*/ 1103260 h 1583132"/>
                      <a:gd name="connsiteX110-31935" fmla="*/ 1800446 w 2725697"/>
                      <a:gd name="connsiteY110-31936" fmla="*/ 1078354 h 1583132"/>
                      <a:gd name="connsiteX111-31937" fmla="*/ 1761308 w 2725697"/>
                      <a:gd name="connsiteY111-31938" fmla="*/ 1106818 h 1583132"/>
                      <a:gd name="connsiteX112-31939" fmla="*/ 1761308 w 2725697"/>
                      <a:gd name="connsiteY112-31940" fmla="*/ 1138840 h 1583132"/>
                      <a:gd name="connsiteX113-31941" fmla="*/ 1743518 w 2725697"/>
                      <a:gd name="connsiteY113-31942" fmla="*/ 1128166 h 1583132"/>
                      <a:gd name="connsiteX114-31943" fmla="*/ 1729286 w 2725697"/>
                      <a:gd name="connsiteY114-31944" fmla="*/ 1149514 h 1583132"/>
                      <a:gd name="connsiteX115-31945" fmla="*/ 1722170 w 2725697"/>
                      <a:gd name="connsiteY115-31946" fmla="*/ 1188651 h 1583132"/>
                      <a:gd name="connsiteX116-31947" fmla="*/ 1658127 w 2725697"/>
                      <a:gd name="connsiteY116-31948" fmla="*/ 1188651 h 1583132"/>
                      <a:gd name="connsiteX117-31949" fmla="*/ 1654569 w 2725697"/>
                      <a:gd name="connsiteY117-31950" fmla="*/ 1142398 h 1583132"/>
                      <a:gd name="connsiteX118-31951" fmla="*/ 1594083 w 2725697"/>
                      <a:gd name="connsiteY118-31952" fmla="*/ 1081912 h 1583132"/>
                      <a:gd name="connsiteX119-31953" fmla="*/ 1583409 w 2725697"/>
                      <a:gd name="connsiteY119-31954" fmla="*/ 1053448 h 1583132"/>
                      <a:gd name="connsiteX120-31955" fmla="*/ 1597641 w 2725697"/>
                      <a:gd name="connsiteY120-31956" fmla="*/ 1113934 h 1583132"/>
                      <a:gd name="connsiteX121-31957" fmla="*/ 1569177 w 2725697"/>
                      <a:gd name="connsiteY121-31958" fmla="*/ 1103260 h 1583132"/>
                      <a:gd name="connsiteX122-31959" fmla="*/ 1601199 w 2725697"/>
                      <a:gd name="connsiteY122-31960" fmla="*/ 1174419 h 1583132"/>
                      <a:gd name="connsiteX123-31961" fmla="*/ 1586967 w 2725697"/>
                      <a:gd name="connsiteY123-31962" fmla="*/ 1213557 h 1583132"/>
                      <a:gd name="connsiteX124-31963" fmla="*/ 1572735 w 2725697"/>
                      <a:gd name="connsiteY124-31964" fmla="*/ 1217115 h 1583132"/>
                      <a:gd name="connsiteX125-31965" fmla="*/ 1544271 w 2725697"/>
                      <a:gd name="connsiteY125-31966" fmla="*/ 1192209 h 1583132"/>
                      <a:gd name="connsiteX126-31967" fmla="*/ 1530039 w 2725697"/>
                      <a:gd name="connsiteY126-31968" fmla="*/ 1224231 h 1583132"/>
                      <a:gd name="connsiteX127-31969" fmla="*/ 1505134 w 2725697"/>
                      <a:gd name="connsiteY127-31970" fmla="*/ 1217115 h 1583132"/>
                      <a:gd name="connsiteX128-31971" fmla="*/ 1501576 w 2725697"/>
                      <a:gd name="connsiteY128-31972" fmla="*/ 1181535 h 1583132"/>
                      <a:gd name="connsiteX129-31973" fmla="*/ 1494460 w 2725697"/>
                      <a:gd name="connsiteY129-31974" fmla="*/ 1266927 h 1583132"/>
                      <a:gd name="connsiteX130-31975" fmla="*/ 1451764 w 2725697"/>
                      <a:gd name="connsiteY130-31976" fmla="*/ 1274043 h 1583132"/>
                      <a:gd name="connsiteX131-31977" fmla="*/ 1430416 w 2725697"/>
                      <a:gd name="connsiteY131-31978" fmla="*/ 1288275 h 1583132"/>
                      <a:gd name="connsiteX132-31979" fmla="*/ 1398394 w 2725697"/>
                      <a:gd name="connsiteY132-31980" fmla="*/ 1277601 h 1583132"/>
                      <a:gd name="connsiteX133-31981" fmla="*/ 1362815 w 2725697"/>
                      <a:gd name="connsiteY133-31982" fmla="*/ 1302507 h 1583132"/>
                      <a:gd name="connsiteX134-31983" fmla="*/ 1323677 w 2725697"/>
                      <a:gd name="connsiteY134-31984" fmla="*/ 1284717 h 1583132"/>
                      <a:gd name="connsiteX135-31985" fmla="*/ 1313003 w 2725697"/>
                      <a:gd name="connsiteY135-31986" fmla="*/ 1295391 h 1583132"/>
                      <a:gd name="connsiteX136-31987" fmla="*/ 1288097 w 2725697"/>
                      <a:gd name="connsiteY136-31988" fmla="*/ 1330970 h 1583132"/>
                      <a:gd name="connsiteX137-31989" fmla="*/ 1277423 w 2725697"/>
                      <a:gd name="connsiteY137-31990" fmla="*/ 1309623 h 1583132"/>
                      <a:gd name="connsiteX138-31991" fmla="*/ 1270307 w 2725697"/>
                      <a:gd name="connsiteY138-31992" fmla="*/ 1291833 h 1583132"/>
                      <a:gd name="connsiteX139-31993" fmla="*/ 1256075 w 2725697"/>
                      <a:gd name="connsiteY139-31994" fmla="*/ 1330970 h 1583132"/>
                      <a:gd name="connsiteX140-31995" fmla="*/ 1188474 w 2725697"/>
                      <a:gd name="connsiteY140-31996" fmla="*/ 1338086 h 1583132"/>
                      <a:gd name="connsiteX141-31997" fmla="*/ 1156452 w 2725697"/>
                      <a:gd name="connsiteY141-31998" fmla="*/ 1359434 h 1583132"/>
                      <a:gd name="connsiteX142-31999" fmla="*/ 1088850 w 2725697"/>
                      <a:gd name="connsiteY142-32000" fmla="*/ 1387898 h 1583132"/>
                      <a:gd name="connsiteX143-32001" fmla="*/ 1046155 w 2725697"/>
                      <a:gd name="connsiteY143-32002" fmla="*/ 1430594 h 1583132"/>
                      <a:gd name="connsiteX144-32003" fmla="*/ 978553 w 2725697"/>
                      <a:gd name="connsiteY144-32004" fmla="*/ 1437710 h 1583132"/>
                      <a:gd name="connsiteX145-32005" fmla="*/ 1024807 w 2725697"/>
                      <a:gd name="connsiteY145-32006" fmla="*/ 1476847 h 1583132"/>
                      <a:gd name="connsiteX146-32007" fmla="*/ 1017691 w 2725697"/>
                      <a:gd name="connsiteY146-32008" fmla="*/ 1501753 h 1583132"/>
                      <a:gd name="connsiteX147-32009" fmla="*/ 1042597 w 2725697"/>
                      <a:gd name="connsiteY147-32010" fmla="*/ 1537333 h 1583132"/>
                      <a:gd name="connsiteX148-32011" fmla="*/ 992785 w 2725697"/>
                      <a:gd name="connsiteY148-32012" fmla="*/ 1576471 h 1583132"/>
                      <a:gd name="connsiteX149-32013" fmla="*/ 925183 w 2725697"/>
                      <a:gd name="connsiteY149-32014" fmla="*/ 1580029 h 1583132"/>
                      <a:gd name="connsiteX150-32015" fmla="*/ 910951 w 2725697"/>
                      <a:gd name="connsiteY150-32016" fmla="*/ 1544449 h 1583132"/>
                      <a:gd name="connsiteX151-32017" fmla="*/ 882488 w 2725697"/>
                      <a:gd name="connsiteY151-32018" fmla="*/ 1473289 h 1583132"/>
                      <a:gd name="connsiteX152-32019" fmla="*/ 889604 w 2725697"/>
                      <a:gd name="connsiteY152-32020" fmla="*/ 1419920 h 1583132"/>
                      <a:gd name="connsiteX153-32021" fmla="*/ 903836 w 2725697"/>
                      <a:gd name="connsiteY153-32022" fmla="*/ 1355876 h 1583132"/>
                      <a:gd name="connsiteX154-32023" fmla="*/ 921625 w 2725697"/>
                      <a:gd name="connsiteY154-32024" fmla="*/ 1355876 h 1583132"/>
                      <a:gd name="connsiteX155-32025" fmla="*/ 889604 w 2725697"/>
                      <a:gd name="connsiteY155-32026" fmla="*/ 1334528 h 1583132"/>
                      <a:gd name="connsiteX156-32027" fmla="*/ 861140 w 2725697"/>
                      <a:gd name="connsiteY156-32028" fmla="*/ 1355876 h 1583132"/>
                      <a:gd name="connsiteX157-32029" fmla="*/ 782864 w 2725697"/>
                      <a:gd name="connsiteY157-32030" fmla="*/ 1362992 h 1583132"/>
                      <a:gd name="connsiteX158-32031" fmla="*/ 772190 w 2725697"/>
                      <a:gd name="connsiteY158-32032" fmla="*/ 1338086 h 1583132"/>
                      <a:gd name="connsiteX159-32033" fmla="*/ 722379 w 2725697"/>
                      <a:gd name="connsiteY159-32034" fmla="*/ 1320296 h 1583132"/>
                      <a:gd name="connsiteX160-32035" fmla="*/ 690357 w 2725697"/>
                      <a:gd name="connsiteY160-32036" fmla="*/ 1263369 h 1583132"/>
                      <a:gd name="connsiteX161-32037" fmla="*/ 686799 w 2725697"/>
                      <a:gd name="connsiteY161-32038" fmla="*/ 1309623 h 1583132"/>
                      <a:gd name="connsiteX162-32039" fmla="*/ 665451 w 2725697"/>
                      <a:gd name="connsiteY162-32040" fmla="*/ 1316738 h 1583132"/>
                      <a:gd name="connsiteX163-32041" fmla="*/ 640545 w 2725697"/>
                      <a:gd name="connsiteY163-32042" fmla="*/ 1309623 h 1583132"/>
                      <a:gd name="connsiteX164-32043" fmla="*/ 622755 w 2725697"/>
                      <a:gd name="connsiteY164-32044" fmla="*/ 1327412 h 1583132"/>
                      <a:gd name="connsiteX165-32045" fmla="*/ 583618 w 2725697"/>
                      <a:gd name="connsiteY165-32046" fmla="*/ 1330970 h 1583132"/>
                      <a:gd name="connsiteX166-32047" fmla="*/ 548038 w 2725697"/>
                      <a:gd name="connsiteY166-32048" fmla="*/ 1298949 h 1583132"/>
                      <a:gd name="connsiteX167-32049" fmla="*/ 501784 w 2725697"/>
                      <a:gd name="connsiteY167-32050" fmla="*/ 1313181 h 1583132"/>
                      <a:gd name="connsiteX168-32051" fmla="*/ 444857 w 2725697"/>
                      <a:gd name="connsiteY168-32052" fmla="*/ 1288275 h 1583132"/>
                      <a:gd name="connsiteX169-32053" fmla="*/ 398603 w 2725697"/>
                      <a:gd name="connsiteY169-32054" fmla="*/ 1259811 h 1583132"/>
                      <a:gd name="connsiteX170-32055" fmla="*/ 341675 w 2725697"/>
                      <a:gd name="connsiteY170-32056" fmla="*/ 1249137 h 1583132"/>
                      <a:gd name="connsiteX171-32057" fmla="*/ 345233 w 2725697"/>
                      <a:gd name="connsiteY171-32058" fmla="*/ 1185093 h 1583132"/>
                      <a:gd name="connsiteX172-32059" fmla="*/ 334559 w 2725697"/>
                      <a:gd name="connsiteY172-32060" fmla="*/ 1138840 h 1583132"/>
                      <a:gd name="connsiteX173-32061" fmla="*/ 363023 w 2725697"/>
                      <a:gd name="connsiteY173-32062" fmla="*/ 1103260 h 1583132"/>
                      <a:gd name="connsiteX174-32063" fmla="*/ 338117 w 2725697"/>
                      <a:gd name="connsiteY174-32064" fmla="*/ 1064122 h 1583132"/>
                      <a:gd name="connsiteX175-32065" fmla="*/ 291864 w 2725697"/>
                      <a:gd name="connsiteY175-32066" fmla="*/ 1078354 h 1583132"/>
                      <a:gd name="connsiteX176-32067" fmla="*/ 266958 w 2725697"/>
                      <a:gd name="connsiteY176-32068" fmla="*/ 1053448 h 1583132"/>
                      <a:gd name="connsiteX177-32069" fmla="*/ 224262 w 2725697"/>
                      <a:gd name="connsiteY177-32070" fmla="*/ 1060564 h 1583132"/>
                      <a:gd name="connsiteX178-32071" fmla="*/ 167334 w 2725697"/>
                      <a:gd name="connsiteY178-32072" fmla="*/ 1039216 h 1583132"/>
                      <a:gd name="connsiteX179-32073" fmla="*/ 145987 w 2725697"/>
                      <a:gd name="connsiteY179-32074" fmla="*/ 1007195 h 1583132"/>
                      <a:gd name="connsiteX180-32075" fmla="*/ 192240 w 2725697"/>
                      <a:gd name="connsiteY180-32076" fmla="*/ 964499 h 1583132"/>
                      <a:gd name="connsiteX181-32077" fmla="*/ 231378 w 2725697"/>
                      <a:gd name="connsiteY181-32078" fmla="*/ 943151 h 1583132"/>
                      <a:gd name="connsiteX182-32079" fmla="*/ 263400 w 2725697"/>
                      <a:gd name="connsiteY182-32080" fmla="*/ 957383 h 1583132"/>
                      <a:gd name="connsiteX183-32081" fmla="*/ 281190 w 2725697"/>
                      <a:gd name="connsiteY183-32082" fmla="*/ 893339 h 1583132"/>
                      <a:gd name="connsiteX184-32083" fmla="*/ 256284 w 2725697"/>
                      <a:gd name="connsiteY184-32084" fmla="*/ 832854 h 1583132"/>
                      <a:gd name="connsiteX185-32085" fmla="*/ 217146 w 2725697"/>
                      <a:gd name="connsiteY185-32086" fmla="*/ 847086 h 1583132"/>
                      <a:gd name="connsiteX186-32087" fmla="*/ 192240 w 2725697"/>
                      <a:gd name="connsiteY186-32088" fmla="*/ 829296 h 1583132"/>
                      <a:gd name="connsiteX187-32089" fmla="*/ 167334 w 2725697"/>
                      <a:gd name="connsiteY187-32090" fmla="*/ 847086 h 1583132"/>
                      <a:gd name="connsiteX188-32091" fmla="*/ 121081 w 2725697"/>
                      <a:gd name="connsiteY188-32092" fmla="*/ 829296 h 1583132"/>
                      <a:gd name="connsiteX189-32093" fmla="*/ 106849 w 2725697"/>
                      <a:gd name="connsiteY189-32094" fmla="*/ 807948 h 1583132"/>
                      <a:gd name="connsiteX190-32095" fmla="*/ 92617 w 2725697"/>
                      <a:gd name="connsiteY190-32096" fmla="*/ 772368 h 1583132"/>
                      <a:gd name="connsiteX191-32097" fmla="*/ 39247 w 2725697"/>
                      <a:gd name="connsiteY191-32098" fmla="*/ 758136 h 1583132"/>
                      <a:gd name="connsiteX192-32099" fmla="*/ 21457 w 2725697"/>
                      <a:gd name="connsiteY192-32100" fmla="*/ 765252 h 1583132"/>
                      <a:gd name="connsiteX193-32101" fmla="*/ 109 w 2725697"/>
                      <a:gd name="connsiteY193-32102" fmla="*/ 718998 h 1583132"/>
                      <a:gd name="connsiteX194-32103" fmla="*/ 31041 w 2725697"/>
                      <a:gd name="connsiteY194-32104" fmla="*/ 696585 h 1583132"/>
                      <a:gd name="connsiteX195-32105" fmla="*/ 66830 w 2725697"/>
                      <a:gd name="connsiteY195-32106" fmla="*/ 689296 h 1583132"/>
                      <a:gd name="connsiteX196-32107" fmla="*/ 79885 w 2725697"/>
                      <a:gd name="connsiteY196-32108" fmla="*/ 664619 h 1583132"/>
                      <a:gd name="connsiteX197-32109" fmla="*/ 104831 w 2725697"/>
                      <a:gd name="connsiteY197-32110" fmla="*/ 652768 h 1583132"/>
                      <a:gd name="connsiteX198-32111" fmla="*/ 152709 w 2725697"/>
                      <a:gd name="connsiteY198-32112" fmla="*/ 674310 h 1583132"/>
                      <a:gd name="connsiteX199-32113" fmla="*/ 207583 w 2725697"/>
                      <a:gd name="connsiteY199-32114" fmla="*/ 698821 h 1583132"/>
                      <a:gd name="connsiteX200-32115" fmla="*/ 250525 w 2725697"/>
                      <a:gd name="connsiteY200-32116" fmla="*/ 710726 h 1583132"/>
                      <a:gd name="connsiteX201-32117" fmla="*/ 281537 w 2725697"/>
                      <a:gd name="connsiteY201-32118" fmla="*/ 670246 h 1583132"/>
                      <a:gd name="connsiteX202-32119" fmla="*/ 348335 w 2725697"/>
                      <a:gd name="connsiteY202-32120" fmla="*/ 639290 h 1583132"/>
                      <a:gd name="connsiteX203-32121" fmla="*/ 403205 w 2725697"/>
                      <a:gd name="connsiteY203-32122" fmla="*/ 615477 h 1583132"/>
                      <a:gd name="connsiteX204-32123" fmla="*/ 451242 w 2725697"/>
                      <a:gd name="connsiteY204-32124" fmla="*/ 564940 h 1583132"/>
                      <a:gd name="connsiteX0-32125" fmla="*/ 451242 w 2725697"/>
                      <a:gd name="connsiteY0-32126" fmla="*/ 564940 h 1583132"/>
                      <a:gd name="connsiteX1-32127" fmla="*/ 491473 w 2725697"/>
                      <a:gd name="connsiteY1-32128" fmla="*/ 594046 h 1583132"/>
                      <a:gd name="connsiteX2-32129" fmla="*/ 493860 w 2725697"/>
                      <a:gd name="connsiteY2-32130" fmla="*/ 625002 h 1583132"/>
                      <a:gd name="connsiteX3-32131" fmla="*/ 522487 w 2725697"/>
                      <a:gd name="connsiteY3-32132" fmla="*/ 613096 h 1583132"/>
                      <a:gd name="connsiteX4-32133" fmla="*/ 560658 w 2725697"/>
                      <a:gd name="connsiteY4-32134" fmla="*/ 644052 h 1583132"/>
                      <a:gd name="connsiteX5-32135" fmla="*/ 601213 w 2725697"/>
                      <a:gd name="connsiteY5-32136" fmla="*/ 634527 h 1583132"/>
                      <a:gd name="connsiteX6-32137" fmla="*/ 641769 w 2725697"/>
                      <a:gd name="connsiteY6-32138" fmla="*/ 572615 h 1583132"/>
                      <a:gd name="connsiteX7-32139" fmla="*/ 691867 w 2725697"/>
                      <a:gd name="connsiteY7-32140" fmla="*/ 584521 h 1583132"/>
                      <a:gd name="connsiteX8-32141" fmla="*/ 896720 w 2725697"/>
                      <a:gd name="connsiteY8-32142" fmla="*/ 498404 h 1583132"/>
                      <a:gd name="connsiteX9-32143" fmla="*/ 918067 w 2725697"/>
                      <a:gd name="connsiteY9-32144" fmla="*/ 530426 h 1583132"/>
                      <a:gd name="connsiteX10-32145" fmla="*/ 946531 w 2725697"/>
                      <a:gd name="connsiteY10-32146" fmla="*/ 477056 h 1583132"/>
                      <a:gd name="connsiteX11-32147" fmla="*/ 989227 w 2725697"/>
                      <a:gd name="connsiteY11-32148" fmla="*/ 487730 h 1583132"/>
                      <a:gd name="connsiteX12-32149" fmla="*/ 1024807 w 2725697"/>
                      <a:gd name="connsiteY12-32150" fmla="*/ 473498 h 1583132"/>
                      <a:gd name="connsiteX13-32151" fmla="*/ 1063944 w 2725697"/>
                      <a:gd name="connsiteY13-32152" fmla="*/ 441476 h 1583132"/>
                      <a:gd name="connsiteX14-32153" fmla="*/ 1113756 w 2725697"/>
                      <a:gd name="connsiteY14-32154" fmla="*/ 448592 h 1583132"/>
                      <a:gd name="connsiteX15-32155" fmla="*/ 1152894 w 2725697"/>
                      <a:gd name="connsiteY15-32156" fmla="*/ 437918 h 1583132"/>
                      <a:gd name="connsiteX16-32157" fmla="*/ 1163568 w 2725697"/>
                      <a:gd name="connsiteY16-32158" fmla="*/ 494846 h 1583132"/>
                      <a:gd name="connsiteX17-32159" fmla="*/ 1192032 w 2725697"/>
                      <a:gd name="connsiteY17-32160" fmla="*/ 519752 h 1583132"/>
                      <a:gd name="connsiteX18-32161" fmla="*/ 1188474 w 2725697"/>
                      <a:gd name="connsiteY18-32162" fmla="*/ 562447 h 1583132"/>
                      <a:gd name="connsiteX19-32163" fmla="*/ 1181358 w 2725697"/>
                      <a:gd name="connsiteY19-32164" fmla="*/ 601585 h 1583132"/>
                      <a:gd name="connsiteX20-32165" fmla="*/ 1156452 w 2725697"/>
                      <a:gd name="connsiteY20-32166" fmla="*/ 626491 h 1583132"/>
                      <a:gd name="connsiteX21-32167" fmla="*/ 1120872 w 2725697"/>
                      <a:gd name="connsiteY21-32168" fmla="*/ 679861 h 1583132"/>
                      <a:gd name="connsiteX22-32169" fmla="*/ 1145778 w 2725697"/>
                      <a:gd name="connsiteY22-32170" fmla="*/ 694093 h 1583132"/>
                      <a:gd name="connsiteX23-32171" fmla="*/ 1188474 w 2725697"/>
                      <a:gd name="connsiteY23-32172" fmla="*/ 665629 h 1583132"/>
                      <a:gd name="connsiteX24-32173" fmla="*/ 1224053 w 2725697"/>
                      <a:gd name="connsiteY24-32174" fmla="*/ 733230 h 1583132"/>
                      <a:gd name="connsiteX25-32175" fmla="*/ 1259633 w 2725697"/>
                      <a:gd name="connsiteY25-32176" fmla="*/ 736788 h 1583132"/>
                      <a:gd name="connsiteX26-32177" fmla="*/ 1305887 w 2725697"/>
                      <a:gd name="connsiteY26-32178" fmla="*/ 747462 h 1583132"/>
                      <a:gd name="connsiteX27-32179" fmla="*/ 1341467 w 2725697"/>
                      <a:gd name="connsiteY27-32180" fmla="*/ 690535 h 1583132"/>
                      <a:gd name="connsiteX28-32181" fmla="*/ 1380604 w 2725697"/>
                      <a:gd name="connsiteY28-32182" fmla="*/ 665629 h 1583132"/>
                      <a:gd name="connsiteX29-32183" fmla="*/ 1433974 w 2725697"/>
                      <a:gd name="connsiteY29-32184" fmla="*/ 690535 h 1583132"/>
                      <a:gd name="connsiteX30-32185" fmla="*/ 1462438 w 2725697"/>
                      <a:gd name="connsiteY30-32186" fmla="*/ 704767 h 1583132"/>
                      <a:gd name="connsiteX31-32187" fmla="*/ 1487344 w 2725697"/>
                      <a:gd name="connsiteY31-32188" fmla="*/ 694093 h 1583132"/>
                      <a:gd name="connsiteX32-32189" fmla="*/ 1476670 w 2725697"/>
                      <a:gd name="connsiteY32-32190" fmla="*/ 654955 h 1583132"/>
                      <a:gd name="connsiteX33-32191" fmla="*/ 1480228 w 2725697"/>
                      <a:gd name="connsiteY33-32192" fmla="*/ 612259 h 1583132"/>
                      <a:gd name="connsiteX34-32193" fmla="*/ 1515808 w 2725697"/>
                      <a:gd name="connsiteY34-32194" fmla="*/ 580237 h 1583132"/>
                      <a:gd name="connsiteX35-32195" fmla="*/ 1586967 w 2725697"/>
                      <a:gd name="connsiteY35-32196" fmla="*/ 590911 h 1583132"/>
                      <a:gd name="connsiteX36-32197" fmla="*/ 1654569 w 2725697"/>
                      <a:gd name="connsiteY36-32198" fmla="*/ 615817 h 1583132"/>
                      <a:gd name="connsiteX37-32199" fmla="*/ 1700822 w 2725697"/>
                      <a:gd name="connsiteY37-32200" fmla="*/ 615817 h 1583132"/>
                      <a:gd name="connsiteX38-32201" fmla="*/ 1739960 w 2725697"/>
                      <a:gd name="connsiteY38-32202" fmla="*/ 601585 h 1583132"/>
                      <a:gd name="connsiteX39-32203" fmla="*/ 1757750 w 2725697"/>
                      <a:gd name="connsiteY39-32204" fmla="*/ 598027 h 1583132"/>
                      <a:gd name="connsiteX40-32205" fmla="*/ 1775540 w 2725697"/>
                      <a:gd name="connsiteY40-32206" fmla="*/ 630049 h 1583132"/>
                      <a:gd name="connsiteX41-32207" fmla="*/ 1718612 w 2725697"/>
                      <a:gd name="connsiteY41-32208" fmla="*/ 704767 h 1583132"/>
                      <a:gd name="connsiteX42-32209" fmla="*/ 1704380 w 2725697"/>
                      <a:gd name="connsiteY42-32210" fmla="*/ 747462 h 1583132"/>
                      <a:gd name="connsiteX43-32211" fmla="*/ 1739960 w 2725697"/>
                      <a:gd name="connsiteY43-32212" fmla="*/ 761694 h 1583132"/>
                      <a:gd name="connsiteX44-32213" fmla="*/ 1836025 w 2725697"/>
                      <a:gd name="connsiteY44-32214" fmla="*/ 743904 h 1583132"/>
                      <a:gd name="connsiteX45-32215" fmla="*/ 1889395 w 2725697"/>
                      <a:gd name="connsiteY45-32216" fmla="*/ 708324 h 1583132"/>
                      <a:gd name="connsiteX46-32217" fmla="*/ 1932091 w 2725697"/>
                      <a:gd name="connsiteY46-32218" fmla="*/ 722556 h 1583132"/>
                      <a:gd name="connsiteX47-32219" fmla="*/ 1956997 w 2725697"/>
                      <a:gd name="connsiteY47-32220" fmla="*/ 754578 h 1583132"/>
                      <a:gd name="connsiteX48-32221" fmla="*/ 1992576 w 2725697"/>
                      <a:gd name="connsiteY48-32222" fmla="*/ 715440 h 1583132"/>
                      <a:gd name="connsiteX49-32223" fmla="*/ 2003250 w 2725697"/>
                      <a:gd name="connsiteY49-32224" fmla="*/ 558889 h 1583132"/>
                      <a:gd name="connsiteX50-32225" fmla="*/ 2021040 w 2725697"/>
                      <a:gd name="connsiteY50-32226" fmla="*/ 491288 h 1583132"/>
                      <a:gd name="connsiteX51-32227" fmla="*/ 2070852 w 2725697"/>
                      <a:gd name="connsiteY51-32228" fmla="*/ 445034 h 1583132"/>
                      <a:gd name="connsiteX52-32229" fmla="*/ 2088642 w 2725697"/>
                      <a:gd name="connsiteY52-32230" fmla="*/ 348969 h 1583132"/>
                      <a:gd name="connsiteX53-32231" fmla="*/ 2085084 w 2725697"/>
                      <a:gd name="connsiteY53-32232" fmla="*/ 299157 h 1583132"/>
                      <a:gd name="connsiteX54-32233" fmla="*/ 2149127 w 2725697"/>
                      <a:gd name="connsiteY54-32234" fmla="*/ 267135 h 1583132"/>
                      <a:gd name="connsiteX55-32235" fmla="*/ 2170475 w 2725697"/>
                      <a:gd name="connsiteY55-32236" fmla="*/ 224440 h 1583132"/>
                      <a:gd name="connsiteX56-32237" fmla="*/ 2163359 w 2725697"/>
                      <a:gd name="connsiteY56-32238" fmla="*/ 142606 h 1583132"/>
                      <a:gd name="connsiteX57-32239" fmla="*/ 2191823 w 2725697"/>
                      <a:gd name="connsiteY57-32240" fmla="*/ 96353 h 1583132"/>
                      <a:gd name="connsiteX58-32241" fmla="*/ 2255867 w 2725697"/>
                      <a:gd name="connsiteY58-32242" fmla="*/ 92795 h 1583132"/>
                      <a:gd name="connsiteX59-32243" fmla="*/ 2302120 w 2725697"/>
                      <a:gd name="connsiteY59-32244" fmla="*/ 64331 h 1583132"/>
                      <a:gd name="connsiteX60-32245" fmla="*/ 2351932 w 2725697"/>
                      <a:gd name="connsiteY60-32246" fmla="*/ 28751 h 1583132"/>
                      <a:gd name="connsiteX61-32247" fmla="*/ 2387512 w 2725697"/>
                      <a:gd name="connsiteY61-32248" fmla="*/ 287 h 1583132"/>
                      <a:gd name="connsiteX62-32249" fmla="*/ 2430208 w 2725697"/>
                      <a:gd name="connsiteY62-32250" fmla="*/ 46541 h 1583132"/>
                      <a:gd name="connsiteX63-32251" fmla="*/ 2476461 w 2725697"/>
                      <a:gd name="connsiteY63-32252" fmla="*/ 128374 h 1583132"/>
                      <a:gd name="connsiteX64-32253" fmla="*/ 2494251 w 2725697"/>
                      <a:gd name="connsiteY64-32254" fmla="*/ 160396 h 1583132"/>
                      <a:gd name="connsiteX65-32255" fmla="*/ 2544063 w 2725697"/>
                      <a:gd name="connsiteY65-32256" fmla="*/ 139048 h 1583132"/>
                      <a:gd name="connsiteX66-32257" fmla="*/ 2604548 w 2725697"/>
                      <a:gd name="connsiteY66-32258" fmla="*/ 114142 h 1583132"/>
                      <a:gd name="connsiteX67-32259" fmla="*/ 2615222 w 2725697"/>
                      <a:gd name="connsiteY67-32260" fmla="*/ 156838 h 1583132"/>
                      <a:gd name="connsiteX68-32261" fmla="*/ 2668592 w 2725697"/>
                      <a:gd name="connsiteY68-32262" fmla="*/ 149722 h 1583132"/>
                      <a:gd name="connsiteX69-32263" fmla="*/ 2704172 w 2725697"/>
                      <a:gd name="connsiteY69-32264" fmla="*/ 156838 h 1583132"/>
                      <a:gd name="connsiteX70-32265" fmla="*/ 2725520 w 2725697"/>
                      <a:gd name="connsiteY70-32266" fmla="*/ 195976 h 1583132"/>
                      <a:gd name="connsiteX71-32267" fmla="*/ 2711288 w 2725697"/>
                      <a:gd name="connsiteY71-32268" fmla="*/ 227998 h 1583132"/>
                      <a:gd name="connsiteX72-32269" fmla="*/ 2661476 w 2725697"/>
                      <a:gd name="connsiteY72-32270" fmla="*/ 302715 h 1583132"/>
                      <a:gd name="connsiteX73-32271" fmla="*/ 2636570 w 2725697"/>
                      <a:gd name="connsiteY73-32272" fmla="*/ 341853 h 1583132"/>
                      <a:gd name="connsiteX74-32273" fmla="*/ 2618780 w 2725697"/>
                      <a:gd name="connsiteY74-32274" fmla="*/ 391665 h 1583132"/>
                      <a:gd name="connsiteX75-32275" fmla="*/ 2604548 w 2725697"/>
                      <a:gd name="connsiteY75-32276" fmla="*/ 416570 h 1583132"/>
                      <a:gd name="connsiteX76-32277" fmla="*/ 2636570 w 2725697"/>
                      <a:gd name="connsiteY76-32278" fmla="*/ 441476 h 1583132"/>
                      <a:gd name="connsiteX77-32279" fmla="*/ 2611664 w 2725697"/>
                      <a:gd name="connsiteY77-32280" fmla="*/ 494846 h 1583132"/>
                      <a:gd name="connsiteX78-32281" fmla="*/ 2633012 w 2725697"/>
                      <a:gd name="connsiteY78-32282" fmla="*/ 548216 h 1583132"/>
                      <a:gd name="connsiteX79-32283" fmla="*/ 2590316 w 2725697"/>
                      <a:gd name="connsiteY79-32284" fmla="*/ 537542 h 1583132"/>
                      <a:gd name="connsiteX80-32285" fmla="*/ 2544063 w 2725697"/>
                      <a:gd name="connsiteY80-32286" fmla="*/ 526868 h 1583132"/>
                      <a:gd name="connsiteX81-32287" fmla="*/ 2572527 w 2725697"/>
                      <a:gd name="connsiteY81-32288" fmla="*/ 558889 h 1583132"/>
                      <a:gd name="connsiteX82-32289" fmla="*/ 2544063 w 2725697"/>
                      <a:gd name="connsiteY82-32290" fmla="*/ 605143 h 1583132"/>
                      <a:gd name="connsiteX83-32291" fmla="*/ 2522715 w 2725697"/>
                      <a:gd name="connsiteY83-32292" fmla="*/ 612259 h 1583132"/>
                      <a:gd name="connsiteX84-32293" fmla="*/ 2512041 w 2725697"/>
                      <a:gd name="connsiteY84-32294" fmla="*/ 644281 h 1583132"/>
                      <a:gd name="connsiteX85-32295" fmla="*/ 2476461 w 2725697"/>
                      <a:gd name="connsiteY85-32296" fmla="*/ 676303 h 1583132"/>
                      <a:gd name="connsiteX86-32297" fmla="*/ 2462229 w 2725697"/>
                      <a:gd name="connsiteY86-32298" fmla="*/ 708324 h 1583132"/>
                      <a:gd name="connsiteX87-32299" fmla="*/ 2426650 w 2725697"/>
                      <a:gd name="connsiteY87-32300" fmla="*/ 711882 h 1583132"/>
                      <a:gd name="connsiteX88-32301" fmla="*/ 2394628 w 2725697"/>
                      <a:gd name="connsiteY88-32302" fmla="*/ 715440 h 1583132"/>
                      <a:gd name="connsiteX89-32303" fmla="*/ 2380396 w 2725697"/>
                      <a:gd name="connsiteY89-32304" fmla="*/ 754578 h 1583132"/>
                      <a:gd name="connsiteX90-32305" fmla="*/ 2376838 w 2725697"/>
                      <a:gd name="connsiteY90-32306" fmla="*/ 768810 h 1583132"/>
                      <a:gd name="connsiteX91-32307" fmla="*/ 2337700 w 2725697"/>
                      <a:gd name="connsiteY91-32308" fmla="*/ 825738 h 1583132"/>
                      <a:gd name="connsiteX92-32309" fmla="*/ 2302120 w 2725697"/>
                      <a:gd name="connsiteY92-32310" fmla="*/ 847086 h 1583132"/>
                      <a:gd name="connsiteX93-32311" fmla="*/ 2291446 w 2725697"/>
                      <a:gd name="connsiteY93-32312" fmla="*/ 847086 h 1583132"/>
                      <a:gd name="connsiteX94-32313" fmla="*/ 2270099 w 2725697"/>
                      <a:gd name="connsiteY94-32314" fmla="*/ 871991 h 1583132"/>
                      <a:gd name="connsiteX95-32315" fmla="*/ 2248751 w 2725697"/>
                      <a:gd name="connsiteY95-32316" fmla="*/ 879107 h 1583132"/>
                      <a:gd name="connsiteX96-32317" fmla="*/ 2216729 w 2725697"/>
                      <a:gd name="connsiteY96-32318" fmla="*/ 900455 h 1583132"/>
                      <a:gd name="connsiteX97-32319" fmla="*/ 2174033 w 2725697"/>
                      <a:gd name="connsiteY97-32320" fmla="*/ 907571 h 1583132"/>
                      <a:gd name="connsiteX98-32321" fmla="*/ 2145569 w 2725697"/>
                      <a:gd name="connsiteY98-32322" fmla="*/ 985847 h 1583132"/>
                      <a:gd name="connsiteX99-32323" fmla="*/ 2113548 w 2725697"/>
                      <a:gd name="connsiteY99-32324" fmla="*/ 1039216 h 1583132"/>
                      <a:gd name="connsiteX100-32325" fmla="*/ 2077968 w 2725697"/>
                      <a:gd name="connsiteY100-32326" fmla="*/ 1042774 h 1583132"/>
                      <a:gd name="connsiteX101-32327" fmla="*/ 2053062 w 2725697"/>
                      <a:gd name="connsiteY101-32328" fmla="*/ 1057006 h 1583132"/>
                      <a:gd name="connsiteX102-32329" fmla="*/ 2024598 w 2725697"/>
                      <a:gd name="connsiteY102-32330" fmla="*/ 1064122 h 1583132"/>
                      <a:gd name="connsiteX103-32331" fmla="*/ 1978344 w 2725697"/>
                      <a:gd name="connsiteY103-32332" fmla="*/ 1081912 h 1583132"/>
                      <a:gd name="connsiteX104-32333" fmla="*/ 1960555 w 2725697"/>
                      <a:gd name="connsiteY104-32334" fmla="*/ 1060564 h 1583132"/>
                      <a:gd name="connsiteX105-32335" fmla="*/ 1946323 w 2725697"/>
                      <a:gd name="connsiteY105-32336" fmla="*/ 1081912 h 1583132"/>
                      <a:gd name="connsiteX106-32337" fmla="*/ 1935649 w 2725697"/>
                      <a:gd name="connsiteY106-32338" fmla="*/ 1106818 h 1583132"/>
                      <a:gd name="connsiteX107-32339" fmla="*/ 1900069 w 2725697"/>
                      <a:gd name="connsiteY107-32340" fmla="*/ 1081912 h 1583132"/>
                      <a:gd name="connsiteX108-32341" fmla="*/ 1864489 w 2725697"/>
                      <a:gd name="connsiteY108-32342" fmla="*/ 1089028 h 1583132"/>
                      <a:gd name="connsiteX109-32343" fmla="*/ 1821794 w 2725697"/>
                      <a:gd name="connsiteY109-32344" fmla="*/ 1117492 h 1583132"/>
                      <a:gd name="connsiteX110-32345" fmla="*/ 1793330 w 2725697"/>
                      <a:gd name="connsiteY110-32346" fmla="*/ 1103260 h 1583132"/>
                      <a:gd name="connsiteX111-32347" fmla="*/ 1800446 w 2725697"/>
                      <a:gd name="connsiteY111-32348" fmla="*/ 1078354 h 1583132"/>
                      <a:gd name="connsiteX112-32349" fmla="*/ 1761308 w 2725697"/>
                      <a:gd name="connsiteY112-32350" fmla="*/ 1106818 h 1583132"/>
                      <a:gd name="connsiteX113-32351" fmla="*/ 1761308 w 2725697"/>
                      <a:gd name="connsiteY113-32352" fmla="*/ 1138840 h 1583132"/>
                      <a:gd name="connsiteX114-32353" fmla="*/ 1743518 w 2725697"/>
                      <a:gd name="connsiteY114-32354" fmla="*/ 1128166 h 1583132"/>
                      <a:gd name="connsiteX115-32355" fmla="*/ 1729286 w 2725697"/>
                      <a:gd name="connsiteY115-32356" fmla="*/ 1149514 h 1583132"/>
                      <a:gd name="connsiteX116-32357" fmla="*/ 1722170 w 2725697"/>
                      <a:gd name="connsiteY116-32358" fmla="*/ 1188651 h 1583132"/>
                      <a:gd name="connsiteX117-32359" fmla="*/ 1658127 w 2725697"/>
                      <a:gd name="connsiteY117-32360" fmla="*/ 1188651 h 1583132"/>
                      <a:gd name="connsiteX118-32361" fmla="*/ 1654569 w 2725697"/>
                      <a:gd name="connsiteY118-32362" fmla="*/ 1142398 h 1583132"/>
                      <a:gd name="connsiteX119-32363" fmla="*/ 1594083 w 2725697"/>
                      <a:gd name="connsiteY119-32364" fmla="*/ 1081912 h 1583132"/>
                      <a:gd name="connsiteX120-32365" fmla="*/ 1583409 w 2725697"/>
                      <a:gd name="connsiteY120-32366" fmla="*/ 1053448 h 1583132"/>
                      <a:gd name="connsiteX121-32367" fmla="*/ 1597641 w 2725697"/>
                      <a:gd name="connsiteY121-32368" fmla="*/ 1113934 h 1583132"/>
                      <a:gd name="connsiteX122-32369" fmla="*/ 1569177 w 2725697"/>
                      <a:gd name="connsiteY122-32370" fmla="*/ 1103260 h 1583132"/>
                      <a:gd name="connsiteX123-32371" fmla="*/ 1601199 w 2725697"/>
                      <a:gd name="connsiteY123-32372" fmla="*/ 1174419 h 1583132"/>
                      <a:gd name="connsiteX124-32373" fmla="*/ 1586967 w 2725697"/>
                      <a:gd name="connsiteY124-32374" fmla="*/ 1213557 h 1583132"/>
                      <a:gd name="connsiteX125-32375" fmla="*/ 1572735 w 2725697"/>
                      <a:gd name="connsiteY125-32376" fmla="*/ 1217115 h 1583132"/>
                      <a:gd name="connsiteX126-32377" fmla="*/ 1544271 w 2725697"/>
                      <a:gd name="connsiteY126-32378" fmla="*/ 1192209 h 1583132"/>
                      <a:gd name="connsiteX127-32379" fmla="*/ 1530039 w 2725697"/>
                      <a:gd name="connsiteY127-32380" fmla="*/ 1224231 h 1583132"/>
                      <a:gd name="connsiteX128-32381" fmla="*/ 1505134 w 2725697"/>
                      <a:gd name="connsiteY128-32382" fmla="*/ 1217115 h 1583132"/>
                      <a:gd name="connsiteX129-32383" fmla="*/ 1501576 w 2725697"/>
                      <a:gd name="connsiteY129-32384" fmla="*/ 1181535 h 1583132"/>
                      <a:gd name="connsiteX130-32385" fmla="*/ 1494460 w 2725697"/>
                      <a:gd name="connsiteY130-32386" fmla="*/ 1266927 h 1583132"/>
                      <a:gd name="connsiteX131-32387" fmla="*/ 1451764 w 2725697"/>
                      <a:gd name="connsiteY131-32388" fmla="*/ 1274043 h 1583132"/>
                      <a:gd name="connsiteX132-32389" fmla="*/ 1430416 w 2725697"/>
                      <a:gd name="connsiteY132-32390" fmla="*/ 1288275 h 1583132"/>
                      <a:gd name="connsiteX133-32391" fmla="*/ 1398394 w 2725697"/>
                      <a:gd name="connsiteY133-32392" fmla="*/ 1277601 h 1583132"/>
                      <a:gd name="connsiteX134-32393" fmla="*/ 1362815 w 2725697"/>
                      <a:gd name="connsiteY134-32394" fmla="*/ 1302507 h 1583132"/>
                      <a:gd name="connsiteX135-32395" fmla="*/ 1323677 w 2725697"/>
                      <a:gd name="connsiteY135-32396" fmla="*/ 1284717 h 1583132"/>
                      <a:gd name="connsiteX136-32397" fmla="*/ 1313003 w 2725697"/>
                      <a:gd name="connsiteY136-32398" fmla="*/ 1295391 h 1583132"/>
                      <a:gd name="connsiteX137-32399" fmla="*/ 1288097 w 2725697"/>
                      <a:gd name="connsiteY137-32400" fmla="*/ 1330970 h 1583132"/>
                      <a:gd name="connsiteX138-32401" fmla="*/ 1277423 w 2725697"/>
                      <a:gd name="connsiteY138-32402" fmla="*/ 1309623 h 1583132"/>
                      <a:gd name="connsiteX139-32403" fmla="*/ 1270307 w 2725697"/>
                      <a:gd name="connsiteY139-32404" fmla="*/ 1291833 h 1583132"/>
                      <a:gd name="connsiteX140-32405" fmla="*/ 1256075 w 2725697"/>
                      <a:gd name="connsiteY140-32406" fmla="*/ 1330970 h 1583132"/>
                      <a:gd name="connsiteX141-32407" fmla="*/ 1188474 w 2725697"/>
                      <a:gd name="connsiteY141-32408" fmla="*/ 1338086 h 1583132"/>
                      <a:gd name="connsiteX142-32409" fmla="*/ 1156452 w 2725697"/>
                      <a:gd name="connsiteY142-32410" fmla="*/ 1359434 h 1583132"/>
                      <a:gd name="connsiteX143-32411" fmla="*/ 1088850 w 2725697"/>
                      <a:gd name="connsiteY143-32412" fmla="*/ 1387898 h 1583132"/>
                      <a:gd name="connsiteX144-32413" fmla="*/ 1046155 w 2725697"/>
                      <a:gd name="connsiteY144-32414" fmla="*/ 1430594 h 1583132"/>
                      <a:gd name="connsiteX145-32415" fmla="*/ 978553 w 2725697"/>
                      <a:gd name="connsiteY145-32416" fmla="*/ 1437710 h 1583132"/>
                      <a:gd name="connsiteX146-32417" fmla="*/ 1024807 w 2725697"/>
                      <a:gd name="connsiteY146-32418" fmla="*/ 1476847 h 1583132"/>
                      <a:gd name="connsiteX147-32419" fmla="*/ 1017691 w 2725697"/>
                      <a:gd name="connsiteY147-32420" fmla="*/ 1501753 h 1583132"/>
                      <a:gd name="connsiteX148-32421" fmla="*/ 1042597 w 2725697"/>
                      <a:gd name="connsiteY148-32422" fmla="*/ 1537333 h 1583132"/>
                      <a:gd name="connsiteX149-32423" fmla="*/ 992785 w 2725697"/>
                      <a:gd name="connsiteY149-32424" fmla="*/ 1576471 h 1583132"/>
                      <a:gd name="connsiteX150-32425" fmla="*/ 925183 w 2725697"/>
                      <a:gd name="connsiteY150-32426" fmla="*/ 1580029 h 1583132"/>
                      <a:gd name="connsiteX151-32427" fmla="*/ 910951 w 2725697"/>
                      <a:gd name="connsiteY151-32428" fmla="*/ 1544449 h 1583132"/>
                      <a:gd name="connsiteX152-32429" fmla="*/ 882488 w 2725697"/>
                      <a:gd name="connsiteY152-32430" fmla="*/ 1473289 h 1583132"/>
                      <a:gd name="connsiteX153-32431" fmla="*/ 889604 w 2725697"/>
                      <a:gd name="connsiteY153-32432" fmla="*/ 1419920 h 1583132"/>
                      <a:gd name="connsiteX154-32433" fmla="*/ 903836 w 2725697"/>
                      <a:gd name="connsiteY154-32434" fmla="*/ 1355876 h 1583132"/>
                      <a:gd name="connsiteX155-32435" fmla="*/ 921625 w 2725697"/>
                      <a:gd name="connsiteY155-32436" fmla="*/ 1355876 h 1583132"/>
                      <a:gd name="connsiteX156-32437" fmla="*/ 889604 w 2725697"/>
                      <a:gd name="connsiteY156-32438" fmla="*/ 1334528 h 1583132"/>
                      <a:gd name="connsiteX157-32439" fmla="*/ 861140 w 2725697"/>
                      <a:gd name="connsiteY157-32440" fmla="*/ 1355876 h 1583132"/>
                      <a:gd name="connsiteX158-32441" fmla="*/ 782864 w 2725697"/>
                      <a:gd name="connsiteY158-32442" fmla="*/ 1362992 h 1583132"/>
                      <a:gd name="connsiteX159-32443" fmla="*/ 772190 w 2725697"/>
                      <a:gd name="connsiteY159-32444" fmla="*/ 1338086 h 1583132"/>
                      <a:gd name="connsiteX160-32445" fmla="*/ 722379 w 2725697"/>
                      <a:gd name="connsiteY160-32446" fmla="*/ 1320296 h 1583132"/>
                      <a:gd name="connsiteX161-32447" fmla="*/ 690357 w 2725697"/>
                      <a:gd name="connsiteY161-32448" fmla="*/ 1263369 h 1583132"/>
                      <a:gd name="connsiteX162-32449" fmla="*/ 686799 w 2725697"/>
                      <a:gd name="connsiteY162-32450" fmla="*/ 1309623 h 1583132"/>
                      <a:gd name="connsiteX163-32451" fmla="*/ 665451 w 2725697"/>
                      <a:gd name="connsiteY163-32452" fmla="*/ 1316738 h 1583132"/>
                      <a:gd name="connsiteX164-32453" fmla="*/ 640545 w 2725697"/>
                      <a:gd name="connsiteY164-32454" fmla="*/ 1309623 h 1583132"/>
                      <a:gd name="connsiteX165-32455" fmla="*/ 622755 w 2725697"/>
                      <a:gd name="connsiteY165-32456" fmla="*/ 1327412 h 1583132"/>
                      <a:gd name="connsiteX166-32457" fmla="*/ 583618 w 2725697"/>
                      <a:gd name="connsiteY166-32458" fmla="*/ 1330970 h 1583132"/>
                      <a:gd name="connsiteX167-32459" fmla="*/ 548038 w 2725697"/>
                      <a:gd name="connsiteY167-32460" fmla="*/ 1298949 h 1583132"/>
                      <a:gd name="connsiteX168-32461" fmla="*/ 501784 w 2725697"/>
                      <a:gd name="connsiteY168-32462" fmla="*/ 1313181 h 1583132"/>
                      <a:gd name="connsiteX169-32463" fmla="*/ 444857 w 2725697"/>
                      <a:gd name="connsiteY169-32464" fmla="*/ 1288275 h 1583132"/>
                      <a:gd name="connsiteX170-32465" fmla="*/ 398603 w 2725697"/>
                      <a:gd name="connsiteY170-32466" fmla="*/ 1259811 h 1583132"/>
                      <a:gd name="connsiteX171-32467" fmla="*/ 341675 w 2725697"/>
                      <a:gd name="connsiteY171-32468" fmla="*/ 1249137 h 1583132"/>
                      <a:gd name="connsiteX172-32469" fmla="*/ 345233 w 2725697"/>
                      <a:gd name="connsiteY172-32470" fmla="*/ 1185093 h 1583132"/>
                      <a:gd name="connsiteX173-32471" fmla="*/ 334559 w 2725697"/>
                      <a:gd name="connsiteY173-32472" fmla="*/ 1138840 h 1583132"/>
                      <a:gd name="connsiteX174-32473" fmla="*/ 363023 w 2725697"/>
                      <a:gd name="connsiteY174-32474" fmla="*/ 1103260 h 1583132"/>
                      <a:gd name="connsiteX175-32475" fmla="*/ 338117 w 2725697"/>
                      <a:gd name="connsiteY175-32476" fmla="*/ 1064122 h 1583132"/>
                      <a:gd name="connsiteX176-32477" fmla="*/ 291864 w 2725697"/>
                      <a:gd name="connsiteY176-32478" fmla="*/ 1078354 h 1583132"/>
                      <a:gd name="connsiteX177-32479" fmla="*/ 266958 w 2725697"/>
                      <a:gd name="connsiteY177-32480" fmla="*/ 1053448 h 1583132"/>
                      <a:gd name="connsiteX178-32481" fmla="*/ 224262 w 2725697"/>
                      <a:gd name="connsiteY178-32482" fmla="*/ 1060564 h 1583132"/>
                      <a:gd name="connsiteX179-32483" fmla="*/ 167334 w 2725697"/>
                      <a:gd name="connsiteY179-32484" fmla="*/ 1039216 h 1583132"/>
                      <a:gd name="connsiteX180-32485" fmla="*/ 145987 w 2725697"/>
                      <a:gd name="connsiteY180-32486" fmla="*/ 1007195 h 1583132"/>
                      <a:gd name="connsiteX181-32487" fmla="*/ 192240 w 2725697"/>
                      <a:gd name="connsiteY181-32488" fmla="*/ 964499 h 1583132"/>
                      <a:gd name="connsiteX182-32489" fmla="*/ 231378 w 2725697"/>
                      <a:gd name="connsiteY182-32490" fmla="*/ 943151 h 1583132"/>
                      <a:gd name="connsiteX183-32491" fmla="*/ 263400 w 2725697"/>
                      <a:gd name="connsiteY183-32492" fmla="*/ 957383 h 1583132"/>
                      <a:gd name="connsiteX184-32493" fmla="*/ 281190 w 2725697"/>
                      <a:gd name="connsiteY184-32494" fmla="*/ 893339 h 1583132"/>
                      <a:gd name="connsiteX185-32495" fmla="*/ 256284 w 2725697"/>
                      <a:gd name="connsiteY185-32496" fmla="*/ 832854 h 1583132"/>
                      <a:gd name="connsiteX186-32497" fmla="*/ 217146 w 2725697"/>
                      <a:gd name="connsiteY186-32498" fmla="*/ 847086 h 1583132"/>
                      <a:gd name="connsiteX187-32499" fmla="*/ 192240 w 2725697"/>
                      <a:gd name="connsiteY187-32500" fmla="*/ 829296 h 1583132"/>
                      <a:gd name="connsiteX188-32501" fmla="*/ 167334 w 2725697"/>
                      <a:gd name="connsiteY188-32502" fmla="*/ 847086 h 1583132"/>
                      <a:gd name="connsiteX189-32503" fmla="*/ 121081 w 2725697"/>
                      <a:gd name="connsiteY189-32504" fmla="*/ 829296 h 1583132"/>
                      <a:gd name="connsiteX190-32505" fmla="*/ 106849 w 2725697"/>
                      <a:gd name="connsiteY190-32506" fmla="*/ 807948 h 1583132"/>
                      <a:gd name="connsiteX191-32507" fmla="*/ 92617 w 2725697"/>
                      <a:gd name="connsiteY191-32508" fmla="*/ 772368 h 1583132"/>
                      <a:gd name="connsiteX192-32509" fmla="*/ 39247 w 2725697"/>
                      <a:gd name="connsiteY192-32510" fmla="*/ 758136 h 1583132"/>
                      <a:gd name="connsiteX193-32511" fmla="*/ 21457 w 2725697"/>
                      <a:gd name="connsiteY193-32512" fmla="*/ 765252 h 1583132"/>
                      <a:gd name="connsiteX194-32513" fmla="*/ 109 w 2725697"/>
                      <a:gd name="connsiteY194-32514" fmla="*/ 718998 h 1583132"/>
                      <a:gd name="connsiteX195-32515" fmla="*/ 31041 w 2725697"/>
                      <a:gd name="connsiteY195-32516" fmla="*/ 696585 h 1583132"/>
                      <a:gd name="connsiteX196-32517" fmla="*/ 66830 w 2725697"/>
                      <a:gd name="connsiteY196-32518" fmla="*/ 689296 h 1583132"/>
                      <a:gd name="connsiteX197-32519" fmla="*/ 79885 w 2725697"/>
                      <a:gd name="connsiteY197-32520" fmla="*/ 664619 h 1583132"/>
                      <a:gd name="connsiteX198-32521" fmla="*/ 104831 w 2725697"/>
                      <a:gd name="connsiteY198-32522" fmla="*/ 652768 h 1583132"/>
                      <a:gd name="connsiteX199-32523" fmla="*/ 152709 w 2725697"/>
                      <a:gd name="connsiteY199-32524" fmla="*/ 674310 h 1583132"/>
                      <a:gd name="connsiteX200-32525" fmla="*/ 207583 w 2725697"/>
                      <a:gd name="connsiteY200-32526" fmla="*/ 698821 h 1583132"/>
                      <a:gd name="connsiteX201-32527" fmla="*/ 250525 w 2725697"/>
                      <a:gd name="connsiteY201-32528" fmla="*/ 710726 h 1583132"/>
                      <a:gd name="connsiteX202-32529" fmla="*/ 281537 w 2725697"/>
                      <a:gd name="connsiteY202-32530" fmla="*/ 670246 h 1583132"/>
                      <a:gd name="connsiteX203-32531" fmla="*/ 348335 w 2725697"/>
                      <a:gd name="connsiteY203-32532" fmla="*/ 639290 h 1583132"/>
                      <a:gd name="connsiteX204-32533" fmla="*/ 403205 w 2725697"/>
                      <a:gd name="connsiteY204-32534" fmla="*/ 615477 h 1583132"/>
                      <a:gd name="connsiteX205-32535" fmla="*/ 451242 w 2725697"/>
                      <a:gd name="connsiteY205-32536" fmla="*/ 564940 h 1583132"/>
                      <a:gd name="connsiteX0-32537" fmla="*/ 451242 w 2725697"/>
                      <a:gd name="connsiteY0-32538" fmla="*/ 564940 h 1583132"/>
                      <a:gd name="connsiteX1-32539" fmla="*/ 491473 w 2725697"/>
                      <a:gd name="connsiteY1-32540" fmla="*/ 594046 h 1583132"/>
                      <a:gd name="connsiteX2-32541" fmla="*/ 493860 w 2725697"/>
                      <a:gd name="connsiteY2-32542" fmla="*/ 625002 h 1583132"/>
                      <a:gd name="connsiteX3-32543" fmla="*/ 522487 w 2725697"/>
                      <a:gd name="connsiteY3-32544" fmla="*/ 613096 h 1583132"/>
                      <a:gd name="connsiteX4-32545" fmla="*/ 560658 w 2725697"/>
                      <a:gd name="connsiteY4-32546" fmla="*/ 644052 h 1583132"/>
                      <a:gd name="connsiteX5-32547" fmla="*/ 601213 w 2725697"/>
                      <a:gd name="connsiteY5-32548" fmla="*/ 634527 h 1583132"/>
                      <a:gd name="connsiteX6-32549" fmla="*/ 641769 w 2725697"/>
                      <a:gd name="connsiteY6-32550" fmla="*/ 572615 h 1583132"/>
                      <a:gd name="connsiteX7-32551" fmla="*/ 691867 w 2725697"/>
                      <a:gd name="connsiteY7-32552" fmla="*/ 584521 h 1583132"/>
                      <a:gd name="connsiteX8-32553" fmla="*/ 896720 w 2725697"/>
                      <a:gd name="connsiteY8-32554" fmla="*/ 498404 h 1583132"/>
                      <a:gd name="connsiteX9-32555" fmla="*/ 918067 w 2725697"/>
                      <a:gd name="connsiteY9-32556" fmla="*/ 530426 h 1583132"/>
                      <a:gd name="connsiteX10-32557" fmla="*/ 946531 w 2725697"/>
                      <a:gd name="connsiteY10-32558" fmla="*/ 477056 h 1583132"/>
                      <a:gd name="connsiteX11-32559" fmla="*/ 989227 w 2725697"/>
                      <a:gd name="connsiteY11-32560" fmla="*/ 487730 h 1583132"/>
                      <a:gd name="connsiteX12-32561" fmla="*/ 1024807 w 2725697"/>
                      <a:gd name="connsiteY12-32562" fmla="*/ 473498 h 1583132"/>
                      <a:gd name="connsiteX13-32563" fmla="*/ 1063944 w 2725697"/>
                      <a:gd name="connsiteY13-32564" fmla="*/ 441476 h 1583132"/>
                      <a:gd name="connsiteX14-32565" fmla="*/ 1113756 w 2725697"/>
                      <a:gd name="connsiteY14-32566" fmla="*/ 448592 h 1583132"/>
                      <a:gd name="connsiteX15-32567" fmla="*/ 1152894 w 2725697"/>
                      <a:gd name="connsiteY15-32568" fmla="*/ 437918 h 1583132"/>
                      <a:gd name="connsiteX16-32569" fmla="*/ 1163568 w 2725697"/>
                      <a:gd name="connsiteY16-32570" fmla="*/ 494846 h 1583132"/>
                      <a:gd name="connsiteX17-32571" fmla="*/ 1192032 w 2725697"/>
                      <a:gd name="connsiteY17-32572" fmla="*/ 519752 h 1583132"/>
                      <a:gd name="connsiteX18-32573" fmla="*/ 1188474 w 2725697"/>
                      <a:gd name="connsiteY18-32574" fmla="*/ 562447 h 1583132"/>
                      <a:gd name="connsiteX19-32575" fmla="*/ 1181358 w 2725697"/>
                      <a:gd name="connsiteY19-32576" fmla="*/ 601585 h 1583132"/>
                      <a:gd name="connsiteX20-32577" fmla="*/ 1156452 w 2725697"/>
                      <a:gd name="connsiteY20-32578" fmla="*/ 626491 h 1583132"/>
                      <a:gd name="connsiteX21-32579" fmla="*/ 1120872 w 2725697"/>
                      <a:gd name="connsiteY21-32580" fmla="*/ 679861 h 1583132"/>
                      <a:gd name="connsiteX22-32581" fmla="*/ 1145778 w 2725697"/>
                      <a:gd name="connsiteY22-32582" fmla="*/ 694093 h 1583132"/>
                      <a:gd name="connsiteX23-32583" fmla="*/ 1188474 w 2725697"/>
                      <a:gd name="connsiteY23-32584" fmla="*/ 665629 h 1583132"/>
                      <a:gd name="connsiteX24-32585" fmla="*/ 1224053 w 2725697"/>
                      <a:gd name="connsiteY24-32586" fmla="*/ 733230 h 1583132"/>
                      <a:gd name="connsiteX25-32587" fmla="*/ 1259633 w 2725697"/>
                      <a:gd name="connsiteY25-32588" fmla="*/ 736788 h 1583132"/>
                      <a:gd name="connsiteX26-32589" fmla="*/ 1305887 w 2725697"/>
                      <a:gd name="connsiteY26-32590" fmla="*/ 747462 h 1583132"/>
                      <a:gd name="connsiteX27-32591" fmla="*/ 1341467 w 2725697"/>
                      <a:gd name="connsiteY27-32592" fmla="*/ 690535 h 1583132"/>
                      <a:gd name="connsiteX28-32593" fmla="*/ 1380604 w 2725697"/>
                      <a:gd name="connsiteY28-32594" fmla="*/ 665629 h 1583132"/>
                      <a:gd name="connsiteX29-32595" fmla="*/ 1433974 w 2725697"/>
                      <a:gd name="connsiteY29-32596" fmla="*/ 690535 h 1583132"/>
                      <a:gd name="connsiteX30-32597" fmla="*/ 1462438 w 2725697"/>
                      <a:gd name="connsiteY30-32598" fmla="*/ 704767 h 1583132"/>
                      <a:gd name="connsiteX31-32599" fmla="*/ 1487344 w 2725697"/>
                      <a:gd name="connsiteY31-32600" fmla="*/ 694093 h 1583132"/>
                      <a:gd name="connsiteX32-32601" fmla="*/ 1476670 w 2725697"/>
                      <a:gd name="connsiteY32-32602" fmla="*/ 654955 h 1583132"/>
                      <a:gd name="connsiteX33-32603" fmla="*/ 1480228 w 2725697"/>
                      <a:gd name="connsiteY33-32604" fmla="*/ 612259 h 1583132"/>
                      <a:gd name="connsiteX34-32605" fmla="*/ 1515808 w 2725697"/>
                      <a:gd name="connsiteY34-32606" fmla="*/ 580237 h 1583132"/>
                      <a:gd name="connsiteX35-32607" fmla="*/ 1586967 w 2725697"/>
                      <a:gd name="connsiteY35-32608" fmla="*/ 590911 h 1583132"/>
                      <a:gd name="connsiteX36-32609" fmla="*/ 1654569 w 2725697"/>
                      <a:gd name="connsiteY36-32610" fmla="*/ 615817 h 1583132"/>
                      <a:gd name="connsiteX37-32611" fmla="*/ 1700822 w 2725697"/>
                      <a:gd name="connsiteY37-32612" fmla="*/ 615817 h 1583132"/>
                      <a:gd name="connsiteX38-32613" fmla="*/ 1739960 w 2725697"/>
                      <a:gd name="connsiteY38-32614" fmla="*/ 601585 h 1583132"/>
                      <a:gd name="connsiteX39-32615" fmla="*/ 1757750 w 2725697"/>
                      <a:gd name="connsiteY39-32616" fmla="*/ 598027 h 1583132"/>
                      <a:gd name="connsiteX40-32617" fmla="*/ 1775540 w 2725697"/>
                      <a:gd name="connsiteY40-32618" fmla="*/ 630049 h 1583132"/>
                      <a:gd name="connsiteX41-32619" fmla="*/ 1718612 w 2725697"/>
                      <a:gd name="connsiteY41-32620" fmla="*/ 704767 h 1583132"/>
                      <a:gd name="connsiteX42-32621" fmla="*/ 1704380 w 2725697"/>
                      <a:gd name="connsiteY42-32622" fmla="*/ 747462 h 1583132"/>
                      <a:gd name="connsiteX43-32623" fmla="*/ 1739960 w 2725697"/>
                      <a:gd name="connsiteY43-32624" fmla="*/ 761694 h 1583132"/>
                      <a:gd name="connsiteX44-32625" fmla="*/ 1836025 w 2725697"/>
                      <a:gd name="connsiteY44-32626" fmla="*/ 743904 h 1583132"/>
                      <a:gd name="connsiteX45-32627" fmla="*/ 1889395 w 2725697"/>
                      <a:gd name="connsiteY45-32628" fmla="*/ 708324 h 1583132"/>
                      <a:gd name="connsiteX46-32629" fmla="*/ 1932091 w 2725697"/>
                      <a:gd name="connsiteY46-32630" fmla="*/ 722556 h 1583132"/>
                      <a:gd name="connsiteX47-32631" fmla="*/ 1956997 w 2725697"/>
                      <a:gd name="connsiteY47-32632" fmla="*/ 754578 h 1583132"/>
                      <a:gd name="connsiteX48-32633" fmla="*/ 1992576 w 2725697"/>
                      <a:gd name="connsiteY48-32634" fmla="*/ 715440 h 1583132"/>
                      <a:gd name="connsiteX49-32635" fmla="*/ 2003250 w 2725697"/>
                      <a:gd name="connsiteY49-32636" fmla="*/ 558889 h 1583132"/>
                      <a:gd name="connsiteX50-32637" fmla="*/ 2021040 w 2725697"/>
                      <a:gd name="connsiteY50-32638" fmla="*/ 491288 h 1583132"/>
                      <a:gd name="connsiteX51-32639" fmla="*/ 2070852 w 2725697"/>
                      <a:gd name="connsiteY51-32640" fmla="*/ 445034 h 1583132"/>
                      <a:gd name="connsiteX52-32641" fmla="*/ 2088642 w 2725697"/>
                      <a:gd name="connsiteY52-32642" fmla="*/ 348969 h 1583132"/>
                      <a:gd name="connsiteX53-32643" fmla="*/ 2085084 w 2725697"/>
                      <a:gd name="connsiteY53-32644" fmla="*/ 299157 h 1583132"/>
                      <a:gd name="connsiteX54-32645" fmla="*/ 2149127 w 2725697"/>
                      <a:gd name="connsiteY54-32646" fmla="*/ 267135 h 1583132"/>
                      <a:gd name="connsiteX55-32647" fmla="*/ 2170475 w 2725697"/>
                      <a:gd name="connsiteY55-32648" fmla="*/ 224440 h 1583132"/>
                      <a:gd name="connsiteX56-32649" fmla="*/ 2163359 w 2725697"/>
                      <a:gd name="connsiteY56-32650" fmla="*/ 142606 h 1583132"/>
                      <a:gd name="connsiteX57-32651" fmla="*/ 2191823 w 2725697"/>
                      <a:gd name="connsiteY57-32652" fmla="*/ 96353 h 1583132"/>
                      <a:gd name="connsiteX58-32653" fmla="*/ 2255867 w 2725697"/>
                      <a:gd name="connsiteY58-32654" fmla="*/ 92795 h 1583132"/>
                      <a:gd name="connsiteX59-32655" fmla="*/ 2302120 w 2725697"/>
                      <a:gd name="connsiteY59-32656" fmla="*/ 64331 h 1583132"/>
                      <a:gd name="connsiteX60-32657" fmla="*/ 2351932 w 2725697"/>
                      <a:gd name="connsiteY60-32658" fmla="*/ 28751 h 1583132"/>
                      <a:gd name="connsiteX61-32659" fmla="*/ 2387512 w 2725697"/>
                      <a:gd name="connsiteY61-32660" fmla="*/ 287 h 1583132"/>
                      <a:gd name="connsiteX62-32661" fmla="*/ 2430208 w 2725697"/>
                      <a:gd name="connsiteY62-32662" fmla="*/ 46541 h 1583132"/>
                      <a:gd name="connsiteX63-32663" fmla="*/ 2476461 w 2725697"/>
                      <a:gd name="connsiteY63-32664" fmla="*/ 128374 h 1583132"/>
                      <a:gd name="connsiteX64-32665" fmla="*/ 2494251 w 2725697"/>
                      <a:gd name="connsiteY64-32666" fmla="*/ 160396 h 1583132"/>
                      <a:gd name="connsiteX65-32667" fmla="*/ 2544063 w 2725697"/>
                      <a:gd name="connsiteY65-32668" fmla="*/ 139048 h 1583132"/>
                      <a:gd name="connsiteX66-32669" fmla="*/ 2604548 w 2725697"/>
                      <a:gd name="connsiteY66-32670" fmla="*/ 114142 h 1583132"/>
                      <a:gd name="connsiteX67-32671" fmla="*/ 2615222 w 2725697"/>
                      <a:gd name="connsiteY67-32672" fmla="*/ 156838 h 1583132"/>
                      <a:gd name="connsiteX68-32673" fmla="*/ 2668592 w 2725697"/>
                      <a:gd name="connsiteY68-32674" fmla="*/ 149722 h 1583132"/>
                      <a:gd name="connsiteX69-32675" fmla="*/ 2704172 w 2725697"/>
                      <a:gd name="connsiteY69-32676" fmla="*/ 156838 h 1583132"/>
                      <a:gd name="connsiteX70-32677" fmla="*/ 2725520 w 2725697"/>
                      <a:gd name="connsiteY70-32678" fmla="*/ 195976 h 1583132"/>
                      <a:gd name="connsiteX71-32679" fmla="*/ 2711288 w 2725697"/>
                      <a:gd name="connsiteY71-32680" fmla="*/ 227998 h 1583132"/>
                      <a:gd name="connsiteX72-32681" fmla="*/ 2661476 w 2725697"/>
                      <a:gd name="connsiteY72-32682" fmla="*/ 302715 h 1583132"/>
                      <a:gd name="connsiteX73-32683" fmla="*/ 2636570 w 2725697"/>
                      <a:gd name="connsiteY73-32684" fmla="*/ 341853 h 1583132"/>
                      <a:gd name="connsiteX74-32685" fmla="*/ 2618780 w 2725697"/>
                      <a:gd name="connsiteY74-32686" fmla="*/ 391665 h 1583132"/>
                      <a:gd name="connsiteX75-32687" fmla="*/ 2604548 w 2725697"/>
                      <a:gd name="connsiteY75-32688" fmla="*/ 416570 h 1583132"/>
                      <a:gd name="connsiteX76-32689" fmla="*/ 2636570 w 2725697"/>
                      <a:gd name="connsiteY76-32690" fmla="*/ 441476 h 1583132"/>
                      <a:gd name="connsiteX77-32691" fmla="*/ 2611664 w 2725697"/>
                      <a:gd name="connsiteY77-32692" fmla="*/ 494846 h 1583132"/>
                      <a:gd name="connsiteX78-32693" fmla="*/ 2633012 w 2725697"/>
                      <a:gd name="connsiteY78-32694" fmla="*/ 548216 h 1583132"/>
                      <a:gd name="connsiteX79-32695" fmla="*/ 2590316 w 2725697"/>
                      <a:gd name="connsiteY79-32696" fmla="*/ 537542 h 1583132"/>
                      <a:gd name="connsiteX80-32697" fmla="*/ 2544063 w 2725697"/>
                      <a:gd name="connsiteY80-32698" fmla="*/ 526868 h 1583132"/>
                      <a:gd name="connsiteX81-32699" fmla="*/ 2572527 w 2725697"/>
                      <a:gd name="connsiteY81-32700" fmla="*/ 558889 h 1583132"/>
                      <a:gd name="connsiteX82-32701" fmla="*/ 2544063 w 2725697"/>
                      <a:gd name="connsiteY82-32702" fmla="*/ 605143 h 1583132"/>
                      <a:gd name="connsiteX83-32703" fmla="*/ 2522715 w 2725697"/>
                      <a:gd name="connsiteY83-32704" fmla="*/ 612259 h 1583132"/>
                      <a:gd name="connsiteX84-32705" fmla="*/ 2512041 w 2725697"/>
                      <a:gd name="connsiteY84-32706" fmla="*/ 644281 h 1583132"/>
                      <a:gd name="connsiteX85-32707" fmla="*/ 2476461 w 2725697"/>
                      <a:gd name="connsiteY85-32708" fmla="*/ 676303 h 1583132"/>
                      <a:gd name="connsiteX86-32709" fmla="*/ 2462229 w 2725697"/>
                      <a:gd name="connsiteY86-32710" fmla="*/ 708324 h 1583132"/>
                      <a:gd name="connsiteX87-32711" fmla="*/ 2426650 w 2725697"/>
                      <a:gd name="connsiteY87-32712" fmla="*/ 711882 h 1583132"/>
                      <a:gd name="connsiteX88-32713" fmla="*/ 2394628 w 2725697"/>
                      <a:gd name="connsiteY88-32714" fmla="*/ 715440 h 1583132"/>
                      <a:gd name="connsiteX89-32715" fmla="*/ 2380396 w 2725697"/>
                      <a:gd name="connsiteY89-32716" fmla="*/ 754578 h 1583132"/>
                      <a:gd name="connsiteX90-32717" fmla="*/ 2376838 w 2725697"/>
                      <a:gd name="connsiteY90-32718" fmla="*/ 768810 h 1583132"/>
                      <a:gd name="connsiteX91-32719" fmla="*/ 2337700 w 2725697"/>
                      <a:gd name="connsiteY91-32720" fmla="*/ 825738 h 1583132"/>
                      <a:gd name="connsiteX92-32721" fmla="*/ 2302120 w 2725697"/>
                      <a:gd name="connsiteY92-32722" fmla="*/ 847086 h 1583132"/>
                      <a:gd name="connsiteX93-32723" fmla="*/ 2291446 w 2725697"/>
                      <a:gd name="connsiteY93-32724" fmla="*/ 847086 h 1583132"/>
                      <a:gd name="connsiteX94-32725" fmla="*/ 2270099 w 2725697"/>
                      <a:gd name="connsiteY94-32726" fmla="*/ 871991 h 1583132"/>
                      <a:gd name="connsiteX95-32727" fmla="*/ 2248751 w 2725697"/>
                      <a:gd name="connsiteY95-32728" fmla="*/ 879107 h 1583132"/>
                      <a:gd name="connsiteX96-32729" fmla="*/ 2216729 w 2725697"/>
                      <a:gd name="connsiteY96-32730" fmla="*/ 900455 h 1583132"/>
                      <a:gd name="connsiteX97-32731" fmla="*/ 2174033 w 2725697"/>
                      <a:gd name="connsiteY97-32732" fmla="*/ 907571 h 1583132"/>
                      <a:gd name="connsiteX98-32733" fmla="*/ 2145569 w 2725697"/>
                      <a:gd name="connsiteY98-32734" fmla="*/ 985847 h 1583132"/>
                      <a:gd name="connsiteX99-32735" fmla="*/ 2113548 w 2725697"/>
                      <a:gd name="connsiteY99-32736" fmla="*/ 1039216 h 1583132"/>
                      <a:gd name="connsiteX100-32737" fmla="*/ 2077968 w 2725697"/>
                      <a:gd name="connsiteY100-32738" fmla="*/ 1042774 h 1583132"/>
                      <a:gd name="connsiteX101-32739" fmla="*/ 2053062 w 2725697"/>
                      <a:gd name="connsiteY101-32740" fmla="*/ 1057006 h 1583132"/>
                      <a:gd name="connsiteX102-32741" fmla="*/ 2024598 w 2725697"/>
                      <a:gd name="connsiteY102-32742" fmla="*/ 1064122 h 1583132"/>
                      <a:gd name="connsiteX103-32743" fmla="*/ 1978344 w 2725697"/>
                      <a:gd name="connsiteY103-32744" fmla="*/ 1081912 h 1583132"/>
                      <a:gd name="connsiteX104-32745" fmla="*/ 1960555 w 2725697"/>
                      <a:gd name="connsiteY104-32746" fmla="*/ 1060564 h 1583132"/>
                      <a:gd name="connsiteX105-32747" fmla="*/ 1946323 w 2725697"/>
                      <a:gd name="connsiteY105-32748" fmla="*/ 1081912 h 1583132"/>
                      <a:gd name="connsiteX106-32749" fmla="*/ 1935649 w 2725697"/>
                      <a:gd name="connsiteY106-32750" fmla="*/ 1106818 h 1583132"/>
                      <a:gd name="connsiteX107-32751" fmla="*/ 1900069 w 2725697"/>
                      <a:gd name="connsiteY107-32752" fmla="*/ 1081912 h 1583132"/>
                      <a:gd name="connsiteX108-32753" fmla="*/ 1864489 w 2725697"/>
                      <a:gd name="connsiteY108-32754" fmla="*/ 1089028 h 1583132"/>
                      <a:gd name="connsiteX109-32755" fmla="*/ 1821794 w 2725697"/>
                      <a:gd name="connsiteY109-32756" fmla="*/ 1117492 h 1583132"/>
                      <a:gd name="connsiteX110-32757" fmla="*/ 1793330 w 2725697"/>
                      <a:gd name="connsiteY110-32758" fmla="*/ 1103260 h 1583132"/>
                      <a:gd name="connsiteX111-32759" fmla="*/ 1800446 w 2725697"/>
                      <a:gd name="connsiteY111-32760" fmla="*/ 1078354 h 1583132"/>
                      <a:gd name="connsiteX112-32761" fmla="*/ 1761308 w 2725697"/>
                      <a:gd name="connsiteY112-32762" fmla="*/ 1106818 h 1583132"/>
                      <a:gd name="connsiteX113-32763" fmla="*/ 1761308 w 2725697"/>
                      <a:gd name="connsiteY113-32764" fmla="*/ 1138840 h 1583132"/>
                      <a:gd name="connsiteX114-32765" fmla="*/ 1743518 w 2725697"/>
                      <a:gd name="connsiteY114-32766" fmla="*/ 1128166 h 1583132"/>
                      <a:gd name="connsiteX115-32767" fmla="*/ 1729286 w 2725697"/>
                      <a:gd name="connsiteY115-32768" fmla="*/ 1149514 h 1583132"/>
                      <a:gd name="connsiteX116-32769" fmla="*/ 1722170 w 2725697"/>
                      <a:gd name="connsiteY116-32770" fmla="*/ 1188651 h 1583132"/>
                      <a:gd name="connsiteX117-32771" fmla="*/ 1658127 w 2725697"/>
                      <a:gd name="connsiteY117-32772" fmla="*/ 1188651 h 1583132"/>
                      <a:gd name="connsiteX118-32773" fmla="*/ 1654569 w 2725697"/>
                      <a:gd name="connsiteY118-32774" fmla="*/ 1142398 h 1583132"/>
                      <a:gd name="connsiteX119-32775" fmla="*/ 1594083 w 2725697"/>
                      <a:gd name="connsiteY119-32776" fmla="*/ 1081912 h 1583132"/>
                      <a:gd name="connsiteX120-32777" fmla="*/ 1583409 w 2725697"/>
                      <a:gd name="connsiteY120-32778" fmla="*/ 1053448 h 1583132"/>
                      <a:gd name="connsiteX121-32779" fmla="*/ 1597641 w 2725697"/>
                      <a:gd name="connsiteY121-32780" fmla="*/ 1113934 h 1583132"/>
                      <a:gd name="connsiteX122-32781" fmla="*/ 1569177 w 2725697"/>
                      <a:gd name="connsiteY122-32782" fmla="*/ 1103260 h 1583132"/>
                      <a:gd name="connsiteX123-32783" fmla="*/ 1601199 w 2725697"/>
                      <a:gd name="connsiteY123-32784" fmla="*/ 1174419 h 1583132"/>
                      <a:gd name="connsiteX124-32785" fmla="*/ 1586967 w 2725697"/>
                      <a:gd name="connsiteY124-32786" fmla="*/ 1213557 h 1583132"/>
                      <a:gd name="connsiteX125-32787" fmla="*/ 1572735 w 2725697"/>
                      <a:gd name="connsiteY125-32788" fmla="*/ 1217115 h 1583132"/>
                      <a:gd name="connsiteX126-32789" fmla="*/ 1544271 w 2725697"/>
                      <a:gd name="connsiteY126-32790" fmla="*/ 1192209 h 1583132"/>
                      <a:gd name="connsiteX127-32791" fmla="*/ 1530039 w 2725697"/>
                      <a:gd name="connsiteY127-32792" fmla="*/ 1224231 h 1583132"/>
                      <a:gd name="connsiteX128-32793" fmla="*/ 1505134 w 2725697"/>
                      <a:gd name="connsiteY128-32794" fmla="*/ 1217115 h 1583132"/>
                      <a:gd name="connsiteX129-32795" fmla="*/ 1501576 w 2725697"/>
                      <a:gd name="connsiteY129-32796" fmla="*/ 1181535 h 1583132"/>
                      <a:gd name="connsiteX130-32797" fmla="*/ 1494460 w 2725697"/>
                      <a:gd name="connsiteY130-32798" fmla="*/ 1266927 h 1583132"/>
                      <a:gd name="connsiteX131-32799" fmla="*/ 1451764 w 2725697"/>
                      <a:gd name="connsiteY131-32800" fmla="*/ 1274043 h 1583132"/>
                      <a:gd name="connsiteX132-32801" fmla="*/ 1430416 w 2725697"/>
                      <a:gd name="connsiteY132-32802" fmla="*/ 1288275 h 1583132"/>
                      <a:gd name="connsiteX133-32803" fmla="*/ 1398394 w 2725697"/>
                      <a:gd name="connsiteY133-32804" fmla="*/ 1277601 h 1583132"/>
                      <a:gd name="connsiteX134-32805" fmla="*/ 1362815 w 2725697"/>
                      <a:gd name="connsiteY134-32806" fmla="*/ 1302507 h 1583132"/>
                      <a:gd name="connsiteX135-32807" fmla="*/ 1323677 w 2725697"/>
                      <a:gd name="connsiteY135-32808" fmla="*/ 1284717 h 1583132"/>
                      <a:gd name="connsiteX136-32809" fmla="*/ 1313003 w 2725697"/>
                      <a:gd name="connsiteY136-32810" fmla="*/ 1295391 h 1583132"/>
                      <a:gd name="connsiteX137-32811" fmla="*/ 1288097 w 2725697"/>
                      <a:gd name="connsiteY137-32812" fmla="*/ 1330970 h 1583132"/>
                      <a:gd name="connsiteX138-32813" fmla="*/ 1277423 w 2725697"/>
                      <a:gd name="connsiteY138-32814" fmla="*/ 1309623 h 1583132"/>
                      <a:gd name="connsiteX139-32815" fmla="*/ 1270307 w 2725697"/>
                      <a:gd name="connsiteY139-32816" fmla="*/ 1291833 h 1583132"/>
                      <a:gd name="connsiteX140-32817" fmla="*/ 1256075 w 2725697"/>
                      <a:gd name="connsiteY140-32818" fmla="*/ 1330970 h 1583132"/>
                      <a:gd name="connsiteX141-32819" fmla="*/ 1188474 w 2725697"/>
                      <a:gd name="connsiteY141-32820" fmla="*/ 1338086 h 1583132"/>
                      <a:gd name="connsiteX142-32821" fmla="*/ 1156452 w 2725697"/>
                      <a:gd name="connsiteY142-32822" fmla="*/ 1359434 h 1583132"/>
                      <a:gd name="connsiteX143-32823" fmla="*/ 1088850 w 2725697"/>
                      <a:gd name="connsiteY143-32824" fmla="*/ 1387898 h 1583132"/>
                      <a:gd name="connsiteX144-32825" fmla="*/ 1046155 w 2725697"/>
                      <a:gd name="connsiteY144-32826" fmla="*/ 1430594 h 1583132"/>
                      <a:gd name="connsiteX145-32827" fmla="*/ 978553 w 2725697"/>
                      <a:gd name="connsiteY145-32828" fmla="*/ 1437710 h 1583132"/>
                      <a:gd name="connsiteX146-32829" fmla="*/ 1024807 w 2725697"/>
                      <a:gd name="connsiteY146-32830" fmla="*/ 1476847 h 1583132"/>
                      <a:gd name="connsiteX147-32831" fmla="*/ 1017691 w 2725697"/>
                      <a:gd name="connsiteY147-32832" fmla="*/ 1501753 h 1583132"/>
                      <a:gd name="connsiteX148-32833" fmla="*/ 1042597 w 2725697"/>
                      <a:gd name="connsiteY148-32834" fmla="*/ 1537333 h 1583132"/>
                      <a:gd name="connsiteX149-32835" fmla="*/ 992785 w 2725697"/>
                      <a:gd name="connsiteY149-32836" fmla="*/ 1576471 h 1583132"/>
                      <a:gd name="connsiteX150-32837" fmla="*/ 925183 w 2725697"/>
                      <a:gd name="connsiteY150-32838" fmla="*/ 1580029 h 1583132"/>
                      <a:gd name="connsiteX151-32839" fmla="*/ 910951 w 2725697"/>
                      <a:gd name="connsiteY151-32840" fmla="*/ 1544449 h 1583132"/>
                      <a:gd name="connsiteX152-32841" fmla="*/ 882488 w 2725697"/>
                      <a:gd name="connsiteY152-32842" fmla="*/ 1473289 h 1583132"/>
                      <a:gd name="connsiteX153-32843" fmla="*/ 889604 w 2725697"/>
                      <a:gd name="connsiteY153-32844" fmla="*/ 1419920 h 1583132"/>
                      <a:gd name="connsiteX154-32845" fmla="*/ 903836 w 2725697"/>
                      <a:gd name="connsiteY154-32846" fmla="*/ 1355876 h 1583132"/>
                      <a:gd name="connsiteX155-32847" fmla="*/ 921625 w 2725697"/>
                      <a:gd name="connsiteY155-32848" fmla="*/ 1355876 h 1583132"/>
                      <a:gd name="connsiteX156-32849" fmla="*/ 889604 w 2725697"/>
                      <a:gd name="connsiteY156-32850" fmla="*/ 1334528 h 1583132"/>
                      <a:gd name="connsiteX157-32851" fmla="*/ 861140 w 2725697"/>
                      <a:gd name="connsiteY157-32852" fmla="*/ 1355876 h 1583132"/>
                      <a:gd name="connsiteX158-32853" fmla="*/ 782864 w 2725697"/>
                      <a:gd name="connsiteY158-32854" fmla="*/ 1362992 h 1583132"/>
                      <a:gd name="connsiteX159-32855" fmla="*/ 772190 w 2725697"/>
                      <a:gd name="connsiteY159-32856" fmla="*/ 1338086 h 1583132"/>
                      <a:gd name="connsiteX160-32857" fmla="*/ 722379 w 2725697"/>
                      <a:gd name="connsiteY160-32858" fmla="*/ 1320296 h 1583132"/>
                      <a:gd name="connsiteX161-32859" fmla="*/ 690357 w 2725697"/>
                      <a:gd name="connsiteY161-32860" fmla="*/ 1263369 h 1583132"/>
                      <a:gd name="connsiteX162-32861" fmla="*/ 686799 w 2725697"/>
                      <a:gd name="connsiteY162-32862" fmla="*/ 1309623 h 1583132"/>
                      <a:gd name="connsiteX163-32863" fmla="*/ 665451 w 2725697"/>
                      <a:gd name="connsiteY163-32864" fmla="*/ 1316738 h 1583132"/>
                      <a:gd name="connsiteX164-32865" fmla="*/ 640545 w 2725697"/>
                      <a:gd name="connsiteY164-32866" fmla="*/ 1309623 h 1583132"/>
                      <a:gd name="connsiteX165-32867" fmla="*/ 622755 w 2725697"/>
                      <a:gd name="connsiteY165-32868" fmla="*/ 1327412 h 1583132"/>
                      <a:gd name="connsiteX166-32869" fmla="*/ 583618 w 2725697"/>
                      <a:gd name="connsiteY166-32870" fmla="*/ 1330970 h 1583132"/>
                      <a:gd name="connsiteX167-32871" fmla="*/ 548038 w 2725697"/>
                      <a:gd name="connsiteY167-32872" fmla="*/ 1298949 h 1583132"/>
                      <a:gd name="connsiteX168-32873" fmla="*/ 501784 w 2725697"/>
                      <a:gd name="connsiteY168-32874" fmla="*/ 1313181 h 1583132"/>
                      <a:gd name="connsiteX169-32875" fmla="*/ 444857 w 2725697"/>
                      <a:gd name="connsiteY169-32876" fmla="*/ 1288275 h 1583132"/>
                      <a:gd name="connsiteX170-32877" fmla="*/ 398603 w 2725697"/>
                      <a:gd name="connsiteY170-32878" fmla="*/ 1259811 h 1583132"/>
                      <a:gd name="connsiteX171-32879" fmla="*/ 341675 w 2725697"/>
                      <a:gd name="connsiteY171-32880" fmla="*/ 1249137 h 1583132"/>
                      <a:gd name="connsiteX172-32881" fmla="*/ 345233 w 2725697"/>
                      <a:gd name="connsiteY172-32882" fmla="*/ 1185093 h 1583132"/>
                      <a:gd name="connsiteX173-32883" fmla="*/ 334559 w 2725697"/>
                      <a:gd name="connsiteY173-32884" fmla="*/ 1138840 h 1583132"/>
                      <a:gd name="connsiteX174-32885" fmla="*/ 363023 w 2725697"/>
                      <a:gd name="connsiteY174-32886" fmla="*/ 1103260 h 1583132"/>
                      <a:gd name="connsiteX175-32887" fmla="*/ 338117 w 2725697"/>
                      <a:gd name="connsiteY175-32888" fmla="*/ 1064122 h 1583132"/>
                      <a:gd name="connsiteX176-32889" fmla="*/ 291864 w 2725697"/>
                      <a:gd name="connsiteY176-32890" fmla="*/ 1078354 h 1583132"/>
                      <a:gd name="connsiteX177-32891" fmla="*/ 266958 w 2725697"/>
                      <a:gd name="connsiteY177-32892" fmla="*/ 1053448 h 1583132"/>
                      <a:gd name="connsiteX178-32893" fmla="*/ 224262 w 2725697"/>
                      <a:gd name="connsiteY178-32894" fmla="*/ 1060564 h 1583132"/>
                      <a:gd name="connsiteX179-32895" fmla="*/ 167334 w 2725697"/>
                      <a:gd name="connsiteY179-32896" fmla="*/ 1039216 h 1583132"/>
                      <a:gd name="connsiteX180-32897" fmla="*/ 145987 w 2725697"/>
                      <a:gd name="connsiteY180-32898" fmla="*/ 1007195 h 1583132"/>
                      <a:gd name="connsiteX181-32899" fmla="*/ 192240 w 2725697"/>
                      <a:gd name="connsiteY181-32900" fmla="*/ 964499 h 1583132"/>
                      <a:gd name="connsiteX182-32901" fmla="*/ 231378 w 2725697"/>
                      <a:gd name="connsiteY182-32902" fmla="*/ 943151 h 1583132"/>
                      <a:gd name="connsiteX183-32903" fmla="*/ 263400 w 2725697"/>
                      <a:gd name="connsiteY183-32904" fmla="*/ 957383 h 1583132"/>
                      <a:gd name="connsiteX184-32905" fmla="*/ 281190 w 2725697"/>
                      <a:gd name="connsiteY184-32906" fmla="*/ 893339 h 1583132"/>
                      <a:gd name="connsiteX185-32907" fmla="*/ 256284 w 2725697"/>
                      <a:gd name="connsiteY185-32908" fmla="*/ 832854 h 1583132"/>
                      <a:gd name="connsiteX186-32909" fmla="*/ 217146 w 2725697"/>
                      <a:gd name="connsiteY186-32910" fmla="*/ 847086 h 1583132"/>
                      <a:gd name="connsiteX187-32911" fmla="*/ 192240 w 2725697"/>
                      <a:gd name="connsiteY187-32912" fmla="*/ 829296 h 1583132"/>
                      <a:gd name="connsiteX188-32913" fmla="*/ 167334 w 2725697"/>
                      <a:gd name="connsiteY188-32914" fmla="*/ 847086 h 1583132"/>
                      <a:gd name="connsiteX189-32915" fmla="*/ 121081 w 2725697"/>
                      <a:gd name="connsiteY189-32916" fmla="*/ 829296 h 1583132"/>
                      <a:gd name="connsiteX190-32917" fmla="*/ 106849 w 2725697"/>
                      <a:gd name="connsiteY190-32918" fmla="*/ 807948 h 1583132"/>
                      <a:gd name="connsiteX191-32919" fmla="*/ 92617 w 2725697"/>
                      <a:gd name="connsiteY191-32920" fmla="*/ 772368 h 1583132"/>
                      <a:gd name="connsiteX192-32921" fmla="*/ 39247 w 2725697"/>
                      <a:gd name="connsiteY192-32922" fmla="*/ 758136 h 1583132"/>
                      <a:gd name="connsiteX193-32923" fmla="*/ 21457 w 2725697"/>
                      <a:gd name="connsiteY193-32924" fmla="*/ 765252 h 1583132"/>
                      <a:gd name="connsiteX194-32925" fmla="*/ 109 w 2725697"/>
                      <a:gd name="connsiteY194-32926" fmla="*/ 718998 h 1583132"/>
                      <a:gd name="connsiteX195-32927" fmla="*/ 31041 w 2725697"/>
                      <a:gd name="connsiteY195-32928" fmla="*/ 696585 h 1583132"/>
                      <a:gd name="connsiteX196-32929" fmla="*/ 66830 w 2725697"/>
                      <a:gd name="connsiteY196-32930" fmla="*/ 689296 h 1583132"/>
                      <a:gd name="connsiteX197-32931" fmla="*/ 79885 w 2725697"/>
                      <a:gd name="connsiteY197-32932" fmla="*/ 664619 h 1583132"/>
                      <a:gd name="connsiteX198-32933" fmla="*/ 104831 w 2725697"/>
                      <a:gd name="connsiteY198-32934" fmla="*/ 652768 h 1583132"/>
                      <a:gd name="connsiteX199-32935" fmla="*/ 152709 w 2725697"/>
                      <a:gd name="connsiteY199-32936" fmla="*/ 674310 h 1583132"/>
                      <a:gd name="connsiteX200-32937" fmla="*/ 207583 w 2725697"/>
                      <a:gd name="connsiteY200-32938" fmla="*/ 698821 h 1583132"/>
                      <a:gd name="connsiteX201-32939" fmla="*/ 250525 w 2725697"/>
                      <a:gd name="connsiteY201-32940" fmla="*/ 710726 h 1583132"/>
                      <a:gd name="connsiteX202-32941" fmla="*/ 281537 w 2725697"/>
                      <a:gd name="connsiteY202-32942" fmla="*/ 670246 h 1583132"/>
                      <a:gd name="connsiteX203-32943" fmla="*/ 348335 w 2725697"/>
                      <a:gd name="connsiteY203-32944" fmla="*/ 639290 h 1583132"/>
                      <a:gd name="connsiteX204-32945" fmla="*/ 403205 w 2725697"/>
                      <a:gd name="connsiteY204-32946" fmla="*/ 615477 h 1583132"/>
                      <a:gd name="connsiteX205-32947" fmla="*/ 424675 w 2725697"/>
                      <a:gd name="connsiteY205-32948" fmla="*/ 574996 h 1583132"/>
                      <a:gd name="connsiteX206-32949" fmla="*/ 451242 w 2725697"/>
                      <a:gd name="connsiteY206-32950" fmla="*/ 564940 h 1583132"/>
                      <a:gd name="connsiteX0-32951" fmla="*/ 451242 w 2725697"/>
                      <a:gd name="connsiteY0-32952" fmla="*/ 564940 h 1583132"/>
                      <a:gd name="connsiteX1-32953" fmla="*/ 491473 w 2725697"/>
                      <a:gd name="connsiteY1-32954" fmla="*/ 594046 h 1583132"/>
                      <a:gd name="connsiteX2-32955" fmla="*/ 493860 w 2725697"/>
                      <a:gd name="connsiteY2-32956" fmla="*/ 625002 h 1583132"/>
                      <a:gd name="connsiteX3-32957" fmla="*/ 522487 w 2725697"/>
                      <a:gd name="connsiteY3-32958" fmla="*/ 613096 h 1583132"/>
                      <a:gd name="connsiteX4-32959" fmla="*/ 560658 w 2725697"/>
                      <a:gd name="connsiteY4-32960" fmla="*/ 644052 h 1583132"/>
                      <a:gd name="connsiteX5-32961" fmla="*/ 601213 w 2725697"/>
                      <a:gd name="connsiteY5-32962" fmla="*/ 634527 h 1583132"/>
                      <a:gd name="connsiteX6-32963" fmla="*/ 641769 w 2725697"/>
                      <a:gd name="connsiteY6-32964" fmla="*/ 572615 h 1583132"/>
                      <a:gd name="connsiteX7-32965" fmla="*/ 691867 w 2725697"/>
                      <a:gd name="connsiteY7-32966" fmla="*/ 584521 h 1583132"/>
                      <a:gd name="connsiteX8-32967" fmla="*/ 763437 w 2725697"/>
                      <a:gd name="connsiteY8-32968" fmla="*/ 529752 h 1583132"/>
                      <a:gd name="connsiteX9-32969" fmla="*/ 896720 w 2725697"/>
                      <a:gd name="connsiteY9-32970" fmla="*/ 498404 h 1583132"/>
                      <a:gd name="connsiteX10-32971" fmla="*/ 918067 w 2725697"/>
                      <a:gd name="connsiteY10-32972" fmla="*/ 530426 h 1583132"/>
                      <a:gd name="connsiteX11-32973" fmla="*/ 946531 w 2725697"/>
                      <a:gd name="connsiteY11-32974" fmla="*/ 477056 h 1583132"/>
                      <a:gd name="connsiteX12-32975" fmla="*/ 989227 w 2725697"/>
                      <a:gd name="connsiteY12-32976" fmla="*/ 487730 h 1583132"/>
                      <a:gd name="connsiteX13-32977" fmla="*/ 1024807 w 2725697"/>
                      <a:gd name="connsiteY13-32978" fmla="*/ 473498 h 1583132"/>
                      <a:gd name="connsiteX14-32979" fmla="*/ 1063944 w 2725697"/>
                      <a:gd name="connsiteY14-32980" fmla="*/ 441476 h 1583132"/>
                      <a:gd name="connsiteX15-32981" fmla="*/ 1113756 w 2725697"/>
                      <a:gd name="connsiteY15-32982" fmla="*/ 448592 h 1583132"/>
                      <a:gd name="connsiteX16-32983" fmla="*/ 1152894 w 2725697"/>
                      <a:gd name="connsiteY16-32984" fmla="*/ 437918 h 1583132"/>
                      <a:gd name="connsiteX17-32985" fmla="*/ 1163568 w 2725697"/>
                      <a:gd name="connsiteY17-32986" fmla="*/ 494846 h 1583132"/>
                      <a:gd name="connsiteX18-32987" fmla="*/ 1192032 w 2725697"/>
                      <a:gd name="connsiteY18-32988" fmla="*/ 519752 h 1583132"/>
                      <a:gd name="connsiteX19-32989" fmla="*/ 1188474 w 2725697"/>
                      <a:gd name="connsiteY19-32990" fmla="*/ 562447 h 1583132"/>
                      <a:gd name="connsiteX20-32991" fmla="*/ 1181358 w 2725697"/>
                      <a:gd name="connsiteY20-32992" fmla="*/ 601585 h 1583132"/>
                      <a:gd name="connsiteX21-32993" fmla="*/ 1156452 w 2725697"/>
                      <a:gd name="connsiteY21-32994" fmla="*/ 626491 h 1583132"/>
                      <a:gd name="connsiteX22-32995" fmla="*/ 1120872 w 2725697"/>
                      <a:gd name="connsiteY22-32996" fmla="*/ 679861 h 1583132"/>
                      <a:gd name="connsiteX23-32997" fmla="*/ 1145778 w 2725697"/>
                      <a:gd name="connsiteY23-32998" fmla="*/ 694093 h 1583132"/>
                      <a:gd name="connsiteX24-32999" fmla="*/ 1188474 w 2725697"/>
                      <a:gd name="connsiteY24-33000" fmla="*/ 665629 h 1583132"/>
                      <a:gd name="connsiteX25-33001" fmla="*/ 1224053 w 2725697"/>
                      <a:gd name="connsiteY25-33002" fmla="*/ 733230 h 1583132"/>
                      <a:gd name="connsiteX26-33003" fmla="*/ 1259633 w 2725697"/>
                      <a:gd name="connsiteY26-33004" fmla="*/ 736788 h 1583132"/>
                      <a:gd name="connsiteX27-33005" fmla="*/ 1305887 w 2725697"/>
                      <a:gd name="connsiteY27-33006" fmla="*/ 747462 h 1583132"/>
                      <a:gd name="connsiteX28-33007" fmla="*/ 1341467 w 2725697"/>
                      <a:gd name="connsiteY28-33008" fmla="*/ 690535 h 1583132"/>
                      <a:gd name="connsiteX29-33009" fmla="*/ 1380604 w 2725697"/>
                      <a:gd name="connsiteY29-33010" fmla="*/ 665629 h 1583132"/>
                      <a:gd name="connsiteX30-33011" fmla="*/ 1433974 w 2725697"/>
                      <a:gd name="connsiteY30-33012" fmla="*/ 690535 h 1583132"/>
                      <a:gd name="connsiteX31-33013" fmla="*/ 1462438 w 2725697"/>
                      <a:gd name="connsiteY31-33014" fmla="*/ 704767 h 1583132"/>
                      <a:gd name="connsiteX32-33015" fmla="*/ 1487344 w 2725697"/>
                      <a:gd name="connsiteY32-33016" fmla="*/ 694093 h 1583132"/>
                      <a:gd name="connsiteX33-33017" fmla="*/ 1476670 w 2725697"/>
                      <a:gd name="connsiteY33-33018" fmla="*/ 654955 h 1583132"/>
                      <a:gd name="connsiteX34-33019" fmla="*/ 1480228 w 2725697"/>
                      <a:gd name="connsiteY34-33020" fmla="*/ 612259 h 1583132"/>
                      <a:gd name="connsiteX35-33021" fmla="*/ 1515808 w 2725697"/>
                      <a:gd name="connsiteY35-33022" fmla="*/ 580237 h 1583132"/>
                      <a:gd name="connsiteX36-33023" fmla="*/ 1586967 w 2725697"/>
                      <a:gd name="connsiteY36-33024" fmla="*/ 590911 h 1583132"/>
                      <a:gd name="connsiteX37-33025" fmla="*/ 1654569 w 2725697"/>
                      <a:gd name="connsiteY37-33026" fmla="*/ 615817 h 1583132"/>
                      <a:gd name="connsiteX38-33027" fmla="*/ 1700822 w 2725697"/>
                      <a:gd name="connsiteY38-33028" fmla="*/ 615817 h 1583132"/>
                      <a:gd name="connsiteX39-33029" fmla="*/ 1739960 w 2725697"/>
                      <a:gd name="connsiteY39-33030" fmla="*/ 601585 h 1583132"/>
                      <a:gd name="connsiteX40-33031" fmla="*/ 1757750 w 2725697"/>
                      <a:gd name="connsiteY40-33032" fmla="*/ 598027 h 1583132"/>
                      <a:gd name="connsiteX41-33033" fmla="*/ 1775540 w 2725697"/>
                      <a:gd name="connsiteY41-33034" fmla="*/ 630049 h 1583132"/>
                      <a:gd name="connsiteX42-33035" fmla="*/ 1718612 w 2725697"/>
                      <a:gd name="connsiteY42-33036" fmla="*/ 704767 h 1583132"/>
                      <a:gd name="connsiteX43-33037" fmla="*/ 1704380 w 2725697"/>
                      <a:gd name="connsiteY43-33038" fmla="*/ 747462 h 1583132"/>
                      <a:gd name="connsiteX44-33039" fmla="*/ 1739960 w 2725697"/>
                      <a:gd name="connsiteY44-33040" fmla="*/ 761694 h 1583132"/>
                      <a:gd name="connsiteX45-33041" fmla="*/ 1836025 w 2725697"/>
                      <a:gd name="connsiteY45-33042" fmla="*/ 743904 h 1583132"/>
                      <a:gd name="connsiteX46-33043" fmla="*/ 1889395 w 2725697"/>
                      <a:gd name="connsiteY46-33044" fmla="*/ 708324 h 1583132"/>
                      <a:gd name="connsiteX47-33045" fmla="*/ 1932091 w 2725697"/>
                      <a:gd name="connsiteY47-33046" fmla="*/ 722556 h 1583132"/>
                      <a:gd name="connsiteX48-33047" fmla="*/ 1956997 w 2725697"/>
                      <a:gd name="connsiteY48-33048" fmla="*/ 754578 h 1583132"/>
                      <a:gd name="connsiteX49-33049" fmla="*/ 1992576 w 2725697"/>
                      <a:gd name="connsiteY49-33050" fmla="*/ 715440 h 1583132"/>
                      <a:gd name="connsiteX50-33051" fmla="*/ 2003250 w 2725697"/>
                      <a:gd name="connsiteY50-33052" fmla="*/ 558889 h 1583132"/>
                      <a:gd name="connsiteX51-33053" fmla="*/ 2021040 w 2725697"/>
                      <a:gd name="connsiteY51-33054" fmla="*/ 491288 h 1583132"/>
                      <a:gd name="connsiteX52-33055" fmla="*/ 2070852 w 2725697"/>
                      <a:gd name="connsiteY52-33056" fmla="*/ 445034 h 1583132"/>
                      <a:gd name="connsiteX53-33057" fmla="*/ 2088642 w 2725697"/>
                      <a:gd name="connsiteY53-33058" fmla="*/ 348969 h 1583132"/>
                      <a:gd name="connsiteX54-33059" fmla="*/ 2085084 w 2725697"/>
                      <a:gd name="connsiteY54-33060" fmla="*/ 299157 h 1583132"/>
                      <a:gd name="connsiteX55-33061" fmla="*/ 2149127 w 2725697"/>
                      <a:gd name="connsiteY55-33062" fmla="*/ 267135 h 1583132"/>
                      <a:gd name="connsiteX56-33063" fmla="*/ 2170475 w 2725697"/>
                      <a:gd name="connsiteY56-33064" fmla="*/ 224440 h 1583132"/>
                      <a:gd name="connsiteX57-33065" fmla="*/ 2163359 w 2725697"/>
                      <a:gd name="connsiteY57-33066" fmla="*/ 142606 h 1583132"/>
                      <a:gd name="connsiteX58-33067" fmla="*/ 2191823 w 2725697"/>
                      <a:gd name="connsiteY58-33068" fmla="*/ 96353 h 1583132"/>
                      <a:gd name="connsiteX59-33069" fmla="*/ 2255867 w 2725697"/>
                      <a:gd name="connsiteY59-33070" fmla="*/ 92795 h 1583132"/>
                      <a:gd name="connsiteX60-33071" fmla="*/ 2302120 w 2725697"/>
                      <a:gd name="connsiteY60-33072" fmla="*/ 64331 h 1583132"/>
                      <a:gd name="connsiteX61-33073" fmla="*/ 2351932 w 2725697"/>
                      <a:gd name="connsiteY61-33074" fmla="*/ 28751 h 1583132"/>
                      <a:gd name="connsiteX62-33075" fmla="*/ 2387512 w 2725697"/>
                      <a:gd name="connsiteY62-33076" fmla="*/ 287 h 1583132"/>
                      <a:gd name="connsiteX63-33077" fmla="*/ 2430208 w 2725697"/>
                      <a:gd name="connsiteY63-33078" fmla="*/ 46541 h 1583132"/>
                      <a:gd name="connsiteX64-33079" fmla="*/ 2476461 w 2725697"/>
                      <a:gd name="connsiteY64-33080" fmla="*/ 128374 h 1583132"/>
                      <a:gd name="connsiteX65-33081" fmla="*/ 2494251 w 2725697"/>
                      <a:gd name="connsiteY65-33082" fmla="*/ 160396 h 1583132"/>
                      <a:gd name="connsiteX66-33083" fmla="*/ 2544063 w 2725697"/>
                      <a:gd name="connsiteY66-33084" fmla="*/ 139048 h 1583132"/>
                      <a:gd name="connsiteX67-33085" fmla="*/ 2604548 w 2725697"/>
                      <a:gd name="connsiteY67-33086" fmla="*/ 114142 h 1583132"/>
                      <a:gd name="connsiteX68-33087" fmla="*/ 2615222 w 2725697"/>
                      <a:gd name="connsiteY68-33088" fmla="*/ 156838 h 1583132"/>
                      <a:gd name="connsiteX69-33089" fmla="*/ 2668592 w 2725697"/>
                      <a:gd name="connsiteY69-33090" fmla="*/ 149722 h 1583132"/>
                      <a:gd name="connsiteX70-33091" fmla="*/ 2704172 w 2725697"/>
                      <a:gd name="connsiteY70-33092" fmla="*/ 156838 h 1583132"/>
                      <a:gd name="connsiteX71-33093" fmla="*/ 2725520 w 2725697"/>
                      <a:gd name="connsiteY71-33094" fmla="*/ 195976 h 1583132"/>
                      <a:gd name="connsiteX72-33095" fmla="*/ 2711288 w 2725697"/>
                      <a:gd name="connsiteY72-33096" fmla="*/ 227998 h 1583132"/>
                      <a:gd name="connsiteX73-33097" fmla="*/ 2661476 w 2725697"/>
                      <a:gd name="connsiteY73-33098" fmla="*/ 302715 h 1583132"/>
                      <a:gd name="connsiteX74-33099" fmla="*/ 2636570 w 2725697"/>
                      <a:gd name="connsiteY74-33100" fmla="*/ 341853 h 1583132"/>
                      <a:gd name="connsiteX75-33101" fmla="*/ 2618780 w 2725697"/>
                      <a:gd name="connsiteY75-33102" fmla="*/ 391665 h 1583132"/>
                      <a:gd name="connsiteX76-33103" fmla="*/ 2604548 w 2725697"/>
                      <a:gd name="connsiteY76-33104" fmla="*/ 416570 h 1583132"/>
                      <a:gd name="connsiteX77-33105" fmla="*/ 2636570 w 2725697"/>
                      <a:gd name="connsiteY77-33106" fmla="*/ 441476 h 1583132"/>
                      <a:gd name="connsiteX78-33107" fmla="*/ 2611664 w 2725697"/>
                      <a:gd name="connsiteY78-33108" fmla="*/ 494846 h 1583132"/>
                      <a:gd name="connsiteX79-33109" fmla="*/ 2633012 w 2725697"/>
                      <a:gd name="connsiteY79-33110" fmla="*/ 548216 h 1583132"/>
                      <a:gd name="connsiteX80-33111" fmla="*/ 2590316 w 2725697"/>
                      <a:gd name="connsiteY80-33112" fmla="*/ 537542 h 1583132"/>
                      <a:gd name="connsiteX81-33113" fmla="*/ 2544063 w 2725697"/>
                      <a:gd name="connsiteY81-33114" fmla="*/ 526868 h 1583132"/>
                      <a:gd name="connsiteX82-33115" fmla="*/ 2572527 w 2725697"/>
                      <a:gd name="connsiteY82-33116" fmla="*/ 558889 h 1583132"/>
                      <a:gd name="connsiteX83-33117" fmla="*/ 2544063 w 2725697"/>
                      <a:gd name="connsiteY83-33118" fmla="*/ 605143 h 1583132"/>
                      <a:gd name="connsiteX84-33119" fmla="*/ 2522715 w 2725697"/>
                      <a:gd name="connsiteY84-33120" fmla="*/ 612259 h 1583132"/>
                      <a:gd name="connsiteX85-33121" fmla="*/ 2512041 w 2725697"/>
                      <a:gd name="connsiteY85-33122" fmla="*/ 644281 h 1583132"/>
                      <a:gd name="connsiteX86-33123" fmla="*/ 2476461 w 2725697"/>
                      <a:gd name="connsiteY86-33124" fmla="*/ 676303 h 1583132"/>
                      <a:gd name="connsiteX87-33125" fmla="*/ 2462229 w 2725697"/>
                      <a:gd name="connsiteY87-33126" fmla="*/ 708324 h 1583132"/>
                      <a:gd name="connsiteX88-33127" fmla="*/ 2426650 w 2725697"/>
                      <a:gd name="connsiteY88-33128" fmla="*/ 711882 h 1583132"/>
                      <a:gd name="connsiteX89-33129" fmla="*/ 2394628 w 2725697"/>
                      <a:gd name="connsiteY89-33130" fmla="*/ 715440 h 1583132"/>
                      <a:gd name="connsiteX90-33131" fmla="*/ 2380396 w 2725697"/>
                      <a:gd name="connsiteY90-33132" fmla="*/ 754578 h 1583132"/>
                      <a:gd name="connsiteX91-33133" fmla="*/ 2376838 w 2725697"/>
                      <a:gd name="connsiteY91-33134" fmla="*/ 768810 h 1583132"/>
                      <a:gd name="connsiteX92-33135" fmla="*/ 2337700 w 2725697"/>
                      <a:gd name="connsiteY92-33136" fmla="*/ 825738 h 1583132"/>
                      <a:gd name="connsiteX93-33137" fmla="*/ 2302120 w 2725697"/>
                      <a:gd name="connsiteY93-33138" fmla="*/ 847086 h 1583132"/>
                      <a:gd name="connsiteX94-33139" fmla="*/ 2291446 w 2725697"/>
                      <a:gd name="connsiteY94-33140" fmla="*/ 847086 h 1583132"/>
                      <a:gd name="connsiteX95-33141" fmla="*/ 2270099 w 2725697"/>
                      <a:gd name="connsiteY95-33142" fmla="*/ 871991 h 1583132"/>
                      <a:gd name="connsiteX96-33143" fmla="*/ 2248751 w 2725697"/>
                      <a:gd name="connsiteY96-33144" fmla="*/ 879107 h 1583132"/>
                      <a:gd name="connsiteX97-33145" fmla="*/ 2216729 w 2725697"/>
                      <a:gd name="connsiteY97-33146" fmla="*/ 900455 h 1583132"/>
                      <a:gd name="connsiteX98-33147" fmla="*/ 2174033 w 2725697"/>
                      <a:gd name="connsiteY98-33148" fmla="*/ 907571 h 1583132"/>
                      <a:gd name="connsiteX99-33149" fmla="*/ 2145569 w 2725697"/>
                      <a:gd name="connsiteY99-33150" fmla="*/ 985847 h 1583132"/>
                      <a:gd name="connsiteX100-33151" fmla="*/ 2113548 w 2725697"/>
                      <a:gd name="connsiteY100-33152" fmla="*/ 1039216 h 1583132"/>
                      <a:gd name="connsiteX101-33153" fmla="*/ 2077968 w 2725697"/>
                      <a:gd name="connsiteY101-33154" fmla="*/ 1042774 h 1583132"/>
                      <a:gd name="connsiteX102-33155" fmla="*/ 2053062 w 2725697"/>
                      <a:gd name="connsiteY102-33156" fmla="*/ 1057006 h 1583132"/>
                      <a:gd name="connsiteX103-33157" fmla="*/ 2024598 w 2725697"/>
                      <a:gd name="connsiteY103-33158" fmla="*/ 1064122 h 1583132"/>
                      <a:gd name="connsiteX104-33159" fmla="*/ 1978344 w 2725697"/>
                      <a:gd name="connsiteY104-33160" fmla="*/ 1081912 h 1583132"/>
                      <a:gd name="connsiteX105-33161" fmla="*/ 1960555 w 2725697"/>
                      <a:gd name="connsiteY105-33162" fmla="*/ 1060564 h 1583132"/>
                      <a:gd name="connsiteX106-33163" fmla="*/ 1946323 w 2725697"/>
                      <a:gd name="connsiteY106-33164" fmla="*/ 1081912 h 1583132"/>
                      <a:gd name="connsiteX107-33165" fmla="*/ 1935649 w 2725697"/>
                      <a:gd name="connsiteY107-33166" fmla="*/ 1106818 h 1583132"/>
                      <a:gd name="connsiteX108-33167" fmla="*/ 1900069 w 2725697"/>
                      <a:gd name="connsiteY108-33168" fmla="*/ 1081912 h 1583132"/>
                      <a:gd name="connsiteX109-33169" fmla="*/ 1864489 w 2725697"/>
                      <a:gd name="connsiteY109-33170" fmla="*/ 1089028 h 1583132"/>
                      <a:gd name="connsiteX110-33171" fmla="*/ 1821794 w 2725697"/>
                      <a:gd name="connsiteY110-33172" fmla="*/ 1117492 h 1583132"/>
                      <a:gd name="connsiteX111-33173" fmla="*/ 1793330 w 2725697"/>
                      <a:gd name="connsiteY111-33174" fmla="*/ 1103260 h 1583132"/>
                      <a:gd name="connsiteX112-33175" fmla="*/ 1800446 w 2725697"/>
                      <a:gd name="connsiteY112-33176" fmla="*/ 1078354 h 1583132"/>
                      <a:gd name="connsiteX113-33177" fmla="*/ 1761308 w 2725697"/>
                      <a:gd name="connsiteY113-33178" fmla="*/ 1106818 h 1583132"/>
                      <a:gd name="connsiteX114-33179" fmla="*/ 1761308 w 2725697"/>
                      <a:gd name="connsiteY114-33180" fmla="*/ 1138840 h 1583132"/>
                      <a:gd name="connsiteX115-33181" fmla="*/ 1743518 w 2725697"/>
                      <a:gd name="connsiteY115-33182" fmla="*/ 1128166 h 1583132"/>
                      <a:gd name="connsiteX116-33183" fmla="*/ 1729286 w 2725697"/>
                      <a:gd name="connsiteY116-33184" fmla="*/ 1149514 h 1583132"/>
                      <a:gd name="connsiteX117-33185" fmla="*/ 1722170 w 2725697"/>
                      <a:gd name="connsiteY117-33186" fmla="*/ 1188651 h 1583132"/>
                      <a:gd name="connsiteX118-33187" fmla="*/ 1658127 w 2725697"/>
                      <a:gd name="connsiteY118-33188" fmla="*/ 1188651 h 1583132"/>
                      <a:gd name="connsiteX119-33189" fmla="*/ 1654569 w 2725697"/>
                      <a:gd name="connsiteY119-33190" fmla="*/ 1142398 h 1583132"/>
                      <a:gd name="connsiteX120-33191" fmla="*/ 1594083 w 2725697"/>
                      <a:gd name="connsiteY120-33192" fmla="*/ 1081912 h 1583132"/>
                      <a:gd name="connsiteX121-33193" fmla="*/ 1583409 w 2725697"/>
                      <a:gd name="connsiteY121-33194" fmla="*/ 1053448 h 1583132"/>
                      <a:gd name="connsiteX122-33195" fmla="*/ 1597641 w 2725697"/>
                      <a:gd name="connsiteY122-33196" fmla="*/ 1113934 h 1583132"/>
                      <a:gd name="connsiteX123-33197" fmla="*/ 1569177 w 2725697"/>
                      <a:gd name="connsiteY123-33198" fmla="*/ 1103260 h 1583132"/>
                      <a:gd name="connsiteX124-33199" fmla="*/ 1601199 w 2725697"/>
                      <a:gd name="connsiteY124-33200" fmla="*/ 1174419 h 1583132"/>
                      <a:gd name="connsiteX125-33201" fmla="*/ 1586967 w 2725697"/>
                      <a:gd name="connsiteY125-33202" fmla="*/ 1213557 h 1583132"/>
                      <a:gd name="connsiteX126-33203" fmla="*/ 1572735 w 2725697"/>
                      <a:gd name="connsiteY126-33204" fmla="*/ 1217115 h 1583132"/>
                      <a:gd name="connsiteX127-33205" fmla="*/ 1544271 w 2725697"/>
                      <a:gd name="connsiteY127-33206" fmla="*/ 1192209 h 1583132"/>
                      <a:gd name="connsiteX128-33207" fmla="*/ 1530039 w 2725697"/>
                      <a:gd name="connsiteY128-33208" fmla="*/ 1224231 h 1583132"/>
                      <a:gd name="connsiteX129-33209" fmla="*/ 1505134 w 2725697"/>
                      <a:gd name="connsiteY129-33210" fmla="*/ 1217115 h 1583132"/>
                      <a:gd name="connsiteX130-33211" fmla="*/ 1501576 w 2725697"/>
                      <a:gd name="connsiteY130-33212" fmla="*/ 1181535 h 1583132"/>
                      <a:gd name="connsiteX131-33213" fmla="*/ 1494460 w 2725697"/>
                      <a:gd name="connsiteY131-33214" fmla="*/ 1266927 h 1583132"/>
                      <a:gd name="connsiteX132-33215" fmla="*/ 1451764 w 2725697"/>
                      <a:gd name="connsiteY132-33216" fmla="*/ 1274043 h 1583132"/>
                      <a:gd name="connsiteX133-33217" fmla="*/ 1430416 w 2725697"/>
                      <a:gd name="connsiteY133-33218" fmla="*/ 1288275 h 1583132"/>
                      <a:gd name="connsiteX134-33219" fmla="*/ 1398394 w 2725697"/>
                      <a:gd name="connsiteY134-33220" fmla="*/ 1277601 h 1583132"/>
                      <a:gd name="connsiteX135-33221" fmla="*/ 1362815 w 2725697"/>
                      <a:gd name="connsiteY135-33222" fmla="*/ 1302507 h 1583132"/>
                      <a:gd name="connsiteX136-33223" fmla="*/ 1323677 w 2725697"/>
                      <a:gd name="connsiteY136-33224" fmla="*/ 1284717 h 1583132"/>
                      <a:gd name="connsiteX137-33225" fmla="*/ 1313003 w 2725697"/>
                      <a:gd name="connsiteY137-33226" fmla="*/ 1295391 h 1583132"/>
                      <a:gd name="connsiteX138-33227" fmla="*/ 1288097 w 2725697"/>
                      <a:gd name="connsiteY138-33228" fmla="*/ 1330970 h 1583132"/>
                      <a:gd name="connsiteX139-33229" fmla="*/ 1277423 w 2725697"/>
                      <a:gd name="connsiteY139-33230" fmla="*/ 1309623 h 1583132"/>
                      <a:gd name="connsiteX140-33231" fmla="*/ 1270307 w 2725697"/>
                      <a:gd name="connsiteY140-33232" fmla="*/ 1291833 h 1583132"/>
                      <a:gd name="connsiteX141-33233" fmla="*/ 1256075 w 2725697"/>
                      <a:gd name="connsiteY141-33234" fmla="*/ 1330970 h 1583132"/>
                      <a:gd name="connsiteX142-33235" fmla="*/ 1188474 w 2725697"/>
                      <a:gd name="connsiteY142-33236" fmla="*/ 1338086 h 1583132"/>
                      <a:gd name="connsiteX143-33237" fmla="*/ 1156452 w 2725697"/>
                      <a:gd name="connsiteY143-33238" fmla="*/ 1359434 h 1583132"/>
                      <a:gd name="connsiteX144-33239" fmla="*/ 1088850 w 2725697"/>
                      <a:gd name="connsiteY144-33240" fmla="*/ 1387898 h 1583132"/>
                      <a:gd name="connsiteX145-33241" fmla="*/ 1046155 w 2725697"/>
                      <a:gd name="connsiteY145-33242" fmla="*/ 1430594 h 1583132"/>
                      <a:gd name="connsiteX146-33243" fmla="*/ 978553 w 2725697"/>
                      <a:gd name="connsiteY146-33244" fmla="*/ 1437710 h 1583132"/>
                      <a:gd name="connsiteX147-33245" fmla="*/ 1024807 w 2725697"/>
                      <a:gd name="connsiteY147-33246" fmla="*/ 1476847 h 1583132"/>
                      <a:gd name="connsiteX148-33247" fmla="*/ 1017691 w 2725697"/>
                      <a:gd name="connsiteY148-33248" fmla="*/ 1501753 h 1583132"/>
                      <a:gd name="connsiteX149-33249" fmla="*/ 1042597 w 2725697"/>
                      <a:gd name="connsiteY149-33250" fmla="*/ 1537333 h 1583132"/>
                      <a:gd name="connsiteX150-33251" fmla="*/ 992785 w 2725697"/>
                      <a:gd name="connsiteY150-33252" fmla="*/ 1576471 h 1583132"/>
                      <a:gd name="connsiteX151-33253" fmla="*/ 925183 w 2725697"/>
                      <a:gd name="connsiteY151-33254" fmla="*/ 1580029 h 1583132"/>
                      <a:gd name="connsiteX152-33255" fmla="*/ 910951 w 2725697"/>
                      <a:gd name="connsiteY152-33256" fmla="*/ 1544449 h 1583132"/>
                      <a:gd name="connsiteX153-33257" fmla="*/ 882488 w 2725697"/>
                      <a:gd name="connsiteY153-33258" fmla="*/ 1473289 h 1583132"/>
                      <a:gd name="connsiteX154-33259" fmla="*/ 889604 w 2725697"/>
                      <a:gd name="connsiteY154-33260" fmla="*/ 1419920 h 1583132"/>
                      <a:gd name="connsiteX155-33261" fmla="*/ 903836 w 2725697"/>
                      <a:gd name="connsiteY155-33262" fmla="*/ 1355876 h 1583132"/>
                      <a:gd name="connsiteX156-33263" fmla="*/ 921625 w 2725697"/>
                      <a:gd name="connsiteY156-33264" fmla="*/ 1355876 h 1583132"/>
                      <a:gd name="connsiteX157-33265" fmla="*/ 889604 w 2725697"/>
                      <a:gd name="connsiteY157-33266" fmla="*/ 1334528 h 1583132"/>
                      <a:gd name="connsiteX158-33267" fmla="*/ 861140 w 2725697"/>
                      <a:gd name="connsiteY158-33268" fmla="*/ 1355876 h 1583132"/>
                      <a:gd name="connsiteX159-33269" fmla="*/ 782864 w 2725697"/>
                      <a:gd name="connsiteY159-33270" fmla="*/ 1362992 h 1583132"/>
                      <a:gd name="connsiteX160-33271" fmla="*/ 772190 w 2725697"/>
                      <a:gd name="connsiteY160-33272" fmla="*/ 1338086 h 1583132"/>
                      <a:gd name="connsiteX161-33273" fmla="*/ 722379 w 2725697"/>
                      <a:gd name="connsiteY161-33274" fmla="*/ 1320296 h 1583132"/>
                      <a:gd name="connsiteX162-33275" fmla="*/ 690357 w 2725697"/>
                      <a:gd name="connsiteY162-33276" fmla="*/ 1263369 h 1583132"/>
                      <a:gd name="connsiteX163-33277" fmla="*/ 686799 w 2725697"/>
                      <a:gd name="connsiteY163-33278" fmla="*/ 1309623 h 1583132"/>
                      <a:gd name="connsiteX164-33279" fmla="*/ 665451 w 2725697"/>
                      <a:gd name="connsiteY164-33280" fmla="*/ 1316738 h 1583132"/>
                      <a:gd name="connsiteX165-33281" fmla="*/ 640545 w 2725697"/>
                      <a:gd name="connsiteY165-33282" fmla="*/ 1309623 h 1583132"/>
                      <a:gd name="connsiteX166-33283" fmla="*/ 622755 w 2725697"/>
                      <a:gd name="connsiteY166-33284" fmla="*/ 1327412 h 1583132"/>
                      <a:gd name="connsiteX167-33285" fmla="*/ 583618 w 2725697"/>
                      <a:gd name="connsiteY167-33286" fmla="*/ 1330970 h 1583132"/>
                      <a:gd name="connsiteX168-33287" fmla="*/ 548038 w 2725697"/>
                      <a:gd name="connsiteY168-33288" fmla="*/ 1298949 h 1583132"/>
                      <a:gd name="connsiteX169-33289" fmla="*/ 501784 w 2725697"/>
                      <a:gd name="connsiteY169-33290" fmla="*/ 1313181 h 1583132"/>
                      <a:gd name="connsiteX170-33291" fmla="*/ 444857 w 2725697"/>
                      <a:gd name="connsiteY170-33292" fmla="*/ 1288275 h 1583132"/>
                      <a:gd name="connsiteX171-33293" fmla="*/ 398603 w 2725697"/>
                      <a:gd name="connsiteY171-33294" fmla="*/ 1259811 h 1583132"/>
                      <a:gd name="connsiteX172-33295" fmla="*/ 341675 w 2725697"/>
                      <a:gd name="connsiteY172-33296" fmla="*/ 1249137 h 1583132"/>
                      <a:gd name="connsiteX173-33297" fmla="*/ 345233 w 2725697"/>
                      <a:gd name="connsiteY173-33298" fmla="*/ 1185093 h 1583132"/>
                      <a:gd name="connsiteX174-33299" fmla="*/ 334559 w 2725697"/>
                      <a:gd name="connsiteY174-33300" fmla="*/ 1138840 h 1583132"/>
                      <a:gd name="connsiteX175-33301" fmla="*/ 363023 w 2725697"/>
                      <a:gd name="connsiteY175-33302" fmla="*/ 1103260 h 1583132"/>
                      <a:gd name="connsiteX176-33303" fmla="*/ 338117 w 2725697"/>
                      <a:gd name="connsiteY176-33304" fmla="*/ 1064122 h 1583132"/>
                      <a:gd name="connsiteX177-33305" fmla="*/ 291864 w 2725697"/>
                      <a:gd name="connsiteY177-33306" fmla="*/ 1078354 h 1583132"/>
                      <a:gd name="connsiteX178-33307" fmla="*/ 266958 w 2725697"/>
                      <a:gd name="connsiteY178-33308" fmla="*/ 1053448 h 1583132"/>
                      <a:gd name="connsiteX179-33309" fmla="*/ 224262 w 2725697"/>
                      <a:gd name="connsiteY179-33310" fmla="*/ 1060564 h 1583132"/>
                      <a:gd name="connsiteX180-33311" fmla="*/ 167334 w 2725697"/>
                      <a:gd name="connsiteY180-33312" fmla="*/ 1039216 h 1583132"/>
                      <a:gd name="connsiteX181-33313" fmla="*/ 145987 w 2725697"/>
                      <a:gd name="connsiteY181-33314" fmla="*/ 1007195 h 1583132"/>
                      <a:gd name="connsiteX182-33315" fmla="*/ 192240 w 2725697"/>
                      <a:gd name="connsiteY182-33316" fmla="*/ 964499 h 1583132"/>
                      <a:gd name="connsiteX183-33317" fmla="*/ 231378 w 2725697"/>
                      <a:gd name="connsiteY183-33318" fmla="*/ 943151 h 1583132"/>
                      <a:gd name="connsiteX184-33319" fmla="*/ 263400 w 2725697"/>
                      <a:gd name="connsiteY184-33320" fmla="*/ 957383 h 1583132"/>
                      <a:gd name="connsiteX185-33321" fmla="*/ 281190 w 2725697"/>
                      <a:gd name="connsiteY185-33322" fmla="*/ 893339 h 1583132"/>
                      <a:gd name="connsiteX186-33323" fmla="*/ 256284 w 2725697"/>
                      <a:gd name="connsiteY186-33324" fmla="*/ 832854 h 1583132"/>
                      <a:gd name="connsiteX187-33325" fmla="*/ 217146 w 2725697"/>
                      <a:gd name="connsiteY187-33326" fmla="*/ 847086 h 1583132"/>
                      <a:gd name="connsiteX188-33327" fmla="*/ 192240 w 2725697"/>
                      <a:gd name="connsiteY188-33328" fmla="*/ 829296 h 1583132"/>
                      <a:gd name="connsiteX189-33329" fmla="*/ 167334 w 2725697"/>
                      <a:gd name="connsiteY189-33330" fmla="*/ 847086 h 1583132"/>
                      <a:gd name="connsiteX190-33331" fmla="*/ 121081 w 2725697"/>
                      <a:gd name="connsiteY190-33332" fmla="*/ 829296 h 1583132"/>
                      <a:gd name="connsiteX191-33333" fmla="*/ 106849 w 2725697"/>
                      <a:gd name="connsiteY191-33334" fmla="*/ 807948 h 1583132"/>
                      <a:gd name="connsiteX192-33335" fmla="*/ 92617 w 2725697"/>
                      <a:gd name="connsiteY192-33336" fmla="*/ 772368 h 1583132"/>
                      <a:gd name="connsiteX193-33337" fmla="*/ 39247 w 2725697"/>
                      <a:gd name="connsiteY193-33338" fmla="*/ 758136 h 1583132"/>
                      <a:gd name="connsiteX194-33339" fmla="*/ 21457 w 2725697"/>
                      <a:gd name="connsiteY194-33340" fmla="*/ 765252 h 1583132"/>
                      <a:gd name="connsiteX195-33341" fmla="*/ 109 w 2725697"/>
                      <a:gd name="connsiteY195-33342" fmla="*/ 718998 h 1583132"/>
                      <a:gd name="connsiteX196-33343" fmla="*/ 31041 w 2725697"/>
                      <a:gd name="connsiteY196-33344" fmla="*/ 696585 h 1583132"/>
                      <a:gd name="connsiteX197-33345" fmla="*/ 66830 w 2725697"/>
                      <a:gd name="connsiteY197-33346" fmla="*/ 689296 h 1583132"/>
                      <a:gd name="connsiteX198-33347" fmla="*/ 79885 w 2725697"/>
                      <a:gd name="connsiteY198-33348" fmla="*/ 664619 h 1583132"/>
                      <a:gd name="connsiteX199-33349" fmla="*/ 104831 w 2725697"/>
                      <a:gd name="connsiteY199-33350" fmla="*/ 652768 h 1583132"/>
                      <a:gd name="connsiteX200-33351" fmla="*/ 152709 w 2725697"/>
                      <a:gd name="connsiteY200-33352" fmla="*/ 674310 h 1583132"/>
                      <a:gd name="connsiteX201-33353" fmla="*/ 207583 w 2725697"/>
                      <a:gd name="connsiteY201-33354" fmla="*/ 698821 h 1583132"/>
                      <a:gd name="connsiteX202-33355" fmla="*/ 250525 w 2725697"/>
                      <a:gd name="connsiteY202-33356" fmla="*/ 710726 h 1583132"/>
                      <a:gd name="connsiteX203-33357" fmla="*/ 281537 w 2725697"/>
                      <a:gd name="connsiteY203-33358" fmla="*/ 670246 h 1583132"/>
                      <a:gd name="connsiteX204-33359" fmla="*/ 348335 w 2725697"/>
                      <a:gd name="connsiteY204-33360" fmla="*/ 639290 h 1583132"/>
                      <a:gd name="connsiteX205-33361" fmla="*/ 403205 w 2725697"/>
                      <a:gd name="connsiteY205-33362" fmla="*/ 615477 h 1583132"/>
                      <a:gd name="connsiteX206-33363" fmla="*/ 424675 w 2725697"/>
                      <a:gd name="connsiteY206-33364" fmla="*/ 574996 h 1583132"/>
                      <a:gd name="connsiteX207-33365" fmla="*/ 451242 w 2725697"/>
                      <a:gd name="connsiteY207-33366" fmla="*/ 564940 h 1583132"/>
                      <a:gd name="connsiteX0-33367" fmla="*/ 451242 w 2725697"/>
                      <a:gd name="connsiteY0-33368" fmla="*/ 564940 h 1583132"/>
                      <a:gd name="connsiteX1-33369" fmla="*/ 491473 w 2725697"/>
                      <a:gd name="connsiteY1-33370" fmla="*/ 594046 h 1583132"/>
                      <a:gd name="connsiteX2-33371" fmla="*/ 493860 w 2725697"/>
                      <a:gd name="connsiteY2-33372" fmla="*/ 625002 h 1583132"/>
                      <a:gd name="connsiteX3-33373" fmla="*/ 522487 w 2725697"/>
                      <a:gd name="connsiteY3-33374" fmla="*/ 613096 h 1583132"/>
                      <a:gd name="connsiteX4-33375" fmla="*/ 560658 w 2725697"/>
                      <a:gd name="connsiteY4-33376" fmla="*/ 644052 h 1583132"/>
                      <a:gd name="connsiteX5-33377" fmla="*/ 601213 w 2725697"/>
                      <a:gd name="connsiteY5-33378" fmla="*/ 634527 h 1583132"/>
                      <a:gd name="connsiteX6-33379" fmla="*/ 641769 w 2725697"/>
                      <a:gd name="connsiteY6-33380" fmla="*/ 572615 h 1583132"/>
                      <a:gd name="connsiteX7-33381" fmla="*/ 691867 w 2725697"/>
                      <a:gd name="connsiteY7-33382" fmla="*/ 584521 h 1583132"/>
                      <a:gd name="connsiteX8-33383" fmla="*/ 768207 w 2725697"/>
                      <a:gd name="connsiteY8-33384" fmla="*/ 572615 h 1583132"/>
                      <a:gd name="connsiteX9-33385" fmla="*/ 763437 w 2725697"/>
                      <a:gd name="connsiteY9-33386" fmla="*/ 529752 h 1583132"/>
                      <a:gd name="connsiteX10-33387" fmla="*/ 896720 w 2725697"/>
                      <a:gd name="connsiteY10-33388" fmla="*/ 498404 h 1583132"/>
                      <a:gd name="connsiteX11-33389" fmla="*/ 918067 w 2725697"/>
                      <a:gd name="connsiteY11-33390" fmla="*/ 530426 h 1583132"/>
                      <a:gd name="connsiteX12-33391" fmla="*/ 946531 w 2725697"/>
                      <a:gd name="connsiteY12-33392" fmla="*/ 477056 h 1583132"/>
                      <a:gd name="connsiteX13-33393" fmla="*/ 989227 w 2725697"/>
                      <a:gd name="connsiteY13-33394" fmla="*/ 487730 h 1583132"/>
                      <a:gd name="connsiteX14-33395" fmla="*/ 1024807 w 2725697"/>
                      <a:gd name="connsiteY14-33396" fmla="*/ 473498 h 1583132"/>
                      <a:gd name="connsiteX15-33397" fmla="*/ 1063944 w 2725697"/>
                      <a:gd name="connsiteY15-33398" fmla="*/ 441476 h 1583132"/>
                      <a:gd name="connsiteX16-33399" fmla="*/ 1113756 w 2725697"/>
                      <a:gd name="connsiteY16-33400" fmla="*/ 448592 h 1583132"/>
                      <a:gd name="connsiteX17-33401" fmla="*/ 1152894 w 2725697"/>
                      <a:gd name="connsiteY17-33402" fmla="*/ 437918 h 1583132"/>
                      <a:gd name="connsiteX18-33403" fmla="*/ 1163568 w 2725697"/>
                      <a:gd name="connsiteY18-33404" fmla="*/ 494846 h 1583132"/>
                      <a:gd name="connsiteX19-33405" fmla="*/ 1192032 w 2725697"/>
                      <a:gd name="connsiteY19-33406" fmla="*/ 519752 h 1583132"/>
                      <a:gd name="connsiteX20-33407" fmla="*/ 1188474 w 2725697"/>
                      <a:gd name="connsiteY20-33408" fmla="*/ 562447 h 1583132"/>
                      <a:gd name="connsiteX21-33409" fmla="*/ 1181358 w 2725697"/>
                      <a:gd name="connsiteY21-33410" fmla="*/ 601585 h 1583132"/>
                      <a:gd name="connsiteX22-33411" fmla="*/ 1156452 w 2725697"/>
                      <a:gd name="connsiteY22-33412" fmla="*/ 626491 h 1583132"/>
                      <a:gd name="connsiteX23-33413" fmla="*/ 1120872 w 2725697"/>
                      <a:gd name="connsiteY23-33414" fmla="*/ 679861 h 1583132"/>
                      <a:gd name="connsiteX24-33415" fmla="*/ 1145778 w 2725697"/>
                      <a:gd name="connsiteY24-33416" fmla="*/ 694093 h 1583132"/>
                      <a:gd name="connsiteX25-33417" fmla="*/ 1188474 w 2725697"/>
                      <a:gd name="connsiteY25-33418" fmla="*/ 665629 h 1583132"/>
                      <a:gd name="connsiteX26-33419" fmla="*/ 1224053 w 2725697"/>
                      <a:gd name="connsiteY26-33420" fmla="*/ 733230 h 1583132"/>
                      <a:gd name="connsiteX27-33421" fmla="*/ 1259633 w 2725697"/>
                      <a:gd name="connsiteY27-33422" fmla="*/ 736788 h 1583132"/>
                      <a:gd name="connsiteX28-33423" fmla="*/ 1305887 w 2725697"/>
                      <a:gd name="connsiteY28-33424" fmla="*/ 747462 h 1583132"/>
                      <a:gd name="connsiteX29-33425" fmla="*/ 1341467 w 2725697"/>
                      <a:gd name="connsiteY29-33426" fmla="*/ 690535 h 1583132"/>
                      <a:gd name="connsiteX30-33427" fmla="*/ 1380604 w 2725697"/>
                      <a:gd name="connsiteY30-33428" fmla="*/ 665629 h 1583132"/>
                      <a:gd name="connsiteX31-33429" fmla="*/ 1433974 w 2725697"/>
                      <a:gd name="connsiteY31-33430" fmla="*/ 690535 h 1583132"/>
                      <a:gd name="connsiteX32-33431" fmla="*/ 1462438 w 2725697"/>
                      <a:gd name="connsiteY32-33432" fmla="*/ 704767 h 1583132"/>
                      <a:gd name="connsiteX33-33433" fmla="*/ 1487344 w 2725697"/>
                      <a:gd name="connsiteY33-33434" fmla="*/ 694093 h 1583132"/>
                      <a:gd name="connsiteX34-33435" fmla="*/ 1476670 w 2725697"/>
                      <a:gd name="connsiteY34-33436" fmla="*/ 654955 h 1583132"/>
                      <a:gd name="connsiteX35-33437" fmla="*/ 1480228 w 2725697"/>
                      <a:gd name="connsiteY35-33438" fmla="*/ 612259 h 1583132"/>
                      <a:gd name="connsiteX36-33439" fmla="*/ 1515808 w 2725697"/>
                      <a:gd name="connsiteY36-33440" fmla="*/ 580237 h 1583132"/>
                      <a:gd name="connsiteX37-33441" fmla="*/ 1586967 w 2725697"/>
                      <a:gd name="connsiteY37-33442" fmla="*/ 590911 h 1583132"/>
                      <a:gd name="connsiteX38-33443" fmla="*/ 1654569 w 2725697"/>
                      <a:gd name="connsiteY38-33444" fmla="*/ 615817 h 1583132"/>
                      <a:gd name="connsiteX39-33445" fmla="*/ 1700822 w 2725697"/>
                      <a:gd name="connsiteY39-33446" fmla="*/ 615817 h 1583132"/>
                      <a:gd name="connsiteX40-33447" fmla="*/ 1739960 w 2725697"/>
                      <a:gd name="connsiteY40-33448" fmla="*/ 601585 h 1583132"/>
                      <a:gd name="connsiteX41-33449" fmla="*/ 1757750 w 2725697"/>
                      <a:gd name="connsiteY41-33450" fmla="*/ 598027 h 1583132"/>
                      <a:gd name="connsiteX42-33451" fmla="*/ 1775540 w 2725697"/>
                      <a:gd name="connsiteY42-33452" fmla="*/ 630049 h 1583132"/>
                      <a:gd name="connsiteX43-33453" fmla="*/ 1718612 w 2725697"/>
                      <a:gd name="connsiteY43-33454" fmla="*/ 704767 h 1583132"/>
                      <a:gd name="connsiteX44-33455" fmla="*/ 1704380 w 2725697"/>
                      <a:gd name="connsiteY44-33456" fmla="*/ 747462 h 1583132"/>
                      <a:gd name="connsiteX45-33457" fmla="*/ 1739960 w 2725697"/>
                      <a:gd name="connsiteY45-33458" fmla="*/ 761694 h 1583132"/>
                      <a:gd name="connsiteX46-33459" fmla="*/ 1836025 w 2725697"/>
                      <a:gd name="connsiteY46-33460" fmla="*/ 743904 h 1583132"/>
                      <a:gd name="connsiteX47-33461" fmla="*/ 1889395 w 2725697"/>
                      <a:gd name="connsiteY47-33462" fmla="*/ 708324 h 1583132"/>
                      <a:gd name="connsiteX48-33463" fmla="*/ 1932091 w 2725697"/>
                      <a:gd name="connsiteY48-33464" fmla="*/ 722556 h 1583132"/>
                      <a:gd name="connsiteX49-33465" fmla="*/ 1956997 w 2725697"/>
                      <a:gd name="connsiteY49-33466" fmla="*/ 754578 h 1583132"/>
                      <a:gd name="connsiteX50-33467" fmla="*/ 1992576 w 2725697"/>
                      <a:gd name="connsiteY50-33468" fmla="*/ 715440 h 1583132"/>
                      <a:gd name="connsiteX51-33469" fmla="*/ 2003250 w 2725697"/>
                      <a:gd name="connsiteY51-33470" fmla="*/ 558889 h 1583132"/>
                      <a:gd name="connsiteX52-33471" fmla="*/ 2021040 w 2725697"/>
                      <a:gd name="connsiteY52-33472" fmla="*/ 491288 h 1583132"/>
                      <a:gd name="connsiteX53-33473" fmla="*/ 2070852 w 2725697"/>
                      <a:gd name="connsiteY53-33474" fmla="*/ 445034 h 1583132"/>
                      <a:gd name="connsiteX54-33475" fmla="*/ 2088642 w 2725697"/>
                      <a:gd name="connsiteY54-33476" fmla="*/ 348969 h 1583132"/>
                      <a:gd name="connsiteX55-33477" fmla="*/ 2085084 w 2725697"/>
                      <a:gd name="connsiteY55-33478" fmla="*/ 299157 h 1583132"/>
                      <a:gd name="connsiteX56-33479" fmla="*/ 2149127 w 2725697"/>
                      <a:gd name="connsiteY56-33480" fmla="*/ 267135 h 1583132"/>
                      <a:gd name="connsiteX57-33481" fmla="*/ 2170475 w 2725697"/>
                      <a:gd name="connsiteY57-33482" fmla="*/ 224440 h 1583132"/>
                      <a:gd name="connsiteX58-33483" fmla="*/ 2163359 w 2725697"/>
                      <a:gd name="connsiteY58-33484" fmla="*/ 142606 h 1583132"/>
                      <a:gd name="connsiteX59-33485" fmla="*/ 2191823 w 2725697"/>
                      <a:gd name="connsiteY59-33486" fmla="*/ 96353 h 1583132"/>
                      <a:gd name="connsiteX60-33487" fmla="*/ 2255867 w 2725697"/>
                      <a:gd name="connsiteY60-33488" fmla="*/ 92795 h 1583132"/>
                      <a:gd name="connsiteX61-33489" fmla="*/ 2302120 w 2725697"/>
                      <a:gd name="connsiteY61-33490" fmla="*/ 64331 h 1583132"/>
                      <a:gd name="connsiteX62-33491" fmla="*/ 2351932 w 2725697"/>
                      <a:gd name="connsiteY62-33492" fmla="*/ 28751 h 1583132"/>
                      <a:gd name="connsiteX63-33493" fmla="*/ 2387512 w 2725697"/>
                      <a:gd name="connsiteY63-33494" fmla="*/ 287 h 1583132"/>
                      <a:gd name="connsiteX64-33495" fmla="*/ 2430208 w 2725697"/>
                      <a:gd name="connsiteY64-33496" fmla="*/ 46541 h 1583132"/>
                      <a:gd name="connsiteX65-33497" fmla="*/ 2476461 w 2725697"/>
                      <a:gd name="connsiteY65-33498" fmla="*/ 128374 h 1583132"/>
                      <a:gd name="connsiteX66-33499" fmla="*/ 2494251 w 2725697"/>
                      <a:gd name="connsiteY66-33500" fmla="*/ 160396 h 1583132"/>
                      <a:gd name="connsiteX67-33501" fmla="*/ 2544063 w 2725697"/>
                      <a:gd name="connsiteY67-33502" fmla="*/ 139048 h 1583132"/>
                      <a:gd name="connsiteX68-33503" fmla="*/ 2604548 w 2725697"/>
                      <a:gd name="connsiteY68-33504" fmla="*/ 114142 h 1583132"/>
                      <a:gd name="connsiteX69-33505" fmla="*/ 2615222 w 2725697"/>
                      <a:gd name="connsiteY69-33506" fmla="*/ 156838 h 1583132"/>
                      <a:gd name="connsiteX70-33507" fmla="*/ 2668592 w 2725697"/>
                      <a:gd name="connsiteY70-33508" fmla="*/ 149722 h 1583132"/>
                      <a:gd name="connsiteX71-33509" fmla="*/ 2704172 w 2725697"/>
                      <a:gd name="connsiteY71-33510" fmla="*/ 156838 h 1583132"/>
                      <a:gd name="connsiteX72-33511" fmla="*/ 2725520 w 2725697"/>
                      <a:gd name="connsiteY72-33512" fmla="*/ 195976 h 1583132"/>
                      <a:gd name="connsiteX73-33513" fmla="*/ 2711288 w 2725697"/>
                      <a:gd name="connsiteY73-33514" fmla="*/ 227998 h 1583132"/>
                      <a:gd name="connsiteX74-33515" fmla="*/ 2661476 w 2725697"/>
                      <a:gd name="connsiteY74-33516" fmla="*/ 302715 h 1583132"/>
                      <a:gd name="connsiteX75-33517" fmla="*/ 2636570 w 2725697"/>
                      <a:gd name="connsiteY75-33518" fmla="*/ 341853 h 1583132"/>
                      <a:gd name="connsiteX76-33519" fmla="*/ 2618780 w 2725697"/>
                      <a:gd name="connsiteY76-33520" fmla="*/ 391665 h 1583132"/>
                      <a:gd name="connsiteX77-33521" fmla="*/ 2604548 w 2725697"/>
                      <a:gd name="connsiteY77-33522" fmla="*/ 416570 h 1583132"/>
                      <a:gd name="connsiteX78-33523" fmla="*/ 2636570 w 2725697"/>
                      <a:gd name="connsiteY78-33524" fmla="*/ 441476 h 1583132"/>
                      <a:gd name="connsiteX79-33525" fmla="*/ 2611664 w 2725697"/>
                      <a:gd name="connsiteY79-33526" fmla="*/ 494846 h 1583132"/>
                      <a:gd name="connsiteX80-33527" fmla="*/ 2633012 w 2725697"/>
                      <a:gd name="connsiteY80-33528" fmla="*/ 548216 h 1583132"/>
                      <a:gd name="connsiteX81-33529" fmla="*/ 2590316 w 2725697"/>
                      <a:gd name="connsiteY81-33530" fmla="*/ 537542 h 1583132"/>
                      <a:gd name="connsiteX82-33531" fmla="*/ 2544063 w 2725697"/>
                      <a:gd name="connsiteY82-33532" fmla="*/ 526868 h 1583132"/>
                      <a:gd name="connsiteX83-33533" fmla="*/ 2572527 w 2725697"/>
                      <a:gd name="connsiteY83-33534" fmla="*/ 558889 h 1583132"/>
                      <a:gd name="connsiteX84-33535" fmla="*/ 2544063 w 2725697"/>
                      <a:gd name="connsiteY84-33536" fmla="*/ 605143 h 1583132"/>
                      <a:gd name="connsiteX85-33537" fmla="*/ 2522715 w 2725697"/>
                      <a:gd name="connsiteY85-33538" fmla="*/ 612259 h 1583132"/>
                      <a:gd name="connsiteX86-33539" fmla="*/ 2512041 w 2725697"/>
                      <a:gd name="connsiteY86-33540" fmla="*/ 644281 h 1583132"/>
                      <a:gd name="connsiteX87-33541" fmla="*/ 2476461 w 2725697"/>
                      <a:gd name="connsiteY87-33542" fmla="*/ 676303 h 1583132"/>
                      <a:gd name="connsiteX88-33543" fmla="*/ 2462229 w 2725697"/>
                      <a:gd name="connsiteY88-33544" fmla="*/ 708324 h 1583132"/>
                      <a:gd name="connsiteX89-33545" fmla="*/ 2426650 w 2725697"/>
                      <a:gd name="connsiteY89-33546" fmla="*/ 711882 h 1583132"/>
                      <a:gd name="connsiteX90-33547" fmla="*/ 2394628 w 2725697"/>
                      <a:gd name="connsiteY90-33548" fmla="*/ 715440 h 1583132"/>
                      <a:gd name="connsiteX91-33549" fmla="*/ 2380396 w 2725697"/>
                      <a:gd name="connsiteY91-33550" fmla="*/ 754578 h 1583132"/>
                      <a:gd name="connsiteX92-33551" fmla="*/ 2376838 w 2725697"/>
                      <a:gd name="connsiteY92-33552" fmla="*/ 768810 h 1583132"/>
                      <a:gd name="connsiteX93-33553" fmla="*/ 2337700 w 2725697"/>
                      <a:gd name="connsiteY93-33554" fmla="*/ 825738 h 1583132"/>
                      <a:gd name="connsiteX94-33555" fmla="*/ 2302120 w 2725697"/>
                      <a:gd name="connsiteY94-33556" fmla="*/ 847086 h 1583132"/>
                      <a:gd name="connsiteX95-33557" fmla="*/ 2291446 w 2725697"/>
                      <a:gd name="connsiteY95-33558" fmla="*/ 847086 h 1583132"/>
                      <a:gd name="connsiteX96-33559" fmla="*/ 2270099 w 2725697"/>
                      <a:gd name="connsiteY96-33560" fmla="*/ 871991 h 1583132"/>
                      <a:gd name="connsiteX97-33561" fmla="*/ 2248751 w 2725697"/>
                      <a:gd name="connsiteY97-33562" fmla="*/ 879107 h 1583132"/>
                      <a:gd name="connsiteX98-33563" fmla="*/ 2216729 w 2725697"/>
                      <a:gd name="connsiteY98-33564" fmla="*/ 900455 h 1583132"/>
                      <a:gd name="connsiteX99-33565" fmla="*/ 2174033 w 2725697"/>
                      <a:gd name="connsiteY99-33566" fmla="*/ 907571 h 1583132"/>
                      <a:gd name="connsiteX100-33567" fmla="*/ 2145569 w 2725697"/>
                      <a:gd name="connsiteY100-33568" fmla="*/ 985847 h 1583132"/>
                      <a:gd name="connsiteX101-33569" fmla="*/ 2113548 w 2725697"/>
                      <a:gd name="connsiteY101-33570" fmla="*/ 1039216 h 1583132"/>
                      <a:gd name="connsiteX102-33571" fmla="*/ 2077968 w 2725697"/>
                      <a:gd name="connsiteY102-33572" fmla="*/ 1042774 h 1583132"/>
                      <a:gd name="connsiteX103-33573" fmla="*/ 2053062 w 2725697"/>
                      <a:gd name="connsiteY103-33574" fmla="*/ 1057006 h 1583132"/>
                      <a:gd name="connsiteX104-33575" fmla="*/ 2024598 w 2725697"/>
                      <a:gd name="connsiteY104-33576" fmla="*/ 1064122 h 1583132"/>
                      <a:gd name="connsiteX105-33577" fmla="*/ 1978344 w 2725697"/>
                      <a:gd name="connsiteY105-33578" fmla="*/ 1081912 h 1583132"/>
                      <a:gd name="connsiteX106-33579" fmla="*/ 1960555 w 2725697"/>
                      <a:gd name="connsiteY106-33580" fmla="*/ 1060564 h 1583132"/>
                      <a:gd name="connsiteX107-33581" fmla="*/ 1946323 w 2725697"/>
                      <a:gd name="connsiteY107-33582" fmla="*/ 1081912 h 1583132"/>
                      <a:gd name="connsiteX108-33583" fmla="*/ 1935649 w 2725697"/>
                      <a:gd name="connsiteY108-33584" fmla="*/ 1106818 h 1583132"/>
                      <a:gd name="connsiteX109-33585" fmla="*/ 1900069 w 2725697"/>
                      <a:gd name="connsiteY109-33586" fmla="*/ 1081912 h 1583132"/>
                      <a:gd name="connsiteX110-33587" fmla="*/ 1864489 w 2725697"/>
                      <a:gd name="connsiteY110-33588" fmla="*/ 1089028 h 1583132"/>
                      <a:gd name="connsiteX111-33589" fmla="*/ 1821794 w 2725697"/>
                      <a:gd name="connsiteY111-33590" fmla="*/ 1117492 h 1583132"/>
                      <a:gd name="connsiteX112-33591" fmla="*/ 1793330 w 2725697"/>
                      <a:gd name="connsiteY112-33592" fmla="*/ 1103260 h 1583132"/>
                      <a:gd name="connsiteX113-33593" fmla="*/ 1800446 w 2725697"/>
                      <a:gd name="connsiteY113-33594" fmla="*/ 1078354 h 1583132"/>
                      <a:gd name="connsiteX114-33595" fmla="*/ 1761308 w 2725697"/>
                      <a:gd name="connsiteY114-33596" fmla="*/ 1106818 h 1583132"/>
                      <a:gd name="connsiteX115-33597" fmla="*/ 1761308 w 2725697"/>
                      <a:gd name="connsiteY115-33598" fmla="*/ 1138840 h 1583132"/>
                      <a:gd name="connsiteX116-33599" fmla="*/ 1743518 w 2725697"/>
                      <a:gd name="connsiteY116-33600" fmla="*/ 1128166 h 1583132"/>
                      <a:gd name="connsiteX117-33601" fmla="*/ 1729286 w 2725697"/>
                      <a:gd name="connsiteY117-33602" fmla="*/ 1149514 h 1583132"/>
                      <a:gd name="connsiteX118-33603" fmla="*/ 1722170 w 2725697"/>
                      <a:gd name="connsiteY118-33604" fmla="*/ 1188651 h 1583132"/>
                      <a:gd name="connsiteX119-33605" fmla="*/ 1658127 w 2725697"/>
                      <a:gd name="connsiteY119-33606" fmla="*/ 1188651 h 1583132"/>
                      <a:gd name="connsiteX120-33607" fmla="*/ 1654569 w 2725697"/>
                      <a:gd name="connsiteY120-33608" fmla="*/ 1142398 h 1583132"/>
                      <a:gd name="connsiteX121-33609" fmla="*/ 1594083 w 2725697"/>
                      <a:gd name="connsiteY121-33610" fmla="*/ 1081912 h 1583132"/>
                      <a:gd name="connsiteX122-33611" fmla="*/ 1583409 w 2725697"/>
                      <a:gd name="connsiteY122-33612" fmla="*/ 1053448 h 1583132"/>
                      <a:gd name="connsiteX123-33613" fmla="*/ 1597641 w 2725697"/>
                      <a:gd name="connsiteY123-33614" fmla="*/ 1113934 h 1583132"/>
                      <a:gd name="connsiteX124-33615" fmla="*/ 1569177 w 2725697"/>
                      <a:gd name="connsiteY124-33616" fmla="*/ 1103260 h 1583132"/>
                      <a:gd name="connsiteX125-33617" fmla="*/ 1601199 w 2725697"/>
                      <a:gd name="connsiteY125-33618" fmla="*/ 1174419 h 1583132"/>
                      <a:gd name="connsiteX126-33619" fmla="*/ 1586967 w 2725697"/>
                      <a:gd name="connsiteY126-33620" fmla="*/ 1213557 h 1583132"/>
                      <a:gd name="connsiteX127-33621" fmla="*/ 1572735 w 2725697"/>
                      <a:gd name="connsiteY127-33622" fmla="*/ 1217115 h 1583132"/>
                      <a:gd name="connsiteX128-33623" fmla="*/ 1544271 w 2725697"/>
                      <a:gd name="connsiteY128-33624" fmla="*/ 1192209 h 1583132"/>
                      <a:gd name="connsiteX129-33625" fmla="*/ 1530039 w 2725697"/>
                      <a:gd name="connsiteY129-33626" fmla="*/ 1224231 h 1583132"/>
                      <a:gd name="connsiteX130-33627" fmla="*/ 1505134 w 2725697"/>
                      <a:gd name="connsiteY130-33628" fmla="*/ 1217115 h 1583132"/>
                      <a:gd name="connsiteX131-33629" fmla="*/ 1501576 w 2725697"/>
                      <a:gd name="connsiteY131-33630" fmla="*/ 1181535 h 1583132"/>
                      <a:gd name="connsiteX132-33631" fmla="*/ 1494460 w 2725697"/>
                      <a:gd name="connsiteY132-33632" fmla="*/ 1266927 h 1583132"/>
                      <a:gd name="connsiteX133-33633" fmla="*/ 1451764 w 2725697"/>
                      <a:gd name="connsiteY133-33634" fmla="*/ 1274043 h 1583132"/>
                      <a:gd name="connsiteX134-33635" fmla="*/ 1430416 w 2725697"/>
                      <a:gd name="connsiteY134-33636" fmla="*/ 1288275 h 1583132"/>
                      <a:gd name="connsiteX135-33637" fmla="*/ 1398394 w 2725697"/>
                      <a:gd name="connsiteY135-33638" fmla="*/ 1277601 h 1583132"/>
                      <a:gd name="connsiteX136-33639" fmla="*/ 1362815 w 2725697"/>
                      <a:gd name="connsiteY136-33640" fmla="*/ 1302507 h 1583132"/>
                      <a:gd name="connsiteX137-33641" fmla="*/ 1323677 w 2725697"/>
                      <a:gd name="connsiteY137-33642" fmla="*/ 1284717 h 1583132"/>
                      <a:gd name="connsiteX138-33643" fmla="*/ 1313003 w 2725697"/>
                      <a:gd name="connsiteY138-33644" fmla="*/ 1295391 h 1583132"/>
                      <a:gd name="connsiteX139-33645" fmla="*/ 1288097 w 2725697"/>
                      <a:gd name="connsiteY139-33646" fmla="*/ 1330970 h 1583132"/>
                      <a:gd name="connsiteX140-33647" fmla="*/ 1277423 w 2725697"/>
                      <a:gd name="connsiteY140-33648" fmla="*/ 1309623 h 1583132"/>
                      <a:gd name="connsiteX141-33649" fmla="*/ 1270307 w 2725697"/>
                      <a:gd name="connsiteY141-33650" fmla="*/ 1291833 h 1583132"/>
                      <a:gd name="connsiteX142-33651" fmla="*/ 1256075 w 2725697"/>
                      <a:gd name="connsiteY142-33652" fmla="*/ 1330970 h 1583132"/>
                      <a:gd name="connsiteX143-33653" fmla="*/ 1188474 w 2725697"/>
                      <a:gd name="connsiteY143-33654" fmla="*/ 1338086 h 1583132"/>
                      <a:gd name="connsiteX144-33655" fmla="*/ 1156452 w 2725697"/>
                      <a:gd name="connsiteY144-33656" fmla="*/ 1359434 h 1583132"/>
                      <a:gd name="connsiteX145-33657" fmla="*/ 1088850 w 2725697"/>
                      <a:gd name="connsiteY145-33658" fmla="*/ 1387898 h 1583132"/>
                      <a:gd name="connsiteX146-33659" fmla="*/ 1046155 w 2725697"/>
                      <a:gd name="connsiteY146-33660" fmla="*/ 1430594 h 1583132"/>
                      <a:gd name="connsiteX147-33661" fmla="*/ 978553 w 2725697"/>
                      <a:gd name="connsiteY147-33662" fmla="*/ 1437710 h 1583132"/>
                      <a:gd name="connsiteX148-33663" fmla="*/ 1024807 w 2725697"/>
                      <a:gd name="connsiteY148-33664" fmla="*/ 1476847 h 1583132"/>
                      <a:gd name="connsiteX149-33665" fmla="*/ 1017691 w 2725697"/>
                      <a:gd name="connsiteY149-33666" fmla="*/ 1501753 h 1583132"/>
                      <a:gd name="connsiteX150-33667" fmla="*/ 1042597 w 2725697"/>
                      <a:gd name="connsiteY150-33668" fmla="*/ 1537333 h 1583132"/>
                      <a:gd name="connsiteX151-33669" fmla="*/ 992785 w 2725697"/>
                      <a:gd name="connsiteY151-33670" fmla="*/ 1576471 h 1583132"/>
                      <a:gd name="connsiteX152-33671" fmla="*/ 925183 w 2725697"/>
                      <a:gd name="connsiteY152-33672" fmla="*/ 1580029 h 1583132"/>
                      <a:gd name="connsiteX153-33673" fmla="*/ 910951 w 2725697"/>
                      <a:gd name="connsiteY153-33674" fmla="*/ 1544449 h 1583132"/>
                      <a:gd name="connsiteX154-33675" fmla="*/ 882488 w 2725697"/>
                      <a:gd name="connsiteY154-33676" fmla="*/ 1473289 h 1583132"/>
                      <a:gd name="connsiteX155-33677" fmla="*/ 889604 w 2725697"/>
                      <a:gd name="connsiteY155-33678" fmla="*/ 1419920 h 1583132"/>
                      <a:gd name="connsiteX156-33679" fmla="*/ 903836 w 2725697"/>
                      <a:gd name="connsiteY156-33680" fmla="*/ 1355876 h 1583132"/>
                      <a:gd name="connsiteX157-33681" fmla="*/ 921625 w 2725697"/>
                      <a:gd name="connsiteY157-33682" fmla="*/ 1355876 h 1583132"/>
                      <a:gd name="connsiteX158-33683" fmla="*/ 889604 w 2725697"/>
                      <a:gd name="connsiteY158-33684" fmla="*/ 1334528 h 1583132"/>
                      <a:gd name="connsiteX159-33685" fmla="*/ 861140 w 2725697"/>
                      <a:gd name="connsiteY159-33686" fmla="*/ 1355876 h 1583132"/>
                      <a:gd name="connsiteX160-33687" fmla="*/ 782864 w 2725697"/>
                      <a:gd name="connsiteY160-33688" fmla="*/ 1362992 h 1583132"/>
                      <a:gd name="connsiteX161-33689" fmla="*/ 772190 w 2725697"/>
                      <a:gd name="connsiteY161-33690" fmla="*/ 1338086 h 1583132"/>
                      <a:gd name="connsiteX162-33691" fmla="*/ 722379 w 2725697"/>
                      <a:gd name="connsiteY162-33692" fmla="*/ 1320296 h 1583132"/>
                      <a:gd name="connsiteX163-33693" fmla="*/ 690357 w 2725697"/>
                      <a:gd name="connsiteY163-33694" fmla="*/ 1263369 h 1583132"/>
                      <a:gd name="connsiteX164-33695" fmla="*/ 686799 w 2725697"/>
                      <a:gd name="connsiteY164-33696" fmla="*/ 1309623 h 1583132"/>
                      <a:gd name="connsiteX165-33697" fmla="*/ 665451 w 2725697"/>
                      <a:gd name="connsiteY165-33698" fmla="*/ 1316738 h 1583132"/>
                      <a:gd name="connsiteX166-33699" fmla="*/ 640545 w 2725697"/>
                      <a:gd name="connsiteY166-33700" fmla="*/ 1309623 h 1583132"/>
                      <a:gd name="connsiteX167-33701" fmla="*/ 622755 w 2725697"/>
                      <a:gd name="connsiteY167-33702" fmla="*/ 1327412 h 1583132"/>
                      <a:gd name="connsiteX168-33703" fmla="*/ 583618 w 2725697"/>
                      <a:gd name="connsiteY168-33704" fmla="*/ 1330970 h 1583132"/>
                      <a:gd name="connsiteX169-33705" fmla="*/ 548038 w 2725697"/>
                      <a:gd name="connsiteY169-33706" fmla="*/ 1298949 h 1583132"/>
                      <a:gd name="connsiteX170-33707" fmla="*/ 501784 w 2725697"/>
                      <a:gd name="connsiteY170-33708" fmla="*/ 1313181 h 1583132"/>
                      <a:gd name="connsiteX171-33709" fmla="*/ 444857 w 2725697"/>
                      <a:gd name="connsiteY171-33710" fmla="*/ 1288275 h 1583132"/>
                      <a:gd name="connsiteX172-33711" fmla="*/ 398603 w 2725697"/>
                      <a:gd name="connsiteY172-33712" fmla="*/ 1259811 h 1583132"/>
                      <a:gd name="connsiteX173-33713" fmla="*/ 341675 w 2725697"/>
                      <a:gd name="connsiteY173-33714" fmla="*/ 1249137 h 1583132"/>
                      <a:gd name="connsiteX174-33715" fmla="*/ 345233 w 2725697"/>
                      <a:gd name="connsiteY174-33716" fmla="*/ 1185093 h 1583132"/>
                      <a:gd name="connsiteX175-33717" fmla="*/ 334559 w 2725697"/>
                      <a:gd name="connsiteY175-33718" fmla="*/ 1138840 h 1583132"/>
                      <a:gd name="connsiteX176-33719" fmla="*/ 363023 w 2725697"/>
                      <a:gd name="connsiteY176-33720" fmla="*/ 1103260 h 1583132"/>
                      <a:gd name="connsiteX177-33721" fmla="*/ 338117 w 2725697"/>
                      <a:gd name="connsiteY177-33722" fmla="*/ 1064122 h 1583132"/>
                      <a:gd name="connsiteX178-33723" fmla="*/ 291864 w 2725697"/>
                      <a:gd name="connsiteY178-33724" fmla="*/ 1078354 h 1583132"/>
                      <a:gd name="connsiteX179-33725" fmla="*/ 266958 w 2725697"/>
                      <a:gd name="connsiteY179-33726" fmla="*/ 1053448 h 1583132"/>
                      <a:gd name="connsiteX180-33727" fmla="*/ 224262 w 2725697"/>
                      <a:gd name="connsiteY180-33728" fmla="*/ 1060564 h 1583132"/>
                      <a:gd name="connsiteX181-33729" fmla="*/ 167334 w 2725697"/>
                      <a:gd name="connsiteY181-33730" fmla="*/ 1039216 h 1583132"/>
                      <a:gd name="connsiteX182-33731" fmla="*/ 145987 w 2725697"/>
                      <a:gd name="connsiteY182-33732" fmla="*/ 1007195 h 1583132"/>
                      <a:gd name="connsiteX183-33733" fmla="*/ 192240 w 2725697"/>
                      <a:gd name="connsiteY183-33734" fmla="*/ 964499 h 1583132"/>
                      <a:gd name="connsiteX184-33735" fmla="*/ 231378 w 2725697"/>
                      <a:gd name="connsiteY184-33736" fmla="*/ 943151 h 1583132"/>
                      <a:gd name="connsiteX185-33737" fmla="*/ 263400 w 2725697"/>
                      <a:gd name="connsiteY185-33738" fmla="*/ 957383 h 1583132"/>
                      <a:gd name="connsiteX186-33739" fmla="*/ 281190 w 2725697"/>
                      <a:gd name="connsiteY186-33740" fmla="*/ 893339 h 1583132"/>
                      <a:gd name="connsiteX187-33741" fmla="*/ 256284 w 2725697"/>
                      <a:gd name="connsiteY187-33742" fmla="*/ 832854 h 1583132"/>
                      <a:gd name="connsiteX188-33743" fmla="*/ 217146 w 2725697"/>
                      <a:gd name="connsiteY188-33744" fmla="*/ 847086 h 1583132"/>
                      <a:gd name="connsiteX189-33745" fmla="*/ 192240 w 2725697"/>
                      <a:gd name="connsiteY189-33746" fmla="*/ 829296 h 1583132"/>
                      <a:gd name="connsiteX190-33747" fmla="*/ 167334 w 2725697"/>
                      <a:gd name="connsiteY190-33748" fmla="*/ 847086 h 1583132"/>
                      <a:gd name="connsiteX191-33749" fmla="*/ 121081 w 2725697"/>
                      <a:gd name="connsiteY191-33750" fmla="*/ 829296 h 1583132"/>
                      <a:gd name="connsiteX192-33751" fmla="*/ 106849 w 2725697"/>
                      <a:gd name="connsiteY192-33752" fmla="*/ 807948 h 1583132"/>
                      <a:gd name="connsiteX193-33753" fmla="*/ 92617 w 2725697"/>
                      <a:gd name="connsiteY193-33754" fmla="*/ 772368 h 1583132"/>
                      <a:gd name="connsiteX194-33755" fmla="*/ 39247 w 2725697"/>
                      <a:gd name="connsiteY194-33756" fmla="*/ 758136 h 1583132"/>
                      <a:gd name="connsiteX195-33757" fmla="*/ 21457 w 2725697"/>
                      <a:gd name="connsiteY195-33758" fmla="*/ 765252 h 1583132"/>
                      <a:gd name="connsiteX196-33759" fmla="*/ 109 w 2725697"/>
                      <a:gd name="connsiteY196-33760" fmla="*/ 718998 h 1583132"/>
                      <a:gd name="connsiteX197-33761" fmla="*/ 31041 w 2725697"/>
                      <a:gd name="connsiteY197-33762" fmla="*/ 696585 h 1583132"/>
                      <a:gd name="connsiteX198-33763" fmla="*/ 66830 w 2725697"/>
                      <a:gd name="connsiteY198-33764" fmla="*/ 689296 h 1583132"/>
                      <a:gd name="connsiteX199-33765" fmla="*/ 79885 w 2725697"/>
                      <a:gd name="connsiteY199-33766" fmla="*/ 664619 h 1583132"/>
                      <a:gd name="connsiteX200-33767" fmla="*/ 104831 w 2725697"/>
                      <a:gd name="connsiteY200-33768" fmla="*/ 652768 h 1583132"/>
                      <a:gd name="connsiteX201-33769" fmla="*/ 152709 w 2725697"/>
                      <a:gd name="connsiteY201-33770" fmla="*/ 674310 h 1583132"/>
                      <a:gd name="connsiteX202-33771" fmla="*/ 207583 w 2725697"/>
                      <a:gd name="connsiteY202-33772" fmla="*/ 698821 h 1583132"/>
                      <a:gd name="connsiteX203-33773" fmla="*/ 250525 w 2725697"/>
                      <a:gd name="connsiteY203-33774" fmla="*/ 710726 h 1583132"/>
                      <a:gd name="connsiteX204-33775" fmla="*/ 281537 w 2725697"/>
                      <a:gd name="connsiteY204-33776" fmla="*/ 670246 h 1583132"/>
                      <a:gd name="connsiteX205-33777" fmla="*/ 348335 w 2725697"/>
                      <a:gd name="connsiteY205-33778" fmla="*/ 639290 h 1583132"/>
                      <a:gd name="connsiteX206-33779" fmla="*/ 403205 w 2725697"/>
                      <a:gd name="connsiteY206-33780" fmla="*/ 615477 h 1583132"/>
                      <a:gd name="connsiteX207-33781" fmla="*/ 424675 w 2725697"/>
                      <a:gd name="connsiteY207-33782" fmla="*/ 574996 h 1583132"/>
                      <a:gd name="connsiteX208-33783" fmla="*/ 451242 w 2725697"/>
                      <a:gd name="connsiteY208-33784" fmla="*/ 564940 h 1583132"/>
                      <a:gd name="connsiteX0-33785" fmla="*/ 451242 w 2725697"/>
                      <a:gd name="connsiteY0-33786" fmla="*/ 564940 h 1583132"/>
                      <a:gd name="connsiteX1-33787" fmla="*/ 491473 w 2725697"/>
                      <a:gd name="connsiteY1-33788" fmla="*/ 594046 h 1583132"/>
                      <a:gd name="connsiteX2-33789" fmla="*/ 493860 w 2725697"/>
                      <a:gd name="connsiteY2-33790" fmla="*/ 625002 h 1583132"/>
                      <a:gd name="connsiteX3-33791" fmla="*/ 522487 w 2725697"/>
                      <a:gd name="connsiteY3-33792" fmla="*/ 613096 h 1583132"/>
                      <a:gd name="connsiteX4-33793" fmla="*/ 560658 w 2725697"/>
                      <a:gd name="connsiteY4-33794" fmla="*/ 644052 h 1583132"/>
                      <a:gd name="connsiteX5-33795" fmla="*/ 601213 w 2725697"/>
                      <a:gd name="connsiteY5-33796" fmla="*/ 634527 h 1583132"/>
                      <a:gd name="connsiteX6-33797" fmla="*/ 641769 w 2725697"/>
                      <a:gd name="connsiteY6-33798" fmla="*/ 572615 h 1583132"/>
                      <a:gd name="connsiteX7-33799" fmla="*/ 691867 w 2725697"/>
                      <a:gd name="connsiteY7-33800" fmla="*/ 584521 h 1583132"/>
                      <a:gd name="connsiteX8-33801" fmla="*/ 713338 w 2725697"/>
                      <a:gd name="connsiteY8-33802" fmla="*/ 560708 h 1583132"/>
                      <a:gd name="connsiteX9-33803" fmla="*/ 768207 w 2725697"/>
                      <a:gd name="connsiteY9-33804" fmla="*/ 572615 h 1583132"/>
                      <a:gd name="connsiteX10-33805" fmla="*/ 763437 w 2725697"/>
                      <a:gd name="connsiteY10-33806" fmla="*/ 529752 h 1583132"/>
                      <a:gd name="connsiteX11-33807" fmla="*/ 896720 w 2725697"/>
                      <a:gd name="connsiteY11-33808" fmla="*/ 498404 h 1583132"/>
                      <a:gd name="connsiteX12-33809" fmla="*/ 918067 w 2725697"/>
                      <a:gd name="connsiteY12-33810" fmla="*/ 530426 h 1583132"/>
                      <a:gd name="connsiteX13-33811" fmla="*/ 946531 w 2725697"/>
                      <a:gd name="connsiteY13-33812" fmla="*/ 477056 h 1583132"/>
                      <a:gd name="connsiteX14-33813" fmla="*/ 989227 w 2725697"/>
                      <a:gd name="connsiteY14-33814" fmla="*/ 487730 h 1583132"/>
                      <a:gd name="connsiteX15-33815" fmla="*/ 1024807 w 2725697"/>
                      <a:gd name="connsiteY15-33816" fmla="*/ 473498 h 1583132"/>
                      <a:gd name="connsiteX16-33817" fmla="*/ 1063944 w 2725697"/>
                      <a:gd name="connsiteY16-33818" fmla="*/ 441476 h 1583132"/>
                      <a:gd name="connsiteX17-33819" fmla="*/ 1113756 w 2725697"/>
                      <a:gd name="connsiteY17-33820" fmla="*/ 448592 h 1583132"/>
                      <a:gd name="connsiteX18-33821" fmla="*/ 1152894 w 2725697"/>
                      <a:gd name="connsiteY18-33822" fmla="*/ 437918 h 1583132"/>
                      <a:gd name="connsiteX19-33823" fmla="*/ 1163568 w 2725697"/>
                      <a:gd name="connsiteY19-33824" fmla="*/ 494846 h 1583132"/>
                      <a:gd name="connsiteX20-33825" fmla="*/ 1192032 w 2725697"/>
                      <a:gd name="connsiteY20-33826" fmla="*/ 519752 h 1583132"/>
                      <a:gd name="connsiteX21-33827" fmla="*/ 1188474 w 2725697"/>
                      <a:gd name="connsiteY21-33828" fmla="*/ 562447 h 1583132"/>
                      <a:gd name="connsiteX22-33829" fmla="*/ 1181358 w 2725697"/>
                      <a:gd name="connsiteY22-33830" fmla="*/ 601585 h 1583132"/>
                      <a:gd name="connsiteX23-33831" fmla="*/ 1156452 w 2725697"/>
                      <a:gd name="connsiteY23-33832" fmla="*/ 626491 h 1583132"/>
                      <a:gd name="connsiteX24-33833" fmla="*/ 1120872 w 2725697"/>
                      <a:gd name="connsiteY24-33834" fmla="*/ 679861 h 1583132"/>
                      <a:gd name="connsiteX25-33835" fmla="*/ 1145778 w 2725697"/>
                      <a:gd name="connsiteY25-33836" fmla="*/ 694093 h 1583132"/>
                      <a:gd name="connsiteX26-33837" fmla="*/ 1188474 w 2725697"/>
                      <a:gd name="connsiteY26-33838" fmla="*/ 665629 h 1583132"/>
                      <a:gd name="connsiteX27-33839" fmla="*/ 1224053 w 2725697"/>
                      <a:gd name="connsiteY27-33840" fmla="*/ 733230 h 1583132"/>
                      <a:gd name="connsiteX28-33841" fmla="*/ 1259633 w 2725697"/>
                      <a:gd name="connsiteY28-33842" fmla="*/ 736788 h 1583132"/>
                      <a:gd name="connsiteX29-33843" fmla="*/ 1305887 w 2725697"/>
                      <a:gd name="connsiteY29-33844" fmla="*/ 747462 h 1583132"/>
                      <a:gd name="connsiteX30-33845" fmla="*/ 1341467 w 2725697"/>
                      <a:gd name="connsiteY30-33846" fmla="*/ 690535 h 1583132"/>
                      <a:gd name="connsiteX31-33847" fmla="*/ 1380604 w 2725697"/>
                      <a:gd name="connsiteY31-33848" fmla="*/ 665629 h 1583132"/>
                      <a:gd name="connsiteX32-33849" fmla="*/ 1433974 w 2725697"/>
                      <a:gd name="connsiteY32-33850" fmla="*/ 690535 h 1583132"/>
                      <a:gd name="connsiteX33-33851" fmla="*/ 1462438 w 2725697"/>
                      <a:gd name="connsiteY33-33852" fmla="*/ 704767 h 1583132"/>
                      <a:gd name="connsiteX34-33853" fmla="*/ 1487344 w 2725697"/>
                      <a:gd name="connsiteY34-33854" fmla="*/ 694093 h 1583132"/>
                      <a:gd name="connsiteX35-33855" fmla="*/ 1476670 w 2725697"/>
                      <a:gd name="connsiteY35-33856" fmla="*/ 654955 h 1583132"/>
                      <a:gd name="connsiteX36-33857" fmla="*/ 1480228 w 2725697"/>
                      <a:gd name="connsiteY36-33858" fmla="*/ 612259 h 1583132"/>
                      <a:gd name="connsiteX37-33859" fmla="*/ 1515808 w 2725697"/>
                      <a:gd name="connsiteY37-33860" fmla="*/ 580237 h 1583132"/>
                      <a:gd name="connsiteX38-33861" fmla="*/ 1586967 w 2725697"/>
                      <a:gd name="connsiteY38-33862" fmla="*/ 590911 h 1583132"/>
                      <a:gd name="connsiteX39-33863" fmla="*/ 1654569 w 2725697"/>
                      <a:gd name="connsiteY39-33864" fmla="*/ 615817 h 1583132"/>
                      <a:gd name="connsiteX40-33865" fmla="*/ 1700822 w 2725697"/>
                      <a:gd name="connsiteY40-33866" fmla="*/ 615817 h 1583132"/>
                      <a:gd name="connsiteX41-33867" fmla="*/ 1739960 w 2725697"/>
                      <a:gd name="connsiteY41-33868" fmla="*/ 601585 h 1583132"/>
                      <a:gd name="connsiteX42-33869" fmla="*/ 1757750 w 2725697"/>
                      <a:gd name="connsiteY42-33870" fmla="*/ 598027 h 1583132"/>
                      <a:gd name="connsiteX43-33871" fmla="*/ 1775540 w 2725697"/>
                      <a:gd name="connsiteY43-33872" fmla="*/ 630049 h 1583132"/>
                      <a:gd name="connsiteX44-33873" fmla="*/ 1718612 w 2725697"/>
                      <a:gd name="connsiteY44-33874" fmla="*/ 704767 h 1583132"/>
                      <a:gd name="connsiteX45-33875" fmla="*/ 1704380 w 2725697"/>
                      <a:gd name="connsiteY45-33876" fmla="*/ 747462 h 1583132"/>
                      <a:gd name="connsiteX46-33877" fmla="*/ 1739960 w 2725697"/>
                      <a:gd name="connsiteY46-33878" fmla="*/ 761694 h 1583132"/>
                      <a:gd name="connsiteX47-33879" fmla="*/ 1836025 w 2725697"/>
                      <a:gd name="connsiteY47-33880" fmla="*/ 743904 h 1583132"/>
                      <a:gd name="connsiteX48-33881" fmla="*/ 1889395 w 2725697"/>
                      <a:gd name="connsiteY48-33882" fmla="*/ 708324 h 1583132"/>
                      <a:gd name="connsiteX49-33883" fmla="*/ 1932091 w 2725697"/>
                      <a:gd name="connsiteY49-33884" fmla="*/ 722556 h 1583132"/>
                      <a:gd name="connsiteX50-33885" fmla="*/ 1956997 w 2725697"/>
                      <a:gd name="connsiteY50-33886" fmla="*/ 754578 h 1583132"/>
                      <a:gd name="connsiteX51-33887" fmla="*/ 1992576 w 2725697"/>
                      <a:gd name="connsiteY51-33888" fmla="*/ 715440 h 1583132"/>
                      <a:gd name="connsiteX52-33889" fmla="*/ 2003250 w 2725697"/>
                      <a:gd name="connsiteY52-33890" fmla="*/ 558889 h 1583132"/>
                      <a:gd name="connsiteX53-33891" fmla="*/ 2021040 w 2725697"/>
                      <a:gd name="connsiteY53-33892" fmla="*/ 491288 h 1583132"/>
                      <a:gd name="connsiteX54-33893" fmla="*/ 2070852 w 2725697"/>
                      <a:gd name="connsiteY54-33894" fmla="*/ 445034 h 1583132"/>
                      <a:gd name="connsiteX55-33895" fmla="*/ 2088642 w 2725697"/>
                      <a:gd name="connsiteY55-33896" fmla="*/ 348969 h 1583132"/>
                      <a:gd name="connsiteX56-33897" fmla="*/ 2085084 w 2725697"/>
                      <a:gd name="connsiteY56-33898" fmla="*/ 299157 h 1583132"/>
                      <a:gd name="connsiteX57-33899" fmla="*/ 2149127 w 2725697"/>
                      <a:gd name="connsiteY57-33900" fmla="*/ 267135 h 1583132"/>
                      <a:gd name="connsiteX58-33901" fmla="*/ 2170475 w 2725697"/>
                      <a:gd name="connsiteY58-33902" fmla="*/ 224440 h 1583132"/>
                      <a:gd name="connsiteX59-33903" fmla="*/ 2163359 w 2725697"/>
                      <a:gd name="connsiteY59-33904" fmla="*/ 142606 h 1583132"/>
                      <a:gd name="connsiteX60-33905" fmla="*/ 2191823 w 2725697"/>
                      <a:gd name="connsiteY60-33906" fmla="*/ 96353 h 1583132"/>
                      <a:gd name="connsiteX61-33907" fmla="*/ 2255867 w 2725697"/>
                      <a:gd name="connsiteY61-33908" fmla="*/ 92795 h 1583132"/>
                      <a:gd name="connsiteX62-33909" fmla="*/ 2302120 w 2725697"/>
                      <a:gd name="connsiteY62-33910" fmla="*/ 64331 h 1583132"/>
                      <a:gd name="connsiteX63-33911" fmla="*/ 2351932 w 2725697"/>
                      <a:gd name="connsiteY63-33912" fmla="*/ 28751 h 1583132"/>
                      <a:gd name="connsiteX64-33913" fmla="*/ 2387512 w 2725697"/>
                      <a:gd name="connsiteY64-33914" fmla="*/ 287 h 1583132"/>
                      <a:gd name="connsiteX65-33915" fmla="*/ 2430208 w 2725697"/>
                      <a:gd name="connsiteY65-33916" fmla="*/ 46541 h 1583132"/>
                      <a:gd name="connsiteX66-33917" fmla="*/ 2476461 w 2725697"/>
                      <a:gd name="connsiteY66-33918" fmla="*/ 128374 h 1583132"/>
                      <a:gd name="connsiteX67-33919" fmla="*/ 2494251 w 2725697"/>
                      <a:gd name="connsiteY67-33920" fmla="*/ 160396 h 1583132"/>
                      <a:gd name="connsiteX68-33921" fmla="*/ 2544063 w 2725697"/>
                      <a:gd name="connsiteY68-33922" fmla="*/ 139048 h 1583132"/>
                      <a:gd name="connsiteX69-33923" fmla="*/ 2604548 w 2725697"/>
                      <a:gd name="connsiteY69-33924" fmla="*/ 114142 h 1583132"/>
                      <a:gd name="connsiteX70-33925" fmla="*/ 2615222 w 2725697"/>
                      <a:gd name="connsiteY70-33926" fmla="*/ 156838 h 1583132"/>
                      <a:gd name="connsiteX71-33927" fmla="*/ 2668592 w 2725697"/>
                      <a:gd name="connsiteY71-33928" fmla="*/ 149722 h 1583132"/>
                      <a:gd name="connsiteX72-33929" fmla="*/ 2704172 w 2725697"/>
                      <a:gd name="connsiteY72-33930" fmla="*/ 156838 h 1583132"/>
                      <a:gd name="connsiteX73-33931" fmla="*/ 2725520 w 2725697"/>
                      <a:gd name="connsiteY73-33932" fmla="*/ 195976 h 1583132"/>
                      <a:gd name="connsiteX74-33933" fmla="*/ 2711288 w 2725697"/>
                      <a:gd name="connsiteY74-33934" fmla="*/ 227998 h 1583132"/>
                      <a:gd name="connsiteX75-33935" fmla="*/ 2661476 w 2725697"/>
                      <a:gd name="connsiteY75-33936" fmla="*/ 302715 h 1583132"/>
                      <a:gd name="connsiteX76-33937" fmla="*/ 2636570 w 2725697"/>
                      <a:gd name="connsiteY76-33938" fmla="*/ 341853 h 1583132"/>
                      <a:gd name="connsiteX77-33939" fmla="*/ 2618780 w 2725697"/>
                      <a:gd name="connsiteY77-33940" fmla="*/ 391665 h 1583132"/>
                      <a:gd name="connsiteX78-33941" fmla="*/ 2604548 w 2725697"/>
                      <a:gd name="connsiteY78-33942" fmla="*/ 416570 h 1583132"/>
                      <a:gd name="connsiteX79-33943" fmla="*/ 2636570 w 2725697"/>
                      <a:gd name="connsiteY79-33944" fmla="*/ 441476 h 1583132"/>
                      <a:gd name="connsiteX80-33945" fmla="*/ 2611664 w 2725697"/>
                      <a:gd name="connsiteY80-33946" fmla="*/ 494846 h 1583132"/>
                      <a:gd name="connsiteX81-33947" fmla="*/ 2633012 w 2725697"/>
                      <a:gd name="connsiteY81-33948" fmla="*/ 548216 h 1583132"/>
                      <a:gd name="connsiteX82-33949" fmla="*/ 2590316 w 2725697"/>
                      <a:gd name="connsiteY82-33950" fmla="*/ 537542 h 1583132"/>
                      <a:gd name="connsiteX83-33951" fmla="*/ 2544063 w 2725697"/>
                      <a:gd name="connsiteY83-33952" fmla="*/ 526868 h 1583132"/>
                      <a:gd name="connsiteX84-33953" fmla="*/ 2572527 w 2725697"/>
                      <a:gd name="connsiteY84-33954" fmla="*/ 558889 h 1583132"/>
                      <a:gd name="connsiteX85-33955" fmla="*/ 2544063 w 2725697"/>
                      <a:gd name="connsiteY85-33956" fmla="*/ 605143 h 1583132"/>
                      <a:gd name="connsiteX86-33957" fmla="*/ 2522715 w 2725697"/>
                      <a:gd name="connsiteY86-33958" fmla="*/ 612259 h 1583132"/>
                      <a:gd name="connsiteX87-33959" fmla="*/ 2512041 w 2725697"/>
                      <a:gd name="connsiteY87-33960" fmla="*/ 644281 h 1583132"/>
                      <a:gd name="connsiteX88-33961" fmla="*/ 2476461 w 2725697"/>
                      <a:gd name="connsiteY88-33962" fmla="*/ 676303 h 1583132"/>
                      <a:gd name="connsiteX89-33963" fmla="*/ 2462229 w 2725697"/>
                      <a:gd name="connsiteY89-33964" fmla="*/ 708324 h 1583132"/>
                      <a:gd name="connsiteX90-33965" fmla="*/ 2426650 w 2725697"/>
                      <a:gd name="connsiteY90-33966" fmla="*/ 711882 h 1583132"/>
                      <a:gd name="connsiteX91-33967" fmla="*/ 2394628 w 2725697"/>
                      <a:gd name="connsiteY91-33968" fmla="*/ 715440 h 1583132"/>
                      <a:gd name="connsiteX92-33969" fmla="*/ 2380396 w 2725697"/>
                      <a:gd name="connsiteY92-33970" fmla="*/ 754578 h 1583132"/>
                      <a:gd name="connsiteX93-33971" fmla="*/ 2376838 w 2725697"/>
                      <a:gd name="connsiteY93-33972" fmla="*/ 768810 h 1583132"/>
                      <a:gd name="connsiteX94-33973" fmla="*/ 2337700 w 2725697"/>
                      <a:gd name="connsiteY94-33974" fmla="*/ 825738 h 1583132"/>
                      <a:gd name="connsiteX95-33975" fmla="*/ 2302120 w 2725697"/>
                      <a:gd name="connsiteY95-33976" fmla="*/ 847086 h 1583132"/>
                      <a:gd name="connsiteX96-33977" fmla="*/ 2291446 w 2725697"/>
                      <a:gd name="connsiteY96-33978" fmla="*/ 847086 h 1583132"/>
                      <a:gd name="connsiteX97-33979" fmla="*/ 2270099 w 2725697"/>
                      <a:gd name="connsiteY97-33980" fmla="*/ 871991 h 1583132"/>
                      <a:gd name="connsiteX98-33981" fmla="*/ 2248751 w 2725697"/>
                      <a:gd name="connsiteY98-33982" fmla="*/ 879107 h 1583132"/>
                      <a:gd name="connsiteX99-33983" fmla="*/ 2216729 w 2725697"/>
                      <a:gd name="connsiteY99-33984" fmla="*/ 900455 h 1583132"/>
                      <a:gd name="connsiteX100-33985" fmla="*/ 2174033 w 2725697"/>
                      <a:gd name="connsiteY100-33986" fmla="*/ 907571 h 1583132"/>
                      <a:gd name="connsiteX101-33987" fmla="*/ 2145569 w 2725697"/>
                      <a:gd name="connsiteY101-33988" fmla="*/ 985847 h 1583132"/>
                      <a:gd name="connsiteX102-33989" fmla="*/ 2113548 w 2725697"/>
                      <a:gd name="connsiteY102-33990" fmla="*/ 1039216 h 1583132"/>
                      <a:gd name="connsiteX103-33991" fmla="*/ 2077968 w 2725697"/>
                      <a:gd name="connsiteY103-33992" fmla="*/ 1042774 h 1583132"/>
                      <a:gd name="connsiteX104-33993" fmla="*/ 2053062 w 2725697"/>
                      <a:gd name="connsiteY104-33994" fmla="*/ 1057006 h 1583132"/>
                      <a:gd name="connsiteX105-33995" fmla="*/ 2024598 w 2725697"/>
                      <a:gd name="connsiteY105-33996" fmla="*/ 1064122 h 1583132"/>
                      <a:gd name="connsiteX106-33997" fmla="*/ 1978344 w 2725697"/>
                      <a:gd name="connsiteY106-33998" fmla="*/ 1081912 h 1583132"/>
                      <a:gd name="connsiteX107-33999" fmla="*/ 1960555 w 2725697"/>
                      <a:gd name="connsiteY107-34000" fmla="*/ 1060564 h 1583132"/>
                      <a:gd name="connsiteX108-34001" fmla="*/ 1946323 w 2725697"/>
                      <a:gd name="connsiteY108-34002" fmla="*/ 1081912 h 1583132"/>
                      <a:gd name="connsiteX109-34003" fmla="*/ 1935649 w 2725697"/>
                      <a:gd name="connsiteY109-34004" fmla="*/ 1106818 h 1583132"/>
                      <a:gd name="connsiteX110-34005" fmla="*/ 1900069 w 2725697"/>
                      <a:gd name="connsiteY110-34006" fmla="*/ 1081912 h 1583132"/>
                      <a:gd name="connsiteX111-34007" fmla="*/ 1864489 w 2725697"/>
                      <a:gd name="connsiteY111-34008" fmla="*/ 1089028 h 1583132"/>
                      <a:gd name="connsiteX112-34009" fmla="*/ 1821794 w 2725697"/>
                      <a:gd name="connsiteY112-34010" fmla="*/ 1117492 h 1583132"/>
                      <a:gd name="connsiteX113-34011" fmla="*/ 1793330 w 2725697"/>
                      <a:gd name="connsiteY113-34012" fmla="*/ 1103260 h 1583132"/>
                      <a:gd name="connsiteX114-34013" fmla="*/ 1800446 w 2725697"/>
                      <a:gd name="connsiteY114-34014" fmla="*/ 1078354 h 1583132"/>
                      <a:gd name="connsiteX115-34015" fmla="*/ 1761308 w 2725697"/>
                      <a:gd name="connsiteY115-34016" fmla="*/ 1106818 h 1583132"/>
                      <a:gd name="connsiteX116-34017" fmla="*/ 1761308 w 2725697"/>
                      <a:gd name="connsiteY116-34018" fmla="*/ 1138840 h 1583132"/>
                      <a:gd name="connsiteX117-34019" fmla="*/ 1743518 w 2725697"/>
                      <a:gd name="connsiteY117-34020" fmla="*/ 1128166 h 1583132"/>
                      <a:gd name="connsiteX118-34021" fmla="*/ 1729286 w 2725697"/>
                      <a:gd name="connsiteY118-34022" fmla="*/ 1149514 h 1583132"/>
                      <a:gd name="connsiteX119-34023" fmla="*/ 1722170 w 2725697"/>
                      <a:gd name="connsiteY119-34024" fmla="*/ 1188651 h 1583132"/>
                      <a:gd name="connsiteX120-34025" fmla="*/ 1658127 w 2725697"/>
                      <a:gd name="connsiteY120-34026" fmla="*/ 1188651 h 1583132"/>
                      <a:gd name="connsiteX121-34027" fmla="*/ 1654569 w 2725697"/>
                      <a:gd name="connsiteY121-34028" fmla="*/ 1142398 h 1583132"/>
                      <a:gd name="connsiteX122-34029" fmla="*/ 1594083 w 2725697"/>
                      <a:gd name="connsiteY122-34030" fmla="*/ 1081912 h 1583132"/>
                      <a:gd name="connsiteX123-34031" fmla="*/ 1583409 w 2725697"/>
                      <a:gd name="connsiteY123-34032" fmla="*/ 1053448 h 1583132"/>
                      <a:gd name="connsiteX124-34033" fmla="*/ 1597641 w 2725697"/>
                      <a:gd name="connsiteY124-34034" fmla="*/ 1113934 h 1583132"/>
                      <a:gd name="connsiteX125-34035" fmla="*/ 1569177 w 2725697"/>
                      <a:gd name="connsiteY125-34036" fmla="*/ 1103260 h 1583132"/>
                      <a:gd name="connsiteX126-34037" fmla="*/ 1601199 w 2725697"/>
                      <a:gd name="connsiteY126-34038" fmla="*/ 1174419 h 1583132"/>
                      <a:gd name="connsiteX127-34039" fmla="*/ 1586967 w 2725697"/>
                      <a:gd name="connsiteY127-34040" fmla="*/ 1213557 h 1583132"/>
                      <a:gd name="connsiteX128-34041" fmla="*/ 1572735 w 2725697"/>
                      <a:gd name="connsiteY128-34042" fmla="*/ 1217115 h 1583132"/>
                      <a:gd name="connsiteX129-34043" fmla="*/ 1544271 w 2725697"/>
                      <a:gd name="connsiteY129-34044" fmla="*/ 1192209 h 1583132"/>
                      <a:gd name="connsiteX130-34045" fmla="*/ 1530039 w 2725697"/>
                      <a:gd name="connsiteY130-34046" fmla="*/ 1224231 h 1583132"/>
                      <a:gd name="connsiteX131-34047" fmla="*/ 1505134 w 2725697"/>
                      <a:gd name="connsiteY131-34048" fmla="*/ 1217115 h 1583132"/>
                      <a:gd name="connsiteX132-34049" fmla="*/ 1501576 w 2725697"/>
                      <a:gd name="connsiteY132-34050" fmla="*/ 1181535 h 1583132"/>
                      <a:gd name="connsiteX133-34051" fmla="*/ 1494460 w 2725697"/>
                      <a:gd name="connsiteY133-34052" fmla="*/ 1266927 h 1583132"/>
                      <a:gd name="connsiteX134-34053" fmla="*/ 1451764 w 2725697"/>
                      <a:gd name="connsiteY134-34054" fmla="*/ 1274043 h 1583132"/>
                      <a:gd name="connsiteX135-34055" fmla="*/ 1430416 w 2725697"/>
                      <a:gd name="connsiteY135-34056" fmla="*/ 1288275 h 1583132"/>
                      <a:gd name="connsiteX136-34057" fmla="*/ 1398394 w 2725697"/>
                      <a:gd name="connsiteY136-34058" fmla="*/ 1277601 h 1583132"/>
                      <a:gd name="connsiteX137-34059" fmla="*/ 1362815 w 2725697"/>
                      <a:gd name="connsiteY137-34060" fmla="*/ 1302507 h 1583132"/>
                      <a:gd name="connsiteX138-34061" fmla="*/ 1323677 w 2725697"/>
                      <a:gd name="connsiteY138-34062" fmla="*/ 1284717 h 1583132"/>
                      <a:gd name="connsiteX139-34063" fmla="*/ 1313003 w 2725697"/>
                      <a:gd name="connsiteY139-34064" fmla="*/ 1295391 h 1583132"/>
                      <a:gd name="connsiteX140-34065" fmla="*/ 1288097 w 2725697"/>
                      <a:gd name="connsiteY140-34066" fmla="*/ 1330970 h 1583132"/>
                      <a:gd name="connsiteX141-34067" fmla="*/ 1277423 w 2725697"/>
                      <a:gd name="connsiteY141-34068" fmla="*/ 1309623 h 1583132"/>
                      <a:gd name="connsiteX142-34069" fmla="*/ 1270307 w 2725697"/>
                      <a:gd name="connsiteY142-34070" fmla="*/ 1291833 h 1583132"/>
                      <a:gd name="connsiteX143-34071" fmla="*/ 1256075 w 2725697"/>
                      <a:gd name="connsiteY143-34072" fmla="*/ 1330970 h 1583132"/>
                      <a:gd name="connsiteX144-34073" fmla="*/ 1188474 w 2725697"/>
                      <a:gd name="connsiteY144-34074" fmla="*/ 1338086 h 1583132"/>
                      <a:gd name="connsiteX145-34075" fmla="*/ 1156452 w 2725697"/>
                      <a:gd name="connsiteY145-34076" fmla="*/ 1359434 h 1583132"/>
                      <a:gd name="connsiteX146-34077" fmla="*/ 1088850 w 2725697"/>
                      <a:gd name="connsiteY146-34078" fmla="*/ 1387898 h 1583132"/>
                      <a:gd name="connsiteX147-34079" fmla="*/ 1046155 w 2725697"/>
                      <a:gd name="connsiteY147-34080" fmla="*/ 1430594 h 1583132"/>
                      <a:gd name="connsiteX148-34081" fmla="*/ 978553 w 2725697"/>
                      <a:gd name="connsiteY148-34082" fmla="*/ 1437710 h 1583132"/>
                      <a:gd name="connsiteX149-34083" fmla="*/ 1024807 w 2725697"/>
                      <a:gd name="connsiteY149-34084" fmla="*/ 1476847 h 1583132"/>
                      <a:gd name="connsiteX150-34085" fmla="*/ 1017691 w 2725697"/>
                      <a:gd name="connsiteY150-34086" fmla="*/ 1501753 h 1583132"/>
                      <a:gd name="connsiteX151-34087" fmla="*/ 1042597 w 2725697"/>
                      <a:gd name="connsiteY151-34088" fmla="*/ 1537333 h 1583132"/>
                      <a:gd name="connsiteX152-34089" fmla="*/ 992785 w 2725697"/>
                      <a:gd name="connsiteY152-34090" fmla="*/ 1576471 h 1583132"/>
                      <a:gd name="connsiteX153-34091" fmla="*/ 925183 w 2725697"/>
                      <a:gd name="connsiteY153-34092" fmla="*/ 1580029 h 1583132"/>
                      <a:gd name="connsiteX154-34093" fmla="*/ 910951 w 2725697"/>
                      <a:gd name="connsiteY154-34094" fmla="*/ 1544449 h 1583132"/>
                      <a:gd name="connsiteX155-34095" fmla="*/ 882488 w 2725697"/>
                      <a:gd name="connsiteY155-34096" fmla="*/ 1473289 h 1583132"/>
                      <a:gd name="connsiteX156-34097" fmla="*/ 889604 w 2725697"/>
                      <a:gd name="connsiteY156-34098" fmla="*/ 1419920 h 1583132"/>
                      <a:gd name="connsiteX157-34099" fmla="*/ 903836 w 2725697"/>
                      <a:gd name="connsiteY157-34100" fmla="*/ 1355876 h 1583132"/>
                      <a:gd name="connsiteX158-34101" fmla="*/ 921625 w 2725697"/>
                      <a:gd name="connsiteY158-34102" fmla="*/ 1355876 h 1583132"/>
                      <a:gd name="connsiteX159-34103" fmla="*/ 889604 w 2725697"/>
                      <a:gd name="connsiteY159-34104" fmla="*/ 1334528 h 1583132"/>
                      <a:gd name="connsiteX160-34105" fmla="*/ 861140 w 2725697"/>
                      <a:gd name="connsiteY160-34106" fmla="*/ 1355876 h 1583132"/>
                      <a:gd name="connsiteX161-34107" fmla="*/ 782864 w 2725697"/>
                      <a:gd name="connsiteY161-34108" fmla="*/ 1362992 h 1583132"/>
                      <a:gd name="connsiteX162-34109" fmla="*/ 772190 w 2725697"/>
                      <a:gd name="connsiteY162-34110" fmla="*/ 1338086 h 1583132"/>
                      <a:gd name="connsiteX163-34111" fmla="*/ 722379 w 2725697"/>
                      <a:gd name="connsiteY163-34112" fmla="*/ 1320296 h 1583132"/>
                      <a:gd name="connsiteX164-34113" fmla="*/ 690357 w 2725697"/>
                      <a:gd name="connsiteY164-34114" fmla="*/ 1263369 h 1583132"/>
                      <a:gd name="connsiteX165-34115" fmla="*/ 686799 w 2725697"/>
                      <a:gd name="connsiteY165-34116" fmla="*/ 1309623 h 1583132"/>
                      <a:gd name="connsiteX166-34117" fmla="*/ 665451 w 2725697"/>
                      <a:gd name="connsiteY166-34118" fmla="*/ 1316738 h 1583132"/>
                      <a:gd name="connsiteX167-34119" fmla="*/ 640545 w 2725697"/>
                      <a:gd name="connsiteY167-34120" fmla="*/ 1309623 h 1583132"/>
                      <a:gd name="connsiteX168-34121" fmla="*/ 622755 w 2725697"/>
                      <a:gd name="connsiteY168-34122" fmla="*/ 1327412 h 1583132"/>
                      <a:gd name="connsiteX169-34123" fmla="*/ 583618 w 2725697"/>
                      <a:gd name="connsiteY169-34124" fmla="*/ 1330970 h 1583132"/>
                      <a:gd name="connsiteX170-34125" fmla="*/ 548038 w 2725697"/>
                      <a:gd name="connsiteY170-34126" fmla="*/ 1298949 h 1583132"/>
                      <a:gd name="connsiteX171-34127" fmla="*/ 501784 w 2725697"/>
                      <a:gd name="connsiteY171-34128" fmla="*/ 1313181 h 1583132"/>
                      <a:gd name="connsiteX172-34129" fmla="*/ 444857 w 2725697"/>
                      <a:gd name="connsiteY172-34130" fmla="*/ 1288275 h 1583132"/>
                      <a:gd name="connsiteX173-34131" fmla="*/ 398603 w 2725697"/>
                      <a:gd name="connsiteY173-34132" fmla="*/ 1259811 h 1583132"/>
                      <a:gd name="connsiteX174-34133" fmla="*/ 341675 w 2725697"/>
                      <a:gd name="connsiteY174-34134" fmla="*/ 1249137 h 1583132"/>
                      <a:gd name="connsiteX175-34135" fmla="*/ 345233 w 2725697"/>
                      <a:gd name="connsiteY175-34136" fmla="*/ 1185093 h 1583132"/>
                      <a:gd name="connsiteX176-34137" fmla="*/ 334559 w 2725697"/>
                      <a:gd name="connsiteY176-34138" fmla="*/ 1138840 h 1583132"/>
                      <a:gd name="connsiteX177-34139" fmla="*/ 363023 w 2725697"/>
                      <a:gd name="connsiteY177-34140" fmla="*/ 1103260 h 1583132"/>
                      <a:gd name="connsiteX178-34141" fmla="*/ 338117 w 2725697"/>
                      <a:gd name="connsiteY178-34142" fmla="*/ 1064122 h 1583132"/>
                      <a:gd name="connsiteX179-34143" fmla="*/ 291864 w 2725697"/>
                      <a:gd name="connsiteY179-34144" fmla="*/ 1078354 h 1583132"/>
                      <a:gd name="connsiteX180-34145" fmla="*/ 266958 w 2725697"/>
                      <a:gd name="connsiteY180-34146" fmla="*/ 1053448 h 1583132"/>
                      <a:gd name="connsiteX181-34147" fmla="*/ 224262 w 2725697"/>
                      <a:gd name="connsiteY181-34148" fmla="*/ 1060564 h 1583132"/>
                      <a:gd name="connsiteX182-34149" fmla="*/ 167334 w 2725697"/>
                      <a:gd name="connsiteY182-34150" fmla="*/ 1039216 h 1583132"/>
                      <a:gd name="connsiteX183-34151" fmla="*/ 145987 w 2725697"/>
                      <a:gd name="connsiteY183-34152" fmla="*/ 1007195 h 1583132"/>
                      <a:gd name="connsiteX184-34153" fmla="*/ 192240 w 2725697"/>
                      <a:gd name="connsiteY184-34154" fmla="*/ 964499 h 1583132"/>
                      <a:gd name="connsiteX185-34155" fmla="*/ 231378 w 2725697"/>
                      <a:gd name="connsiteY185-34156" fmla="*/ 943151 h 1583132"/>
                      <a:gd name="connsiteX186-34157" fmla="*/ 263400 w 2725697"/>
                      <a:gd name="connsiteY186-34158" fmla="*/ 957383 h 1583132"/>
                      <a:gd name="connsiteX187-34159" fmla="*/ 281190 w 2725697"/>
                      <a:gd name="connsiteY187-34160" fmla="*/ 893339 h 1583132"/>
                      <a:gd name="connsiteX188-34161" fmla="*/ 256284 w 2725697"/>
                      <a:gd name="connsiteY188-34162" fmla="*/ 832854 h 1583132"/>
                      <a:gd name="connsiteX189-34163" fmla="*/ 217146 w 2725697"/>
                      <a:gd name="connsiteY189-34164" fmla="*/ 847086 h 1583132"/>
                      <a:gd name="connsiteX190-34165" fmla="*/ 192240 w 2725697"/>
                      <a:gd name="connsiteY190-34166" fmla="*/ 829296 h 1583132"/>
                      <a:gd name="connsiteX191-34167" fmla="*/ 167334 w 2725697"/>
                      <a:gd name="connsiteY191-34168" fmla="*/ 847086 h 1583132"/>
                      <a:gd name="connsiteX192-34169" fmla="*/ 121081 w 2725697"/>
                      <a:gd name="connsiteY192-34170" fmla="*/ 829296 h 1583132"/>
                      <a:gd name="connsiteX193-34171" fmla="*/ 106849 w 2725697"/>
                      <a:gd name="connsiteY193-34172" fmla="*/ 807948 h 1583132"/>
                      <a:gd name="connsiteX194-34173" fmla="*/ 92617 w 2725697"/>
                      <a:gd name="connsiteY194-34174" fmla="*/ 772368 h 1583132"/>
                      <a:gd name="connsiteX195-34175" fmla="*/ 39247 w 2725697"/>
                      <a:gd name="connsiteY195-34176" fmla="*/ 758136 h 1583132"/>
                      <a:gd name="connsiteX196-34177" fmla="*/ 21457 w 2725697"/>
                      <a:gd name="connsiteY196-34178" fmla="*/ 765252 h 1583132"/>
                      <a:gd name="connsiteX197-34179" fmla="*/ 109 w 2725697"/>
                      <a:gd name="connsiteY197-34180" fmla="*/ 718998 h 1583132"/>
                      <a:gd name="connsiteX198-34181" fmla="*/ 31041 w 2725697"/>
                      <a:gd name="connsiteY198-34182" fmla="*/ 696585 h 1583132"/>
                      <a:gd name="connsiteX199-34183" fmla="*/ 66830 w 2725697"/>
                      <a:gd name="connsiteY199-34184" fmla="*/ 689296 h 1583132"/>
                      <a:gd name="connsiteX200-34185" fmla="*/ 79885 w 2725697"/>
                      <a:gd name="connsiteY200-34186" fmla="*/ 664619 h 1583132"/>
                      <a:gd name="connsiteX201-34187" fmla="*/ 104831 w 2725697"/>
                      <a:gd name="connsiteY201-34188" fmla="*/ 652768 h 1583132"/>
                      <a:gd name="connsiteX202-34189" fmla="*/ 152709 w 2725697"/>
                      <a:gd name="connsiteY202-34190" fmla="*/ 674310 h 1583132"/>
                      <a:gd name="connsiteX203-34191" fmla="*/ 207583 w 2725697"/>
                      <a:gd name="connsiteY203-34192" fmla="*/ 698821 h 1583132"/>
                      <a:gd name="connsiteX204-34193" fmla="*/ 250525 w 2725697"/>
                      <a:gd name="connsiteY204-34194" fmla="*/ 710726 h 1583132"/>
                      <a:gd name="connsiteX205-34195" fmla="*/ 281537 w 2725697"/>
                      <a:gd name="connsiteY205-34196" fmla="*/ 670246 h 1583132"/>
                      <a:gd name="connsiteX206-34197" fmla="*/ 348335 w 2725697"/>
                      <a:gd name="connsiteY206-34198" fmla="*/ 639290 h 1583132"/>
                      <a:gd name="connsiteX207-34199" fmla="*/ 403205 w 2725697"/>
                      <a:gd name="connsiteY207-34200" fmla="*/ 615477 h 1583132"/>
                      <a:gd name="connsiteX208-34201" fmla="*/ 424675 w 2725697"/>
                      <a:gd name="connsiteY208-34202" fmla="*/ 574996 h 1583132"/>
                      <a:gd name="connsiteX209-34203" fmla="*/ 451242 w 2725697"/>
                      <a:gd name="connsiteY209-34204" fmla="*/ 564940 h 1583132"/>
                      <a:gd name="connsiteX0-34205" fmla="*/ 451242 w 2725697"/>
                      <a:gd name="connsiteY0-34206" fmla="*/ 564940 h 1583132"/>
                      <a:gd name="connsiteX1-34207" fmla="*/ 491473 w 2725697"/>
                      <a:gd name="connsiteY1-34208" fmla="*/ 594046 h 1583132"/>
                      <a:gd name="connsiteX2-34209" fmla="*/ 493860 w 2725697"/>
                      <a:gd name="connsiteY2-34210" fmla="*/ 625002 h 1583132"/>
                      <a:gd name="connsiteX3-34211" fmla="*/ 522487 w 2725697"/>
                      <a:gd name="connsiteY3-34212" fmla="*/ 613096 h 1583132"/>
                      <a:gd name="connsiteX4-34213" fmla="*/ 560658 w 2725697"/>
                      <a:gd name="connsiteY4-34214" fmla="*/ 644052 h 1583132"/>
                      <a:gd name="connsiteX5-34215" fmla="*/ 601213 w 2725697"/>
                      <a:gd name="connsiteY5-34216" fmla="*/ 634527 h 1583132"/>
                      <a:gd name="connsiteX6-34217" fmla="*/ 641769 w 2725697"/>
                      <a:gd name="connsiteY6-34218" fmla="*/ 572615 h 1583132"/>
                      <a:gd name="connsiteX7-34219" fmla="*/ 701410 w 2725697"/>
                      <a:gd name="connsiteY7-34220" fmla="*/ 603571 h 1583132"/>
                      <a:gd name="connsiteX8-34221" fmla="*/ 713338 w 2725697"/>
                      <a:gd name="connsiteY8-34222" fmla="*/ 560708 h 1583132"/>
                      <a:gd name="connsiteX9-34223" fmla="*/ 768207 w 2725697"/>
                      <a:gd name="connsiteY9-34224" fmla="*/ 572615 h 1583132"/>
                      <a:gd name="connsiteX10-34225" fmla="*/ 763437 w 2725697"/>
                      <a:gd name="connsiteY10-34226" fmla="*/ 529752 h 1583132"/>
                      <a:gd name="connsiteX11-34227" fmla="*/ 896720 w 2725697"/>
                      <a:gd name="connsiteY11-34228" fmla="*/ 498404 h 1583132"/>
                      <a:gd name="connsiteX12-34229" fmla="*/ 918067 w 2725697"/>
                      <a:gd name="connsiteY12-34230" fmla="*/ 530426 h 1583132"/>
                      <a:gd name="connsiteX13-34231" fmla="*/ 946531 w 2725697"/>
                      <a:gd name="connsiteY13-34232" fmla="*/ 477056 h 1583132"/>
                      <a:gd name="connsiteX14-34233" fmla="*/ 989227 w 2725697"/>
                      <a:gd name="connsiteY14-34234" fmla="*/ 487730 h 1583132"/>
                      <a:gd name="connsiteX15-34235" fmla="*/ 1024807 w 2725697"/>
                      <a:gd name="connsiteY15-34236" fmla="*/ 473498 h 1583132"/>
                      <a:gd name="connsiteX16-34237" fmla="*/ 1063944 w 2725697"/>
                      <a:gd name="connsiteY16-34238" fmla="*/ 441476 h 1583132"/>
                      <a:gd name="connsiteX17-34239" fmla="*/ 1113756 w 2725697"/>
                      <a:gd name="connsiteY17-34240" fmla="*/ 448592 h 1583132"/>
                      <a:gd name="connsiteX18-34241" fmla="*/ 1152894 w 2725697"/>
                      <a:gd name="connsiteY18-34242" fmla="*/ 437918 h 1583132"/>
                      <a:gd name="connsiteX19-34243" fmla="*/ 1163568 w 2725697"/>
                      <a:gd name="connsiteY19-34244" fmla="*/ 494846 h 1583132"/>
                      <a:gd name="connsiteX20-34245" fmla="*/ 1192032 w 2725697"/>
                      <a:gd name="connsiteY20-34246" fmla="*/ 519752 h 1583132"/>
                      <a:gd name="connsiteX21-34247" fmla="*/ 1188474 w 2725697"/>
                      <a:gd name="connsiteY21-34248" fmla="*/ 562447 h 1583132"/>
                      <a:gd name="connsiteX22-34249" fmla="*/ 1181358 w 2725697"/>
                      <a:gd name="connsiteY22-34250" fmla="*/ 601585 h 1583132"/>
                      <a:gd name="connsiteX23-34251" fmla="*/ 1156452 w 2725697"/>
                      <a:gd name="connsiteY23-34252" fmla="*/ 626491 h 1583132"/>
                      <a:gd name="connsiteX24-34253" fmla="*/ 1120872 w 2725697"/>
                      <a:gd name="connsiteY24-34254" fmla="*/ 679861 h 1583132"/>
                      <a:gd name="connsiteX25-34255" fmla="*/ 1145778 w 2725697"/>
                      <a:gd name="connsiteY25-34256" fmla="*/ 694093 h 1583132"/>
                      <a:gd name="connsiteX26-34257" fmla="*/ 1188474 w 2725697"/>
                      <a:gd name="connsiteY26-34258" fmla="*/ 665629 h 1583132"/>
                      <a:gd name="connsiteX27-34259" fmla="*/ 1224053 w 2725697"/>
                      <a:gd name="connsiteY27-34260" fmla="*/ 733230 h 1583132"/>
                      <a:gd name="connsiteX28-34261" fmla="*/ 1259633 w 2725697"/>
                      <a:gd name="connsiteY28-34262" fmla="*/ 736788 h 1583132"/>
                      <a:gd name="connsiteX29-34263" fmla="*/ 1305887 w 2725697"/>
                      <a:gd name="connsiteY29-34264" fmla="*/ 747462 h 1583132"/>
                      <a:gd name="connsiteX30-34265" fmla="*/ 1341467 w 2725697"/>
                      <a:gd name="connsiteY30-34266" fmla="*/ 690535 h 1583132"/>
                      <a:gd name="connsiteX31-34267" fmla="*/ 1380604 w 2725697"/>
                      <a:gd name="connsiteY31-34268" fmla="*/ 665629 h 1583132"/>
                      <a:gd name="connsiteX32-34269" fmla="*/ 1433974 w 2725697"/>
                      <a:gd name="connsiteY32-34270" fmla="*/ 690535 h 1583132"/>
                      <a:gd name="connsiteX33-34271" fmla="*/ 1462438 w 2725697"/>
                      <a:gd name="connsiteY33-34272" fmla="*/ 704767 h 1583132"/>
                      <a:gd name="connsiteX34-34273" fmla="*/ 1487344 w 2725697"/>
                      <a:gd name="connsiteY34-34274" fmla="*/ 694093 h 1583132"/>
                      <a:gd name="connsiteX35-34275" fmla="*/ 1476670 w 2725697"/>
                      <a:gd name="connsiteY35-34276" fmla="*/ 654955 h 1583132"/>
                      <a:gd name="connsiteX36-34277" fmla="*/ 1480228 w 2725697"/>
                      <a:gd name="connsiteY36-34278" fmla="*/ 612259 h 1583132"/>
                      <a:gd name="connsiteX37-34279" fmla="*/ 1515808 w 2725697"/>
                      <a:gd name="connsiteY37-34280" fmla="*/ 580237 h 1583132"/>
                      <a:gd name="connsiteX38-34281" fmla="*/ 1586967 w 2725697"/>
                      <a:gd name="connsiteY38-34282" fmla="*/ 590911 h 1583132"/>
                      <a:gd name="connsiteX39-34283" fmla="*/ 1654569 w 2725697"/>
                      <a:gd name="connsiteY39-34284" fmla="*/ 615817 h 1583132"/>
                      <a:gd name="connsiteX40-34285" fmla="*/ 1700822 w 2725697"/>
                      <a:gd name="connsiteY40-34286" fmla="*/ 615817 h 1583132"/>
                      <a:gd name="connsiteX41-34287" fmla="*/ 1739960 w 2725697"/>
                      <a:gd name="connsiteY41-34288" fmla="*/ 601585 h 1583132"/>
                      <a:gd name="connsiteX42-34289" fmla="*/ 1757750 w 2725697"/>
                      <a:gd name="connsiteY42-34290" fmla="*/ 598027 h 1583132"/>
                      <a:gd name="connsiteX43-34291" fmla="*/ 1775540 w 2725697"/>
                      <a:gd name="connsiteY43-34292" fmla="*/ 630049 h 1583132"/>
                      <a:gd name="connsiteX44-34293" fmla="*/ 1718612 w 2725697"/>
                      <a:gd name="connsiteY44-34294" fmla="*/ 704767 h 1583132"/>
                      <a:gd name="connsiteX45-34295" fmla="*/ 1704380 w 2725697"/>
                      <a:gd name="connsiteY45-34296" fmla="*/ 747462 h 1583132"/>
                      <a:gd name="connsiteX46-34297" fmla="*/ 1739960 w 2725697"/>
                      <a:gd name="connsiteY46-34298" fmla="*/ 761694 h 1583132"/>
                      <a:gd name="connsiteX47-34299" fmla="*/ 1836025 w 2725697"/>
                      <a:gd name="connsiteY47-34300" fmla="*/ 743904 h 1583132"/>
                      <a:gd name="connsiteX48-34301" fmla="*/ 1889395 w 2725697"/>
                      <a:gd name="connsiteY48-34302" fmla="*/ 708324 h 1583132"/>
                      <a:gd name="connsiteX49-34303" fmla="*/ 1932091 w 2725697"/>
                      <a:gd name="connsiteY49-34304" fmla="*/ 722556 h 1583132"/>
                      <a:gd name="connsiteX50-34305" fmla="*/ 1956997 w 2725697"/>
                      <a:gd name="connsiteY50-34306" fmla="*/ 754578 h 1583132"/>
                      <a:gd name="connsiteX51-34307" fmla="*/ 1992576 w 2725697"/>
                      <a:gd name="connsiteY51-34308" fmla="*/ 715440 h 1583132"/>
                      <a:gd name="connsiteX52-34309" fmla="*/ 2003250 w 2725697"/>
                      <a:gd name="connsiteY52-34310" fmla="*/ 558889 h 1583132"/>
                      <a:gd name="connsiteX53-34311" fmla="*/ 2021040 w 2725697"/>
                      <a:gd name="connsiteY53-34312" fmla="*/ 491288 h 1583132"/>
                      <a:gd name="connsiteX54-34313" fmla="*/ 2070852 w 2725697"/>
                      <a:gd name="connsiteY54-34314" fmla="*/ 445034 h 1583132"/>
                      <a:gd name="connsiteX55-34315" fmla="*/ 2088642 w 2725697"/>
                      <a:gd name="connsiteY55-34316" fmla="*/ 348969 h 1583132"/>
                      <a:gd name="connsiteX56-34317" fmla="*/ 2085084 w 2725697"/>
                      <a:gd name="connsiteY56-34318" fmla="*/ 299157 h 1583132"/>
                      <a:gd name="connsiteX57-34319" fmla="*/ 2149127 w 2725697"/>
                      <a:gd name="connsiteY57-34320" fmla="*/ 267135 h 1583132"/>
                      <a:gd name="connsiteX58-34321" fmla="*/ 2170475 w 2725697"/>
                      <a:gd name="connsiteY58-34322" fmla="*/ 224440 h 1583132"/>
                      <a:gd name="connsiteX59-34323" fmla="*/ 2163359 w 2725697"/>
                      <a:gd name="connsiteY59-34324" fmla="*/ 142606 h 1583132"/>
                      <a:gd name="connsiteX60-34325" fmla="*/ 2191823 w 2725697"/>
                      <a:gd name="connsiteY60-34326" fmla="*/ 96353 h 1583132"/>
                      <a:gd name="connsiteX61-34327" fmla="*/ 2255867 w 2725697"/>
                      <a:gd name="connsiteY61-34328" fmla="*/ 92795 h 1583132"/>
                      <a:gd name="connsiteX62-34329" fmla="*/ 2302120 w 2725697"/>
                      <a:gd name="connsiteY62-34330" fmla="*/ 64331 h 1583132"/>
                      <a:gd name="connsiteX63-34331" fmla="*/ 2351932 w 2725697"/>
                      <a:gd name="connsiteY63-34332" fmla="*/ 28751 h 1583132"/>
                      <a:gd name="connsiteX64-34333" fmla="*/ 2387512 w 2725697"/>
                      <a:gd name="connsiteY64-34334" fmla="*/ 287 h 1583132"/>
                      <a:gd name="connsiteX65-34335" fmla="*/ 2430208 w 2725697"/>
                      <a:gd name="connsiteY65-34336" fmla="*/ 46541 h 1583132"/>
                      <a:gd name="connsiteX66-34337" fmla="*/ 2476461 w 2725697"/>
                      <a:gd name="connsiteY66-34338" fmla="*/ 128374 h 1583132"/>
                      <a:gd name="connsiteX67-34339" fmla="*/ 2494251 w 2725697"/>
                      <a:gd name="connsiteY67-34340" fmla="*/ 160396 h 1583132"/>
                      <a:gd name="connsiteX68-34341" fmla="*/ 2544063 w 2725697"/>
                      <a:gd name="connsiteY68-34342" fmla="*/ 139048 h 1583132"/>
                      <a:gd name="connsiteX69-34343" fmla="*/ 2604548 w 2725697"/>
                      <a:gd name="connsiteY69-34344" fmla="*/ 114142 h 1583132"/>
                      <a:gd name="connsiteX70-34345" fmla="*/ 2615222 w 2725697"/>
                      <a:gd name="connsiteY70-34346" fmla="*/ 156838 h 1583132"/>
                      <a:gd name="connsiteX71-34347" fmla="*/ 2668592 w 2725697"/>
                      <a:gd name="connsiteY71-34348" fmla="*/ 149722 h 1583132"/>
                      <a:gd name="connsiteX72-34349" fmla="*/ 2704172 w 2725697"/>
                      <a:gd name="connsiteY72-34350" fmla="*/ 156838 h 1583132"/>
                      <a:gd name="connsiteX73-34351" fmla="*/ 2725520 w 2725697"/>
                      <a:gd name="connsiteY73-34352" fmla="*/ 195976 h 1583132"/>
                      <a:gd name="connsiteX74-34353" fmla="*/ 2711288 w 2725697"/>
                      <a:gd name="connsiteY74-34354" fmla="*/ 227998 h 1583132"/>
                      <a:gd name="connsiteX75-34355" fmla="*/ 2661476 w 2725697"/>
                      <a:gd name="connsiteY75-34356" fmla="*/ 302715 h 1583132"/>
                      <a:gd name="connsiteX76-34357" fmla="*/ 2636570 w 2725697"/>
                      <a:gd name="connsiteY76-34358" fmla="*/ 341853 h 1583132"/>
                      <a:gd name="connsiteX77-34359" fmla="*/ 2618780 w 2725697"/>
                      <a:gd name="connsiteY77-34360" fmla="*/ 391665 h 1583132"/>
                      <a:gd name="connsiteX78-34361" fmla="*/ 2604548 w 2725697"/>
                      <a:gd name="connsiteY78-34362" fmla="*/ 416570 h 1583132"/>
                      <a:gd name="connsiteX79-34363" fmla="*/ 2636570 w 2725697"/>
                      <a:gd name="connsiteY79-34364" fmla="*/ 441476 h 1583132"/>
                      <a:gd name="connsiteX80-34365" fmla="*/ 2611664 w 2725697"/>
                      <a:gd name="connsiteY80-34366" fmla="*/ 494846 h 1583132"/>
                      <a:gd name="connsiteX81-34367" fmla="*/ 2633012 w 2725697"/>
                      <a:gd name="connsiteY81-34368" fmla="*/ 548216 h 1583132"/>
                      <a:gd name="connsiteX82-34369" fmla="*/ 2590316 w 2725697"/>
                      <a:gd name="connsiteY82-34370" fmla="*/ 537542 h 1583132"/>
                      <a:gd name="connsiteX83-34371" fmla="*/ 2544063 w 2725697"/>
                      <a:gd name="connsiteY83-34372" fmla="*/ 526868 h 1583132"/>
                      <a:gd name="connsiteX84-34373" fmla="*/ 2572527 w 2725697"/>
                      <a:gd name="connsiteY84-34374" fmla="*/ 558889 h 1583132"/>
                      <a:gd name="connsiteX85-34375" fmla="*/ 2544063 w 2725697"/>
                      <a:gd name="connsiteY85-34376" fmla="*/ 605143 h 1583132"/>
                      <a:gd name="connsiteX86-34377" fmla="*/ 2522715 w 2725697"/>
                      <a:gd name="connsiteY86-34378" fmla="*/ 612259 h 1583132"/>
                      <a:gd name="connsiteX87-34379" fmla="*/ 2512041 w 2725697"/>
                      <a:gd name="connsiteY87-34380" fmla="*/ 644281 h 1583132"/>
                      <a:gd name="connsiteX88-34381" fmla="*/ 2476461 w 2725697"/>
                      <a:gd name="connsiteY88-34382" fmla="*/ 676303 h 1583132"/>
                      <a:gd name="connsiteX89-34383" fmla="*/ 2462229 w 2725697"/>
                      <a:gd name="connsiteY89-34384" fmla="*/ 708324 h 1583132"/>
                      <a:gd name="connsiteX90-34385" fmla="*/ 2426650 w 2725697"/>
                      <a:gd name="connsiteY90-34386" fmla="*/ 711882 h 1583132"/>
                      <a:gd name="connsiteX91-34387" fmla="*/ 2394628 w 2725697"/>
                      <a:gd name="connsiteY91-34388" fmla="*/ 715440 h 1583132"/>
                      <a:gd name="connsiteX92-34389" fmla="*/ 2380396 w 2725697"/>
                      <a:gd name="connsiteY92-34390" fmla="*/ 754578 h 1583132"/>
                      <a:gd name="connsiteX93-34391" fmla="*/ 2376838 w 2725697"/>
                      <a:gd name="connsiteY93-34392" fmla="*/ 768810 h 1583132"/>
                      <a:gd name="connsiteX94-34393" fmla="*/ 2337700 w 2725697"/>
                      <a:gd name="connsiteY94-34394" fmla="*/ 825738 h 1583132"/>
                      <a:gd name="connsiteX95-34395" fmla="*/ 2302120 w 2725697"/>
                      <a:gd name="connsiteY95-34396" fmla="*/ 847086 h 1583132"/>
                      <a:gd name="connsiteX96-34397" fmla="*/ 2291446 w 2725697"/>
                      <a:gd name="connsiteY96-34398" fmla="*/ 847086 h 1583132"/>
                      <a:gd name="connsiteX97-34399" fmla="*/ 2270099 w 2725697"/>
                      <a:gd name="connsiteY97-34400" fmla="*/ 871991 h 1583132"/>
                      <a:gd name="connsiteX98-34401" fmla="*/ 2248751 w 2725697"/>
                      <a:gd name="connsiteY98-34402" fmla="*/ 879107 h 1583132"/>
                      <a:gd name="connsiteX99-34403" fmla="*/ 2216729 w 2725697"/>
                      <a:gd name="connsiteY99-34404" fmla="*/ 900455 h 1583132"/>
                      <a:gd name="connsiteX100-34405" fmla="*/ 2174033 w 2725697"/>
                      <a:gd name="connsiteY100-34406" fmla="*/ 907571 h 1583132"/>
                      <a:gd name="connsiteX101-34407" fmla="*/ 2145569 w 2725697"/>
                      <a:gd name="connsiteY101-34408" fmla="*/ 985847 h 1583132"/>
                      <a:gd name="connsiteX102-34409" fmla="*/ 2113548 w 2725697"/>
                      <a:gd name="connsiteY102-34410" fmla="*/ 1039216 h 1583132"/>
                      <a:gd name="connsiteX103-34411" fmla="*/ 2077968 w 2725697"/>
                      <a:gd name="connsiteY103-34412" fmla="*/ 1042774 h 1583132"/>
                      <a:gd name="connsiteX104-34413" fmla="*/ 2053062 w 2725697"/>
                      <a:gd name="connsiteY104-34414" fmla="*/ 1057006 h 1583132"/>
                      <a:gd name="connsiteX105-34415" fmla="*/ 2024598 w 2725697"/>
                      <a:gd name="connsiteY105-34416" fmla="*/ 1064122 h 1583132"/>
                      <a:gd name="connsiteX106-34417" fmla="*/ 1978344 w 2725697"/>
                      <a:gd name="connsiteY106-34418" fmla="*/ 1081912 h 1583132"/>
                      <a:gd name="connsiteX107-34419" fmla="*/ 1960555 w 2725697"/>
                      <a:gd name="connsiteY107-34420" fmla="*/ 1060564 h 1583132"/>
                      <a:gd name="connsiteX108-34421" fmla="*/ 1946323 w 2725697"/>
                      <a:gd name="connsiteY108-34422" fmla="*/ 1081912 h 1583132"/>
                      <a:gd name="connsiteX109-34423" fmla="*/ 1935649 w 2725697"/>
                      <a:gd name="connsiteY109-34424" fmla="*/ 1106818 h 1583132"/>
                      <a:gd name="connsiteX110-34425" fmla="*/ 1900069 w 2725697"/>
                      <a:gd name="connsiteY110-34426" fmla="*/ 1081912 h 1583132"/>
                      <a:gd name="connsiteX111-34427" fmla="*/ 1864489 w 2725697"/>
                      <a:gd name="connsiteY111-34428" fmla="*/ 1089028 h 1583132"/>
                      <a:gd name="connsiteX112-34429" fmla="*/ 1821794 w 2725697"/>
                      <a:gd name="connsiteY112-34430" fmla="*/ 1117492 h 1583132"/>
                      <a:gd name="connsiteX113-34431" fmla="*/ 1793330 w 2725697"/>
                      <a:gd name="connsiteY113-34432" fmla="*/ 1103260 h 1583132"/>
                      <a:gd name="connsiteX114-34433" fmla="*/ 1800446 w 2725697"/>
                      <a:gd name="connsiteY114-34434" fmla="*/ 1078354 h 1583132"/>
                      <a:gd name="connsiteX115-34435" fmla="*/ 1761308 w 2725697"/>
                      <a:gd name="connsiteY115-34436" fmla="*/ 1106818 h 1583132"/>
                      <a:gd name="connsiteX116-34437" fmla="*/ 1761308 w 2725697"/>
                      <a:gd name="connsiteY116-34438" fmla="*/ 1138840 h 1583132"/>
                      <a:gd name="connsiteX117-34439" fmla="*/ 1743518 w 2725697"/>
                      <a:gd name="connsiteY117-34440" fmla="*/ 1128166 h 1583132"/>
                      <a:gd name="connsiteX118-34441" fmla="*/ 1729286 w 2725697"/>
                      <a:gd name="connsiteY118-34442" fmla="*/ 1149514 h 1583132"/>
                      <a:gd name="connsiteX119-34443" fmla="*/ 1722170 w 2725697"/>
                      <a:gd name="connsiteY119-34444" fmla="*/ 1188651 h 1583132"/>
                      <a:gd name="connsiteX120-34445" fmla="*/ 1658127 w 2725697"/>
                      <a:gd name="connsiteY120-34446" fmla="*/ 1188651 h 1583132"/>
                      <a:gd name="connsiteX121-34447" fmla="*/ 1654569 w 2725697"/>
                      <a:gd name="connsiteY121-34448" fmla="*/ 1142398 h 1583132"/>
                      <a:gd name="connsiteX122-34449" fmla="*/ 1594083 w 2725697"/>
                      <a:gd name="connsiteY122-34450" fmla="*/ 1081912 h 1583132"/>
                      <a:gd name="connsiteX123-34451" fmla="*/ 1583409 w 2725697"/>
                      <a:gd name="connsiteY123-34452" fmla="*/ 1053448 h 1583132"/>
                      <a:gd name="connsiteX124-34453" fmla="*/ 1597641 w 2725697"/>
                      <a:gd name="connsiteY124-34454" fmla="*/ 1113934 h 1583132"/>
                      <a:gd name="connsiteX125-34455" fmla="*/ 1569177 w 2725697"/>
                      <a:gd name="connsiteY125-34456" fmla="*/ 1103260 h 1583132"/>
                      <a:gd name="connsiteX126-34457" fmla="*/ 1601199 w 2725697"/>
                      <a:gd name="connsiteY126-34458" fmla="*/ 1174419 h 1583132"/>
                      <a:gd name="connsiteX127-34459" fmla="*/ 1586967 w 2725697"/>
                      <a:gd name="connsiteY127-34460" fmla="*/ 1213557 h 1583132"/>
                      <a:gd name="connsiteX128-34461" fmla="*/ 1572735 w 2725697"/>
                      <a:gd name="connsiteY128-34462" fmla="*/ 1217115 h 1583132"/>
                      <a:gd name="connsiteX129-34463" fmla="*/ 1544271 w 2725697"/>
                      <a:gd name="connsiteY129-34464" fmla="*/ 1192209 h 1583132"/>
                      <a:gd name="connsiteX130-34465" fmla="*/ 1530039 w 2725697"/>
                      <a:gd name="connsiteY130-34466" fmla="*/ 1224231 h 1583132"/>
                      <a:gd name="connsiteX131-34467" fmla="*/ 1505134 w 2725697"/>
                      <a:gd name="connsiteY131-34468" fmla="*/ 1217115 h 1583132"/>
                      <a:gd name="connsiteX132-34469" fmla="*/ 1501576 w 2725697"/>
                      <a:gd name="connsiteY132-34470" fmla="*/ 1181535 h 1583132"/>
                      <a:gd name="connsiteX133-34471" fmla="*/ 1494460 w 2725697"/>
                      <a:gd name="connsiteY133-34472" fmla="*/ 1266927 h 1583132"/>
                      <a:gd name="connsiteX134-34473" fmla="*/ 1451764 w 2725697"/>
                      <a:gd name="connsiteY134-34474" fmla="*/ 1274043 h 1583132"/>
                      <a:gd name="connsiteX135-34475" fmla="*/ 1430416 w 2725697"/>
                      <a:gd name="connsiteY135-34476" fmla="*/ 1288275 h 1583132"/>
                      <a:gd name="connsiteX136-34477" fmla="*/ 1398394 w 2725697"/>
                      <a:gd name="connsiteY136-34478" fmla="*/ 1277601 h 1583132"/>
                      <a:gd name="connsiteX137-34479" fmla="*/ 1362815 w 2725697"/>
                      <a:gd name="connsiteY137-34480" fmla="*/ 1302507 h 1583132"/>
                      <a:gd name="connsiteX138-34481" fmla="*/ 1323677 w 2725697"/>
                      <a:gd name="connsiteY138-34482" fmla="*/ 1284717 h 1583132"/>
                      <a:gd name="connsiteX139-34483" fmla="*/ 1313003 w 2725697"/>
                      <a:gd name="connsiteY139-34484" fmla="*/ 1295391 h 1583132"/>
                      <a:gd name="connsiteX140-34485" fmla="*/ 1288097 w 2725697"/>
                      <a:gd name="connsiteY140-34486" fmla="*/ 1330970 h 1583132"/>
                      <a:gd name="connsiteX141-34487" fmla="*/ 1277423 w 2725697"/>
                      <a:gd name="connsiteY141-34488" fmla="*/ 1309623 h 1583132"/>
                      <a:gd name="connsiteX142-34489" fmla="*/ 1270307 w 2725697"/>
                      <a:gd name="connsiteY142-34490" fmla="*/ 1291833 h 1583132"/>
                      <a:gd name="connsiteX143-34491" fmla="*/ 1256075 w 2725697"/>
                      <a:gd name="connsiteY143-34492" fmla="*/ 1330970 h 1583132"/>
                      <a:gd name="connsiteX144-34493" fmla="*/ 1188474 w 2725697"/>
                      <a:gd name="connsiteY144-34494" fmla="*/ 1338086 h 1583132"/>
                      <a:gd name="connsiteX145-34495" fmla="*/ 1156452 w 2725697"/>
                      <a:gd name="connsiteY145-34496" fmla="*/ 1359434 h 1583132"/>
                      <a:gd name="connsiteX146-34497" fmla="*/ 1088850 w 2725697"/>
                      <a:gd name="connsiteY146-34498" fmla="*/ 1387898 h 1583132"/>
                      <a:gd name="connsiteX147-34499" fmla="*/ 1046155 w 2725697"/>
                      <a:gd name="connsiteY147-34500" fmla="*/ 1430594 h 1583132"/>
                      <a:gd name="connsiteX148-34501" fmla="*/ 978553 w 2725697"/>
                      <a:gd name="connsiteY148-34502" fmla="*/ 1437710 h 1583132"/>
                      <a:gd name="connsiteX149-34503" fmla="*/ 1024807 w 2725697"/>
                      <a:gd name="connsiteY149-34504" fmla="*/ 1476847 h 1583132"/>
                      <a:gd name="connsiteX150-34505" fmla="*/ 1017691 w 2725697"/>
                      <a:gd name="connsiteY150-34506" fmla="*/ 1501753 h 1583132"/>
                      <a:gd name="connsiteX151-34507" fmla="*/ 1042597 w 2725697"/>
                      <a:gd name="connsiteY151-34508" fmla="*/ 1537333 h 1583132"/>
                      <a:gd name="connsiteX152-34509" fmla="*/ 992785 w 2725697"/>
                      <a:gd name="connsiteY152-34510" fmla="*/ 1576471 h 1583132"/>
                      <a:gd name="connsiteX153-34511" fmla="*/ 925183 w 2725697"/>
                      <a:gd name="connsiteY153-34512" fmla="*/ 1580029 h 1583132"/>
                      <a:gd name="connsiteX154-34513" fmla="*/ 910951 w 2725697"/>
                      <a:gd name="connsiteY154-34514" fmla="*/ 1544449 h 1583132"/>
                      <a:gd name="connsiteX155-34515" fmla="*/ 882488 w 2725697"/>
                      <a:gd name="connsiteY155-34516" fmla="*/ 1473289 h 1583132"/>
                      <a:gd name="connsiteX156-34517" fmla="*/ 889604 w 2725697"/>
                      <a:gd name="connsiteY156-34518" fmla="*/ 1419920 h 1583132"/>
                      <a:gd name="connsiteX157-34519" fmla="*/ 903836 w 2725697"/>
                      <a:gd name="connsiteY157-34520" fmla="*/ 1355876 h 1583132"/>
                      <a:gd name="connsiteX158-34521" fmla="*/ 921625 w 2725697"/>
                      <a:gd name="connsiteY158-34522" fmla="*/ 1355876 h 1583132"/>
                      <a:gd name="connsiteX159-34523" fmla="*/ 889604 w 2725697"/>
                      <a:gd name="connsiteY159-34524" fmla="*/ 1334528 h 1583132"/>
                      <a:gd name="connsiteX160-34525" fmla="*/ 861140 w 2725697"/>
                      <a:gd name="connsiteY160-34526" fmla="*/ 1355876 h 1583132"/>
                      <a:gd name="connsiteX161-34527" fmla="*/ 782864 w 2725697"/>
                      <a:gd name="connsiteY161-34528" fmla="*/ 1362992 h 1583132"/>
                      <a:gd name="connsiteX162-34529" fmla="*/ 772190 w 2725697"/>
                      <a:gd name="connsiteY162-34530" fmla="*/ 1338086 h 1583132"/>
                      <a:gd name="connsiteX163-34531" fmla="*/ 722379 w 2725697"/>
                      <a:gd name="connsiteY163-34532" fmla="*/ 1320296 h 1583132"/>
                      <a:gd name="connsiteX164-34533" fmla="*/ 690357 w 2725697"/>
                      <a:gd name="connsiteY164-34534" fmla="*/ 1263369 h 1583132"/>
                      <a:gd name="connsiteX165-34535" fmla="*/ 686799 w 2725697"/>
                      <a:gd name="connsiteY165-34536" fmla="*/ 1309623 h 1583132"/>
                      <a:gd name="connsiteX166-34537" fmla="*/ 665451 w 2725697"/>
                      <a:gd name="connsiteY166-34538" fmla="*/ 1316738 h 1583132"/>
                      <a:gd name="connsiteX167-34539" fmla="*/ 640545 w 2725697"/>
                      <a:gd name="connsiteY167-34540" fmla="*/ 1309623 h 1583132"/>
                      <a:gd name="connsiteX168-34541" fmla="*/ 622755 w 2725697"/>
                      <a:gd name="connsiteY168-34542" fmla="*/ 1327412 h 1583132"/>
                      <a:gd name="connsiteX169-34543" fmla="*/ 583618 w 2725697"/>
                      <a:gd name="connsiteY169-34544" fmla="*/ 1330970 h 1583132"/>
                      <a:gd name="connsiteX170-34545" fmla="*/ 548038 w 2725697"/>
                      <a:gd name="connsiteY170-34546" fmla="*/ 1298949 h 1583132"/>
                      <a:gd name="connsiteX171-34547" fmla="*/ 501784 w 2725697"/>
                      <a:gd name="connsiteY171-34548" fmla="*/ 1313181 h 1583132"/>
                      <a:gd name="connsiteX172-34549" fmla="*/ 444857 w 2725697"/>
                      <a:gd name="connsiteY172-34550" fmla="*/ 1288275 h 1583132"/>
                      <a:gd name="connsiteX173-34551" fmla="*/ 398603 w 2725697"/>
                      <a:gd name="connsiteY173-34552" fmla="*/ 1259811 h 1583132"/>
                      <a:gd name="connsiteX174-34553" fmla="*/ 341675 w 2725697"/>
                      <a:gd name="connsiteY174-34554" fmla="*/ 1249137 h 1583132"/>
                      <a:gd name="connsiteX175-34555" fmla="*/ 345233 w 2725697"/>
                      <a:gd name="connsiteY175-34556" fmla="*/ 1185093 h 1583132"/>
                      <a:gd name="connsiteX176-34557" fmla="*/ 334559 w 2725697"/>
                      <a:gd name="connsiteY176-34558" fmla="*/ 1138840 h 1583132"/>
                      <a:gd name="connsiteX177-34559" fmla="*/ 363023 w 2725697"/>
                      <a:gd name="connsiteY177-34560" fmla="*/ 1103260 h 1583132"/>
                      <a:gd name="connsiteX178-34561" fmla="*/ 338117 w 2725697"/>
                      <a:gd name="connsiteY178-34562" fmla="*/ 1064122 h 1583132"/>
                      <a:gd name="connsiteX179-34563" fmla="*/ 291864 w 2725697"/>
                      <a:gd name="connsiteY179-34564" fmla="*/ 1078354 h 1583132"/>
                      <a:gd name="connsiteX180-34565" fmla="*/ 266958 w 2725697"/>
                      <a:gd name="connsiteY180-34566" fmla="*/ 1053448 h 1583132"/>
                      <a:gd name="connsiteX181-34567" fmla="*/ 224262 w 2725697"/>
                      <a:gd name="connsiteY181-34568" fmla="*/ 1060564 h 1583132"/>
                      <a:gd name="connsiteX182-34569" fmla="*/ 167334 w 2725697"/>
                      <a:gd name="connsiteY182-34570" fmla="*/ 1039216 h 1583132"/>
                      <a:gd name="connsiteX183-34571" fmla="*/ 145987 w 2725697"/>
                      <a:gd name="connsiteY183-34572" fmla="*/ 1007195 h 1583132"/>
                      <a:gd name="connsiteX184-34573" fmla="*/ 192240 w 2725697"/>
                      <a:gd name="connsiteY184-34574" fmla="*/ 964499 h 1583132"/>
                      <a:gd name="connsiteX185-34575" fmla="*/ 231378 w 2725697"/>
                      <a:gd name="connsiteY185-34576" fmla="*/ 943151 h 1583132"/>
                      <a:gd name="connsiteX186-34577" fmla="*/ 263400 w 2725697"/>
                      <a:gd name="connsiteY186-34578" fmla="*/ 957383 h 1583132"/>
                      <a:gd name="connsiteX187-34579" fmla="*/ 281190 w 2725697"/>
                      <a:gd name="connsiteY187-34580" fmla="*/ 893339 h 1583132"/>
                      <a:gd name="connsiteX188-34581" fmla="*/ 256284 w 2725697"/>
                      <a:gd name="connsiteY188-34582" fmla="*/ 832854 h 1583132"/>
                      <a:gd name="connsiteX189-34583" fmla="*/ 217146 w 2725697"/>
                      <a:gd name="connsiteY189-34584" fmla="*/ 847086 h 1583132"/>
                      <a:gd name="connsiteX190-34585" fmla="*/ 192240 w 2725697"/>
                      <a:gd name="connsiteY190-34586" fmla="*/ 829296 h 1583132"/>
                      <a:gd name="connsiteX191-34587" fmla="*/ 167334 w 2725697"/>
                      <a:gd name="connsiteY191-34588" fmla="*/ 847086 h 1583132"/>
                      <a:gd name="connsiteX192-34589" fmla="*/ 121081 w 2725697"/>
                      <a:gd name="connsiteY192-34590" fmla="*/ 829296 h 1583132"/>
                      <a:gd name="connsiteX193-34591" fmla="*/ 106849 w 2725697"/>
                      <a:gd name="connsiteY193-34592" fmla="*/ 807948 h 1583132"/>
                      <a:gd name="connsiteX194-34593" fmla="*/ 92617 w 2725697"/>
                      <a:gd name="connsiteY194-34594" fmla="*/ 772368 h 1583132"/>
                      <a:gd name="connsiteX195-34595" fmla="*/ 39247 w 2725697"/>
                      <a:gd name="connsiteY195-34596" fmla="*/ 758136 h 1583132"/>
                      <a:gd name="connsiteX196-34597" fmla="*/ 21457 w 2725697"/>
                      <a:gd name="connsiteY196-34598" fmla="*/ 765252 h 1583132"/>
                      <a:gd name="connsiteX197-34599" fmla="*/ 109 w 2725697"/>
                      <a:gd name="connsiteY197-34600" fmla="*/ 718998 h 1583132"/>
                      <a:gd name="connsiteX198-34601" fmla="*/ 31041 w 2725697"/>
                      <a:gd name="connsiteY198-34602" fmla="*/ 696585 h 1583132"/>
                      <a:gd name="connsiteX199-34603" fmla="*/ 66830 w 2725697"/>
                      <a:gd name="connsiteY199-34604" fmla="*/ 689296 h 1583132"/>
                      <a:gd name="connsiteX200-34605" fmla="*/ 79885 w 2725697"/>
                      <a:gd name="connsiteY200-34606" fmla="*/ 664619 h 1583132"/>
                      <a:gd name="connsiteX201-34607" fmla="*/ 104831 w 2725697"/>
                      <a:gd name="connsiteY201-34608" fmla="*/ 652768 h 1583132"/>
                      <a:gd name="connsiteX202-34609" fmla="*/ 152709 w 2725697"/>
                      <a:gd name="connsiteY202-34610" fmla="*/ 674310 h 1583132"/>
                      <a:gd name="connsiteX203-34611" fmla="*/ 207583 w 2725697"/>
                      <a:gd name="connsiteY203-34612" fmla="*/ 698821 h 1583132"/>
                      <a:gd name="connsiteX204-34613" fmla="*/ 250525 w 2725697"/>
                      <a:gd name="connsiteY204-34614" fmla="*/ 710726 h 1583132"/>
                      <a:gd name="connsiteX205-34615" fmla="*/ 281537 w 2725697"/>
                      <a:gd name="connsiteY205-34616" fmla="*/ 670246 h 1583132"/>
                      <a:gd name="connsiteX206-34617" fmla="*/ 348335 w 2725697"/>
                      <a:gd name="connsiteY206-34618" fmla="*/ 639290 h 1583132"/>
                      <a:gd name="connsiteX207-34619" fmla="*/ 403205 w 2725697"/>
                      <a:gd name="connsiteY207-34620" fmla="*/ 615477 h 1583132"/>
                      <a:gd name="connsiteX208-34621" fmla="*/ 424675 w 2725697"/>
                      <a:gd name="connsiteY208-34622" fmla="*/ 574996 h 1583132"/>
                      <a:gd name="connsiteX209-34623" fmla="*/ 451242 w 2725697"/>
                      <a:gd name="connsiteY209-34624" fmla="*/ 564940 h 1583132"/>
                      <a:gd name="connsiteX0-34625" fmla="*/ 451242 w 2725697"/>
                      <a:gd name="connsiteY0-34626" fmla="*/ 564940 h 1583132"/>
                      <a:gd name="connsiteX1-34627" fmla="*/ 491473 w 2725697"/>
                      <a:gd name="connsiteY1-34628" fmla="*/ 594046 h 1583132"/>
                      <a:gd name="connsiteX2-34629" fmla="*/ 493860 w 2725697"/>
                      <a:gd name="connsiteY2-34630" fmla="*/ 625002 h 1583132"/>
                      <a:gd name="connsiteX3-34631" fmla="*/ 522487 w 2725697"/>
                      <a:gd name="connsiteY3-34632" fmla="*/ 613096 h 1583132"/>
                      <a:gd name="connsiteX4-34633" fmla="*/ 560658 w 2725697"/>
                      <a:gd name="connsiteY4-34634" fmla="*/ 644052 h 1583132"/>
                      <a:gd name="connsiteX5-34635" fmla="*/ 601213 w 2725697"/>
                      <a:gd name="connsiteY5-34636" fmla="*/ 634527 h 1583132"/>
                      <a:gd name="connsiteX6-34637" fmla="*/ 641769 w 2725697"/>
                      <a:gd name="connsiteY6-34638" fmla="*/ 572615 h 1583132"/>
                      <a:gd name="connsiteX7-34639" fmla="*/ 701410 w 2725697"/>
                      <a:gd name="connsiteY7-34640" fmla="*/ 603571 h 1583132"/>
                      <a:gd name="connsiteX8-34641" fmla="*/ 713338 w 2725697"/>
                      <a:gd name="connsiteY8-34642" fmla="*/ 560708 h 1583132"/>
                      <a:gd name="connsiteX9-34643" fmla="*/ 768207 w 2725697"/>
                      <a:gd name="connsiteY9-34644" fmla="*/ 572615 h 1583132"/>
                      <a:gd name="connsiteX10-34645" fmla="*/ 763437 w 2725697"/>
                      <a:gd name="connsiteY10-34646" fmla="*/ 529752 h 1583132"/>
                      <a:gd name="connsiteX11-34647" fmla="*/ 813535 w 2725697"/>
                      <a:gd name="connsiteY11-34648" fmla="*/ 534515 h 1583132"/>
                      <a:gd name="connsiteX12-34649" fmla="*/ 896720 w 2725697"/>
                      <a:gd name="connsiteY12-34650" fmla="*/ 498404 h 1583132"/>
                      <a:gd name="connsiteX13-34651" fmla="*/ 918067 w 2725697"/>
                      <a:gd name="connsiteY13-34652" fmla="*/ 530426 h 1583132"/>
                      <a:gd name="connsiteX14-34653" fmla="*/ 946531 w 2725697"/>
                      <a:gd name="connsiteY14-34654" fmla="*/ 477056 h 1583132"/>
                      <a:gd name="connsiteX15-34655" fmla="*/ 989227 w 2725697"/>
                      <a:gd name="connsiteY15-34656" fmla="*/ 487730 h 1583132"/>
                      <a:gd name="connsiteX16-34657" fmla="*/ 1024807 w 2725697"/>
                      <a:gd name="connsiteY16-34658" fmla="*/ 473498 h 1583132"/>
                      <a:gd name="connsiteX17-34659" fmla="*/ 1063944 w 2725697"/>
                      <a:gd name="connsiteY17-34660" fmla="*/ 441476 h 1583132"/>
                      <a:gd name="connsiteX18-34661" fmla="*/ 1113756 w 2725697"/>
                      <a:gd name="connsiteY18-34662" fmla="*/ 448592 h 1583132"/>
                      <a:gd name="connsiteX19-34663" fmla="*/ 1152894 w 2725697"/>
                      <a:gd name="connsiteY19-34664" fmla="*/ 437918 h 1583132"/>
                      <a:gd name="connsiteX20-34665" fmla="*/ 1163568 w 2725697"/>
                      <a:gd name="connsiteY20-34666" fmla="*/ 494846 h 1583132"/>
                      <a:gd name="connsiteX21-34667" fmla="*/ 1192032 w 2725697"/>
                      <a:gd name="connsiteY21-34668" fmla="*/ 519752 h 1583132"/>
                      <a:gd name="connsiteX22-34669" fmla="*/ 1188474 w 2725697"/>
                      <a:gd name="connsiteY22-34670" fmla="*/ 562447 h 1583132"/>
                      <a:gd name="connsiteX23-34671" fmla="*/ 1181358 w 2725697"/>
                      <a:gd name="connsiteY23-34672" fmla="*/ 601585 h 1583132"/>
                      <a:gd name="connsiteX24-34673" fmla="*/ 1156452 w 2725697"/>
                      <a:gd name="connsiteY24-34674" fmla="*/ 626491 h 1583132"/>
                      <a:gd name="connsiteX25-34675" fmla="*/ 1120872 w 2725697"/>
                      <a:gd name="connsiteY25-34676" fmla="*/ 679861 h 1583132"/>
                      <a:gd name="connsiteX26-34677" fmla="*/ 1145778 w 2725697"/>
                      <a:gd name="connsiteY26-34678" fmla="*/ 694093 h 1583132"/>
                      <a:gd name="connsiteX27-34679" fmla="*/ 1188474 w 2725697"/>
                      <a:gd name="connsiteY27-34680" fmla="*/ 665629 h 1583132"/>
                      <a:gd name="connsiteX28-34681" fmla="*/ 1224053 w 2725697"/>
                      <a:gd name="connsiteY28-34682" fmla="*/ 733230 h 1583132"/>
                      <a:gd name="connsiteX29-34683" fmla="*/ 1259633 w 2725697"/>
                      <a:gd name="connsiteY29-34684" fmla="*/ 736788 h 1583132"/>
                      <a:gd name="connsiteX30-34685" fmla="*/ 1305887 w 2725697"/>
                      <a:gd name="connsiteY30-34686" fmla="*/ 747462 h 1583132"/>
                      <a:gd name="connsiteX31-34687" fmla="*/ 1341467 w 2725697"/>
                      <a:gd name="connsiteY31-34688" fmla="*/ 690535 h 1583132"/>
                      <a:gd name="connsiteX32-34689" fmla="*/ 1380604 w 2725697"/>
                      <a:gd name="connsiteY32-34690" fmla="*/ 665629 h 1583132"/>
                      <a:gd name="connsiteX33-34691" fmla="*/ 1433974 w 2725697"/>
                      <a:gd name="connsiteY33-34692" fmla="*/ 690535 h 1583132"/>
                      <a:gd name="connsiteX34-34693" fmla="*/ 1462438 w 2725697"/>
                      <a:gd name="connsiteY34-34694" fmla="*/ 704767 h 1583132"/>
                      <a:gd name="connsiteX35-34695" fmla="*/ 1487344 w 2725697"/>
                      <a:gd name="connsiteY35-34696" fmla="*/ 694093 h 1583132"/>
                      <a:gd name="connsiteX36-34697" fmla="*/ 1476670 w 2725697"/>
                      <a:gd name="connsiteY36-34698" fmla="*/ 654955 h 1583132"/>
                      <a:gd name="connsiteX37-34699" fmla="*/ 1480228 w 2725697"/>
                      <a:gd name="connsiteY37-34700" fmla="*/ 612259 h 1583132"/>
                      <a:gd name="connsiteX38-34701" fmla="*/ 1515808 w 2725697"/>
                      <a:gd name="connsiteY38-34702" fmla="*/ 580237 h 1583132"/>
                      <a:gd name="connsiteX39-34703" fmla="*/ 1586967 w 2725697"/>
                      <a:gd name="connsiteY39-34704" fmla="*/ 590911 h 1583132"/>
                      <a:gd name="connsiteX40-34705" fmla="*/ 1654569 w 2725697"/>
                      <a:gd name="connsiteY40-34706" fmla="*/ 615817 h 1583132"/>
                      <a:gd name="connsiteX41-34707" fmla="*/ 1700822 w 2725697"/>
                      <a:gd name="connsiteY41-34708" fmla="*/ 615817 h 1583132"/>
                      <a:gd name="connsiteX42-34709" fmla="*/ 1739960 w 2725697"/>
                      <a:gd name="connsiteY42-34710" fmla="*/ 601585 h 1583132"/>
                      <a:gd name="connsiteX43-34711" fmla="*/ 1757750 w 2725697"/>
                      <a:gd name="connsiteY43-34712" fmla="*/ 598027 h 1583132"/>
                      <a:gd name="connsiteX44-34713" fmla="*/ 1775540 w 2725697"/>
                      <a:gd name="connsiteY44-34714" fmla="*/ 630049 h 1583132"/>
                      <a:gd name="connsiteX45-34715" fmla="*/ 1718612 w 2725697"/>
                      <a:gd name="connsiteY45-34716" fmla="*/ 704767 h 1583132"/>
                      <a:gd name="connsiteX46-34717" fmla="*/ 1704380 w 2725697"/>
                      <a:gd name="connsiteY46-34718" fmla="*/ 747462 h 1583132"/>
                      <a:gd name="connsiteX47-34719" fmla="*/ 1739960 w 2725697"/>
                      <a:gd name="connsiteY47-34720" fmla="*/ 761694 h 1583132"/>
                      <a:gd name="connsiteX48-34721" fmla="*/ 1836025 w 2725697"/>
                      <a:gd name="connsiteY48-34722" fmla="*/ 743904 h 1583132"/>
                      <a:gd name="connsiteX49-34723" fmla="*/ 1889395 w 2725697"/>
                      <a:gd name="connsiteY49-34724" fmla="*/ 708324 h 1583132"/>
                      <a:gd name="connsiteX50-34725" fmla="*/ 1932091 w 2725697"/>
                      <a:gd name="connsiteY50-34726" fmla="*/ 722556 h 1583132"/>
                      <a:gd name="connsiteX51-34727" fmla="*/ 1956997 w 2725697"/>
                      <a:gd name="connsiteY51-34728" fmla="*/ 754578 h 1583132"/>
                      <a:gd name="connsiteX52-34729" fmla="*/ 1992576 w 2725697"/>
                      <a:gd name="connsiteY52-34730" fmla="*/ 715440 h 1583132"/>
                      <a:gd name="connsiteX53-34731" fmla="*/ 2003250 w 2725697"/>
                      <a:gd name="connsiteY53-34732" fmla="*/ 558889 h 1583132"/>
                      <a:gd name="connsiteX54-34733" fmla="*/ 2021040 w 2725697"/>
                      <a:gd name="connsiteY54-34734" fmla="*/ 491288 h 1583132"/>
                      <a:gd name="connsiteX55-34735" fmla="*/ 2070852 w 2725697"/>
                      <a:gd name="connsiteY55-34736" fmla="*/ 445034 h 1583132"/>
                      <a:gd name="connsiteX56-34737" fmla="*/ 2088642 w 2725697"/>
                      <a:gd name="connsiteY56-34738" fmla="*/ 348969 h 1583132"/>
                      <a:gd name="connsiteX57-34739" fmla="*/ 2085084 w 2725697"/>
                      <a:gd name="connsiteY57-34740" fmla="*/ 299157 h 1583132"/>
                      <a:gd name="connsiteX58-34741" fmla="*/ 2149127 w 2725697"/>
                      <a:gd name="connsiteY58-34742" fmla="*/ 267135 h 1583132"/>
                      <a:gd name="connsiteX59-34743" fmla="*/ 2170475 w 2725697"/>
                      <a:gd name="connsiteY59-34744" fmla="*/ 224440 h 1583132"/>
                      <a:gd name="connsiteX60-34745" fmla="*/ 2163359 w 2725697"/>
                      <a:gd name="connsiteY60-34746" fmla="*/ 142606 h 1583132"/>
                      <a:gd name="connsiteX61-34747" fmla="*/ 2191823 w 2725697"/>
                      <a:gd name="connsiteY61-34748" fmla="*/ 96353 h 1583132"/>
                      <a:gd name="connsiteX62-34749" fmla="*/ 2255867 w 2725697"/>
                      <a:gd name="connsiteY62-34750" fmla="*/ 92795 h 1583132"/>
                      <a:gd name="connsiteX63-34751" fmla="*/ 2302120 w 2725697"/>
                      <a:gd name="connsiteY63-34752" fmla="*/ 64331 h 1583132"/>
                      <a:gd name="connsiteX64-34753" fmla="*/ 2351932 w 2725697"/>
                      <a:gd name="connsiteY64-34754" fmla="*/ 28751 h 1583132"/>
                      <a:gd name="connsiteX65-34755" fmla="*/ 2387512 w 2725697"/>
                      <a:gd name="connsiteY65-34756" fmla="*/ 287 h 1583132"/>
                      <a:gd name="connsiteX66-34757" fmla="*/ 2430208 w 2725697"/>
                      <a:gd name="connsiteY66-34758" fmla="*/ 46541 h 1583132"/>
                      <a:gd name="connsiteX67-34759" fmla="*/ 2476461 w 2725697"/>
                      <a:gd name="connsiteY67-34760" fmla="*/ 128374 h 1583132"/>
                      <a:gd name="connsiteX68-34761" fmla="*/ 2494251 w 2725697"/>
                      <a:gd name="connsiteY68-34762" fmla="*/ 160396 h 1583132"/>
                      <a:gd name="connsiteX69-34763" fmla="*/ 2544063 w 2725697"/>
                      <a:gd name="connsiteY69-34764" fmla="*/ 139048 h 1583132"/>
                      <a:gd name="connsiteX70-34765" fmla="*/ 2604548 w 2725697"/>
                      <a:gd name="connsiteY70-34766" fmla="*/ 114142 h 1583132"/>
                      <a:gd name="connsiteX71-34767" fmla="*/ 2615222 w 2725697"/>
                      <a:gd name="connsiteY71-34768" fmla="*/ 156838 h 1583132"/>
                      <a:gd name="connsiteX72-34769" fmla="*/ 2668592 w 2725697"/>
                      <a:gd name="connsiteY72-34770" fmla="*/ 149722 h 1583132"/>
                      <a:gd name="connsiteX73-34771" fmla="*/ 2704172 w 2725697"/>
                      <a:gd name="connsiteY73-34772" fmla="*/ 156838 h 1583132"/>
                      <a:gd name="connsiteX74-34773" fmla="*/ 2725520 w 2725697"/>
                      <a:gd name="connsiteY74-34774" fmla="*/ 195976 h 1583132"/>
                      <a:gd name="connsiteX75-34775" fmla="*/ 2711288 w 2725697"/>
                      <a:gd name="connsiteY75-34776" fmla="*/ 227998 h 1583132"/>
                      <a:gd name="connsiteX76-34777" fmla="*/ 2661476 w 2725697"/>
                      <a:gd name="connsiteY76-34778" fmla="*/ 302715 h 1583132"/>
                      <a:gd name="connsiteX77-34779" fmla="*/ 2636570 w 2725697"/>
                      <a:gd name="connsiteY77-34780" fmla="*/ 341853 h 1583132"/>
                      <a:gd name="connsiteX78-34781" fmla="*/ 2618780 w 2725697"/>
                      <a:gd name="connsiteY78-34782" fmla="*/ 391665 h 1583132"/>
                      <a:gd name="connsiteX79-34783" fmla="*/ 2604548 w 2725697"/>
                      <a:gd name="connsiteY79-34784" fmla="*/ 416570 h 1583132"/>
                      <a:gd name="connsiteX80-34785" fmla="*/ 2636570 w 2725697"/>
                      <a:gd name="connsiteY80-34786" fmla="*/ 441476 h 1583132"/>
                      <a:gd name="connsiteX81-34787" fmla="*/ 2611664 w 2725697"/>
                      <a:gd name="connsiteY81-34788" fmla="*/ 494846 h 1583132"/>
                      <a:gd name="connsiteX82-34789" fmla="*/ 2633012 w 2725697"/>
                      <a:gd name="connsiteY82-34790" fmla="*/ 548216 h 1583132"/>
                      <a:gd name="connsiteX83-34791" fmla="*/ 2590316 w 2725697"/>
                      <a:gd name="connsiteY83-34792" fmla="*/ 537542 h 1583132"/>
                      <a:gd name="connsiteX84-34793" fmla="*/ 2544063 w 2725697"/>
                      <a:gd name="connsiteY84-34794" fmla="*/ 526868 h 1583132"/>
                      <a:gd name="connsiteX85-34795" fmla="*/ 2572527 w 2725697"/>
                      <a:gd name="connsiteY85-34796" fmla="*/ 558889 h 1583132"/>
                      <a:gd name="connsiteX86-34797" fmla="*/ 2544063 w 2725697"/>
                      <a:gd name="connsiteY86-34798" fmla="*/ 605143 h 1583132"/>
                      <a:gd name="connsiteX87-34799" fmla="*/ 2522715 w 2725697"/>
                      <a:gd name="connsiteY87-34800" fmla="*/ 612259 h 1583132"/>
                      <a:gd name="connsiteX88-34801" fmla="*/ 2512041 w 2725697"/>
                      <a:gd name="connsiteY88-34802" fmla="*/ 644281 h 1583132"/>
                      <a:gd name="connsiteX89-34803" fmla="*/ 2476461 w 2725697"/>
                      <a:gd name="connsiteY89-34804" fmla="*/ 676303 h 1583132"/>
                      <a:gd name="connsiteX90-34805" fmla="*/ 2462229 w 2725697"/>
                      <a:gd name="connsiteY90-34806" fmla="*/ 708324 h 1583132"/>
                      <a:gd name="connsiteX91-34807" fmla="*/ 2426650 w 2725697"/>
                      <a:gd name="connsiteY91-34808" fmla="*/ 711882 h 1583132"/>
                      <a:gd name="connsiteX92-34809" fmla="*/ 2394628 w 2725697"/>
                      <a:gd name="connsiteY92-34810" fmla="*/ 715440 h 1583132"/>
                      <a:gd name="connsiteX93-34811" fmla="*/ 2380396 w 2725697"/>
                      <a:gd name="connsiteY93-34812" fmla="*/ 754578 h 1583132"/>
                      <a:gd name="connsiteX94-34813" fmla="*/ 2376838 w 2725697"/>
                      <a:gd name="connsiteY94-34814" fmla="*/ 768810 h 1583132"/>
                      <a:gd name="connsiteX95-34815" fmla="*/ 2337700 w 2725697"/>
                      <a:gd name="connsiteY95-34816" fmla="*/ 825738 h 1583132"/>
                      <a:gd name="connsiteX96-34817" fmla="*/ 2302120 w 2725697"/>
                      <a:gd name="connsiteY96-34818" fmla="*/ 847086 h 1583132"/>
                      <a:gd name="connsiteX97-34819" fmla="*/ 2291446 w 2725697"/>
                      <a:gd name="connsiteY97-34820" fmla="*/ 847086 h 1583132"/>
                      <a:gd name="connsiteX98-34821" fmla="*/ 2270099 w 2725697"/>
                      <a:gd name="connsiteY98-34822" fmla="*/ 871991 h 1583132"/>
                      <a:gd name="connsiteX99-34823" fmla="*/ 2248751 w 2725697"/>
                      <a:gd name="connsiteY99-34824" fmla="*/ 879107 h 1583132"/>
                      <a:gd name="connsiteX100-34825" fmla="*/ 2216729 w 2725697"/>
                      <a:gd name="connsiteY100-34826" fmla="*/ 900455 h 1583132"/>
                      <a:gd name="connsiteX101-34827" fmla="*/ 2174033 w 2725697"/>
                      <a:gd name="connsiteY101-34828" fmla="*/ 907571 h 1583132"/>
                      <a:gd name="connsiteX102-34829" fmla="*/ 2145569 w 2725697"/>
                      <a:gd name="connsiteY102-34830" fmla="*/ 985847 h 1583132"/>
                      <a:gd name="connsiteX103-34831" fmla="*/ 2113548 w 2725697"/>
                      <a:gd name="connsiteY103-34832" fmla="*/ 1039216 h 1583132"/>
                      <a:gd name="connsiteX104-34833" fmla="*/ 2077968 w 2725697"/>
                      <a:gd name="connsiteY104-34834" fmla="*/ 1042774 h 1583132"/>
                      <a:gd name="connsiteX105-34835" fmla="*/ 2053062 w 2725697"/>
                      <a:gd name="connsiteY105-34836" fmla="*/ 1057006 h 1583132"/>
                      <a:gd name="connsiteX106-34837" fmla="*/ 2024598 w 2725697"/>
                      <a:gd name="connsiteY106-34838" fmla="*/ 1064122 h 1583132"/>
                      <a:gd name="connsiteX107-34839" fmla="*/ 1978344 w 2725697"/>
                      <a:gd name="connsiteY107-34840" fmla="*/ 1081912 h 1583132"/>
                      <a:gd name="connsiteX108-34841" fmla="*/ 1960555 w 2725697"/>
                      <a:gd name="connsiteY108-34842" fmla="*/ 1060564 h 1583132"/>
                      <a:gd name="connsiteX109-34843" fmla="*/ 1946323 w 2725697"/>
                      <a:gd name="connsiteY109-34844" fmla="*/ 1081912 h 1583132"/>
                      <a:gd name="connsiteX110-34845" fmla="*/ 1935649 w 2725697"/>
                      <a:gd name="connsiteY110-34846" fmla="*/ 1106818 h 1583132"/>
                      <a:gd name="connsiteX111-34847" fmla="*/ 1900069 w 2725697"/>
                      <a:gd name="connsiteY111-34848" fmla="*/ 1081912 h 1583132"/>
                      <a:gd name="connsiteX112-34849" fmla="*/ 1864489 w 2725697"/>
                      <a:gd name="connsiteY112-34850" fmla="*/ 1089028 h 1583132"/>
                      <a:gd name="connsiteX113-34851" fmla="*/ 1821794 w 2725697"/>
                      <a:gd name="connsiteY113-34852" fmla="*/ 1117492 h 1583132"/>
                      <a:gd name="connsiteX114-34853" fmla="*/ 1793330 w 2725697"/>
                      <a:gd name="connsiteY114-34854" fmla="*/ 1103260 h 1583132"/>
                      <a:gd name="connsiteX115-34855" fmla="*/ 1800446 w 2725697"/>
                      <a:gd name="connsiteY115-34856" fmla="*/ 1078354 h 1583132"/>
                      <a:gd name="connsiteX116-34857" fmla="*/ 1761308 w 2725697"/>
                      <a:gd name="connsiteY116-34858" fmla="*/ 1106818 h 1583132"/>
                      <a:gd name="connsiteX117-34859" fmla="*/ 1761308 w 2725697"/>
                      <a:gd name="connsiteY117-34860" fmla="*/ 1138840 h 1583132"/>
                      <a:gd name="connsiteX118-34861" fmla="*/ 1743518 w 2725697"/>
                      <a:gd name="connsiteY118-34862" fmla="*/ 1128166 h 1583132"/>
                      <a:gd name="connsiteX119-34863" fmla="*/ 1729286 w 2725697"/>
                      <a:gd name="connsiteY119-34864" fmla="*/ 1149514 h 1583132"/>
                      <a:gd name="connsiteX120-34865" fmla="*/ 1722170 w 2725697"/>
                      <a:gd name="connsiteY120-34866" fmla="*/ 1188651 h 1583132"/>
                      <a:gd name="connsiteX121-34867" fmla="*/ 1658127 w 2725697"/>
                      <a:gd name="connsiteY121-34868" fmla="*/ 1188651 h 1583132"/>
                      <a:gd name="connsiteX122-34869" fmla="*/ 1654569 w 2725697"/>
                      <a:gd name="connsiteY122-34870" fmla="*/ 1142398 h 1583132"/>
                      <a:gd name="connsiteX123-34871" fmla="*/ 1594083 w 2725697"/>
                      <a:gd name="connsiteY123-34872" fmla="*/ 1081912 h 1583132"/>
                      <a:gd name="connsiteX124-34873" fmla="*/ 1583409 w 2725697"/>
                      <a:gd name="connsiteY124-34874" fmla="*/ 1053448 h 1583132"/>
                      <a:gd name="connsiteX125-34875" fmla="*/ 1597641 w 2725697"/>
                      <a:gd name="connsiteY125-34876" fmla="*/ 1113934 h 1583132"/>
                      <a:gd name="connsiteX126-34877" fmla="*/ 1569177 w 2725697"/>
                      <a:gd name="connsiteY126-34878" fmla="*/ 1103260 h 1583132"/>
                      <a:gd name="connsiteX127-34879" fmla="*/ 1601199 w 2725697"/>
                      <a:gd name="connsiteY127-34880" fmla="*/ 1174419 h 1583132"/>
                      <a:gd name="connsiteX128-34881" fmla="*/ 1586967 w 2725697"/>
                      <a:gd name="connsiteY128-34882" fmla="*/ 1213557 h 1583132"/>
                      <a:gd name="connsiteX129-34883" fmla="*/ 1572735 w 2725697"/>
                      <a:gd name="connsiteY129-34884" fmla="*/ 1217115 h 1583132"/>
                      <a:gd name="connsiteX130-34885" fmla="*/ 1544271 w 2725697"/>
                      <a:gd name="connsiteY130-34886" fmla="*/ 1192209 h 1583132"/>
                      <a:gd name="connsiteX131-34887" fmla="*/ 1530039 w 2725697"/>
                      <a:gd name="connsiteY131-34888" fmla="*/ 1224231 h 1583132"/>
                      <a:gd name="connsiteX132-34889" fmla="*/ 1505134 w 2725697"/>
                      <a:gd name="connsiteY132-34890" fmla="*/ 1217115 h 1583132"/>
                      <a:gd name="connsiteX133-34891" fmla="*/ 1501576 w 2725697"/>
                      <a:gd name="connsiteY133-34892" fmla="*/ 1181535 h 1583132"/>
                      <a:gd name="connsiteX134-34893" fmla="*/ 1494460 w 2725697"/>
                      <a:gd name="connsiteY134-34894" fmla="*/ 1266927 h 1583132"/>
                      <a:gd name="connsiteX135-34895" fmla="*/ 1451764 w 2725697"/>
                      <a:gd name="connsiteY135-34896" fmla="*/ 1274043 h 1583132"/>
                      <a:gd name="connsiteX136-34897" fmla="*/ 1430416 w 2725697"/>
                      <a:gd name="connsiteY136-34898" fmla="*/ 1288275 h 1583132"/>
                      <a:gd name="connsiteX137-34899" fmla="*/ 1398394 w 2725697"/>
                      <a:gd name="connsiteY137-34900" fmla="*/ 1277601 h 1583132"/>
                      <a:gd name="connsiteX138-34901" fmla="*/ 1362815 w 2725697"/>
                      <a:gd name="connsiteY138-34902" fmla="*/ 1302507 h 1583132"/>
                      <a:gd name="connsiteX139-34903" fmla="*/ 1323677 w 2725697"/>
                      <a:gd name="connsiteY139-34904" fmla="*/ 1284717 h 1583132"/>
                      <a:gd name="connsiteX140-34905" fmla="*/ 1313003 w 2725697"/>
                      <a:gd name="connsiteY140-34906" fmla="*/ 1295391 h 1583132"/>
                      <a:gd name="connsiteX141-34907" fmla="*/ 1288097 w 2725697"/>
                      <a:gd name="connsiteY141-34908" fmla="*/ 1330970 h 1583132"/>
                      <a:gd name="connsiteX142-34909" fmla="*/ 1277423 w 2725697"/>
                      <a:gd name="connsiteY142-34910" fmla="*/ 1309623 h 1583132"/>
                      <a:gd name="connsiteX143-34911" fmla="*/ 1270307 w 2725697"/>
                      <a:gd name="connsiteY143-34912" fmla="*/ 1291833 h 1583132"/>
                      <a:gd name="connsiteX144-34913" fmla="*/ 1256075 w 2725697"/>
                      <a:gd name="connsiteY144-34914" fmla="*/ 1330970 h 1583132"/>
                      <a:gd name="connsiteX145-34915" fmla="*/ 1188474 w 2725697"/>
                      <a:gd name="connsiteY145-34916" fmla="*/ 1338086 h 1583132"/>
                      <a:gd name="connsiteX146-34917" fmla="*/ 1156452 w 2725697"/>
                      <a:gd name="connsiteY146-34918" fmla="*/ 1359434 h 1583132"/>
                      <a:gd name="connsiteX147-34919" fmla="*/ 1088850 w 2725697"/>
                      <a:gd name="connsiteY147-34920" fmla="*/ 1387898 h 1583132"/>
                      <a:gd name="connsiteX148-34921" fmla="*/ 1046155 w 2725697"/>
                      <a:gd name="connsiteY148-34922" fmla="*/ 1430594 h 1583132"/>
                      <a:gd name="connsiteX149-34923" fmla="*/ 978553 w 2725697"/>
                      <a:gd name="connsiteY149-34924" fmla="*/ 1437710 h 1583132"/>
                      <a:gd name="connsiteX150-34925" fmla="*/ 1024807 w 2725697"/>
                      <a:gd name="connsiteY150-34926" fmla="*/ 1476847 h 1583132"/>
                      <a:gd name="connsiteX151-34927" fmla="*/ 1017691 w 2725697"/>
                      <a:gd name="connsiteY151-34928" fmla="*/ 1501753 h 1583132"/>
                      <a:gd name="connsiteX152-34929" fmla="*/ 1042597 w 2725697"/>
                      <a:gd name="connsiteY152-34930" fmla="*/ 1537333 h 1583132"/>
                      <a:gd name="connsiteX153-34931" fmla="*/ 992785 w 2725697"/>
                      <a:gd name="connsiteY153-34932" fmla="*/ 1576471 h 1583132"/>
                      <a:gd name="connsiteX154-34933" fmla="*/ 925183 w 2725697"/>
                      <a:gd name="connsiteY154-34934" fmla="*/ 1580029 h 1583132"/>
                      <a:gd name="connsiteX155-34935" fmla="*/ 910951 w 2725697"/>
                      <a:gd name="connsiteY155-34936" fmla="*/ 1544449 h 1583132"/>
                      <a:gd name="connsiteX156-34937" fmla="*/ 882488 w 2725697"/>
                      <a:gd name="connsiteY156-34938" fmla="*/ 1473289 h 1583132"/>
                      <a:gd name="connsiteX157-34939" fmla="*/ 889604 w 2725697"/>
                      <a:gd name="connsiteY157-34940" fmla="*/ 1419920 h 1583132"/>
                      <a:gd name="connsiteX158-34941" fmla="*/ 903836 w 2725697"/>
                      <a:gd name="connsiteY158-34942" fmla="*/ 1355876 h 1583132"/>
                      <a:gd name="connsiteX159-34943" fmla="*/ 921625 w 2725697"/>
                      <a:gd name="connsiteY159-34944" fmla="*/ 1355876 h 1583132"/>
                      <a:gd name="connsiteX160-34945" fmla="*/ 889604 w 2725697"/>
                      <a:gd name="connsiteY160-34946" fmla="*/ 1334528 h 1583132"/>
                      <a:gd name="connsiteX161-34947" fmla="*/ 861140 w 2725697"/>
                      <a:gd name="connsiteY161-34948" fmla="*/ 1355876 h 1583132"/>
                      <a:gd name="connsiteX162-34949" fmla="*/ 782864 w 2725697"/>
                      <a:gd name="connsiteY162-34950" fmla="*/ 1362992 h 1583132"/>
                      <a:gd name="connsiteX163-34951" fmla="*/ 772190 w 2725697"/>
                      <a:gd name="connsiteY163-34952" fmla="*/ 1338086 h 1583132"/>
                      <a:gd name="connsiteX164-34953" fmla="*/ 722379 w 2725697"/>
                      <a:gd name="connsiteY164-34954" fmla="*/ 1320296 h 1583132"/>
                      <a:gd name="connsiteX165-34955" fmla="*/ 690357 w 2725697"/>
                      <a:gd name="connsiteY165-34956" fmla="*/ 1263369 h 1583132"/>
                      <a:gd name="connsiteX166-34957" fmla="*/ 686799 w 2725697"/>
                      <a:gd name="connsiteY166-34958" fmla="*/ 1309623 h 1583132"/>
                      <a:gd name="connsiteX167-34959" fmla="*/ 665451 w 2725697"/>
                      <a:gd name="connsiteY167-34960" fmla="*/ 1316738 h 1583132"/>
                      <a:gd name="connsiteX168-34961" fmla="*/ 640545 w 2725697"/>
                      <a:gd name="connsiteY168-34962" fmla="*/ 1309623 h 1583132"/>
                      <a:gd name="connsiteX169-34963" fmla="*/ 622755 w 2725697"/>
                      <a:gd name="connsiteY169-34964" fmla="*/ 1327412 h 1583132"/>
                      <a:gd name="connsiteX170-34965" fmla="*/ 583618 w 2725697"/>
                      <a:gd name="connsiteY170-34966" fmla="*/ 1330970 h 1583132"/>
                      <a:gd name="connsiteX171-34967" fmla="*/ 548038 w 2725697"/>
                      <a:gd name="connsiteY171-34968" fmla="*/ 1298949 h 1583132"/>
                      <a:gd name="connsiteX172-34969" fmla="*/ 501784 w 2725697"/>
                      <a:gd name="connsiteY172-34970" fmla="*/ 1313181 h 1583132"/>
                      <a:gd name="connsiteX173-34971" fmla="*/ 444857 w 2725697"/>
                      <a:gd name="connsiteY173-34972" fmla="*/ 1288275 h 1583132"/>
                      <a:gd name="connsiteX174-34973" fmla="*/ 398603 w 2725697"/>
                      <a:gd name="connsiteY174-34974" fmla="*/ 1259811 h 1583132"/>
                      <a:gd name="connsiteX175-34975" fmla="*/ 341675 w 2725697"/>
                      <a:gd name="connsiteY175-34976" fmla="*/ 1249137 h 1583132"/>
                      <a:gd name="connsiteX176-34977" fmla="*/ 345233 w 2725697"/>
                      <a:gd name="connsiteY176-34978" fmla="*/ 1185093 h 1583132"/>
                      <a:gd name="connsiteX177-34979" fmla="*/ 334559 w 2725697"/>
                      <a:gd name="connsiteY177-34980" fmla="*/ 1138840 h 1583132"/>
                      <a:gd name="connsiteX178-34981" fmla="*/ 363023 w 2725697"/>
                      <a:gd name="connsiteY178-34982" fmla="*/ 1103260 h 1583132"/>
                      <a:gd name="connsiteX179-34983" fmla="*/ 338117 w 2725697"/>
                      <a:gd name="connsiteY179-34984" fmla="*/ 1064122 h 1583132"/>
                      <a:gd name="connsiteX180-34985" fmla="*/ 291864 w 2725697"/>
                      <a:gd name="connsiteY180-34986" fmla="*/ 1078354 h 1583132"/>
                      <a:gd name="connsiteX181-34987" fmla="*/ 266958 w 2725697"/>
                      <a:gd name="connsiteY181-34988" fmla="*/ 1053448 h 1583132"/>
                      <a:gd name="connsiteX182-34989" fmla="*/ 224262 w 2725697"/>
                      <a:gd name="connsiteY182-34990" fmla="*/ 1060564 h 1583132"/>
                      <a:gd name="connsiteX183-34991" fmla="*/ 167334 w 2725697"/>
                      <a:gd name="connsiteY183-34992" fmla="*/ 1039216 h 1583132"/>
                      <a:gd name="connsiteX184-34993" fmla="*/ 145987 w 2725697"/>
                      <a:gd name="connsiteY184-34994" fmla="*/ 1007195 h 1583132"/>
                      <a:gd name="connsiteX185-34995" fmla="*/ 192240 w 2725697"/>
                      <a:gd name="connsiteY185-34996" fmla="*/ 964499 h 1583132"/>
                      <a:gd name="connsiteX186-34997" fmla="*/ 231378 w 2725697"/>
                      <a:gd name="connsiteY186-34998" fmla="*/ 943151 h 1583132"/>
                      <a:gd name="connsiteX187-34999" fmla="*/ 263400 w 2725697"/>
                      <a:gd name="connsiteY187-35000" fmla="*/ 957383 h 1583132"/>
                      <a:gd name="connsiteX188-35001" fmla="*/ 281190 w 2725697"/>
                      <a:gd name="connsiteY188-35002" fmla="*/ 893339 h 1583132"/>
                      <a:gd name="connsiteX189-35003" fmla="*/ 256284 w 2725697"/>
                      <a:gd name="connsiteY189-35004" fmla="*/ 832854 h 1583132"/>
                      <a:gd name="connsiteX190-35005" fmla="*/ 217146 w 2725697"/>
                      <a:gd name="connsiteY190-35006" fmla="*/ 847086 h 1583132"/>
                      <a:gd name="connsiteX191-35007" fmla="*/ 192240 w 2725697"/>
                      <a:gd name="connsiteY191-35008" fmla="*/ 829296 h 1583132"/>
                      <a:gd name="connsiteX192-35009" fmla="*/ 167334 w 2725697"/>
                      <a:gd name="connsiteY192-35010" fmla="*/ 847086 h 1583132"/>
                      <a:gd name="connsiteX193-35011" fmla="*/ 121081 w 2725697"/>
                      <a:gd name="connsiteY193-35012" fmla="*/ 829296 h 1583132"/>
                      <a:gd name="connsiteX194-35013" fmla="*/ 106849 w 2725697"/>
                      <a:gd name="connsiteY194-35014" fmla="*/ 807948 h 1583132"/>
                      <a:gd name="connsiteX195-35015" fmla="*/ 92617 w 2725697"/>
                      <a:gd name="connsiteY195-35016" fmla="*/ 772368 h 1583132"/>
                      <a:gd name="connsiteX196-35017" fmla="*/ 39247 w 2725697"/>
                      <a:gd name="connsiteY196-35018" fmla="*/ 758136 h 1583132"/>
                      <a:gd name="connsiteX197-35019" fmla="*/ 21457 w 2725697"/>
                      <a:gd name="connsiteY197-35020" fmla="*/ 765252 h 1583132"/>
                      <a:gd name="connsiteX198-35021" fmla="*/ 109 w 2725697"/>
                      <a:gd name="connsiteY198-35022" fmla="*/ 718998 h 1583132"/>
                      <a:gd name="connsiteX199-35023" fmla="*/ 31041 w 2725697"/>
                      <a:gd name="connsiteY199-35024" fmla="*/ 696585 h 1583132"/>
                      <a:gd name="connsiteX200-35025" fmla="*/ 66830 w 2725697"/>
                      <a:gd name="connsiteY200-35026" fmla="*/ 689296 h 1583132"/>
                      <a:gd name="connsiteX201-35027" fmla="*/ 79885 w 2725697"/>
                      <a:gd name="connsiteY201-35028" fmla="*/ 664619 h 1583132"/>
                      <a:gd name="connsiteX202-35029" fmla="*/ 104831 w 2725697"/>
                      <a:gd name="connsiteY202-35030" fmla="*/ 652768 h 1583132"/>
                      <a:gd name="connsiteX203-35031" fmla="*/ 152709 w 2725697"/>
                      <a:gd name="connsiteY203-35032" fmla="*/ 674310 h 1583132"/>
                      <a:gd name="connsiteX204-35033" fmla="*/ 207583 w 2725697"/>
                      <a:gd name="connsiteY204-35034" fmla="*/ 698821 h 1583132"/>
                      <a:gd name="connsiteX205-35035" fmla="*/ 250525 w 2725697"/>
                      <a:gd name="connsiteY205-35036" fmla="*/ 710726 h 1583132"/>
                      <a:gd name="connsiteX206-35037" fmla="*/ 281537 w 2725697"/>
                      <a:gd name="connsiteY206-35038" fmla="*/ 670246 h 1583132"/>
                      <a:gd name="connsiteX207-35039" fmla="*/ 348335 w 2725697"/>
                      <a:gd name="connsiteY207-35040" fmla="*/ 639290 h 1583132"/>
                      <a:gd name="connsiteX208-35041" fmla="*/ 403205 w 2725697"/>
                      <a:gd name="connsiteY208-35042" fmla="*/ 615477 h 1583132"/>
                      <a:gd name="connsiteX209-35043" fmla="*/ 424675 w 2725697"/>
                      <a:gd name="connsiteY209-35044" fmla="*/ 574996 h 1583132"/>
                      <a:gd name="connsiteX210-35045" fmla="*/ 451242 w 2725697"/>
                      <a:gd name="connsiteY210-35046" fmla="*/ 564940 h 1583132"/>
                      <a:gd name="connsiteX0-35047" fmla="*/ 451242 w 2725697"/>
                      <a:gd name="connsiteY0-35048" fmla="*/ 564940 h 1583132"/>
                      <a:gd name="connsiteX1-35049" fmla="*/ 491473 w 2725697"/>
                      <a:gd name="connsiteY1-35050" fmla="*/ 594046 h 1583132"/>
                      <a:gd name="connsiteX2-35051" fmla="*/ 493860 w 2725697"/>
                      <a:gd name="connsiteY2-35052" fmla="*/ 625002 h 1583132"/>
                      <a:gd name="connsiteX3-35053" fmla="*/ 522487 w 2725697"/>
                      <a:gd name="connsiteY3-35054" fmla="*/ 613096 h 1583132"/>
                      <a:gd name="connsiteX4-35055" fmla="*/ 560658 w 2725697"/>
                      <a:gd name="connsiteY4-35056" fmla="*/ 644052 h 1583132"/>
                      <a:gd name="connsiteX5-35057" fmla="*/ 601213 w 2725697"/>
                      <a:gd name="connsiteY5-35058" fmla="*/ 634527 h 1583132"/>
                      <a:gd name="connsiteX6-35059" fmla="*/ 641769 w 2725697"/>
                      <a:gd name="connsiteY6-35060" fmla="*/ 572615 h 1583132"/>
                      <a:gd name="connsiteX7-35061" fmla="*/ 701410 w 2725697"/>
                      <a:gd name="connsiteY7-35062" fmla="*/ 603571 h 1583132"/>
                      <a:gd name="connsiteX8-35063" fmla="*/ 713338 w 2725697"/>
                      <a:gd name="connsiteY8-35064" fmla="*/ 560708 h 1583132"/>
                      <a:gd name="connsiteX9-35065" fmla="*/ 768207 w 2725697"/>
                      <a:gd name="connsiteY9-35066" fmla="*/ 572615 h 1583132"/>
                      <a:gd name="connsiteX10-35067" fmla="*/ 763437 w 2725697"/>
                      <a:gd name="connsiteY10-35068" fmla="*/ 529752 h 1583132"/>
                      <a:gd name="connsiteX11-35069" fmla="*/ 813535 w 2725697"/>
                      <a:gd name="connsiteY11-35070" fmla="*/ 534515 h 1583132"/>
                      <a:gd name="connsiteX12-35071" fmla="*/ 839777 w 2725697"/>
                      <a:gd name="connsiteY12-35072" fmla="*/ 498796 h 1583132"/>
                      <a:gd name="connsiteX13-35073" fmla="*/ 896720 w 2725697"/>
                      <a:gd name="connsiteY13-35074" fmla="*/ 498404 h 1583132"/>
                      <a:gd name="connsiteX14-35075" fmla="*/ 918067 w 2725697"/>
                      <a:gd name="connsiteY14-35076" fmla="*/ 530426 h 1583132"/>
                      <a:gd name="connsiteX15-35077" fmla="*/ 946531 w 2725697"/>
                      <a:gd name="connsiteY15-35078" fmla="*/ 477056 h 1583132"/>
                      <a:gd name="connsiteX16-35079" fmla="*/ 989227 w 2725697"/>
                      <a:gd name="connsiteY16-35080" fmla="*/ 487730 h 1583132"/>
                      <a:gd name="connsiteX17-35081" fmla="*/ 1024807 w 2725697"/>
                      <a:gd name="connsiteY17-35082" fmla="*/ 473498 h 1583132"/>
                      <a:gd name="connsiteX18-35083" fmla="*/ 1063944 w 2725697"/>
                      <a:gd name="connsiteY18-35084" fmla="*/ 441476 h 1583132"/>
                      <a:gd name="connsiteX19-35085" fmla="*/ 1113756 w 2725697"/>
                      <a:gd name="connsiteY19-35086" fmla="*/ 448592 h 1583132"/>
                      <a:gd name="connsiteX20-35087" fmla="*/ 1152894 w 2725697"/>
                      <a:gd name="connsiteY20-35088" fmla="*/ 437918 h 1583132"/>
                      <a:gd name="connsiteX21-35089" fmla="*/ 1163568 w 2725697"/>
                      <a:gd name="connsiteY21-35090" fmla="*/ 494846 h 1583132"/>
                      <a:gd name="connsiteX22-35091" fmla="*/ 1192032 w 2725697"/>
                      <a:gd name="connsiteY22-35092" fmla="*/ 519752 h 1583132"/>
                      <a:gd name="connsiteX23-35093" fmla="*/ 1188474 w 2725697"/>
                      <a:gd name="connsiteY23-35094" fmla="*/ 562447 h 1583132"/>
                      <a:gd name="connsiteX24-35095" fmla="*/ 1181358 w 2725697"/>
                      <a:gd name="connsiteY24-35096" fmla="*/ 601585 h 1583132"/>
                      <a:gd name="connsiteX25-35097" fmla="*/ 1156452 w 2725697"/>
                      <a:gd name="connsiteY25-35098" fmla="*/ 626491 h 1583132"/>
                      <a:gd name="connsiteX26-35099" fmla="*/ 1120872 w 2725697"/>
                      <a:gd name="connsiteY26-35100" fmla="*/ 679861 h 1583132"/>
                      <a:gd name="connsiteX27-35101" fmla="*/ 1145778 w 2725697"/>
                      <a:gd name="connsiteY27-35102" fmla="*/ 694093 h 1583132"/>
                      <a:gd name="connsiteX28-35103" fmla="*/ 1188474 w 2725697"/>
                      <a:gd name="connsiteY28-35104" fmla="*/ 665629 h 1583132"/>
                      <a:gd name="connsiteX29-35105" fmla="*/ 1224053 w 2725697"/>
                      <a:gd name="connsiteY29-35106" fmla="*/ 733230 h 1583132"/>
                      <a:gd name="connsiteX30-35107" fmla="*/ 1259633 w 2725697"/>
                      <a:gd name="connsiteY30-35108" fmla="*/ 736788 h 1583132"/>
                      <a:gd name="connsiteX31-35109" fmla="*/ 1305887 w 2725697"/>
                      <a:gd name="connsiteY31-35110" fmla="*/ 747462 h 1583132"/>
                      <a:gd name="connsiteX32-35111" fmla="*/ 1341467 w 2725697"/>
                      <a:gd name="connsiteY32-35112" fmla="*/ 690535 h 1583132"/>
                      <a:gd name="connsiteX33-35113" fmla="*/ 1380604 w 2725697"/>
                      <a:gd name="connsiteY33-35114" fmla="*/ 665629 h 1583132"/>
                      <a:gd name="connsiteX34-35115" fmla="*/ 1433974 w 2725697"/>
                      <a:gd name="connsiteY34-35116" fmla="*/ 690535 h 1583132"/>
                      <a:gd name="connsiteX35-35117" fmla="*/ 1462438 w 2725697"/>
                      <a:gd name="connsiteY35-35118" fmla="*/ 704767 h 1583132"/>
                      <a:gd name="connsiteX36-35119" fmla="*/ 1487344 w 2725697"/>
                      <a:gd name="connsiteY36-35120" fmla="*/ 694093 h 1583132"/>
                      <a:gd name="connsiteX37-35121" fmla="*/ 1476670 w 2725697"/>
                      <a:gd name="connsiteY37-35122" fmla="*/ 654955 h 1583132"/>
                      <a:gd name="connsiteX38-35123" fmla="*/ 1480228 w 2725697"/>
                      <a:gd name="connsiteY38-35124" fmla="*/ 612259 h 1583132"/>
                      <a:gd name="connsiteX39-35125" fmla="*/ 1515808 w 2725697"/>
                      <a:gd name="connsiteY39-35126" fmla="*/ 580237 h 1583132"/>
                      <a:gd name="connsiteX40-35127" fmla="*/ 1586967 w 2725697"/>
                      <a:gd name="connsiteY40-35128" fmla="*/ 590911 h 1583132"/>
                      <a:gd name="connsiteX41-35129" fmla="*/ 1654569 w 2725697"/>
                      <a:gd name="connsiteY41-35130" fmla="*/ 615817 h 1583132"/>
                      <a:gd name="connsiteX42-35131" fmla="*/ 1700822 w 2725697"/>
                      <a:gd name="connsiteY42-35132" fmla="*/ 615817 h 1583132"/>
                      <a:gd name="connsiteX43-35133" fmla="*/ 1739960 w 2725697"/>
                      <a:gd name="connsiteY43-35134" fmla="*/ 601585 h 1583132"/>
                      <a:gd name="connsiteX44-35135" fmla="*/ 1757750 w 2725697"/>
                      <a:gd name="connsiteY44-35136" fmla="*/ 598027 h 1583132"/>
                      <a:gd name="connsiteX45-35137" fmla="*/ 1775540 w 2725697"/>
                      <a:gd name="connsiteY45-35138" fmla="*/ 630049 h 1583132"/>
                      <a:gd name="connsiteX46-35139" fmla="*/ 1718612 w 2725697"/>
                      <a:gd name="connsiteY46-35140" fmla="*/ 704767 h 1583132"/>
                      <a:gd name="connsiteX47-35141" fmla="*/ 1704380 w 2725697"/>
                      <a:gd name="connsiteY47-35142" fmla="*/ 747462 h 1583132"/>
                      <a:gd name="connsiteX48-35143" fmla="*/ 1739960 w 2725697"/>
                      <a:gd name="connsiteY48-35144" fmla="*/ 761694 h 1583132"/>
                      <a:gd name="connsiteX49-35145" fmla="*/ 1836025 w 2725697"/>
                      <a:gd name="connsiteY49-35146" fmla="*/ 743904 h 1583132"/>
                      <a:gd name="connsiteX50-35147" fmla="*/ 1889395 w 2725697"/>
                      <a:gd name="connsiteY50-35148" fmla="*/ 708324 h 1583132"/>
                      <a:gd name="connsiteX51-35149" fmla="*/ 1932091 w 2725697"/>
                      <a:gd name="connsiteY51-35150" fmla="*/ 722556 h 1583132"/>
                      <a:gd name="connsiteX52-35151" fmla="*/ 1956997 w 2725697"/>
                      <a:gd name="connsiteY52-35152" fmla="*/ 754578 h 1583132"/>
                      <a:gd name="connsiteX53-35153" fmla="*/ 1992576 w 2725697"/>
                      <a:gd name="connsiteY53-35154" fmla="*/ 715440 h 1583132"/>
                      <a:gd name="connsiteX54-35155" fmla="*/ 2003250 w 2725697"/>
                      <a:gd name="connsiteY54-35156" fmla="*/ 558889 h 1583132"/>
                      <a:gd name="connsiteX55-35157" fmla="*/ 2021040 w 2725697"/>
                      <a:gd name="connsiteY55-35158" fmla="*/ 491288 h 1583132"/>
                      <a:gd name="connsiteX56-35159" fmla="*/ 2070852 w 2725697"/>
                      <a:gd name="connsiteY56-35160" fmla="*/ 445034 h 1583132"/>
                      <a:gd name="connsiteX57-35161" fmla="*/ 2088642 w 2725697"/>
                      <a:gd name="connsiteY57-35162" fmla="*/ 348969 h 1583132"/>
                      <a:gd name="connsiteX58-35163" fmla="*/ 2085084 w 2725697"/>
                      <a:gd name="connsiteY58-35164" fmla="*/ 299157 h 1583132"/>
                      <a:gd name="connsiteX59-35165" fmla="*/ 2149127 w 2725697"/>
                      <a:gd name="connsiteY59-35166" fmla="*/ 267135 h 1583132"/>
                      <a:gd name="connsiteX60-35167" fmla="*/ 2170475 w 2725697"/>
                      <a:gd name="connsiteY60-35168" fmla="*/ 224440 h 1583132"/>
                      <a:gd name="connsiteX61-35169" fmla="*/ 2163359 w 2725697"/>
                      <a:gd name="connsiteY61-35170" fmla="*/ 142606 h 1583132"/>
                      <a:gd name="connsiteX62-35171" fmla="*/ 2191823 w 2725697"/>
                      <a:gd name="connsiteY62-35172" fmla="*/ 96353 h 1583132"/>
                      <a:gd name="connsiteX63-35173" fmla="*/ 2255867 w 2725697"/>
                      <a:gd name="connsiteY63-35174" fmla="*/ 92795 h 1583132"/>
                      <a:gd name="connsiteX64-35175" fmla="*/ 2302120 w 2725697"/>
                      <a:gd name="connsiteY64-35176" fmla="*/ 64331 h 1583132"/>
                      <a:gd name="connsiteX65-35177" fmla="*/ 2351932 w 2725697"/>
                      <a:gd name="connsiteY65-35178" fmla="*/ 28751 h 1583132"/>
                      <a:gd name="connsiteX66-35179" fmla="*/ 2387512 w 2725697"/>
                      <a:gd name="connsiteY66-35180" fmla="*/ 287 h 1583132"/>
                      <a:gd name="connsiteX67-35181" fmla="*/ 2430208 w 2725697"/>
                      <a:gd name="connsiteY67-35182" fmla="*/ 46541 h 1583132"/>
                      <a:gd name="connsiteX68-35183" fmla="*/ 2476461 w 2725697"/>
                      <a:gd name="connsiteY68-35184" fmla="*/ 128374 h 1583132"/>
                      <a:gd name="connsiteX69-35185" fmla="*/ 2494251 w 2725697"/>
                      <a:gd name="connsiteY69-35186" fmla="*/ 160396 h 1583132"/>
                      <a:gd name="connsiteX70-35187" fmla="*/ 2544063 w 2725697"/>
                      <a:gd name="connsiteY70-35188" fmla="*/ 139048 h 1583132"/>
                      <a:gd name="connsiteX71-35189" fmla="*/ 2604548 w 2725697"/>
                      <a:gd name="connsiteY71-35190" fmla="*/ 114142 h 1583132"/>
                      <a:gd name="connsiteX72-35191" fmla="*/ 2615222 w 2725697"/>
                      <a:gd name="connsiteY72-35192" fmla="*/ 156838 h 1583132"/>
                      <a:gd name="connsiteX73-35193" fmla="*/ 2668592 w 2725697"/>
                      <a:gd name="connsiteY73-35194" fmla="*/ 149722 h 1583132"/>
                      <a:gd name="connsiteX74-35195" fmla="*/ 2704172 w 2725697"/>
                      <a:gd name="connsiteY74-35196" fmla="*/ 156838 h 1583132"/>
                      <a:gd name="connsiteX75-35197" fmla="*/ 2725520 w 2725697"/>
                      <a:gd name="connsiteY75-35198" fmla="*/ 195976 h 1583132"/>
                      <a:gd name="connsiteX76-35199" fmla="*/ 2711288 w 2725697"/>
                      <a:gd name="connsiteY76-35200" fmla="*/ 227998 h 1583132"/>
                      <a:gd name="connsiteX77-35201" fmla="*/ 2661476 w 2725697"/>
                      <a:gd name="connsiteY77-35202" fmla="*/ 302715 h 1583132"/>
                      <a:gd name="connsiteX78-35203" fmla="*/ 2636570 w 2725697"/>
                      <a:gd name="connsiteY78-35204" fmla="*/ 341853 h 1583132"/>
                      <a:gd name="connsiteX79-35205" fmla="*/ 2618780 w 2725697"/>
                      <a:gd name="connsiteY79-35206" fmla="*/ 391665 h 1583132"/>
                      <a:gd name="connsiteX80-35207" fmla="*/ 2604548 w 2725697"/>
                      <a:gd name="connsiteY80-35208" fmla="*/ 416570 h 1583132"/>
                      <a:gd name="connsiteX81-35209" fmla="*/ 2636570 w 2725697"/>
                      <a:gd name="connsiteY81-35210" fmla="*/ 441476 h 1583132"/>
                      <a:gd name="connsiteX82-35211" fmla="*/ 2611664 w 2725697"/>
                      <a:gd name="connsiteY82-35212" fmla="*/ 494846 h 1583132"/>
                      <a:gd name="connsiteX83-35213" fmla="*/ 2633012 w 2725697"/>
                      <a:gd name="connsiteY83-35214" fmla="*/ 548216 h 1583132"/>
                      <a:gd name="connsiteX84-35215" fmla="*/ 2590316 w 2725697"/>
                      <a:gd name="connsiteY84-35216" fmla="*/ 537542 h 1583132"/>
                      <a:gd name="connsiteX85-35217" fmla="*/ 2544063 w 2725697"/>
                      <a:gd name="connsiteY85-35218" fmla="*/ 526868 h 1583132"/>
                      <a:gd name="connsiteX86-35219" fmla="*/ 2572527 w 2725697"/>
                      <a:gd name="connsiteY86-35220" fmla="*/ 558889 h 1583132"/>
                      <a:gd name="connsiteX87-35221" fmla="*/ 2544063 w 2725697"/>
                      <a:gd name="connsiteY87-35222" fmla="*/ 605143 h 1583132"/>
                      <a:gd name="connsiteX88-35223" fmla="*/ 2522715 w 2725697"/>
                      <a:gd name="connsiteY88-35224" fmla="*/ 612259 h 1583132"/>
                      <a:gd name="connsiteX89-35225" fmla="*/ 2512041 w 2725697"/>
                      <a:gd name="connsiteY89-35226" fmla="*/ 644281 h 1583132"/>
                      <a:gd name="connsiteX90-35227" fmla="*/ 2476461 w 2725697"/>
                      <a:gd name="connsiteY90-35228" fmla="*/ 676303 h 1583132"/>
                      <a:gd name="connsiteX91-35229" fmla="*/ 2462229 w 2725697"/>
                      <a:gd name="connsiteY91-35230" fmla="*/ 708324 h 1583132"/>
                      <a:gd name="connsiteX92-35231" fmla="*/ 2426650 w 2725697"/>
                      <a:gd name="connsiteY92-35232" fmla="*/ 711882 h 1583132"/>
                      <a:gd name="connsiteX93-35233" fmla="*/ 2394628 w 2725697"/>
                      <a:gd name="connsiteY93-35234" fmla="*/ 715440 h 1583132"/>
                      <a:gd name="connsiteX94-35235" fmla="*/ 2380396 w 2725697"/>
                      <a:gd name="connsiteY94-35236" fmla="*/ 754578 h 1583132"/>
                      <a:gd name="connsiteX95-35237" fmla="*/ 2376838 w 2725697"/>
                      <a:gd name="connsiteY95-35238" fmla="*/ 768810 h 1583132"/>
                      <a:gd name="connsiteX96-35239" fmla="*/ 2337700 w 2725697"/>
                      <a:gd name="connsiteY96-35240" fmla="*/ 825738 h 1583132"/>
                      <a:gd name="connsiteX97-35241" fmla="*/ 2302120 w 2725697"/>
                      <a:gd name="connsiteY97-35242" fmla="*/ 847086 h 1583132"/>
                      <a:gd name="connsiteX98-35243" fmla="*/ 2291446 w 2725697"/>
                      <a:gd name="connsiteY98-35244" fmla="*/ 847086 h 1583132"/>
                      <a:gd name="connsiteX99-35245" fmla="*/ 2270099 w 2725697"/>
                      <a:gd name="connsiteY99-35246" fmla="*/ 871991 h 1583132"/>
                      <a:gd name="connsiteX100-35247" fmla="*/ 2248751 w 2725697"/>
                      <a:gd name="connsiteY100-35248" fmla="*/ 879107 h 1583132"/>
                      <a:gd name="connsiteX101-35249" fmla="*/ 2216729 w 2725697"/>
                      <a:gd name="connsiteY101-35250" fmla="*/ 900455 h 1583132"/>
                      <a:gd name="connsiteX102-35251" fmla="*/ 2174033 w 2725697"/>
                      <a:gd name="connsiteY102-35252" fmla="*/ 907571 h 1583132"/>
                      <a:gd name="connsiteX103-35253" fmla="*/ 2145569 w 2725697"/>
                      <a:gd name="connsiteY103-35254" fmla="*/ 985847 h 1583132"/>
                      <a:gd name="connsiteX104-35255" fmla="*/ 2113548 w 2725697"/>
                      <a:gd name="connsiteY104-35256" fmla="*/ 1039216 h 1583132"/>
                      <a:gd name="connsiteX105-35257" fmla="*/ 2077968 w 2725697"/>
                      <a:gd name="connsiteY105-35258" fmla="*/ 1042774 h 1583132"/>
                      <a:gd name="connsiteX106-35259" fmla="*/ 2053062 w 2725697"/>
                      <a:gd name="connsiteY106-35260" fmla="*/ 1057006 h 1583132"/>
                      <a:gd name="connsiteX107-35261" fmla="*/ 2024598 w 2725697"/>
                      <a:gd name="connsiteY107-35262" fmla="*/ 1064122 h 1583132"/>
                      <a:gd name="connsiteX108-35263" fmla="*/ 1978344 w 2725697"/>
                      <a:gd name="connsiteY108-35264" fmla="*/ 1081912 h 1583132"/>
                      <a:gd name="connsiteX109-35265" fmla="*/ 1960555 w 2725697"/>
                      <a:gd name="connsiteY109-35266" fmla="*/ 1060564 h 1583132"/>
                      <a:gd name="connsiteX110-35267" fmla="*/ 1946323 w 2725697"/>
                      <a:gd name="connsiteY110-35268" fmla="*/ 1081912 h 1583132"/>
                      <a:gd name="connsiteX111-35269" fmla="*/ 1935649 w 2725697"/>
                      <a:gd name="connsiteY111-35270" fmla="*/ 1106818 h 1583132"/>
                      <a:gd name="connsiteX112-35271" fmla="*/ 1900069 w 2725697"/>
                      <a:gd name="connsiteY112-35272" fmla="*/ 1081912 h 1583132"/>
                      <a:gd name="connsiteX113-35273" fmla="*/ 1864489 w 2725697"/>
                      <a:gd name="connsiteY113-35274" fmla="*/ 1089028 h 1583132"/>
                      <a:gd name="connsiteX114-35275" fmla="*/ 1821794 w 2725697"/>
                      <a:gd name="connsiteY114-35276" fmla="*/ 1117492 h 1583132"/>
                      <a:gd name="connsiteX115-35277" fmla="*/ 1793330 w 2725697"/>
                      <a:gd name="connsiteY115-35278" fmla="*/ 1103260 h 1583132"/>
                      <a:gd name="connsiteX116-35279" fmla="*/ 1800446 w 2725697"/>
                      <a:gd name="connsiteY116-35280" fmla="*/ 1078354 h 1583132"/>
                      <a:gd name="connsiteX117-35281" fmla="*/ 1761308 w 2725697"/>
                      <a:gd name="connsiteY117-35282" fmla="*/ 1106818 h 1583132"/>
                      <a:gd name="connsiteX118-35283" fmla="*/ 1761308 w 2725697"/>
                      <a:gd name="connsiteY118-35284" fmla="*/ 1138840 h 1583132"/>
                      <a:gd name="connsiteX119-35285" fmla="*/ 1743518 w 2725697"/>
                      <a:gd name="connsiteY119-35286" fmla="*/ 1128166 h 1583132"/>
                      <a:gd name="connsiteX120-35287" fmla="*/ 1729286 w 2725697"/>
                      <a:gd name="connsiteY120-35288" fmla="*/ 1149514 h 1583132"/>
                      <a:gd name="connsiteX121-35289" fmla="*/ 1722170 w 2725697"/>
                      <a:gd name="connsiteY121-35290" fmla="*/ 1188651 h 1583132"/>
                      <a:gd name="connsiteX122-35291" fmla="*/ 1658127 w 2725697"/>
                      <a:gd name="connsiteY122-35292" fmla="*/ 1188651 h 1583132"/>
                      <a:gd name="connsiteX123-35293" fmla="*/ 1654569 w 2725697"/>
                      <a:gd name="connsiteY123-35294" fmla="*/ 1142398 h 1583132"/>
                      <a:gd name="connsiteX124-35295" fmla="*/ 1594083 w 2725697"/>
                      <a:gd name="connsiteY124-35296" fmla="*/ 1081912 h 1583132"/>
                      <a:gd name="connsiteX125-35297" fmla="*/ 1583409 w 2725697"/>
                      <a:gd name="connsiteY125-35298" fmla="*/ 1053448 h 1583132"/>
                      <a:gd name="connsiteX126-35299" fmla="*/ 1597641 w 2725697"/>
                      <a:gd name="connsiteY126-35300" fmla="*/ 1113934 h 1583132"/>
                      <a:gd name="connsiteX127-35301" fmla="*/ 1569177 w 2725697"/>
                      <a:gd name="connsiteY127-35302" fmla="*/ 1103260 h 1583132"/>
                      <a:gd name="connsiteX128-35303" fmla="*/ 1601199 w 2725697"/>
                      <a:gd name="connsiteY128-35304" fmla="*/ 1174419 h 1583132"/>
                      <a:gd name="connsiteX129-35305" fmla="*/ 1586967 w 2725697"/>
                      <a:gd name="connsiteY129-35306" fmla="*/ 1213557 h 1583132"/>
                      <a:gd name="connsiteX130-35307" fmla="*/ 1572735 w 2725697"/>
                      <a:gd name="connsiteY130-35308" fmla="*/ 1217115 h 1583132"/>
                      <a:gd name="connsiteX131-35309" fmla="*/ 1544271 w 2725697"/>
                      <a:gd name="connsiteY131-35310" fmla="*/ 1192209 h 1583132"/>
                      <a:gd name="connsiteX132-35311" fmla="*/ 1530039 w 2725697"/>
                      <a:gd name="connsiteY132-35312" fmla="*/ 1224231 h 1583132"/>
                      <a:gd name="connsiteX133-35313" fmla="*/ 1505134 w 2725697"/>
                      <a:gd name="connsiteY133-35314" fmla="*/ 1217115 h 1583132"/>
                      <a:gd name="connsiteX134-35315" fmla="*/ 1501576 w 2725697"/>
                      <a:gd name="connsiteY134-35316" fmla="*/ 1181535 h 1583132"/>
                      <a:gd name="connsiteX135-35317" fmla="*/ 1494460 w 2725697"/>
                      <a:gd name="connsiteY135-35318" fmla="*/ 1266927 h 1583132"/>
                      <a:gd name="connsiteX136-35319" fmla="*/ 1451764 w 2725697"/>
                      <a:gd name="connsiteY136-35320" fmla="*/ 1274043 h 1583132"/>
                      <a:gd name="connsiteX137-35321" fmla="*/ 1430416 w 2725697"/>
                      <a:gd name="connsiteY137-35322" fmla="*/ 1288275 h 1583132"/>
                      <a:gd name="connsiteX138-35323" fmla="*/ 1398394 w 2725697"/>
                      <a:gd name="connsiteY138-35324" fmla="*/ 1277601 h 1583132"/>
                      <a:gd name="connsiteX139-35325" fmla="*/ 1362815 w 2725697"/>
                      <a:gd name="connsiteY139-35326" fmla="*/ 1302507 h 1583132"/>
                      <a:gd name="connsiteX140-35327" fmla="*/ 1323677 w 2725697"/>
                      <a:gd name="connsiteY140-35328" fmla="*/ 1284717 h 1583132"/>
                      <a:gd name="connsiteX141-35329" fmla="*/ 1313003 w 2725697"/>
                      <a:gd name="connsiteY141-35330" fmla="*/ 1295391 h 1583132"/>
                      <a:gd name="connsiteX142-35331" fmla="*/ 1288097 w 2725697"/>
                      <a:gd name="connsiteY142-35332" fmla="*/ 1330970 h 1583132"/>
                      <a:gd name="connsiteX143-35333" fmla="*/ 1277423 w 2725697"/>
                      <a:gd name="connsiteY143-35334" fmla="*/ 1309623 h 1583132"/>
                      <a:gd name="connsiteX144-35335" fmla="*/ 1270307 w 2725697"/>
                      <a:gd name="connsiteY144-35336" fmla="*/ 1291833 h 1583132"/>
                      <a:gd name="connsiteX145-35337" fmla="*/ 1256075 w 2725697"/>
                      <a:gd name="connsiteY145-35338" fmla="*/ 1330970 h 1583132"/>
                      <a:gd name="connsiteX146-35339" fmla="*/ 1188474 w 2725697"/>
                      <a:gd name="connsiteY146-35340" fmla="*/ 1338086 h 1583132"/>
                      <a:gd name="connsiteX147-35341" fmla="*/ 1156452 w 2725697"/>
                      <a:gd name="connsiteY147-35342" fmla="*/ 1359434 h 1583132"/>
                      <a:gd name="connsiteX148-35343" fmla="*/ 1088850 w 2725697"/>
                      <a:gd name="connsiteY148-35344" fmla="*/ 1387898 h 1583132"/>
                      <a:gd name="connsiteX149-35345" fmla="*/ 1046155 w 2725697"/>
                      <a:gd name="connsiteY149-35346" fmla="*/ 1430594 h 1583132"/>
                      <a:gd name="connsiteX150-35347" fmla="*/ 978553 w 2725697"/>
                      <a:gd name="connsiteY150-35348" fmla="*/ 1437710 h 1583132"/>
                      <a:gd name="connsiteX151-35349" fmla="*/ 1024807 w 2725697"/>
                      <a:gd name="connsiteY151-35350" fmla="*/ 1476847 h 1583132"/>
                      <a:gd name="connsiteX152-35351" fmla="*/ 1017691 w 2725697"/>
                      <a:gd name="connsiteY152-35352" fmla="*/ 1501753 h 1583132"/>
                      <a:gd name="connsiteX153-35353" fmla="*/ 1042597 w 2725697"/>
                      <a:gd name="connsiteY153-35354" fmla="*/ 1537333 h 1583132"/>
                      <a:gd name="connsiteX154-35355" fmla="*/ 992785 w 2725697"/>
                      <a:gd name="connsiteY154-35356" fmla="*/ 1576471 h 1583132"/>
                      <a:gd name="connsiteX155-35357" fmla="*/ 925183 w 2725697"/>
                      <a:gd name="connsiteY155-35358" fmla="*/ 1580029 h 1583132"/>
                      <a:gd name="connsiteX156-35359" fmla="*/ 910951 w 2725697"/>
                      <a:gd name="connsiteY156-35360" fmla="*/ 1544449 h 1583132"/>
                      <a:gd name="connsiteX157-35361" fmla="*/ 882488 w 2725697"/>
                      <a:gd name="connsiteY157-35362" fmla="*/ 1473289 h 1583132"/>
                      <a:gd name="connsiteX158-35363" fmla="*/ 889604 w 2725697"/>
                      <a:gd name="connsiteY158-35364" fmla="*/ 1419920 h 1583132"/>
                      <a:gd name="connsiteX159-35365" fmla="*/ 903836 w 2725697"/>
                      <a:gd name="connsiteY159-35366" fmla="*/ 1355876 h 1583132"/>
                      <a:gd name="connsiteX160-35367" fmla="*/ 921625 w 2725697"/>
                      <a:gd name="connsiteY160-35368" fmla="*/ 1355876 h 1583132"/>
                      <a:gd name="connsiteX161-35369" fmla="*/ 889604 w 2725697"/>
                      <a:gd name="connsiteY161-35370" fmla="*/ 1334528 h 1583132"/>
                      <a:gd name="connsiteX162-35371" fmla="*/ 861140 w 2725697"/>
                      <a:gd name="connsiteY162-35372" fmla="*/ 1355876 h 1583132"/>
                      <a:gd name="connsiteX163-35373" fmla="*/ 782864 w 2725697"/>
                      <a:gd name="connsiteY163-35374" fmla="*/ 1362992 h 1583132"/>
                      <a:gd name="connsiteX164-35375" fmla="*/ 772190 w 2725697"/>
                      <a:gd name="connsiteY164-35376" fmla="*/ 1338086 h 1583132"/>
                      <a:gd name="connsiteX165-35377" fmla="*/ 722379 w 2725697"/>
                      <a:gd name="connsiteY165-35378" fmla="*/ 1320296 h 1583132"/>
                      <a:gd name="connsiteX166-35379" fmla="*/ 690357 w 2725697"/>
                      <a:gd name="connsiteY166-35380" fmla="*/ 1263369 h 1583132"/>
                      <a:gd name="connsiteX167-35381" fmla="*/ 686799 w 2725697"/>
                      <a:gd name="connsiteY167-35382" fmla="*/ 1309623 h 1583132"/>
                      <a:gd name="connsiteX168-35383" fmla="*/ 665451 w 2725697"/>
                      <a:gd name="connsiteY168-35384" fmla="*/ 1316738 h 1583132"/>
                      <a:gd name="connsiteX169-35385" fmla="*/ 640545 w 2725697"/>
                      <a:gd name="connsiteY169-35386" fmla="*/ 1309623 h 1583132"/>
                      <a:gd name="connsiteX170-35387" fmla="*/ 622755 w 2725697"/>
                      <a:gd name="connsiteY170-35388" fmla="*/ 1327412 h 1583132"/>
                      <a:gd name="connsiteX171-35389" fmla="*/ 583618 w 2725697"/>
                      <a:gd name="connsiteY171-35390" fmla="*/ 1330970 h 1583132"/>
                      <a:gd name="connsiteX172-35391" fmla="*/ 548038 w 2725697"/>
                      <a:gd name="connsiteY172-35392" fmla="*/ 1298949 h 1583132"/>
                      <a:gd name="connsiteX173-35393" fmla="*/ 501784 w 2725697"/>
                      <a:gd name="connsiteY173-35394" fmla="*/ 1313181 h 1583132"/>
                      <a:gd name="connsiteX174-35395" fmla="*/ 444857 w 2725697"/>
                      <a:gd name="connsiteY174-35396" fmla="*/ 1288275 h 1583132"/>
                      <a:gd name="connsiteX175-35397" fmla="*/ 398603 w 2725697"/>
                      <a:gd name="connsiteY175-35398" fmla="*/ 1259811 h 1583132"/>
                      <a:gd name="connsiteX176-35399" fmla="*/ 341675 w 2725697"/>
                      <a:gd name="connsiteY176-35400" fmla="*/ 1249137 h 1583132"/>
                      <a:gd name="connsiteX177-35401" fmla="*/ 345233 w 2725697"/>
                      <a:gd name="connsiteY177-35402" fmla="*/ 1185093 h 1583132"/>
                      <a:gd name="connsiteX178-35403" fmla="*/ 334559 w 2725697"/>
                      <a:gd name="connsiteY178-35404" fmla="*/ 1138840 h 1583132"/>
                      <a:gd name="connsiteX179-35405" fmla="*/ 363023 w 2725697"/>
                      <a:gd name="connsiteY179-35406" fmla="*/ 1103260 h 1583132"/>
                      <a:gd name="connsiteX180-35407" fmla="*/ 338117 w 2725697"/>
                      <a:gd name="connsiteY180-35408" fmla="*/ 1064122 h 1583132"/>
                      <a:gd name="connsiteX181-35409" fmla="*/ 291864 w 2725697"/>
                      <a:gd name="connsiteY181-35410" fmla="*/ 1078354 h 1583132"/>
                      <a:gd name="connsiteX182-35411" fmla="*/ 266958 w 2725697"/>
                      <a:gd name="connsiteY182-35412" fmla="*/ 1053448 h 1583132"/>
                      <a:gd name="connsiteX183-35413" fmla="*/ 224262 w 2725697"/>
                      <a:gd name="connsiteY183-35414" fmla="*/ 1060564 h 1583132"/>
                      <a:gd name="connsiteX184-35415" fmla="*/ 167334 w 2725697"/>
                      <a:gd name="connsiteY184-35416" fmla="*/ 1039216 h 1583132"/>
                      <a:gd name="connsiteX185-35417" fmla="*/ 145987 w 2725697"/>
                      <a:gd name="connsiteY185-35418" fmla="*/ 1007195 h 1583132"/>
                      <a:gd name="connsiteX186-35419" fmla="*/ 192240 w 2725697"/>
                      <a:gd name="connsiteY186-35420" fmla="*/ 964499 h 1583132"/>
                      <a:gd name="connsiteX187-35421" fmla="*/ 231378 w 2725697"/>
                      <a:gd name="connsiteY187-35422" fmla="*/ 943151 h 1583132"/>
                      <a:gd name="connsiteX188-35423" fmla="*/ 263400 w 2725697"/>
                      <a:gd name="connsiteY188-35424" fmla="*/ 957383 h 1583132"/>
                      <a:gd name="connsiteX189-35425" fmla="*/ 281190 w 2725697"/>
                      <a:gd name="connsiteY189-35426" fmla="*/ 893339 h 1583132"/>
                      <a:gd name="connsiteX190-35427" fmla="*/ 256284 w 2725697"/>
                      <a:gd name="connsiteY190-35428" fmla="*/ 832854 h 1583132"/>
                      <a:gd name="connsiteX191-35429" fmla="*/ 217146 w 2725697"/>
                      <a:gd name="connsiteY191-35430" fmla="*/ 847086 h 1583132"/>
                      <a:gd name="connsiteX192-35431" fmla="*/ 192240 w 2725697"/>
                      <a:gd name="connsiteY192-35432" fmla="*/ 829296 h 1583132"/>
                      <a:gd name="connsiteX193-35433" fmla="*/ 167334 w 2725697"/>
                      <a:gd name="connsiteY193-35434" fmla="*/ 847086 h 1583132"/>
                      <a:gd name="connsiteX194-35435" fmla="*/ 121081 w 2725697"/>
                      <a:gd name="connsiteY194-35436" fmla="*/ 829296 h 1583132"/>
                      <a:gd name="connsiteX195-35437" fmla="*/ 106849 w 2725697"/>
                      <a:gd name="connsiteY195-35438" fmla="*/ 807948 h 1583132"/>
                      <a:gd name="connsiteX196-35439" fmla="*/ 92617 w 2725697"/>
                      <a:gd name="connsiteY196-35440" fmla="*/ 772368 h 1583132"/>
                      <a:gd name="connsiteX197-35441" fmla="*/ 39247 w 2725697"/>
                      <a:gd name="connsiteY197-35442" fmla="*/ 758136 h 1583132"/>
                      <a:gd name="connsiteX198-35443" fmla="*/ 21457 w 2725697"/>
                      <a:gd name="connsiteY198-35444" fmla="*/ 765252 h 1583132"/>
                      <a:gd name="connsiteX199-35445" fmla="*/ 109 w 2725697"/>
                      <a:gd name="connsiteY199-35446" fmla="*/ 718998 h 1583132"/>
                      <a:gd name="connsiteX200-35447" fmla="*/ 31041 w 2725697"/>
                      <a:gd name="connsiteY200-35448" fmla="*/ 696585 h 1583132"/>
                      <a:gd name="connsiteX201-35449" fmla="*/ 66830 w 2725697"/>
                      <a:gd name="connsiteY201-35450" fmla="*/ 689296 h 1583132"/>
                      <a:gd name="connsiteX202-35451" fmla="*/ 79885 w 2725697"/>
                      <a:gd name="connsiteY202-35452" fmla="*/ 664619 h 1583132"/>
                      <a:gd name="connsiteX203-35453" fmla="*/ 104831 w 2725697"/>
                      <a:gd name="connsiteY203-35454" fmla="*/ 652768 h 1583132"/>
                      <a:gd name="connsiteX204-35455" fmla="*/ 152709 w 2725697"/>
                      <a:gd name="connsiteY204-35456" fmla="*/ 674310 h 1583132"/>
                      <a:gd name="connsiteX205-35457" fmla="*/ 207583 w 2725697"/>
                      <a:gd name="connsiteY205-35458" fmla="*/ 698821 h 1583132"/>
                      <a:gd name="connsiteX206-35459" fmla="*/ 250525 w 2725697"/>
                      <a:gd name="connsiteY206-35460" fmla="*/ 710726 h 1583132"/>
                      <a:gd name="connsiteX207-35461" fmla="*/ 281537 w 2725697"/>
                      <a:gd name="connsiteY207-35462" fmla="*/ 670246 h 1583132"/>
                      <a:gd name="connsiteX208-35463" fmla="*/ 348335 w 2725697"/>
                      <a:gd name="connsiteY208-35464" fmla="*/ 639290 h 1583132"/>
                      <a:gd name="connsiteX209-35465" fmla="*/ 403205 w 2725697"/>
                      <a:gd name="connsiteY209-35466" fmla="*/ 615477 h 1583132"/>
                      <a:gd name="connsiteX210-35467" fmla="*/ 424675 w 2725697"/>
                      <a:gd name="connsiteY210-35468" fmla="*/ 574996 h 1583132"/>
                      <a:gd name="connsiteX211-35469" fmla="*/ 451242 w 2725697"/>
                      <a:gd name="connsiteY211-35470" fmla="*/ 564940 h 1583132"/>
                      <a:gd name="connsiteX0-35471" fmla="*/ 451242 w 2725697"/>
                      <a:gd name="connsiteY0-35472" fmla="*/ 564940 h 1583132"/>
                      <a:gd name="connsiteX1-35473" fmla="*/ 491473 w 2725697"/>
                      <a:gd name="connsiteY1-35474" fmla="*/ 594046 h 1583132"/>
                      <a:gd name="connsiteX2-35475" fmla="*/ 493860 w 2725697"/>
                      <a:gd name="connsiteY2-35476" fmla="*/ 625002 h 1583132"/>
                      <a:gd name="connsiteX3-35477" fmla="*/ 522487 w 2725697"/>
                      <a:gd name="connsiteY3-35478" fmla="*/ 613096 h 1583132"/>
                      <a:gd name="connsiteX4-35479" fmla="*/ 560658 w 2725697"/>
                      <a:gd name="connsiteY4-35480" fmla="*/ 644052 h 1583132"/>
                      <a:gd name="connsiteX5-35481" fmla="*/ 601213 w 2725697"/>
                      <a:gd name="connsiteY5-35482" fmla="*/ 634527 h 1583132"/>
                      <a:gd name="connsiteX6-35483" fmla="*/ 641769 w 2725697"/>
                      <a:gd name="connsiteY6-35484" fmla="*/ 572615 h 1583132"/>
                      <a:gd name="connsiteX7-35485" fmla="*/ 701410 w 2725697"/>
                      <a:gd name="connsiteY7-35486" fmla="*/ 603571 h 1583132"/>
                      <a:gd name="connsiteX8-35487" fmla="*/ 713338 w 2725697"/>
                      <a:gd name="connsiteY8-35488" fmla="*/ 560708 h 1583132"/>
                      <a:gd name="connsiteX9-35489" fmla="*/ 768207 w 2725697"/>
                      <a:gd name="connsiteY9-35490" fmla="*/ 572615 h 1583132"/>
                      <a:gd name="connsiteX10-35491" fmla="*/ 756279 w 2725697"/>
                      <a:gd name="connsiteY10-35492" fmla="*/ 532134 h 1583132"/>
                      <a:gd name="connsiteX11-35493" fmla="*/ 813535 w 2725697"/>
                      <a:gd name="connsiteY11-35494" fmla="*/ 534515 h 1583132"/>
                      <a:gd name="connsiteX12-35495" fmla="*/ 839777 w 2725697"/>
                      <a:gd name="connsiteY12-35496" fmla="*/ 498796 h 1583132"/>
                      <a:gd name="connsiteX13-35497" fmla="*/ 896720 w 2725697"/>
                      <a:gd name="connsiteY13-35498" fmla="*/ 498404 h 1583132"/>
                      <a:gd name="connsiteX14-35499" fmla="*/ 918067 w 2725697"/>
                      <a:gd name="connsiteY14-35500" fmla="*/ 530426 h 1583132"/>
                      <a:gd name="connsiteX15-35501" fmla="*/ 946531 w 2725697"/>
                      <a:gd name="connsiteY15-35502" fmla="*/ 477056 h 1583132"/>
                      <a:gd name="connsiteX16-35503" fmla="*/ 989227 w 2725697"/>
                      <a:gd name="connsiteY16-35504" fmla="*/ 487730 h 1583132"/>
                      <a:gd name="connsiteX17-35505" fmla="*/ 1024807 w 2725697"/>
                      <a:gd name="connsiteY17-35506" fmla="*/ 473498 h 1583132"/>
                      <a:gd name="connsiteX18-35507" fmla="*/ 1063944 w 2725697"/>
                      <a:gd name="connsiteY18-35508" fmla="*/ 441476 h 1583132"/>
                      <a:gd name="connsiteX19-35509" fmla="*/ 1113756 w 2725697"/>
                      <a:gd name="connsiteY19-35510" fmla="*/ 448592 h 1583132"/>
                      <a:gd name="connsiteX20-35511" fmla="*/ 1152894 w 2725697"/>
                      <a:gd name="connsiteY20-35512" fmla="*/ 437918 h 1583132"/>
                      <a:gd name="connsiteX21-35513" fmla="*/ 1163568 w 2725697"/>
                      <a:gd name="connsiteY21-35514" fmla="*/ 494846 h 1583132"/>
                      <a:gd name="connsiteX22-35515" fmla="*/ 1192032 w 2725697"/>
                      <a:gd name="connsiteY22-35516" fmla="*/ 519752 h 1583132"/>
                      <a:gd name="connsiteX23-35517" fmla="*/ 1188474 w 2725697"/>
                      <a:gd name="connsiteY23-35518" fmla="*/ 562447 h 1583132"/>
                      <a:gd name="connsiteX24-35519" fmla="*/ 1181358 w 2725697"/>
                      <a:gd name="connsiteY24-35520" fmla="*/ 601585 h 1583132"/>
                      <a:gd name="connsiteX25-35521" fmla="*/ 1156452 w 2725697"/>
                      <a:gd name="connsiteY25-35522" fmla="*/ 626491 h 1583132"/>
                      <a:gd name="connsiteX26-35523" fmla="*/ 1120872 w 2725697"/>
                      <a:gd name="connsiteY26-35524" fmla="*/ 679861 h 1583132"/>
                      <a:gd name="connsiteX27-35525" fmla="*/ 1145778 w 2725697"/>
                      <a:gd name="connsiteY27-35526" fmla="*/ 694093 h 1583132"/>
                      <a:gd name="connsiteX28-35527" fmla="*/ 1188474 w 2725697"/>
                      <a:gd name="connsiteY28-35528" fmla="*/ 665629 h 1583132"/>
                      <a:gd name="connsiteX29-35529" fmla="*/ 1224053 w 2725697"/>
                      <a:gd name="connsiteY29-35530" fmla="*/ 733230 h 1583132"/>
                      <a:gd name="connsiteX30-35531" fmla="*/ 1259633 w 2725697"/>
                      <a:gd name="connsiteY30-35532" fmla="*/ 736788 h 1583132"/>
                      <a:gd name="connsiteX31-35533" fmla="*/ 1305887 w 2725697"/>
                      <a:gd name="connsiteY31-35534" fmla="*/ 747462 h 1583132"/>
                      <a:gd name="connsiteX32-35535" fmla="*/ 1341467 w 2725697"/>
                      <a:gd name="connsiteY32-35536" fmla="*/ 690535 h 1583132"/>
                      <a:gd name="connsiteX33-35537" fmla="*/ 1380604 w 2725697"/>
                      <a:gd name="connsiteY33-35538" fmla="*/ 665629 h 1583132"/>
                      <a:gd name="connsiteX34-35539" fmla="*/ 1433974 w 2725697"/>
                      <a:gd name="connsiteY34-35540" fmla="*/ 690535 h 1583132"/>
                      <a:gd name="connsiteX35-35541" fmla="*/ 1462438 w 2725697"/>
                      <a:gd name="connsiteY35-35542" fmla="*/ 704767 h 1583132"/>
                      <a:gd name="connsiteX36-35543" fmla="*/ 1487344 w 2725697"/>
                      <a:gd name="connsiteY36-35544" fmla="*/ 694093 h 1583132"/>
                      <a:gd name="connsiteX37-35545" fmla="*/ 1476670 w 2725697"/>
                      <a:gd name="connsiteY37-35546" fmla="*/ 654955 h 1583132"/>
                      <a:gd name="connsiteX38-35547" fmla="*/ 1480228 w 2725697"/>
                      <a:gd name="connsiteY38-35548" fmla="*/ 612259 h 1583132"/>
                      <a:gd name="connsiteX39-35549" fmla="*/ 1515808 w 2725697"/>
                      <a:gd name="connsiteY39-35550" fmla="*/ 580237 h 1583132"/>
                      <a:gd name="connsiteX40-35551" fmla="*/ 1586967 w 2725697"/>
                      <a:gd name="connsiteY40-35552" fmla="*/ 590911 h 1583132"/>
                      <a:gd name="connsiteX41-35553" fmla="*/ 1654569 w 2725697"/>
                      <a:gd name="connsiteY41-35554" fmla="*/ 615817 h 1583132"/>
                      <a:gd name="connsiteX42-35555" fmla="*/ 1700822 w 2725697"/>
                      <a:gd name="connsiteY42-35556" fmla="*/ 615817 h 1583132"/>
                      <a:gd name="connsiteX43-35557" fmla="*/ 1739960 w 2725697"/>
                      <a:gd name="connsiteY43-35558" fmla="*/ 601585 h 1583132"/>
                      <a:gd name="connsiteX44-35559" fmla="*/ 1757750 w 2725697"/>
                      <a:gd name="connsiteY44-35560" fmla="*/ 598027 h 1583132"/>
                      <a:gd name="connsiteX45-35561" fmla="*/ 1775540 w 2725697"/>
                      <a:gd name="connsiteY45-35562" fmla="*/ 630049 h 1583132"/>
                      <a:gd name="connsiteX46-35563" fmla="*/ 1718612 w 2725697"/>
                      <a:gd name="connsiteY46-35564" fmla="*/ 704767 h 1583132"/>
                      <a:gd name="connsiteX47-35565" fmla="*/ 1704380 w 2725697"/>
                      <a:gd name="connsiteY47-35566" fmla="*/ 747462 h 1583132"/>
                      <a:gd name="connsiteX48-35567" fmla="*/ 1739960 w 2725697"/>
                      <a:gd name="connsiteY48-35568" fmla="*/ 761694 h 1583132"/>
                      <a:gd name="connsiteX49-35569" fmla="*/ 1836025 w 2725697"/>
                      <a:gd name="connsiteY49-35570" fmla="*/ 743904 h 1583132"/>
                      <a:gd name="connsiteX50-35571" fmla="*/ 1889395 w 2725697"/>
                      <a:gd name="connsiteY50-35572" fmla="*/ 708324 h 1583132"/>
                      <a:gd name="connsiteX51-35573" fmla="*/ 1932091 w 2725697"/>
                      <a:gd name="connsiteY51-35574" fmla="*/ 722556 h 1583132"/>
                      <a:gd name="connsiteX52-35575" fmla="*/ 1956997 w 2725697"/>
                      <a:gd name="connsiteY52-35576" fmla="*/ 754578 h 1583132"/>
                      <a:gd name="connsiteX53-35577" fmla="*/ 1992576 w 2725697"/>
                      <a:gd name="connsiteY53-35578" fmla="*/ 715440 h 1583132"/>
                      <a:gd name="connsiteX54-35579" fmla="*/ 2003250 w 2725697"/>
                      <a:gd name="connsiteY54-35580" fmla="*/ 558889 h 1583132"/>
                      <a:gd name="connsiteX55-35581" fmla="*/ 2021040 w 2725697"/>
                      <a:gd name="connsiteY55-35582" fmla="*/ 491288 h 1583132"/>
                      <a:gd name="connsiteX56-35583" fmla="*/ 2070852 w 2725697"/>
                      <a:gd name="connsiteY56-35584" fmla="*/ 445034 h 1583132"/>
                      <a:gd name="connsiteX57-35585" fmla="*/ 2088642 w 2725697"/>
                      <a:gd name="connsiteY57-35586" fmla="*/ 348969 h 1583132"/>
                      <a:gd name="connsiteX58-35587" fmla="*/ 2085084 w 2725697"/>
                      <a:gd name="connsiteY58-35588" fmla="*/ 299157 h 1583132"/>
                      <a:gd name="connsiteX59-35589" fmla="*/ 2149127 w 2725697"/>
                      <a:gd name="connsiteY59-35590" fmla="*/ 267135 h 1583132"/>
                      <a:gd name="connsiteX60-35591" fmla="*/ 2170475 w 2725697"/>
                      <a:gd name="connsiteY60-35592" fmla="*/ 224440 h 1583132"/>
                      <a:gd name="connsiteX61-35593" fmla="*/ 2163359 w 2725697"/>
                      <a:gd name="connsiteY61-35594" fmla="*/ 142606 h 1583132"/>
                      <a:gd name="connsiteX62-35595" fmla="*/ 2191823 w 2725697"/>
                      <a:gd name="connsiteY62-35596" fmla="*/ 96353 h 1583132"/>
                      <a:gd name="connsiteX63-35597" fmla="*/ 2255867 w 2725697"/>
                      <a:gd name="connsiteY63-35598" fmla="*/ 92795 h 1583132"/>
                      <a:gd name="connsiteX64-35599" fmla="*/ 2302120 w 2725697"/>
                      <a:gd name="connsiteY64-35600" fmla="*/ 64331 h 1583132"/>
                      <a:gd name="connsiteX65-35601" fmla="*/ 2351932 w 2725697"/>
                      <a:gd name="connsiteY65-35602" fmla="*/ 28751 h 1583132"/>
                      <a:gd name="connsiteX66-35603" fmla="*/ 2387512 w 2725697"/>
                      <a:gd name="connsiteY66-35604" fmla="*/ 287 h 1583132"/>
                      <a:gd name="connsiteX67-35605" fmla="*/ 2430208 w 2725697"/>
                      <a:gd name="connsiteY67-35606" fmla="*/ 46541 h 1583132"/>
                      <a:gd name="connsiteX68-35607" fmla="*/ 2476461 w 2725697"/>
                      <a:gd name="connsiteY68-35608" fmla="*/ 128374 h 1583132"/>
                      <a:gd name="connsiteX69-35609" fmla="*/ 2494251 w 2725697"/>
                      <a:gd name="connsiteY69-35610" fmla="*/ 160396 h 1583132"/>
                      <a:gd name="connsiteX70-35611" fmla="*/ 2544063 w 2725697"/>
                      <a:gd name="connsiteY70-35612" fmla="*/ 139048 h 1583132"/>
                      <a:gd name="connsiteX71-35613" fmla="*/ 2604548 w 2725697"/>
                      <a:gd name="connsiteY71-35614" fmla="*/ 114142 h 1583132"/>
                      <a:gd name="connsiteX72-35615" fmla="*/ 2615222 w 2725697"/>
                      <a:gd name="connsiteY72-35616" fmla="*/ 156838 h 1583132"/>
                      <a:gd name="connsiteX73-35617" fmla="*/ 2668592 w 2725697"/>
                      <a:gd name="connsiteY73-35618" fmla="*/ 149722 h 1583132"/>
                      <a:gd name="connsiteX74-35619" fmla="*/ 2704172 w 2725697"/>
                      <a:gd name="connsiteY74-35620" fmla="*/ 156838 h 1583132"/>
                      <a:gd name="connsiteX75-35621" fmla="*/ 2725520 w 2725697"/>
                      <a:gd name="connsiteY75-35622" fmla="*/ 195976 h 1583132"/>
                      <a:gd name="connsiteX76-35623" fmla="*/ 2711288 w 2725697"/>
                      <a:gd name="connsiteY76-35624" fmla="*/ 227998 h 1583132"/>
                      <a:gd name="connsiteX77-35625" fmla="*/ 2661476 w 2725697"/>
                      <a:gd name="connsiteY77-35626" fmla="*/ 302715 h 1583132"/>
                      <a:gd name="connsiteX78-35627" fmla="*/ 2636570 w 2725697"/>
                      <a:gd name="connsiteY78-35628" fmla="*/ 341853 h 1583132"/>
                      <a:gd name="connsiteX79-35629" fmla="*/ 2618780 w 2725697"/>
                      <a:gd name="connsiteY79-35630" fmla="*/ 391665 h 1583132"/>
                      <a:gd name="connsiteX80-35631" fmla="*/ 2604548 w 2725697"/>
                      <a:gd name="connsiteY80-35632" fmla="*/ 416570 h 1583132"/>
                      <a:gd name="connsiteX81-35633" fmla="*/ 2636570 w 2725697"/>
                      <a:gd name="connsiteY81-35634" fmla="*/ 441476 h 1583132"/>
                      <a:gd name="connsiteX82-35635" fmla="*/ 2611664 w 2725697"/>
                      <a:gd name="connsiteY82-35636" fmla="*/ 494846 h 1583132"/>
                      <a:gd name="connsiteX83-35637" fmla="*/ 2633012 w 2725697"/>
                      <a:gd name="connsiteY83-35638" fmla="*/ 548216 h 1583132"/>
                      <a:gd name="connsiteX84-35639" fmla="*/ 2590316 w 2725697"/>
                      <a:gd name="connsiteY84-35640" fmla="*/ 537542 h 1583132"/>
                      <a:gd name="connsiteX85-35641" fmla="*/ 2544063 w 2725697"/>
                      <a:gd name="connsiteY85-35642" fmla="*/ 526868 h 1583132"/>
                      <a:gd name="connsiteX86-35643" fmla="*/ 2572527 w 2725697"/>
                      <a:gd name="connsiteY86-35644" fmla="*/ 558889 h 1583132"/>
                      <a:gd name="connsiteX87-35645" fmla="*/ 2544063 w 2725697"/>
                      <a:gd name="connsiteY87-35646" fmla="*/ 605143 h 1583132"/>
                      <a:gd name="connsiteX88-35647" fmla="*/ 2522715 w 2725697"/>
                      <a:gd name="connsiteY88-35648" fmla="*/ 612259 h 1583132"/>
                      <a:gd name="connsiteX89-35649" fmla="*/ 2512041 w 2725697"/>
                      <a:gd name="connsiteY89-35650" fmla="*/ 644281 h 1583132"/>
                      <a:gd name="connsiteX90-35651" fmla="*/ 2476461 w 2725697"/>
                      <a:gd name="connsiteY90-35652" fmla="*/ 676303 h 1583132"/>
                      <a:gd name="connsiteX91-35653" fmla="*/ 2462229 w 2725697"/>
                      <a:gd name="connsiteY91-35654" fmla="*/ 708324 h 1583132"/>
                      <a:gd name="connsiteX92-35655" fmla="*/ 2426650 w 2725697"/>
                      <a:gd name="connsiteY92-35656" fmla="*/ 711882 h 1583132"/>
                      <a:gd name="connsiteX93-35657" fmla="*/ 2394628 w 2725697"/>
                      <a:gd name="connsiteY93-35658" fmla="*/ 715440 h 1583132"/>
                      <a:gd name="connsiteX94-35659" fmla="*/ 2380396 w 2725697"/>
                      <a:gd name="connsiteY94-35660" fmla="*/ 754578 h 1583132"/>
                      <a:gd name="connsiteX95-35661" fmla="*/ 2376838 w 2725697"/>
                      <a:gd name="connsiteY95-35662" fmla="*/ 768810 h 1583132"/>
                      <a:gd name="connsiteX96-35663" fmla="*/ 2337700 w 2725697"/>
                      <a:gd name="connsiteY96-35664" fmla="*/ 825738 h 1583132"/>
                      <a:gd name="connsiteX97-35665" fmla="*/ 2302120 w 2725697"/>
                      <a:gd name="connsiteY97-35666" fmla="*/ 847086 h 1583132"/>
                      <a:gd name="connsiteX98-35667" fmla="*/ 2291446 w 2725697"/>
                      <a:gd name="connsiteY98-35668" fmla="*/ 847086 h 1583132"/>
                      <a:gd name="connsiteX99-35669" fmla="*/ 2270099 w 2725697"/>
                      <a:gd name="connsiteY99-35670" fmla="*/ 871991 h 1583132"/>
                      <a:gd name="connsiteX100-35671" fmla="*/ 2248751 w 2725697"/>
                      <a:gd name="connsiteY100-35672" fmla="*/ 879107 h 1583132"/>
                      <a:gd name="connsiteX101-35673" fmla="*/ 2216729 w 2725697"/>
                      <a:gd name="connsiteY101-35674" fmla="*/ 900455 h 1583132"/>
                      <a:gd name="connsiteX102-35675" fmla="*/ 2174033 w 2725697"/>
                      <a:gd name="connsiteY102-35676" fmla="*/ 907571 h 1583132"/>
                      <a:gd name="connsiteX103-35677" fmla="*/ 2145569 w 2725697"/>
                      <a:gd name="connsiteY103-35678" fmla="*/ 985847 h 1583132"/>
                      <a:gd name="connsiteX104-35679" fmla="*/ 2113548 w 2725697"/>
                      <a:gd name="connsiteY104-35680" fmla="*/ 1039216 h 1583132"/>
                      <a:gd name="connsiteX105-35681" fmla="*/ 2077968 w 2725697"/>
                      <a:gd name="connsiteY105-35682" fmla="*/ 1042774 h 1583132"/>
                      <a:gd name="connsiteX106-35683" fmla="*/ 2053062 w 2725697"/>
                      <a:gd name="connsiteY106-35684" fmla="*/ 1057006 h 1583132"/>
                      <a:gd name="connsiteX107-35685" fmla="*/ 2024598 w 2725697"/>
                      <a:gd name="connsiteY107-35686" fmla="*/ 1064122 h 1583132"/>
                      <a:gd name="connsiteX108-35687" fmla="*/ 1978344 w 2725697"/>
                      <a:gd name="connsiteY108-35688" fmla="*/ 1081912 h 1583132"/>
                      <a:gd name="connsiteX109-35689" fmla="*/ 1960555 w 2725697"/>
                      <a:gd name="connsiteY109-35690" fmla="*/ 1060564 h 1583132"/>
                      <a:gd name="connsiteX110-35691" fmla="*/ 1946323 w 2725697"/>
                      <a:gd name="connsiteY110-35692" fmla="*/ 1081912 h 1583132"/>
                      <a:gd name="connsiteX111-35693" fmla="*/ 1935649 w 2725697"/>
                      <a:gd name="connsiteY111-35694" fmla="*/ 1106818 h 1583132"/>
                      <a:gd name="connsiteX112-35695" fmla="*/ 1900069 w 2725697"/>
                      <a:gd name="connsiteY112-35696" fmla="*/ 1081912 h 1583132"/>
                      <a:gd name="connsiteX113-35697" fmla="*/ 1864489 w 2725697"/>
                      <a:gd name="connsiteY113-35698" fmla="*/ 1089028 h 1583132"/>
                      <a:gd name="connsiteX114-35699" fmla="*/ 1821794 w 2725697"/>
                      <a:gd name="connsiteY114-35700" fmla="*/ 1117492 h 1583132"/>
                      <a:gd name="connsiteX115-35701" fmla="*/ 1793330 w 2725697"/>
                      <a:gd name="connsiteY115-35702" fmla="*/ 1103260 h 1583132"/>
                      <a:gd name="connsiteX116-35703" fmla="*/ 1800446 w 2725697"/>
                      <a:gd name="connsiteY116-35704" fmla="*/ 1078354 h 1583132"/>
                      <a:gd name="connsiteX117-35705" fmla="*/ 1761308 w 2725697"/>
                      <a:gd name="connsiteY117-35706" fmla="*/ 1106818 h 1583132"/>
                      <a:gd name="connsiteX118-35707" fmla="*/ 1761308 w 2725697"/>
                      <a:gd name="connsiteY118-35708" fmla="*/ 1138840 h 1583132"/>
                      <a:gd name="connsiteX119-35709" fmla="*/ 1743518 w 2725697"/>
                      <a:gd name="connsiteY119-35710" fmla="*/ 1128166 h 1583132"/>
                      <a:gd name="connsiteX120-35711" fmla="*/ 1729286 w 2725697"/>
                      <a:gd name="connsiteY120-35712" fmla="*/ 1149514 h 1583132"/>
                      <a:gd name="connsiteX121-35713" fmla="*/ 1722170 w 2725697"/>
                      <a:gd name="connsiteY121-35714" fmla="*/ 1188651 h 1583132"/>
                      <a:gd name="connsiteX122-35715" fmla="*/ 1658127 w 2725697"/>
                      <a:gd name="connsiteY122-35716" fmla="*/ 1188651 h 1583132"/>
                      <a:gd name="connsiteX123-35717" fmla="*/ 1654569 w 2725697"/>
                      <a:gd name="connsiteY123-35718" fmla="*/ 1142398 h 1583132"/>
                      <a:gd name="connsiteX124-35719" fmla="*/ 1594083 w 2725697"/>
                      <a:gd name="connsiteY124-35720" fmla="*/ 1081912 h 1583132"/>
                      <a:gd name="connsiteX125-35721" fmla="*/ 1583409 w 2725697"/>
                      <a:gd name="connsiteY125-35722" fmla="*/ 1053448 h 1583132"/>
                      <a:gd name="connsiteX126-35723" fmla="*/ 1597641 w 2725697"/>
                      <a:gd name="connsiteY126-35724" fmla="*/ 1113934 h 1583132"/>
                      <a:gd name="connsiteX127-35725" fmla="*/ 1569177 w 2725697"/>
                      <a:gd name="connsiteY127-35726" fmla="*/ 1103260 h 1583132"/>
                      <a:gd name="connsiteX128-35727" fmla="*/ 1601199 w 2725697"/>
                      <a:gd name="connsiteY128-35728" fmla="*/ 1174419 h 1583132"/>
                      <a:gd name="connsiteX129-35729" fmla="*/ 1586967 w 2725697"/>
                      <a:gd name="connsiteY129-35730" fmla="*/ 1213557 h 1583132"/>
                      <a:gd name="connsiteX130-35731" fmla="*/ 1572735 w 2725697"/>
                      <a:gd name="connsiteY130-35732" fmla="*/ 1217115 h 1583132"/>
                      <a:gd name="connsiteX131-35733" fmla="*/ 1544271 w 2725697"/>
                      <a:gd name="connsiteY131-35734" fmla="*/ 1192209 h 1583132"/>
                      <a:gd name="connsiteX132-35735" fmla="*/ 1530039 w 2725697"/>
                      <a:gd name="connsiteY132-35736" fmla="*/ 1224231 h 1583132"/>
                      <a:gd name="connsiteX133-35737" fmla="*/ 1505134 w 2725697"/>
                      <a:gd name="connsiteY133-35738" fmla="*/ 1217115 h 1583132"/>
                      <a:gd name="connsiteX134-35739" fmla="*/ 1501576 w 2725697"/>
                      <a:gd name="connsiteY134-35740" fmla="*/ 1181535 h 1583132"/>
                      <a:gd name="connsiteX135-35741" fmla="*/ 1494460 w 2725697"/>
                      <a:gd name="connsiteY135-35742" fmla="*/ 1266927 h 1583132"/>
                      <a:gd name="connsiteX136-35743" fmla="*/ 1451764 w 2725697"/>
                      <a:gd name="connsiteY136-35744" fmla="*/ 1274043 h 1583132"/>
                      <a:gd name="connsiteX137-35745" fmla="*/ 1430416 w 2725697"/>
                      <a:gd name="connsiteY137-35746" fmla="*/ 1288275 h 1583132"/>
                      <a:gd name="connsiteX138-35747" fmla="*/ 1398394 w 2725697"/>
                      <a:gd name="connsiteY138-35748" fmla="*/ 1277601 h 1583132"/>
                      <a:gd name="connsiteX139-35749" fmla="*/ 1362815 w 2725697"/>
                      <a:gd name="connsiteY139-35750" fmla="*/ 1302507 h 1583132"/>
                      <a:gd name="connsiteX140-35751" fmla="*/ 1323677 w 2725697"/>
                      <a:gd name="connsiteY140-35752" fmla="*/ 1284717 h 1583132"/>
                      <a:gd name="connsiteX141-35753" fmla="*/ 1313003 w 2725697"/>
                      <a:gd name="connsiteY141-35754" fmla="*/ 1295391 h 1583132"/>
                      <a:gd name="connsiteX142-35755" fmla="*/ 1288097 w 2725697"/>
                      <a:gd name="connsiteY142-35756" fmla="*/ 1330970 h 1583132"/>
                      <a:gd name="connsiteX143-35757" fmla="*/ 1277423 w 2725697"/>
                      <a:gd name="connsiteY143-35758" fmla="*/ 1309623 h 1583132"/>
                      <a:gd name="connsiteX144-35759" fmla="*/ 1270307 w 2725697"/>
                      <a:gd name="connsiteY144-35760" fmla="*/ 1291833 h 1583132"/>
                      <a:gd name="connsiteX145-35761" fmla="*/ 1256075 w 2725697"/>
                      <a:gd name="connsiteY145-35762" fmla="*/ 1330970 h 1583132"/>
                      <a:gd name="connsiteX146-35763" fmla="*/ 1188474 w 2725697"/>
                      <a:gd name="connsiteY146-35764" fmla="*/ 1338086 h 1583132"/>
                      <a:gd name="connsiteX147-35765" fmla="*/ 1156452 w 2725697"/>
                      <a:gd name="connsiteY147-35766" fmla="*/ 1359434 h 1583132"/>
                      <a:gd name="connsiteX148-35767" fmla="*/ 1088850 w 2725697"/>
                      <a:gd name="connsiteY148-35768" fmla="*/ 1387898 h 1583132"/>
                      <a:gd name="connsiteX149-35769" fmla="*/ 1046155 w 2725697"/>
                      <a:gd name="connsiteY149-35770" fmla="*/ 1430594 h 1583132"/>
                      <a:gd name="connsiteX150-35771" fmla="*/ 978553 w 2725697"/>
                      <a:gd name="connsiteY150-35772" fmla="*/ 1437710 h 1583132"/>
                      <a:gd name="connsiteX151-35773" fmla="*/ 1024807 w 2725697"/>
                      <a:gd name="connsiteY151-35774" fmla="*/ 1476847 h 1583132"/>
                      <a:gd name="connsiteX152-35775" fmla="*/ 1017691 w 2725697"/>
                      <a:gd name="connsiteY152-35776" fmla="*/ 1501753 h 1583132"/>
                      <a:gd name="connsiteX153-35777" fmla="*/ 1042597 w 2725697"/>
                      <a:gd name="connsiteY153-35778" fmla="*/ 1537333 h 1583132"/>
                      <a:gd name="connsiteX154-35779" fmla="*/ 992785 w 2725697"/>
                      <a:gd name="connsiteY154-35780" fmla="*/ 1576471 h 1583132"/>
                      <a:gd name="connsiteX155-35781" fmla="*/ 925183 w 2725697"/>
                      <a:gd name="connsiteY155-35782" fmla="*/ 1580029 h 1583132"/>
                      <a:gd name="connsiteX156-35783" fmla="*/ 910951 w 2725697"/>
                      <a:gd name="connsiteY156-35784" fmla="*/ 1544449 h 1583132"/>
                      <a:gd name="connsiteX157-35785" fmla="*/ 882488 w 2725697"/>
                      <a:gd name="connsiteY157-35786" fmla="*/ 1473289 h 1583132"/>
                      <a:gd name="connsiteX158-35787" fmla="*/ 889604 w 2725697"/>
                      <a:gd name="connsiteY158-35788" fmla="*/ 1419920 h 1583132"/>
                      <a:gd name="connsiteX159-35789" fmla="*/ 903836 w 2725697"/>
                      <a:gd name="connsiteY159-35790" fmla="*/ 1355876 h 1583132"/>
                      <a:gd name="connsiteX160-35791" fmla="*/ 921625 w 2725697"/>
                      <a:gd name="connsiteY160-35792" fmla="*/ 1355876 h 1583132"/>
                      <a:gd name="connsiteX161-35793" fmla="*/ 889604 w 2725697"/>
                      <a:gd name="connsiteY161-35794" fmla="*/ 1334528 h 1583132"/>
                      <a:gd name="connsiteX162-35795" fmla="*/ 861140 w 2725697"/>
                      <a:gd name="connsiteY162-35796" fmla="*/ 1355876 h 1583132"/>
                      <a:gd name="connsiteX163-35797" fmla="*/ 782864 w 2725697"/>
                      <a:gd name="connsiteY163-35798" fmla="*/ 1362992 h 1583132"/>
                      <a:gd name="connsiteX164-35799" fmla="*/ 772190 w 2725697"/>
                      <a:gd name="connsiteY164-35800" fmla="*/ 1338086 h 1583132"/>
                      <a:gd name="connsiteX165-35801" fmla="*/ 722379 w 2725697"/>
                      <a:gd name="connsiteY165-35802" fmla="*/ 1320296 h 1583132"/>
                      <a:gd name="connsiteX166-35803" fmla="*/ 690357 w 2725697"/>
                      <a:gd name="connsiteY166-35804" fmla="*/ 1263369 h 1583132"/>
                      <a:gd name="connsiteX167-35805" fmla="*/ 686799 w 2725697"/>
                      <a:gd name="connsiteY167-35806" fmla="*/ 1309623 h 1583132"/>
                      <a:gd name="connsiteX168-35807" fmla="*/ 665451 w 2725697"/>
                      <a:gd name="connsiteY168-35808" fmla="*/ 1316738 h 1583132"/>
                      <a:gd name="connsiteX169-35809" fmla="*/ 640545 w 2725697"/>
                      <a:gd name="connsiteY169-35810" fmla="*/ 1309623 h 1583132"/>
                      <a:gd name="connsiteX170-35811" fmla="*/ 622755 w 2725697"/>
                      <a:gd name="connsiteY170-35812" fmla="*/ 1327412 h 1583132"/>
                      <a:gd name="connsiteX171-35813" fmla="*/ 583618 w 2725697"/>
                      <a:gd name="connsiteY171-35814" fmla="*/ 1330970 h 1583132"/>
                      <a:gd name="connsiteX172-35815" fmla="*/ 548038 w 2725697"/>
                      <a:gd name="connsiteY172-35816" fmla="*/ 1298949 h 1583132"/>
                      <a:gd name="connsiteX173-35817" fmla="*/ 501784 w 2725697"/>
                      <a:gd name="connsiteY173-35818" fmla="*/ 1313181 h 1583132"/>
                      <a:gd name="connsiteX174-35819" fmla="*/ 444857 w 2725697"/>
                      <a:gd name="connsiteY174-35820" fmla="*/ 1288275 h 1583132"/>
                      <a:gd name="connsiteX175-35821" fmla="*/ 398603 w 2725697"/>
                      <a:gd name="connsiteY175-35822" fmla="*/ 1259811 h 1583132"/>
                      <a:gd name="connsiteX176-35823" fmla="*/ 341675 w 2725697"/>
                      <a:gd name="connsiteY176-35824" fmla="*/ 1249137 h 1583132"/>
                      <a:gd name="connsiteX177-35825" fmla="*/ 345233 w 2725697"/>
                      <a:gd name="connsiteY177-35826" fmla="*/ 1185093 h 1583132"/>
                      <a:gd name="connsiteX178-35827" fmla="*/ 334559 w 2725697"/>
                      <a:gd name="connsiteY178-35828" fmla="*/ 1138840 h 1583132"/>
                      <a:gd name="connsiteX179-35829" fmla="*/ 363023 w 2725697"/>
                      <a:gd name="connsiteY179-35830" fmla="*/ 1103260 h 1583132"/>
                      <a:gd name="connsiteX180-35831" fmla="*/ 338117 w 2725697"/>
                      <a:gd name="connsiteY180-35832" fmla="*/ 1064122 h 1583132"/>
                      <a:gd name="connsiteX181-35833" fmla="*/ 291864 w 2725697"/>
                      <a:gd name="connsiteY181-35834" fmla="*/ 1078354 h 1583132"/>
                      <a:gd name="connsiteX182-35835" fmla="*/ 266958 w 2725697"/>
                      <a:gd name="connsiteY182-35836" fmla="*/ 1053448 h 1583132"/>
                      <a:gd name="connsiteX183-35837" fmla="*/ 224262 w 2725697"/>
                      <a:gd name="connsiteY183-35838" fmla="*/ 1060564 h 1583132"/>
                      <a:gd name="connsiteX184-35839" fmla="*/ 167334 w 2725697"/>
                      <a:gd name="connsiteY184-35840" fmla="*/ 1039216 h 1583132"/>
                      <a:gd name="connsiteX185-35841" fmla="*/ 145987 w 2725697"/>
                      <a:gd name="connsiteY185-35842" fmla="*/ 1007195 h 1583132"/>
                      <a:gd name="connsiteX186-35843" fmla="*/ 192240 w 2725697"/>
                      <a:gd name="connsiteY186-35844" fmla="*/ 964499 h 1583132"/>
                      <a:gd name="connsiteX187-35845" fmla="*/ 231378 w 2725697"/>
                      <a:gd name="connsiteY187-35846" fmla="*/ 943151 h 1583132"/>
                      <a:gd name="connsiteX188-35847" fmla="*/ 263400 w 2725697"/>
                      <a:gd name="connsiteY188-35848" fmla="*/ 957383 h 1583132"/>
                      <a:gd name="connsiteX189-35849" fmla="*/ 281190 w 2725697"/>
                      <a:gd name="connsiteY189-35850" fmla="*/ 893339 h 1583132"/>
                      <a:gd name="connsiteX190-35851" fmla="*/ 256284 w 2725697"/>
                      <a:gd name="connsiteY190-35852" fmla="*/ 832854 h 1583132"/>
                      <a:gd name="connsiteX191-35853" fmla="*/ 217146 w 2725697"/>
                      <a:gd name="connsiteY191-35854" fmla="*/ 847086 h 1583132"/>
                      <a:gd name="connsiteX192-35855" fmla="*/ 192240 w 2725697"/>
                      <a:gd name="connsiteY192-35856" fmla="*/ 829296 h 1583132"/>
                      <a:gd name="connsiteX193-35857" fmla="*/ 167334 w 2725697"/>
                      <a:gd name="connsiteY193-35858" fmla="*/ 847086 h 1583132"/>
                      <a:gd name="connsiteX194-35859" fmla="*/ 121081 w 2725697"/>
                      <a:gd name="connsiteY194-35860" fmla="*/ 829296 h 1583132"/>
                      <a:gd name="connsiteX195-35861" fmla="*/ 106849 w 2725697"/>
                      <a:gd name="connsiteY195-35862" fmla="*/ 807948 h 1583132"/>
                      <a:gd name="connsiteX196-35863" fmla="*/ 92617 w 2725697"/>
                      <a:gd name="connsiteY196-35864" fmla="*/ 772368 h 1583132"/>
                      <a:gd name="connsiteX197-35865" fmla="*/ 39247 w 2725697"/>
                      <a:gd name="connsiteY197-35866" fmla="*/ 758136 h 1583132"/>
                      <a:gd name="connsiteX198-35867" fmla="*/ 21457 w 2725697"/>
                      <a:gd name="connsiteY198-35868" fmla="*/ 765252 h 1583132"/>
                      <a:gd name="connsiteX199-35869" fmla="*/ 109 w 2725697"/>
                      <a:gd name="connsiteY199-35870" fmla="*/ 718998 h 1583132"/>
                      <a:gd name="connsiteX200-35871" fmla="*/ 31041 w 2725697"/>
                      <a:gd name="connsiteY200-35872" fmla="*/ 696585 h 1583132"/>
                      <a:gd name="connsiteX201-35873" fmla="*/ 66830 w 2725697"/>
                      <a:gd name="connsiteY201-35874" fmla="*/ 689296 h 1583132"/>
                      <a:gd name="connsiteX202-35875" fmla="*/ 79885 w 2725697"/>
                      <a:gd name="connsiteY202-35876" fmla="*/ 664619 h 1583132"/>
                      <a:gd name="connsiteX203-35877" fmla="*/ 104831 w 2725697"/>
                      <a:gd name="connsiteY203-35878" fmla="*/ 652768 h 1583132"/>
                      <a:gd name="connsiteX204-35879" fmla="*/ 152709 w 2725697"/>
                      <a:gd name="connsiteY204-35880" fmla="*/ 674310 h 1583132"/>
                      <a:gd name="connsiteX205-35881" fmla="*/ 207583 w 2725697"/>
                      <a:gd name="connsiteY205-35882" fmla="*/ 698821 h 1583132"/>
                      <a:gd name="connsiteX206-35883" fmla="*/ 250525 w 2725697"/>
                      <a:gd name="connsiteY206-35884" fmla="*/ 710726 h 1583132"/>
                      <a:gd name="connsiteX207-35885" fmla="*/ 281537 w 2725697"/>
                      <a:gd name="connsiteY207-35886" fmla="*/ 670246 h 1583132"/>
                      <a:gd name="connsiteX208-35887" fmla="*/ 348335 w 2725697"/>
                      <a:gd name="connsiteY208-35888" fmla="*/ 639290 h 1583132"/>
                      <a:gd name="connsiteX209-35889" fmla="*/ 403205 w 2725697"/>
                      <a:gd name="connsiteY209-35890" fmla="*/ 615477 h 1583132"/>
                      <a:gd name="connsiteX210-35891" fmla="*/ 424675 w 2725697"/>
                      <a:gd name="connsiteY210-35892" fmla="*/ 574996 h 1583132"/>
                      <a:gd name="connsiteX211-35893" fmla="*/ 451242 w 2725697"/>
                      <a:gd name="connsiteY211-35894" fmla="*/ 564940 h 1583132"/>
                      <a:gd name="connsiteX0-35895" fmla="*/ 451242 w 2725697"/>
                      <a:gd name="connsiteY0-35896" fmla="*/ 564940 h 1583132"/>
                      <a:gd name="connsiteX1-35897" fmla="*/ 491473 w 2725697"/>
                      <a:gd name="connsiteY1-35898" fmla="*/ 594046 h 1583132"/>
                      <a:gd name="connsiteX2-35899" fmla="*/ 493860 w 2725697"/>
                      <a:gd name="connsiteY2-35900" fmla="*/ 625002 h 1583132"/>
                      <a:gd name="connsiteX3-35901" fmla="*/ 522487 w 2725697"/>
                      <a:gd name="connsiteY3-35902" fmla="*/ 613096 h 1583132"/>
                      <a:gd name="connsiteX4-35903" fmla="*/ 560658 w 2725697"/>
                      <a:gd name="connsiteY4-35904" fmla="*/ 644052 h 1583132"/>
                      <a:gd name="connsiteX5-35905" fmla="*/ 601213 w 2725697"/>
                      <a:gd name="connsiteY5-35906" fmla="*/ 634527 h 1583132"/>
                      <a:gd name="connsiteX6-35907" fmla="*/ 641769 w 2725697"/>
                      <a:gd name="connsiteY6-35908" fmla="*/ 572615 h 1583132"/>
                      <a:gd name="connsiteX7-35909" fmla="*/ 701410 w 2725697"/>
                      <a:gd name="connsiteY7-35910" fmla="*/ 603571 h 1583132"/>
                      <a:gd name="connsiteX8-35911" fmla="*/ 713338 w 2725697"/>
                      <a:gd name="connsiteY8-35912" fmla="*/ 560708 h 1583132"/>
                      <a:gd name="connsiteX9-35913" fmla="*/ 768207 w 2725697"/>
                      <a:gd name="connsiteY9-35914" fmla="*/ 572615 h 1583132"/>
                      <a:gd name="connsiteX10-35915" fmla="*/ 756279 w 2725697"/>
                      <a:gd name="connsiteY10-35916" fmla="*/ 532134 h 1583132"/>
                      <a:gd name="connsiteX11-35917" fmla="*/ 813535 w 2725697"/>
                      <a:gd name="connsiteY11-35918" fmla="*/ 534515 h 1583132"/>
                      <a:gd name="connsiteX12-35919" fmla="*/ 839777 w 2725697"/>
                      <a:gd name="connsiteY12-35920" fmla="*/ 498796 h 1583132"/>
                      <a:gd name="connsiteX13-35921" fmla="*/ 896720 w 2725697"/>
                      <a:gd name="connsiteY13-35922" fmla="*/ 498404 h 1583132"/>
                      <a:gd name="connsiteX14-35923" fmla="*/ 918067 w 2725697"/>
                      <a:gd name="connsiteY14-35924" fmla="*/ 530426 h 1583132"/>
                      <a:gd name="connsiteX15-35925" fmla="*/ 946531 w 2725697"/>
                      <a:gd name="connsiteY15-35926" fmla="*/ 477056 h 1583132"/>
                      <a:gd name="connsiteX16-35927" fmla="*/ 989227 w 2725697"/>
                      <a:gd name="connsiteY16-35928" fmla="*/ 487730 h 1583132"/>
                      <a:gd name="connsiteX17-35929" fmla="*/ 1024807 w 2725697"/>
                      <a:gd name="connsiteY17-35930" fmla="*/ 473498 h 1583132"/>
                      <a:gd name="connsiteX18-35931" fmla="*/ 1063944 w 2725697"/>
                      <a:gd name="connsiteY18-35932" fmla="*/ 441476 h 1583132"/>
                      <a:gd name="connsiteX19-35933" fmla="*/ 1113756 w 2725697"/>
                      <a:gd name="connsiteY19-35934" fmla="*/ 448592 h 1583132"/>
                      <a:gd name="connsiteX20-35935" fmla="*/ 1152894 w 2725697"/>
                      <a:gd name="connsiteY20-35936" fmla="*/ 437918 h 1583132"/>
                      <a:gd name="connsiteX21-35937" fmla="*/ 1163568 w 2725697"/>
                      <a:gd name="connsiteY21-35938" fmla="*/ 494846 h 1583132"/>
                      <a:gd name="connsiteX22-35939" fmla="*/ 1192032 w 2725697"/>
                      <a:gd name="connsiteY22-35940" fmla="*/ 519752 h 1583132"/>
                      <a:gd name="connsiteX23-35941" fmla="*/ 1188474 w 2725697"/>
                      <a:gd name="connsiteY23-35942" fmla="*/ 562447 h 1583132"/>
                      <a:gd name="connsiteX24-35943" fmla="*/ 1181358 w 2725697"/>
                      <a:gd name="connsiteY24-35944" fmla="*/ 601585 h 1583132"/>
                      <a:gd name="connsiteX25-35945" fmla="*/ 1156452 w 2725697"/>
                      <a:gd name="connsiteY25-35946" fmla="*/ 626491 h 1583132"/>
                      <a:gd name="connsiteX26-35947" fmla="*/ 1120872 w 2725697"/>
                      <a:gd name="connsiteY26-35948" fmla="*/ 679861 h 1583132"/>
                      <a:gd name="connsiteX27-35949" fmla="*/ 1145778 w 2725697"/>
                      <a:gd name="connsiteY27-35950" fmla="*/ 694093 h 1583132"/>
                      <a:gd name="connsiteX28-35951" fmla="*/ 1188474 w 2725697"/>
                      <a:gd name="connsiteY28-35952" fmla="*/ 665629 h 1583132"/>
                      <a:gd name="connsiteX29-35953" fmla="*/ 1224053 w 2725697"/>
                      <a:gd name="connsiteY29-35954" fmla="*/ 733230 h 1583132"/>
                      <a:gd name="connsiteX30-35955" fmla="*/ 1259633 w 2725697"/>
                      <a:gd name="connsiteY30-35956" fmla="*/ 736788 h 1583132"/>
                      <a:gd name="connsiteX31-35957" fmla="*/ 1305887 w 2725697"/>
                      <a:gd name="connsiteY31-35958" fmla="*/ 747462 h 1583132"/>
                      <a:gd name="connsiteX32-35959" fmla="*/ 1341467 w 2725697"/>
                      <a:gd name="connsiteY32-35960" fmla="*/ 690535 h 1583132"/>
                      <a:gd name="connsiteX33-35961" fmla="*/ 1380604 w 2725697"/>
                      <a:gd name="connsiteY33-35962" fmla="*/ 665629 h 1583132"/>
                      <a:gd name="connsiteX34-35963" fmla="*/ 1433974 w 2725697"/>
                      <a:gd name="connsiteY34-35964" fmla="*/ 690535 h 1583132"/>
                      <a:gd name="connsiteX35-35965" fmla="*/ 1462438 w 2725697"/>
                      <a:gd name="connsiteY35-35966" fmla="*/ 704767 h 1583132"/>
                      <a:gd name="connsiteX36-35967" fmla="*/ 1487344 w 2725697"/>
                      <a:gd name="connsiteY36-35968" fmla="*/ 694093 h 1583132"/>
                      <a:gd name="connsiteX37-35969" fmla="*/ 1476670 w 2725697"/>
                      <a:gd name="connsiteY37-35970" fmla="*/ 654955 h 1583132"/>
                      <a:gd name="connsiteX38-35971" fmla="*/ 1480228 w 2725697"/>
                      <a:gd name="connsiteY38-35972" fmla="*/ 612259 h 1583132"/>
                      <a:gd name="connsiteX39-35973" fmla="*/ 1515808 w 2725697"/>
                      <a:gd name="connsiteY39-35974" fmla="*/ 580237 h 1583132"/>
                      <a:gd name="connsiteX40-35975" fmla="*/ 1586967 w 2725697"/>
                      <a:gd name="connsiteY40-35976" fmla="*/ 590911 h 1583132"/>
                      <a:gd name="connsiteX41-35977" fmla="*/ 1654569 w 2725697"/>
                      <a:gd name="connsiteY41-35978" fmla="*/ 615817 h 1583132"/>
                      <a:gd name="connsiteX42-35979" fmla="*/ 1700822 w 2725697"/>
                      <a:gd name="connsiteY42-35980" fmla="*/ 615817 h 1583132"/>
                      <a:gd name="connsiteX43-35981" fmla="*/ 1739960 w 2725697"/>
                      <a:gd name="connsiteY43-35982" fmla="*/ 601585 h 1583132"/>
                      <a:gd name="connsiteX44-35983" fmla="*/ 1757750 w 2725697"/>
                      <a:gd name="connsiteY44-35984" fmla="*/ 598027 h 1583132"/>
                      <a:gd name="connsiteX45-35985" fmla="*/ 1775540 w 2725697"/>
                      <a:gd name="connsiteY45-35986" fmla="*/ 630049 h 1583132"/>
                      <a:gd name="connsiteX46-35987" fmla="*/ 1718612 w 2725697"/>
                      <a:gd name="connsiteY46-35988" fmla="*/ 704767 h 1583132"/>
                      <a:gd name="connsiteX47-35989" fmla="*/ 1704380 w 2725697"/>
                      <a:gd name="connsiteY47-35990" fmla="*/ 747462 h 1583132"/>
                      <a:gd name="connsiteX48-35991" fmla="*/ 1739960 w 2725697"/>
                      <a:gd name="connsiteY48-35992" fmla="*/ 761694 h 1583132"/>
                      <a:gd name="connsiteX49-35993" fmla="*/ 1836025 w 2725697"/>
                      <a:gd name="connsiteY49-35994" fmla="*/ 743904 h 1583132"/>
                      <a:gd name="connsiteX50-35995" fmla="*/ 1889395 w 2725697"/>
                      <a:gd name="connsiteY50-35996" fmla="*/ 708324 h 1583132"/>
                      <a:gd name="connsiteX51-35997" fmla="*/ 1932091 w 2725697"/>
                      <a:gd name="connsiteY51-35998" fmla="*/ 722556 h 1583132"/>
                      <a:gd name="connsiteX52-35999" fmla="*/ 1956997 w 2725697"/>
                      <a:gd name="connsiteY52-36000" fmla="*/ 754578 h 1583132"/>
                      <a:gd name="connsiteX53-36001" fmla="*/ 1992576 w 2725697"/>
                      <a:gd name="connsiteY53-36002" fmla="*/ 715440 h 1583132"/>
                      <a:gd name="connsiteX54-36003" fmla="*/ 2003250 w 2725697"/>
                      <a:gd name="connsiteY54-36004" fmla="*/ 558889 h 1583132"/>
                      <a:gd name="connsiteX55-36005" fmla="*/ 2021040 w 2725697"/>
                      <a:gd name="connsiteY55-36006" fmla="*/ 491288 h 1583132"/>
                      <a:gd name="connsiteX56-36007" fmla="*/ 2070852 w 2725697"/>
                      <a:gd name="connsiteY56-36008" fmla="*/ 445034 h 1583132"/>
                      <a:gd name="connsiteX57-36009" fmla="*/ 2088642 w 2725697"/>
                      <a:gd name="connsiteY57-36010" fmla="*/ 348969 h 1583132"/>
                      <a:gd name="connsiteX58-36011" fmla="*/ 2085084 w 2725697"/>
                      <a:gd name="connsiteY58-36012" fmla="*/ 299157 h 1583132"/>
                      <a:gd name="connsiteX59-36013" fmla="*/ 2149127 w 2725697"/>
                      <a:gd name="connsiteY59-36014" fmla="*/ 267135 h 1583132"/>
                      <a:gd name="connsiteX60-36015" fmla="*/ 2170475 w 2725697"/>
                      <a:gd name="connsiteY60-36016" fmla="*/ 224440 h 1583132"/>
                      <a:gd name="connsiteX61-36017" fmla="*/ 2163359 w 2725697"/>
                      <a:gd name="connsiteY61-36018" fmla="*/ 142606 h 1583132"/>
                      <a:gd name="connsiteX62-36019" fmla="*/ 2191823 w 2725697"/>
                      <a:gd name="connsiteY62-36020" fmla="*/ 96353 h 1583132"/>
                      <a:gd name="connsiteX63-36021" fmla="*/ 2255867 w 2725697"/>
                      <a:gd name="connsiteY63-36022" fmla="*/ 92795 h 1583132"/>
                      <a:gd name="connsiteX64-36023" fmla="*/ 2302120 w 2725697"/>
                      <a:gd name="connsiteY64-36024" fmla="*/ 64331 h 1583132"/>
                      <a:gd name="connsiteX65-36025" fmla="*/ 2351932 w 2725697"/>
                      <a:gd name="connsiteY65-36026" fmla="*/ 28751 h 1583132"/>
                      <a:gd name="connsiteX66-36027" fmla="*/ 2387512 w 2725697"/>
                      <a:gd name="connsiteY66-36028" fmla="*/ 287 h 1583132"/>
                      <a:gd name="connsiteX67-36029" fmla="*/ 2430208 w 2725697"/>
                      <a:gd name="connsiteY67-36030" fmla="*/ 46541 h 1583132"/>
                      <a:gd name="connsiteX68-36031" fmla="*/ 2476461 w 2725697"/>
                      <a:gd name="connsiteY68-36032" fmla="*/ 128374 h 1583132"/>
                      <a:gd name="connsiteX69-36033" fmla="*/ 2494251 w 2725697"/>
                      <a:gd name="connsiteY69-36034" fmla="*/ 160396 h 1583132"/>
                      <a:gd name="connsiteX70-36035" fmla="*/ 2544063 w 2725697"/>
                      <a:gd name="connsiteY70-36036" fmla="*/ 139048 h 1583132"/>
                      <a:gd name="connsiteX71-36037" fmla="*/ 2604548 w 2725697"/>
                      <a:gd name="connsiteY71-36038" fmla="*/ 114142 h 1583132"/>
                      <a:gd name="connsiteX72-36039" fmla="*/ 2615222 w 2725697"/>
                      <a:gd name="connsiteY72-36040" fmla="*/ 156838 h 1583132"/>
                      <a:gd name="connsiteX73-36041" fmla="*/ 2668592 w 2725697"/>
                      <a:gd name="connsiteY73-36042" fmla="*/ 149722 h 1583132"/>
                      <a:gd name="connsiteX74-36043" fmla="*/ 2704172 w 2725697"/>
                      <a:gd name="connsiteY74-36044" fmla="*/ 156838 h 1583132"/>
                      <a:gd name="connsiteX75-36045" fmla="*/ 2725520 w 2725697"/>
                      <a:gd name="connsiteY75-36046" fmla="*/ 195976 h 1583132"/>
                      <a:gd name="connsiteX76-36047" fmla="*/ 2711288 w 2725697"/>
                      <a:gd name="connsiteY76-36048" fmla="*/ 227998 h 1583132"/>
                      <a:gd name="connsiteX77-36049" fmla="*/ 2661476 w 2725697"/>
                      <a:gd name="connsiteY77-36050" fmla="*/ 302715 h 1583132"/>
                      <a:gd name="connsiteX78-36051" fmla="*/ 2636570 w 2725697"/>
                      <a:gd name="connsiteY78-36052" fmla="*/ 341853 h 1583132"/>
                      <a:gd name="connsiteX79-36053" fmla="*/ 2618780 w 2725697"/>
                      <a:gd name="connsiteY79-36054" fmla="*/ 391665 h 1583132"/>
                      <a:gd name="connsiteX80-36055" fmla="*/ 2604548 w 2725697"/>
                      <a:gd name="connsiteY80-36056" fmla="*/ 416570 h 1583132"/>
                      <a:gd name="connsiteX81-36057" fmla="*/ 2636570 w 2725697"/>
                      <a:gd name="connsiteY81-36058" fmla="*/ 441476 h 1583132"/>
                      <a:gd name="connsiteX82-36059" fmla="*/ 2611664 w 2725697"/>
                      <a:gd name="connsiteY82-36060" fmla="*/ 494846 h 1583132"/>
                      <a:gd name="connsiteX83-36061" fmla="*/ 2633012 w 2725697"/>
                      <a:gd name="connsiteY83-36062" fmla="*/ 548216 h 1583132"/>
                      <a:gd name="connsiteX84-36063" fmla="*/ 2590316 w 2725697"/>
                      <a:gd name="connsiteY84-36064" fmla="*/ 537542 h 1583132"/>
                      <a:gd name="connsiteX85-36065" fmla="*/ 2544063 w 2725697"/>
                      <a:gd name="connsiteY85-36066" fmla="*/ 526868 h 1583132"/>
                      <a:gd name="connsiteX86-36067" fmla="*/ 2572527 w 2725697"/>
                      <a:gd name="connsiteY86-36068" fmla="*/ 558889 h 1583132"/>
                      <a:gd name="connsiteX87-36069" fmla="*/ 2544063 w 2725697"/>
                      <a:gd name="connsiteY87-36070" fmla="*/ 605143 h 1583132"/>
                      <a:gd name="connsiteX88-36071" fmla="*/ 2522715 w 2725697"/>
                      <a:gd name="connsiteY88-36072" fmla="*/ 612259 h 1583132"/>
                      <a:gd name="connsiteX89-36073" fmla="*/ 2512041 w 2725697"/>
                      <a:gd name="connsiteY89-36074" fmla="*/ 644281 h 1583132"/>
                      <a:gd name="connsiteX90-36075" fmla="*/ 2476461 w 2725697"/>
                      <a:gd name="connsiteY90-36076" fmla="*/ 676303 h 1583132"/>
                      <a:gd name="connsiteX91-36077" fmla="*/ 2462229 w 2725697"/>
                      <a:gd name="connsiteY91-36078" fmla="*/ 708324 h 1583132"/>
                      <a:gd name="connsiteX92-36079" fmla="*/ 2426650 w 2725697"/>
                      <a:gd name="connsiteY92-36080" fmla="*/ 711882 h 1583132"/>
                      <a:gd name="connsiteX93-36081" fmla="*/ 2394628 w 2725697"/>
                      <a:gd name="connsiteY93-36082" fmla="*/ 715440 h 1583132"/>
                      <a:gd name="connsiteX94-36083" fmla="*/ 2380396 w 2725697"/>
                      <a:gd name="connsiteY94-36084" fmla="*/ 754578 h 1583132"/>
                      <a:gd name="connsiteX95-36085" fmla="*/ 2376838 w 2725697"/>
                      <a:gd name="connsiteY95-36086" fmla="*/ 768810 h 1583132"/>
                      <a:gd name="connsiteX96-36087" fmla="*/ 2337700 w 2725697"/>
                      <a:gd name="connsiteY96-36088" fmla="*/ 825738 h 1583132"/>
                      <a:gd name="connsiteX97-36089" fmla="*/ 2302120 w 2725697"/>
                      <a:gd name="connsiteY97-36090" fmla="*/ 847086 h 1583132"/>
                      <a:gd name="connsiteX98-36091" fmla="*/ 2291446 w 2725697"/>
                      <a:gd name="connsiteY98-36092" fmla="*/ 847086 h 1583132"/>
                      <a:gd name="connsiteX99-36093" fmla="*/ 2270099 w 2725697"/>
                      <a:gd name="connsiteY99-36094" fmla="*/ 871991 h 1583132"/>
                      <a:gd name="connsiteX100-36095" fmla="*/ 2248751 w 2725697"/>
                      <a:gd name="connsiteY100-36096" fmla="*/ 879107 h 1583132"/>
                      <a:gd name="connsiteX101-36097" fmla="*/ 2216729 w 2725697"/>
                      <a:gd name="connsiteY101-36098" fmla="*/ 900455 h 1583132"/>
                      <a:gd name="connsiteX102-36099" fmla="*/ 2174033 w 2725697"/>
                      <a:gd name="connsiteY102-36100" fmla="*/ 907571 h 1583132"/>
                      <a:gd name="connsiteX103-36101" fmla="*/ 2145569 w 2725697"/>
                      <a:gd name="connsiteY103-36102" fmla="*/ 985847 h 1583132"/>
                      <a:gd name="connsiteX104-36103" fmla="*/ 2113548 w 2725697"/>
                      <a:gd name="connsiteY104-36104" fmla="*/ 1039216 h 1583132"/>
                      <a:gd name="connsiteX105-36105" fmla="*/ 2077968 w 2725697"/>
                      <a:gd name="connsiteY105-36106" fmla="*/ 1042774 h 1583132"/>
                      <a:gd name="connsiteX106-36107" fmla="*/ 2053062 w 2725697"/>
                      <a:gd name="connsiteY106-36108" fmla="*/ 1057006 h 1583132"/>
                      <a:gd name="connsiteX107-36109" fmla="*/ 2024598 w 2725697"/>
                      <a:gd name="connsiteY107-36110" fmla="*/ 1064122 h 1583132"/>
                      <a:gd name="connsiteX108-36111" fmla="*/ 1978344 w 2725697"/>
                      <a:gd name="connsiteY108-36112" fmla="*/ 1081912 h 1583132"/>
                      <a:gd name="connsiteX109-36113" fmla="*/ 1960555 w 2725697"/>
                      <a:gd name="connsiteY109-36114" fmla="*/ 1060564 h 1583132"/>
                      <a:gd name="connsiteX110-36115" fmla="*/ 1946323 w 2725697"/>
                      <a:gd name="connsiteY110-36116" fmla="*/ 1081912 h 1583132"/>
                      <a:gd name="connsiteX111-36117" fmla="*/ 1935649 w 2725697"/>
                      <a:gd name="connsiteY111-36118" fmla="*/ 1106818 h 1583132"/>
                      <a:gd name="connsiteX112-36119" fmla="*/ 1900069 w 2725697"/>
                      <a:gd name="connsiteY112-36120" fmla="*/ 1081912 h 1583132"/>
                      <a:gd name="connsiteX113-36121" fmla="*/ 1864489 w 2725697"/>
                      <a:gd name="connsiteY113-36122" fmla="*/ 1089028 h 1583132"/>
                      <a:gd name="connsiteX114-36123" fmla="*/ 1821794 w 2725697"/>
                      <a:gd name="connsiteY114-36124" fmla="*/ 1117492 h 1583132"/>
                      <a:gd name="connsiteX115-36125" fmla="*/ 1793330 w 2725697"/>
                      <a:gd name="connsiteY115-36126" fmla="*/ 1103260 h 1583132"/>
                      <a:gd name="connsiteX116-36127" fmla="*/ 1800446 w 2725697"/>
                      <a:gd name="connsiteY116-36128" fmla="*/ 1078354 h 1583132"/>
                      <a:gd name="connsiteX117-36129" fmla="*/ 1761308 w 2725697"/>
                      <a:gd name="connsiteY117-36130" fmla="*/ 1106818 h 1583132"/>
                      <a:gd name="connsiteX118-36131" fmla="*/ 1761308 w 2725697"/>
                      <a:gd name="connsiteY118-36132" fmla="*/ 1138840 h 1583132"/>
                      <a:gd name="connsiteX119-36133" fmla="*/ 1743518 w 2725697"/>
                      <a:gd name="connsiteY119-36134" fmla="*/ 1128166 h 1583132"/>
                      <a:gd name="connsiteX120-36135" fmla="*/ 1729286 w 2725697"/>
                      <a:gd name="connsiteY120-36136" fmla="*/ 1149514 h 1583132"/>
                      <a:gd name="connsiteX121-36137" fmla="*/ 1722170 w 2725697"/>
                      <a:gd name="connsiteY121-36138" fmla="*/ 1188651 h 1583132"/>
                      <a:gd name="connsiteX122-36139" fmla="*/ 1658127 w 2725697"/>
                      <a:gd name="connsiteY122-36140" fmla="*/ 1188651 h 1583132"/>
                      <a:gd name="connsiteX123-36141" fmla="*/ 1654569 w 2725697"/>
                      <a:gd name="connsiteY123-36142" fmla="*/ 1142398 h 1583132"/>
                      <a:gd name="connsiteX124-36143" fmla="*/ 1594083 w 2725697"/>
                      <a:gd name="connsiteY124-36144" fmla="*/ 1081912 h 1583132"/>
                      <a:gd name="connsiteX125-36145" fmla="*/ 1583409 w 2725697"/>
                      <a:gd name="connsiteY125-36146" fmla="*/ 1053448 h 1583132"/>
                      <a:gd name="connsiteX126-36147" fmla="*/ 1597641 w 2725697"/>
                      <a:gd name="connsiteY126-36148" fmla="*/ 1113934 h 1583132"/>
                      <a:gd name="connsiteX127-36149" fmla="*/ 1569177 w 2725697"/>
                      <a:gd name="connsiteY127-36150" fmla="*/ 1103260 h 1583132"/>
                      <a:gd name="connsiteX128-36151" fmla="*/ 1601199 w 2725697"/>
                      <a:gd name="connsiteY128-36152" fmla="*/ 1174419 h 1583132"/>
                      <a:gd name="connsiteX129-36153" fmla="*/ 1586967 w 2725697"/>
                      <a:gd name="connsiteY129-36154" fmla="*/ 1213557 h 1583132"/>
                      <a:gd name="connsiteX130-36155" fmla="*/ 1572735 w 2725697"/>
                      <a:gd name="connsiteY130-36156" fmla="*/ 1217115 h 1583132"/>
                      <a:gd name="connsiteX131-36157" fmla="*/ 1544271 w 2725697"/>
                      <a:gd name="connsiteY131-36158" fmla="*/ 1192209 h 1583132"/>
                      <a:gd name="connsiteX132-36159" fmla="*/ 1530039 w 2725697"/>
                      <a:gd name="connsiteY132-36160" fmla="*/ 1224231 h 1583132"/>
                      <a:gd name="connsiteX133-36161" fmla="*/ 1505134 w 2725697"/>
                      <a:gd name="connsiteY133-36162" fmla="*/ 1217115 h 1583132"/>
                      <a:gd name="connsiteX134-36163" fmla="*/ 1501576 w 2725697"/>
                      <a:gd name="connsiteY134-36164" fmla="*/ 1181535 h 1583132"/>
                      <a:gd name="connsiteX135-36165" fmla="*/ 1494460 w 2725697"/>
                      <a:gd name="connsiteY135-36166" fmla="*/ 1266927 h 1583132"/>
                      <a:gd name="connsiteX136-36167" fmla="*/ 1451764 w 2725697"/>
                      <a:gd name="connsiteY136-36168" fmla="*/ 1274043 h 1583132"/>
                      <a:gd name="connsiteX137-36169" fmla="*/ 1430416 w 2725697"/>
                      <a:gd name="connsiteY137-36170" fmla="*/ 1288275 h 1583132"/>
                      <a:gd name="connsiteX138-36171" fmla="*/ 1398394 w 2725697"/>
                      <a:gd name="connsiteY138-36172" fmla="*/ 1277601 h 1583132"/>
                      <a:gd name="connsiteX139-36173" fmla="*/ 1362815 w 2725697"/>
                      <a:gd name="connsiteY139-36174" fmla="*/ 1302507 h 1583132"/>
                      <a:gd name="connsiteX140-36175" fmla="*/ 1323677 w 2725697"/>
                      <a:gd name="connsiteY140-36176" fmla="*/ 1284717 h 1583132"/>
                      <a:gd name="connsiteX141-36177" fmla="*/ 1313003 w 2725697"/>
                      <a:gd name="connsiteY141-36178" fmla="*/ 1295391 h 1583132"/>
                      <a:gd name="connsiteX142-36179" fmla="*/ 1288097 w 2725697"/>
                      <a:gd name="connsiteY142-36180" fmla="*/ 1330970 h 1583132"/>
                      <a:gd name="connsiteX143-36181" fmla="*/ 1277423 w 2725697"/>
                      <a:gd name="connsiteY143-36182" fmla="*/ 1309623 h 1583132"/>
                      <a:gd name="connsiteX144-36183" fmla="*/ 1270307 w 2725697"/>
                      <a:gd name="connsiteY144-36184" fmla="*/ 1291833 h 1583132"/>
                      <a:gd name="connsiteX145-36185" fmla="*/ 1256075 w 2725697"/>
                      <a:gd name="connsiteY145-36186" fmla="*/ 1330970 h 1583132"/>
                      <a:gd name="connsiteX146-36187" fmla="*/ 1188474 w 2725697"/>
                      <a:gd name="connsiteY146-36188" fmla="*/ 1338086 h 1583132"/>
                      <a:gd name="connsiteX147-36189" fmla="*/ 1156452 w 2725697"/>
                      <a:gd name="connsiteY147-36190" fmla="*/ 1359434 h 1583132"/>
                      <a:gd name="connsiteX148-36191" fmla="*/ 1088850 w 2725697"/>
                      <a:gd name="connsiteY148-36192" fmla="*/ 1387898 h 1583132"/>
                      <a:gd name="connsiteX149-36193" fmla="*/ 1046155 w 2725697"/>
                      <a:gd name="connsiteY149-36194" fmla="*/ 1430594 h 1583132"/>
                      <a:gd name="connsiteX150-36195" fmla="*/ 978553 w 2725697"/>
                      <a:gd name="connsiteY150-36196" fmla="*/ 1437710 h 1583132"/>
                      <a:gd name="connsiteX151-36197" fmla="*/ 1024807 w 2725697"/>
                      <a:gd name="connsiteY151-36198" fmla="*/ 1476847 h 1583132"/>
                      <a:gd name="connsiteX152-36199" fmla="*/ 1017691 w 2725697"/>
                      <a:gd name="connsiteY152-36200" fmla="*/ 1501753 h 1583132"/>
                      <a:gd name="connsiteX153-36201" fmla="*/ 1042597 w 2725697"/>
                      <a:gd name="connsiteY153-36202" fmla="*/ 1537333 h 1583132"/>
                      <a:gd name="connsiteX154-36203" fmla="*/ 992785 w 2725697"/>
                      <a:gd name="connsiteY154-36204" fmla="*/ 1576471 h 1583132"/>
                      <a:gd name="connsiteX155-36205" fmla="*/ 925183 w 2725697"/>
                      <a:gd name="connsiteY155-36206" fmla="*/ 1580029 h 1583132"/>
                      <a:gd name="connsiteX156-36207" fmla="*/ 910951 w 2725697"/>
                      <a:gd name="connsiteY156-36208" fmla="*/ 1544449 h 1583132"/>
                      <a:gd name="connsiteX157-36209" fmla="*/ 882488 w 2725697"/>
                      <a:gd name="connsiteY157-36210" fmla="*/ 1473289 h 1583132"/>
                      <a:gd name="connsiteX158-36211" fmla="*/ 889604 w 2725697"/>
                      <a:gd name="connsiteY158-36212" fmla="*/ 1419920 h 1583132"/>
                      <a:gd name="connsiteX159-36213" fmla="*/ 903836 w 2725697"/>
                      <a:gd name="connsiteY159-36214" fmla="*/ 1355876 h 1583132"/>
                      <a:gd name="connsiteX160-36215" fmla="*/ 921625 w 2725697"/>
                      <a:gd name="connsiteY160-36216" fmla="*/ 1355876 h 1583132"/>
                      <a:gd name="connsiteX161-36217" fmla="*/ 889604 w 2725697"/>
                      <a:gd name="connsiteY161-36218" fmla="*/ 1334528 h 1583132"/>
                      <a:gd name="connsiteX162-36219" fmla="*/ 861140 w 2725697"/>
                      <a:gd name="connsiteY162-36220" fmla="*/ 1355876 h 1583132"/>
                      <a:gd name="connsiteX163-36221" fmla="*/ 782864 w 2725697"/>
                      <a:gd name="connsiteY163-36222" fmla="*/ 1362992 h 1583132"/>
                      <a:gd name="connsiteX164-36223" fmla="*/ 772190 w 2725697"/>
                      <a:gd name="connsiteY164-36224" fmla="*/ 1338086 h 1583132"/>
                      <a:gd name="connsiteX165-36225" fmla="*/ 722379 w 2725697"/>
                      <a:gd name="connsiteY165-36226" fmla="*/ 1320296 h 1583132"/>
                      <a:gd name="connsiteX166-36227" fmla="*/ 690357 w 2725697"/>
                      <a:gd name="connsiteY166-36228" fmla="*/ 1263369 h 1583132"/>
                      <a:gd name="connsiteX167-36229" fmla="*/ 686799 w 2725697"/>
                      <a:gd name="connsiteY167-36230" fmla="*/ 1309623 h 1583132"/>
                      <a:gd name="connsiteX168-36231" fmla="*/ 665451 w 2725697"/>
                      <a:gd name="connsiteY168-36232" fmla="*/ 1316738 h 1583132"/>
                      <a:gd name="connsiteX169-36233" fmla="*/ 640545 w 2725697"/>
                      <a:gd name="connsiteY169-36234" fmla="*/ 1309623 h 1583132"/>
                      <a:gd name="connsiteX170-36235" fmla="*/ 622755 w 2725697"/>
                      <a:gd name="connsiteY170-36236" fmla="*/ 1327412 h 1583132"/>
                      <a:gd name="connsiteX171-36237" fmla="*/ 583618 w 2725697"/>
                      <a:gd name="connsiteY171-36238" fmla="*/ 1330970 h 1583132"/>
                      <a:gd name="connsiteX172-36239" fmla="*/ 548038 w 2725697"/>
                      <a:gd name="connsiteY172-36240" fmla="*/ 1298949 h 1583132"/>
                      <a:gd name="connsiteX173-36241" fmla="*/ 501784 w 2725697"/>
                      <a:gd name="connsiteY173-36242" fmla="*/ 1313181 h 1583132"/>
                      <a:gd name="connsiteX174-36243" fmla="*/ 444857 w 2725697"/>
                      <a:gd name="connsiteY174-36244" fmla="*/ 1288275 h 1583132"/>
                      <a:gd name="connsiteX175-36245" fmla="*/ 398603 w 2725697"/>
                      <a:gd name="connsiteY175-36246" fmla="*/ 1259811 h 1583132"/>
                      <a:gd name="connsiteX176-36247" fmla="*/ 341675 w 2725697"/>
                      <a:gd name="connsiteY176-36248" fmla="*/ 1249137 h 1583132"/>
                      <a:gd name="connsiteX177-36249" fmla="*/ 345233 w 2725697"/>
                      <a:gd name="connsiteY177-36250" fmla="*/ 1185093 h 1583132"/>
                      <a:gd name="connsiteX178-36251" fmla="*/ 334559 w 2725697"/>
                      <a:gd name="connsiteY178-36252" fmla="*/ 1138840 h 1583132"/>
                      <a:gd name="connsiteX179-36253" fmla="*/ 363023 w 2725697"/>
                      <a:gd name="connsiteY179-36254" fmla="*/ 1103260 h 1583132"/>
                      <a:gd name="connsiteX180-36255" fmla="*/ 338117 w 2725697"/>
                      <a:gd name="connsiteY180-36256" fmla="*/ 1064122 h 1583132"/>
                      <a:gd name="connsiteX181-36257" fmla="*/ 291864 w 2725697"/>
                      <a:gd name="connsiteY181-36258" fmla="*/ 1078354 h 1583132"/>
                      <a:gd name="connsiteX182-36259" fmla="*/ 266958 w 2725697"/>
                      <a:gd name="connsiteY182-36260" fmla="*/ 1053448 h 1583132"/>
                      <a:gd name="connsiteX183-36261" fmla="*/ 224262 w 2725697"/>
                      <a:gd name="connsiteY183-36262" fmla="*/ 1060564 h 1583132"/>
                      <a:gd name="connsiteX184-36263" fmla="*/ 167334 w 2725697"/>
                      <a:gd name="connsiteY184-36264" fmla="*/ 1039216 h 1583132"/>
                      <a:gd name="connsiteX185-36265" fmla="*/ 145987 w 2725697"/>
                      <a:gd name="connsiteY185-36266" fmla="*/ 1007195 h 1583132"/>
                      <a:gd name="connsiteX186-36267" fmla="*/ 192240 w 2725697"/>
                      <a:gd name="connsiteY186-36268" fmla="*/ 964499 h 1583132"/>
                      <a:gd name="connsiteX187-36269" fmla="*/ 231378 w 2725697"/>
                      <a:gd name="connsiteY187-36270" fmla="*/ 943151 h 1583132"/>
                      <a:gd name="connsiteX188-36271" fmla="*/ 263400 w 2725697"/>
                      <a:gd name="connsiteY188-36272" fmla="*/ 957383 h 1583132"/>
                      <a:gd name="connsiteX189-36273" fmla="*/ 281190 w 2725697"/>
                      <a:gd name="connsiteY189-36274" fmla="*/ 893339 h 1583132"/>
                      <a:gd name="connsiteX190-36275" fmla="*/ 256284 w 2725697"/>
                      <a:gd name="connsiteY190-36276" fmla="*/ 832854 h 1583132"/>
                      <a:gd name="connsiteX191-36277" fmla="*/ 217146 w 2725697"/>
                      <a:gd name="connsiteY191-36278" fmla="*/ 847086 h 1583132"/>
                      <a:gd name="connsiteX192-36279" fmla="*/ 192240 w 2725697"/>
                      <a:gd name="connsiteY192-36280" fmla="*/ 829296 h 1583132"/>
                      <a:gd name="connsiteX193-36281" fmla="*/ 169719 w 2725697"/>
                      <a:gd name="connsiteY193-36282" fmla="*/ 820892 h 1583132"/>
                      <a:gd name="connsiteX194-36283" fmla="*/ 121081 w 2725697"/>
                      <a:gd name="connsiteY194-36284" fmla="*/ 829296 h 1583132"/>
                      <a:gd name="connsiteX195-36285" fmla="*/ 106849 w 2725697"/>
                      <a:gd name="connsiteY195-36286" fmla="*/ 807948 h 1583132"/>
                      <a:gd name="connsiteX196-36287" fmla="*/ 92617 w 2725697"/>
                      <a:gd name="connsiteY196-36288" fmla="*/ 772368 h 1583132"/>
                      <a:gd name="connsiteX197-36289" fmla="*/ 39247 w 2725697"/>
                      <a:gd name="connsiteY197-36290" fmla="*/ 758136 h 1583132"/>
                      <a:gd name="connsiteX198-36291" fmla="*/ 21457 w 2725697"/>
                      <a:gd name="connsiteY198-36292" fmla="*/ 765252 h 1583132"/>
                      <a:gd name="connsiteX199-36293" fmla="*/ 109 w 2725697"/>
                      <a:gd name="connsiteY199-36294" fmla="*/ 718998 h 1583132"/>
                      <a:gd name="connsiteX200-36295" fmla="*/ 31041 w 2725697"/>
                      <a:gd name="connsiteY200-36296" fmla="*/ 696585 h 1583132"/>
                      <a:gd name="connsiteX201-36297" fmla="*/ 66830 w 2725697"/>
                      <a:gd name="connsiteY201-36298" fmla="*/ 689296 h 1583132"/>
                      <a:gd name="connsiteX202-36299" fmla="*/ 79885 w 2725697"/>
                      <a:gd name="connsiteY202-36300" fmla="*/ 664619 h 1583132"/>
                      <a:gd name="connsiteX203-36301" fmla="*/ 104831 w 2725697"/>
                      <a:gd name="connsiteY203-36302" fmla="*/ 652768 h 1583132"/>
                      <a:gd name="connsiteX204-36303" fmla="*/ 152709 w 2725697"/>
                      <a:gd name="connsiteY204-36304" fmla="*/ 674310 h 1583132"/>
                      <a:gd name="connsiteX205-36305" fmla="*/ 207583 w 2725697"/>
                      <a:gd name="connsiteY205-36306" fmla="*/ 698821 h 1583132"/>
                      <a:gd name="connsiteX206-36307" fmla="*/ 250525 w 2725697"/>
                      <a:gd name="connsiteY206-36308" fmla="*/ 710726 h 1583132"/>
                      <a:gd name="connsiteX207-36309" fmla="*/ 281537 w 2725697"/>
                      <a:gd name="connsiteY207-36310" fmla="*/ 670246 h 1583132"/>
                      <a:gd name="connsiteX208-36311" fmla="*/ 348335 w 2725697"/>
                      <a:gd name="connsiteY208-36312" fmla="*/ 639290 h 1583132"/>
                      <a:gd name="connsiteX209-36313" fmla="*/ 403205 w 2725697"/>
                      <a:gd name="connsiteY209-36314" fmla="*/ 615477 h 1583132"/>
                      <a:gd name="connsiteX210-36315" fmla="*/ 424675 w 2725697"/>
                      <a:gd name="connsiteY210-36316" fmla="*/ 574996 h 1583132"/>
                      <a:gd name="connsiteX211-36317" fmla="*/ 451242 w 2725697"/>
                      <a:gd name="connsiteY211-36318" fmla="*/ 564940 h 1583132"/>
                      <a:gd name="connsiteX0-36319" fmla="*/ 451242 w 2725697"/>
                      <a:gd name="connsiteY0-36320" fmla="*/ 564940 h 1583132"/>
                      <a:gd name="connsiteX1-36321" fmla="*/ 491473 w 2725697"/>
                      <a:gd name="connsiteY1-36322" fmla="*/ 594046 h 1583132"/>
                      <a:gd name="connsiteX2-36323" fmla="*/ 493860 w 2725697"/>
                      <a:gd name="connsiteY2-36324" fmla="*/ 625002 h 1583132"/>
                      <a:gd name="connsiteX3-36325" fmla="*/ 522487 w 2725697"/>
                      <a:gd name="connsiteY3-36326" fmla="*/ 613096 h 1583132"/>
                      <a:gd name="connsiteX4-36327" fmla="*/ 560658 w 2725697"/>
                      <a:gd name="connsiteY4-36328" fmla="*/ 644052 h 1583132"/>
                      <a:gd name="connsiteX5-36329" fmla="*/ 601213 w 2725697"/>
                      <a:gd name="connsiteY5-36330" fmla="*/ 634527 h 1583132"/>
                      <a:gd name="connsiteX6-36331" fmla="*/ 641769 w 2725697"/>
                      <a:gd name="connsiteY6-36332" fmla="*/ 572615 h 1583132"/>
                      <a:gd name="connsiteX7-36333" fmla="*/ 701410 w 2725697"/>
                      <a:gd name="connsiteY7-36334" fmla="*/ 603571 h 1583132"/>
                      <a:gd name="connsiteX8-36335" fmla="*/ 713338 w 2725697"/>
                      <a:gd name="connsiteY8-36336" fmla="*/ 560708 h 1583132"/>
                      <a:gd name="connsiteX9-36337" fmla="*/ 768207 w 2725697"/>
                      <a:gd name="connsiteY9-36338" fmla="*/ 572615 h 1583132"/>
                      <a:gd name="connsiteX10-36339" fmla="*/ 756279 w 2725697"/>
                      <a:gd name="connsiteY10-36340" fmla="*/ 532134 h 1583132"/>
                      <a:gd name="connsiteX11-36341" fmla="*/ 813535 w 2725697"/>
                      <a:gd name="connsiteY11-36342" fmla="*/ 534515 h 1583132"/>
                      <a:gd name="connsiteX12-36343" fmla="*/ 839777 w 2725697"/>
                      <a:gd name="connsiteY12-36344" fmla="*/ 498796 h 1583132"/>
                      <a:gd name="connsiteX13-36345" fmla="*/ 896720 w 2725697"/>
                      <a:gd name="connsiteY13-36346" fmla="*/ 498404 h 1583132"/>
                      <a:gd name="connsiteX14-36347" fmla="*/ 918067 w 2725697"/>
                      <a:gd name="connsiteY14-36348" fmla="*/ 530426 h 1583132"/>
                      <a:gd name="connsiteX15-36349" fmla="*/ 946531 w 2725697"/>
                      <a:gd name="connsiteY15-36350" fmla="*/ 477056 h 1583132"/>
                      <a:gd name="connsiteX16-36351" fmla="*/ 989227 w 2725697"/>
                      <a:gd name="connsiteY16-36352" fmla="*/ 487730 h 1583132"/>
                      <a:gd name="connsiteX17-36353" fmla="*/ 1024807 w 2725697"/>
                      <a:gd name="connsiteY17-36354" fmla="*/ 473498 h 1583132"/>
                      <a:gd name="connsiteX18-36355" fmla="*/ 1063944 w 2725697"/>
                      <a:gd name="connsiteY18-36356" fmla="*/ 441476 h 1583132"/>
                      <a:gd name="connsiteX19-36357" fmla="*/ 1113756 w 2725697"/>
                      <a:gd name="connsiteY19-36358" fmla="*/ 448592 h 1583132"/>
                      <a:gd name="connsiteX20-36359" fmla="*/ 1152894 w 2725697"/>
                      <a:gd name="connsiteY20-36360" fmla="*/ 437918 h 1583132"/>
                      <a:gd name="connsiteX21-36361" fmla="*/ 1163568 w 2725697"/>
                      <a:gd name="connsiteY21-36362" fmla="*/ 494846 h 1583132"/>
                      <a:gd name="connsiteX22-36363" fmla="*/ 1192032 w 2725697"/>
                      <a:gd name="connsiteY22-36364" fmla="*/ 519752 h 1583132"/>
                      <a:gd name="connsiteX23-36365" fmla="*/ 1188474 w 2725697"/>
                      <a:gd name="connsiteY23-36366" fmla="*/ 562447 h 1583132"/>
                      <a:gd name="connsiteX24-36367" fmla="*/ 1181358 w 2725697"/>
                      <a:gd name="connsiteY24-36368" fmla="*/ 601585 h 1583132"/>
                      <a:gd name="connsiteX25-36369" fmla="*/ 1156452 w 2725697"/>
                      <a:gd name="connsiteY25-36370" fmla="*/ 626491 h 1583132"/>
                      <a:gd name="connsiteX26-36371" fmla="*/ 1120872 w 2725697"/>
                      <a:gd name="connsiteY26-36372" fmla="*/ 679861 h 1583132"/>
                      <a:gd name="connsiteX27-36373" fmla="*/ 1145778 w 2725697"/>
                      <a:gd name="connsiteY27-36374" fmla="*/ 694093 h 1583132"/>
                      <a:gd name="connsiteX28-36375" fmla="*/ 1188474 w 2725697"/>
                      <a:gd name="connsiteY28-36376" fmla="*/ 665629 h 1583132"/>
                      <a:gd name="connsiteX29-36377" fmla="*/ 1224053 w 2725697"/>
                      <a:gd name="connsiteY29-36378" fmla="*/ 733230 h 1583132"/>
                      <a:gd name="connsiteX30-36379" fmla="*/ 1259633 w 2725697"/>
                      <a:gd name="connsiteY30-36380" fmla="*/ 736788 h 1583132"/>
                      <a:gd name="connsiteX31-36381" fmla="*/ 1305887 w 2725697"/>
                      <a:gd name="connsiteY31-36382" fmla="*/ 747462 h 1583132"/>
                      <a:gd name="connsiteX32-36383" fmla="*/ 1341467 w 2725697"/>
                      <a:gd name="connsiteY32-36384" fmla="*/ 690535 h 1583132"/>
                      <a:gd name="connsiteX33-36385" fmla="*/ 1380604 w 2725697"/>
                      <a:gd name="connsiteY33-36386" fmla="*/ 665629 h 1583132"/>
                      <a:gd name="connsiteX34-36387" fmla="*/ 1433974 w 2725697"/>
                      <a:gd name="connsiteY34-36388" fmla="*/ 690535 h 1583132"/>
                      <a:gd name="connsiteX35-36389" fmla="*/ 1462438 w 2725697"/>
                      <a:gd name="connsiteY35-36390" fmla="*/ 704767 h 1583132"/>
                      <a:gd name="connsiteX36-36391" fmla="*/ 1487344 w 2725697"/>
                      <a:gd name="connsiteY36-36392" fmla="*/ 694093 h 1583132"/>
                      <a:gd name="connsiteX37-36393" fmla="*/ 1476670 w 2725697"/>
                      <a:gd name="connsiteY37-36394" fmla="*/ 654955 h 1583132"/>
                      <a:gd name="connsiteX38-36395" fmla="*/ 1480228 w 2725697"/>
                      <a:gd name="connsiteY38-36396" fmla="*/ 612259 h 1583132"/>
                      <a:gd name="connsiteX39-36397" fmla="*/ 1515808 w 2725697"/>
                      <a:gd name="connsiteY39-36398" fmla="*/ 580237 h 1583132"/>
                      <a:gd name="connsiteX40-36399" fmla="*/ 1586967 w 2725697"/>
                      <a:gd name="connsiteY40-36400" fmla="*/ 590911 h 1583132"/>
                      <a:gd name="connsiteX41-36401" fmla="*/ 1654569 w 2725697"/>
                      <a:gd name="connsiteY41-36402" fmla="*/ 615817 h 1583132"/>
                      <a:gd name="connsiteX42-36403" fmla="*/ 1700822 w 2725697"/>
                      <a:gd name="connsiteY42-36404" fmla="*/ 615817 h 1583132"/>
                      <a:gd name="connsiteX43-36405" fmla="*/ 1739960 w 2725697"/>
                      <a:gd name="connsiteY43-36406" fmla="*/ 601585 h 1583132"/>
                      <a:gd name="connsiteX44-36407" fmla="*/ 1757750 w 2725697"/>
                      <a:gd name="connsiteY44-36408" fmla="*/ 598027 h 1583132"/>
                      <a:gd name="connsiteX45-36409" fmla="*/ 1775540 w 2725697"/>
                      <a:gd name="connsiteY45-36410" fmla="*/ 630049 h 1583132"/>
                      <a:gd name="connsiteX46-36411" fmla="*/ 1718612 w 2725697"/>
                      <a:gd name="connsiteY46-36412" fmla="*/ 704767 h 1583132"/>
                      <a:gd name="connsiteX47-36413" fmla="*/ 1704380 w 2725697"/>
                      <a:gd name="connsiteY47-36414" fmla="*/ 747462 h 1583132"/>
                      <a:gd name="connsiteX48-36415" fmla="*/ 1739960 w 2725697"/>
                      <a:gd name="connsiteY48-36416" fmla="*/ 761694 h 1583132"/>
                      <a:gd name="connsiteX49-36417" fmla="*/ 1836025 w 2725697"/>
                      <a:gd name="connsiteY49-36418" fmla="*/ 743904 h 1583132"/>
                      <a:gd name="connsiteX50-36419" fmla="*/ 1889395 w 2725697"/>
                      <a:gd name="connsiteY50-36420" fmla="*/ 708324 h 1583132"/>
                      <a:gd name="connsiteX51-36421" fmla="*/ 1932091 w 2725697"/>
                      <a:gd name="connsiteY51-36422" fmla="*/ 722556 h 1583132"/>
                      <a:gd name="connsiteX52-36423" fmla="*/ 1956997 w 2725697"/>
                      <a:gd name="connsiteY52-36424" fmla="*/ 754578 h 1583132"/>
                      <a:gd name="connsiteX53-36425" fmla="*/ 1992576 w 2725697"/>
                      <a:gd name="connsiteY53-36426" fmla="*/ 715440 h 1583132"/>
                      <a:gd name="connsiteX54-36427" fmla="*/ 2003250 w 2725697"/>
                      <a:gd name="connsiteY54-36428" fmla="*/ 558889 h 1583132"/>
                      <a:gd name="connsiteX55-36429" fmla="*/ 2021040 w 2725697"/>
                      <a:gd name="connsiteY55-36430" fmla="*/ 491288 h 1583132"/>
                      <a:gd name="connsiteX56-36431" fmla="*/ 2070852 w 2725697"/>
                      <a:gd name="connsiteY56-36432" fmla="*/ 445034 h 1583132"/>
                      <a:gd name="connsiteX57-36433" fmla="*/ 2088642 w 2725697"/>
                      <a:gd name="connsiteY57-36434" fmla="*/ 348969 h 1583132"/>
                      <a:gd name="connsiteX58-36435" fmla="*/ 2085084 w 2725697"/>
                      <a:gd name="connsiteY58-36436" fmla="*/ 299157 h 1583132"/>
                      <a:gd name="connsiteX59-36437" fmla="*/ 2149127 w 2725697"/>
                      <a:gd name="connsiteY59-36438" fmla="*/ 267135 h 1583132"/>
                      <a:gd name="connsiteX60-36439" fmla="*/ 2170475 w 2725697"/>
                      <a:gd name="connsiteY60-36440" fmla="*/ 224440 h 1583132"/>
                      <a:gd name="connsiteX61-36441" fmla="*/ 2163359 w 2725697"/>
                      <a:gd name="connsiteY61-36442" fmla="*/ 142606 h 1583132"/>
                      <a:gd name="connsiteX62-36443" fmla="*/ 2191823 w 2725697"/>
                      <a:gd name="connsiteY62-36444" fmla="*/ 96353 h 1583132"/>
                      <a:gd name="connsiteX63-36445" fmla="*/ 2255867 w 2725697"/>
                      <a:gd name="connsiteY63-36446" fmla="*/ 92795 h 1583132"/>
                      <a:gd name="connsiteX64-36447" fmla="*/ 2302120 w 2725697"/>
                      <a:gd name="connsiteY64-36448" fmla="*/ 64331 h 1583132"/>
                      <a:gd name="connsiteX65-36449" fmla="*/ 2351932 w 2725697"/>
                      <a:gd name="connsiteY65-36450" fmla="*/ 28751 h 1583132"/>
                      <a:gd name="connsiteX66-36451" fmla="*/ 2387512 w 2725697"/>
                      <a:gd name="connsiteY66-36452" fmla="*/ 287 h 1583132"/>
                      <a:gd name="connsiteX67-36453" fmla="*/ 2430208 w 2725697"/>
                      <a:gd name="connsiteY67-36454" fmla="*/ 46541 h 1583132"/>
                      <a:gd name="connsiteX68-36455" fmla="*/ 2476461 w 2725697"/>
                      <a:gd name="connsiteY68-36456" fmla="*/ 128374 h 1583132"/>
                      <a:gd name="connsiteX69-36457" fmla="*/ 2494251 w 2725697"/>
                      <a:gd name="connsiteY69-36458" fmla="*/ 160396 h 1583132"/>
                      <a:gd name="connsiteX70-36459" fmla="*/ 2544063 w 2725697"/>
                      <a:gd name="connsiteY70-36460" fmla="*/ 139048 h 1583132"/>
                      <a:gd name="connsiteX71-36461" fmla="*/ 2604548 w 2725697"/>
                      <a:gd name="connsiteY71-36462" fmla="*/ 114142 h 1583132"/>
                      <a:gd name="connsiteX72-36463" fmla="*/ 2615222 w 2725697"/>
                      <a:gd name="connsiteY72-36464" fmla="*/ 156838 h 1583132"/>
                      <a:gd name="connsiteX73-36465" fmla="*/ 2668592 w 2725697"/>
                      <a:gd name="connsiteY73-36466" fmla="*/ 149722 h 1583132"/>
                      <a:gd name="connsiteX74-36467" fmla="*/ 2704172 w 2725697"/>
                      <a:gd name="connsiteY74-36468" fmla="*/ 156838 h 1583132"/>
                      <a:gd name="connsiteX75-36469" fmla="*/ 2725520 w 2725697"/>
                      <a:gd name="connsiteY75-36470" fmla="*/ 195976 h 1583132"/>
                      <a:gd name="connsiteX76-36471" fmla="*/ 2711288 w 2725697"/>
                      <a:gd name="connsiteY76-36472" fmla="*/ 227998 h 1583132"/>
                      <a:gd name="connsiteX77-36473" fmla="*/ 2661476 w 2725697"/>
                      <a:gd name="connsiteY77-36474" fmla="*/ 302715 h 1583132"/>
                      <a:gd name="connsiteX78-36475" fmla="*/ 2636570 w 2725697"/>
                      <a:gd name="connsiteY78-36476" fmla="*/ 341853 h 1583132"/>
                      <a:gd name="connsiteX79-36477" fmla="*/ 2618780 w 2725697"/>
                      <a:gd name="connsiteY79-36478" fmla="*/ 391665 h 1583132"/>
                      <a:gd name="connsiteX80-36479" fmla="*/ 2604548 w 2725697"/>
                      <a:gd name="connsiteY80-36480" fmla="*/ 416570 h 1583132"/>
                      <a:gd name="connsiteX81-36481" fmla="*/ 2636570 w 2725697"/>
                      <a:gd name="connsiteY81-36482" fmla="*/ 441476 h 1583132"/>
                      <a:gd name="connsiteX82-36483" fmla="*/ 2611664 w 2725697"/>
                      <a:gd name="connsiteY82-36484" fmla="*/ 494846 h 1583132"/>
                      <a:gd name="connsiteX83-36485" fmla="*/ 2633012 w 2725697"/>
                      <a:gd name="connsiteY83-36486" fmla="*/ 548216 h 1583132"/>
                      <a:gd name="connsiteX84-36487" fmla="*/ 2590316 w 2725697"/>
                      <a:gd name="connsiteY84-36488" fmla="*/ 537542 h 1583132"/>
                      <a:gd name="connsiteX85-36489" fmla="*/ 2544063 w 2725697"/>
                      <a:gd name="connsiteY85-36490" fmla="*/ 526868 h 1583132"/>
                      <a:gd name="connsiteX86-36491" fmla="*/ 2572527 w 2725697"/>
                      <a:gd name="connsiteY86-36492" fmla="*/ 558889 h 1583132"/>
                      <a:gd name="connsiteX87-36493" fmla="*/ 2544063 w 2725697"/>
                      <a:gd name="connsiteY87-36494" fmla="*/ 605143 h 1583132"/>
                      <a:gd name="connsiteX88-36495" fmla="*/ 2522715 w 2725697"/>
                      <a:gd name="connsiteY88-36496" fmla="*/ 612259 h 1583132"/>
                      <a:gd name="connsiteX89-36497" fmla="*/ 2512041 w 2725697"/>
                      <a:gd name="connsiteY89-36498" fmla="*/ 644281 h 1583132"/>
                      <a:gd name="connsiteX90-36499" fmla="*/ 2476461 w 2725697"/>
                      <a:gd name="connsiteY90-36500" fmla="*/ 676303 h 1583132"/>
                      <a:gd name="connsiteX91-36501" fmla="*/ 2462229 w 2725697"/>
                      <a:gd name="connsiteY91-36502" fmla="*/ 708324 h 1583132"/>
                      <a:gd name="connsiteX92-36503" fmla="*/ 2426650 w 2725697"/>
                      <a:gd name="connsiteY92-36504" fmla="*/ 711882 h 1583132"/>
                      <a:gd name="connsiteX93-36505" fmla="*/ 2394628 w 2725697"/>
                      <a:gd name="connsiteY93-36506" fmla="*/ 715440 h 1583132"/>
                      <a:gd name="connsiteX94-36507" fmla="*/ 2380396 w 2725697"/>
                      <a:gd name="connsiteY94-36508" fmla="*/ 754578 h 1583132"/>
                      <a:gd name="connsiteX95-36509" fmla="*/ 2376838 w 2725697"/>
                      <a:gd name="connsiteY95-36510" fmla="*/ 768810 h 1583132"/>
                      <a:gd name="connsiteX96-36511" fmla="*/ 2337700 w 2725697"/>
                      <a:gd name="connsiteY96-36512" fmla="*/ 825738 h 1583132"/>
                      <a:gd name="connsiteX97-36513" fmla="*/ 2302120 w 2725697"/>
                      <a:gd name="connsiteY97-36514" fmla="*/ 847086 h 1583132"/>
                      <a:gd name="connsiteX98-36515" fmla="*/ 2291446 w 2725697"/>
                      <a:gd name="connsiteY98-36516" fmla="*/ 847086 h 1583132"/>
                      <a:gd name="connsiteX99-36517" fmla="*/ 2270099 w 2725697"/>
                      <a:gd name="connsiteY99-36518" fmla="*/ 871991 h 1583132"/>
                      <a:gd name="connsiteX100-36519" fmla="*/ 2248751 w 2725697"/>
                      <a:gd name="connsiteY100-36520" fmla="*/ 879107 h 1583132"/>
                      <a:gd name="connsiteX101-36521" fmla="*/ 2216729 w 2725697"/>
                      <a:gd name="connsiteY101-36522" fmla="*/ 900455 h 1583132"/>
                      <a:gd name="connsiteX102-36523" fmla="*/ 2174033 w 2725697"/>
                      <a:gd name="connsiteY102-36524" fmla="*/ 907571 h 1583132"/>
                      <a:gd name="connsiteX103-36525" fmla="*/ 2145569 w 2725697"/>
                      <a:gd name="connsiteY103-36526" fmla="*/ 985847 h 1583132"/>
                      <a:gd name="connsiteX104-36527" fmla="*/ 2113548 w 2725697"/>
                      <a:gd name="connsiteY104-36528" fmla="*/ 1039216 h 1583132"/>
                      <a:gd name="connsiteX105-36529" fmla="*/ 2077968 w 2725697"/>
                      <a:gd name="connsiteY105-36530" fmla="*/ 1042774 h 1583132"/>
                      <a:gd name="connsiteX106-36531" fmla="*/ 2053062 w 2725697"/>
                      <a:gd name="connsiteY106-36532" fmla="*/ 1057006 h 1583132"/>
                      <a:gd name="connsiteX107-36533" fmla="*/ 2024598 w 2725697"/>
                      <a:gd name="connsiteY107-36534" fmla="*/ 1064122 h 1583132"/>
                      <a:gd name="connsiteX108-36535" fmla="*/ 1978344 w 2725697"/>
                      <a:gd name="connsiteY108-36536" fmla="*/ 1081912 h 1583132"/>
                      <a:gd name="connsiteX109-36537" fmla="*/ 1960555 w 2725697"/>
                      <a:gd name="connsiteY109-36538" fmla="*/ 1060564 h 1583132"/>
                      <a:gd name="connsiteX110-36539" fmla="*/ 1946323 w 2725697"/>
                      <a:gd name="connsiteY110-36540" fmla="*/ 1081912 h 1583132"/>
                      <a:gd name="connsiteX111-36541" fmla="*/ 1935649 w 2725697"/>
                      <a:gd name="connsiteY111-36542" fmla="*/ 1106818 h 1583132"/>
                      <a:gd name="connsiteX112-36543" fmla="*/ 1900069 w 2725697"/>
                      <a:gd name="connsiteY112-36544" fmla="*/ 1081912 h 1583132"/>
                      <a:gd name="connsiteX113-36545" fmla="*/ 1864489 w 2725697"/>
                      <a:gd name="connsiteY113-36546" fmla="*/ 1089028 h 1583132"/>
                      <a:gd name="connsiteX114-36547" fmla="*/ 1821794 w 2725697"/>
                      <a:gd name="connsiteY114-36548" fmla="*/ 1117492 h 1583132"/>
                      <a:gd name="connsiteX115-36549" fmla="*/ 1793330 w 2725697"/>
                      <a:gd name="connsiteY115-36550" fmla="*/ 1103260 h 1583132"/>
                      <a:gd name="connsiteX116-36551" fmla="*/ 1800446 w 2725697"/>
                      <a:gd name="connsiteY116-36552" fmla="*/ 1078354 h 1583132"/>
                      <a:gd name="connsiteX117-36553" fmla="*/ 1761308 w 2725697"/>
                      <a:gd name="connsiteY117-36554" fmla="*/ 1106818 h 1583132"/>
                      <a:gd name="connsiteX118-36555" fmla="*/ 1761308 w 2725697"/>
                      <a:gd name="connsiteY118-36556" fmla="*/ 1138840 h 1583132"/>
                      <a:gd name="connsiteX119-36557" fmla="*/ 1743518 w 2725697"/>
                      <a:gd name="connsiteY119-36558" fmla="*/ 1128166 h 1583132"/>
                      <a:gd name="connsiteX120-36559" fmla="*/ 1729286 w 2725697"/>
                      <a:gd name="connsiteY120-36560" fmla="*/ 1149514 h 1583132"/>
                      <a:gd name="connsiteX121-36561" fmla="*/ 1722170 w 2725697"/>
                      <a:gd name="connsiteY121-36562" fmla="*/ 1188651 h 1583132"/>
                      <a:gd name="connsiteX122-36563" fmla="*/ 1658127 w 2725697"/>
                      <a:gd name="connsiteY122-36564" fmla="*/ 1188651 h 1583132"/>
                      <a:gd name="connsiteX123-36565" fmla="*/ 1654569 w 2725697"/>
                      <a:gd name="connsiteY123-36566" fmla="*/ 1142398 h 1583132"/>
                      <a:gd name="connsiteX124-36567" fmla="*/ 1594083 w 2725697"/>
                      <a:gd name="connsiteY124-36568" fmla="*/ 1081912 h 1583132"/>
                      <a:gd name="connsiteX125-36569" fmla="*/ 1583409 w 2725697"/>
                      <a:gd name="connsiteY125-36570" fmla="*/ 1053448 h 1583132"/>
                      <a:gd name="connsiteX126-36571" fmla="*/ 1597641 w 2725697"/>
                      <a:gd name="connsiteY126-36572" fmla="*/ 1113934 h 1583132"/>
                      <a:gd name="connsiteX127-36573" fmla="*/ 1569177 w 2725697"/>
                      <a:gd name="connsiteY127-36574" fmla="*/ 1103260 h 1583132"/>
                      <a:gd name="connsiteX128-36575" fmla="*/ 1601199 w 2725697"/>
                      <a:gd name="connsiteY128-36576" fmla="*/ 1174419 h 1583132"/>
                      <a:gd name="connsiteX129-36577" fmla="*/ 1586967 w 2725697"/>
                      <a:gd name="connsiteY129-36578" fmla="*/ 1213557 h 1583132"/>
                      <a:gd name="connsiteX130-36579" fmla="*/ 1572735 w 2725697"/>
                      <a:gd name="connsiteY130-36580" fmla="*/ 1217115 h 1583132"/>
                      <a:gd name="connsiteX131-36581" fmla="*/ 1544271 w 2725697"/>
                      <a:gd name="connsiteY131-36582" fmla="*/ 1192209 h 1583132"/>
                      <a:gd name="connsiteX132-36583" fmla="*/ 1530039 w 2725697"/>
                      <a:gd name="connsiteY132-36584" fmla="*/ 1224231 h 1583132"/>
                      <a:gd name="connsiteX133-36585" fmla="*/ 1505134 w 2725697"/>
                      <a:gd name="connsiteY133-36586" fmla="*/ 1217115 h 1583132"/>
                      <a:gd name="connsiteX134-36587" fmla="*/ 1501576 w 2725697"/>
                      <a:gd name="connsiteY134-36588" fmla="*/ 1181535 h 1583132"/>
                      <a:gd name="connsiteX135-36589" fmla="*/ 1494460 w 2725697"/>
                      <a:gd name="connsiteY135-36590" fmla="*/ 1266927 h 1583132"/>
                      <a:gd name="connsiteX136-36591" fmla="*/ 1451764 w 2725697"/>
                      <a:gd name="connsiteY136-36592" fmla="*/ 1274043 h 1583132"/>
                      <a:gd name="connsiteX137-36593" fmla="*/ 1430416 w 2725697"/>
                      <a:gd name="connsiteY137-36594" fmla="*/ 1288275 h 1583132"/>
                      <a:gd name="connsiteX138-36595" fmla="*/ 1398394 w 2725697"/>
                      <a:gd name="connsiteY138-36596" fmla="*/ 1277601 h 1583132"/>
                      <a:gd name="connsiteX139-36597" fmla="*/ 1362815 w 2725697"/>
                      <a:gd name="connsiteY139-36598" fmla="*/ 1302507 h 1583132"/>
                      <a:gd name="connsiteX140-36599" fmla="*/ 1323677 w 2725697"/>
                      <a:gd name="connsiteY140-36600" fmla="*/ 1284717 h 1583132"/>
                      <a:gd name="connsiteX141-36601" fmla="*/ 1313003 w 2725697"/>
                      <a:gd name="connsiteY141-36602" fmla="*/ 1295391 h 1583132"/>
                      <a:gd name="connsiteX142-36603" fmla="*/ 1288097 w 2725697"/>
                      <a:gd name="connsiteY142-36604" fmla="*/ 1330970 h 1583132"/>
                      <a:gd name="connsiteX143-36605" fmla="*/ 1277423 w 2725697"/>
                      <a:gd name="connsiteY143-36606" fmla="*/ 1309623 h 1583132"/>
                      <a:gd name="connsiteX144-36607" fmla="*/ 1270307 w 2725697"/>
                      <a:gd name="connsiteY144-36608" fmla="*/ 1291833 h 1583132"/>
                      <a:gd name="connsiteX145-36609" fmla="*/ 1256075 w 2725697"/>
                      <a:gd name="connsiteY145-36610" fmla="*/ 1330970 h 1583132"/>
                      <a:gd name="connsiteX146-36611" fmla="*/ 1188474 w 2725697"/>
                      <a:gd name="connsiteY146-36612" fmla="*/ 1338086 h 1583132"/>
                      <a:gd name="connsiteX147-36613" fmla="*/ 1156452 w 2725697"/>
                      <a:gd name="connsiteY147-36614" fmla="*/ 1359434 h 1583132"/>
                      <a:gd name="connsiteX148-36615" fmla="*/ 1088850 w 2725697"/>
                      <a:gd name="connsiteY148-36616" fmla="*/ 1387898 h 1583132"/>
                      <a:gd name="connsiteX149-36617" fmla="*/ 1046155 w 2725697"/>
                      <a:gd name="connsiteY149-36618" fmla="*/ 1430594 h 1583132"/>
                      <a:gd name="connsiteX150-36619" fmla="*/ 978553 w 2725697"/>
                      <a:gd name="connsiteY150-36620" fmla="*/ 1437710 h 1583132"/>
                      <a:gd name="connsiteX151-36621" fmla="*/ 1024807 w 2725697"/>
                      <a:gd name="connsiteY151-36622" fmla="*/ 1476847 h 1583132"/>
                      <a:gd name="connsiteX152-36623" fmla="*/ 1017691 w 2725697"/>
                      <a:gd name="connsiteY152-36624" fmla="*/ 1501753 h 1583132"/>
                      <a:gd name="connsiteX153-36625" fmla="*/ 1042597 w 2725697"/>
                      <a:gd name="connsiteY153-36626" fmla="*/ 1537333 h 1583132"/>
                      <a:gd name="connsiteX154-36627" fmla="*/ 992785 w 2725697"/>
                      <a:gd name="connsiteY154-36628" fmla="*/ 1576471 h 1583132"/>
                      <a:gd name="connsiteX155-36629" fmla="*/ 925183 w 2725697"/>
                      <a:gd name="connsiteY155-36630" fmla="*/ 1580029 h 1583132"/>
                      <a:gd name="connsiteX156-36631" fmla="*/ 910951 w 2725697"/>
                      <a:gd name="connsiteY156-36632" fmla="*/ 1544449 h 1583132"/>
                      <a:gd name="connsiteX157-36633" fmla="*/ 882488 w 2725697"/>
                      <a:gd name="connsiteY157-36634" fmla="*/ 1473289 h 1583132"/>
                      <a:gd name="connsiteX158-36635" fmla="*/ 889604 w 2725697"/>
                      <a:gd name="connsiteY158-36636" fmla="*/ 1419920 h 1583132"/>
                      <a:gd name="connsiteX159-36637" fmla="*/ 903836 w 2725697"/>
                      <a:gd name="connsiteY159-36638" fmla="*/ 1355876 h 1583132"/>
                      <a:gd name="connsiteX160-36639" fmla="*/ 921625 w 2725697"/>
                      <a:gd name="connsiteY160-36640" fmla="*/ 1355876 h 1583132"/>
                      <a:gd name="connsiteX161-36641" fmla="*/ 889604 w 2725697"/>
                      <a:gd name="connsiteY161-36642" fmla="*/ 1334528 h 1583132"/>
                      <a:gd name="connsiteX162-36643" fmla="*/ 861140 w 2725697"/>
                      <a:gd name="connsiteY162-36644" fmla="*/ 1355876 h 1583132"/>
                      <a:gd name="connsiteX163-36645" fmla="*/ 782864 w 2725697"/>
                      <a:gd name="connsiteY163-36646" fmla="*/ 1362992 h 1583132"/>
                      <a:gd name="connsiteX164-36647" fmla="*/ 772190 w 2725697"/>
                      <a:gd name="connsiteY164-36648" fmla="*/ 1338086 h 1583132"/>
                      <a:gd name="connsiteX165-36649" fmla="*/ 722379 w 2725697"/>
                      <a:gd name="connsiteY165-36650" fmla="*/ 1320296 h 1583132"/>
                      <a:gd name="connsiteX166-36651" fmla="*/ 690357 w 2725697"/>
                      <a:gd name="connsiteY166-36652" fmla="*/ 1263369 h 1583132"/>
                      <a:gd name="connsiteX167-36653" fmla="*/ 686799 w 2725697"/>
                      <a:gd name="connsiteY167-36654" fmla="*/ 1309623 h 1583132"/>
                      <a:gd name="connsiteX168-36655" fmla="*/ 665451 w 2725697"/>
                      <a:gd name="connsiteY168-36656" fmla="*/ 1316738 h 1583132"/>
                      <a:gd name="connsiteX169-36657" fmla="*/ 640545 w 2725697"/>
                      <a:gd name="connsiteY169-36658" fmla="*/ 1309623 h 1583132"/>
                      <a:gd name="connsiteX170-36659" fmla="*/ 622755 w 2725697"/>
                      <a:gd name="connsiteY170-36660" fmla="*/ 1327412 h 1583132"/>
                      <a:gd name="connsiteX171-36661" fmla="*/ 583618 w 2725697"/>
                      <a:gd name="connsiteY171-36662" fmla="*/ 1330970 h 1583132"/>
                      <a:gd name="connsiteX172-36663" fmla="*/ 548038 w 2725697"/>
                      <a:gd name="connsiteY172-36664" fmla="*/ 1298949 h 1583132"/>
                      <a:gd name="connsiteX173-36665" fmla="*/ 501784 w 2725697"/>
                      <a:gd name="connsiteY173-36666" fmla="*/ 1313181 h 1583132"/>
                      <a:gd name="connsiteX174-36667" fmla="*/ 444857 w 2725697"/>
                      <a:gd name="connsiteY174-36668" fmla="*/ 1288275 h 1583132"/>
                      <a:gd name="connsiteX175-36669" fmla="*/ 398603 w 2725697"/>
                      <a:gd name="connsiteY175-36670" fmla="*/ 1259811 h 1583132"/>
                      <a:gd name="connsiteX176-36671" fmla="*/ 341675 w 2725697"/>
                      <a:gd name="connsiteY176-36672" fmla="*/ 1249137 h 1583132"/>
                      <a:gd name="connsiteX177-36673" fmla="*/ 345233 w 2725697"/>
                      <a:gd name="connsiteY177-36674" fmla="*/ 1185093 h 1583132"/>
                      <a:gd name="connsiteX178-36675" fmla="*/ 334559 w 2725697"/>
                      <a:gd name="connsiteY178-36676" fmla="*/ 1138840 h 1583132"/>
                      <a:gd name="connsiteX179-36677" fmla="*/ 363023 w 2725697"/>
                      <a:gd name="connsiteY179-36678" fmla="*/ 1103260 h 1583132"/>
                      <a:gd name="connsiteX180-36679" fmla="*/ 338117 w 2725697"/>
                      <a:gd name="connsiteY180-36680" fmla="*/ 1064122 h 1583132"/>
                      <a:gd name="connsiteX181-36681" fmla="*/ 291864 w 2725697"/>
                      <a:gd name="connsiteY181-36682" fmla="*/ 1078354 h 1583132"/>
                      <a:gd name="connsiteX182-36683" fmla="*/ 266958 w 2725697"/>
                      <a:gd name="connsiteY182-36684" fmla="*/ 1053448 h 1583132"/>
                      <a:gd name="connsiteX183-36685" fmla="*/ 224262 w 2725697"/>
                      <a:gd name="connsiteY183-36686" fmla="*/ 1060564 h 1583132"/>
                      <a:gd name="connsiteX184-36687" fmla="*/ 167334 w 2725697"/>
                      <a:gd name="connsiteY184-36688" fmla="*/ 1039216 h 1583132"/>
                      <a:gd name="connsiteX185-36689" fmla="*/ 145987 w 2725697"/>
                      <a:gd name="connsiteY185-36690" fmla="*/ 1007195 h 1583132"/>
                      <a:gd name="connsiteX186-36691" fmla="*/ 192240 w 2725697"/>
                      <a:gd name="connsiteY186-36692" fmla="*/ 964499 h 1583132"/>
                      <a:gd name="connsiteX187-36693" fmla="*/ 231378 w 2725697"/>
                      <a:gd name="connsiteY187-36694" fmla="*/ 943151 h 1583132"/>
                      <a:gd name="connsiteX188-36695" fmla="*/ 263400 w 2725697"/>
                      <a:gd name="connsiteY188-36696" fmla="*/ 957383 h 1583132"/>
                      <a:gd name="connsiteX189-36697" fmla="*/ 281190 w 2725697"/>
                      <a:gd name="connsiteY189-36698" fmla="*/ 893339 h 1583132"/>
                      <a:gd name="connsiteX190-36699" fmla="*/ 256284 w 2725697"/>
                      <a:gd name="connsiteY190-36700" fmla="*/ 832854 h 1583132"/>
                      <a:gd name="connsiteX191-36701" fmla="*/ 229053 w 2725697"/>
                      <a:gd name="connsiteY191-36702" fmla="*/ 827408 h 1583132"/>
                      <a:gd name="connsiteX192-36703" fmla="*/ 217146 w 2725697"/>
                      <a:gd name="connsiteY192-36704" fmla="*/ 847086 h 1583132"/>
                      <a:gd name="connsiteX193-36705" fmla="*/ 192240 w 2725697"/>
                      <a:gd name="connsiteY193-36706" fmla="*/ 829296 h 1583132"/>
                      <a:gd name="connsiteX194-36707" fmla="*/ 169719 w 2725697"/>
                      <a:gd name="connsiteY194-36708" fmla="*/ 820892 h 1583132"/>
                      <a:gd name="connsiteX195-36709" fmla="*/ 121081 w 2725697"/>
                      <a:gd name="connsiteY195-36710" fmla="*/ 829296 h 1583132"/>
                      <a:gd name="connsiteX196-36711" fmla="*/ 106849 w 2725697"/>
                      <a:gd name="connsiteY196-36712" fmla="*/ 807948 h 1583132"/>
                      <a:gd name="connsiteX197-36713" fmla="*/ 92617 w 2725697"/>
                      <a:gd name="connsiteY197-36714" fmla="*/ 772368 h 1583132"/>
                      <a:gd name="connsiteX198-36715" fmla="*/ 39247 w 2725697"/>
                      <a:gd name="connsiteY198-36716" fmla="*/ 758136 h 1583132"/>
                      <a:gd name="connsiteX199-36717" fmla="*/ 21457 w 2725697"/>
                      <a:gd name="connsiteY199-36718" fmla="*/ 765252 h 1583132"/>
                      <a:gd name="connsiteX200-36719" fmla="*/ 109 w 2725697"/>
                      <a:gd name="connsiteY200-36720" fmla="*/ 718998 h 1583132"/>
                      <a:gd name="connsiteX201-36721" fmla="*/ 31041 w 2725697"/>
                      <a:gd name="connsiteY201-36722" fmla="*/ 696585 h 1583132"/>
                      <a:gd name="connsiteX202-36723" fmla="*/ 66830 w 2725697"/>
                      <a:gd name="connsiteY202-36724" fmla="*/ 689296 h 1583132"/>
                      <a:gd name="connsiteX203-36725" fmla="*/ 79885 w 2725697"/>
                      <a:gd name="connsiteY203-36726" fmla="*/ 664619 h 1583132"/>
                      <a:gd name="connsiteX204-36727" fmla="*/ 104831 w 2725697"/>
                      <a:gd name="connsiteY204-36728" fmla="*/ 652768 h 1583132"/>
                      <a:gd name="connsiteX205-36729" fmla="*/ 152709 w 2725697"/>
                      <a:gd name="connsiteY205-36730" fmla="*/ 674310 h 1583132"/>
                      <a:gd name="connsiteX206-36731" fmla="*/ 207583 w 2725697"/>
                      <a:gd name="connsiteY206-36732" fmla="*/ 698821 h 1583132"/>
                      <a:gd name="connsiteX207-36733" fmla="*/ 250525 w 2725697"/>
                      <a:gd name="connsiteY207-36734" fmla="*/ 710726 h 1583132"/>
                      <a:gd name="connsiteX208-36735" fmla="*/ 281537 w 2725697"/>
                      <a:gd name="connsiteY208-36736" fmla="*/ 670246 h 1583132"/>
                      <a:gd name="connsiteX209-36737" fmla="*/ 348335 w 2725697"/>
                      <a:gd name="connsiteY209-36738" fmla="*/ 639290 h 1583132"/>
                      <a:gd name="connsiteX210-36739" fmla="*/ 403205 w 2725697"/>
                      <a:gd name="connsiteY210-36740" fmla="*/ 615477 h 1583132"/>
                      <a:gd name="connsiteX211-36741" fmla="*/ 424675 w 2725697"/>
                      <a:gd name="connsiteY211-36742" fmla="*/ 574996 h 1583132"/>
                      <a:gd name="connsiteX212-36743" fmla="*/ 451242 w 2725697"/>
                      <a:gd name="connsiteY212-36744" fmla="*/ 564940 h 1583132"/>
                      <a:gd name="connsiteX0-36745" fmla="*/ 451242 w 2725697"/>
                      <a:gd name="connsiteY0-36746" fmla="*/ 564940 h 1583132"/>
                      <a:gd name="connsiteX1-36747" fmla="*/ 491473 w 2725697"/>
                      <a:gd name="connsiteY1-36748" fmla="*/ 594046 h 1583132"/>
                      <a:gd name="connsiteX2-36749" fmla="*/ 493860 w 2725697"/>
                      <a:gd name="connsiteY2-36750" fmla="*/ 625002 h 1583132"/>
                      <a:gd name="connsiteX3-36751" fmla="*/ 522487 w 2725697"/>
                      <a:gd name="connsiteY3-36752" fmla="*/ 613096 h 1583132"/>
                      <a:gd name="connsiteX4-36753" fmla="*/ 560658 w 2725697"/>
                      <a:gd name="connsiteY4-36754" fmla="*/ 644052 h 1583132"/>
                      <a:gd name="connsiteX5-36755" fmla="*/ 601213 w 2725697"/>
                      <a:gd name="connsiteY5-36756" fmla="*/ 634527 h 1583132"/>
                      <a:gd name="connsiteX6-36757" fmla="*/ 641769 w 2725697"/>
                      <a:gd name="connsiteY6-36758" fmla="*/ 572615 h 1583132"/>
                      <a:gd name="connsiteX7-36759" fmla="*/ 701410 w 2725697"/>
                      <a:gd name="connsiteY7-36760" fmla="*/ 603571 h 1583132"/>
                      <a:gd name="connsiteX8-36761" fmla="*/ 713338 w 2725697"/>
                      <a:gd name="connsiteY8-36762" fmla="*/ 560708 h 1583132"/>
                      <a:gd name="connsiteX9-36763" fmla="*/ 768207 w 2725697"/>
                      <a:gd name="connsiteY9-36764" fmla="*/ 572615 h 1583132"/>
                      <a:gd name="connsiteX10-36765" fmla="*/ 756279 w 2725697"/>
                      <a:gd name="connsiteY10-36766" fmla="*/ 532134 h 1583132"/>
                      <a:gd name="connsiteX11-36767" fmla="*/ 813535 w 2725697"/>
                      <a:gd name="connsiteY11-36768" fmla="*/ 534515 h 1583132"/>
                      <a:gd name="connsiteX12-36769" fmla="*/ 839777 w 2725697"/>
                      <a:gd name="connsiteY12-36770" fmla="*/ 498796 h 1583132"/>
                      <a:gd name="connsiteX13-36771" fmla="*/ 896720 w 2725697"/>
                      <a:gd name="connsiteY13-36772" fmla="*/ 498404 h 1583132"/>
                      <a:gd name="connsiteX14-36773" fmla="*/ 918067 w 2725697"/>
                      <a:gd name="connsiteY14-36774" fmla="*/ 530426 h 1583132"/>
                      <a:gd name="connsiteX15-36775" fmla="*/ 946531 w 2725697"/>
                      <a:gd name="connsiteY15-36776" fmla="*/ 477056 h 1583132"/>
                      <a:gd name="connsiteX16-36777" fmla="*/ 989227 w 2725697"/>
                      <a:gd name="connsiteY16-36778" fmla="*/ 487730 h 1583132"/>
                      <a:gd name="connsiteX17-36779" fmla="*/ 1024807 w 2725697"/>
                      <a:gd name="connsiteY17-36780" fmla="*/ 473498 h 1583132"/>
                      <a:gd name="connsiteX18-36781" fmla="*/ 1063944 w 2725697"/>
                      <a:gd name="connsiteY18-36782" fmla="*/ 441476 h 1583132"/>
                      <a:gd name="connsiteX19-36783" fmla="*/ 1113756 w 2725697"/>
                      <a:gd name="connsiteY19-36784" fmla="*/ 448592 h 1583132"/>
                      <a:gd name="connsiteX20-36785" fmla="*/ 1152894 w 2725697"/>
                      <a:gd name="connsiteY20-36786" fmla="*/ 437918 h 1583132"/>
                      <a:gd name="connsiteX21-36787" fmla="*/ 1163568 w 2725697"/>
                      <a:gd name="connsiteY21-36788" fmla="*/ 494846 h 1583132"/>
                      <a:gd name="connsiteX22-36789" fmla="*/ 1192032 w 2725697"/>
                      <a:gd name="connsiteY22-36790" fmla="*/ 519752 h 1583132"/>
                      <a:gd name="connsiteX23-36791" fmla="*/ 1188474 w 2725697"/>
                      <a:gd name="connsiteY23-36792" fmla="*/ 562447 h 1583132"/>
                      <a:gd name="connsiteX24-36793" fmla="*/ 1181358 w 2725697"/>
                      <a:gd name="connsiteY24-36794" fmla="*/ 601585 h 1583132"/>
                      <a:gd name="connsiteX25-36795" fmla="*/ 1156452 w 2725697"/>
                      <a:gd name="connsiteY25-36796" fmla="*/ 626491 h 1583132"/>
                      <a:gd name="connsiteX26-36797" fmla="*/ 1120872 w 2725697"/>
                      <a:gd name="connsiteY26-36798" fmla="*/ 679861 h 1583132"/>
                      <a:gd name="connsiteX27-36799" fmla="*/ 1145778 w 2725697"/>
                      <a:gd name="connsiteY27-36800" fmla="*/ 694093 h 1583132"/>
                      <a:gd name="connsiteX28-36801" fmla="*/ 1188474 w 2725697"/>
                      <a:gd name="connsiteY28-36802" fmla="*/ 665629 h 1583132"/>
                      <a:gd name="connsiteX29-36803" fmla="*/ 1224053 w 2725697"/>
                      <a:gd name="connsiteY29-36804" fmla="*/ 733230 h 1583132"/>
                      <a:gd name="connsiteX30-36805" fmla="*/ 1259633 w 2725697"/>
                      <a:gd name="connsiteY30-36806" fmla="*/ 736788 h 1583132"/>
                      <a:gd name="connsiteX31-36807" fmla="*/ 1305887 w 2725697"/>
                      <a:gd name="connsiteY31-36808" fmla="*/ 747462 h 1583132"/>
                      <a:gd name="connsiteX32-36809" fmla="*/ 1341467 w 2725697"/>
                      <a:gd name="connsiteY32-36810" fmla="*/ 690535 h 1583132"/>
                      <a:gd name="connsiteX33-36811" fmla="*/ 1380604 w 2725697"/>
                      <a:gd name="connsiteY33-36812" fmla="*/ 665629 h 1583132"/>
                      <a:gd name="connsiteX34-36813" fmla="*/ 1433974 w 2725697"/>
                      <a:gd name="connsiteY34-36814" fmla="*/ 690535 h 1583132"/>
                      <a:gd name="connsiteX35-36815" fmla="*/ 1462438 w 2725697"/>
                      <a:gd name="connsiteY35-36816" fmla="*/ 704767 h 1583132"/>
                      <a:gd name="connsiteX36-36817" fmla="*/ 1487344 w 2725697"/>
                      <a:gd name="connsiteY36-36818" fmla="*/ 694093 h 1583132"/>
                      <a:gd name="connsiteX37-36819" fmla="*/ 1476670 w 2725697"/>
                      <a:gd name="connsiteY37-36820" fmla="*/ 654955 h 1583132"/>
                      <a:gd name="connsiteX38-36821" fmla="*/ 1480228 w 2725697"/>
                      <a:gd name="connsiteY38-36822" fmla="*/ 612259 h 1583132"/>
                      <a:gd name="connsiteX39-36823" fmla="*/ 1515808 w 2725697"/>
                      <a:gd name="connsiteY39-36824" fmla="*/ 580237 h 1583132"/>
                      <a:gd name="connsiteX40-36825" fmla="*/ 1586967 w 2725697"/>
                      <a:gd name="connsiteY40-36826" fmla="*/ 590911 h 1583132"/>
                      <a:gd name="connsiteX41-36827" fmla="*/ 1654569 w 2725697"/>
                      <a:gd name="connsiteY41-36828" fmla="*/ 615817 h 1583132"/>
                      <a:gd name="connsiteX42-36829" fmla="*/ 1700822 w 2725697"/>
                      <a:gd name="connsiteY42-36830" fmla="*/ 615817 h 1583132"/>
                      <a:gd name="connsiteX43-36831" fmla="*/ 1739960 w 2725697"/>
                      <a:gd name="connsiteY43-36832" fmla="*/ 601585 h 1583132"/>
                      <a:gd name="connsiteX44-36833" fmla="*/ 1757750 w 2725697"/>
                      <a:gd name="connsiteY44-36834" fmla="*/ 598027 h 1583132"/>
                      <a:gd name="connsiteX45-36835" fmla="*/ 1775540 w 2725697"/>
                      <a:gd name="connsiteY45-36836" fmla="*/ 630049 h 1583132"/>
                      <a:gd name="connsiteX46-36837" fmla="*/ 1718612 w 2725697"/>
                      <a:gd name="connsiteY46-36838" fmla="*/ 704767 h 1583132"/>
                      <a:gd name="connsiteX47-36839" fmla="*/ 1704380 w 2725697"/>
                      <a:gd name="connsiteY47-36840" fmla="*/ 747462 h 1583132"/>
                      <a:gd name="connsiteX48-36841" fmla="*/ 1739960 w 2725697"/>
                      <a:gd name="connsiteY48-36842" fmla="*/ 761694 h 1583132"/>
                      <a:gd name="connsiteX49-36843" fmla="*/ 1836025 w 2725697"/>
                      <a:gd name="connsiteY49-36844" fmla="*/ 743904 h 1583132"/>
                      <a:gd name="connsiteX50-36845" fmla="*/ 1889395 w 2725697"/>
                      <a:gd name="connsiteY50-36846" fmla="*/ 708324 h 1583132"/>
                      <a:gd name="connsiteX51-36847" fmla="*/ 1932091 w 2725697"/>
                      <a:gd name="connsiteY51-36848" fmla="*/ 722556 h 1583132"/>
                      <a:gd name="connsiteX52-36849" fmla="*/ 1956997 w 2725697"/>
                      <a:gd name="connsiteY52-36850" fmla="*/ 754578 h 1583132"/>
                      <a:gd name="connsiteX53-36851" fmla="*/ 1992576 w 2725697"/>
                      <a:gd name="connsiteY53-36852" fmla="*/ 715440 h 1583132"/>
                      <a:gd name="connsiteX54-36853" fmla="*/ 2003250 w 2725697"/>
                      <a:gd name="connsiteY54-36854" fmla="*/ 558889 h 1583132"/>
                      <a:gd name="connsiteX55-36855" fmla="*/ 2021040 w 2725697"/>
                      <a:gd name="connsiteY55-36856" fmla="*/ 491288 h 1583132"/>
                      <a:gd name="connsiteX56-36857" fmla="*/ 2070852 w 2725697"/>
                      <a:gd name="connsiteY56-36858" fmla="*/ 445034 h 1583132"/>
                      <a:gd name="connsiteX57-36859" fmla="*/ 2088642 w 2725697"/>
                      <a:gd name="connsiteY57-36860" fmla="*/ 348969 h 1583132"/>
                      <a:gd name="connsiteX58-36861" fmla="*/ 2085084 w 2725697"/>
                      <a:gd name="connsiteY58-36862" fmla="*/ 299157 h 1583132"/>
                      <a:gd name="connsiteX59-36863" fmla="*/ 2149127 w 2725697"/>
                      <a:gd name="connsiteY59-36864" fmla="*/ 267135 h 1583132"/>
                      <a:gd name="connsiteX60-36865" fmla="*/ 2170475 w 2725697"/>
                      <a:gd name="connsiteY60-36866" fmla="*/ 224440 h 1583132"/>
                      <a:gd name="connsiteX61-36867" fmla="*/ 2163359 w 2725697"/>
                      <a:gd name="connsiteY61-36868" fmla="*/ 142606 h 1583132"/>
                      <a:gd name="connsiteX62-36869" fmla="*/ 2191823 w 2725697"/>
                      <a:gd name="connsiteY62-36870" fmla="*/ 96353 h 1583132"/>
                      <a:gd name="connsiteX63-36871" fmla="*/ 2255867 w 2725697"/>
                      <a:gd name="connsiteY63-36872" fmla="*/ 92795 h 1583132"/>
                      <a:gd name="connsiteX64-36873" fmla="*/ 2302120 w 2725697"/>
                      <a:gd name="connsiteY64-36874" fmla="*/ 64331 h 1583132"/>
                      <a:gd name="connsiteX65-36875" fmla="*/ 2351932 w 2725697"/>
                      <a:gd name="connsiteY65-36876" fmla="*/ 28751 h 1583132"/>
                      <a:gd name="connsiteX66-36877" fmla="*/ 2387512 w 2725697"/>
                      <a:gd name="connsiteY66-36878" fmla="*/ 287 h 1583132"/>
                      <a:gd name="connsiteX67-36879" fmla="*/ 2430208 w 2725697"/>
                      <a:gd name="connsiteY67-36880" fmla="*/ 46541 h 1583132"/>
                      <a:gd name="connsiteX68-36881" fmla="*/ 2476461 w 2725697"/>
                      <a:gd name="connsiteY68-36882" fmla="*/ 128374 h 1583132"/>
                      <a:gd name="connsiteX69-36883" fmla="*/ 2494251 w 2725697"/>
                      <a:gd name="connsiteY69-36884" fmla="*/ 160396 h 1583132"/>
                      <a:gd name="connsiteX70-36885" fmla="*/ 2544063 w 2725697"/>
                      <a:gd name="connsiteY70-36886" fmla="*/ 139048 h 1583132"/>
                      <a:gd name="connsiteX71-36887" fmla="*/ 2604548 w 2725697"/>
                      <a:gd name="connsiteY71-36888" fmla="*/ 114142 h 1583132"/>
                      <a:gd name="connsiteX72-36889" fmla="*/ 2615222 w 2725697"/>
                      <a:gd name="connsiteY72-36890" fmla="*/ 156838 h 1583132"/>
                      <a:gd name="connsiteX73-36891" fmla="*/ 2668592 w 2725697"/>
                      <a:gd name="connsiteY73-36892" fmla="*/ 149722 h 1583132"/>
                      <a:gd name="connsiteX74-36893" fmla="*/ 2704172 w 2725697"/>
                      <a:gd name="connsiteY74-36894" fmla="*/ 156838 h 1583132"/>
                      <a:gd name="connsiteX75-36895" fmla="*/ 2725520 w 2725697"/>
                      <a:gd name="connsiteY75-36896" fmla="*/ 195976 h 1583132"/>
                      <a:gd name="connsiteX76-36897" fmla="*/ 2711288 w 2725697"/>
                      <a:gd name="connsiteY76-36898" fmla="*/ 227998 h 1583132"/>
                      <a:gd name="connsiteX77-36899" fmla="*/ 2661476 w 2725697"/>
                      <a:gd name="connsiteY77-36900" fmla="*/ 302715 h 1583132"/>
                      <a:gd name="connsiteX78-36901" fmla="*/ 2636570 w 2725697"/>
                      <a:gd name="connsiteY78-36902" fmla="*/ 341853 h 1583132"/>
                      <a:gd name="connsiteX79-36903" fmla="*/ 2618780 w 2725697"/>
                      <a:gd name="connsiteY79-36904" fmla="*/ 391665 h 1583132"/>
                      <a:gd name="connsiteX80-36905" fmla="*/ 2604548 w 2725697"/>
                      <a:gd name="connsiteY80-36906" fmla="*/ 416570 h 1583132"/>
                      <a:gd name="connsiteX81-36907" fmla="*/ 2636570 w 2725697"/>
                      <a:gd name="connsiteY81-36908" fmla="*/ 441476 h 1583132"/>
                      <a:gd name="connsiteX82-36909" fmla="*/ 2611664 w 2725697"/>
                      <a:gd name="connsiteY82-36910" fmla="*/ 494846 h 1583132"/>
                      <a:gd name="connsiteX83-36911" fmla="*/ 2633012 w 2725697"/>
                      <a:gd name="connsiteY83-36912" fmla="*/ 548216 h 1583132"/>
                      <a:gd name="connsiteX84-36913" fmla="*/ 2590316 w 2725697"/>
                      <a:gd name="connsiteY84-36914" fmla="*/ 537542 h 1583132"/>
                      <a:gd name="connsiteX85-36915" fmla="*/ 2544063 w 2725697"/>
                      <a:gd name="connsiteY85-36916" fmla="*/ 526868 h 1583132"/>
                      <a:gd name="connsiteX86-36917" fmla="*/ 2572527 w 2725697"/>
                      <a:gd name="connsiteY86-36918" fmla="*/ 558889 h 1583132"/>
                      <a:gd name="connsiteX87-36919" fmla="*/ 2544063 w 2725697"/>
                      <a:gd name="connsiteY87-36920" fmla="*/ 605143 h 1583132"/>
                      <a:gd name="connsiteX88-36921" fmla="*/ 2522715 w 2725697"/>
                      <a:gd name="connsiteY88-36922" fmla="*/ 612259 h 1583132"/>
                      <a:gd name="connsiteX89-36923" fmla="*/ 2512041 w 2725697"/>
                      <a:gd name="connsiteY89-36924" fmla="*/ 644281 h 1583132"/>
                      <a:gd name="connsiteX90-36925" fmla="*/ 2476461 w 2725697"/>
                      <a:gd name="connsiteY90-36926" fmla="*/ 676303 h 1583132"/>
                      <a:gd name="connsiteX91-36927" fmla="*/ 2462229 w 2725697"/>
                      <a:gd name="connsiteY91-36928" fmla="*/ 708324 h 1583132"/>
                      <a:gd name="connsiteX92-36929" fmla="*/ 2426650 w 2725697"/>
                      <a:gd name="connsiteY92-36930" fmla="*/ 711882 h 1583132"/>
                      <a:gd name="connsiteX93-36931" fmla="*/ 2394628 w 2725697"/>
                      <a:gd name="connsiteY93-36932" fmla="*/ 715440 h 1583132"/>
                      <a:gd name="connsiteX94-36933" fmla="*/ 2380396 w 2725697"/>
                      <a:gd name="connsiteY94-36934" fmla="*/ 754578 h 1583132"/>
                      <a:gd name="connsiteX95-36935" fmla="*/ 2376838 w 2725697"/>
                      <a:gd name="connsiteY95-36936" fmla="*/ 768810 h 1583132"/>
                      <a:gd name="connsiteX96-36937" fmla="*/ 2337700 w 2725697"/>
                      <a:gd name="connsiteY96-36938" fmla="*/ 825738 h 1583132"/>
                      <a:gd name="connsiteX97-36939" fmla="*/ 2302120 w 2725697"/>
                      <a:gd name="connsiteY97-36940" fmla="*/ 847086 h 1583132"/>
                      <a:gd name="connsiteX98-36941" fmla="*/ 2291446 w 2725697"/>
                      <a:gd name="connsiteY98-36942" fmla="*/ 847086 h 1583132"/>
                      <a:gd name="connsiteX99-36943" fmla="*/ 2270099 w 2725697"/>
                      <a:gd name="connsiteY99-36944" fmla="*/ 871991 h 1583132"/>
                      <a:gd name="connsiteX100-36945" fmla="*/ 2248751 w 2725697"/>
                      <a:gd name="connsiteY100-36946" fmla="*/ 879107 h 1583132"/>
                      <a:gd name="connsiteX101-36947" fmla="*/ 2216729 w 2725697"/>
                      <a:gd name="connsiteY101-36948" fmla="*/ 900455 h 1583132"/>
                      <a:gd name="connsiteX102-36949" fmla="*/ 2174033 w 2725697"/>
                      <a:gd name="connsiteY102-36950" fmla="*/ 907571 h 1583132"/>
                      <a:gd name="connsiteX103-36951" fmla="*/ 2145569 w 2725697"/>
                      <a:gd name="connsiteY103-36952" fmla="*/ 985847 h 1583132"/>
                      <a:gd name="connsiteX104-36953" fmla="*/ 2113548 w 2725697"/>
                      <a:gd name="connsiteY104-36954" fmla="*/ 1039216 h 1583132"/>
                      <a:gd name="connsiteX105-36955" fmla="*/ 2077968 w 2725697"/>
                      <a:gd name="connsiteY105-36956" fmla="*/ 1042774 h 1583132"/>
                      <a:gd name="connsiteX106-36957" fmla="*/ 2053062 w 2725697"/>
                      <a:gd name="connsiteY106-36958" fmla="*/ 1057006 h 1583132"/>
                      <a:gd name="connsiteX107-36959" fmla="*/ 2024598 w 2725697"/>
                      <a:gd name="connsiteY107-36960" fmla="*/ 1064122 h 1583132"/>
                      <a:gd name="connsiteX108-36961" fmla="*/ 1978344 w 2725697"/>
                      <a:gd name="connsiteY108-36962" fmla="*/ 1081912 h 1583132"/>
                      <a:gd name="connsiteX109-36963" fmla="*/ 1960555 w 2725697"/>
                      <a:gd name="connsiteY109-36964" fmla="*/ 1060564 h 1583132"/>
                      <a:gd name="connsiteX110-36965" fmla="*/ 1946323 w 2725697"/>
                      <a:gd name="connsiteY110-36966" fmla="*/ 1081912 h 1583132"/>
                      <a:gd name="connsiteX111-36967" fmla="*/ 1935649 w 2725697"/>
                      <a:gd name="connsiteY111-36968" fmla="*/ 1106818 h 1583132"/>
                      <a:gd name="connsiteX112-36969" fmla="*/ 1900069 w 2725697"/>
                      <a:gd name="connsiteY112-36970" fmla="*/ 1081912 h 1583132"/>
                      <a:gd name="connsiteX113-36971" fmla="*/ 1864489 w 2725697"/>
                      <a:gd name="connsiteY113-36972" fmla="*/ 1089028 h 1583132"/>
                      <a:gd name="connsiteX114-36973" fmla="*/ 1821794 w 2725697"/>
                      <a:gd name="connsiteY114-36974" fmla="*/ 1117492 h 1583132"/>
                      <a:gd name="connsiteX115-36975" fmla="*/ 1793330 w 2725697"/>
                      <a:gd name="connsiteY115-36976" fmla="*/ 1103260 h 1583132"/>
                      <a:gd name="connsiteX116-36977" fmla="*/ 1800446 w 2725697"/>
                      <a:gd name="connsiteY116-36978" fmla="*/ 1078354 h 1583132"/>
                      <a:gd name="connsiteX117-36979" fmla="*/ 1761308 w 2725697"/>
                      <a:gd name="connsiteY117-36980" fmla="*/ 1106818 h 1583132"/>
                      <a:gd name="connsiteX118-36981" fmla="*/ 1761308 w 2725697"/>
                      <a:gd name="connsiteY118-36982" fmla="*/ 1138840 h 1583132"/>
                      <a:gd name="connsiteX119-36983" fmla="*/ 1743518 w 2725697"/>
                      <a:gd name="connsiteY119-36984" fmla="*/ 1128166 h 1583132"/>
                      <a:gd name="connsiteX120-36985" fmla="*/ 1729286 w 2725697"/>
                      <a:gd name="connsiteY120-36986" fmla="*/ 1149514 h 1583132"/>
                      <a:gd name="connsiteX121-36987" fmla="*/ 1722170 w 2725697"/>
                      <a:gd name="connsiteY121-36988" fmla="*/ 1188651 h 1583132"/>
                      <a:gd name="connsiteX122-36989" fmla="*/ 1658127 w 2725697"/>
                      <a:gd name="connsiteY122-36990" fmla="*/ 1188651 h 1583132"/>
                      <a:gd name="connsiteX123-36991" fmla="*/ 1654569 w 2725697"/>
                      <a:gd name="connsiteY123-36992" fmla="*/ 1142398 h 1583132"/>
                      <a:gd name="connsiteX124-36993" fmla="*/ 1594083 w 2725697"/>
                      <a:gd name="connsiteY124-36994" fmla="*/ 1081912 h 1583132"/>
                      <a:gd name="connsiteX125-36995" fmla="*/ 1583409 w 2725697"/>
                      <a:gd name="connsiteY125-36996" fmla="*/ 1053448 h 1583132"/>
                      <a:gd name="connsiteX126-36997" fmla="*/ 1597641 w 2725697"/>
                      <a:gd name="connsiteY126-36998" fmla="*/ 1113934 h 1583132"/>
                      <a:gd name="connsiteX127-36999" fmla="*/ 1569177 w 2725697"/>
                      <a:gd name="connsiteY127-37000" fmla="*/ 1103260 h 1583132"/>
                      <a:gd name="connsiteX128-37001" fmla="*/ 1601199 w 2725697"/>
                      <a:gd name="connsiteY128-37002" fmla="*/ 1174419 h 1583132"/>
                      <a:gd name="connsiteX129-37003" fmla="*/ 1586967 w 2725697"/>
                      <a:gd name="connsiteY129-37004" fmla="*/ 1213557 h 1583132"/>
                      <a:gd name="connsiteX130-37005" fmla="*/ 1572735 w 2725697"/>
                      <a:gd name="connsiteY130-37006" fmla="*/ 1217115 h 1583132"/>
                      <a:gd name="connsiteX131-37007" fmla="*/ 1544271 w 2725697"/>
                      <a:gd name="connsiteY131-37008" fmla="*/ 1192209 h 1583132"/>
                      <a:gd name="connsiteX132-37009" fmla="*/ 1530039 w 2725697"/>
                      <a:gd name="connsiteY132-37010" fmla="*/ 1224231 h 1583132"/>
                      <a:gd name="connsiteX133-37011" fmla="*/ 1505134 w 2725697"/>
                      <a:gd name="connsiteY133-37012" fmla="*/ 1217115 h 1583132"/>
                      <a:gd name="connsiteX134-37013" fmla="*/ 1501576 w 2725697"/>
                      <a:gd name="connsiteY134-37014" fmla="*/ 1181535 h 1583132"/>
                      <a:gd name="connsiteX135-37015" fmla="*/ 1494460 w 2725697"/>
                      <a:gd name="connsiteY135-37016" fmla="*/ 1266927 h 1583132"/>
                      <a:gd name="connsiteX136-37017" fmla="*/ 1451764 w 2725697"/>
                      <a:gd name="connsiteY136-37018" fmla="*/ 1274043 h 1583132"/>
                      <a:gd name="connsiteX137-37019" fmla="*/ 1430416 w 2725697"/>
                      <a:gd name="connsiteY137-37020" fmla="*/ 1288275 h 1583132"/>
                      <a:gd name="connsiteX138-37021" fmla="*/ 1398394 w 2725697"/>
                      <a:gd name="connsiteY138-37022" fmla="*/ 1277601 h 1583132"/>
                      <a:gd name="connsiteX139-37023" fmla="*/ 1362815 w 2725697"/>
                      <a:gd name="connsiteY139-37024" fmla="*/ 1302507 h 1583132"/>
                      <a:gd name="connsiteX140-37025" fmla="*/ 1323677 w 2725697"/>
                      <a:gd name="connsiteY140-37026" fmla="*/ 1284717 h 1583132"/>
                      <a:gd name="connsiteX141-37027" fmla="*/ 1313003 w 2725697"/>
                      <a:gd name="connsiteY141-37028" fmla="*/ 1295391 h 1583132"/>
                      <a:gd name="connsiteX142-37029" fmla="*/ 1288097 w 2725697"/>
                      <a:gd name="connsiteY142-37030" fmla="*/ 1330970 h 1583132"/>
                      <a:gd name="connsiteX143-37031" fmla="*/ 1277423 w 2725697"/>
                      <a:gd name="connsiteY143-37032" fmla="*/ 1309623 h 1583132"/>
                      <a:gd name="connsiteX144-37033" fmla="*/ 1270307 w 2725697"/>
                      <a:gd name="connsiteY144-37034" fmla="*/ 1291833 h 1583132"/>
                      <a:gd name="connsiteX145-37035" fmla="*/ 1256075 w 2725697"/>
                      <a:gd name="connsiteY145-37036" fmla="*/ 1330970 h 1583132"/>
                      <a:gd name="connsiteX146-37037" fmla="*/ 1188474 w 2725697"/>
                      <a:gd name="connsiteY146-37038" fmla="*/ 1338086 h 1583132"/>
                      <a:gd name="connsiteX147-37039" fmla="*/ 1156452 w 2725697"/>
                      <a:gd name="connsiteY147-37040" fmla="*/ 1359434 h 1583132"/>
                      <a:gd name="connsiteX148-37041" fmla="*/ 1088850 w 2725697"/>
                      <a:gd name="connsiteY148-37042" fmla="*/ 1387898 h 1583132"/>
                      <a:gd name="connsiteX149-37043" fmla="*/ 1046155 w 2725697"/>
                      <a:gd name="connsiteY149-37044" fmla="*/ 1430594 h 1583132"/>
                      <a:gd name="connsiteX150-37045" fmla="*/ 978553 w 2725697"/>
                      <a:gd name="connsiteY150-37046" fmla="*/ 1437710 h 1583132"/>
                      <a:gd name="connsiteX151-37047" fmla="*/ 1024807 w 2725697"/>
                      <a:gd name="connsiteY151-37048" fmla="*/ 1476847 h 1583132"/>
                      <a:gd name="connsiteX152-37049" fmla="*/ 1017691 w 2725697"/>
                      <a:gd name="connsiteY152-37050" fmla="*/ 1501753 h 1583132"/>
                      <a:gd name="connsiteX153-37051" fmla="*/ 1042597 w 2725697"/>
                      <a:gd name="connsiteY153-37052" fmla="*/ 1537333 h 1583132"/>
                      <a:gd name="connsiteX154-37053" fmla="*/ 992785 w 2725697"/>
                      <a:gd name="connsiteY154-37054" fmla="*/ 1576471 h 1583132"/>
                      <a:gd name="connsiteX155-37055" fmla="*/ 925183 w 2725697"/>
                      <a:gd name="connsiteY155-37056" fmla="*/ 1580029 h 1583132"/>
                      <a:gd name="connsiteX156-37057" fmla="*/ 910951 w 2725697"/>
                      <a:gd name="connsiteY156-37058" fmla="*/ 1544449 h 1583132"/>
                      <a:gd name="connsiteX157-37059" fmla="*/ 882488 w 2725697"/>
                      <a:gd name="connsiteY157-37060" fmla="*/ 1473289 h 1583132"/>
                      <a:gd name="connsiteX158-37061" fmla="*/ 889604 w 2725697"/>
                      <a:gd name="connsiteY158-37062" fmla="*/ 1419920 h 1583132"/>
                      <a:gd name="connsiteX159-37063" fmla="*/ 903836 w 2725697"/>
                      <a:gd name="connsiteY159-37064" fmla="*/ 1355876 h 1583132"/>
                      <a:gd name="connsiteX160-37065" fmla="*/ 921625 w 2725697"/>
                      <a:gd name="connsiteY160-37066" fmla="*/ 1355876 h 1583132"/>
                      <a:gd name="connsiteX161-37067" fmla="*/ 889604 w 2725697"/>
                      <a:gd name="connsiteY161-37068" fmla="*/ 1334528 h 1583132"/>
                      <a:gd name="connsiteX162-37069" fmla="*/ 861140 w 2725697"/>
                      <a:gd name="connsiteY162-37070" fmla="*/ 1355876 h 1583132"/>
                      <a:gd name="connsiteX163-37071" fmla="*/ 782864 w 2725697"/>
                      <a:gd name="connsiteY163-37072" fmla="*/ 1362992 h 1583132"/>
                      <a:gd name="connsiteX164-37073" fmla="*/ 772190 w 2725697"/>
                      <a:gd name="connsiteY164-37074" fmla="*/ 1338086 h 1583132"/>
                      <a:gd name="connsiteX165-37075" fmla="*/ 722379 w 2725697"/>
                      <a:gd name="connsiteY165-37076" fmla="*/ 1320296 h 1583132"/>
                      <a:gd name="connsiteX166-37077" fmla="*/ 690357 w 2725697"/>
                      <a:gd name="connsiteY166-37078" fmla="*/ 1263369 h 1583132"/>
                      <a:gd name="connsiteX167-37079" fmla="*/ 686799 w 2725697"/>
                      <a:gd name="connsiteY167-37080" fmla="*/ 1309623 h 1583132"/>
                      <a:gd name="connsiteX168-37081" fmla="*/ 665451 w 2725697"/>
                      <a:gd name="connsiteY168-37082" fmla="*/ 1316738 h 1583132"/>
                      <a:gd name="connsiteX169-37083" fmla="*/ 640545 w 2725697"/>
                      <a:gd name="connsiteY169-37084" fmla="*/ 1309623 h 1583132"/>
                      <a:gd name="connsiteX170-37085" fmla="*/ 622755 w 2725697"/>
                      <a:gd name="connsiteY170-37086" fmla="*/ 1327412 h 1583132"/>
                      <a:gd name="connsiteX171-37087" fmla="*/ 583618 w 2725697"/>
                      <a:gd name="connsiteY171-37088" fmla="*/ 1330970 h 1583132"/>
                      <a:gd name="connsiteX172-37089" fmla="*/ 548038 w 2725697"/>
                      <a:gd name="connsiteY172-37090" fmla="*/ 1298949 h 1583132"/>
                      <a:gd name="connsiteX173-37091" fmla="*/ 501784 w 2725697"/>
                      <a:gd name="connsiteY173-37092" fmla="*/ 1313181 h 1583132"/>
                      <a:gd name="connsiteX174-37093" fmla="*/ 444857 w 2725697"/>
                      <a:gd name="connsiteY174-37094" fmla="*/ 1288275 h 1583132"/>
                      <a:gd name="connsiteX175-37095" fmla="*/ 398603 w 2725697"/>
                      <a:gd name="connsiteY175-37096" fmla="*/ 1259811 h 1583132"/>
                      <a:gd name="connsiteX176-37097" fmla="*/ 341675 w 2725697"/>
                      <a:gd name="connsiteY176-37098" fmla="*/ 1249137 h 1583132"/>
                      <a:gd name="connsiteX177-37099" fmla="*/ 345233 w 2725697"/>
                      <a:gd name="connsiteY177-37100" fmla="*/ 1185093 h 1583132"/>
                      <a:gd name="connsiteX178-37101" fmla="*/ 334559 w 2725697"/>
                      <a:gd name="connsiteY178-37102" fmla="*/ 1138840 h 1583132"/>
                      <a:gd name="connsiteX179-37103" fmla="*/ 363023 w 2725697"/>
                      <a:gd name="connsiteY179-37104" fmla="*/ 1103260 h 1583132"/>
                      <a:gd name="connsiteX180-37105" fmla="*/ 338117 w 2725697"/>
                      <a:gd name="connsiteY180-37106" fmla="*/ 1064122 h 1583132"/>
                      <a:gd name="connsiteX181-37107" fmla="*/ 291864 w 2725697"/>
                      <a:gd name="connsiteY181-37108" fmla="*/ 1078354 h 1583132"/>
                      <a:gd name="connsiteX182-37109" fmla="*/ 266958 w 2725697"/>
                      <a:gd name="connsiteY182-37110" fmla="*/ 1053448 h 1583132"/>
                      <a:gd name="connsiteX183-37111" fmla="*/ 224262 w 2725697"/>
                      <a:gd name="connsiteY183-37112" fmla="*/ 1060564 h 1583132"/>
                      <a:gd name="connsiteX184-37113" fmla="*/ 167334 w 2725697"/>
                      <a:gd name="connsiteY184-37114" fmla="*/ 1039216 h 1583132"/>
                      <a:gd name="connsiteX185-37115" fmla="*/ 145987 w 2725697"/>
                      <a:gd name="connsiteY185-37116" fmla="*/ 1007195 h 1583132"/>
                      <a:gd name="connsiteX186-37117" fmla="*/ 192240 w 2725697"/>
                      <a:gd name="connsiteY186-37118" fmla="*/ 964499 h 1583132"/>
                      <a:gd name="connsiteX187-37119" fmla="*/ 231378 w 2725697"/>
                      <a:gd name="connsiteY187-37120" fmla="*/ 943151 h 1583132"/>
                      <a:gd name="connsiteX188-37121" fmla="*/ 263400 w 2725697"/>
                      <a:gd name="connsiteY188-37122" fmla="*/ 957383 h 1583132"/>
                      <a:gd name="connsiteX189-37123" fmla="*/ 281190 w 2725697"/>
                      <a:gd name="connsiteY189-37124" fmla="*/ 893339 h 1583132"/>
                      <a:gd name="connsiteX190-37125" fmla="*/ 256284 w 2725697"/>
                      <a:gd name="connsiteY190-37126" fmla="*/ 832854 h 1583132"/>
                      <a:gd name="connsiteX191-37127" fmla="*/ 229053 w 2725697"/>
                      <a:gd name="connsiteY191-37128" fmla="*/ 827408 h 1583132"/>
                      <a:gd name="connsiteX192-37129" fmla="*/ 217146 w 2725697"/>
                      <a:gd name="connsiteY192-37130" fmla="*/ 847086 h 1583132"/>
                      <a:gd name="connsiteX193-37131" fmla="*/ 192240 w 2725697"/>
                      <a:gd name="connsiteY193-37132" fmla="*/ 829296 h 1583132"/>
                      <a:gd name="connsiteX194-37133" fmla="*/ 169719 w 2725697"/>
                      <a:gd name="connsiteY194-37134" fmla="*/ 820892 h 1583132"/>
                      <a:gd name="connsiteX195-37135" fmla="*/ 121081 w 2725697"/>
                      <a:gd name="connsiteY195-37136" fmla="*/ 829296 h 1583132"/>
                      <a:gd name="connsiteX196-37137" fmla="*/ 106849 w 2725697"/>
                      <a:gd name="connsiteY196-37138" fmla="*/ 807948 h 1583132"/>
                      <a:gd name="connsiteX197-37139" fmla="*/ 92617 w 2725697"/>
                      <a:gd name="connsiteY197-37140" fmla="*/ 772368 h 1583132"/>
                      <a:gd name="connsiteX198-37141" fmla="*/ 81143 w 2725697"/>
                      <a:gd name="connsiteY198-37142" fmla="*/ 760733 h 1583132"/>
                      <a:gd name="connsiteX199-37143" fmla="*/ 39247 w 2725697"/>
                      <a:gd name="connsiteY199-37144" fmla="*/ 758136 h 1583132"/>
                      <a:gd name="connsiteX200-37145" fmla="*/ 21457 w 2725697"/>
                      <a:gd name="connsiteY200-37146" fmla="*/ 765252 h 1583132"/>
                      <a:gd name="connsiteX201-37147" fmla="*/ 109 w 2725697"/>
                      <a:gd name="connsiteY201-37148" fmla="*/ 718998 h 1583132"/>
                      <a:gd name="connsiteX202-37149" fmla="*/ 31041 w 2725697"/>
                      <a:gd name="connsiteY202-37150" fmla="*/ 696585 h 1583132"/>
                      <a:gd name="connsiteX203-37151" fmla="*/ 66830 w 2725697"/>
                      <a:gd name="connsiteY203-37152" fmla="*/ 689296 h 1583132"/>
                      <a:gd name="connsiteX204-37153" fmla="*/ 79885 w 2725697"/>
                      <a:gd name="connsiteY204-37154" fmla="*/ 664619 h 1583132"/>
                      <a:gd name="connsiteX205-37155" fmla="*/ 104831 w 2725697"/>
                      <a:gd name="connsiteY205-37156" fmla="*/ 652768 h 1583132"/>
                      <a:gd name="connsiteX206-37157" fmla="*/ 152709 w 2725697"/>
                      <a:gd name="connsiteY206-37158" fmla="*/ 674310 h 1583132"/>
                      <a:gd name="connsiteX207-37159" fmla="*/ 207583 w 2725697"/>
                      <a:gd name="connsiteY207-37160" fmla="*/ 698821 h 1583132"/>
                      <a:gd name="connsiteX208-37161" fmla="*/ 250525 w 2725697"/>
                      <a:gd name="connsiteY208-37162" fmla="*/ 710726 h 1583132"/>
                      <a:gd name="connsiteX209-37163" fmla="*/ 281537 w 2725697"/>
                      <a:gd name="connsiteY209-37164" fmla="*/ 670246 h 1583132"/>
                      <a:gd name="connsiteX210-37165" fmla="*/ 348335 w 2725697"/>
                      <a:gd name="connsiteY210-37166" fmla="*/ 639290 h 1583132"/>
                      <a:gd name="connsiteX211-37167" fmla="*/ 403205 w 2725697"/>
                      <a:gd name="connsiteY211-37168" fmla="*/ 615477 h 1583132"/>
                      <a:gd name="connsiteX212-37169" fmla="*/ 424675 w 2725697"/>
                      <a:gd name="connsiteY212-37170" fmla="*/ 574996 h 1583132"/>
                      <a:gd name="connsiteX213-37171" fmla="*/ 451242 w 2725697"/>
                      <a:gd name="connsiteY213-37172" fmla="*/ 564940 h 1583132"/>
                      <a:gd name="connsiteX0-37173" fmla="*/ 451242 w 2725697"/>
                      <a:gd name="connsiteY0-37174" fmla="*/ 564940 h 1583132"/>
                      <a:gd name="connsiteX1-37175" fmla="*/ 491473 w 2725697"/>
                      <a:gd name="connsiteY1-37176" fmla="*/ 594046 h 1583132"/>
                      <a:gd name="connsiteX2-37177" fmla="*/ 493860 w 2725697"/>
                      <a:gd name="connsiteY2-37178" fmla="*/ 625002 h 1583132"/>
                      <a:gd name="connsiteX3-37179" fmla="*/ 522487 w 2725697"/>
                      <a:gd name="connsiteY3-37180" fmla="*/ 613096 h 1583132"/>
                      <a:gd name="connsiteX4-37181" fmla="*/ 560658 w 2725697"/>
                      <a:gd name="connsiteY4-37182" fmla="*/ 644052 h 1583132"/>
                      <a:gd name="connsiteX5-37183" fmla="*/ 601213 w 2725697"/>
                      <a:gd name="connsiteY5-37184" fmla="*/ 634527 h 1583132"/>
                      <a:gd name="connsiteX6-37185" fmla="*/ 641769 w 2725697"/>
                      <a:gd name="connsiteY6-37186" fmla="*/ 572615 h 1583132"/>
                      <a:gd name="connsiteX7-37187" fmla="*/ 701410 w 2725697"/>
                      <a:gd name="connsiteY7-37188" fmla="*/ 603571 h 1583132"/>
                      <a:gd name="connsiteX8-37189" fmla="*/ 713338 w 2725697"/>
                      <a:gd name="connsiteY8-37190" fmla="*/ 560708 h 1583132"/>
                      <a:gd name="connsiteX9-37191" fmla="*/ 768207 w 2725697"/>
                      <a:gd name="connsiteY9-37192" fmla="*/ 572615 h 1583132"/>
                      <a:gd name="connsiteX10-37193" fmla="*/ 756279 w 2725697"/>
                      <a:gd name="connsiteY10-37194" fmla="*/ 532134 h 1583132"/>
                      <a:gd name="connsiteX11-37195" fmla="*/ 813535 w 2725697"/>
                      <a:gd name="connsiteY11-37196" fmla="*/ 534515 h 1583132"/>
                      <a:gd name="connsiteX12-37197" fmla="*/ 839777 w 2725697"/>
                      <a:gd name="connsiteY12-37198" fmla="*/ 498796 h 1583132"/>
                      <a:gd name="connsiteX13-37199" fmla="*/ 896720 w 2725697"/>
                      <a:gd name="connsiteY13-37200" fmla="*/ 498404 h 1583132"/>
                      <a:gd name="connsiteX14-37201" fmla="*/ 918067 w 2725697"/>
                      <a:gd name="connsiteY14-37202" fmla="*/ 530426 h 1583132"/>
                      <a:gd name="connsiteX15-37203" fmla="*/ 946531 w 2725697"/>
                      <a:gd name="connsiteY15-37204" fmla="*/ 477056 h 1583132"/>
                      <a:gd name="connsiteX16-37205" fmla="*/ 989227 w 2725697"/>
                      <a:gd name="connsiteY16-37206" fmla="*/ 487730 h 1583132"/>
                      <a:gd name="connsiteX17-37207" fmla="*/ 1024807 w 2725697"/>
                      <a:gd name="connsiteY17-37208" fmla="*/ 473498 h 1583132"/>
                      <a:gd name="connsiteX18-37209" fmla="*/ 1063944 w 2725697"/>
                      <a:gd name="connsiteY18-37210" fmla="*/ 441476 h 1583132"/>
                      <a:gd name="connsiteX19-37211" fmla="*/ 1113756 w 2725697"/>
                      <a:gd name="connsiteY19-37212" fmla="*/ 448592 h 1583132"/>
                      <a:gd name="connsiteX20-37213" fmla="*/ 1152894 w 2725697"/>
                      <a:gd name="connsiteY20-37214" fmla="*/ 437918 h 1583132"/>
                      <a:gd name="connsiteX21-37215" fmla="*/ 1163568 w 2725697"/>
                      <a:gd name="connsiteY21-37216" fmla="*/ 494846 h 1583132"/>
                      <a:gd name="connsiteX22-37217" fmla="*/ 1192032 w 2725697"/>
                      <a:gd name="connsiteY22-37218" fmla="*/ 519752 h 1583132"/>
                      <a:gd name="connsiteX23-37219" fmla="*/ 1188474 w 2725697"/>
                      <a:gd name="connsiteY23-37220" fmla="*/ 562447 h 1583132"/>
                      <a:gd name="connsiteX24-37221" fmla="*/ 1181358 w 2725697"/>
                      <a:gd name="connsiteY24-37222" fmla="*/ 601585 h 1583132"/>
                      <a:gd name="connsiteX25-37223" fmla="*/ 1156452 w 2725697"/>
                      <a:gd name="connsiteY25-37224" fmla="*/ 626491 h 1583132"/>
                      <a:gd name="connsiteX26-37225" fmla="*/ 1120872 w 2725697"/>
                      <a:gd name="connsiteY26-37226" fmla="*/ 679861 h 1583132"/>
                      <a:gd name="connsiteX27-37227" fmla="*/ 1145778 w 2725697"/>
                      <a:gd name="connsiteY27-37228" fmla="*/ 694093 h 1583132"/>
                      <a:gd name="connsiteX28-37229" fmla="*/ 1188474 w 2725697"/>
                      <a:gd name="connsiteY28-37230" fmla="*/ 665629 h 1583132"/>
                      <a:gd name="connsiteX29-37231" fmla="*/ 1224053 w 2725697"/>
                      <a:gd name="connsiteY29-37232" fmla="*/ 733230 h 1583132"/>
                      <a:gd name="connsiteX30-37233" fmla="*/ 1259633 w 2725697"/>
                      <a:gd name="connsiteY30-37234" fmla="*/ 736788 h 1583132"/>
                      <a:gd name="connsiteX31-37235" fmla="*/ 1305887 w 2725697"/>
                      <a:gd name="connsiteY31-37236" fmla="*/ 747462 h 1583132"/>
                      <a:gd name="connsiteX32-37237" fmla="*/ 1341467 w 2725697"/>
                      <a:gd name="connsiteY32-37238" fmla="*/ 690535 h 1583132"/>
                      <a:gd name="connsiteX33-37239" fmla="*/ 1380604 w 2725697"/>
                      <a:gd name="connsiteY33-37240" fmla="*/ 665629 h 1583132"/>
                      <a:gd name="connsiteX34-37241" fmla="*/ 1433974 w 2725697"/>
                      <a:gd name="connsiteY34-37242" fmla="*/ 690535 h 1583132"/>
                      <a:gd name="connsiteX35-37243" fmla="*/ 1462438 w 2725697"/>
                      <a:gd name="connsiteY35-37244" fmla="*/ 704767 h 1583132"/>
                      <a:gd name="connsiteX36-37245" fmla="*/ 1487344 w 2725697"/>
                      <a:gd name="connsiteY36-37246" fmla="*/ 694093 h 1583132"/>
                      <a:gd name="connsiteX37-37247" fmla="*/ 1476670 w 2725697"/>
                      <a:gd name="connsiteY37-37248" fmla="*/ 654955 h 1583132"/>
                      <a:gd name="connsiteX38-37249" fmla="*/ 1480228 w 2725697"/>
                      <a:gd name="connsiteY38-37250" fmla="*/ 612259 h 1583132"/>
                      <a:gd name="connsiteX39-37251" fmla="*/ 1515808 w 2725697"/>
                      <a:gd name="connsiteY39-37252" fmla="*/ 580237 h 1583132"/>
                      <a:gd name="connsiteX40-37253" fmla="*/ 1586967 w 2725697"/>
                      <a:gd name="connsiteY40-37254" fmla="*/ 590911 h 1583132"/>
                      <a:gd name="connsiteX41-37255" fmla="*/ 1654569 w 2725697"/>
                      <a:gd name="connsiteY41-37256" fmla="*/ 615817 h 1583132"/>
                      <a:gd name="connsiteX42-37257" fmla="*/ 1700822 w 2725697"/>
                      <a:gd name="connsiteY42-37258" fmla="*/ 615817 h 1583132"/>
                      <a:gd name="connsiteX43-37259" fmla="*/ 1739960 w 2725697"/>
                      <a:gd name="connsiteY43-37260" fmla="*/ 601585 h 1583132"/>
                      <a:gd name="connsiteX44-37261" fmla="*/ 1757750 w 2725697"/>
                      <a:gd name="connsiteY44-37262" fmla="*/ 598027 h 1583132"/>
                      <a:gd name="connsiteX45-37263" fmla="*/ 1775540 w 2725697"/>
                      <a:gd name="connsiteY45-37264" fmla="*/ 630049 h 1583132"/>
                      <a:gd name="connsiteX46-37265" fmla="*/ 1718612 w 2725697"/>
                      <a:gd name="connsiteY46-37266" fmla="*/ 704767 h 1583132"/>
                      <a:gd name="connsiteX47-37267" fmla="*/ 1704380 w 2725697"/>
                      <a:gd name="connsiteY47-37268" fmla="*/ 747462 h 1583132"/>
                      <a:gd name="connsiteX48-37269" fmla="*/ 1739960 w 2725697"/>
                      <a:gd name="connsiteY48-37270" fmla="*/ 761694 h 1583132"/>
                      <a:gd name="connsiteX49-37271" fmla="*/ 1836025 w 2725697"/>
                      <a:gd name="connsiteY49-37272" fmla="*/ 743904 h 1583132"/>
                      <a:gd name="connsiteX50-37273" fmla="*/ 1889395 w 2725697"/>
                      <a:gd name="connsiteY50-37274" fmla="*/ 708324 h 1583132"/>
                      <a:gd name="connsiteX51-37275" fmla="*/ 1932091 w 2725697"/>
                      <a:gd name="connsiteY51-37276" fmla="*/ 722556 h 1583132"/>
                      <a:gd name="connsiteX52-37277" fmla="*/ 1956997 w 2725697"/>
                      <a:gd name="connsiteY52-37278" fmla="*/ 754578 h 1583132"/>
                      <a:gd name="connsiteX53-37279" fmla="*/ 1992576 w 2725697"/>
                      <a:gd name="connsiteY53-37280" fmla="*/ 715440 h 1583132"/>
                      <a:gd name="connsiteX54-37281" fmla="*/ 2003250 w 2725697"/>
                      <a:gd name="connsiteY54-37282" fmla="*/ 558889 h 1583132"/>
                      <a:gd name="connsiteX55-37283" fmla="*/ 2021040 w 2725697"/>
                      <a:gd name="connsiteY55-37284" fmla="*/ 491288 h 1583132"/>
                      <a:gd name="connsiteX56-37285" fmla="*/ 2070852 w 2725697"/>
                      <a:gd name="connsiteY56-37286" fmla="*/ 445034 h 1583132"/>
                      <a:gd name="connsiteX57-37287" fmla="*/ 2088642 w 2725697"/>
                      <a:gd name="connsiteY57-37288" fmla="*/ 348969 h 1583132"/>
                      <a:gd name="connsiteX58-37289" fmla="*/ 2085084 w 2725697"/>
                      <a:gd name="connsiteY58-37290" fmla="*/ 299157 h 1583132"/>
                      <a:gd name="connsiteX59-37291" fmla="*/ 2149127 w 2725697"/>
                      <a:gd name="connsiteY59-37292" fmla="*/ 267135 h 1583132"/>
                      <a:gd name="connsiteX60-37293" fmla="*/ 2170475 w 2725697"/>
                      <a:gd name="connsiteY60-37294" fmla="*/ 224440 h 1583132"/>
                      <a:gd name="connsiteX61-37295" fmla="*/ 2163359 w 2725697"/>
                      <a:gd name="connsiteY61-37296" fmla="*/ 142606 h 1583132"/>
                      <a:gd name="connsiteX62-37297" fmla="*/ 2191823 w 2725697"/>
                      <a:gd name="connsiteY62-37298" fmla="*/ 96353 h 1583132"/>
                      <a:gd name="connsiteX63-37299" fmla="*/ 2255867 w 2725697"/>
                      <a:gd name="connsiteY63-37300" fmla="*/ 92795 h 1583132"/>
                      <a:gd name="connsiteX64-37301" fmla="*/ 2302120 w 2725697"/>
                      <a:gd name="connsiteY64-37302" fmla="*/ 64331 h 1583132"/>
                      <a:gd name="connsiteX65-37303" fmla="*/ 2351932 w 2725697"/>
                      <a:gd name="connsiteY65-37304" fmla="*/ 28751 h 1583132"/>
                      <a:gd name="connsiteX66-37305" fmla="*/ 2387512 w 2725697"/>
                      <a:gd name="connsiteY66-37306" fmla="*/ 287 h 1583132"/>
                      <a:gd name="connsiteX67-37307" fmla="*/ 2430208 w 2725697"/>
                      <a:gd name="connsiteY67-37308" fmla="*/ 46541 h 1583132"/>
                      <a:gd name="connsiteX68-37309" fmla="*/ 2476461 w 2725697"/>
                      <a:gd name="connsiteY68-37310" fmla="*/ 128374 h 1583132"/>
                      <a:gd name="connsiteX69-37311" fmla="*/ 2494251 w 2725697"/>
                      <a:gd name="connsiteY69-37312" fmla="*/ 160396 h 1583132"/>
                      <a:gd name="connsiteX70-37313" fmla="*/ 2544063 w 2725697"/>
                      <a:gd name="connsiteY70-37314" fmla="*/ 139048 h 1583132"/>
                      <a:gd name="connsiteX71-37315" fmla="*/ 2604548 w 2725697"/>
                      <a:gd name="connsiteY71-37316" fmla="*/ 114142 h 1583132"/>
                      <a:gd name="connsiteX72-37317" fmla="*/ 2615222 w 2725697"/>
                      <a:gd name="connsiteY72-37318" fmla="*/ 156838 h 1583132"/>
                      <a:gd name="connsiteX73-37319" fmla="*/ 2668592 w 2725697"/>
                      <a:gd name="connsiteY73-37320" fmla="*/ 149722 h 1583132"/>
                      <a:gd name="connsiteX74-37321" fmla="*/ 2704172 w 2725697"/>
                      <a:gd name="connsiteY74-37322" fmla="*/ 156838 h 1583132"/>
                      <a:gd name="connsiteX75-37323" fmla="*/ 2725520 w 2725697"/>
                      <a:gd name="connsiteY75-37324" fmla="*/ 195976 h 1583132"/>
                      <a:gd name="connsiteX76-37325" fmla="*/ 2711288 w 2725697"/>
                      <a:gd name="connsiteY76-37326" fmla="*/ 227998 h 1583132"/>
                      <a:gd name="connsiteX77-37327" fmla="*/ 2661476 w 2725697"/>
                      <a:gd name="connsiteY77-37328" fmla="*/ 302715 h 1583132"/>
                      <a:gd name="connsiteX78-37329" fmla="*/ 2636570 w 2725697"/>
                      <a:gd name="connsiteY78-37330" fmla="*/ 341853 h 1583132"/>
                      <a:gd name="connsiteX79-37331" fmla="*/ 2618780 w 2725697"/>
                      <a:gd name="connsiteY79-37332" fmla="*/ 391665 h 1583132"/>
                      <a:gd name="connsiteX80-37333" fmla="*/ 2604548 w 2725697"/>
                      <a:gd name="connsiteY80-37334" fmla="*/ 416570 h 1583132"/>
                      <a:gd name="connsiteX81-37335" fmla="*/ 2636570 w 2725697"/>
                      <a:gd name="connsiteY81-37336" fmla="*/ 441476 h 1583132"/>
                      <a:gd name="connsiteX82-37337" fmla="*/ 2611664 w 2725697"/>
                      <a:gd name="connsiteY82-37338" fmla="*/ 494846 h 1583132"/>
                      <a:gd name="connsiteX83-37339" fmla="*/ 2633012 w 2725697"/>
                      <a:gd name="connsiteY83-37340" fmla="*/ 548216 h 1583132"/>
                      <a:gd name="connsiteX84-37341" fmla="*/ 2590316 w 2725697"/>
                      <a:gd name="connsiteY84-37342" fmla="*/ 537542 h 1583132"/>
                      <a:gd name="connsiteX85-37343" fmla="*/ 2544063 w 2725697"/>
                      <a:gd name="connsiteY85-37344" fmla="*/ 526868 h 1583132"/>
                      <a:gd name="connsiteX86-37345" fmla="*/ 2572527 w 2725697"/>
                      <a:gd name="connsiteY86-37346" fmla="*/ 558889 h 1583132"/>
                      <a:gd name="connsiteX87-37347" fmla="*/ 2544063 w 2725697"/>
                      <a:gd name="connsiteY87-37348" fmla="*/ 605143 h 1583132"/>
                      <a:gd name="connsiteX88-37349" fmla="*/ 2522715 w 2725697"/>
                      <a:gd name="connsiteY88-37350" fmla="*/ 612259 h 1583132"/>
                      <a:gd name="connsiteX89-37351" fmla="*/ 2512041 w 2725697"/>
                      <a:gd name="connsiteY89-37352" fmla="*/ 644281 h 1583132"/>
                      <a:gd name="connsiteX90-37353" fmla="*/ 2476461 w 2725697"/>
                      <a:gd name="connsiteY90-37354" fmla="*/ 676303 h 1583132"/>
                      <a:gd name="connsiteX91-37355" fmla="*/ 2462229 w 2725697"/>
                      <a:gd name="connsiteY91-37356" fmla="*/ 708324 h 1583132"/>
                      <a:gd name="connsiteX92-37357" fmla="*/ 2426650 w 2725697"/>
                      <a:gd name="connsiteY92-37358" fmla="*/ 711882 h 1583132"/>
                      <a:gd name="connsiteX93-37359" fmla="*/ 2394628 w 2725697"/>
                      <a:gd name="connsiteY93-37360" fmla="*/ 715440 h 1583132"/>
                      <a:gd name="connsiteX94-37361" fmla="*/ 2380396 w 2725697"/>
                      <a:gd name="connsiteY94-37362" fmla="*/ 754578 h 1583132"/>
                      <a:gd name="connsiteX95-37363" fmla="*/ 2376838 w 2725697"/>
                      <a:gd name="connsiteY95-37364" fmla="*/ 768810 h 1583132"/>
                      <a:gd name="connsiteX96-37365" fmla="*/ 2337700 w 2725697"/>
                      <a:gd name="connsiteY96-37366" fmla="*/ 825738 h 1583132"/>
                      <a:gd name="connsiteX97-37367" fmla="*/ 2302120 w 2725697"/>
                      <a:gd name="connsiteY97-37368" fmla="*/ 847086 h 1583132"/>
                      <a:gd name="connsiteX98-37369" fmla="*/ 2291446 w 2725697"/>
                      <a:gd name="connsiteY98-37370" fmla="*/ 847086 h 1583132"/>
                      <a:gd name="connsiteX99-37371" fmla="*/ 2270099 w 2725697"/>
                      <a:gd name="connsiteY99-37372" fmla="*/ 871991 h 1583132"/>
                      <a:gd name="connsiteX100-37373" fmla="*/ 2248751 w 2725697"/>
                      <a:gd name="connsiteY100-37374" fmla="*/ 879107 h 1583132"/>
                      <a:gd name="connsiteX101-37375" fmla="*/ 2216729 w 2725697"/>
                      <a:gd name="connsiteY101-37376" fmla="*/ 900455 h 1583132"/>
                      <a:gd name="connsiteX102-37377" fmla="*/ 2174033 w 2725697"/>
                      <a:gd name="connsiteY102-37378" fmla="*/ 907571 h 1583132"/>
                      <a:gd name="connsiteX103-37379" fmla="*/ 2145569 w 2725697"/>
                      <a:gd name="connsiteY103-37380" fmla="*/ 985847 h 1583132"/>
                      <a:gd name="connsiteX104-37381" fmla="*/ 2113548 w 2725697"/>
                      <a:gd name="connsiteY104-37382" fmla="*/ 1039216 h 1583132"/>
                      <a:gd name="connsiteX105-37383" fmla="*/ 2077968 w 2725697"/>
                      <a:gd name="connsiteY105-37384" fmla="*/ 1042774 h 1583132"/>
                      <a:gd name="connsiteX106-37385" fmla="*/ 2053062 w 2725697"/>
                      <a:gd name="connsiteY106-37386" fmla="*/ 1057006 h 1583132"/>
                      <a:gd name="connsiteX107-37387" fmla="*/ 2024598 w 2725697"/>
                      <a:gd name="connsiteY107-37388" fmla="*/ 1064122 h 1583132"/>
                      <a:gd name="connsiteX108-37389" fmla="*/ 1978344 w 2725697"/>
                      <a:gd name="connsiteY108-37390" fmla="*/ 1081912 h 1583132"/>
                      <a:gd name="connsiteX109-37391" fmla="*/ 1960555 w 2725697"/>
                      <a:gd name="connsiteY109-37392" fmla="*/ 1060564 h 1583132"/>
                      <a:gd name="connsiteX110-37393" fmla="*/ 1946323 w 2725697"/>
                      <a:gd name="connsiteY110-37394" fmla="*/ 1081912 h 1583132"/>
                      <a:gd name="connsiteX111-37395" fmla="*/ 1935649 w 2725697"/>
                      <a:gd name="connsiteY111-37396" fmla="*/ 1106818 h 1583132"/>
                      <a:gd name="connsiteX112-37397" fmla="*/ 1900069 w 2725697"/>
                      <a:gd name="connsiteY112-37398" fmla="*/ 1081912 h 1583132"/>
                      <a:gd name="connsiteX113-37399" fmla="*/ 1864489 w 2725697"/>
                      <a:gd name="connsiteY113-37400" fmla="*/ 1089028 h 1583132"/>
                      <a:gd name="connsiteX114-37401" fmla="*/ 1821794 w 2725697"/>
                      <a:gd name="connsiteY114-37402" fmla="*/ 1117492 h 1583132"/>
                      <a:gd name="connsiteX115-37403" fmla="*/ 1793330 w 2725697"/>
                      <a:gd name="connsiteY115-37404" fmla="*/ 1103260 h 1583132"/>
                      <a:gd name="connsiteX116-37405" fmla="*/ 1800446 w 2725697"/>
                      <a:gd name="connsiteY116-37406" fmla="*/ 1078354 h 1583132"/>
                      <a:gd name="connsiteX117-37407" fmla="*/ 1761308 w 2725697"/>
                      <a:gd name="connsiteY117-37408" fmla="*/ 1106818 h 1583132"/>
                      <a:gd name="connsiteX118-37409" fmla="*/ 1761308 w 2725697"/>
                      <a:gd name="connsiteY118-37410" fmla="*/ 1138840 h 1583132"/>
                      <a:gd name="connsiteX119-37411" fmla="*/ 1743518 w 2725697"/>
                      <a:gd name="connsiteY119-37412" fmla="*/ 1128166 h 1583132"/>
                      <a:gd name="connsiteX120-37413" fmla="*/ 1729286 w 2725697"/>
                      <a:gd name="connsiteY120-37414" fmla="*/ 1149514 h 1583132"/>
                      <a:gd name="connsiteX121-37415" fmla="*/ 1722170 w 2725697"/>
                      <a:gd name="connsiteY121-37416" fmla="*/ 1188651 h 1583132"/>
                      <a:gd name="connsiteX122-37417" fmla="*/ 1658127 w 2725697"/>
                      <a:gd name="connsiteY122-37418" fmla="*/ 1188651 h 1583132"/>
                      <a:gd name="connsiteX123-37419" fmla="*/ 1654569 w 2725697"/>
                      <a:gd name="connsiteY123-37420" fmla="*/ 1142398 h 1583132"/>
                      <a:gd name="connsiteX124-37421" fmla="*/ 1594083 w 2725697"/>
                      <a:gd name="connsiteY124-37422" fmla="*/ 1081912 h 1583132"/>
                      <a:gd name="connsiteX125-37423" fmla="*/ 1583409 w 2725697"/>
                      <a:gd name="connsiteY125-37424" fmla="*/ 1053448 h 1583132"/>
                      <a:gd name="connsiteX126-37425" fmla="*/ 1597641 w 2725697"/>
                      <a:gd name="connsiteY126-37426" fmla="*/ 1113934 h 1583132"/>
                      <a:gd name="connsiteX127-37427" fmla="*/ 1569177 w 2725697"/>
                      <a:gd name="connsiteY127-37428" fmla="*/ 1103260 h 1583132"/>
                      <a:gd name="connsiteX128-37429" fmla="*/ 1601199 w 2725697"/>
                      <a:gd name="connsiteY128-37430" fmla="*/ 1174419 h 1583132"/>
                      <a:gd name="connsiteX129-37431" fmla="*/ 1586967 w 2725697"/>
                      <a:gd name="connsiteY129-37432" fmla="*/ 1213557 h 1583132"/>
                      <a:gd name="connsiteX130-37433" fmla="*/ 1572735 w 2725697"/>
                      <a:gd name="connsiteY130-37434" fmla="*/ 1217115 h 1583132"/>
                      <a:gd name="connsiteX131-37435" fmla="*/ 1544271 w 2725697"/>
                      <a:gd name="connsiteY131-37436" fmla="*/ 1192209 h 1583132"/>
                      <a:gd name="connsiteX132-37437" fmla="*/ 1530039 w 2725697"/>
                      <a:gd name="connsiteY132-37438" fmla="*/ 1224231 h 1583132"/>
                      <a:gd name="connsiteX133-37439" fmla="*/ 1505134 w 2725697"/>
                      <a:gd name="connsiteY133-37440" fmla="*/ 1217115 h 1583132"/>
                      <a:gd name="connsiteX134-37441" fmla="*/ 1501576 w 2725697"/>
                      <a:gd name="connsiteY134-37442" fmla="*/ 1181535 h 1583132"/>
                      <a:gd name="connsiteX135-37443" fmla="*/ 1494460 w 2725697"/>
                      <a:gd name="connsiteY135-37444" fmla="*/ 1266927 h 1583132"/>
                      <a:gd name="connsiteX136-37445" fmla="*/ 1451764 w 2725697"/>
                      <a:gd name="connsiteY136-37446" fmla="*/ 1274043 h 1583132"/>
                      <a:gd name="connsiteX137-37447" fmla="*/ 1430416 w 2725697"/>
                      <a:gd name="connsiteY137-37448" fmla="*/ 1288275 h 1583132"/>
                      <a:gd name="connsiteX138-37449" fmla="*/ 1398394 w 2725697"/>
                      <a:gd name="connsiteY138-37450" fmla="*/ 1277601 h 1583132"/>
                      <a:gd name="connsiteX139-37451" fmla="*/ 1362815 w 2725697"/>
                      <a:gd name="connsiteY139-37452" fmla="*/ 1302507 h 1583132"/>
                      <a:gd name="connsiteX140-37453" fmla="*/ 1323677 w 2725697"/>
                      <a:gd name="connsiteY140-37454" fmla="*/ 1284717 h 1583132"/>
                      <a:gd name="connsiteX141-37455" fmla="*/ 1313003 w 2725697"/>
                      <a:gd name="connsiteY141-37456" fmla="*/ 1295391 h 1583132"/>
                      <a:gd name="connsiteX142-37457" fmla="*/ 1288097 w 2725697"/>
                      <a:gd name="connsiteY142-37458" fmla="*/ 1330970 h 1583132"/>
                      <a:gd name="connsiteX143-37459" fmla="*/ 1277423 w 2725697"/>
                      <a:gd name="connsiteY143-37460" fmla="*/ 1309623 h 1583132"/>
                      <a:gd name="connsiteX144-37461" fmla="*/ 1270307 w 2725697"/>
                      <a:gd name="connsiteY144-37462" fmla="*/ 1291833 h 1583132"/>
                      <a:gd name="connsiteX145-37463" fmla="*/ 1256075 w 2725697"/>
                      <a:gd name="connsiteY145-37464" fmla="*/ 1330970 h 1583132"/>
                      <a:gd name="connsiteX146-37465" fmla="*/ 1188474 w 2725697"/>
                      <a:gd name="connsiteY146-37466" fmla="*/ 1338086 h 1583132"/>
                      <a:gd name="connsiteX147-37467" fmla="*/ 1156452 w 2725697"/>
                      <a:gd name="connsiteY147-37468" fmla="*/ 1359434 h 1583132"/>
                      <a:gd name="connsiteX148-37469" fmla="*/ 1088850 w 2725697"/>
                      <a:gd name="connsiteY148-37470" fmla="*/ 1387898 h 1583132"/>
                      <a:gd name="connsiteX149-37471" fmla="*/ 1046155 w 2725697"/>
                      <a:gd name="connsiteY149-37472" fmla="*/ 1430594 h 1583132"/>
                      <a:gd name="connsiteX150-37473" fmla="*/ 978553 w 2725697"/>
                      <a:gd name="connsiteY150-37474" fmla="*/ 1437710 h 1583132"/>
                      <a:gd name="connsiteX151-37475" fmla="*/ 1024807 w 2725697"/>
                      <a:gd name="connsiteY151-37476" fmla="*/ 1476847 h 1583132"/>
                      <a:gd name="connsiteX152-37477" fmla="*/ 1017691 w 2725697"/>
                      <a:gd name="connsiteY152-37478" fmla="*/ 1501753 h 1583132"/>
                      <a:gd name="connsiteX153-37479" fmla="*/ 1042597 w 2725697"/>
                      <a:gd name="connsiteY153-37480" fmla="*/ 1537333 h 1583132"/>
                      <a:gd name="connsiteX154-37481" fmla="*/ 992785 w 2725697"/>
                      <a:gd name="connsiteY154-37482" fmla="*/ 1576471 h 1583132"/>
                      <a:gd name="connsiteX155-37483" fmla="*/ 925183 w 2725697"/>
                      <a:gd name="connsiteY155-37484" fmla="*/ 1580029 h 1583132"/>
                      <a:gd name="connsiteX156-37485" fmla="*/ 910951 w 2725697"/>
                      <a:gd name="connsiteY156-37486" fmla="*/ 1544449 h 1583132"/>
                      <a:gd name="connsiteX157-37487" fmla="*/ 882488 w 2725697"/>
                      <a:gd name="connsiteY157-37488" fmla="*/ 1473289 h 1583132"/>
                      <a:gd name="connsiteX158-37489" fmla="*/ 889604 w 2725697"/>
                      <a:gd name="connsiteY158-37490" fmla="*/ 1419920 h 1583132"/>
                      <a:gd name="connsiteX159-37491" fmla="*/ 903836 w 2725697"/>
                      <a:gd name="connsiteY159-37492" fmla="*/ 1355876 h 1583132"/>
                      <a:gd name="connsiteX160-37493" fmla="*/ 921625 w 2725697"/>
                      <a:gd name="connsiteY160-37494" fmla="*/ 1355876 h 1583132"/>
                      <a:gd name="connsiteX161-37495" fmla="*/ 889604 w 2725697"/>
                      <a:gd name="connsiteY161-37496" fmla="*/ 1334528 h 1583132"/>
                      <a:gd name="connsiteX162-37497" fmla="*/ 861140 w 2725697"/>
                      <a:gd name="connsiteY162-37498" fmla="*/ 1355876 h 1583132"/>
                      <a:gd name="connsiteX163-37499" fmla="*/ 782864 w 2725697"/>
                      <a:gd name="connsiteY163-37500" fmla="*/ 1362992 h 1583132"/>
                      <a:gd name="connsiteX164-37501" fmla="*/ 772190 w 2725697"/>
                      <a:gd name="connsiteY164-37502" fmla="*/ 1338086 h 1583132"/>
                      <a:gd name="connsiteX165-37503" fmla="*/ 722379 w 2725697"/>
                      <a:gd name="connsiteY165-37504" fmla="*/ 1320296 h 1583132"/>
                      <a:gd name="connsiteX166-37505" fmla="*/ 690357 w 2725697"/>
                      <a:gd name="connsiteY166-37506" fmla="*/ 1263369 h 1583132"/>
                      <a:gd name="connsiteX167-37507" fmla="*/ 686799 w 2725697"/>
                      <a:gd name="connsiteY167-37508" fmla="*/ 1309623 h 1583132"/>
                      <a:gd name="connsiteX168-37509" fmla="*/ 665451 w 2725697"/>
                      <a:gd name="connsiteY168-37510" fmla="*/ 1316738 h 1583132"/>
                      <a:gd name="connsiteX169-37511" fmla="*/ 640545 w 2725697"/>
                      <a:gd name="connsiteY169-37512" fmla="*/ 1309623 h 1583132"/>
                      <a:gd name="connsiteX170-37513" fmla="*/ 622755 w 2725697"/>
                      <a:gd name="connsiteY170-37514" fmla="*/ 1327412 h 1583132"/>
                      <a:gd name="connsiteX171-37515" fmla="*/ 583618 w 2725697"/>
                      <a:gd name="connsiteY171-37516" fmla="*/ 1330970 h 1583132"/>
                      <a:gd name="connsiteX172-37517" fmla="*/ 548038 w 2725697"/>
                      <a:gd name="connsiteY172-37518" fmla="*/ 1298949 h 1583132"/>
                      <a:gd name="connsiteX173-37519" fmla="*/ 501784 w 2725697"/>
                      <a:gd name="connsiteY173-37520" fmla="*/ 1313181 h 1583132"/>
                      <a:gd name="connsiteX174-37521" fmla="*/ 444857 w 2725697"/>
                      <a:gd name="connsiteY174-37522" fmla="*/ 1288275 h 1583132"/>
                      <a:gd name="connsiteX175-37523" fmla="*/ 398603 w 2725697"/>
                      <a:gd name="connsiteY175-37524" fmla="*/ 1259811 h 1583132"/>
                      <a:gd name="connsiteX176-37525" fmla="*/ 341675 w 2725697"/>
                      <a:gd name="connsiteY176-37526" fmla="*/ 1249137 h 1583132"/>
                      <a:gd name="connsiteX177-37527" fmla="*/ 345233 w 2725697"/>
                      <a:gd name="connsiteY177-37528" fmla="*/ 1185093 h 1583132"/>
                      <a:gd name="connsiteX178-37529" fmla="*/ 334559 w 2725697"/>
                      <a:gd name="connsiteY178-37530" fmla="*/ 1138840 h 1583132"/>
                      <a:gd name="connsiteX179-37531" fmla="*/ 363023 w 2725697"/>
                      <a:gd name="connsiteY179-37532" fmla="*/ 1103260 h 1583132"/>
                      <a:gd name="connsiteX180-37533" fmla="*/ 338117 w 2725697"/>
                      <a:gd name="connsiteY180-37534" fmla="*/ 1064122 h 1583132"/>
                      <a:gd name="connsiteX181-37535" fmla="*/ 291864 w 2725697"/>
                      <a:gd name="connsiteY181-37536" fmla="*/ 1078354 h 1583132"/>
                      <a:gd name="connsiteX182-37537" fmla="*/ 266958 w 2725697"/>
                      <a:gd name="connsiteY182-37538" fmla="*/ 1053448 h 1583132"/>
                      <a:gd name="connsiteX183-37539" fmla="*/ 224262 w 2725697"/>
                      <a:gd name="connsiteY183-37540" fmla="*/ 1060564 h 1583132"/>
                      <a:gd name="connsiteX184-37541" fmla="*/ 167334 w 2725697"/>
                      <a:gd name="connsiteY184-37542" fmla="*/ 1039216 h 1583132"/>
                      <a:gd name="connsiteX185-37543" fmla="*/ 145987 w 2725697"/>
                      <a:gd name="connsiteY185-37544" fmla="*/ 1007195 h 1583132"/>
                      <a:gd name="connsiteX186-37545" fmla="*/ 192240 w 2725697"/>
                      <a:gd name="connsiteY186-37546" fmla="*/ 964499 h 1583132"/>
                      <a:gd name="connsiteX187-37547" fmla="*/ 231378 w 2725697"/>
                      <a:gd name="connsiteY187-37548" fmla="*/ 943151 h 1583132"/>
                      <a:gd name="connsiteX188-37549" fmla="*/ 263400 w 2725697"/>
                      <a:gd name="connsiteY188-37550" fmla="*/ 957383 h 1583132"/>
                      <a:gd name="connsiteX189-37551" fmla="*/ 281190 w 2725697"/>
                      <a:gd name="connsiteY189-37552" fmla="*/ 893339 h 1583132"/>
                      <a:gd name="connsiteX190-37553" fmla="*/ 256284 w 2725697"/>
                      <a:gd name="connsiteY190-37554" fmla="*/ 832854 h 1583132"/>
                      <a:gd name="connsiteX191-37555" fmla="*/ 229053 w 2725697"/>
                      <a:gd name="connsiteY191-37556" fmla="*/ 827408 h 1583132"/>
                      <a:gd name="connsiteX192-37557" fmla="*/ 217146 w 2725697"/>
                      <a:gd name="connsiteY192-37558" fmla="*/ 847086 h 1583132"/>
                      <a:gd name="connsiteX193-37559" fmla="*/ 192240 w 2725697"/>
                      <a:gd name="connsiteY193-37560" fmla="*/ 829296 h 1583132"/>
                      <a:gd name="connsiteX194-37561" fmla="*/ 169719 w 2725697"/>
                      <a:gd name="connsiteY194-37562" fmla="*/ 820892 h 1583132"/>
                      <a:gd name="connsiteX195-37563" fmla="*/ 140785 w 2725697"/>
                      <a:gd name="connsiteY195-37564" fmla="*/ 839315 h 1583132"/>
                      <a:gd name="connsiteX196-37565" fmla="*/ 121081 w 2725697"/>
                      <a:gd name="connsiteY196-37566" fmla="*/ 829296 h 1583132"/>
                      <a:gd name="connsiteX197-37567" fmla="*/ 106849 w 2725697"/>
                      <a:gd name="connsiteY197-37568" fmla="*/ 807948 h 1583132"/>
                      <a:gd name="connsiteX198-37569" fmla="*/ 92617 w 2725697"/>
                      <a:gd name="connsiteY198-37570" fmla="*/ 772368 h 1583132"/>
                      <a:gd name="connsiteX199-37571" fmla="*/ 81143 w 2725697"/>
                      <a:gd name="connsiteY199-37572" fmla="*/ 760733 h 1583132"/>
                      <a:gd name="connsiteX200-37573" fmla="*/ 39247 w 2725697"/>
                      <a:gd name="connsiteY200-37574" fmla="*/ 758136 h 1583132"/>
                      <a:gd name="connsiteX201-37575" fmla="*/ 21457 w 2725697"/>
                      <a:gd name="connsiteY201-37576" fmla="*/ 765252 h 1583132"/>
                      <a:gd name="connsiteX202-37577" fmla="*/ 109 w 2725697"/>
                      <a:gd name="connsiteY202-37578" fmla="*/ 718998 h 1583132"/>
                      <a:gd name="connsiteX203-37579" fmla="*/ 31041 w 2725697"/>
                      <a:gd name="connsiteY203-37580" fmla="*/ 696585 h 1583132"/>
                      <a:gd name="connsiteX204-37581" fmla="*/ 66830 w 2725697"/>
                      <a:gd name="connsiteY204-37582" fmla="*/ 689296 h 1583132"/>
                      <a:gd name="connsiteX205-37583" fmla="*/ 79885 w 2725697"/>
                      <a:gd name="connsiteY205-37584" fmla="*/ 664619 h 1583132"/>
                      <a:gd name="connsiteX206-37585" fmla="*/ 104831 w 2725697"/>
                      <a:gd name="connsiteY206-37586" fmla="*/ 652768 h 1583132"/>
                      <a:gd name="connsiteX207-37587" fmla="*/ 152709 w 2725697"/>
                      <a:gd name="connsiteY207-37588" fmla="*/ 674310 h 1583132"/>
                      <a:gd name="connsiteX208-37589" fmla="*/ 207583 w 2725697"/>
                      <a:gd name="connsiteY208-37590" fmla="*/ 698821 h 1583132"/>
                      <a:gd name="connsiteX209-37591" fmla="*/ 250525 w 2725697"/>
                      <a:gd name="connsiteY209-37592" fmla="*/ 710726 h 1583132"/>
                      <a:gd name="connsiteX210-37593" fmla="*/ 281537 w 2725697"/>
                      <a:gd name="connsiteY210-37594" fmla="*/ 670246 h 1583132"/>
                      <a:gd name="connsiteX211-37595" fmla="*/ 348335 w 2725697"/>
                      <a:gd name="connsiteY211-37596" fmla="*/ 639290 h 1583132"/>
                      <a:gd name="connsiteX212-37597" fmla="*/ 403205 w 2725697"/>
                      <a:gd name="connsiteY212-37598" fmla="*/ 615477 h 1583132"/>
                      <a:gd name="connsiteX213-37599" fmla="*/ 424675 w 2725697"/>
                      <a:gd name="connsiteY213-37600" fmla="*/ 574996 h 1583132"/>
                      <a:gd name="connsiteX214-37601" fmla="*/ 451242 w 2725697"/>
                      <a:gd name="connsiteY214-37602" fmla="*/ 564940 h 15831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Lst>
                    <a:rect l="l" t="t" r="r" b="b"/>
                    <a:pathLst>
                      <a:path w="2725697" h="1583132">
                        <a:moveTo>
                          <a:pt x="451242" y="564940"/>
                        </a:moveTo>
                        <a:cubicBezTo>
                          <a:pt x="462375" y="568115"/>
                          <a:pt x="451369" y="590783"/>
                          <a:pt x="491473" y="594046"/>
                        </a:cubicBezTo>
                        <a:cubicBezTo>
                          <a:pt x="500962" y="598897"/>
                          <a:pt x="460461" y="626590"/>
                          <a:pt x="493860" y="625002"/>
                        </a:cubicBezTo>
                        <a:cubicBezTo>
                          <a:pt x="498631" y="629764"/>
                          <a:pt x="504595" y="611509"/>
                          <a:pt x="522487" y="613096"/>
                        </a:cubicBezTo>
                        <a:cubicBezTo>
                          <a:pt x="534415" y="614287"/>
                          <a:pt x="547537" y="640480"/>
                          <a:pt x="560658" y="644052"/>
                        </a:cubicBezTo>
                        <a:cubicBezTo>
                          <a:pt x="573779" y="647624"/>
                          <a:pt x="588490" y="644449"/>
                          <a:pt x="601213" y="634527"/>
                        </a:cubicBezTo>
                        <a:cubicBezTo>
                          <a:pt x="628648" y="629765"/>
                          <a:pt x="626660" y="580949"/>
                          <a:pt x="641769" y="572615"/>
                        </a:cubicBezTo>
                        <a:cubicBezTo>
                          <a:pt x="656878" y="564281"/>
                          <a:pt x="689482" y="601983"/>
                          <a:pt x="701410" y="603571"/>
                        </a:cubicBezTo>
                        <a:cubicBezTo>
                          <a:pt x="713338" y="605159"/>
                          <a:pt x="700615" y="562692"/>
                          <a:pt x="713338" y="560708"/>
                        </a:cubicBezTo>
                        <a:cubicBezTo>
                          <a:pt x="726061" y="558724"/>
                          <a:pt x="759857" y="581346"/>
                          <a:pt x="768207" y="572615"/>
                        </a:cubicBezTo>
                        <a:cubicBezTo>
                          <a:pt x="776557" y="563884"/>
                          <a:pt x="749520" y="541262"/>
                          <a:pt x="756279" y="532134"/>
                        </a:cubicBezTo>
                        <a:cubicBezTo>
                          <a:pt x="763038" y="523006"/>
                          <a:pt x="798426" y="536896"/>
                          <a:pt x="813535" y="534515"/>
                        </a:cubicBezTo>
                        <a:cubicBezTo>
                          <a:pt x="828644" y="532134"/>
                          <a:pt x="825913" y="504814"/>
                          <a:pt x="839777" y="498796"/>
                        </a:cubicBezTo>
                        <a:cubicBezTo>
                          <a:pt x="853641" y="492778"/>
                          <a:pt x="883672" y="493132"/>
                          <a:pt x="896720" y="498404"/>
                        </a:cubicBezTo>
                        <a:cubicBezTo>
                          <a:pt x="909768" y="503676"/>
                          <a:pt x="909765" y="533984"/>
                          <a:pt x="918067" y="530426"/>
                        </a:cubicBezTo>
                        <a:cubicBezTo>
                          <a:pt x="926369" y="526868"/>
                          <a:pt x="934671" y="484172"/>
                          <a:pt x="946531" y="477056"/>
                        </a:cubicBezTo>
                        <a:cubicBezTo>
                          <a:pt x="958391" y="469940"/>
                          <a:pt x="976181" y="488323"/>
                          <a:pt x="989227" y="487730"/>
                        </a:cubicBezTo>
                        <a:cubicBezTo>
                          <a:pt x="1002273" y="487137"/>
                          <a:pt x="1012354" y="481207"/>
                          <a:pt x="1024807" y="473498"/>
                        </a:cubicBezTo>
                        <a:cubicBezTo>
                          <a:pt x="1037260" y="465789"/>
                          <a:pt x="1049119" y="445627"/>
                          <a:pt x="1063944" y="441476"/>
                        </a:cubicBezTo>
                        <a:cubicBezTo>
                          <a:pt x="1078769" y="437325"/>
                          <a:pt x="1098931" y="449185"/>
                          <a:pt x="1113756" y="448592"/>
                        </a:cubicBezTo>
                        <a:cubicBezTo>
                          <a:pt x="1128581" y="447999"/>
                          <a:pt x="1144592" y="430209"/>
                          <a:pt x="1152894" y="437918"/>
                        </a:cubicBezTo>
                        <a:cubicBezTo>
                          <a:pt x="1161196" y="445627"/>
                          <a:pt x="1157045" y="481207"/>
                          <a:pt x="1163568" y="494846"/>
                        </a:cubicBezTo>
                        <a:cubicBezTo>
                          <a:pt x="1170091" y="508485"/>
                          <a:pt x="1187881" y="508485"/>
                          <a:pt x="1192032" y="519752"/>
                        </a:cubicBezTo>
                        <a:cubicBezTo>
                          <a:pt x="1196183" y="531019"/>
                          <a:pt x="1190253" y="548808"/>
                          <a:pt x="1188474" y="562447"/>
                        </a:cubicBezTo>
                        <a:cubicBezTo>
                          <a:pt x="1186695" y="576086"/>
                          <a:pt x="1186695" y="590911"/>
                          <a:pt x="1181358" y="601585"/>
                        </a:cubicBezTo>
                        <a:cubicBezTo>
                          <a:pt x="1176021" y="612259"/>
                          <a:pt x="1166533" y="613445"/>
                          <a:pt x="1156452" y="626491"/>
                        </a:cubicBezTo>
                        <a:cubicBezTo>
                          <a:pt x="1146371" y="639537"/>
                          <a:pt x="1122651" y="668594"/>
                          <a:pt x="1120872" y="679861"/>
                        </a:cubicBezTo>
                        <a:cubicBezTo>
                          <a:pt x="1119093" y="691128"/>
                          <a:pt x="1134511" y="696465"/>
                          <a:pt x="1145778" y="694093"/>
                        </a:cubicBezTo>
                        <a:cubicBezTo>
                          <a:pt x="1157045" y="691721"/>
                          <a:pt x="1175428" y="659106"/>
                          <a:pt x="1188474" y="665629"/>
                        </a:cubicBezTo>
                        <a:cubicBezTo>
                          <a:pt x="1201520" y="672152"/>
                          <a:pt x="1212193" y="721370"/>
                          <a:pt x="1224053" y="733230"/>
                        </a:cubicBezTo>
                        <a:cubicBezTo>
                          <a:pt x="1235913" y="745090"/>
                          <a:pt x="1245994" y="734416"/>
                          <a:pt x="1259633" y="736788"/>
                        </a:cubicBezTo>
                        <a:cubicBezTo>
                          <a:pt x="1273272" y="739160"/>
                          <a:pt x="1292248" y="755171"/>
                          <a:pt x="1305887" y="747462"/>
                        </a:cubicBezTo>
                        <a:cubicBezTo>
                          <a:pt x="1319526" y="739753"/>
                          <a:pt x="1329014" y="704174"/>
                          <a:pt x="1341467" y="690535"/>
                        </a:cubicBezTo>
                        <a:cubicBezTo>
                          <a:pt x="1353920" y="676896"/>
                          <a:pt x="1365186" y="665629"/>
                          <a:pt x="1380604" y="665629"/>
                        </a:cubicBezTo>
                        <a:cubicBezTo>
                          <a:pt x="1396022" y="665629"/>
                          <a:pt x="1420335" y="684012"/>
                          <a:pt x="1433974" y="690535"/>
                        </a:cubicBezTo>
                        <a:cubicBezTo>
                          <a:pt x="1447613" y="697058"/>
                          <a:pt x="1453543" y="704174"/>
                          <a:pt x="1462438" y="704767"/>
                        </a:cubicBezTo>
                        <a:cubicBezTo>
                          <a:pt x="1471333" y="705360"/>
                          <a:pt x="1484972" y="702395"/>
                          <a:pt x="1487344" y="694093"/>
                        </a:cubicBezTo>
                        <a:cubicBezTo>
                          <a:pt x="1489716" y="685791"/>
                          <a:pt x="1477856" y="668594"/>
                          <a:pt x="1476670" y="654955"/>
                        </a:cubicBezTo>
                        <a:cubicBezTo>
                          <a:pt x="1475484" y="641316"/>
                          <a:pt x="1473705" y="624712"/>
                          <a:pt x="1480228" y="612259"/>
                        </a:cubicBezTo>
                        <a:cubicBezTo>
                          <a:pt x="1486751" y="599806"/>
                          <a:pt x="1498018" y="583795"/>
                          <a:pt x="1515808" y="580237"/>
                        </a:cubicBezTo>
                        <a:cubicBezTo>
                          <a:pt x="1533598" y="576679"/>
                          <a:pt x="1563840" y="584981"/>
                          <a:pt x="1586967" y="590911"/>
                        </a:cubicBezTo>
                        <a:cubicBezTo>
                          <a:pt x="1610094" y="596841"/>
                          <a:pt x="1635593" y="611666"/>
                          <a:pt x="1654569" y="615817"/>
                        </a:cubicBezTo>
                        <a:cubicBezTo>
                          <a:pt x="1673545" y="619968"/>
                          <a:pt x="1686590" y="618189"/>
                          <a:pt x="1700822" y="615817"/>
                        </a:cubicBezTo>
                        <a:cubicBezTo>
                          <a:pt x="1715054" y="613445"/>
                          <a:pt x="1730472" y="604550"/>
                          <a:pt x="1739960" y="601585"/>
                        </a:cubicBezTo>
                        <a:cubicBezTo>
                          <a:pt x="1749448" y="598620"/>
                          <a:pt x="1751820" y="593283"/>
                          <a:pt x="1757750" y="598027"/>
                        </a:cubicBezTo>
                        <a:cubicBezTo>
                          <a:pt x="1763680" y="602771"/>
                          <a:pt x="1782063" y="612259"/>
                          <a:pt x="1775540" y="630049"/>
                        </a:cubicBezTo>
                        <a:cubicBezTo>
                          <a:pt x="1769017" y="647839"/>
                          <a:pt x="1730472" y="685198"/>
                          <a:pt x="1718612" y="704767"/>
                        </a:cubicBezTo>
                        <a:cubicBezTo>
                          <a:pt x="1706752" y="724336"/>
                          <a:pt x="1700822" y="737974"/>
                          <a:pt x="1704380" y="747462"/>
                        </a:cubicBezTo>
                        <a:cubicBezTo>
                          <a:pt x="1707938" y="756950"/>
                          <a:pt x="1718019" y="762287"/>
                          <a:pt x="1739960" y="761694"/>
                        </a:cubicBezTo>
                        <a:cubicBezTo>
                          <a:pt x="1761901" y="761101"/>
                          <a:pt x="1811119" y="752799"/>
                          <a:pt x="1836025" y="743904"/>
                        </a:cubicBezTo>
                        <a:cubicBezTo>
                          <a:pt x="1860931" y="735009"/>
                          <a:pt x="1873384" y="711882"/>
                          <a:pt x="1889395" y="708324"/>
                        </a:cubicBezTo>
                        <a:cubicBezTo>
                          <a:pt x="1905406" y="704766"/>
                          <a:pt x="1920824" y="714847"/>
                          <a:pt x="1932091" y="722556"/>
                        </a:cubicBezTo>
                        <a:cubicBezTo>
                          <a:pt x="1943358" y="730265"/>
                          <a:pt x="1946916" y="755764"/>
                          <a:pt x="1956997" y="754578"/>
                        </a:cubicBezTo>
                        <a:cubicBezTo>
                          <a:pt x="1967078" y="753392"/>
                          <a:pt x="1984867" y="748055"/>
                          <a:pt x="1992576" y="715440"/>
                        </a:cubicBezTo>
                        <a:cubicBezTo>
                          <a:pt x="2000285" y="682825"/>
                          <a:pt x="1998506" y="596248"/>
                          <a:pt x="2003250" y="558889"/>
                        </a:cubicBezTo>
                        <a:cubicBezTo>
                          <a:pt x="2007994" y="521530"/>
                          <a:pt x="2009773" y="510264"/>
                          <a:pt x="2021040" y="491288"/>
                        </a:cubicBezTo>
                        <a:cubicBezTo>
                          <a:pt x="2032307" y="472312"/>
                          <a:pt x="2059585" y="468754"/>
                          <a:pt x="2070852" y="445034"/>
                        </a:cubicBezTo>
                        <a:cubicBezTo>
                          <a:pt x="2082119" y="421314"/>
                          <a:pt x="2086270" y="373282"/>
                          <a:pt x="2088642" y="348969"/>
                        </a:cubicBezTo>
                        <a:cubicBezTo>
                          <a:pt x="2091014" y="324656"/>
                          <a:pt x="2075003" y="312796"/>
                          <a:pt x="2085084" y="299157"/>
                        </a:cubicBezTo>
                        <a:cubicBezTo>
                          <a:pt x="2095165" y="285518"/>
                          <a:pt x="2134895" y="279588"/>
                          <a:pt x="2149127" y="267135"/>
                        </a:cubicBezTo>
                        <a:cubicBezTo>
                          <a:pt x="2163359" y="254682"/>
                          <a:pt x="2168103" y="245195"/>
                          <a:pt x="2170475" y="224440"/>
                        </a:cubicBezTo>
                        <a:cubicBezTo>
                          <a:pt x="2172847" y="203685"/>
                          <a:pt x="2159801" y="163954"/>
                          <a:pt x="2163359" y="142606"/>
                        </a:cubicBezTo>
                        <a:cubicBezTo>
                          <a:pt x="2166917" y="121258"/>
                          <a:pt x="2176405" y="104655"/>
                          <a:pt x="2191823" y="96353"/>
                        </a:cubicBezTo>
                        <a:cubicBezTo>
                          <a:pt x="2207241" y="88051"/>
                          <a:pt x="2237484" y="98132"/>
                          <a:pt x="2255867" y="92795"/>
                        </a:cubicBezTo>
                        <a:cubicBezTo>
                          <a:pt x="2274250" y="87458"/>
                          <a:pt x="2286109" y="75005"/>
                          <a:pt x="2302120" y="64331"/>
                        </a:cubicBezTo>
                        <a:cubicBezTo>
                          <a:pt x="2318131" y="53657"/>
                          <a:pt x="2337700" y="39425"/>
                          <a:pt x="2351932" y="28751"/>
                        </a:cubicBezTo>
                        <a:cubicBezTo>
                          <a:pt x="2366164" y="18077"/>
                          <a:pt x="2374466" y="-2678"/>
                          <a:pt x="2387512" y="287"/>
                        </a:cubicBezTo>
                        <a:cubicBezTo>
                          <a:pt x="2400558" y="3252"/>
                          <a:pt x="2415383" y="25193"/>
                          <a:pt x="2430208" y="46541"/>
                        </a:cubicBezTo>
                        <a:cubicBezTo>
                          <a:pt x="2445033" y="67889"/>
                          <a:pt x="2465787" y="109398"/>
                          <a:pt x="2476461" y="128374"/>
                        </a:cubicBezTo>
                        <a:cubicBezTo>
                          <a:pt x="2487135" y="147350"/>
                          <a:pt x="2482984" y="158617"/>
                          <a:pt x="2494251" y="160396"/>
                        </a:cubicBezTo>
                        <a:cubicBezTo>
                          <a:pt x="2505518" y="162175"/>
                          <a:pt x="2544063" y="139048"/>
                          <a:pt x="2544063" y="139048"/>
                        </a:cubicBezTo>
                        <a:cubicBezTo>
                          <a:pt x="2562446" y="131339"/>
                          <a:pt x="2592688" y="111177"/>
                          <a:pt x="2604548" y="114142"/>
                        </a:cubicBezTo>
                        <a:cubicBezTo>
                          <a:pt x="2616408" y="117107"/>
                          <a:pt x="2604548" y="150908"/>
                          <a:pt x="2615222" y="156838"/>
                        </a:cubicBezTo>
                        <a:cubicBezTo>
                          <a:pt x="2625896" y="162768"/>
                          <a:pt x="2653767" y="149722"/>
                          <a:pt x="2668592" y="149722"/>
                        </a:cubicBezTo>
                        <a:cubicBezTo>
                          <a:pt x="2683417" y="149722"/>
                          <a:pt x="2694684" y="149129"/>
                          <a:pt x="2704172" y="156838"/>
                        </a:cubicBezTo>
                        <a:cubicBezTo>
                          <a:pt x="2713660" y="164547"/>
                          <a:pt x="2724334" y="184116"/>
                          <a:pt x="2725520" y="195976"/>
                        </a:cubicBezTo>
                        <a:cubicBezTo>
                          <a:pt x="2726706" y="207836"/>
                          <a:pt x="2721962" y="210208"/>
                          <a:pt x="2711288" y="227998"/>
                        </a:cubicBezTo>
                        <a:cubicBezTo>
                          <a:pt x="2700614" y="245788"/>
                          <a:pt x="2673929" y="283739"/>
                          <a:pt x="2661476" y="302715"/>
                        </a:cubicBezTo>
                        <a:cubicBezTo>
                          <a:pt x="2649023" y="321691"/>
                          <a:pt x="2643686" y="327028"/>
                          <a:pt x="2636570" y="341853"/>
                        </a:cubicBezTo>
                        <a:cubicBezTo>
                          <a:pt x="2629454" y="356678"/>
                          <a:pt x="2624117" y="379212"/>
                          <a:pt x="2618780" y="391665"/>
                        </a:cubicBezTo>
                        <a:cubicBezTo>
                          <a:pt x="2613443" y="404118"/>
                          <a:pt x="2601583" y="408268"/>
                          <a:pt x="2604548" y="416570"/>
                        </a:cubicBezTo>
                        <a:cubicBezTo>
                          <a:pt x="2607513" y="424872"/>
                          <a:pt x="2635384" y="428430"/>
                          <a:pt x="2636570" y="441476"/>
                        </a:cubicBezTo>
                        <a:cubicBezTo>
                          <a:pt x="2637756" y="454522"/>
                          <a:pt x="2612257" y="477056"/>
                          <a:pt x="2611664" y="494846"/>
                        </a:cubicBezTo>
                        <a:cubicBezTo>
                          <a:pt x="2611071" y="512636"/>
                          <a:pt x="2636570" y="541100"/>
                          <a:pt x="2633012" y="548216"/>
                        </a:cubicBezTo>
                        <a:cubicBezTo>
                          <a:pt x="2629454" y="555332"/>
                          <a:pt x="2590316" y="537542"/>
                          <a:pt x="2590316" y="537542"/>
                        </a:cubicBezTo>
                        <a:cubicBezTo>
                          <a:pt x="2575491" y="533984"/>
                          <a:pt x="2547028" y="523310"/>
                          <a:pt x="2544063" y="526868"/>
                        </a:cubicBezTo>
                        <a:cubicBezTo>
                          <a:pt x="2541098" y="530426"/>
                          <a:pt x="2572527" y="545843"/>
                          <a:pt x="2572527" y="558889"/>
                        </a:cubicBezTo>
                        <a:cubicBezTo>
                          <a:pt x="2572527" y="571935"/>
                          <a:pt x="2552365" y="596248"/>
                          <a:pt x="2544063" y="605143"/>
                        </a:cubicBezTo>
                        <a:cubicBezTo>
                          <a:pt x="2535761" y="614038"/>
                          <a:pt x="2528052" y="605736"/>
                          <a:pt x="2522715" y="612259"/>
                        </a:cubicBezTo>
                        <a:cubicBezTo>
                          <a:pt x="2517378" y="618782"/>
                          <a:pt x="2519750" y="633607"/>
                          <a:pt x="2512041" y="644281"/>
                        </a:cubicBezTo>
                        <a:cubicBezTo>
                          <a:pt x="2504332" y="654955"/>
                          <a:pt x="2484763" y="665629"/>
                          <a:pt x="2476461" y="676303"/>
                        </a:cubicBezTo>
                        <a:cubicBezTo>
                          <a:pt x="2468159" y="686977"/>
                          <a:pt x="2470531" y="702394"/>
                          <a:pt x="2462229" y="708324"/>
                        </a:cubicBezTo>
                        <a:cubicBezTo>
                          <a:pt x="2453927" y="714254"/>
                          <a:pt x="2426650" y="711882"/>
                          <a:pt x="2426650" y="711882"/>
                        </a:cubicBezTo>
                        <a:cubicBezTo>
                          <a:pt x="2415383" y="713068"/>
                          <a:pt x="2402337" y="708324"/>
                          <a:pt x="2394628" y="715440"/>
                        </a:cubicBezTo>
                        <a:cubicBezTo>
                          <a:pt x="2386919" y="722556"/>
                          <a:pt x="2383361" y="745683"/>
                          <a:pt x="2380396" y="754578"/>
                        </a:cubicBezTo>
                        <a:cubicBezTo>
                          <a:pt x="2377431" y="763473"/>
                          <a:pt x="2383954" y="756950"/>
                          <a:pt x="2376838" y="768810"/>
                        </a:cubicBezTo>
                        <a:cubicBezTo>
                          <a:pt x="2369722" y="780670"/>
                          <a:pt x="2350153" y="812692"/>
                          <a:pt x="2337700" y="825738"/>
                        </a:cubicBezTo>
                        <a:cubicBezTo>
                          <a:pt x="2325247" y="838784"/>
                          <a:pt x="2309829" y="843528"/>
                          <a:pt x="2302120" y="847086"/>
                        </a:cubicBezTo>
                        <a:cubicBezTo>
                          <a:pt x="2294411" y="850644"/>
                          <a:pt x="2296783" y="842935"/>
                          <a:pt x="2291446" y="847086"/>
                        </a:cubicBezTo>
                        <a:cubicBezTo>
                          <a:pt x="2286109" y="851237"/>
                          <a:pt x="2277215" y="866654"/>
                          <a:pt x="2270099" y="871991"/>
                        </a:cubicBezTo>
                        <a:cubicBezTo>
                          <a:pt x="2262983" y="877328"/>
                          <a:pt x="2257646" y="874363"/>
                          <a:pt x="2248751" y="879107"/>
                        </a:cubicBezTo>
                        <a:cubicBezTo>
                          <a:pt x="2239856" y="883851"/>
                          <a:pt x="2229182" y="895711"/>
                          <a:pt x="2216729" y="900455"/>
                        </a:cubicBezTo>
                        <a:cubicBezTo>
                          <a:pt x="2204276" y="905199"/>
                          <a:pt x="2185893" y="893339"/>
                          <a:pt x="2174033" y="907571"/>
                        </a:cubicBezTo>
                        <a:cubicBezTo>
                          <a:pt x="2162173" y="921803"/>
                          <a:pt x="2155650" y="963906"/>
                          <a:pt x="2145569" y="985847"/>
                        </a:cubicBezTo>
                        <a:cubicBezTo>
                          <a:pt x="2135488" y="1007788"/>
                          <a:pt x="2124815" y="1029728"/>
                          <a:pt x="2113548" y="1039216"/>
                        </a:cubicBezTo>
                        <a:cubicBezTo>
                          <a:pt x="2102281" y="1048704"/>
                          <a:pt x="2088049" y="1039809"/>
                          <a:pt x="2077968" y="1042774"/>
                        </a:cubicBezTo>
                        <a:cubicBezTo>
                          <a:pt x="2067887" y="1045739"/>
                          <a:pt x="2061957" y="1053448"/>
                          <a:pt x="2053062" y="1057006"/>
                        </a:cubicBezTo>
                        <a:cubicBezTo>
                          <a:pt x="2044167" y="1060564"/>
                          <a:pt x="2037051" y="1059971"/>
                          <a:pt x="2024598" y="1064122"/>
                        </a:cubicBezTo>
                        <a:cubicBezTo>
                          <a:pt x="2012145" y="1068273"/>
                          <a:pt x="1989018" y="1082505"/>
                          <a:pt x="1978344" y="1081912"/>
                        </a:cubicBezTo>
                        <a:cubicBezTo>
                          <a:pt x="1967670" y="1081319"/>
                          <a:pt x="1965892" y="1060564"/>
                          <a:pt x="1960555" y="1060564"/>
                        </a:cubicBezTo>
                        <a:cubicBezTo>
                          <a:pt x="1955218" y="1060564"/>
                          <a:pt x="1950474" y="1074203"/>
                          <a:pt x="1946323" y="1081912"/>
                        </a:cubicBezTo>
                        <a:cubicBezTo>
                          <a:pt x="1942172" y="1089621"/>
                          <a:pt x="1943358" y="1106818"/>
                          <a:pt x="1935649" y="1106818"/>
                        </a:cubicBezTo>
                        <a:cubicBezTo>
                          <a:pt x="1927940" y="1106818"/>
                          <a:pt x="1911929" y="1084877"/>
                          <a:pt x="1900069" y="1081912"/>
                        </a:cubicBezTo>
                        <a:cubicBezTo>
                          <a:pt x="1888209" y="1078947"/>
                          <a:pt x="1877535" y="1083098"/>
                          <a:pt x="1864489" y="1089028"/>
                        </a:cubicBezTo>
                        <a:cubicBezTo>
                          <a:pt x="1851443" y="1094958"/>
                          <a:pt x="1833654" y="1115120"/>
                          <a:pt x="1821794" y="1117492"/>
                        </a:cubicBezTo>
                        <a:cubicBezTo>
                          <a:pt x="1809934" y="1119864"/>
                          <a:pt x="1796888" y="1109783"/>
                          <a:pt x="1793330" y="1103260"/>
                        </a:cubicBezTo>
                        <a:cubicBezTo>
                          <a:pt x="1789772" y="1096737"/>
                          <a:pt x="1805783" y="1077761"/>
                          <a:pt x="1800446" y="1078354"/>
                        </a:cubicBezTo>
                        <a:cubicBezTo>
                          <a:pt x="1795109" y="1078947"/>
                          <a:pt x="1767831" y="1096737"/>
                          <a:pt x="1761308" y="1106818"/>
                        </a:cubicBezTo>
                        <a:cubicBezTo>
                          <a:pt x="1754785" y="1116899"/>
                          <a:pt x="1764273" y="1135282"/>
                          <a:pt x="1761308" y="1138840"/>
                        </a:cubicBezTo>
                        <a:cubicBezTo>
                          <a:pt x="1758343" y="1142398"/>
                          <a:pt x="1748855" y="1126387"/>
                          <a:pt x="1743518" y="1128166"/>
                        </a:cubicBezTo>
                        <a:cubicBezTo>
                          <a:pt x="1738181" y="1129945"/>
                          <a:pt x="1732844" y="1139433"/>
                          <a:pt x="1729286" y="1149514"/>
                        </a:cubicBezTo>
                        <a:cubicBezTo>
                          <a:pt x="1725728" y="1159595"/>
                          <a:pt x="1734030" y="1182128"/>
                          <a:pt x="1722170" y="1188651"/>
                        </a:cubicBezTo>
                        <a:cubicBezTo>
                          <a:pt x="1710310" y="1195174"/>
                          <a:pt x="1669394" y="1196360"/>
                          <a:pt x="1658127" y="1188651"/>
                        </a:cubicBezTo>
                        <a:cubicBezTo>
                          <a:pt x="1646860" y="1180942"/>
                          <a:pt x="1665243" y="1160188"/>
                          <a:pt x="1654569" y="1142398"/>
                        </a:cubicBezTo>
                        <a:cubicBezTo>
                          <a:pt x="1643895" y="1124608"/>
                          <a:pt x="1605943" y="1096737"/>
                          <a:pt x="1594083" y="1081912"/>
                        </a:cubicBezTo>
                        <a:cubicBezTo>
                          <a:pt x="1582223" y="1067087"/>
                          <a:pt x="1582816" y="1048111"/>
                          <a:pt x="1583409" y="1053448"/>
                        </a:cubicBezTo>
                        <a:cubicBezTo>
                          <a:pt x="1584002" y="1058785"/>
                          <a:pt x="1600013" y="1105632"/>
                          <a:pt x="1597641" y="1113934"/>
                        </a:cubicBezTo>
                        <a:cubicBezTo>
                          <a:pt x="1595269" y="1122236"/>
                          <a:pt x="1568584" y="1093179"/>
                          <a:pt x="1569177" y="1103260"/>
                        </a:cubicBezTo>
                        <a:cubicBezTo>
                          <a:pt x="1569770" y="1113341"/>
                          <a:pt x="1598234" y="1156036"/>
                          <a:pt x="1601199" y="1174419"/>
                        </a:cubicBezTo>
                        <a:cubicBezTo>
                          <a:pt x="1604164" y="1192802"/>
                          <a:pt x="1591711" y="1206441"/>
                          <a:pt x="1586967" y="1213557"/>
                        </a:cubicBezTo>
                        <a:cubicBezTo>
                          <a:pt x="1582223" y="1220673"/>
                          <a:pt x="1579851" y="1220673"/>
                          <a:pt x="1572735" y="1217115"/>
                        </a:cubicBezTo>
                        <a:cubicBezTo>
                          <a:pt x="1565619" y="1213557"/>
                          <a:pt x="1551387" y="1191023"/>
                          <a:pt x="1544271" y="1192209"/>
                        </a:cubicBezTo>
                        <a:cubicBezTo>
                          <a:pt x="1537155" y="1193395"/>
                          <a:pt x="1536562" y="1220080"/>
                          <a:pt x="1530039" y="1224231"/>
                        </a:cubicBezTo>
                        <a:cubicBezTo>
                          <a:pt x="1523516" y="1228382"/>
                          <a:pt x="1509878" y="1224231"/>
                          <a:pt x="1505134" y="1217115"/>
                        </a:cubicBezTo>
                        <a:cubicBezTo>
                          <a:pt x="1500390" y="1209999"/>
                          <a:pt x="1503355" y="1173233"/>
                          <a:pt x="1501576" y="1181535"/>
                        </a:cubicBezTo>
                        <a:cubicBezTo>
                          <a:pt x="1499797" y="1189837"/>
                          <a:pt x="1502762" y="1251509"/>
                          <a:pt x="1494460" y="1266927"/>
                        </a:cubicBezTo>
                        <a:cubicBezTo>
                          <a:pt x="1486158" y="1282345"/>
                          <a:pt x="1462438" y="1270485"/>
                          <a:pt x="1451764" y="1274043"/>
                        </a:cubicBezTo>
                        <a:cubicBezTo>
                          <a:pt x="1441090" y="1277601"/>
                          <a:pt x="1439311" y="1287682"/>
                          <a:pt x="1430416" y="1288275"/>
                        </a:cubicBezTo>
                        <a:cubicBezTo>
                          <a:pt x="1421521" y="1288868"/>
                          <a:pt x="1409661" y="1275229"/>
                          <a:pt x="1398394" y="1277601"/>
                        </a:cubicBezTo>
                        <a:cubicBezTo>
                          <a:pt x="1387127" y="1279973"/>
                          <a:pt x="1375268" y="1301321"/>
                          <a:pt x="1362815" y="1302507"/>
                        </a:cubicBezTo>
                        <a:cubicBezTo>
                          <a:pt x="1350362" y="1303693"/>
                          <a:pt x="1331979" y="1285903"/>
                          <a:pt x="1323677" y="1284717"/>
                        </a:cubicBezTo>
                        <a:cubicBezTo>
                          <a:pt x="1315375" y="1283531"/>
                          <a:pt x="1318933" y="1287682"/>
                          <a:pt x="1313003" y="1295391"/>
                        </a:cubicBezTo>
                        <a:cubicBezTo>
                          <a:pt x="1307073" y="1303100"/>
                          <a:pt x="1294027" y="1328598"/>
                          <a:pt x="1288097" y="1330970"/>
                        </a:cubicBezTo>
                        <a:cubicBezTo>
                          <a:pt x="1282167" y="1333342"/>
                          <a:pt x="1280388" y="1316146"/>
                          <a:pt x="1277423" y="1309623"/>
                        </a:cubicBezTo>
                        <a:cubicBezTo>
                          <a:pt x="1274458" y="1303100"/>
                          <a:pt x="1273865" y="1288275"/>
                          <a:pt x="1270307" y="1291833"/>
                        </a:cubicBezTo>
                        <a:cubicBezTo>
                          <a:pt x="1266749" y="1295391"/>
                          <a:pt x="1269714" y="1323261"/>
                          <a:pt x="1256075" y="1330970"/>
                        </a:cubicBezTo>
                        <a:cubicBezTo>
                          <a:pt x="1242436" y="1338679"/>
                          <a:pt x="1205078" y="1333342"/>
                          <a:pt x="1188474" y="1338086"/>
                        </a:cubicBezTo>
                        <a:cubicBezTo>
                          <a:pt x="1171870" y="1342830"/>
                          <a:pt x="1173056" y="1351132"/>
                          <a:pt x="1156452" y="1359434"/>
                        </a:cubicBezTo>
                        <a:cubicBezTo>
                          <a:pt x="1139848" y="1367736"/>
                          <a:pt x="1107233" y="1376038"/>
                          <a:pt x="1088850" y="1387898"/>
                        </a:cubicBezTo>
                        <a:cubicBezTo>
                          <a:pt x="1070467" y="1399758"/>
                          <a:pt x="1064538" y="1422292"/>
                          <a:pt x="1046155" y="1430594"/>
                        </a:cubicBezTo>
                        <a:cubicBezTo>
                          <a:pt x="1027772" y="1438896"/>
                          <a:pt x="982111" y="1430001"/>
                          <a:pt x="978553" y="1437710"/>
                        </a:cubicBezTo>
                        <a:cubicBezTo>
                          <a:pt x="974995" y="1445419"/>
                          <a:pt x="1018284" y="1466173"/>
                          <a:pt x="1024807" y="1476847"/>
                        </a:cubicBezTo>
                        <a:cubicBezTo>
                          <a:pt x="1031330" y="1487521"/>
                          <a:pt x="1014726" y="1491672"/>
                          <a:pt x="1017691" y="1501753"/>
                        </a:cubicBezTo>
                        <a:cubicBezTo>
                          <a:pt x="1020656" y="1511834"/>
                          <a:pt x="1046748" y="1524880"/>
                          <a:pt x="1042597" y="1537333"/>
                        </a:cubicBezTo>
                        <a:cubicBezTo>
                          <a:pt x="1038446" y="1549786"/>
                          <a:pt x="1012354" y="1569355"/>
                          <a:pt x="992785" y="1576471"/>
                        </a:cubicBezTo>
                        <a:cubicBezTo>
                          <a:pt x="973216" y="1583587"/>
                          <a:pt x="938822" y="1585366"/>
                          <a:pt x="925183" y="1580029"/>
                        </a:cubicBezTo>
                        <a:cubicBezTo>
                          <a:pt x="911544" y="1574692"/>
                          <a:pt x="910951" y="1544449"/>
                          <a:pt x="910951" y="1544449"/>
                        </a:cubicBezTo>
                        <a:cubicBezTo>
                          <a:pt x="903835" y="1526659"/>
                          <a:pt x="886046" y="1494044"/>
                          <a:pt x="882488" y="1473289"/>
                        </a:cubicBezTo>
                        <a:cubicBezTo>
                          <a:pt x="878930" y="1452534"/>
                          <a:pt x="886046" y="1439489"/>
                          <a:pt x="889604" y="1419920"/>
                        </a:cubicBezTo>
                        <a:cubicBezTo>
                          <a:pt x="893162" y="1400351"/>
                          <a:pt x="898499" y="1366550"/>
                          <a:pt x="903836" y="1355876"/>
                        </a:cubicBezTo>
                        <a:cubicBezTo>
                          <a:pt x="909173" y="1345202"/>
                          <a:pt x="923997" y="1359434"/>
                          <a:pt x="921625" y="1355876"/>
                        </a:cubicBezTo>
                        <a:cubicBezTo>
                          <a:pt x="919253" y="1352318"/>
                          <a:pt x="899685" y="1334528"/>
                          <a:pt x="889604" y="1334528"/>
                        </a:cubicBezTo>
                        <a:cubicBezTo>
                          <a:pt x="879523" y="1334528"/>
                          <a:pt x="878930" y="1351132"/>
                          <a:pt x="861140" y="1355876"/>
                        </a:cubicBezTo>
                        <a:cubicBezTo>
                          <a:pt x="843350" y="1360620"/>
                          <a:pt x="797689" y="1365957"/>
                          <a:pt x="782864" y="1362992"/>
                        </a:cubicBezTo>
                        <a:cubicBezTo>
                          <a:pt x="768039" y="1360027"/>
                          <a:pt x="782271" y="1345202"/>
                          <a:pt x="772190" y="1338086"/>
                        </a:cubicBezTo>
                        <a:cubicBezTo>
                          <a:pt x="762109" y="1330970"/>
                          <a:pt x="736018" y="1332749"/>
                          <a:pt x="722379" y="1320296"/>
                        </a:cubicBezTo>
                        <a:cubicBezTo>
                          <a:pt x="708740" y="1307843"/>
                          <a:pt x="696287" y="1265148"/>
                          <a:pt x="690357" y="1263369"/>
                        </a:cubicBezTo>
                        <a:cubicBezTo>
                          <a:pt x="684427" y="1261590"/>
                          <a:pt x="690950" y="1300728"/>
                          <a:pt x="686799" y="1309623"/>
                        </a:cubicBezTo>
                        <a:cubicBezTo>
                          <a:pt x="682648" y="1318518"/>
                          <a:pt x="673160" y="1316738"/>
                          <a:pt x="665451" y="1316738"/>
                        </a:cubicBezTo>
                        <a:cubicBezTo>
                          <a:pt x="657742" y="1316738"/>
                          <a:pt x="647661" y="1307844"/>
                          <a:pt x="640545" y="1309623"/>
                        </a:cubicBezTo>
                        <a:cubicBezTo>
                          <a:pt x="633429" y="1311402"/>
                          <a:pt x="632243" y="1323854"/>
                          <a:pt x="622755" y="1327412"/>
                        </a:cubicBezTo>
                        <a:cubicBezTo>
                          <a:pt x="613267" y="1330970"/>
                          <a:pt x="596071" y="1335714"/>
                          <a:pt x="583618" y="1330970"/>
                        </a:cubicBezTo>
                        <a:cubicBezTo>
                          <a:pt x="571165" y="1326226"/>
                          <a:pt x="561677" y="1301914"/>
                          <a:pt x="548038" y="1298949"/>
                        </a:cubicBezTo>
                        <a:cubicBezTo>
                          <a:pt x="534399" y="1295984"/>
                          <a:pt x="518981" y="1314960"/>
                          <a:pt x="501784" y="1313181"/>
                        </a:cubicBezTo>
                        <a:cubicBezTo>
                          <a:pt x="484587" y="1311402"/>
                          <a:pt x="462054" y="1297170"/>
                          <a:pt x="444857" y="1288275"/>
                        </a:cubicBezTo>
                        <a:cubicBezTo>
                          <a:pt x="427660" y="1279380"/>
                          <a:pt x="415800" y="1266334"/>
                          <a:pt x="398603" y="1259811"/>
                        </a:cubicBezTo>
                        <a:cubicBezTo>
                          <a:pt x="381406" y="1253288"/>
                          <a:pt x="350570" y="1261590"/>
                          <a:pt x="341675" y="1249137"/>
                        </a:cubicBezTo>
                        <a:cubicBezTo>
                          <a:pt x="332780" y="1236684"/>
                          <a:pt x="346419" y="1203476"/>
                          <a:pt x="345233" y="1185093"/>
                        </a:cubicBezTo>
                        <a:cubicBezTo>
                          <a:pt x="344047" y="1166710"/>
                          <a:pt x="331594" y="1152479"/>
                          <a:pt x="334559" y="1138840"/>
                        </a:cubicBezTo>
                        <a:cubicBezTo>
                          <a:pt x="337524" y="1125201"/>
                          <a:pt x="362430" y="1115713"/>
                          <a:pt x="363023" y="1103260"/>
                        </a:cubicBezTo>
                        <a:cubicBezTo>
                          <a:pt x="363616" y="1090807"/>
                          <a:pt x="349977" y="1068273"/>
                          <a:pt x="338117" y="1064122"/>
                        </a:cubicBezTo>
                        <a:cubicBezTo>
                          <a:pt x="326257" y="1059971"/>
                          <a:pt x="303724" y="1080133"/>
                          <a:pt x="291864" y="1078354"/>
                        </a:cubicBezTo>
                        <a:cubicBezTo>
                          <a:pt x="280004" y="1076575"/>
                          <a:pt x="278225" y="1056413"/>
                          <a:pt x="266958" y="1053448"/>
                        </a:cubicBezTo>
                        <a:cubicBezTo>
                          <a:pt x="255691" y="1050483"/>
                          <a:pt x="240866" y="1062936"/>
                          <a:pt x="224262" y="1060564"/>
                        </a:cubicBezTo>
                        <a:cubicBezTo>
                          <a:pt x="207658" y="1058192"/>
                          <a:pt x="180380" y="1048111"/>
                          <a:pt x="167334" y="1039216"/>
                        </a:cubicBezTo>
                        <a:cubicBezTo>
                          <a:pt x="154288" y="1030321"/>
                          <a:pt x="141836" y="1019648"/>
                          <a:pt x="145987" y="1007195"/>
                        </a:cubicBezTo>
                        <a:cubicBezTo>
                          <a:pt x="150138" y="994742"/>
                          <a:pt x="178008" y="975173"/>
                          <a:pt x="192240" y="964499"/>
                        </a:cubicBezTo>
                        <a:cubicBezTo>
                          <a:pt x="206472" y="953825"/>
                          <a:pt x="219518" y="944337"/>
                          <a:pt x="231378" y="943151"/>
                        </a:cubicBezTo>
                        <a:cubicBezTo>
                          <a:pt x="243238" y="941965"/>
                          <a:pt x="255098" y="965685"/>
                          <a:pt x="263400" y="957383"/>
                        </a:cubicBezTo>
                        <a:cubicBezTo>
                          <a:pt x="271702" y="949081"/>
                          <a:pt x="282376" y="914094"/>
                          <a:pt x="281190" y="893339"/>
                        </a:cubicBezTo>
                        <a:cubicBezTo>
                          <a:pt x="280004" y="872584"/>
                          <a:pt x="264974" y="843843"/>
                          <a:pt x="256284" y="832854"/>
                        </a:cubicBezTo>
                        <a:cubicBezTo>
                          <a:pt x="247594" y="821865"/>
                          <a:pt x="235576" y="825036"/>
                          <a:pt x="229053" y="827408"/>
                        </a:cubicBezTo>
                        <a:cubicBezTo>
                          <a:pt x="222530" y="829780"/>
                          <a:pt x="223281" y="846771"/>
                          <a:pt x="217146" y="847086"/>
                        </a:cubicBezTo>
                        <a:cubicBezTo>
                          <a:pt x="211011" y="847401"/>
                          <a:pt x="200145" y="833662"/>
                          <a:pt x="192240" y="829296"/>
                        </a:cubicBezTo>
                        <a:cubicBezTo>
                          <a:pt x="184336" y="824930"/>
                          <a:pt x="178295" y="819222"/>
                          <a:pt x="169719" y="820892"/>
                        </a:cubicBezTo>
                        <a:cubicBezTo>
                          <a:pt x="161143" y="822562"/>
                          <a:pt x="148891" y="837914"/>
                          <a:pt x="140785" y="839315"/>
                        </a:cubicBezTo>
                        <a:cubicBezTo>
                          <a:pt x="132679" y="840716"/>
                          <a:pt x="126737" y="834524"/>
                          <a:pt x="121081" y="829296"/>
                        </a:cubicBezTo>
                        <a:cubicBezTo>
                          <a:pt x="115425" y="824068"/>
                          <a:pt x="111593" y="817436"/>
                          <a:pt x="106849" y="807948"/>
                        </a:cubicBezTo>
                        <a:cubicBezTo>
                          <a:pt x="102105" y="798460"/>
                          <a:pt x="96901" y="780237"/>
                          <a:pt x="92617" y="772368"/>
                        </a:cubicBezTo>
                        <a:cubicBezTo>
                          <a:pt x="88333" y="764499"/>
                          <a:pt x="90038" y="763105"/>
                          <a:pt x="81143" y="760733"/>
                        </a:cubicBezTo>
                        <a:cubicBezTo>
                          <a:pt x="72248" y="758361"/>
                          <a:pt x="49194" y="757383"/>
                          <a:pt x="39247" y="758136"/>
                        </a:cubicBezTo>
                        <a:cubicBezTo>
                          <a:pt x="29300" y="758889"/>
                          <a:pt x="27980" y="771775"/>
                          <a:pt x="21457" y="765252"/>
                        </a:cubicBezTo>
                        <a:cubicBezTo>
                          <a:pt x="14934" y="758729"/>
                          <a:pt x="-1488" y="730442"/>
                          <a:pt x="109" y="718998"/>
                        </a:cubicBezTo>
                        <a:cubicBezTo>
                          <a:pt x="1706" y="707554"/>
                          <a:pt x="19921" y="701535"/>
                          <a:pt x="31041" y="696585"/>
                        </a:cubicBezTo>
                        <a:cubicBezTo>
                          <a:pt x="42161" y="691635"/>
                          <a:pt x="67834" y="702164"/>
                          <a:pt x="66830" y="689296"/>
                        </a:cubicBezTo>
                        <a:cubicBezTo>
                          <a:pt x="65826" y="676428"/>
                          <a:pt x="73552" y="670707"/>
                          <a:pt x="79885" y="664619"/>
                        </a:cubicBezTo>
                        <a:cubicBezTo>
                          <a:pt x="86218" y="658531"/>
                          <a:pt x="92694" y="651153"/>
                          <a:pt x="104831" y="652768"/>
                        </a:cubicBezTo>
                        <a:cubicBezTo>
                          <a:pt x="116968" y="654383"/>
                          <a:pt x="135584" y="666635"/>
                          <a:pt x="152709" y="674310"/>
                        </a:cubicBezTo>
                        <a:lnTo>
                          <a:pt x="207583" y="698821"/>
                        </a:lnTo>
                        <a:cubicBezTo>
                          <a:pt x="223886" y="706081"/>
                          <a:pt x="238199" y="714298"/>
                          <a:pt x="250525" y="710726"/>
                        </a:cubicBezTo>
                        <a:cubicBezTo>
                          <a:pt x="262851" y="707154"/>
                          <a:pt x="266826" y="685327"/>
                          <a:pt x="281537" y="670246"/>
                        </a:cubicBezTo>
                        <a:cubicBezTo>
                          <a:pt x="296248" y="655165"/>
                          <a:pt x="330045" y="649609"/>
                          <a:pt x="348335" y="639290"/>
                        </a:cubicBezTo>
                        <a:cubicBezTo>
                          <a:pt x="366625" y="628971"/>
                          <a:pt x="388891" y="624605"/>
                          <a:pt x="403205" y="615477"/>
                        </a:cubicBezTo>
                        <a:cubicBezTo>
                          <a:pt x="417519" y="606349"/>
                          <a:pt x="416669" y="583419"/>
                          <a:pt x="424675" y="574996"/>
                        </a:cubicBezTo>
                        <a:cubicBezTo>
                          <a:pt x="432681" y="566573"/>
                          <a:pt x="440109" y="561765"/>
                          <a:pt x="451242" y="564940"/>
                        </a:cubicBezTo>
                        <a:close/>
                      </a:path>
                    </a:pathLst>
                  </a:custGeom>
                  <a:solidFill>
                    <a:srgbClr val="00B0F0"/>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grpSp>
            <p:sp>
              <p:nvSpPr>
                <p:cNvPr id="32" name="任意多边形 15"/>
                <p:cNvSpPr/>
                <p:nvPr/>
              </p:nvSpPr>
              <p:spPr>
                <a:xfrm>
                  <a:off x="3267276" y="3777860"/>
                  <a:ext cx="2232569" cy="2496055"/>
                </a:xfrm>
                <a:custGeom>
                  <a:avLst/>
                  <a:gdLst>
                    <a:gd name="connsiteX0" fmla="*/ 172767 w 2248075"/>
                    <a:gd name="connsiteY0" fmla="*/ 1113854 h 2500202"/>
                    <a:gd name="connsiteX1" fmla="*/ 210691 w 2248075"/>
                    <a:gd name="connsiteY1" fmla="*/ 1075929 h 2500202"/>
                    <a:gd name="connsiteX2" fmla="*/ 244402 w 2248075"/>
                    <a:gd name="connsiteY2" fmla="*/ 1105426 h 2500202"/>
                    <a:gd name="connsiteX3" fmla="*/ 282326 w 2248075"/>
                    <a:gd name="connsiteY3" fmla="*/ 1109640 h 2500202"/>
                    <a:gd name="connsiteX4" fmla="*/ 299181 w 2248075"/>
                    <a:gd name="connsiteY4" fmla="*/ 1004294 h 2500202"/>
                    <a:gd name="connsiteX5" fmla="*/ 307609 w 2248075"/>
                    <a:gd name="connsiteY5" fmla="*/ 962156 h 2500202"/>
                    <a:gd name="connsiteX6" fmla="*/ 341320 w 2248075"/>
                    <a:gd name="connsiteY6" fmla="*/ 987439 h 2500202"/>
                    <a:gd name="connsiteX7" fmla="*/ 362389 w 2248075"/>
                    <a:gd name="connsiteY7" fmla="*/ 915804 h 2500202"/>
                    <a:gd name="connsiteX8" fmla="*/ 396099 w 2248075"/>
                    <a:gd name="connsiteY8" fmla="*/ 764106 h 2500202"/>
                    <a:gd name="connsiteX9" fmla="*/ 358175 w 2248075"/>
                    <a:gd name="connsiteY9" fmla="*/ 566057 h 2500202"/>
                    <a:gd name="connsiteX10" fmla="*/ 362389 w 2248075"/>
                    <a:gd name="connsiteY10" fmla="*/ 498635 h 2500202"/>
                    <a:gd name="connsiteX11" fmla="*/ 299181 w 2248075"/>
                    <a:gd name="connsiteY11" fmla="*/ 380648 h 2500202"/>
                    <a:gd name="connsiteX12" fmla="*/ 244402 w 2248075"/>
                    <a:gd name="connsiteY12" fmla="*/ 296372 h 2500202"/>
                    <a:gd name="connsiteX13" fmla="*/ 176980 w 2248075"/>
                    <a:gd name="connsiteY13" fmla="*/ 216309 h 2500202"/>
                    <a:gd name="connsiteX14" fmla="*/ 227546 w 2248075"/>
                    <a:gd name="connsiteY14" fmla="*/ 132033 h 2500202"/>
                    <a:gd name="connsiteX15" fmla="*/ 244402 w 2248075"/>
                    <a:gd name="connsiteY15" fmla="*/ 73039 h 2500202"/>
                    <a:gd name="connsiteX16" fmla="*/ 223333 w 2248075"/>
                    <a:gd name="connsiteY16" fmla="*/ 14046 h 2500202"/>
                    <a:gd name="connsiteX17" fmla="*/ 341320 w 2248075"/>
                    <a:gd name="connsiteY17" fmla="*/ 9832 h 2500202"/>
                    <a:gd name="connsiteX18" fmla="*/ 408741 w 2248075"/>
                    <a:gd name="connsiteY18" fmla="*/ 73039 h 2500202"/>
                    <a:gd name="connsiteX19" fmla="*/ 459307 w 2248075"/>
                    <a:gd name="connsiteY19" fmla="*/ 178385 h 2500202"/>
                    <a:gd name="connsiteX20" fmla="*/ 594149 w 2248075"/>
                    <a:gd name="connsiteY20" fmla="*/ 241592 h 2500202"/>
                    <a:gd name="connsiteX21" fmla="*/ 678426 w 2248075"/>
                    <a:gd name="connsiteY21" fmla="*/ 275303 h 2500202"/>
                    <a:gd name="connsiteX22" fmla="*/ 695281 w 2248075"/>
                    <a:gd name="connsiteY22" fmla="*/ 304799 h 2500202"/>
                    <a:gd name="connsiteX23" fmla="*/ 750061 w 2248075"/>
                    <a:gd name="connsiteY23" fmla="*/ 287944 h 2500202"/>
                    <a:gd name="connsiteX24" fmla="*/ 766916 w 2248075"/>
                    <a:gd name="connsiteY24" fmla="*/ 241592 h 2500202"/>
                    <a:gd name="connsiteX25" fmla="*/ 775344 w 2248075"/>
                    <a:gd name="connsiteY25" fmla="*/ 216309 h 2500202"/>
                    <a:gd name="connsiteX26" fmla="*/ 859620 w 2248075"/>
                    <a:gd name="connsiteY26" fmla="*/ 195240 h 2500202"/>
                    <a:gd name="connsiteX27" fmla="*/ 889117 w 2248075"/>
                    <a:gd name="connsiteY27" fmla="*/ 144674 h 2500202"/>
                    <a:gd name="connsiteX28" fmla="*/ 901758 w 2248075"/>
                    <a:gd name="connsiteY28" fmla="*/ 186812 h 2500202"/>
                    <a:gd name="connsiteX29" fmla="*/ 922828 w 2248075"/>
                    <a:gd name="connsiteY29" fmla="*/ 207881 h 2500202"/>
                    <a:gd name="connsiteX30" fmla="*/ 986035 w 2248075"/>
                    <a:gd name="connsiteY30" fmla="*/ 165743 h 2500202"/>
                    <a:gd name="connsiteX31" fmla="*/ 994463 w 2248075"/>
                    <a:gd name="connsiteY31" fmla="*/ 119391 h 2500202"/>
                    <a:gd name="connsiteX32" fmla="*/ 1007104 w 2248075"/>
                    <a:gd name="connsiteY32" fmla="*/ 73039 h 2500202"/>
                    <a:gd name="connsiteX33" fmla="*/ 1032387 w 2248075"/>
                    <a:gd name="connsiteY33" fmla="*/ 43542 h 2500202"/>
                    <a:gd name="connsiteX34" fmla="*/ 1087167 w 2248075"/>
                    <a:gd name="connsiteY34" fmla="*/ 26687 h 2500202"/>
                    <a:gd name="connsiteX35" fmla="*/ 1095594 w 2248075"/>
                    <a:gd name="connsiteY35" fmla="*/ 26687 h 2500202"/>
                    <a:gd name="connsiteX36" fmla="*/ 1137733 w 2248075"/>
                    <a:gd name="connsiteY36" fmla="*/ 98322 h 2500202"/>
                    <a:gd name="connsiteX37" fmla="*/ 1230437 w 2248075"/>
                    <a:gd name="connsiteY37" fmla="*/ 132033 h 2500202"/>
                    <a:gd name="connsiteX38" fmla="*/ 1297858 w 2248075"/>
                    <a:gd name="connsiteY38" fmla="*/ 165743 h 2500202"/>
                    <a:gd name="connsiteX39" fmla="*/ 1293644 w 2248075"/>
                    <a:gd name="connsiteY39" fmla="*/ 266875 h 2500202"/>
                    <a:gd name="connsiteX40" fmla="*/ 1314713 w 2248075"/>
                    <a:gd name="connsiteY40" fmla="*/ 321655 h 2500202"/>
                    <a:gd name="connsiteX41" fmla="*/ 1445342 w 2248075"/>
                    <a:gd name="connsiteY41" fmla="*/ 359579 h 2500202"/>
                    <a:gd name="connsiteX42" fmla="*/ 1508549 w 2248075"/>
                    <a:gd name="connsiteY42" fmla="*/ 309013 h 2500202"/>
                    <a:gd name="connsiteX43" fmla="*/ 1597039 w 2248075"/>
                    <a:gd name="connsiteY43" fmla="*/ 351152 h 2500202"/>
                    <a:gd name="connsiteX44" fmla="*/ 1702385 w 2248075"/>
                    <a:gd name="connsiteY44" fmla="*/ 368007 h 2500202"/>
                    <a:gd name="connsiteX45" fmla="*/ 1761379 w 2248075"/>
                    <a:gd name="connsiteY45" fmla="*/ 389076 h 2500202"/>
                    <a:gd name="connsiteX46" fmla="*/ 1820372 w 2248075"/>
                    <a:gd name="connsiteY46" fmla="*/ 431214 h 2500202"/>
                    <a:gd name="connsiteX47" fmla="*/ 1900435 w 2248075"/>
                    <a:gd name="connsiteY47" fmla="*/ 469139 h 2500202"/>
                    <a:gd name="connsiteX48" fmla="*/ 1955215 w 2248075"/>
                    <a:gd name="connsiteY48" fmla="*/ 448070 h 2500202"/>
                    <a:gd name="connsiteX49" fmla="*/ 2098485 w 2248075"/>
                    <a:gd name="connsiteY49" fmla="*/ 557629 h 2500202"/>
                    <a:gd name="connsiteX50" fmla="*/ 2161692 w 2248075"/>
                    <a:gd name="connsiteY50" fmla="*/ 595553 h 2500202"/>
                    <a:gd name="connsiteX51" fmla="*/ 2237541 w 2248075"/>
                    <a:gd name="connsiteY51" fmla="*/ 616623 h 2500202"/>
                    <a:gd name="connsiteX52" fmla="*/ 2224899 w 2248075"/>
                    <a:gd name="connsiteY52" fmla="*/ 692471 h 2500202"/>
                    <a:gd name="connsiteX53" fmla="*/ 2224899 w 2248075"/>
                    <a:gd name="connsiteY53" fmla="*/ 713540 h 2500202"/>
                    <a:gd name="connsiteX54" fmla="*/ 2170120 w 2248075"/>
                    <a:gd name="connsiteY54" fmla="*/ 721968 h 2500202"/>
                    <a:gd name="connsiteX55" fmla="*/ 2102698 w 2248075"/>
                    <a:gd name="connsiteY55" fmla="*/ 764106 h 2500202"/>
                    <a:gd name="connsiteX56" fmla="*/ 2014208 w 2248075"/>
                    <a:gd name="connsiteY56" fmla="*/ 768320 h 2500202"/>
                    <a:gd name="connsiteX57" fmla="*/ 1942573 w 2248075"/>
                    <a:gd name="connsiteY57" fmla="*/ 789389 h 2500202"/>
                    <a:gd name="connsiteX58" fmla="*/ 1959428 w 2248075"/>
                    <a:gd name="connsiteY58" fmla="*/ 877880 h 2500202"/>
                    <a:gd name="connsiteX59" fmla="*/ 1980498 w 2248075"/>
                    <a:gd name="connsiteY59" fmla="*/ 941087 h 2500202"/>
                    <a:gd name="connsiteX60" fmla="*/ 2043705 w 2248075"/>
                    <a:gd name="connsiteY60" fmla="*/ 1016936 h 2500202"/>
                    <a:gd name="connsiteX61" fmla="*/ 2068988 w 2248075"/>
                    <a:gd name="connsiteY61" fmla="*/ 1080143 h 2500202"/>
                    <a:gd name="connsiteX62" fmla="*/ 2068988 w 2248075"/>
                    <a:gd name="connsiteY62" fmla="*/ 1139137 h 2500202"/>
                    <a:gd name="connsiteX63" fmla="*/ 2056346 w 2248075"/>
                    <a:gd name="connsiteY63" fmla="*/ 1202344 h 2500202"/>
                    <a:gd name="connsiteX64" fmla="*/ 2031063 w 2248075"/>
                    <a:gd name="connsiteY64" fmla="*/ 1219199 h 2500202"/>
                    <a:gd name="connsiteX65" fmla="*/ 1997353 w 2248075"/>
                    <a:gd name="connsiteY65" fmla="*/ 1223413 h 2500202"/>
                    <a:gd name="connsiteX66" fmla="*/ 1955215 w 2248075"/>
                    <a:gd name="connsiteY66" fmla="*/ 1164420 h 2500202"/>
                    <a:gd name="connsiteX67" fmla="*/ 1913076 w 2248075"/>
                    <a:gd name="connsiteY67" fmla="*/ 1084357 h 2500202"/>
                    <a:gd name="connsiteX68" fmla="*/ 1862510 w 2248075"/>
                    <a:gd name="connsiteY68" fmla="*/ 1071716 h 2500202"/>
                    <a:gd name="connsiteX69" fmla="*/ 1841441 w 2248075"/>
                    <a:gd name="connsiteY69" fmla="*/ 1067502 h 2500202"/>
                    <a:gd name="connsiteX70" fmla="*/ 1803517 w 2248075"/>
                    <a:gd name="connsiteY70" fmla="*/ 1033791 h 2500202"/>
                    <a:gd name="connsiteX71" fmla="*/ 1774020 w 2248075"/>
                    <a:gd name="connsiteY71" fmla="*/ 1050646 h 2500202"/>
                    <a:gd name="connsiteX72" fmla="*/ 1727668 w 2248075"/>
                    <a:gd name="connsiteY72" fmla="*/ 1092785 h 2500202"/>
                    <a:gd name="connsiteX73" fmla="*/ 1660247 w 2248075"/>
                    <a:gd name="connsiteY73" fmla="*/ 1143351 h 2500202"/>
                    <a:gd name="connsiteX74" fmla="*/ 1626536 w 2248075"/>
                    <a:gd name="connsiteY74" fmla="*/ 1105426 h 2500202"/>
                    <a:gd name="connsiteX75" fmla="*/ 1609681 w 2248075"/>
                    <a:gd name="connsiteY75" fmla="*/ 1164420 h 2500202"/>
                    <a:gd name="connsiteX76" fmla="*/ 1550687 w 2248075"/>
                    <a:gd name="connsiteY76" fmla="*/ 1130709 h 2500202"/>
                    <a:gd name="connsiteX77" fmla="*/ 1512763 w 2248075"/>
                    <a:gd name="connsiteY77" fmla="*/ 1134923 h 2500202"/>
                    <a:gd name="connsiteX78" fmla="*/ 1491694 w 2248075"/>
                    <a:gd name="connsiteY78" fmla="*/ 1168634 h 2500202"/>
                    <a:gd name="connsiteX79" fmla="*/ 1516977 w 2248075"/>
                    <a:gd name="connsiteY79" fmla="*/ 1219199 h 2500202"/>
                    <a:gd name="connsiteX80" fmla="*/ 1567543 w 2248075"/>
                    <a:gd name="connsiteY80" fmla="*/ 1227627 h 2500202"/>
                    <a:gd name="connsiteX81" fmla="*/ 1575970 w 2248075"/>
                    <a:gd name="connsiteY81" fmla="*/ 1286621 h 2500202"/>
                    <a:gd name="connsiteX82" fmla="*/ 1554901 w 2248075"/>
                    <a:gd name="connsiteY82" fmla="*/ 1290834 h 2500202"/>
                    <a:gd name="connsiteX83" fmla="*/ 1445342 w 2248075"/>
                    <a:gd name="connsiteY83" fmla="*/ 1303476 h 2500202"/>
                    <a:gd name="connsiteX84" fmla="*/ 1411631 w 2248075"/>
                    <a:gd name="connsiteY84" fmla="*/ 1311904 h 2500202"/>
                    <a:gd name="connsiteX85" fmla="*/ 1377921 w 2248075"/>
                    <a:gd name="connsiteY85" fmla="*/ 1366683 h 2500202"/>
                    <a:gd name="connsiteX86" fmla="*/ 1318927 w 2248075"/>
                    <a:gd name="connsiteY86" fmla="*/ 1370897 h 2500202"/>
                    <a:gd name="connsiteX87" fmla="*/ 1255720 w 2248075"/>
                    <a:gd name="connsiteY87" fmla="*/ 1337187 h 2500202"/>
                    <a:gd name="connsiteX88" fmla="*/ 1226223 w 2248075"/>
                    <a:gd name="connsiteY88" fmla="*/ 1362470 h 2500202"/>
                    <a:gd name="connsiteX89" fmla="*/ 1192512 w 2248075"/>
                    <a:gd name="connsiteY89" fmla="*/ 1332973 h 2500202"/>
                    <a:gd name="connsiteX90" fmla="*/ 1154588 w 2248075"/>
                    <a:gd name="connsiteY90" fmla="*/ 1370897 h 2500202"/>
                    <a:gd name="connsiteX91" fmla="*/ 1116663 w 2248075"/>
                    <a:gd name="connsiteY91" fmla="*/ 1408822 h 2500202"/>
                    <a:gd name="connsiteX92" fmla="*/ 1137733 w 2248075"/>
                    <a:gd name="connsiteY92" fmla="*/ 1488884 h 2500202"/>
                    <a:gd name="connsiteX93" fmla="*/ 1171443 w 2248075"/>
                    <a:gd name="connsiteY93" fmla="*/ 1509953 h 2500202"/>
                    <a:gd name="connsiteX94" fmla="*/ 1243078 w 2248075"/>
                    <a:gd name="connsiteY94" fmla="*/ 1501526 h 2500202"/>
                    <a:gd name="connsiteX95" fmla="*/ 1281003 w 2248075"/>
                    <a:gd name="connsiteY95" fmla="*/ 1522595 h 2500202"/>
                    <a:gd name="connsiteX96" fmla="*/ 1281003 w 2248075"/>
                    <a:gd name="connsiteY96" fmla="*/ 1547878 h 2500202"/>
                    <a:gd name="connsiteX97" fmla="*/ 1226223 w 2248075"/>
                    <a:gd name="connsiteY97" fmla="*/ 1636368 h 2500202"/>
                    <a:gd name="connsiteX98" fmla="*/ 1200940 w 2248075"/>
                    <a:gd name="connsiteY98" fmla="*/ 1699576 h 2500202"/>
                    <a:gd name="connsiteX99" fmla="*/ 1255720 w 2248075"/>
                    <a:gd name="connsiteY99" fmla="*/ 1750141 h 2500202"/>
                    <a:gd name="connsiteX100" fmla="*/ 1243078 w 2248075"/>
                    <a:gd name="connsiteY100" fmla="*/ 1893411 h 2500202"/>
                    <a:gd name="connsiteX101" fmla="*/ 1297858 w 2248075"/>
                    <a:gd name="connsiteY101" fmla="*/ 1910267 h 2500202"/>
                    <a:gd name="connsiteX102" fmla="*/ 1348424 w 2248075"/>
                    <a:gd name="connsiteY102" fmla="*/ 1960833 h 2500202"/>
                    <a:gd name="connsiteX103" fmla="*/ 1369493 w 2248075"/>
                    <a:gd name="connsiteY103" fmla="*/ 1990329 h 2500202"/>
                    <a:gd name="connsiteX104" fmla="*/ 1453769 w 2248075"/>
                    <a:gd name="connsiteY104" fmla="*/ 1998757 h 2500202"/>
                    <a:gd name="connsiteX105" fmla="*/ 1495908 w 2248075"/>
                    <a:gd name="connsiteY105" fmla="*/ 1986116 h 2500202"/>
                    <a:gd name="connsiteX106" fmla="*/ 1521191 w 2248075"/>
                    <a:gd name="connsiteY106" fmla="*/ 2040895 h 2500202"/>
                    <a:gd name="connsiteX107" fmla="*/ 1512763 w 2248075"/>
                    <a:gd name="connsiteY107" fmla="*/ 2083034 h 2500202"/>
                    <a:gd name="connsiteX108" fmla="*/ 1441128 w 2248075"/>
                    <a:gd name="connsiteY108" fmla="*/ 2120958 h 2500202"/>
                    <a:gd name="connsiteX109" fmla="*/ 1390562 w 2248075"/>
                    <a:gd name="connsiteY109" fmla="*/ 2154669 h 2500202"/>
                    <a:gd name="connsiteX110" fmla="*/ 1373707 w 2248075"/>
                    <a:gd name="connsiteY110" fmla="*/ 2142027 h 2500202"/>
                    <a:gd name="connsiteX111" fmla="*/ 1310499 w 2248075"/>
                    <a:gd name="connsiteY111" fmla="*/ 2150455 h 2500202"/>
                    <a:gd name="connsiteX112" fmla="*/ 1285216 w 2248075"/>
                    <a:gd name="connsiteY112" fmla="*/ 2179952 h 2500202"/>
                    <a:gd name="connsiteX113" fmla="*/ 1251506 w 2248075"/>
                    <a:gd name="connsiteY113" fmla="*/ 2226304 h 2500202"/>
                    <a:gd name="connsiteX114" fmla="*/ 1196726 w 2248075"/>
                    <a:gd name="connsiteY114" fmla="*/ 2238945 h 2500202"/>
                    <a:gd name="connsiteX115" fmla="*/ 1154588 w 2248075"/>
                    <a:gd name="connsiteY115" fmla="*/ 2222090 h 2500202"/>
                    <a:gd name="connsiteX116" fmla="*/ 1129305 w 2248075"/>
                    <a:gd name="connsiteY116" fmla="*/ 2251587 h 2500202"/>
                    <a:gd name="connsiteX117" fmla="*/ 1120877 w 2248075"/>
                    <a:gd name="connsiteY117" fmla="*/ 2281083 h 2500202"/>
                    <a:gd name="connsiteX118" fmla="*/ 1053456 w 2248075"/>
                    <a:gd name="connsiteY118" fmla="*/ 2217876 h 2500202"/>
                    <a:gd name="connsiteX119" fmla="*/ 1032387 w 2248075"/>
                    <a:gd name="connsiteY119" fmla="*/ 2260014 h 2500202"/>
                    <a:gd name="connsiteX120" fmla="*/ 998676 w 2248075"/>
                    <a:gd name="connsiteY120" fmla="*/ 2226304 h 2500202"/>
                    <a:gd name="connsiteX121" fmla="*/ 935469 w 2248075"/>
                    <a:gd name="connsiteY121" fmla="*/ 2276870 h 2500202"/>
                    <a:gd name="connsiteX122" fmla="*/ 893331 w 2248075"/>
                    <a:gd name="connsiteY122" fmla="*/ 2243159 h 2500202"/>
                    <a:gd name="connsiteX123" fmla="*/ 846979 w 2248075"/>
                    <a:gd name="connsiteY123" fmla="*/ 2226304 h 2500202"/>
                    <a:gd name="connsiteX124" fmla="*/ 787985 w 2248075"/>
                    <a:gd name="connsiteY124" fmla="*/ 2272656 h 2500202"/>
                    <a:gd name="connsiteX125" fmla="*/ 720564 w 2248075"/>
                    <a:gd name="connsiteY125" fmla="*/ 2260014 h 2500202"/>
                    <a:gd name="connsiteX126" fmla="*/ 707922 w 2248075"/>
                    <a:gd name="connsiteY126" fmla="*/ 2247373 h 2500202"/>
                    <a:gd name="connsiteX127" fmla="*/ 682639 w 2248075"/>
                    <a:gd name="connsiteY127" fmla="*/ 2306366 h 2500202"/>
                    <a:gd name="connsiteX128" fmla="*/ 703709 w 2248075"/>
                    <a:gd name="connsiteY128" fmla="*/ 2365360 h 2500202"/>
                    <a:gd name="connsiteX129" fmla="*/ 720564 w 2248075"/>
                    <a:gd name="connsiteY129" fmla="*/ 2407498 h 2500202"/>
                    <a:gd name="connsiteX130" fmla="*/ 703709 w 2248075"/>
                    <a:gd name="connsiteY130" fmla="*/ 2436995 h 2500202"/>
                    <a:gd name="connsiteX131" fmla="*/ 716350 w 2248075"/>
                    <a:gd name="connsiteY131" fmla="*/ 2474919 h 2500202"/>
                    <a:gd name="connsiteX132" fmla="*/ 691067 w 2248075"/>
                    <a:gd name="connsiteY132" fmla="*/ 2500202 h 2500202"/>
                    <a:gd name="connsiteX133" fmla="*/ 653143 w 2248075"/>
                    <a:gd name="connsiteY133" fmla="*/ 2474919 h 2500202"/>
                    <a:gd name="connsiteX134" fmla="*/ 589935 w 2248075"/>
                    <a:gd name="connsiteY134" fmla="*/ 2470705 h 2500202"/>
                    <a:gd name="connsiteX135" fmla="*/ 585722 w 2248075"/>
                    <a:gd name="connsiteY135" fmla="*/ 2390643 h 2500202"/>
                    <a:gd name="connsiteX136" fmla="*/ 539369 w 2248075"/>
                    <a:gd name="connsiteY136" fmla="*/ 2394857 h 2500202"/>
                    <a:gd name="connsiteX137" fmla="*/ 471948 w 2248075"/>
                    <a:gd name="connsiteY137" fmla="*/ 2415926 h 2500202"/>
                    <a:gd name="connsiteX138" fmla="*/ 412955 w 2248075"/>
                    <a:gd name="connsiteY138" fmla="*/ 2415926 h 2500202"/>
                    <a:gd name="connsiteX139" fmla="*/ 379244 w 2248075"/>
                    <a:gd name="connsiteY139" fmla="*/ 2382215 h 2500202"/>
                    <a:gd name="connsiteX140" fmla="*/ 370816 w 2248075"/>
                    <a:gd name="connsiteY140" fmla="*/ 2331649 h 2500202"/>
                    <a:gd name="connsiteX141" fmla="*/ 370816 w 2248075"/>
                    <a:gd name="connsiteY141" fmla="*/ 2302152 h 2500202"/>
                    <a:gd name="connsiteX142" fmla="*/ 332892 w 2248075"/>
                    <a:gd name="connsiteY142" fmla="*/ 2285297 h 2500202"/>
                    <a:gd name="connsiteX143" fmla="*/ 273898 w 2248075"/>
                    <a:gd name="connsiteY143" fmla="*/ 2281083 h 2500202"/>
                    <a:gd name="connsiteX144" fmla="*/ 248616 w 2248075"/>
                    <a:gd name="connsiteY144" fmla="*/ 2268442 h 2500202"/>
                    <a:gd name="connsiteX145" fmla="*/ 231760 w 2248075"/>
                    <a:gd name="connsiteY145" fmla="*/ 2255800 h 2500202"/>
                    <a:gd name="connsiteX146" fmla="*/ 282326 w 2248075"/>
                    <a:gd name="connsiteY146" fmla="*/ 2184165 h 2500202"/>
                    <a:gd name="connsiteX147" fmla="*/ 278112 w 2248075"/>
                    <a:gd name="connsiteY147" fmla="*/ 2146241 h 2500202"/>
                    <a:gd name="connsiteX148" fmla="*/ 311823 w 2248075"/>
                    <a:gd name="connsiteY148" fmla="*/ 2108317 h 2500202"/>
                    <a:gd name="connsiteX149" fmla="*/ 265471 w 2248075"/>
                    <a:gd name="connsiteY149" fmla="*/ 2095675 h 2500202"/>
                    <a:gd name="connsiteX150" fmla="*/ 227546 w 2248075"/>
                    <a:gd name="connsiteY150" fmla="*/ 2074606 h 2500202"/>
                    <a:gd name="connsiteX151" fmla="*/ 206477 w 2248075"/>
                    <a:gd name="connsiteY151" fmla="*/ 1990329 h 2500202"/>
                    <a:gd name="connsiteX152" fmla="*/ 193836 w 2248075"/>
                    <a:gd name="connsiteY152" fmla="*/ 1948191 h 2500202"/>
                    <a:gd name="connsiteX153" fmla="*/ 193836 w 2248075"/>
                    <a:gd name="connsiteY153" fmla="*/ 1897625 h 2500202"/>
                    <a:gd name="connsiteX154" fmla="*/ 117987 w 2248075"/>
                    <a:gd name="connsiteY154" fmla="*/ 1893411 h 2500202"/>
                    <a:gd name="connsiteX155" fmla="*/ 42138 w 2248075"/>
                    <a:gd name="connsiteY155" fmla="*/ 1901839 h 2500202"/>
                    <a:gd name="connsiteX156" fmla="*/ 4214 w 2248075"/>
                    <a:gd name="connsiteY156" fmla="*/ 1906053 h 2500202"/>
                    <a:gd name="connsiteX157" fmla="*/ 16855 w 2248075"/>
                    <a:gd name="connsiteY157" fmla="*/ 1851273 h 2500202"/>
                    <a:gd name="connsiteX158" fmla="*/ 16855 w 2248075"/>
                    <a:gd name="connsiteY158" fmla="*/ 1813349 h 2500202"/>
                    <a:gd name="connsiteX159" fmla="*/ 4214 w 2248075"/>
                    <a:gd name="connsiteY159" fmla="*/ 1783852 h 2500202"/>
                    <a:gd name="connsiteX160" fmla="*/ 25283 w 2248075"/>
                    <a:gd name="connsiteY160" fmla="*/ 1737500 h 2500202"/>
                    <a:gd name="connsiteX161" fmla="*/ 33710 w 2248075"/>
                    <a:gd name="connsiteY161" fmla="*/ 1720645 h 2500202"/>
                    <a:gd name="connsiteX162" fmla="*/ 46352 w 2248075"/>
                    <a:gd name="connsiteY162" fmla="*/ 1665865 h 2500202"/>
                    <a:gd name="connsiteX163" fmla="*/ 84276 w 2248075"/>
                    <a:gd name="connsiteY163" fmla="*/ 1644796 h 2500202"/>
                    <a:gd name="connsiteX164" fmla="*/ 126415 w 2248075"/>
                    <a:gd name="connsiteY164" fmla="*/ 1623727 h 2500202"/>
                    <a:gd name="connsiteX165" fmla="*/ 143270 w 2248075"/>
                    <a:gd name="connsiteY165" fmla="*/ 1577375 h 2500202"/>
                    <a:gd name="connsiteX166" fmla="*/ 164339 w 2248075"/>
                    <a:gd name="connsiteY166" fmla="*/ 1585802 h 2500202"/>
                    <a:gd name="connsiteX167" fmla="*/ 185408 w 2248075"/>
                    <a:gd name="connsiteY167" fmla="*/ 1573161 h 2500202"/>
                    <a:gd name="connsiteX168" fmla="*/ 219119 w 2248075"/>
                    <a:gd name="connsiteY168" fmla="*/ 1539450 h 2500202"/>
                    <a:gd name="connsiteX169" fmla="*/ 235974 w 2248075"/>
                    <a:gd name="connsiteY169" fmla="*/ 1547878 h 2500202"/>
                    <a:gd name="connsiteX170" fmla="*/ 219119 w 2248075"/>
                    <a:gd name="connsiteY170" fmla="*/ 1505740 h 2500202"/>
                    <a:gd name="connsiteX171" fmla="*/ 248616 w 2248075"/>
                    <a:gd name="connsiteY171" fmla="*/ 1480457 h 2500202"/>
                    <a:gd name="connsiteX172" fmla="*/ 261257 w 2248075"/>
                    <a:gd name="connsiteY172" fmla="*/ 1408822 h 2500202"/>
                    <a:gd name="connsiteX173" fmla="*/ 265471 w 2248075"/>
                    <a:gd name="connsiteY173" fmla="*/ 1328759 h 2500202"/>
                    <a:gd name="connsiteX174" fmla="*/ 269685 w 2248075"/>
                    <a:gd name="connsiteY174" fmla="*/ 1244482 h 2500202"/>
                    <a:gd name="connsiteX175" fmla="*/ 257043 w 2248075"/>
                    <a:gd name="connsiteY175" fmla="*/ 1227627 h 2500202"/>
                    <a:gd name="connsiteX176" fmla="*/ 206477 w 2248075"/>
                    <a:gd name="connsiteY176" fmla="*/ 1231841 h 2500202"/>
                    <a:gd name="connsiteX177" fmla="*/ 198050 w 2248075"/>
                    <a:gd name="connsiteY177" fmla="*/ 1168634 h 2500202"/>
                    <a:gd name="connsiteX178" fmla="*/ 172767 w 2248075"/>
                    <a:gd name="connsiteY178" fmla="*/ 1113854 h 2500202"/>
                    <a:gd name="connsiteX0-1" fmla="*/ 169307 w 2237013"/>
                    <a:gd name="connsiteY0-2" fmla="*/ 1109822 h 2496170"/>
                    <a:gd name="connsiteX1-3" fmla="*/ 207231 w 2237013"/>
                    <a:gd name="connsiteY1-4" fmla="*/ 1071897 h 2496170"/>
                    <a:gd name="connsiteX2-5" fmla="*/ 240942 w 2237013"/>
                    <a:gd name="connsiteY2-6" fmla="*/ 1101394 h 2496170"/>
                    <a:gd name="connsiteX3-7" fmla="*/ 278866 w 2237013"/>
                    <a:gd name="connsiteY3-8" fmla="*/ 1105608 h 2496170"/>
                    <a:gd name="connsiteX4-9" fmla="*/ 295721 w 2237013"/>
                    <a:gd name="connsiteY4-10" fmla="*/ 1000262 h 2496170"/>
                    <a:gd name="connsiteX5-11" fmla="*/ 304149 w 2237013"/>
                    <a:gd name="connsiteY5-12" fmla="*/ 958124 h 2496170"/>
                    <a:gd name="connsiteX6-13" fmla="*/ 337860 w 2237013"/>
                    <a:gd name="connsiteY6-14" fmla="*/ 983407 h 2496170"/>
                    <a:gd name="connsiteX7-15" fmla="*/ 358929 w 2237013"/>
                    <a:gd name="connsiteY7-16" fmla="*/ 911772 h 2496170"/>
                    <a:gd name="connsiteX8-17" fmla="*/ 392639 w 2237013"/>
                    <a:gd name="connsiteY8-18" fmla="*/ 760074 h 2496170"/>
                    <a:gd name="connsiteX9-19" fmla="*/ 354715 w 2237013"/>
                    <a:gd name="connsiteY9-20" fmla="*/ 562025 h 2496170"/>
                    <a:gd name="connsiteX10-21" fmla="*/ 358929 w 2237013"/>
                    <a:gd name="connsiteY10-22" fmla="*/ 494603 h 2496170"/>
                    <a:gd name="connsiteX11-23" fmla="*/ 295721 w 2237013"/>
                    <a:gd name="connsiteY11-24" fmla="*/ 376616 h 2496170"/>
                    <a:gd name="connsiteX12-25" fmla="*/ 240942 w 2237013"/>
                    <a:gd name="connsiteY12-26" fmla="*/ 292340 h 2496170"/>
                    <a:gd name="connsiteX13-27" fmla="*/ 173520 w 2237013"/>
                    <a:gd name="connsiteY13-28" fmla="*/ 212277 h 2496170"/>
                    <a:gd name="connsiteX14-29" fmla="*/ 224086 w 2237013"/>
                    <a:gd name="connsiteY14-30" fmla="*/ 128001 h 2496170"/>
                    <a:gd name="connsiteX15-31" fmla="*/ 240942 w 2237013"/>
                    <a:gd name="connsiteY15-32" fmla="*/ 69007 h 2496170"/>
                    <a:gd name="connsiteX16-33" fmla="*/ 219873 w 2237013"/>
                    <a:gd name="connsiteY16-34" fmla="*/ 10014 h 2496170"/>
                    <a:gd name="connsiteX17-35" fmla="*/ 337860 w 2237013"/>
                    <a:gd name="connsiteY17-36" fmla="*/ 5800 h 2496170"/>
                    <a:gd name="connsiteX18-37" fmla="*/ 405281 w 2237013"/>
                    <a:gd name="connsiteY18-38" fmla="*/ 69007 h 2496170"/>
                    <a:gd name="connsiteX19-39" fmla="*/ 455847 w 2237013"/>
                    <a:gd name="connsiteY19-40" fmla="*/ 174353 h 2496170"/>
                    <a:gd name="connsiteX20-41" fmla="*/ 590689 w 2237013"/>
                    <a:gd name="connsiteY20-42" fmla="*/ 237560 h 2496170"/>
                    <a:gd name="connsiteX21-43" fmla="*/ 674966 w 2237013"/>
                    <a:gd name="connsiteY21-44" fmla="*/ 271271 h 2496170"/>
                    <a:gd name="connsiteX22-45" fmla="*/ 691821 w 2237013"/>
                    <a:gd name="connsiteY22-46" fmla="*/ 300767 h 2496170"/>
                    <a:gd name="connsiteX23-47" fmla="*/ 746601 w 2237013"/>
                    <a:gd name="connsiteY23-48" fmla="*/ 283912 h 2496170"/>
                    <a:gd name="connsiteX24-49" fmla="*/ 763456 w 2237013"/>
                    <a:gd name="connsiteY24-50" fmla="*/ 237560 h 2496170"/>
                    <a:gd name="connsiteX25-51" fmla="*/ 771884 w 2237013"/>
                    <a:gd name="connsiteY25-52" fmla="*/ 212277 h 2496170"/>
                    <a:gd name="connsiteX26-53" fmla="*/ 856160 w 2237013"/>
                    <a:gd name="connsiteY26-54" fmla="*/ 191208 h 2496170"/>
                    <a:gd name="connsiteX27-55" fmla="*/ 885657 w 2237013"/>
                    <a:gd name="connsiteY27-56" fmla="*/ 140642 h 2496170"/>
                    <a:gd name="connsiteX28-57" fmla="*/ 898298 w 2237013"/>
                    <a:gd name="connsiteY28-58" fmla="*/ 182780 h 2496170"/>
                    <a:gd name="connsiteX29-59" fmla="*/ 919368 w 2237013"/>
                    <a:gd name="connsiteY29-60" fmla="*/ 203849 h 2496170"/>
                    <a:gd name="connsiteX30-61" fmla="*/ 982575 w 2237013"/>
                    <a:gd name="connsiteY30-62" fmla="*/ 161711 h 2496170"/>
                    <a:gd name="connsiteX31-63" fmla="*/ 991003 w 2237013"/>
                    <a:gd name="connsiteY31-64" fmla="*/ 115359 h 2496170"/>
                    <a:gd name="connsiteX32-65" fmla="*/ 1003644 w 2237013"/>
                    <a:gd name="connsiteY32-66" fmla="*/ 69007 h 2496170"/>
                    <a:gd name="connsiteX33-67" fmla="*/ 1028927 w 2237013"/>
                    <a:gd name="connsiteY33-68" fmla="*/ 39510 h 2496170"/>
                    <a:gd name="connsiteX34-69" fmla="*/ 1083707 w 2237013"/>
                    <a:gd name="connsiteY34-70" fmla="*/ 22655 h 2496170"/>
                    <a:gd name="connsiteX35-71" fmla="*/ 1092134 w 2237013"/>
                    <a:gd name="connsiteY35-72" fmla="*/ 22655 h 2496170"/>
                    <a:gd name="connsiteX36-73" fmla="*/ 1134273 w 2237013"/>
                    <a:gd name="connsiteY36-74" fmla="*/ 94290 h 2496170"/>
                    <a:gd name="connsiteX37-75" fmla="*/ 1226977 w 2237013"/>
                    <a:gd name="connsiteY37-76" fmla="*/ 128001 h 2496170"/>
                    <a:gd name="connsiteX38-77" fmla="*/ 1294398 w 2237013"/>
                    <a:gd name="connsiteY38-78" fmla="*/ 161711 h 2496170"/>
                    <a:gd name="connsiteX39-79" fmla="*/ 1290184 w 2237013"/>
                    <a:gd name="connsiteY39-80" fmla="*/ 262843 h 2496170"/>
                    <a:gd name="connsiteX40-81" fmla="*/ 1311253 w 2237013"/>
                    <a:gd name="connsiteY40-82" fmla="*/ 317623 h 2496170"/>
                    <a:gd name="connsiteX41-83" fmla="*/ 1441882 w 2237013"/>
                    <a:gd name="connsiteY41-84" fmla="*/ 355547 h 2496170"/>
                    <a:gd name="connsiteX42-85" fmla="*/ 1505089 w 2237013"/>
                    <a:gd name="connsiteY42-86" fmla="*/ 304981 h 2496170"/>
                    <a:gd name="connsiteX43-87" fmla="*/ 1593579 w 2237013"/>
                    <a:gd name="connsiteY43-88" fmla="*/ 347120 h 2496170"/>
                    <a:gd name="connsiteX44-89" fmla="*/ 1698925 w 2237013"/>
                    <a:gd name="connsiteY44-90" fmla="*/ 363975 h 2496170"/>
                    <a:gd name="connsiteX45-91" fmla="*/ 1757919 w 2237013"/>
                    <a:gd name="connsiteY45-92" fmla="*/ 385044 h 2496170"/>
                    <a:gd name="connsiteX46-93" fmla="*/ 1816912 w 2237013"/>
                    <a:gd name="connsiteY46-94" fmla="*/ 427182 h 2496170"/>
                    <a:gd name="connsiteX47-95" fmla="*/ 1896975 w 2237013"/>
                    <a:gd name="connsiteY47-96" fmla="*/ 465107 h 2496170"/>
                    <a:gd name="connsiteX48-97" fmla="*/ 1951755 w 2237013"/>
                    <a:gd name="connsiteY48-98" fmla="*/ 444038 h 2496170"/>
                    <a:gd name="connsiteX49-99" fmla="*/ 2095025 w 2237013"/>
                    <a:gd name="connsiteY49-100" fmla="*/ 553597 h 2496170"/>
                    <a:gd name="connsiteX50-101" fmla="*/ 2158232 w 2237013"/>
                    <a:gd name="connsiteY50-102" fmla="*/ 591521 h 2496170"/>
                    <a:gd name="connsiteX51-103" fmla="*/ 2234081 w 2237013"/>
                    <a:gd name="connsiteY51-104" fmla="*/ 612591 h 2496170"/>
                    <a:gd name="connsiteX52-105" fmla="*/ 2221439 w 2237013"/>
                    <a:gd name="connsiteY52-106" fmla="*/ 688439 h 2496170"/>
                    <a:gd name="connsiteX53-107" fmla="*/ 2221439 w 2237013"/>
                    <a:gd name="connsiteY53-108" fmla="*/ 709508 h 2496170"/>
                    <a:gd name="connsiteX54-109" fmla="*/ 2166660 w 2237013"/>
                    <a:gd name="connsiteY54-110" fmla="*/ 717936 h 2496170"/>
                    <a:gd name="connsiteX55-111" fmla="*/ 2099238 w 2237013"/>
                    <a:gd name="connsiteY55-112" fmla="*/ 760074 h 2496170"/>
                    <a:gd name="connsiteX56-113" fmla="*/ 2010748 w 2237013"/>
                    <a:gd name="connsiteY56-114" fmla="*/ 764288 h 2496170"/>
                    <a:gd name="connsiteX57-115" fmla="*/ 1939113 w 2237013"/>
                    <a:gd name="connsiteY57-116" fmla="*/ 785357 h 2496170"/>
                    <a:gd name="connsiteX58-117" fmla="*/ 1955968 w 2237013"/>
                    <a:gd name="connsiteY58-118" fmla="*/ 873848 h 2496170"/>
                    <a:gd name="connsiteX59-119" fmla="*/ 1977038 w 2237013"/>
                    <a:gd name="connsiteY59-120" fmla="*/ 937055 h 2496170"/>
                    <a:gd name="connsiteX60-121" fmla="*/ 2040245 w 2237013"/>
                    <a:gd name="connsiteY60-122" fmla="*/ 1012904 h 2496170"/>
                    <a:gd name="connsiteX61-123" fmla="*/ 2065528 w 2237013"/>
                    <a:gd name="connsiteY61-124" fmla="*/ 1076111 h 2496170"/>
                    <a:gd name="connsiteX62-125" fmla="*/ 2065528 w 2237013"/>
                    <a:gd name="connsiteY62-126" fmla="*/ 1135105 h 2496170"/>
                    <a:gd name="connsiteX63-127" fmla="*/ 2052886 w 2237013"/>
                    <a:gd name="connsiteY63-128" fmla="*/ 1198312 h 2496170"/>
                    <a:gd name="connsiteX64-129" fmla="*/ 2027603 w 2237013"/>
                    <a:gd name="connsiteY64-130" fmla="*/ 1215167 h 2496170"/>
                    <a:gd name="connsiteX65-131" fmla="*/ 1993893 w 2237013"/>
                    <a:gd name="connsiteY65-132" fmla="*/ 1219381 h 2496170"/>
                    <a:gd name="connsiteX66-133" fmla="*/ 1951755 w 2237013"/>
                    <a:gd name="connsiteY66-134" fmla="*/ 1160388 h 2496170"/>
                    <a:gd name="connsiteX67-135" fmla="*/ 1909616 w 2237013"/>
                    <a:gd name="connsiteY67-136" fmla="*/ 1080325 h 2496170"/>
                    <a:gd name="connsiteX68-137" fmla="*/ 1859050 w 2237013"/>
                    <a:gd name="connsiteY68-138" fmla="*/ 1067684 h 2496170"/>
                    <a:gd name="connsiteX69-139" fmla="*/ 1837981 w 2237013"/>
                    <a:gd name="connsiteY69-140" fmla="*/ 1063470 h 2496170"/>
                    <a:gd name="connsiteX70-141" fmla="*/ 1800057 w 2237013"/>
                    <a:gd name="connsiteY70-142" fmla="*/ 1029759 h 2496170"/>
                    <a:gd name="connsiteX71-143" fmla="*/ 1770560 w 2237013"/>
                    <a:gd name="connsiteY71-144" fmla="*/ 1046614 h 2496170"/>
                    <a:gd name="connsiteX72-145" fmla="*/ 1724208 w 2237013"/>
                    <a:gd name="connsiteY72-146" fmla="*/ 1088753 h 2496170"/>
                    <a:gd name="connsiteX73-147" fmla="*/ 1656787 w 2237013"/>
                    <a:gd name="connsiteY73-148" fmla="*/ 1139319 h 2496170"/>
                    <a:gd name="connsiteX74-149" fmla="*/ 1623076 w 2237013"/>
                    <a:gd name="connsiteY74-150" fmla="*/ 1101394 h 2496170"/>
                    <a:gd name="connsiteX75-151" fmla="*/ 1606221 w 2237013"/>
                    <a:gd name="connsiteY75-152" fmla="*/ 1160388 h 2496170"/>
                    <a:gd name="connsiteX76-153" fmla="*/ 1547227 w 2237013"/>
                    <a:gd name="connsiteY76-154" fmla="*/ 1126677 h 2496170"/>
                    <a:gd name="connsiteX77-155" fmla="*/ 1509303 w 2237013"/>
                    <a:gd name="connsiteY77-156" fmla="*/ 1130891 h 2496170"/>
                    <a:gd name="connsiteX78-157" fmla="*/ 1488234 w 2237013"/>
                    <a:gd name="connsiteY78-158" fmla="*/ 1164602 h 2496170"/>
                    <a:gd name="connsiteX79-159" fmla="*/ 1513517 w 2237013"/>
                    <a:gd name="connsiteY79-160" fmla="*/ 1215167 h 2496170"/>
                    <a:gd name="connsiteX80-161" fmla="*/ 1564083 w 2237013"/>
                    <a:gd name="connsiteY80-162" fmla="*/ 1223595 h 2496170"/>
                    <a:gd name="connsiteX81-163" fmla="*/ 1572510 w 2237013"/>
                    <a:gd name="connsiteY81-164" fmla="*/ 1282589 h 2496170"/>
                    <a:gd name="connsiteX82-165" fmla="*/ 1551441 w 2237013"/>
                    <a:gd name="connsiteY82-166" fmla="*/ 1286802 h 2496170"/>
                    <a:gd name="connsiteX83-167" fmla="*/ 1441882 w 2237013"/>
                    <a:gd name="connsiteY83-168" fmla="*/ 1299444 h 2496170"/>
                    <a:gd name="connsiteX84-169" fmla="*/ 1408171 w 2237013"/>
                    <a:gd name="connsiteY84-170" fmla="*/ 1307872 h 2496170"/>
                    <a:gd name="connsiteX85-171" fmla="*/ 1374461 w 2237013"/>
                    <a:gd name="connsiteY85-172" fmla="*/ 1362651 h 2496170"/>
                    <a:gd name="connsiteX86-173" fmla="*/ 1315467 w 2237013"/>
                    <a:gd name="connsiteY86-174" fmla="*/ 1366865 h 2496170"/>
                    <a:gd name="connsiteX87-175" fmla="*/ 1252260 w 2237013"/>
                    <a:gd name="connsiteY87-176" fmla="*/ 1333155 h 2496170"/>
                    <a:gd name="connsiteX88-177" fmla="*/ 1222763 w 2237013"/>
                    <a:gd name="connsiteY88-178" fmla="*/ 1358438 h 2496170"/>
                    <a:gd name="connsiteX89-179" fmla="*/ 1189052 w 2237013"/>
                    <a:gd name="connsiteY89-180" fmla="*/ 1328941 h 2496170"/>
                    <a:gd name="connsiteX90-181" fmla="*/ 1151128 w 2237013"/>
                    <a:gd name="connsiteY90-182" fmla="*/ 1366865 h 2496170"/>
                    <a:gd name="connsiteX91-183" fmla="*/ 1113203 w 2237013"/>
                    <a:gd name="connsiteY91-184" fmla="*/ 1404790 h 2496170"/>
                    <a:gd name="connsiteX92-185" fmla="*/ 1134273 w 2237013"/>
                    <a:gd name="connsiteY92-186" fmla="*/ 1484852 h 2496170"/>
                    <a:gd name="connsiteX93-187" fmla="*/ 1167983 w 2237013"/>
                    <a:gd name="connsiteY93-188" fmla="*/ 1505921 h 2496170"/>
                    <a:gd name="connsiteX94-189" fmla="*/ 1239618 w 2237013"/>
                    <a:gd name="connsiteY94-190" fmla="*/ 1497494 h 2496170"/>
                    <a:gd name="connsiteX95-191" fmla="*/ 1277543 w 2237013"/>
                    <a:gd name="connsiteY95-192" fmla="*/ 1518563 h 2496170"/>
                    <a:gd name="connsiteX96-193" fmla="*/ 1277543 w 2237013"/>
                    <a:gd name="connsiteY96-194" fmla="*/ 1543846 h 2496170"/>
                    <a:gd name="connsiteX97-195" fmla="*/ 1222763 w 2237013"/>
                    <a:gd name="connsiteY97-196" fmla="*/ 1632336 h 2496170"/>
                    <a:gd name="connsiteX98-197" fmla="*/ 1197480 w 2237013"/>
                    <a:gd name="connsiteY98-198" fmla="*/ 1695544 h 2496170"/>
                    <a:gd name="connsiteX99-199" fmla="*/ 1314287 w 2237013"/>
                    <a:gd name="connsiteY99-200" fmla="*/ 1805640 h 2496170"/>
                    <a:gd name="connsiteX100-201" fmla="*/ 1239618 w 2237013"/>
                    <a:gd name="connsiteY100-202" fmla="*/ 1889379 h 2496170"/>
                    <a:gd name="connsiteX101-203" fmla="*/ 1294398 w 2237013"/>
                    <a:gd name="connsiteY101-204" fmla="*/ 1906235 h 2496170"/>
                    <a:gd name="connsiteX102-205" fmla="*/ 1344964 w 2237013"/>
                    <a:gd name="connsiteY102-206" fmla="*/ 1956801 h 2496170"/>
                    <a:gd name="connsiteX103-207" fmla="*/ 1366033 w 2237013"/>
                    <a:gd name="connsiteY103-208" fmla="*/ 1986297 h 2496170"/>
                    <a:gd name="connsiteX104-209" fmla="*/ 1450309 w 2237013"/>
                    <a:gd name="connsiteY104-210" fmla="*/ 1994725 h 2496170"/>
                    <a:gd name="connsiteX105-211" fmla="*/ 1492448 w 2237013"/>
                    <a:gd name="connsiteY105-212" fmla="*/ 1982084 h 2496170"/>
                    <a:gd name="connsiteX106-213" fmla="*/ 1517731 w 2237013"/>
                    <a:gd name="connsiteY106-214" fmla="*/ 2036863 h 2496170"/>
                    <a:gd name="connsiteX107-215" fmla="*/ 1509303 w 2237013"/>
                    <a:gd name="connsiteY107-216" fmla="*/ 2079002 h 2496170"/>
                    <a:gd name="connsiteX108-217" fmla="*/ 1437668 w 2237013"/>
                    <a:gd name="connsiteY108-218" fmla="*/ 2116926 h 2496170"/>
                    <a:gd name="connsiteX109-219" fmla="*/ 1387102 w 2237013"/>
                    <a:gd name="connsiteY109-220" fmla="*/ 2150637 h 2496170"/>
                    <a:gd name="connsiteX110-221" fmla="*/ 1370247 w 2237013"/>
                    <a:gd name="connsiteY110-222" fmla="*/ 2137995 h 2496170"/>
                    <a:gd name="connsiteX111-223" fmla="*/ 1307039 w 2237013"/>
                    <a:gd name="connsiteY111-224" fmla="*/ 2146423 h 2496170"/>
                    <a:gd name="connsiteX112-225" fmla="*/ 1281756 w 2237013"/>
                    <a:gd name="connsiteY112-226" fmla="*/ 2175920 h 2496170"/>
                    <a:gd name="connsiteX113-227" fmla="*/ 1248046 w 2237013"/>
                    <a:gd name="connsiteY113-228" fmla="*/ 2222272 h 2496170"/>
                    <a:gd name="connsiteX114-229" fmla="*/ 1193266 w 2237013"/>
                    <a:gd name="connsiteY114-230" fmla="*/ 2234913 h 2496170"/>
                    <a:gd name="connsiteX115-231" fmla="*/ 1151128 w 2237013"/>
                    <a:gd name="connsiteY115-232" fmla="*/ 2218058 h 2496170"/>
                    <a:gd name="connsiteX116-233" fmla="*/ 1125845 w 2237013"/>
                    <a:gd name="connsiteY116-234" fmla="*/ 2247555 h 2496170"/>
                    <a:gd name="connsiteX117-235" fmla="*/ 1117417 w 2237013"/>
                    <a:gd name="connsiteY117-236" fmla="*/ 2277051 h 2496170"/>
                    <a:gd name="connsiteX118-237" fmla="*/ 1049996 w 2237013"/>
                    <a:gd name="connsiteY118-238" fmla="*/ 2213844 h 2496170"/>
                    <a:gd name="connsiteX119-239" fmla="*/ 1028927 w 2237013"/>
                    <a:gd name="connsiteY119-240" fmla="*/ 2255982 h 2496170"/>
                    <a:gd name="connsiteX120-241" fmla="*/ 995216 w 2237013"/>
                    <a:gd name="connsiteY120-242" fmla="*/ 2222272 h 2496170"/>
                    <a:gd name="connsiteX121-243" fmla="*/ 932009 w 2237013"/>
                    <a:gd name="connsiteY121-244" fmla="*/ 2272838 h 2496170"/>
                    <a:gd name="connsiteX122-245" fmla="*/ 889871 w 2237013"/>
                    <a:gd name="connsiteY122-246" fmla="*/ 2239127 h 2496170"/>
                    <a:gd name="connsiteX123-247" fmla="*/ 843519 w 2237013"/>
                    <a:gd name="connsiteY123-248" fmla="*/ 2222272 h 2496170"/>
                    <a:gd name="connsiteX124-249" fmla="*/ 784525 w 2237013"/>
                    <a:gd name="connsiteY124-250" fmla="*/ 2268624 h 2496170"/>
                    <a:gd name="connsiteX125-251" fmla="*/ 717104 w 2237013"/>
                    <a:gd name="connsiteY125-252" fmla="*/ 2255982 h 2496170"/>
                    <a:gd name="connsiteX126-253" fmla="*/ 704462 w 2237013"/>
                    <a:gd name="connsiteY126-254" fmla="*/ 2243341 h 2496170"/>
                    <a:gd name="connsiteX127-255" fmla="*/ 679179 w 2237013"/>
                    <a:gd name="connsiteY127-256" fmla="*/ 2302334 h 2496170"/>
                    <a:gd name="connsiteX128-257" fmla="*/ 700249 w 2237013"/>
                    <a:gd name="connsiteY128-258" fmla="*/ 2361328 h 2496170"/>
                    <a:gd name="connsiteX129-259" fmla="*/ 717104 w 2237013"/>
                    <a:gd name="connsiteY129-260" fmla="*/ 2403466 h 2496170"/>
                    <a:gd name="connsiteX130-261" fmla="*/ 700249 w 2237013"/>
                    <a:gd name="connsiteY130-262" fmla="*/ 2432963 h 2496170"/>
                    <a:gd name="connsiteX131-263" fmla="*/ 712890 w 2237013"/>
                    <a:gd name="connsiteY131-264" fmla="*/ 2470887 h 2496170"/>
                    <a:gd name="connsiteX132-265" fmla="*/ 687607 w 2237013"/>
                    <a:gd name="connsiteY132-266" fmla="*/ 2496170 h 2496170"/>
                    <a:gd name="connsiteX133-267" fmla="*/ 649683 w 2237013"/>
                    <a:gd name="connsiteY133-268" fmla="*/ 2470887 h 2496170"/>
                    <a:gd name="connsiteX134-269" fmla="*/ 586475 w 2237013"/>
                    <a:gd name="connsiteY134-270" fmla="*/ 2466673 h 2496170"/>
                    <a:gd name="connsiteX135-271" fmla="*/ 582262 w 2237013"/>
                    <a:gd name="connsiteY135-272" fmla="*/ 2386611 h 2496170"/>
                    <a:gd name="connsiteX136-273" fmla="*/ 535909 w 2237013"/>
                    <a:gd name="connsiteY136-274" fmla="*/ 2390825 h 2496170"/>
                    <a:gd name="connsiteX137-275" fmla="*/ 468488 w 2237013"/>
                    <a:gd name="connsiteY137-276" fmla="*/ 2411894 h 2496170"/>
                    <a:gd name="connsiteX138-277" fmla="*/ 409495 w 2237013"/>
                    <a:gd name="connsiteY138-278" fmla="*/ 2411894 h 2496170"/>
                    <a:gd name="connsiteX139-279" fmla="*/ 375784 w 2237013"/>
                    <a:gd name="connsiteY139-280" fmla="*/ 2378183 h 2496170"/>
                    <a:gd name="connsiteX140-281" fmla="*/ 367356 w 2237013"/>
                    <a:gd name="connsiteY140-282" fmla="*/ 2327617 h 2496170"/>
                    <a:gd name="connsiteX141-283" fmla="*/ 367356 w 2237013"/>
                    <a:gd name="connsiteY141-284" fmla="*/ 2298120 h 2496170"/>
                    <a:gd name="connsiteX142-285" fmla="*/ 329432 w 2237013"/>
                    <a:gd name="connsiteY142-286" fmla="*/ 2281265 h 2496170"/>
                    <a:gd name="connsiteX143-287" fmla="*/ 270438 w 2237013"/>
                    <a:gd name="connsiteY143-288" fmla="*/ 2277051 h 2496170"/>
                    <a:gd name="connsiteX144-289" fmla="*/ 245156 w 2237013"/>
                    <a:gd name="connsiteY144-290" fmla="*/ 2264410 h 2496170"/>
                    <a:gd name="connsiteX145-291" fmla="*/ 228300 w 2237013"/>
                    <a:gd name="connsiteY145-292" fmla="*/ 2251768 h 2496170"/>
                    <a:gd name="connsiteX146-293" fmla="*/ 278866 w 2237013"/>
                    <a:gd name="connsiteY146-294" fmla="*/ 2180133 h 2496170"/>
                    <a:gd name="connsiteX147-295" fmla="*/ 274652 w 2237013"/>
                    <a:gd name="connsiteY147-296" fmla="*/ 2142209 h 2496170"/>
                    <a:gd name="connsiteX148-297" fmla="*/ 308363 w 2237013"/>
                    <a:gd name="connsiteY148-298" fmla="*/ 2104285 h 2496170"/>
                    <a:gd name="connsiteX149-299" fmla="*/ 262011 w 2237013"/>
                    <a:gd name="connsiteY149-300" fmla="*/ 2091643 h 2496170"/>
                    <a:gd name="connsiteX150-301" fmla="*/ 224086 w 2237013"/>
                    <a:gd name="connsiteY150-302" fmla="*/ 2070574 h 2496170"/>
                    <a:gd name="connsiteX151-303" fmla="*/ 203017 w 2237013"/>
                    <a:gd name="connsiteY151-304" fmla="*/ 1986297 h 2496170"/>
                    <a:gd name="connsiteX152-305" fmla="*/ 190376 w 2237013"/>
                    <a:gd name="connsiteY152-306" fmla="*/ 1944159 h 2496170"/>
                    <a:gd name="connsiteX153-307" fmla="*/ 190376 w 2237013"/>
                    <a:gd name="connsiteY153-308" fmla="*/ 1893593 h 2496170"/>
                    <a:gd name="connsiteX154-309" fmla="*/ 114527 w 2237013"/>
                    <a:gd name="connsiteY154-310" fmla="*/ 1889379 h 2496170"/>
                    <a:gd name="connsiteX155-311" fmla="*/ 38678 w 2237013"/>
                    <a:gd name="connsiteY155-312" fmla="*/ 1897807 h 2496170"/>
                    <a:gd name="connsiteX156-313" fmla="*/ 754 w 2237013"/>
                    <a:gd name="connsiteY156-314" fmla="*/ 1902021 h 2496170"/>
                    <a:gd name="connsiteX157-315" fmla="*/ 13395 w 2237013"/>
                    <a:gd name="connsiteY157-316" fmla="*/ 1847241 h 2496170"/>
                    <a:gd name="connsiteX158-317" fmla="*/ 13395 w 2237013"/>
                    <a:gd name="connsiteY158-318" fmla="*/ 1809317 h 2496170"/>
                    <a:gd name="connsiteX159-319" fmla="*/ 754 w 2237013"/>
                    <a:gd name="connsiteY159-320" fmla="*/ 1779820 h 2496170"/>
                    <a:gd name="connsiteX160-321" fmla="*/ 21823 w 2237013"/>
                    <a:gd name="connsiteY160-322" fmla="*/ 1733468 h 2496170"/>
                    <a:gd name="connsiteX161-323" fmla="*/ 30250 w 2237013"/>
                    <a:gd name="connsiteY161-324" fmla="*/ 1716613 h 2496170"/>
                    <a:gd name="connsiteX162-325" fmla="*/ 42892 w 2237013"/>
                    <a:gd name="connsiteY162-326" fmla="*/ 1661833 h 2496170"/>
                    <a:gd name="connsiteX163-327" fmla="*/ 80816 w 2237013"/>
                    <a:gd name="connsiteY163-328" fmla="*/ 1640764 h 2496170"/>
                    <a:gd name="connsiteX164-329" fmla="*/ 122955 w 2237013"/>
                    <a:gd name="connsiteY164-330" fmla="*/ 1619695 h 2496170"/>
                    <a:gd name="connsiteX165-331" fmla="*/ 139810 w 2237013"/>
                    <a:gd name="connsiteY165-332" fmla="*/ 1573343 h 2496170"/>
                    <a:gd name="connsiteX166-333" fmla="*/ 160879 w 2237013"/>
                    <a:gd name="connsiteY166-334" fmla="*/ 1581770 h 2496170"/>
                    <a:gd name="connsiteX167-335" fmla="*/ 181948 w 2237013"/>
                    <a:gd name="connsiteY167-336" fmla="*/ 1569129 h 2496170"/>
                    <a:gd name="connsiteX168-337" fmla="*/ 215659 w 2237013"/>
                    <a:gd name="connsiteY168-338" fmla="*/ 1535418 h 2496170"/>
                    <a:gd name="connsiteX169-339" fmla="*/ 232514 w 2237013"/>
                    <a:gd name="connsiteY169-340" fmla="*/ 1543846 h 2496170"/>
                    <a:gd name="connsiteX170-341" fmla="*/ 215659 w 2237013"/>
                    <a:gd name="connsiteY170-342" fmla="*/ 1501708 h 2496170"/>
                    <a:gd name="connsiteX171-343" fmla="*/ 245156 w 2237013"/>
                    <a:gd name="connsiteY171-344" fmla="*/ 1476425 h 2496170"/>
                    <a:gd name="connsiteX172-345" fmla="*/ 257797 w 2237013"/>
                    <a:gd name="connsiteY172-346" fmla="*/ 1404790 h 2496170"/>
                    <a:gd name="connsiteX173-347" fmla="*/ 262011 w 2237013"/>
                    <a:gd name="connsiteY173-348" fmla="*/ 1324727 h 2496170"/>
                    <a:gd name="connsiteX174-349" fmla="*/ 266225 w 2237013"/>
                    <a:gd name="connsiteY174-350" fmla="*/ 1240450 h 2496170"/>
                    <a:gd name="connsiteX175-351" fmla="*/ 253583 w 2237013"/>
                    <a:gd name="connsiteY175-352" fmla="*/ 1223595 h 2496170"/>
                    <a:gd name="connsiteX176-353" fmla="*/ 203017 w 2237013"/>
                    <a:gd name="connsiteY176-354" fmla="*/ 1227809 h 2496170"/>
                    <a:gd name="connsiteX177-355" fmla="*/ 194590 w 2237013"/>
                    <a:gd name="connsiteY177-356" fmla="*/ 1164602 h 2496170"/>
                    <a:gd name="connsiteX178-357" fmla="*/ 169307 w 2237013"/>
                    <a:gd name="connsiteY178-358" fmla="*/ 1109822 h 2496170"/>
                    <a:gd name="connsiteX0-359" fmla="*/ 169307 w 2237013"/>
                    <a:gd name="connsiteY0-360" fmla="*/ 1109822 h 2496170"/>
                    <a:gd name="connsiteX1-361" fmla="*/ 207231 w 2237013"/>
                    <a:gd name="connsiteY1-362" fmla="*/ 1071897 h 2496170"/>
                    <a:gd name="connsiteX2-363" fmla="*/ 240942 w 2237013"/>
                    <a:gd name="connsiteY2-364" fmla="*/ 1101394 h 2496170"/>
                    <a:gd name="connsiteX3-365" fmla="*/ 278866 w 2237013"/>
                    <a:gd name="connsiteY3-366" fmla="*/ 1105608 h 2496170"/>
                    <a:gd name="connsiteX4-367" fmla="*/ 295721 w 2237013"/>
                    <a:gd name="connsiteY4-368" fmla="*/ 1000262 h 2496170"/>
                    <a:gd name="connsiteX5-369" fmla="*/ 304149 w 2237013"/>
                    <a:gd name="connsiteY5-370" fmla="*/ 958124 h 2496170"/>
                    <a:gd name="connsiteX6-371" fmla="*/ 337860 w 2237013"/>
                    <a:gd name="connsiteY6-372" fmla="*/ 983407 h 2496170"/>
                    <a:gd name="connsiteX7-373" fmla="*/ 358929 w 2237013"/>
                    <a:gd name="connsiteY7-374" fmla="*/ 911772 h 2496170"/>
                    <a:gd name="connsiteX8-375" fmla="*/ 392639 w 2237013"/>
                    <a:gd name="connsiteY8-376" fmla="*/ 760074 h 2496170"/>
                    <a:gd name="connsiteX9-377" fmla="*/ 354715 w 2237013"/>
                    <a:gd name="connsiteY9-378" fmla="*/ 562025 h 2496170"/>
                    <a:gd name="connsiteX10-379" fmla="*/ 358929 w 2237013"/>
                    <a:gd name="connsiteY10-380" fmla="*/ 494603 h 2496170"/>
                    <a:gd name="connsiteX11-381" fmla="*/ 295721 w 2237013"/>
                    <a:gd name="connsiteY11-382" fmla="*/ 376616 h 2496170"/>
                    <a:gd name="connsiteX12-383" fmla="*/ 240942 w 2237013"/>
                    <a:gd name="connsiteY12-384" fmla="*/ 292340 h 2496170"/>
                    <a:gd name="connsiteX13-385" fmla="*/ 173520 w 2237013"/>
                    <a:gd name="connsiteY13-386" fmla="*/ 212277 h 2496170"/>
                    <a:gd name="connsiteX14-387" fmla="*/ 224086 w 2237013"/>
                    <a:gd name="connsiteY14-388" fmla="*/ 128001 h 2496170"/>
                    <a:gd name="connsiteX15-389" fmla="*/ 240942 w 2237013"/>
                    <a:gd name="connsiteY15-390" fmla="*/ 69007 h 2496170"/>
                    <a:gd name="connsiteX16-391" fmla="*/ 219873 w 2237013"/>
                    <a:gd name="connsiteY16-392" fmla="*/ 10014 h 2496170"/>
                    <a:gd name="connsiteX17-393" fmla="*/ 337860 w 2237013"/>
                    <a:gd name="connsiteY17-394" fmla="*/ 5800 h 2496170"/>
                    <a:gd name="connsiteX18-395" fmla="*/ 405281 w 2237013"/>
                    <a:gd name="connsiteY18-396" fmla="*/ 69007 h 2496170"/>
                    <a:gd name="connsiteX19-397" fmla="*/ 455847 w 2237013"/>
                    <a:gd name="connsiteY19-398" fmla="*/ 174353 h 2496170"/>
                    <a:gd name="connsiteX20-399" fmla="*/ 590689 w 2237013"/>
                    <a:gd name="connsiteY20-400" fmla="*/ 237560 h 2496170"/>
                    <a:gd name="connsiteX21-401" fmla="*/ 674966 w 2237013"/>
                    <a:gd name="connsiteY21-402" fmla="*/ 271271 h 2496170"/>
                    <a:gd name="connsiteX22-403" fmla="*/ 691821 w 2237013"/>
                    <a:gd name="connsiteY22-404" fmla="*/ 300767 h 2496170"/>
                    <a:gd name="connsiteX23-405" fmla="*/ 746601 w 2237013"/>
                    <a:gd name="connsiteY23-406" fmla="*/ 283912 h 2496170"/>
                    <a:gd name="connsiteX24-407" fmla="*/ 763456 w 2237013"/>
                    <a:gd name="connsiteY24-408" fmla="*/ 237560 h 2496170"/>
                    <a:gd name="connsiteX25-409" fmla="*/ 771884 w 2237013"/>
                    <a:gd name="connsiteY25-410" fmla="*/ 212277 h 2496170"/>
                    <a:gd name="connsiteX26-411" fmla="*/ 856160 w 2237013"/>
                    <a:gd name="connsiteY26-412" fmla="*/ 191208 h 2496170"/>
                    <a:gd name="connsiteX27-413" fmla="*/ 885657 w 2237013"/>
                    <a:gd name="connsiteY27-414" fmla="*/ 140642 h 2496170"/>
                    <a:gd name="connsiteX28-415" fmla="*/ 898298 w 2237013"/>
                    <a:gd name="connsiteY28-416" fmla="*/ 182780 h 2496170"/>
                    <a:gd name="connsiteX29-417" fmla="*/ 919368 w 2237013"/>
                    <a:gd name="connsiteY29-418" fmla="*/ 203849 h 2496170"/>
                    <a:gd name="connsiteX30-419" fmla="*/ 982575 w 2237013"/>
                    <a:gd name="connsiteY30-420" fmla="*/ 161711 h 2496170"/>
                    <a:gd name="connsiteX31-421" fmla="*/ 991003 w 2237013"/>
                    <a:gd name="connsiteY31-422" fmla="*/ 115359 h 2496170"/>
                    <a:gd name="connsiteX32-423" fmla="*/ 1003644 w 2237013"/>
                    <a:gd name="connsiteY32-424" fmla="*/ 69007 h 2496170"/>
                    <a:gd name="connsiteX33-425" fmla="*/ 1028927 w 2237013"/>
                    <a:gd name="connsiteY33-426" fmla="*/ 39510 h 2496170"/>
                    <a:gd name="connsiteX34-427" fmla="*/ 1083707 w 2237013"/>
                    <a:gd name="connsiteY34-428" fmla="*/ 22655 h 2496170"/>
                    <a:gd name="connsiteX35-429" fmla="*/ 1092134 w 2237013"/>
                    <a:gd name="connsiteY35-430" fmla="*/ 22655 h 2496170"/>
                    <a:gd name="connsiteX36-431" fmla="*/ 1134273 w 2237013"/>
                    <a:gd name="connsiteY36-432" fmla="*/ 94290 h 2496170"/>
                    <a:gd name="connsiteX37-433" fmla="*/ 1226977 w 2237013"/>
                    <a:gd name="connsiteY37-434" fmla="*/ 128001 h 2496170"/>
                    <a:gd name="connsiteX38-435" fmla="*/ 1294398 w 2237013"/>
                    <a:gd name="connsiteY38-436" fmla="*/ 161711 h 2496170"/>
                    <a:gd name="connsiteX39-437" fmla="*/ 1290184 w 2237013"/>
                    <a:gd name="connsiteY39-438" fmla="*/ 262843 h 2496170"/>
                    <a:gd name="connsiteX40-439" fmla="*/ 1311253 w 2237013"/>
                    <a:gd name="connsiteY40-440" fmla="*/ 317623 h 2496170"/>
                    <a:gd name="connsiteX41-441" fmla="*/ 1441882 w 2237013"/>
                    <a:gd name="connsiteY41-442" fmla="*/ 355547 h 2496170"/>
                    <a:gd name="connsiteX42-443" fmla="*/ 1505089 w 2237013"/>
                    <a:gd name="connsiteY42-444" fmla="*/ 304981 h 2496170"/>
                    <a:gd name="connsiteX43-445" fmla="*/ 1593579 w 2237013"/>
                    <a:gd name="connsiteY43-446" fmla="*/ 347120 h 2496170"/>
                    <a:gd name="connsiteX44-447" fmla="*/ 1698925 w 2237013"/>
                    <a:gd name="connsiteY44-448" fmla="*/ 363975 h 2496170"/>
                    <a:gd name="connsiteX45-449" fmla="*/ 1757919 w 2237013"/>
                    <a:gd name="connsiteY45-450" fmla="*/ 385044 h 2496170"/>
                    <a:gd name="connsiteX46-451" fmla="*/ 1816912 w 2237013"/>
                    <a:gd name="connsiteY46-452" fmla="*/ 427182 h 2496170"/>
                    <a:gd name="connsiteX47-453" fmla="*/ 1896975 w 2237013"/>
                    <a:gd name="connsiteY47-454" fmla="*/ 465107 h 2496170"/>
                    <a:gd name="connsiteX48-455" fmla="*/ 1951755 w 2237013"/>
                    <a:gd name="connsiteY48-456" fmla="*/ 444038 h 2496170"/>
                    <a:gd name="connsiteX49-457" fmla="*/ 2095025 w 2237013"/>
                    <a:gd name="connsiteY49-458" fmla="*/ 553597 h 2496170"/>
                    <a:gd name="connsiteX50-459" fmla="*/ 2158232 w 2237013"/>
                    <a:gd name="connsiteY50-460" fmla="*/ 591521 h 2496170"/>
                    <a:gd name="connsiteX51-461" fmla="*/ 2234081 w 2237013"/>
                    <a:gd name="connsiteY51-462" fmla="*/ 612591 h 2496170"/>
                    <a:gd name="connsiteX52-463" fmla="*/ 2221439 w 2237013"/>
                    <a:gd name="connsiteY52-464" fmla="*/ 688439 h 2496170"/>
                    <a:gd name="connsiteX53-465" fmla="*/ 2221439 w 2237013"/>
                    <a:gd name="connsiteY53-466" fmla="*/ 709508 h 2496170"/>
                    <a:gd name="connsiteX54-467" fmla="*/ 2166660 w 2237013"/>
                    <a:gd name="connsiteY54-468" fmla="*/ 717936 h 2496170"/>
                    <a:gd name="connsiteX55-469" fmla="*/ 2099238 w 2237013"/>
                    <a:gd name="connsiteY55-470" fmla="*/ 760074 h 2496170"/>
                    <a:gd name="connsiteX56-471" fmla="*/ 2010748 w 2237013"/>
                    <a:gd name="connsiteY56-472" fmla="*/ 764288 h 2496170"/>
                    <a:gd name="connsiteX57-473" fmla="*/ 1939113 w 2237013"/>
                    <a:gd name="connsiteY57-474" fmla="*/ 785357 h 2496170"/>
                    <a:gd name="connsiteX58-475" fmla="*/ 1955968 w 2237013"/>
                    <a:gd name="connsiteY58-476" fmla="*/ 873848 h 2496170"/>
                    <a:gd name="connsiteX59-477" fmla="*/ 1977038 w 2237013"/>
                    <a:gd name="connsiteY59-478" fmla="*/ 937055 h 2496170"/>
                    <a:gd name="connsiteX60-479" fmla="*/ 2040245 w 2237013"/>
                    <a:gd name="connsiteY60-480" fmla="*/ 1012904 h 2496170"/>
                    <a:gd name="connsiteX61-481" fmla="*/ 2065528 w 2237013"/>
                    <a:gd name="connsiteY61-482" fmla="*/ 1076111 h 2496170"/>
                    <a:gd name="connsiteX62-483" fmla="*/ 2065528 w 2237013"/>
                    <a:gd name="connsiteY62-484" fmla="*/ 1135105 h 2496170"/>
                    <a:gd name="connsiteX63-485" fmla="*/ 2052886 w 2237013"/>
                    <a:gd name="connsiteY63-486" fmla="*/ 1198312 h 2496170"/>
                    <a:gd name="connsiteX64-487" fmla="*/ 2027603 w 2237013"/>
                    <a:gd name="connsiteY64-488" fmla="*/ 1215167 h 2496170"/>
                    <a:gd name="connsiteX65-489" fmla="*/ 1993893 w 2237013"/>
                    <a:gd name="connsiteY65-490" fmla="*/ 1219381 h 2496170"/>
                    <a:gd name="connsiteX66-491" fmla="*/ 1951755 w 2237013"/>
                    <a:gd name="connsiteY66-492" fmla="*/ 1160388 h 2496170"/>
                    <a:gd name="connsiteX67-493" fmla="*/ 1909616 w 2237013"/>
                    <a:gd name="connsiteY67-494" fmla="*/ 1080325 h 2496170"/>
                    <a:gd name="connsiteX68-495" fmla="*/ 1859050 w 2237013"/>
                    <a:gd name="connsiteY68-496" fmla="*/ 1067684 h 2496170"/>
                    <a:gd name="connsiteX69-497" fmla="*/ 1837981 w 2237013"/>
                    <a:gd name="connsiteY69-498" fmla="*/ 1063470 h 2496170"/>
                    <a:gd name="connsiteX70-499" fmla="*/ 1800057 w 2237013"/>
                    <a:gd name="connsiteY70-500" fmla="*/ 1029759 h 2496170"/>
                    <a:gd name="connsiteX71-501" fmla="*/ 1770560 w 2237013"/>
                    <a:gd name="connsiteY71-502" fmla="*/ 1046614 h 2496170"/>
                    <a:gd name="connsiteX72-503" fmla="*/ 1724208 w 2237013"/>
                    <a:gd name="connsiteY72-504" fmla="*/ 1088753 h 2496170"/>
                    <a:gd name="connsiteX73-505" fmla="*/ 1656787 w 2237013"/>
                    <a:gd name="connsiteY73-506" fmla="*/ 1139319 h 2496170"/>
                    <a:gd name="connsiteX74-507" fmla="*/ 1623076 w 2237013"/>
                    <a:gd name="connsiteY74-508" fmla="*/ 1101394 h 2496170"/>
                    <a:gd name="connsiteX75-509" fmla="*/ 1606221 w 2237013"/>
                    <a:gd name="connsiteY75-510" fmla="*/ 1160388 h 2496170"/>
                    <a:gd name="connsiteX76-511" fmla="*/ 1547227 w 2237013"/>
                    <a:gd name="connsiteY76-512" fmla="*/ 1126677 h 2496170"/>
                    <a:gd name="connsiteX77-513" fmla="*/ 1509303 w 2237013"/>
                    <a:gd name="connsiteY77-514" fmla="*/ 1130891 h 2496170"/>
                    <a:gd name="connsiteX78-515" fmla="*/ 1488234 w 2237013"/>
                    <a:gd name="connsiteY78-516" fmla="*/ 1164602 h 2496170"/>
                    <a:gd name="connsiteX79-517" fmla="*/ 1513517 w 2237013"/>
                    <a:gd name="connsiteY79-518" fmla="*/ 1215167 h 2496170"/>
                    <a:gd name="connsiteX80-519" fmla="*/ 1564083 w 2237013"/>
                    <a:gd name="connsiteY80-520" fmla="*/ 1223595 h 2496170"/>
                    <a:gd name="connsiteX81-521" fmla="*/ 1572510 w 2237013"/>
                    <a:gd name="connsiteY81-522" fmla="*/ 1282589 h 2496170"/>
                    <a:gd name="connsiteX82-523" fmla="*/ 1551441 w 2237013"/>
                    <a:gd name="connsiteY82-524" fmla="*/ 1286802 h 2496170"/>
                    <a:gd name="connsiteX83-525" fmla="*/ 1441882 w 2237013"/>
                    <a:gd name="connsiteY83-526" fmla="*/ 1299444 h 2496170"/>
                    <a:gd name="connsiteX84-527" fmla="*/ 1408171 w 2237013"/>
                    <a:gd name="connsiteY84-528" fmla="*/ 1307872 h 2496170"/>
                    <a:gd name="connsiteX85-529" fmla="*/ 1374461 w 2237013"/>
                    <a:gd name="connsiteY85-530" fmla="*/ 1362651 h 2496170"/>
                    <a:gd name="connsiteX86-531" fmla="*/ 1315467 w 2237013"/>
                    <a:gd name="connsiteY86-532" fmla="*/ 1366865 h 2496170"/>
                    <a:gd name="connsiteX87-533" fmla="*/ 1252260 w 2237013"/>
                    <a:gd name="connsiteY87-534" fmla="*/ 1333155 h 2496170"/>
                    <a:gd name="connsiteX88-535" fmla="*/ 1222763 w 2237013"/>
                    <a:gd name="connsiteY88-536" fmla="*/ 1358438 h 2496170"/>
                    <a:gd name="connsiteX89-537" fmla="*/ 1189052 w 2237013"/>
                    <a:gd name="connsiteY89-538" fmla="*/ 1328941 h 2496170"/>
                    <a:gd name="connsiteX90-539" fmla="*/ 1151128 w 2237013"/>
                    <a:gd name="connsiteY90-540" fmla="*/ 1366865 h 2496170"/>
                    <a:gd name="connsiteX91-541" fmla="*/ 1113203 w 2237013"/>
                    <a:gd name="connsiteY91-542" fmla="*/ 1404790 h 2496170"/>
                    <a:gd name="connsiteX92-543" fmla="*/ 1134273 w 2237013"/>
                    <a:gd name="connsiteY92-544" fmla="*/ 1484852 h 2496170"/>
                    <a:gd name="connsiteX93-545" fmla="*/ 1167983 w 2237013"/>
                    <a:gd name="connsiteY93-546" fmla="*/ 1505921 h 2496170"/>
                    <a:gd name="connsiteX94-547" fmla="*/ 1239618 w 2237013"/>
                    <a:gd name="connsiteY94-548" fmla="*/ 1497494 h 2496170"/>
                    <a:gd name="connsiteX95-549" fmla="*/ 1277543 w 2237013"/>
                    <a:gd name="connsiteY95-550" fmla="*/ 1518563 h 2496170"/>
                    <a:gd name="connsiteX96-551" fmla="*/ 1277543 w 2237013"/>
                    <a:gd name="connsiteY96-552" fmla="*/ 1543846 h 2496170"/>
                    <a:gd name="connsiteX97-553" fmla="*/ 1222763 w 2237013"/>
                    <a:gd name="connsiteY97-554" fmla="*/ 1632336 h 2496170"/>
                    <a:gd name="connsiteX98-555" fmla="*/ 1197480 w 2237013"/>
                    <a:gd name="connsiteY98-556" fmla="*/ 1695544 h 2496170"/>
                    <a:gd name="connsiteX99-557" fmla="*/ 1314287 w 2237013"/>
                    <a:gd name="connsiteY99-558" fmla="*/ 1805640 h 2496170"/>
                    <a:gd name="connsiteX100-559" fmla="*/ 1252707 w 2237013"/>
                    <a:gd name="connsiteY100-560" fmla="*/ 1855740 h 2496170"/>
                    <a:gd name="connsiteX101-561" fmla="*/ 1239618 w 2237013"/>
                    <a:gd name="connsiteY101-562" fmla="*/ 1889379 h 2496170"/>
                    <a:gd name="connsiteX102-563" fmla="*/ 1294398 w 2237013"/>
                    <a:gd name="connsiteY102-564" fmla="*/ 1906235 h 2496170"/>
                    <a:gd name="connsiteX103-565" fmla="*/ 1344964 w 2237013"/>
                    <a:gd name="connsiteY103-566" fmla="*/ 1956801 h 2496170"/>
                    <a:gd name="connsiteX104-567" fmla="*/ 1366033 w 2237013"/>
                    <a:gd name="connsiteY104-568" fmla="*/ 1986297 h 2496170"/>
                    <a:gd name="connsiteX105-569" fmla="*/ 1450309 w 2237013"/>
                    <a:gd name="connsiteY105-570" fmla="*/ 1994725 h 2496170"/>
                    <a:gd name="connsiteX106-571" fmla="*/ 1492448 w 2237013"/>
                    <a:gd name="connsiteY106-572" fmla="*/ 1982084 h 2496170"/>
                    <a:gd name="connsiteX107-573" fmla="*/ 1517731 w 2237013"/>
                    <a:gd name="connsiteY107-574" fmla="*/ 2036863 h 2496170"/>
                    <a:gd name="connsiteX108-575" fmla="*/ 1509303 w 2237013"/>
                    <a:gd name="connsiteY108-576" fmla="*/ 2079002 h 2496170"/>
                    <a:gd name="connsiteX109-577" fmla="*/ 1437668 w 2237013"/>
                    <a:gd name="connsiteY109-578" fmla="*/ 2116926 h 2496170"/>
                    <a:gd name="connsiteX110-579" fmla="*/ 1387102 w 2237013"/>
                    <a:gd name="connsiteY110-580" fmla="*/ 2150637 h 2496170"/>
                    <a:gd name="connsiteX111-581" fmla="*/ 1370247 w 2237013"/>
                    <a:gd name="connsiteY111-582" fmla="*/ 2137995 h 2496170"/>
                    <a:gd name="connsiteX112-583" fmla="*/ 1307039 w 2237013"/>
                    <a:gd name="connsiteY112-584" fmla="*/ 2146423 h 2496170"/>
                    <a:gd name="connsiteX113-585" fmla="*/ 1281756 w 2237013"/>
                    <a:gd name="connsiteY113-586" fmla="*/ 2175920 h 2496170"/>
                    <a:gd name="connsiteX114-587" fmla="*/ 1248046 w 2237013"/>
                    <a:gd name="connsiteY114-588" fmla="*/ 2222272 h 2496170"/>
                    <a:gd name="connsiteX115-589" fmla="*/ 1193266 w 2237013"/>
                    <a:gd name="connsiteY115-590" fmla="*/ 2234913 h 2496170"/>
                    <a:gd name="connsiteX116-591" fmla="*/ 1151128 w 2237013"/>
                    <a:gd name="connsiteY116-592" fmla="*/ 2218058 h 2496170"/>
                    <a:gd name="connsiteX117-593" fmla="*/ 1125845 w 2237013"/>
                    <a:gd name="connsiteY117-594" fmla="*/ 2247555 h 2496170"/>
                    <a:gd name="connsiteX118-595" fmla="*/ 1117417 w 2237013"/>
                    <a:gd name="connsiteY118-596" fmla="*/ 2277051 h 2496170"/>
                    <a:gd name="connsiteX119-597" fmla="*/ 1049996 w 2237013"/>
                    <a:gd name="connsiteY119-598" fmla="*/ 2213844 h 2496170"/>
                    <a:gd name="connsiteX120-599" fmla="*/ 1028927 w 2237013"/>
                    <a:gd name="connsiteY120-600" fmla="*/ 2255982 h 2496170"/>
                    <a:gd name="connsiteX121-601" fmla="*/ 995216 w 2237013"/>
                    <a:gd name="connsiteY121-602" fmla="*/ 2222272 h 2496170"/>
                    <a:gd name="connsiteX122-603" fmla="*/ 932009 w 2237013"/>
                    <a:gd name="connsiteY122-604" fmla="*/ 2272838 h 2496170"/>
                    <a:gd name="connsiteX123-605" fmla="*/ 889871 w 2237013"/>
                    <a:gd name="connsiteY123-606" fmla="*/ 2239127 h 2496170"/>
                    <a:gd name="connsiteX124-607" fmla="*/ 843519 w 2237013"/>
                    <a:gd name="connsiteY124-608" fmla="*/ 2222272 h 2496170"/>
                    <a:gd name="connsiteX125-609" fmla="*/ 784525 w 2237013"/>
                    <a:gd name="connsiteY125-610" fmla="*/ 2268624 h 2496170"/>
                    <a:gd name="connsiteX126-611" fmla="*/ 717104 w 2237013"/>
                    <a:gd name="connsiteY126-612" fmla="*/ 2255982 h 2496170"/>
                    <a:gd name="connsiteX127-613" fmla="*/ 704462 w 2237013"/>
                    <a:gd name="connsiteY127-614" fmla="*/ 2243341 h 2496170"/>
                    <a:gd name="connsiteX128-615" fmla="*/ 679179 w 2237013"/>
                    <a:gd name="connsiteY128-616" fmla="*/ 2302334 h 2496170"/>
                    <a:gd name="connsiteX129-617" fmla="*/ 700249 w 2237013"/>
                    <a:gd name="connsiteY129-618" fmla="*/ 2361328 h 2496170"/>
                    <a:gd name="connsiteX130-619" fmla="*/ 717104 w 2237013"/>
                    <a:gd name="connsiteY130-620" fmla="*/ 2403466 h 2496170"/>
                    <a:gd name="connsiteX131-621" fmla="*/ 700249 w 2237013"/>
                    <a:gd name="connsiteY131-622" fmla="*/ 2432963 h 2496170"/>
                    <a:gd name="connsiteX132-623" fmla="*/ 712890 w 2237013"/>
                    <a:gd name="connsiteY132-624" fmla="*/ 2470887 h 2496170"/>
                    <a:gd name="connsiteX133-625" fmla="*/ 687607 w 2237013"/>
                    <a:gd name="connsiteY133-626" fmla="*/ 2496170 h 2496170"/>
                    <a:gd name="connsiteX134-627" fmla="*/ 649683 w 2237013"/>
                    <a:gd name="connsiteY134-628" fmla="*/ 2470887 h 2496170"/>
                    <a:gd name="connsiteX135-629" fmla="*/ 586475 w 2237013"/>
                    <a:gd name="connsiteY135-630" fmla="*/ 2466673 h 2496170"/>
                    <a:gd name="connsiteX136-631" fmla="*/ 582262 w 2237013"/>
                    <a:gd name="connsiteY136-632" fmla="*/ 2386611 h 2496170"/>
                    <a:gd name="connsiteX137-633" fmla="*/ 535909 w 2237013"/>
                    <a:gd name="connsiteY137-634" fmla="*/ 2390825 h 2496170"/>
                    <a:gd name="connsiteX138-635" fmla="*/ 468488 w 2237013"/>
                    <a:gd name="connsiteY138-636" fmla="*/ 2411894 h 2496170"/>
                    <a:gd name="connsiteX139-637" fmla="*/ 409495 w 2237013"/>
                    <a:gd name="connsiteY139-638" fmla="*/ 2411894 h 2496170"/>
                    <a:gd name="connsiteX140-639" fmla="*/ 375784 w 2237013"/>
                    <a:gd name="connsiteY140-640" fmla="*/ 2378183 h 2496170"/>
                    <a:gd name="connsiteX141-641" fmla="*/ 367356 w 2237013"/>
                    <a:gd name="connsiteY141-642" fmla="*/ 2327617 h 2496170"/>
                    <a:gd name="connsiteX142-643" fmla="*/ 367356 w 2237013"/>
                    <a:gd name="connsiteY142-644" fmla="*/ 2298120 h 2496170"/>
                    <a:gd name="connsiteX143-645" fmla="*/ 329432 w 2237013"/>
                    <a:gd name="connsiteY143-646" fmla="*/ 2281265 h 2496170"/>
                    <a:gd name="connsiteX144-647" fmla="*/ 270438 w 2237013"/>
                    <a:gd name="connsiteY144-648" fmla="*/ 2277051 h 2496170"/>
                    <a:gd name="connsiteX145-649" fmla="*/ 245156 w 2237013"/>
                    <a:gd name="connsiteY145-650" fmla="*/ 2264410 h 2496170"/>
                    <a:gd name="connsiteX146-651" fmla="*/ 228300 w 2237013"/>
                    <a:gd name="connsiteY146-652" fmla="*/ 2251768 h 2496170"/>
                    <a:gd name="connsiteX147-653" fmla="*/ 278866 w 2237013"/>
                    <a:gd name="connsiteY147-654" fmla="*/ 2180133 h 2496170"/>
                    <a:gd name="connsiteX148-655" fmla="*/ 274652 w 2237013"/>
                    <a:gd name="connsiteY148-656" fmla="*/ 2142209 h 2496170"/>
                    <a:gd name="connsiteX149-657" fmla="*/ 308363 w 2237013"/>
                    <a:gd name="connsiteY149-658" fmla="*/ 2104285 h 2496170"/>
                    <a:gd name="connsiteX150-659" fmla="*/ 262011 w 2237013"/>
                    <a:gd name="connsiteY150-660" fmla="*/ 2091643 h 2496170"/>
                    <a:gd name="connsiteX151-661" fmla="*/ 224086 w 2237013"/>
                    <a:gd name="connsiteY151-662" fmla="*/ 2070574 h 2496170"/>
                    <a:gd name="connsiteX152-663" fmla="*/ 203017 w 2237013"/>
                    <a:gd name="connsiteY152-664" fmla="*/ 1986297 h 2496170"/>
                    <a:gd name="connsiteX153-665" fmla="*/ 190376 w 2237013"/>
                    <a:gd name="connsiteY153-666" fmla="*/ 1944159 h 2496170"/>
                    <a:gd name="connsiteX154-667" fmla="*/ 190376 w 2237013"/>
                    <a:gd name="connsiteY154-668" fmla="*/ 1893593 h 2496170"/>
                    <a:gd name="connsiteX155-669" fmla="*/ 114527 w 2237013"/>
                    <a:gd name="connsiteY155-670" fmla="*/ 1889379 h 2496170"/>
                    <a:gd name="connsiteX156-671" fmla="*/ 38678 w 2237013"/>
                    <a:gd name="connsiteY156-672" fmla="*/ 1897807 h 2496170"/>
                    <a:gd name="connsiteX157-673" fmla="*/ 754 w 2237013"/>
                    <a:gd name="connsiteY157-674" fmla="*/ 1902021 h 2496170"/>
                    <a:gd name="connsiteX158-675" fmla="*/ 13395 w 2237013"/>
                    <a:gd name="connsiteY158-676" fmla="*/ 1847241 h 2496170"/>
                    <a:gd name="connsiteX159-677" fmla="*/ 13395 w 2237013"/>
                    <a:gd name="connsiteY159-678" fmla="*/ 1809317 h 2496170"/>
                    <a:gd name="connsiteX160-679" fmla="*/ 754 w 2237013"/>
                    <a:gd name="connsiteY160-680" fmla="*/ 1779820 h 2496170"/>
                    <a:gd name="connsiteX161-681" fmla="*/ 21823 w 2237013"/>
                    <a:gd name="connsiteY161-682" fmla="*/ 1733468 h 2496170"/>
                    <a:gd name="connsiteX162-683" fmla="*/ 30250 w 2237013"/>
                    <a:gd name="connsiteY162-684" fmla="*/ 1716613 h 2496170"/>
                    <a:gd name="connsiteX163-685" fmla="*/ 42892 w 2237013"/>
                    <a:gd name="connsiteY163-686" fmla="*/ 1661833 h 2496170"/>
                    <a:gd name="connsiteX164-687" fmla="*/ 80816 w 2237013"/>
                    <a:gd name="connsiteY164-688" fmla="*/ 1640764 h 2496170"/>
                    <a:gd name="connsiteX165-689" fmla="*/ 122955 w 2237013"/>
                    <a:gd name="connsiteY165-690" fmla="*/ 1619695 h 2496170"/>
                    <a:gd name="connsiteX166-691" fmla="*/ 139810 w 2237013"/>
                    <a:gd name="connsiteY166-692" fmla="*/ 1573343 h 2496170"/>
                    <a:gd name="connsiteX167-693" fmla="*/ 160879 w 2237013"/>
                    <a:gd name="connsiteY167-694" fmla="*/ 1581770 h 2496170"/>
                    <a:gd name="connsiteX168-695" fmla="*/ 181948 w 2237013"/>
                    <a:gd name="connsiteY168-696" fmla="*/ 1569129 h 2496170"/>
                    <a:gd name="connsiteX169-697" fmla="*/ 215659 w 2237013"/>
                    <a:gd name="connsiteY169-698" fmla="*/ 1535418 h 2496170"/>
                    <a:gd name="connsiteX170-699" fmla="*/ 232514 w 2237013"/>
                    <a:gd name="connsiteY170-700" fmla="*/ 1543846 h 2496170"/>
                    <a:gd name="connsiteX171-701" fmla="*/ 215659 w 2237013"/>
                    <a:gd name="connsiteY171-702" fmla="*/ 1501708 h 2496170"/>
                    <a:gd name="connsiteX172-703" fmla="*/ 245156 w 2237013"/>
                    <a:gd name="connsiteY172-704" fmla="*/ 1476425 h 2496170"/>
                    <a:gd name="connsiteX173-705" fmla="*/ 257797 w 2237013"/>
                    <a:gd name="connsiteY173-706" fmla="*/ 1404790 h 2496170"/>
                    <a:gd name="connsiteX174-707" fmla="*/ 262011 w 2237013"/>
                    <a:gd name="connsiteY174-708" fmla="*/ 1324727 h 2496170"/>
                    <a:gd name="connsiteX175-709" fmla="*/ 266225 w 2237013"/>
                    <a:gd name="connsiteY175-710" fmla="*/ 1240450 h 2496170"/>
                    <a:gd name="connsiteX176-711" fmla="*/ 253583 w 2237013"/>
                    <a:gd name="connsiteY176-712" fmla="*/ 1223595 h 2496170"/>
                    <a:gd name="connsiteX177-713" fmla="*/ 203017 w 2237013"/>
                    <a:gd name="connsiteY177-714" fmla="*/ 1227809 h 2496170"/>
                    <a:gd name="connsiteX178-715" fmla="*/ 194590 w 2237013"/>
                    <a:gd name="connsiteY178-716" fmla="*/ 1164602 h 2496170"/>
                    <a:gd name="connsiteX179" fmla="*/ 169307 w 2237013"/>
                    <a:gd name="connsiteY179" fmla="*/ 1109822 h 2496170"/>
                    <a:gd name="connsiteX0-717" fmla="*/ 169307 w 2237013"/>
                    <a:gd name="connsiteY0-718" fmla="*/ 1109822 h 2496170"/>
                    <a:gd name="connsiteX1-719" fmla="*/ 207231 w 2237013"/>
                    <a:gd name="connsiteY1-720" fmla="*/ 1071897 h 2496170"/>
                    <a:gd name="connsiteX2-721" fmla="*/ 240942 w 2237013"/>
                    <a:gd name="connsiteY2-722" fmla="*/ 1101394 h 2496170"/>
                    <a:gd name="connsiteX3-723" fmla="*/ 278866 w 2237013"/>
                    <a:gd name="connsiteY3-724" fmla="*/ 1105608 h 2496170"/>
                    <a:gd name="connsiteX4-725" fmla="*/ 295721 w 2237013"/>
                    <a:gd name="connsiteY4-726" fmla="*/ 1000262 h 2496170"/>
                    <a:gd name="connsiteX5-727" fmla="*/ 304149 w 2237013"/>
                    <a:gd name="connsiteY5-728" fmla="*/ 958124 h 2496170"/>
                    <a:gd name="connsiteX6-729" fmla="*/ 337860 w 2237013"/>
                    <a:gd name="connsiteY6-730" fmla="*/ 983407 h 2496170"/>
                    <a:gd name="connsiteX7-731" fmla="*/ 358929 w 2237013"/>
                    <a:gd name="connsiteY7-732" fmla="*/ 911772 h 2496170"/>
                    <a:gd name="connsiteX8-733" fmla="*/ 392639 w 2237013"/>
                    <a:gd name="connsiteY8-734" fmla="*/ 760074 h 2496170"/>
                    <a:gd name="connsiteX9-735" fmla="*/ 354715 w 2237013"/>
                    <a:gd name="connsiteY9-736" fmla="*/ 562025 h 2496170"/>
                    <a:gd name="connsiteX10-737" fmla="*/ 358929 w 2237013"/>
                    <a:gd name="connsiteY10-738" fmla="*/ 494603 h 2496170"/>
                    <a:gd name="connsiteX11-739" fmla="*/ 295721 w 2237013"/>
                    <a:gd name="connsiteY11-740" fmla="*/ 376616 h 2496170"/>
                    <a:gd name="connsiteX12-741" fmla="*/ 240942 w 2237013"/>
                    <a:gd name="connsiteY12-742" fmla="*/ 292340 h 2496170"/>
                    <a:gd name="connsiteX13-743" fmla="*/ 173520 w 2237013"/>
                    <a:gd name="connsiteY13-744" fmla="*/ 212277 h 2496170"/>
                    <a:gd name="connsiteX14-745" fmla="*/ 224086 w 2237013"/>
                    <a:gd name="connsiteY14-746" fmla="*/ 128001 h 2496170"/>
                    <a:gd name="connsiteX15-747" fmla="*/ 240942 w 2237013"/>
                    <a:gd name="connsiteY15-748" fmla="*/ 69007 h 2496170"/>
                    <a:gd name="connsiteX16-749" fmla="*/ 219873 w 2237013"/>
                    <a:gd name="connsiteY16-750" fmla="*/ 10014 h 2496170"/>
                    <a:gd name="connsiteX17-751" fmla="*/ 337860 w 2237013"/>
                    <a:gd name="connsiteY17-752" fmla="*/ 5800 h 2496170"/>
                    <a:gd name="connsiteX18-753" fmla="*/ 405281 w 2237013"/>
                    <a:gd name="connsiteY18-754" fmla="*/ 69007 h 2496170"/>
                    <a:gd name="connsiteX19-755" fmla="*/ 455847 w 2237013"/>
                    <a:gd name="connsiteY19-756" fmla="*/ 174353 h 2496170"/>
                    <a:gd name="connsiteX20-757" fmla="*/ 590689 w 2237013"/>
                    <a:gd name="connsiteY20-758" fmla="*/ 237560 h 2496170"/>
                    <a:gd name="connsiteX21-759" fmla="*/ 674966 w 2237013"/>
                    <a:gd name="connsiteY21-760" fmla="*/ 271271 h 2496170"/>
                    <a:gd name="connsiteX22-761" fmla="*/ 691821 w 2237013"/>
                    <a:gd name="connsiteY22-762" fmla="*/ 300767 h 2496170"/>
                    <a:gd name="connsiteX23-763" fmla="*/ 746601 w 2237013"/>
                    <a:gd name="connsiteY23-764" fmla="*/ 283912 h 2496170"/>
                    <a:gd name="connsiteX24-765" fmla="*/ 763456 w 2237013"/>
                    <a:gd name="connsiteY24-766" fmla="*/ 237560 h 2496170"/>
                    <a:gd name="connsiteX25-767" fmla="*/ 771884 w 2237013"/>
                    <a:gd name="connsiteY25-768" fmla="*/ 212277 h 2496170"/>
                    <a:gd name="connsiteX26-769" fmla="*/ 856160 w 2237013"/>
                    <a:gd name="connsiteY26-770" fmla="*/ 191208 h 2496170"/>
                    <a:gd name="connsiteX27-771" fmla="*/ 885657 w 2237013"/>
                    <a:gd name="connsiteY27-772" fmla="*/ 140642 h 2496170"/>
                    <a:gd name="connsiteX28-773" fmla="*/ 898298 w 2237013"/>
                    <a:gd name="connsiteY28-774" fmla="*/ 182780 h 2496170"/>
                    <a:gd name="connsiteX29-775" fmla="*/ 919368 w 2237013"/>
                    <a:gd name="connsiteY29-776" fmla="*/ 203849 h 2496170"/>
                    <a:gd name="connsiteX30-777" fmla="*/ 982575 w 2237013"/>
                    <a:gd name="connsiteY30-778" fmla="*/ 161711 h 2496170"/>
                    <a:gd name="connsiteX31-779" fmla="*/ 991003 w 2237013"/>
                    <a:gd name="connsiteY31-780" fmla="*/ 115359 h 2496170"/>
                    <a:gd name="connsiteX32-781" fmla="*/ 1003644 w 2237013"/>
                    <a:gd name="connsiteY32-782" fmla="*/ 69007 h 2496170"/>
                    <a:gd name="connsiteX33-783" fmla="*/ 1028927 w 2237013"/>
                    <a:gd name="connsiteY33-784" fmla="*/ 39510 h 2496170"/>
                    <a:gd name="connsiteX34-785" fmla="*/ 1083707 w 2237013"/>
                    <a:gd name="connsiteY34-786" fmla="*/ 22655 h 2496170"/>
                    <a:gd name="connsiteX35-787" fmla="*/ 1092134 w 2237013"/>
                    <a:gd name="connsiteY35-788" fmla="*/ 22655 h 2496170"/>
                    <a:gd name="connsiteX36-789" fmla="*/ 1134273 w 2237013"/>
                    <a:gd name="connsiteY36-790" fmla="*/ 94290 h 2496170"/>
                    <a:gd name="connsiteX37-791" fmla="*/ 1226977 w 2237013"/>
                    <a:gd name="connsiteY37-792" fmla="*/ 128001 h 2496170"/>
                    <a:gd name="connsiteX38-793" fmla="*/ 1294398 w 2237013"/>
                    <a:gd name="connsiteY38-794" fmla="*/ 161711 h 2496170"/>
                    <a:gd name="connsiteX39-795" fmla="*/ 1290184 w 2237013"/>
                    <a:gd name="connsiteY39-796" fmla="*/ 262843 h 2496170"/>
                    <a:gd name="connsiteX40-797" fmla="*/ 1311253 w 2237013"/>
                    <a:gd name="connsiteY40-798" fmla="*/ 317623 h 2496170"/>
                    <a:gd name="connsiteX41-799" fmla="*/ 1441882 w 2237013"/>
                    <a:gd name="connsiteY41-800" fmla="*/ 355547 h 2496170"/>
                    <a:gd name="connsiteX42-801" fmla="*/ 1505089 w 2237013"/>
                    <a:gd name="connsiteY42-802" fmla="*/ 304981 h 2496170"/>
                    <a:gd name="connsiteX43-803" fmla="*/ 1593579 w 2237013"/>
                    <a:gd name="connsiteY43-804" fmla="*/ 347120 h 2496170"/>
                    <a:gd name="connsiteX44-805" fmla="*/ 1698925 w 2237013"/>
                    <a:gd name="connsiteY44-806" fmla="*/ 363975 h 2496170"/>
                    <a:gd name="connsiteX45-807" fmla="*/ 1757919 w 2237013"/>
                    <a:gd name="connsiteY45-808" fmla="*/ 385044 h 2496170"/>
                    <a:gd name="connsiteX46-809" fmla="*/ 1816912 w 2237013"/>
                    <a:gd name="connsiteY46-810" fmla="*/ 427182 h 2496170"/>
                    <a:gd name="connsiteX47-811" fmla="*/ 1896975 w 2237013"/>
                    <a:gd name="connsiteY47-812" fmla="*/ 465107 h 2496170"/>
                    <a:gd name="connsiteX48-813" fmla="*/ 1951755 w 2237013"/>
                    <a:gd name="connsiteY48-814" fmla="*/ 444038 h 2496170"/>
                    <a:gd name="connsiteX49-815" fmla="*/ 2095025 w 2237013"/>
                    <a:gd name="connsiteY49-816" fmla="*/ 553597 h 2496170"/>
                    <a:gd name="connsiteX50-817" fmla="*/ 2158232 w 2237013"/>
                    <a:gd name="connsiteY50-818" fmla="*/ 591521 h 2496170"/>
                    <a:gd name="connsiteX51-819" fmla="*/ 2234081 w 2237013"/>
                    <a:gd name="connsiteY51-820" fmla="*/ 612591 h 2496170"/>
                    <a:gd name="connsiteX52-821" fmla="*/ 2221439 w 2237013"/>
                    <a:gd name="connsiteY52-822" fmla="*/ 688439 h 2496170"/>
                    <a:gd name="connsiteX53-823" fmla="*/ 2221439 w 2237013"/>
                    <a:gd name="connsiteY53-824" fmla="*/ 709508 h 2496170"/>
                    <a:gd name="connsiteX54-825" fmla="*/ 2166660 w 2237013"/>
                    <a:gd name="connsiteY54-826" fmla="*/ 717936 h 2496170"/>
                    <a:gd name="connsiteX55-827" fmla="*/ 2099238 w 2237013"/>
                    <a:gd name="connsiteY55-828" fmla="*/ 760074 h 2496170"/>
                    <a:gd name="connsiteX56-829" fmla="*/ 2010748 w 2237013"/>
                    <a:gd name="connsiteY56-830" fmla="*/ 764288 h 2496170"/>
                    <a:gd name="connsiteX57-831" fmla="*/ 1939113 w 2237013"/>
                    <a:gd name="connsiteY57-832" fmla="*/ 785357 h 2496170"/>
                    <a:gd name="connsiteX58-833" fmla="*/ 1955968 w 2237013"/>
                    <a:gd name="connsiteY58-834" fmla="*/ 873848 h 2496170"/>
                    <a:gd name="connsiteX59-835" fmla="*/ 1977038 w 2237013"/>
                    <a:gd name="connsiteY59-836" fmla="*/ 937055 h 2496170"/>
                    <a:gd name="connsiteX60-837" fmla="*/ 2040245 w 2237013"/>
                    <a:gd name="connsiteY60-838" fmla="*/ 1012904 h 2496170"/>
                    <a:gd name="connsiteX61-839" fmla="*/ 2065528 w 2237013"/>
                    <a:gd name="connsiteY61-840" fmla="*/ 1076111 h 2496170"/>
                    <a:gd name="connsiteX62-841" fmla="*/ 2065528 w 2237013"/>
                    <a:gd name="connsiteY62-842" fmla="*/ 1135105 h 2496170"/>
                    <a:gd name="connsiteX63-843" fmla="*/ 2052886 w 2237013"/>
                    <a:gd name="connsiteY63-844" fmla="*/ 1198312 h 2496170"/>
                    <a:gd name="connsiteX64-845" fmla="*/ 2027603 w 2237013"/>
                    <a:gd name="connsiteY64-846" fmla="*/ 1215167 h 2496170"/>
                    <a:gd name="connsiteX65-847" fmla="*/ 1993893 w 2237013"/>
                    <a:gd name="connsiteY65-848" fmla="*/ 1219381 h 2496170"/>
                    <a:gd name="connsiteX66-849" fmla="*/ 1951755 w 2237013"/>
                    <a:gd name="connsiteY66-850" fmla="*/ 1160388 h 2496170"/>
                    <a:gd name="connsiteX67-851" fmla="*/ 1909616 w 2237013"/>
                    <a:gd name="connsiteY67-852" fmla="*/ 1080325 h 2496170"/>
                    <a:gd name="connsiteX68-853" fmla="*/ 1859050 w 2237013"/>
                    <a:gd name="connsiteY68-854" fmla="*/ 1067684 h 2496170"/>
                    <a:gd name="connsiteX69-855" fmla="*/ 1837981 w 2237013"/>
                    <a:gd name="connsiteY69-856" fmla="*/ 1063470 h 2496170"/>
                    <a:gd name="connsiteX70-857" fmla="*/ 1800057 w 2237013"/>
                    <a:gd name="connsiteY70-858" fmla="*/ 1029759 h 2496170"/>
                    <a:gd name="connsiteX71-859" fmla="*/ 1770560 w 2237013"/>
                    <a:gd name="connsiteY71-860" fmla="*/ 1046614 h 2496170"/>
                    <a:gd name="connsiteX72-861" fmla="*/ 1724208 w 2237013"/>
                    <a:gd name="connsiteY72-862" fmla="*/ 1088753 h 2496170"/>
                    <a:gd name="connsiteX73-863" fmla="*/ 1656787 w 2237013"/>
                    <a:gd name="connsiteY73-864" fmla="*/ 1139319 h 2496170"/>
                    <a:gd name="connsiteX74-865" fmla="*/ 1623076 w 2237013"/>
                    <a:gd name="connsiteY74-866" fmla="*/ 1101394 h 2496170"/>
                    <a:gd name="connsiteX75-867" fmla="*/ 1606221 w 2237013"/>
                    <a:gd name="connsiteY75-868" fmla="*/ 1160388 h 2496170"/>
                    <a:gd name="connsiteX76-869" fmla="*/ 1547227 w 2237013"/>
                    <a:gd name="connsiteY76-870" fmla="*/ 1126677 h 2496170"/>
                    <a:gd name="connsiteX77-871" fmla="*/ 1509303 w 2237013"/>
                    <a:gd name="connsiteY77-872" fmla="*/ 1130891 h 2496170"/>
                    <a:gd name="connsiteX78-873" fmla="*/ 1488234 w 2237013"/>
                    <a:gd name="connsiteY78-874" fmla="*/ 1164602 h 2496170"/>
                    <a:gd name="connsiteX79-875" fmla="*/ 1513517 w 2237013"/>
                    <a:gd name="connsiteY79-876" fmla="*/ 1215167 h 2496170"/>
                    <a:gd name="connsiteX80-877" fmla="*/ 1564083 w 2237013"/>
                    <a:gd name="connsiteY80-878" fmla="*/ 1223595 h 2496170"/>
                    <a:gd name="connsiteX81-879" fmla="*/ 1572510 w 2237013"/>
                    <a:gd name="connsiteY81-880" fmla="*/ 1282589 h 2496170"/>
                    <a:gd name="connsiteX82-881" fmla="*/ 1551441 w 2237013"/>
                    <a:gd name="connsiteY82-882" fmla="*/ 1286802 h 2496170"/>
                    <a:gd name="connsiteX83-883" fmla="*/ 1441882 w 2237013"/>
                    <a:gd name="connsiteY83-884" fmla="*/ 1299444 h 2496170"/>
                    <a:gd name="connsiteX84-885" fmla="*/ 1408171 w 2237013"/>
                    <a:gd name="connsiteY84-886" fmla="*/ 1307872 h 2496170"/>
                    <a:gd name="connsiteX85-887" fmla="*/ 1374461 w 2237013"/>
                    <a:gd name="connsiteY85-888" fmla="*/ 1362651 h 2496170"/>
                    <a:gd name="connsiteX86-889" fmla="*/ 1315467 w 2237013"/>
                    <a:gd name="connsiteY86-890" fmla="*/ 1366865 h 2496170"/>
                    <a:gd name="connsiteX87-891" fmla="*/ 1252260 w 2237013"/>
                    <a:gd name="connsiteY87-892" fmla="*/ 1333155 h 2496170"/>
                    <a:gd name="connsiteX88-893" fmla="*/ 1222763 w 2237013"/>
                    <a:gd name="connsiteY88-894" fmla="*/ 1358438 h 2496170"/>
                    <a:gd name="connsiteX89-895" fmla="*/ 1189052 w 2237013"/>
                    <a:gd name="connsiteY89-896" fmla="*/ 1328941 h 2496170"/>
                    <a:gd name="connsiteX90-897" fmla="*/ 1151128 w 2237013"/>
                    <a:gd name="connsiteY90-898" fmla="*/ 1366865 h 2496170"/>
                    <a:gd name="connsiteX91-899" fmla="*/ 1113203 w 2237013"/>
                    <a:gd name="connsiteY91-900" fmla="*/ 1404790 h 2496170"/>
                    <a:gd name="connsiteX92-901" fmla="*/ 1134273 w 2237013"/>
                    <a:gd name="connsiteY92-902" fmla="*/ 1484852 h 2496170"/>
                    <a:gd name="connsiteX93-903" fmla="*/ 1167983 w 2237013"/>
                    <a:gd name="connsiteY93-904" fmla="*/ 1505921 h 2496170"/>
                    <a:gd name="connsiteX94-905" fmla="*/ 1239618 w 2237013"/>
                    <a:gd name="connsiteY94-906" fmla="*/ 1497494 h 2496170"/>
                    <a:gd name="connsiteX95-907" fmla="*/ 1277543 w 2237013"/>
                    <a:gd name="connsiteY95-908" fmla="*/ 1518563 h 2496170"/>
                    <a:gd name="connsiteX96-909" fmla="*/ 1277543 w 2237013"/>
                    <a:gd name="connsiteY96-910" fmla="*/ 1543846 h 2496170"/>
                    <a:gd name="connsiteX97-911" fmla="*/ 1222763 w 2237013"/>
                    <a:gd name="connsiteY97-912" fmla="*/ 1632336 h 2496170"/>
                    <a:gd name="connsiteX98-913" fmla="*/ 1428888 w 2237013"/>
                    <a:gd name="connsiteY98-914" fmla="*/ 1828894 h 2496170"/>
                    <a:gd name="connsiteX99-915" fmla="*/ 1314287 w 2237013"/>
                    <a:gd name="connsiteY99-916" fmla="*/ 1805640 h 2496170"/>
                    <a:gd name="connsiteX100-917" fmla="*/ 1252707 w 2237013"/>
                    <a:gd name="connsiteY100-918" fmla="*/ 1855740 h 2496170"/>
                    <a:gd name="connsiteX101-919" fmla="*/ 1239618 w 2237013"/>
                    <a:gd name="connsiteY101-920" fmla="*/ 1889379 h 2496170"/>
                    <a:gd name="connsiteX102-921" fmla="*/ 1294398 w 2237013"/>
                    <a:gd name="connsiteY102-922" fmla="*/ 1906235 h 2496170"/>
                    <a:gd name="connsiteX103-923" fmla="*/ 1344964 w 2237013"/>
                    <a:gd name="connsiteY103-924" fmla="*/ 1956801 h 2496170"/>
                    <a:gd name="connsiteX104-925" fmla="*/ 1366033 w 2237013"/>
                    <a:gd name="connsiteY104-926" fmla="*/ 1986297 h 2496170"/>
                    <a:gd name="connsiteX105-927" fmla="*/ 1450309 w 2237013"/>
                    <a:gd name="connsiteY105-928" fmla="*/ 1994725 h 2496170"/>
                    <a:gd name="connsiteX106-929" fmla="*/ 1492448 w 2237013"/>
                    <a:gd name="connsiteY106-930" fmla="*/ 1982084 h 2496170"/>
                    <a:gd name="connsiteX107-931" fmla="*/ 1517731 w 2237013"/>
                    <a:gd name="connsiteY107-932" fmla="*/ 2036863 h 2496170"/>
                    <a:gd name="connsiteX108-933" fmla="*/ 1509303 w 2237013"/>
                    <a:gd name="connsiteY108-934" fmla="*/ 2079002 h 2496170"/>
                    <a:gd name="connsiteX109-935" fmla="*/ 1437668 w 2237013"/>
                    <a:gd name="connsiteY109-936" fmla="*/ 2116926 h 2496170"/>
                    <a:gd name="connsiteX110-937" fmla="*/ 1387102 w 2237013"/>
                    <a:gd name="connsiteY110-938" fmla="*/ 2150637 h 2496170"/>
                    <a:gd name="connsiteX111-939" fmla="*/ 1370247 w 2237013"/>
                    <a:gd name="connsiteY111-940" fmla="*/ 2137995 h 2496170"/>
                    <a:gd name="connsiteX112-941" fmla="*/ 1307039 w 2237013"/>
                    <a:gd name="connsiteY112-942" fmla="*/ 2146423 h 2496170"/>
                    <a:gd name="connsiteX113-943" fmla="*/ 1281756 w 2237013"/>
                    <a:gd name="connsiteY113-944" fmla="*/ 2175920 h 2496170"/>
                    <a:gd name="connsiteX114-945" fmla="*/ 1248046 w 2237013"/>
                    <a:gd name="connsiteY114-946" fmla="*/ 2222272 h 2496170"/>
                    <a:gd name="connsiteX115-947" fmla="*/ 1193266 w 2237013"/>
                    <a:gd name="connsiteY115-948" fmla="*/ 2234913 h 2496170"/>
                    <a:gd name="connsiteX116-949" fmla="*/ 1151128 w 2237013"/>
                    <a:gd name="connsiteY116-950" fmla="*/ 2218058 h 2496170"/>
                    <a:gd name="connsiteX117-951" fmla="*/ 1125845 w 2237013"/>
                    <a:gd name="connsiteY117-952" fmla="*/ 2247555 h 2496170"/>
                    <a:gd name="connsiteX118-953" fmla="*/ 1117417 w 2237013"/>
                    <a:gd name="connsiteY118-954" fmla="*/ 2277051 h 2496170"/>
                    <a:gd name="connsiteX119-955" fmla="*/ 1049996 w 2237013"/>
                    <a:gd name="connsiteY119-956" fmla="*/ 2213844 h 2496170"/>
                    <a:gd name="connsiteX120-957" fmla="*/ 1028927 w 2237013"/>
                    <a:gd name="connsiteY120-958" fmla="*/ 2255982 h 2496170"/>
                    <a:gd name="connsiteX121-959" fmla="*/ 995216 w 2237013"/>
                    <a:gd name="connsiteY121-960" fmla="*/ 2222272 h 2496170"/>
                    <a:gd name="connsiteX122-961" fmla="*/ 932009 w 2237013"/>
                    <a:gd name="connsiteY122-962" fmla="*/ 2272838 h 2496170"/>
                    <a:gd name="connsiteX123-963" fmla="*/ 889871 w 2237013"/>
                    <a:gd name="connsiteY123-964" fmla="*/ 2239127 h 2496170"/>
                    <a:gd name="connsiteX124-965" fmla="*/ 843519 w 2237013"/>
                    <a:gd name="connsiteY124-966" fmla="*/ 2222272 h 2496170"/>
                    <a:gd name="connsiteX125-967" fmla="*/ 784525 w 2237013"/>
                    <a:gd name="connsiteY125-968" fmla="*/ 2268624 h 2496170"/>
                    <a:gd name="connsiteX126-969" fmla="*/ 717104 w 2237013"/>
                    <a:gd name="connsiteY126-970" fmla="*/ 2255982 h 2496170"/>
                    <a:gd name="connsiteX127-971" fmla="*/ 704462 w 2237013"/>
                    <a:gd name="connsiteY127-972" fmla="*/ 2243341 h 2496170"/>
                    <a:gd name="connsiteX128-973" fmla="*/ 679179 w 2237013"/>
                    <a:gd name="connsiteY128-974" fmla="*/ 2302334 h 2496170"/>
                    <a:gd name="connsiteX129-975" fmla="*/ 700249 w 2237013"/>
                    <a:gd name="connsiteY129-976" fmla="*/ 2361328 h 2496170"/>
                    <a:gd name="connsiteX130-977" fmla="*/ 717104 w 2237013"/>
                    <a:gd name="connsiteY130-978" fmla="*/ 2403466 h 2496170"/>
                    <a:gd name="connsiteX131-979" fmla="*/ 700249 w 2237013"/>
                    <a:gd name="connsiteY131-980" fmla="*/ 2432963 h 2496170"/>
                    <a:gd name="connsiteX132-981" fmla="*/ 712890 w 2237013"/>
                    <a:gd name="connsiteY132-982" fmla="*/ 2470887 h 2496170"/>
                    <a:gd name="connsiteX133-983" fmla="*/ 687607 w 2237013"/>
                    <a:gd name="connsiteY133-984" fmla="*/ 2496170 h 2496170"/>
                    <a:gd name="connsiteX134-985" fmla="*/ 649683 w 2237013"/>
                    <a:gd name="connsiteY134-986" fmla="*/ 2470887 h 2496170"/>
                    <a:gd name="connsiteX135-987" fmla="*/ 586475 w 2237013"/>
                    <a:gd name="connsiteY135-988" fmla="*/ 2466673 h 2496170"/>
                    <a:gd name="connsiteX136-989" fmla="*/ 582262 w 2237013"/>
                    <a:gd name="connsiteY136-990" fmla="*/ 2386611 h 2496170"/>
                    <a:gd name="connsiteX137-991" fmla="*/ 535909 w 2237013"/>
                    <a:gd name="connsiteY137-992" fmla="*/ 2390825 h 2496170"/>
                    <a:gd name="connsiteX138-993" fmla="*/ 468488 w 2237013"/>
                    <a:gd name="connsiteY138-994" fmla="*/ 2411894 h 2496170"/>
                    <a:gd name="connsiteX139-995" fmla="*/ 409495 w 2237013"/>
                    <a:gd name="connsiteY139-996" fmla="*/ 2411894 h 2496170"/>
                    <a:gd name="connsiteX140-997" fmla="*/ 375784 w 2237013"/>
                    <a:gd name="connsiteY140-998" fmla="*/ 2378183 h 2496170"/>
                    <a:gd name="connsiteX141-999" fmla="*/ 367356 w 2237013"/>
                    <a:gd name="connsiteY141-1000" fmla="*/ 2327617 h 2496170"/>
                    <a:gd name="connsiteX142-1001" fmla="*/ 367356 w 2237013"/>
                    <a:gd name="connsiteY142-1002" fmla="*/ 2298120 h 2496170"/>
                    <a:gd name="connsiteX143-1003" fmla="*/ 329432 w 2237013"/>
                    <a:gd name="connsiteY143-1004" fmla="*/ 2281265 h 2496170"/>
                    <a:gd name="connsiteX144-1005" fmla="*/ 270438 w 2237013"/>
                    <a:gd name="connsiteY144-1006" fmla="*/ 2277051 h 2496170"/>
                    <a:gd name="connsiteX145-1007" fmla="*/ 245156 w 2237013"/>
                    <a:gd name="connsiteY145-1008" fmla="*/ 2264410 h 2496170"/>
                    <a:gd name="connsiteX146-1009" fmla="*/ 228300 w 2237013"/>
                    <a:gd name="connsiteY146-1010" fmla="*/ 2251768 h 2496170"/>
                    <a:gd name="connsiteX147-1011" fmla="*/ 278866 w 2237013"/>
                    <a:gd name="connsiteY147-1012" fmla="*/ 2180133 h 2496170"/>
                    <a:gd name="connsiteX148-1013" fmla="*/ 274652 w 2237013"/>
                    <a:gd name="connsiteY148-1014" fmla="*/ 2142209 h 2496170"/>
                    <a:gd name="connsiteX149-1015" fmla="*/ 308363 w 2237013"/>
                    <a:gd name="connsiteY149-1016" fmla="*/ 2104285 h 2496170"/>
                    <a:gd name="connsiteX150-1017" fmla="*/ 262011 w 2237013"/>
                    <a:gd name="connsiteY150-1018" fmla="*/ 2091643 h 2496170"/>
                    <a:gd name="connsiteX151-1019" fmla="*/ 224086 w 2237013"/>
                    <a:gd name="connsiteY151-1020" fmla="*/ 2070574 h 2496170"/>
                    <a:gd name="connsiteX152-1021" fmla="*/ 203017 w 2237013"/>
                    <a:gd name="connsiteY152-1022" fmla="*/ 1986297 h 2496170"/>
                    <a:gd name="connsiteX153-1023" fmla="*/ 190376 w 2237013"/>
                    <a:gd name="connsiteY153-1024" fmla="*/ 1944159 h 2496170"/>
                    <a:gd name="connsiteX154-1025" fmla="*/ 190376 w 2237013"/>
                    <a:gd name="connsiteY154-1026" fmla="*/ 1893593 h 2496170"/>
                    <a:gd name="connsiteX155-1027" fmla="*/ 114527 w 2237013"/>
                    <a:gd name="connsiteY155-1028" fmla="*/ 1889379 h 2496170"/>
                    <a:gd name="connsiteX156-1029" fmla="*/ 38678 w 2237013"/>
                    <a:gd name="connsiteY156-1030" fmla="*/ 1897807 h 2496170"/>
                    <a:gd name="connsiteX157-1031" fmla="*/ 754 w 2237013"/>
                    <a:gd name="connsiteY157-1032" fmla="*/ 1902021 h 2496170"/>
                    <a:gd name="connsiteX158-1033" fmla="*/ 13395 w 2237013"/>
                    <a:gd name="connsiteY158-1034" fmla="*/ 1847241 h 2496170"/>
                    <a:gd name="connsiteX159-1035" fmla="*/ 13395 w 2237013"/>
                    <a:gd name="connsiteY159-1036" fmla="*/ 1809317 h 2496170"/>
                    <a:gd name="connsiteX160-1037" fmla="*/ 754 w 2237013"/>
                    <a:gd name="connsiteY160-1038" fmla="*/ 1779820 h 2496170"/>
                    <a:gd name="connsiteX161-1039" fmla="*/ 21823 w 2237013"/>
                    <a:gd name="connsiteY161-1040" fmla="*/ 1733468 h 2496170"/>
                    <a:gd name="connsiteX162-1041" fmla="*/ 30250 w 2237013"/>
                    <a:gd name="connsiteY162-1042" fmla="*/ 1716613 h 2496170"/>
                    <a:gd name="connsiteX163-1043" fmla="*/ 42892 w 2237013"/>
                    <a:gd name="connsiteY163-1044" fmla="*/ 1661833 h 2496170"/>
                    <a:gd name="connsiteX164-1045" fmla="*/ 80816 w 2237013"/>
                    <a:gd name="connsiteY164-1046" fmla="*/ 1640764 h 2496170"/>
                    <a:gd name="connsiteX165-1047" fmla="*/ 122955 w 2237013"/>
                    <a:gd name="connsiteY165-1048" fmla="*/ 1619695 h 2496170"/>
                    <a:gd name="connsiteX166-1049" fmla="*/ 139810 w 2237013"/>
                    <a:gd name="connsiteY166-1050" fmla="*/ 1573343 h 2496170"/>
                    <a:gd name="connsiteX167-1051" fmla="*/ 160879 w 2237013"/>
                    <a:gd name="connsiteY167-1052" fmla="*/ 1581770 h 2496170"/>
                    <a:gd name="connsiteX168-1053" fmla="*/ 181948 w 2237013"/>
                    <a:gd name="connsiteY168-1054" fmla="*/ 1569129 h 2496170"/>
                    <a:gd name="connsiteX169-1055" fmla="*/ 215659 w 2237013"/>
                    <a:gd name="connsiteY169-1056" fmla="*/ 1535418 h 2496170"/>
                    <a:gd name="connsiteX170-1057" fmla="*/ 232514 w 2237013"/>
                    <a:gd name="connsiteY170-1058" fmla="*/ 1543846 h 2496170"/>
                    <a:gd name="connsiteX171-1059" fmla="*/ 215659 w 2237013"/>
                    <a:gd name="connsiteY171-1060" fmla="*/ 1501708 h 2496170"/>
                    <a:gd name="connsiteX172-1061" fmla="*/ 245156 w 2237013"/>
                    <a:gd name="connsiteY172-1062" fmla="*/ 1476425 h 2496170"/>
                    <a:gd name="connsiteX173-1063" fmla="*/ 257797 w 2237013"/>
                    <a:gd name="connsiteY173-1064" fmla="*/ 1404790 h 2496170"/>
                    <a:gd name="connsiteX174-1065" fmla="*/ 262011 w 2237013"/>
                    <a:gd name="connsiteY174-1066" fmla="*/ 1324727 h 2496170"/>
                    <a:gd name="connsiteX175-1067" fmla="*/ 266225 w 2237013"/>
                    <a:gd name="connsiteY175-1068" fmla="*/ 1240450 h 2496170"/>
                    <a:gd name="connsiteX176-1069" fmla="*/ 253583 w 2237013"/>
                    <a:gd name="connsiteY176-1070" fmla="*/ 1223595 h 2496170"/>
                    <a:gd name="connsiteX177-1071" fmla="*/ 203017 w 2237013"/>
                    <a:gd name="connsiteY177-1072" fmla="*/ 1227809 h 2496170"/>
                    <a:gd name="connsiteX178-1073" fmla="*/ 194590 w 2237013"/>
                    <a:gd name="connsiteY178-1074" fmla="*/ 1164602 h 2496170"/>
                    <a:gd name="connsiteX179-1075" fmla="*/ 169307 w 2237013"/>
                    <a:gd name="connsiteY179-1076" fmla="*/ 1109822 h 2496170"/>
                    <a:gd name="connsiteX0-1077" fmla="*/ 169307 w 2237013"/>
                    <a:gd name="connsiteY0-1078" fmla="*/ 1109822 h 2496170"/>
                    <a:gd name="connsiteX1-1079" fmla="*/ 207231 w 2237013"/>
                    <a:gd name="connsiteY1-1080" fmla="*/ 1071897 h 2496170"/>
                    <a:gd name="connsiteX2-1081" fmla="*/ 240942 w 2237013"/>
                    <a:gd name="connsiteY2-1082" fmla="*/ 1101394 h 2496170"/>
                    <a:gd name="connsiteX3-1083" fmla="*/ 278866 w 2237013"/>
                    <a:gd name="connsiteY3-1084" fmla="*/ 1105608 h 2496170"/>
                    <a:gd name="connsiteX4-1085" fmla="*/ 295721 w 2237013"/>
                    <a:gd name="connsiteY4-1086" fmla="*/ 1000262 h 2496170"/>
                    <a:gd name="connsiteX5-1087" fmla="*/ 304149 w 2237013"/>
                    <a:gd name="connsiteY5-1088" fmla="*/ 958124 h 2496170"/>
                    <a:gd name="connsiteX6-1089" fmla="*/ 337860 w 2237013"/>
                    <a:gd name="connsiteY6-1090" fmla="*/ 983407 h 2496170"/>
                    <a:gd name="connsiteX7-1091" fmla="*/ 358929 w 2237013"/>
                    <a:gd name="connsiteY7-1092" fmla="*/ 911772 h 2496170"/>
                    <a:gd name="connsiteX8-1093" fmla="*/ 392639 w 2237013"/>
                    <a:gd name="connsiteY8-1094" fmla="*/ 760074 h 2496170"/>
                    <a:gd name="connsiteX9-1095" fmla="*/ 354715 w 2237013"/>
                    <a:gd name="connsiteY9-1096" fmla="*/ 562025 h 2496170"/>
                    <a:gd name="connsiteX10-1097" fmla="*/ 358929 w 2237013"/>
                    <a:gd name="connsiteY10-1098" fmla="*/ 494603 h 2496170"/>
                    <a:gd name="connsiteX11-1099" fmla="*/ 295721 w 2237013"/>
                    <a:gd name="connsiteY11-1100" fmla="*/ 376616 h 2496170"/>
                    <a:gd name="connsiteX12-1101" fmla="*/ 240942 w 2237013"/>
                    <a:gd name="connsiteY12-1102" fmla="*/ 292340 h 2496170"/>
                    <a:gd name="connsiteX13-1103" fmla="*/ 173520 w 2237013"/>
                    <a:gd name="connsiteY13-1104" fmla="*/ 212277 h 2496170"/>
                    <a:gd name="connsiteX14-1105" fmla="*/ 224086 w 2237013"/>
                    <a:gd name="connsiteY14-1106" fmla="*/ 128001 h 2496170"/>
                    <a:gd name="connsiteX15-1107" fmla="*/ 240942 w 2237013"/>
                    <a:gd name="connsiteY15-1108" fmla="*/ 69007 h 2496170"/>
                    <a:gd name="connsiteX16-1109" fmla="*/ 219873 w 2237013"/>
                    <a:gd name="connsiteY16-1110" fmla="*/ 10014 h 2496170"/>
                    <a:gd name="connsiteX17-1111" fmla="*/ 337860 w 2237013"/>
                    <a:gd name="connsiteY17-1112" fmla="*/ 5800 h 2496170"/>
                    <a:gd name="connsiteX18-1113" fmla="*/ 405281 w 2237013"/>
                    <a:gd name="connsiteY18-1114" fmla="*/ 69007 h 2496170"/>
                    <a:gd name="connsiteX19-1115" fmla="*/ 455847 w 2237013"/>
                    <a:gd name="connsiteY19-1116" fmla="*/ 174353 h 2496170"/>
                    <a:gd name="connsiteX20-1117" fmla="*/ 590689 w 2237013"/>
                    <a:gd name="connsiteY20-1118" fmla="*/ 237560 h 2496170"/>
                    <a:gd name="connsiteX21-1119" fmla="*/ 674966 w 2237013"/>
                    <a:gd name="connsiteY21-1120" fmla="*/ 271271 h 2496170"/>
                    <a:gd name="connsiteX22-1121" fmla="*/ 691821 w 2237013"/>
                    <a:gd name="connsiteY22-1122" fmla="*/ 300767 h 2496170"/>
                    <a:gd name="connsiteX23-1123" fmla="*/ 746601 w 2237013"/>
                    <a:gd name="connsiteY23-1124" fmla="*/ 283912 h 2496170"/>
                    <a:gd name="connsiteX24-1125" fmla="*/ 763456 w 2237013"/>
                    <a:gd name="connsiteY24-1126" fmla="*/ 237560 h 2496170"/>
                    <a:gd name="connsiteX25-1127" fmla="*/ 771884 w 2237013"/>
                    <a:gd name="connsiteY25-1128" fmla="*/ 212277 h 2496170"/>
                    <a:gd name="connsiteX26-1129" fmla="*/ 856160 w 2237013"/>
                    <a:gd name="connsiteY26-1130" fmla="*/ 191208 h 2496170"/>
                    <a:gd name="connsiteX27-1131" fmla="*/ 885657 w 2237013"/>
                    <a:gd name="connsiteY27-1132" fmla="*/ 140642 h 2496170"/>
                    <a:gd name="connsiteX28-1133" fmla="*/ 898298 w 2237013"/>
                    <a:gd name="connsiteY28-1134" fmla="*/ 182780 h 2496170"/>
                    <a:gd name="connsiteX29-1135" fmla="*/ 919368 w 2237013"/>
                    <a:gd name="connsiteY29-1136" fmla="*/ 203849 h 2496170"/>
                    <a:gd name="connsiteX30-1137" fmla="*/ 982575 w 2237013"/>
                    <a:gd name="connsiteY30-1138" fmla="*/ 161711 h 2496170"/>
                    <a:gd name="connsiteX31-1139" fmla="*/ 991003 w 2237013"/>
                    <a:gd name="connsiteY31-1140" fmla="*/ 115359 h 2496170"/>
                    <a:gd name="connsiteX32-1141" fmla="*/ 1003644 w 2237013"/>
                    <a:gd name="connsiteY32-1142" fmla="*/ 69007 h 2496170"/>
                    <a:gd name="connsiteX33-1143" fmla="*/ 1028927 w 2237013"/>
                    <a:gd name="connsiteY33-1144" fmla="*/ 39510 h 2496170"/>
                    <a:gd name="connsiteX34-1145" fmla="*/ 1083707 w 2237013"/>
                    <a:gd name="connsiteY34-1146" fmla="*/ 22655 h 2496170"/>
                    <a:gd name="connsiteX35-1147" fmla="*/ 1092134 w 2237013"/>
                    <a:gd name="connsiteY35-1148" fmla="*/ 22655 h 2496170"/>
                    <a:gd name="connsiteX36-1149" fmla="*/ 1134273 w 2237013"/>
                    <a:gd name="connsiteY36-1150" fmla="*/ 94290 h 2496170"/>
                    <a:gd name="connsiteX37-1151" fmla="*/ 1226977 w 2237013"/>
                    <a:gd name="connsiteY37-1152" fmla="*/ 128001 h 2496170"/>
                    <a:gd name="connsiteX38-1153" fmla="*/ 1294398 w 2237013"/>
                    <a:gd name="connsiteY38-1154" fmla="*/ 161711 h 2496170"/>
                    <a:gd name="connsiteX39-1155" fmla="*/ 1290184 w 2237013"/>
                    <a:gd name="connsiteY39-1156" fmla="*/ 262843 h 2496170"/>
                    <a:gd name="connsiteX40-1157" fmla="*/ 1311253 w 2237013"/>
                    <a:gd name="connsiteY40-1158" fmla="*/ 317623 h 2496170"/>
                    <a:gd name="connsiteX41-1159" fmla="*/ 1441882 w 2237013"/>
                    <a:gd name="connsiteY41-1160" fmla="*/ 355547 h 2496170"/>
                    <a:gd name="connsiteX42-1161" fmla="*/ 1505089 w 2237013"/>
                    <a:gd name="connsiteY42-1162" fmla="*/ 304981 h 2496170"/>
                    <a:gd name="connsiteX43-1163" fmla="*/ 1593579 w 2237013"/>
                    <a:gd name="connsiteY43-1164" fmla="*/ 347120 h 2496170"/>
                    <a:gd name="connsiteX44-1165" fmla="*/ 1698925 w 2237013"/>
                    <a:gd name="connsiteY44-1166" fmla="*/ 363975 h 2496170"/>
                    <a:gd name="connsiteX45-1167" fmla="*/ 1757919 w 2237013"/>
                    <a:gd name="connsiteY45-1168" fmla="*/ 385044 h 2496170"/>
                    <a:gd name="connsiteX46-1169" fmla="*/ 1816912 w 2237013"/>
                    <a:gd name="connsiteY46-1170" fmla="*/ 427182 h 2496170"/>
                    <a:gd name="connsiteX47-1171" fmla="*/ 1896975 w 2237013"/>
                    <a:gd name="connsiteY47-1172" fmla="*/ 465107 h 2496170"/>
                    <a:gd name="connsiteX48-1173" fmla="*/ 1951755 w 2237013"/>
                    <a:gd name="connsiteY48-1174" fmla="*/ 444038 h 2496170"/>
                    <a:gd name="connsiteX49-1175" fmla="*/ 2095025 w 2237013"/>
                    <a:gd name="connsiteY49-1176" fmla="*/ 553597 h 2496170"/>
                    <a:gd name="connsiteX50-1177" fmla="*/ 2158232 w 2237013"/>
                    <a:gd name="connsiteY50-1178" fmla="*/ 591521 h 2496170"/>
                    <a:gd name="connsiteX51-1179" fmla="*/ 2234081 w 2237013"/>
                    <a:gd name="connsiteY51-1180" fmla="*/ 612591 h 2496170"/>
                    <a:gd name="connsiteX52-1181" fmla="*/ 2221439 w 2237013"/>
                    <a:gd name="connsiteY52-1182" fmla="*/ 688439 h 2496170"/>
                    <a:gd name="connsiteX53-1183" fmla="*/ 2221439 w 2237013"/>
                    <a:gd name="connsiteY53-1184" fmla="*/ 709508 h 2496170"/>
                    <a:gd name="connsiteX54-1185" fmla="*/ 2166660 w 2237013"/>
                    <a:gd name="connsiteY54-1186" fmla="*/ 717936 h 2496170"/>
                    <a:gd name="connsiteX55-1187" fmla="*/ 2099238 w 2237013"/>
                    <a:gd name="connsiteY55-1188" fmla="*/ 760074 h 2496170"/>
                    <a:gd name="connsiteX56-1189" fmla="*/ 2010748 w 2237013"/>
                    <a:gd name="connsiteY56-1190" fmla="*/ 764288 h 2496170"/>
                    <a:gd name="connsiteX57-1191" fmla="*/ 1939113 w 2237013"/>
                    <a:gd name="connsiteY57-1192" fmla="*/ 785357 h 2496170"/>
                    <a:gd name="connsiteX58-1193" fmla="*/ 1955968 w 2237013"/>
                    <a:gd name="connsiteY58-1194" fmla="*/ 873848 h 2496170"/>
                    <a:gd name="connsiteX59-1195" fmla="*/ 1977038 w 2237013"/>
                    <a:gd name="connsiteY59-1196" fmla="*/ 937055 h 2496170"/>
                    <a:gd name="connsiteX60-1197" fmla="*/ 2040245 w 2237013"/>
                    <a:gd name="connsiteY60-1198" fmla="*/ 1012904 h 2496170"/>
                    <a:gd name="connsiteX61-1199" fmla="*/ 2065528 w 2237013"/>
                    <a:gd name="connsiteY61-1200" fmla="*/ 1076111 h 2496170"/>
                    <a:gd name="connsiteX62-1201" fmla="*/ 2065528 w 2237013"/>
                    <a:gd name="connsiteY62-1202" fmla="*/ 1135105 h 2496170"/>
                    <a:gd name="connsiteX63-1203" fmla="*/ 2052886 w 2237013"/>
                    <a:gd name="connsiteY63-1204" fmla="*/ 1198312 h 2496170"/>
                    <a:gd name="connsiteX64-1205" fmla="*/ 2027603 w 2237013"/>
                    <a:gd name="connsiteY64-1206" fmla="*/ 1215167 h 2496170"/>
                    <a:gd name="connsiteX65-1207" fmla="*/ 1993893 w 2237013"/>
                    <a:gd name="connsiteY65-1208" fmla="*/ 1219381 h 2496170"/>
                    <a:gd name="connsiteX66-1209" fmla="*/ 1951755 w 2237013"/>
                    <a:gd name="connsiteY66-1210" fmla="*/ 1160388 h 2496170"/>
                    <a:gd name="connsiteX67-1211" fmla="*/ 1909616 w 2237013"/>
                    <a:gd name="connsiteY67-1212" fmla="*/ 1080325 h 2496170"/>
                    <a:gd name="connsiteX68-1213" fmla="*/ 1859050 w 2237013"/>
                    <a:gd name="connsiteY68-1214" fmla="*/ 1067684 h 2496170"/>
                    <a:gd name="connsiteX69-1215" fmla="*/ 1837981 w 2237013"/>
                    <a:gd name="connsiteY69-1216" fmla="*/ 1063470 h 2496170"/>
                    <a:gd name="connsiteX70-1217" fmla="*/ 1800057 w 2237013"/>
                    <a:gd name="connsiteY70-1218" fmla="*/ 1029759 h 2496170"/>
                    <a:gd name="connsiteX71-1219" fmla="*/ 1770560 w 2237013"/>
                    <a:gd name="connsiteY71-1220" fmla="*/ 1046614 h 2496170"/>
                    <a:gd name="connsiteX72-1221" fmla="*/ 1724208 w 2237013"/>
                    <a:gd name="connsiteY72-1222" fmla="*/ 1088753 h 2496170"/>
                    <a:gd name="connsiteX73-1223" fmla="*/ 1656787 w 2237013"/>
                    <a:gd name="connsiteY73-1224" fmla="*/ 1139319 h 2496170"/>
                    <a:gd name="connsiteX74-1225" fmla="*/ 1623076 w 2237013"/>
                    <a:gd name="connsiteY74-1226" fmla="*/ 1101394 h 2496170"/>
                    <a:gd name="connsiteX75-1227" fmla="*/ 1606221 w 2237013"/>
                    <a:gd name="connsiteY75-1228" fmla="*/ 1160388 h 2496170"/>
                    <a:gd name="connsiteX76-1229" fmla="*/ 1547227 w 2237013"/>
                    <a:gd name="connsiteY76-1230" fmla="*/ 1126677 h 2496170"/>
                    <a:gd name="connsiteX77-1231" fmla="*/ 1509303 w 2237013"/>
                    <a:gd name="connsiteY77-1232" fmla="*/ 1130891 h 2496170"/>
                    <a:gd name="connsiteX78-1233" fmla="*/ 1488234 w 2237013"/>
                    <a:gd name="connsiteY78-1234" fmla="*/ 1164602 h 2496170"/>
                    <a:gd name="connsiteX79-1235" fmla="*/ 1513517 w 2237013"/>
                    <a:gd name="connsiteY79-1236" fmla="*/ 1215167 h 2496170"/>
                    <a:gd name="connsiteX80-1237" fmla="*/ 1564083 w 2237013"/>
                    <a:gd name="connsiteY80-1238" fmla="*/ 1223595 h 2496170"/>
                    <a:gd name="connsiteX81-1239" fmla="*/ 1572510 w 2237013"/>
                    <a:gd name="connsiteY81-1240" fmla="*/ 1282589 h 2496170"/>
                    <a:gd name="connsiteX82-1241" fmla="*/ 1551441 w 2237013"/>
                    <a:gd name="connsiteY82-1242" fmla="*/ 1286802 h 2496170"/>
                    <a:gd name="connsiteX83-1243" fmla="*/ 1441882 w 2237013"/>
                    <a:gd name="connsiteY83-1244" fmla="*/ 1299444 h 2496170"/>
                    <a:gd name="connsiteX84-1245" fmla="*/ 1408171 w 2237013"/>
                    <a:gd name="connsiteY84-1246" fmla="*/ 1307872 h 2496170"/>
                    <a:gd name="connsiteX85-1247" fmla="*/ 1374461 w 2237013"/>
                    <a:gd name="connsiteY85-1248" fmla="*/ 1362651 h 2496170"/>
                    <a:gd name="connsiteX86-1249" fmla="*/ 1315467 w 2237013"/>
                    <a:gd name="connsiteY86-1250" fmla="*/ 1366865 h 2496170"/>
                    <a:gd name="connsiteX87-1251" fmla="*/ 1252260 w 2237013"/>
                    <a:gd name="connsiteY87-1252" fmla="*/ 1333155 h 2496170"/>
                    <a:gd name="connsiteX88-1253" fmla="*/ 1222763 w 2237013"/>
                    <a:gd name="connsiteY88-1254" fmla="*/ 1358438 h 2496170"/>
                    <a:gd name="connsiteX89-1255" fmla="*/ 1189052 w 2237013"/>
                    <a:gd name="connsiteY89-1256" fmla="*/ 1328941 h 2496170"/>
                    <a:gd name="connsiteX90-1257" fmla="*/ 1151128 w 2237013"/>
                    <a:gd name="connsiteY90-1258" fmla="*/ 1366865 h 2496170"/>
                    <a:gd name="connsiteX91-1259" fmla="*/ 1113203 w 2237013"/>
                    <a:gd name="connsiteY91-1260" fmla="*/ 1404790 h 2496170"/>
                    <a:gd name="connsiteX92-1261" fmla="*/ 1134273 w 2237013"/>
                    <a:gd name="connsiteY92-1262" fmla="*/ 1484852 h 2496170"/>
                    <a:gd name="connsiteX93-1263" fmla="*/ 1167983 w 2237013"/>
                    <a:gd name="connsiteY93-1264" fmla="*/ 1505921 h 2496170"/>
                    <a:gd name="connsiteX94-1265" fmla="*/ 1239618 w 2237013"/>
                    <a:gd name="connsiteY94-1266" fmla="*/ 1497494 h 2496170"/>
                    <a:gd name="connsiteX95-1267" fmla="*/ 1277543 w 2237013"/>
                    <a:gd name="connsiteY95-1268" fmla="*/ 1518563 h 2496170"/>
                    <a:gd name="connsiteX96-1269" fmla="*/ 1277543 w 2237013"/>
                    <a:gd name="connsiteY96-1270" fmla="*/ 1543846 h 2496170"/>
                    <a:gd name="connsiteX97-1271" fmla="*/ 1487570 w 2237013"/>
                    <a:gd name="connsiteY97-1272" fmla="*/ 1863317 h 2496170"/>
                    <a:gd name="connsiteX98-1273" fmla="*/ 1428888 w 2237013"/>
                    <a:gd name="connsiteY98-1274" fmla="*/ 1828894 h 2496170"/>
                    <a:gd name="connsiteX99-1275" fmla="*/ 1314287 w 2237013"/>
                    <a:gd name="connsiteY99-1276" fmla="*/ 1805640 h 2496170"/>
                    <a:gd name="connsiteX100-1277" fmla="*/ 1252707 w 2237013"/>
                    <a:gd name="connsiteY100-1278" fmla="*/ 1855740 h 2496170"/>
                    <a:gd name="connsiteX101-1279" fmla="*/ 1239618 w 2237013"/>
                    <a:gd name="connsiteY101-1280" fmla="*/ 1889379 h 2496170"/>
                    <a:gd name="connsiteX102-1281" fmla="*/ 1294398 w 2237013"/>
                    <a:gd name="connsiteY102-1282" fmla="*/ 1906235 h 2496170"/>
                    <a:gd name="connsiteX103-1283" fmla="*/ 1344964 w 2237013"/>
                    <a:gd name="connsiteY103-1284" fmla="*/ 1956801 h 2496170"/>
                    <a:gd name="connsiteX104-1285" fmla="*/ 1366033 w 2237013"/>
                    <a:gd name="connsiteY104-1286" fmla="*/ 1986297 h 2496170"/>
                    <a:gd name="connsiteX105-1287" fmla="*/ 1450309 w 2237013"/>
                    <a:gd name="connsiteY105-1288" fmla="*/ 1994725 h 2496170"/>
                    <a:gd name="connsiteX106-1289" fmla="*/ 1492448 w 2237013"/>
                    <a:gd name="connsiteY106-1290" fmla="*/ 1982084 h 2496170"/>
                    <a:gd name="connsiteX107-1291" fmla="*/ 1517731 w 2237013"/>
                    <a:gd name="connsiteY107-1292" fmla="*/ 2036863 h 2496170"/>
                    <a:gd name="connsiteX108-1293" fmla="*/ 1509303 w 2237013"/>
                    <a:gd name="connsiteY108-1294" fmla="*/ 2079002 h 2496170"/>
                    <a:gd name="connsiteX109-1295" fmla="*/ 1437668 w 2237013"/>
                    <a:gd name="connsiteY109-1296" fmla="*/ 2116926 h 2496170"/>
                    <a:gd name="connsiteX110-1297" fmla="*/ 1387102 w 2237013"/>
                    <a:gd name="connsiteY110-1298" fmla="*/ 2150637 h 2496170"/>
                    <a:gd name="connsiteX111-1299" fmla="*/ 1370247 w 2237013"/>
                    <a:gd name="connsiteY111-1300" fmla="*/ 2137995 h 2496170"/>
                    <a:gd name="connsiteX112-1301" fmla="*/ 1307039 w 2237013"/>
                    <a:gd name="connsiteY112-1302" fmla="*/ 2146423 h 2496170"/>
                    <a:gd name="connsiteX113-1303" fmla="*/ 1281756 w 2237013"/>
                    <a:gd name="connsiteY113-1304" fmla="*/ 2175920 h 2496170"/>
                    <a:gd name="connsiteX114-1305" fmla="*/ 1248046 w 2237013"/>
                    <a:gd name="connsiteY114-1306" fmla="*/ 2222272 h 2496170"/>
                    <a:gd name="connsiteX115-1307" fmla="*/ 1193266 w 2237013"/>
                    <a:gd name="connsiteY115-1308" fmla="*/ 2234913 h 2496170"/>
                    <a:gd name="connsiteX116-1309" fmla="*/ 1151128 w 2237013"/>
                    <a:gd name="connsiteY116-1310" fmla="*/ 2218058 h 2496170"/>
                    <a:gd name="connsiteX117-1311" fmla="*/ 1125845 w 2237013"/>
                    <a:gd name="connsiteY117-1312" fmla="*/ 2247555 h 2496170"/>
                    <a:gd name="connsiteX118-1313" fmla="*/ 1117417 w 2237013"/>
                    <a:gd name="connsiteY118-1314" fmla="*/ 2277051 h 2496170"/>
                    <a:gd name="connsiteX119-1315" fmla="*/ 1049996 w 2237013"/>
                    <a:gd name="connsiteY119-1316" fmla="*/ 2213844 h 2496170"/>
                    <a:gd name="connsiteX120-1317" fmla="*/ 1028927 w 2237013"/>
                    <a:gd name="connsiteY120-1318" fmla="*/ 2255982 h 2496170"/>
                    <a:gd name="connsiteX121-1319" fmla="*/ 995216 w 2237013"/>
                    <a:gd name="connsiteY121-1320" fmla="*/ 2222272 h 2496170"/>
                    <a:gd name="connsiteX122-1321" fmla="*/ 932009 w 2237013"/>
                    <a:gd name="connsiteY122-1322" fmla="*/ 2272838 h 2496170"/>
                    <a:gd name="connsiteX123-1323" fmla="*/ 889871 w 2237013"/>
                    <a:gd name="connsiteY123-1324" fmla="*/ 2239127 h 2496170"/>
                    <a:gd name="connsiteX124-1325" fmla="*/ 843519 w 2237013"/>
                    <a:gd name="connsiteY124-1326" fmla="*/ 2222272 h 2496170"/>
                    <a:gd name="connsiteX125-1327" fmla="*/ 784525 w 2237013"/>
                    <a:gd name="connsiteY125-1328" fmla="*/ 2268624 h 2496170"/>
                    <a:gd name="connsiteX126-1329" fmla="*/ 717104 w 2237013"/>
                    <a:gd name="connsiteY126-1330" fmla="*/ 2255982 h 2496170"/>
                    <a:gd name="connsiteX127-1331" fmla="*/ 704462 w 2237013"/>
                    <a:gd name="connsiteY127-1332" fmla="*/ 2243341 h 2496170"/>
                    <a:gd name="connsiteX128-1333" fmla="*/ 679179 w 2237013"/>
                    <a:gd name="connsiteY128-1334" fmla="*/ 2302334 h 2496170"/>
                    <a:gd name="connsiteX129-1335" fmla="*/ 700249 w 2237013"/>
                    <a:gd name="connsiteY129-1336" fmla="*/ 2361328 h 2496170"/>
                    <a:gd name="connsiteX130-1337" fmla="*/ 717104 w 2237013"/>
                    <a:gd name="connsiteY130-1338" fmla="*/ 2403466 h 2496170"/>
                    <a:gd name="connsiteX131-1339" fmla="*/ 700249 w 2237013"/>
                    <a:gd name="connsiteY131-1340" fmla="*/ 2432963 h 2496170"/>
                    <a:gd name="connsiteX132-1341" fmla="*/ 712890 w 2237013"/>
                    <a:gd name="connsiteY132-1342" fmla="*/ 2470887 h 2496170"/>
                    <a:gd name="connsiteX133-1343" fmla="*/ 687607 w 2237013"/>
                    <a:gd name="connsiteY133-1344" fmla="*/ 2496170 h 2496170"/>
                    <a:gd name="connsiteX134-1345" fmla="*/ 649683 w 2237013"/>
                    <a:gd name="connsiteY134-1346" fmla="*/ 2470887 h 2496170"/>
                    <a:gd name="connsiteX135-1347" fmla="*/ 586475 w 2237013"/>
                    <a:gd name="connsiteY135-1348" fmla="*/ 2466673 h 2496170"/>
                    <a:gd name="connsiteX136-1349" fmla="*/ 582262 w 2237013"/>
                    <a:gd name="connsiteY136-1350" fmla="*/ 2386611 h 2496170"/>
                    <a:gd name="connsiteX137-1351" fmla="*/ 535909 w 2237013"/>
                    <a:gd name="connsiteY137-1352" fmla="*/ 2390825 h 2496170"/>
                    <a:gd name="connsiteX138-1353" fmla="*/ 468488 w 2237013"/>
                    <a:gd name="connsiteY138-1354" fmla="*/ 2411894 h 2496170"/>
                    <a:gd name="connsiteX139-1355" fmla="*/ 409495 w 2237013"/>
                    <a:gd name="connsiteY139-1356" fmla="*/ 2411894 h 2496170"/>
                    <a:gd name="connsiteX140-1357" fmla="*/ 375784 w 2237013"/>
                    <a:gd name="connsiteY140-1358" fmla="*/ 2378183 h 2496170"/>
                    <a:gd name="connsiteX141-1359" fmla="*/ 367356 w 2237013"/>
                    <a:gd name="connsiteY141-1360" fmla="*/ 2327617 h 2496170"/>
                    <a:gd name="connsiteX142-1361" fmla="*/ 367356 w 2237013"/>
                    <a:gd name="connsiteY142-1362" fmla="*/ 2298120 h 2496170"/>
                    <a:gd name="connsiteX143-1363" fmla="*/ 329432 w 2237013"/>
                    <a:gd name="connsiteY143-1364" fmla="*/ 2281265 h 2496170"/>
                    <a:gd name="connsiteX144-1365" fmla="*/ 270438 w 2237013"/>
                    <a:gd name="connsiteY144-1366" fmla="*/ 2277051 h 2496170"/>
                    <a:gd name="connsiteX145-1367" fmla="*/ 245156 w 2237013"/>
                    <a:gd name="connsiteY145-1368" fmla="*/ 2264410 h 2496170"/>
                    <a:gd name="connsiteX146-1369" fmla="*/ 228300 w 2237013"/>
                    <a:gd name="connsiteY146-1370" fmla="*/ 2251768 h 2496170"/>
                    <a:gd name="connsiteX147-1371" fmla="*/ 278866 w 2237013"/>
                    <a:gd name="connsiteY147-1372" fmla="*/ 2180133 h 2496170"/>
                    <a:gd name="connsiteX148-1373" fmla="*/ 274652 w 2237013"/>
                    <a:gd name="connsiteY148-1374" fmla="*/ 2142209 h 2496170"/>
                    <a:gd name="connsiteX149-1375" fmla="*/ 308363 w 2237013"/>
                    <a:gd name="connsiteY149-1376" fmla="*/ 2104285 h 2496170"/>
                    <a:gd name="connsiteX150-1377" fmla="*/ 262011 w 2237013"/>
                    <a:gd name="connsiteY150-1378" fmla="*/ 2091643 h 2496170"/>
                    <a:gd name="connsiteX151-1379" fmla="*/ 224086 w 2237013"/>
                    <a:gd name="connsiteY151-1380" fmla="*/ 2070574 h 2496170"/>
                    <a:gd name="connsiteX152-1381" fmla="*/ 203017 w 2237013"/>
                    <a:gd name="connsiteY152-1382" fmla="*/ 1986297 h 2496170"/>
                    <a:gd name="connsiteX153-1383" fmla="*/ 190376 w 2237013"/>
                    <a:gd name="connsiteY153-1384" fmla="*/ 1944159 h 2496170"/>
                    <a:gd name="connsiteX154-1385" fmla="*/ 190376 w 2237013"/>
                    <a:gd name="connsiteY154-1386" fmla="*/ 1893593 h 2496170"/>
                    <a:gd name="connsiteX155-1387" fmla="*/ 114527 w 2237013"/>
                    <a:gd name="connsiteY155-1388" fmla="*/ 1889379 h 2496170"/>
                    <a:gd name="connsiteX156-1389" fmla="*/ 38678 w 2237013"/>
                    <a:gd name="connsiteY156-1390" fmla="*/ 1897807 h 2496170"/>
                    <a:gd name="connsiteX157-1391" fmla="*/ 754 w 2237013"/>
                    <a:gd name="connsiteY157-1392" fmla="*/ 1902021 h 2496170"/>
                    <a:gd name="connsiteX158-1393" fmla="*/ 13395 w 2237013"/>
                    <a:gd name="connsiteY158-1394" fmla="*/ 1847241 h 2496170"/>
                    <a:gd name="connsiteX159-1395" fmla="*/ 13395 w 2237013"/>
                    <a:gd name="connsiteY159-1396" fmla="*/ 1809317 h 2496170"/>
                    <a:gd name="connsiteX160-1397" fmla="*/ 754 w 2237013"/>
                    <a:gd name="connsiteY160-1398" fmla="*/ 1779820 h 2496170"/>
                    <a:gd name="connsiteX161-1399" fmla="*/ 21823 w 2237013"/>
                    <a:gd name="connsiteY161-1400" fmla="*/ 1733468 h 2496170"/>
                    <a:gd name="connsiteX162-1401" fmla="*/ 30250 w 2237013"/>
                    <a:gd name="connsiteY162-1402" fmla="*/ 1716613 h 2496170"/>
                    <a:gd name="connsiteX163-1403" fmla="*/ 42892 w 2237013"/>
                    <a:gd name="connsiteY163-1404" fmla="*/ 1661833 h 2496170"/>
                    <a:gd name="connsiteX164-1405" fmla="*/ 80816 w 2237013"/>
                    <a:gd name="connsiteY164-1406" fmla="*/ 1640764 h 2496170"/>
                    <a:gd name="connsiteX165-1407" fmla="*/ 122955 w 2237013"/>
                    <a:gd name="connsiteY165-1408" fmla="*/ 1619695 h 2496170"/>
                    <a:gd name="connsiteX166-1409" fmla="*/ 139810 w 2237013"/>
                    <a:gd name="connsiteY166-1410" fmla="*/ 1573343 h 2496170"/>
                    <a:gd name="connsiteX167-1411" fmla="*/ 160879 w 2237013"/>
                    <a:gd name="connsiteY167-1412" fmla="*/ 1581770 h 2496170"/>
                    <a:gd name="connsiteX168-1413" fmla="*/ 181948 w 2237013"/>
                    <a:gd name="connsiteY168-1414" fmla="*/ 1569129 h 2496170"/>
                    <a:gd name="connsiteX169-1415" fmla="*/ 215659 w 2237013"/>
                    <a:gd name="connsiteY169-1416" fmla="*/ 1535418 h 2496170"/>
                    <a:gd name="connsiteX170-1417" fmla="*/ 232514 w 2237013"/>
                    <a:gd name="connsiteY170-1418" fmla="*/ 1543846 h 2496170"/>
                    <a:gd name="connsiteX171-1419" fmla="*/ 215659 w 2237013"/>
                    <a:gd name="connsiteY171-1420" fmla="*/ 1501708 h 2496170"/>
                    <a:gd name="connsiteX172-1421" fmla="*/ 245156 w 2237013"/>
                    <a:gd name="connsiteY172-1422" fmla="*/ 1476425 h 2496170"/>
                    <a:gd name="connsiteX173-1423" fmla="*/ 257797 w 2237013"/>
                    <a:gd name="connsiteY173-1424" fmla="*/ 1404790 h 2496170"/>
                    <a:gd name="connsiteX174-1425" fmla="*/ 262011 w 2237013"/>
                    <a:gd name="connsiteY174-1426" fmla="*/ 1324727 h 2496170"/>
                    <a:gd name="connsiteX175-1427" fmla="*/ 266225 w 2237013"/>
                    <a:gd name="connsiteY175-1428" fmla="*/ 1240450 h 2496170"/>
                    <a:gd name="connsiteX176-1429" fmla="*/ 253583 w 2237013"/>
                    <a:gd name="connsiteY176-1430" fmla="*/ 1223595 h 2496170"/>
                    <a:gd name="connsiteX177-1431" fmla="*/ 203017 w 2237013"/>
                    <a:gd name="connsiteY177-1432" fmla="*/ 1227809 h 2496170"/>
                    <a:gd name="connsiteX178-1433" fmla="*/ 194590 w 2237013"/>
                    <a:gd name="connsiteY178-1434" fmla="*/ 1164602 h 2496170"/>
                    <a:gd name="connsiteX179-1435" fmla="*/ 169307 w 2237013"/>
                    <a:gd name="connsiteY179-1436" fmla="*/ 1109822 h 2496170"/>
                    <a:gd name="connsiteX0-1437" fmla="*/ 169307 w 2237013"/>
                    <a:gd name="connsiteY0-1438" fmla="*/ 1109822 h 2496170"/>
                    <a:gd name="connsiteX1-1439" fmla="*/ 207231 w 2237013"/>
                    <a:gd name="connsiteY1-1440" fmla="*/ 1071897 h 2496170"/>
                    <a:gd name="connsiteX2-1441" fmla="*/ 240942 w 2237013"/>
                    <a:gd name="connsiteY2-1442" fmla="*/ 1101394 h 2496170"/>
                    <a:gd name="connsiteX3-1443" fmla="*/ 278866 w 2237013"/>
                    <a:gd name="connsiteY3-1444" fmla="*/ 1105608 h 2496170"/>
                    <a:gd name="connsiteX4-1445" fmla="*/ 295721 w 2237013"/>
                    <a:gd name="connsiteY4-1446" fmla="*/ 1000262 h 2496170"/>
                    <a:gd name="connsiteX5-1447" fmla="*/ 304149 w 2237013"/>
                    <a:gd name="connsiteY5-1448" fmla="*/ 958124 h 2496170"/>
                    <a:gd name="connsiteX6-1449" fmla="*/ 337860 w 2237013"/>
                    <a:gd name="connsiteY6-1450" fmla="*/ 983407 h 2496170"/>
                    <a:gd name="connsiteX7-1451" fmla="*/ 358929 w 2237013"/>
                    <a:gd name="connsiteY7-1452" fmla="*/ 911772 h 2496170"/>
                    <a:gd name="connsiteX8-1453" fmla="*/ 392639 w 2237013"/>
                    <a:gd name="connsiteY8-1454" fmla="*/ 760074 h 2496170"/>
                    <a:gd name="connsiteX9-1455" fmla="*/ 354715 w 2237013"/>
                    <a:gd name="connsiteY9-1456" fmla="*/ 562025 h 2496170"/>
                    <a:gd name="connsiteX10-1457" fmla="*/ 358929 w 2237013"/>
                    <a:gd name="connsiteY10-1458" fmla="*/ 494603 h 2496170"/>
                    <a:gd name="connsiteX11-1459" fmla="*/ 295721 w 2237013"/>
                    <a:gd name="connsiteY11-1460" fmla="*/ 376616 h 2496170"/>
                    <a:gd name="connsiteX12-1461" fmla="*/ 240942 w 2237013"/>
                    <a:gd name="connsiteY12-1462" fmla="*/ 292340 h 2496170"/>
                    <a:gd name="connsiteX13-1463" fmla="*/ 173520 w 2237013"/>
                    <a:gd name="connsiteY13-1464" fmla="*/ 212277 h 2496170"/>
                    <a:gd name="connsiteX14-1465" fmla="*/ 224086 w 2237013"/>
                    <a:gd name="connsiteY14-1466" fmla="*/ 128001 h 2496170"/>
                    <a:gd name="connsiteX15-1467" fmla="*/ 240942 w 2237013"/>
                    <a:gd name="connsiteY15-1468" fmla="*/ 69007 h 2496170"/>
                    <a:gd name="connsiteX16-1469" fmla="*/ 219873 w 2237013"/>
                    <a:gd name="connsiteY16-1470" fmla="*/ 10014 h 2496170"/>
                    <a:gd name="connsiteX17-1471" fmla="*/ 337860 w 2237013"/>
                    <a:gd name="connsiteY17-1472" fmla="*/ 5800 h 2496170"/>
                    <a:gd name="connsiteX18-1473" fmla="*/ 405281 w 2237013"/>
                    <a:gd name="connsiteY18-1474" fmla="*/ 69007 h 2496170"/>
                    <a:gd name="connsiteX19-1475" fmla="*/ 455847 w 2237013"/>
                    <a:gd name="connsiteY19-1476" fmla="*/ 174353 h 2496170"/>
                    <a:gd name="connsiteX20-1477" fmla="*/ 590689 w 2237013"/>
                    <a:gd name="connsiteY20-1478" fmla="*/ 237560 h 2496170"/>
                    <a:gd name="connsiteX21-1479" fmla="*/ 674966 w 2237013"/>
                    <a:gd name="connsiteY21-1480" fmla="*/ 271271 h 2496170"/>
                    <a:gd name="connsiteX22-1481" fmla="*/ 691821 w 2237013"/>
                    <a:gd name="connsiteY22-1482" fmla="*/ 300767 h 2496170"/>
                    <a:gd name="connsiteX23-1483" fmla="*/ 746601 w 2237013"/>
                    <a:gd name="connsiteY23-1484" fmla="*/ 283912 h 2496170"/>
                    <a:gd name="connsiteX24-1485" fmla="*/ 763456 w 2237013"/>
                    <a:gd name="connsiteY24-1486" fmla="*/ 237560 h 2496170"/>
                    <a:gd name="connsiteX25-1487" fmla="*/ 771884 w 2237013"/>
                    <a:gd name="connsiteY25-1488" fmla="*/ 212277 h 2496170"/>
                    <a:gd name="connsiteX26-1489" fmla="*/ 856160 w 2237013"/>
                    <a:gd name="connsiteY26-1490" fmla="*/ 191208 h 2496170"/>
                    <a:gd name="connsiteX27-1491" fmla="*/ 885657 w 2237013"/>
                    <a:gd name="connsiteY27-1492" fmla="*/ 140642 h 2496170"/>
                    <a:gd name="connsiteX28-1493" fmla="*/ 898298 w 2237013"/>
                    <a:gd name="connsiteY28-1494" fmla="*/ 182780 h 2496170"/>
                    <a:gd name="connsiteX29-1495" fmla="*/ 919368 w 2237013"/>
                    <a:gd name="connsiteY29-1496" fmla="*/ 203849 h 2496170"/>
                    <a:gd name="connsiteX30-1497" fmla="*/ 982575 w 2237013"/>
                    <a:gd name="connsiteY30-1498" fmla="*/ 161711 h 2496170"/>
                    <a:gd name="connsiteX31-1499" fmla="*/ 991003 w 2237013"/>
                    <a:gd name="connsiteY31-1500" fmla="*/ 115359 h 2496170"/>
                    <a:gd name="connsiteX32-1501" fmla="*/ 1003644 w 2237013"/>
                    <a:gd name="connsiteY32-1502" fmla="*/ 69007 h 2496170"/>
                    <a:gd name="connsiteX33-1503" fmla="*/ 1028927 w 2237013"/>
                    <a:gd name="connsiteY33-1504" fmla="*/ 39510 h 2496170"/>
                    <a:gd name="connsiteX34-1505" fmla="*/ 1083707 w 2237013"/>
                    <a:gd name="connsiteY34-1506" fmla="*/ 22655 h 2496170"/>
                    <a:gd name="connsiteX35-1507" fmla="*/ 1092134 w 2237013"/>
                    <a:gd name="connsiteY35-1508" fmla="*/ 22655 h 2496170"/>
                    <a:gd name="connsiteX36-1509" fmla="*/ 1134273 w 2237013"/>
                    <a:gd name="connsiteY36-1510" fmla="*/ 94290 h 2496170"/>
                    <a:gd name="connsiteX37-1511" fmla="*/ 1226977 w 2237013"/>
                    <a:gd name="connsiteY37-1512" fmla="*/ 128001 h 2496170"/>
                    <a:gd name="connsiteX38-1513" fmla="*/ 1294398 w 2237013"/>
                    <a:gd name="connsiteY38-1514" fmla="*/ 161711 h 2496170"/>
                    <a:gd name="connsiteX39-1515" fmla="*/ 1290184 w 2237013"/>
                    <a:gd name="connsiteY39-1516" fmla="*/ 262843 h 2496170"/>
                    <a:gd name="connsiteX40-1517" fmla="*/ 1311253 w 2237013"/>
                    <a:gd name="connsiteY40-1518" fmla="*/ 317623 h 2496170"/>
                    <a:gd name="connsiteX41-1519" fmla="*/ 1441882 w 2237013"/>
                    <a:gd name="connsiteY41-1520" fmla="*/ 355547 h 2496170"/>
                    <a:gd name="connsiteX42-1521" fmla="*/ 1505089 w 2237013"/>
                    <a:gd name="connsiteY42-1522" fmla="*/ 304981 h 2496170"/>
                    <a:gd name="connsiteX43-1523" fmla="*/ 1593579 w 2237013"/>
                    <a:gd name="connsiteY43-1524" fmla="*/ 347120 h 2496170"/>
                    <a:gd name="connsiteX44-1525" fmla="*/ 1698925 w 2237013"/>
                    <a:gd name="connsiteY44-1526" fmla="*/ 363975 h 2496170"/>
                    <a:gd name="connsiteX45-1527" fmla="*/ 1757919 w 2237013"/>
                    <a:gd name="connsiteY45-1528" fmla="*/ 385044 h 2496170"/>
                    <a:gd name="connsiteX46-1529" fmla="*/ 1816912 w 2237013"/>
                    <a:gd name="connsiteY46-1530" fmla="*/ 427182 h 2496170"/>
                    <a:gd name="connsiteX47-1531" fmla="*/ 1896975 w 2237013"/>
                    <a:gd name="connsiteY47-1532" fmla="*/ 465107 h 2496170"/>
                    <a:gd name="connsiteX48-1533" fmla="*/ 1951755 w 2237013"/>
                    <a:gd name="connsiteY48-1534" fmla="*/ 444038 h 2496170"/>
                    <a:gd name="connsiteX49-1535" fmla="*/ 2095025 w 2237013"/>
                    <a:gd name="connsiteY49-1536" fmla="*/ 553597 h 2496170"/>
                    <a:gd name="connsiteX50-1537" fmla="*/ 2158232 w 2237013"/>
                    <a:gd name="connsiteY50-1538" fmla="*/ 591521 h 2496170"/>
                    <a:gd name="connsiteX51-1539" fmla="*/ 2234081 w 2237013"/>
                    <a:gd name="connsiteY51-1540" fmla="*/ 612591 h 2496170"/>
                    <a:gd name="connsiteX52-1541" fmla="*/ 2221439 w 2237013"/>
                    <a:gd name="connsiteY52-1542" fmla="*/ 688439 h 2496170"/>
                    <a:gd name="connsiteX53-1543" fmla="*/ 2221439 w 2237013"/>
                    <a:gd name="connsiteY53-1544" fmla="*/ 709508 h 2496170"/>
                    <a:gd name="connsiteX54-1545" fmla="*/ 2166660 w 2237013"/>
                    <a:gd name="connsiteY54-1546" fmla="*/ 717936 h 2496170"/>
                    <a:gd name="connsiteX55-1547" fmla="*/ 2099238 w 2237013"/>
                    <a:gd name="connsiteY55-1548" fmla="*/ 760074 h 2496170"/>
                    <a:gd name="connsiteX56-1549" fmla="*/ 2010748 w 2237013"/>
                    <a:gd name="connsiteY56-1550" fmla="*/ 764288 h 2496170"/>
                    <a:gd name="connsiteX57-1551" fmla="*/ 1939113 w 2237013"/>
                    <a:gd name="connsiteY57-1552" fmla="*/ 785357 h 2496170"/>
                    <a:gd name="connsiteX58-1553" fmla="*/ 1955968 w 2237013"/>
                    <a:gd name="connsiteY58-1554" fmla="*/ 873848 h 2496170"/>
                    <a:gd name="connsiteX59-1555" fmla="*/ 1977038 w 2237013"/>
                    <a:gd name="connsiteY59-1556" fmla="*/ 937055 h 2496170"/>
                    <a:gd name="connsiteX60-1557" fmla="*/ 2040245 w 2237013"/>
                    <a:gd name="connsiteY60-1558" fmla="*/ 1012904 h 2496170"/>
                    <a:gd name="connsiteX61-1559" fmla="*/ 2065528 w 2237013"/>
                    <a:gd name="connsiteY61-1560" fmla="*/ 1076111 h 2496170"/>
                    <a:gd name="connsiteX62-1561" fmla="*/ 2065528 w 2237013"/>
                    <a:gd name="connsiteY62-1562" fmla="*/ 1135105 h 2496170"/>
                    <a:gd name="connsiteX63-1563" fmla="*/ 2052886 w 2237013"/>
                    <a:gd name="connsiteY63-1564" fmla="*/ 1198312 h 2496170"/>
                    <a:gd name="connsiteX64-1565" fmla="*/ 2027603 w 2237013"/>
                    <a:gd name="connsiteY64-1566" fmla="*/ 1215167 h 2496170"/>
                    <a:gd name="connsiteX65-1567" fmla="*/ 1993893 w 2237013"/>
                    <a:gd name="connsiteY65-1568" fmla="*/ 1219381 h 2496170"/>
                    <a:gd name="connsiteX66-1569" fmla="*/ 1951755 w 2237013"/>
                    <a:gd name="connsiteY66-1570" fmla="*/ 1160388 h 2496170"/>
                    <a:gd name="connsiteX67-1571" fmla="*/ 1909616 w 2237013"/>
                    <a:gd name="connsiteY67-1572" fmla="*/ 1080325 h 2496170"/>
                    <a:gd name="connsiteX68-1573" fmla="*/ 1859050 w 2237013"/>
                    <a:gd name="connsiteY68-1574" fmla="*/ 1067684 h 2496170"/>
                    <a:gd name="connsiteX69-1575" fmla="*/ 1837981 w 2237013"/>
                    <a:gd name="connsiteY69-1576" fmla="*/ 1063470 h 2496170"/>
                    <a:gd name="connsiteX70-1577" fmla="*/ 1800057 w 2237013"/>
                    <a:gd name="connsiteY70-1578" fmla="*/ 1029759 h 2496170"/>
                    <a:gd name="connsiteX71-1579" fmla="*/ 1770560 w 2237013"/>
                    <a:gd name="connsiteY71-1580" fmla="*/ 1046614 h 2496170"/>
                    <a:gd name="connsiteX72-1581" fmla="*/ 1724208 w 2237013"/>
                    <a:gd name="connsiteY72-1582" fmla="*/ 1088753 h 2496170"/>
                    <a:gd name="connsiteX73-1583" fmla="*/ 1656787 w 2237013"/>
                    <a:gd name="connsiteY73-1584" fmla="*/ 1139319 h 2496170"/>
                    <a:gd name="connsiteX74-1585" fmla="*/ 1623076 w 2237013"/>
                    <a:gd name="connsiteY74-1586" fmla="*/ 1101394 h 2496170"/>
                    <a:gd name="connsiteX75-1587" fmla="*/ 1606221 w 2237013"/>
                    <a:gd name="connsiteY75-1588" fmla="*/ 1160388 h 2496170"/>
                    <a:gd name="connsiteX76-1589" fmla="*/ 1547227 w 2237013"/>
                    <a:gd name="connsiteY76-1590" fmla="*/ 1126677 h 2496170"/>
                    <a:gd name="connsiteX77-1591" fmla="*/ 1509303 w 2237013"/>
                    <a:gd name="connsiteY77-1592" fmla="*/ 1130891 h 2496170"/>
                    <a:gd name="connsiteX78-1593" fmla="*/ 1488234 w 2237013"/>
                    <a:gd name="connsiteY78-1594" fmla="*/ 1164602 h 2496170"/>
                    <a:gd name="connsiteX79-1595" fmla="*/ 1513517 w 2237013"/>
                    <a:gd name="connsiteY79-1596" fmla="*/ 1215167 h 2496170"/>
                    <a:gd name="connsiteX80-1597" fmla="*/ 1564083 w 2237013"/>
                    <a:gd name="connsiteY80-1598" fmla="*/ 1223595 h 2496170"/>
                    <a:gd name="connsiteX81-1599" fmla="*/ 1572510 w 2237013"/>
                    <a:gd name="connsiteY81-1600" fmla="*/ 1282589 h 2496170"/>
                    <a:gd name="connsiteX82-1601" fmla="*/ 1551441 w 2237013"/>
                    <a:gd name="connsiteY82-1602" fmla="*/ 1286802 h 2496170"/>
                    <a:gd name="connsiteX83-1603" fmla="*/ 1441882 w 2237013"/>
                    <a:gd name="connsiteY83-1604" fmla="*/ 1299444 h 2496170"/>
                    <a:gd name="connsiteX84-1605" fmla="*/ 1408171 w 2237013"/>
                    <a:gd name="connsiteY84-1606" fmla="*/ 1307872 h 2496170"/>
                    <a:gd name="connsiteX85-1607" fmla="*/ 1374461 w 2237013"/>
                    <a:gd name="connsiteY85-1608" fmla="*/ 1362651 h 2496170"/>
                    <a:gd name="connsiteX86-1609" fmla="*/ 1315467 w 2237013"/>
                    <a:gd name="connsiteY86-1610" fmla="*/ 1366865 h 2496170"/>
                    <a:gd name="connsiteX87-1611" fmla="*/ 1252260 w 2237013"/>
                    <a:gd name="connsiteY87-1612" fmla="*/ 1333155 h 2496170"/>
                    <a:gd name="connsiteX88-1613" fmla="*/ 1222763 w 2237013"/>
                    <a:gd name="connsiteY88-1614" fmla="*/ 1358438 h 2496170"/>
                    <a:gd name="connsiteX89-1615" fmla="*/ 1189052 w 2237013"/>
                    <a:gd name="connsiteY89-1616" fmla="*/ 1328941 h 2496170"/>
                    <a:gd name="connsiteX90-1617" fmla="*/ 1151128 w 2237013"/>
                    <a:gd name="connsiteY90-1618" fmla="*/ 1366865 h 2496170"/>
                    <a:gd name="connsiteX91-1619" fmla="*/ 1113203 w 2237013"/>
                    <a:gd name="connsiteY91-1620" fmla="*/ 1404790 h 2496170"/>
                    <a:gd name="connsiteX92-1621" fmla="*/ 1134273 w 2237013"/>
                    <a:gd name="connsiteY92-1622" fmla="*/ 1484852 h 2496170"/>
                    <a:gd name="connsiteX93-1623" fmla="*/ 1167983 w 2237013"/>
                    <a:gd name="connsiteY93-1624" fmla="*/ 1505921 h 2496170"/>
                    <a:gd name="connsiteX94-1625" fmla="*/ 1239618 w 2237013"/>
                    <a:gd name="connsiteY94-1626" fmla="*/ 1497494 h 2496170"/>
                    <a:gd name="connsiteX95-1627" fmla="*/ 1277543 w 2237013"/>
                    <a:gd name="connsiteY95-1628" fmla="*/ 1518563 h 2496170"/>
                    <a:gd name="connsiteX96-1629" fmla="*/ 1489866 w 2237013"/>
                    <a:gd name="connsiteY96-1630" fmla="*/ 1770065 h 2496170"/>
                    <a:gd name="connsiteX97-1631" fmla="*/ 1487570 w 2237013"/>
                    <a:gd name="connsiteY97-1632" fmla="*/ 1863317 h 2496170"/>
                    <a:gd name="connsiteX98-1633" fmla="*/ 1428888 w 2237013"/>
                    <a:gd name="connsiteY98-1634" fmla="*/ 1828894 h 2496170"/>
                    <a:gd name="connsiteX99-1635" fmla="*/ 1314287 w 2237013"/>
                    <a:gd name="connsiteY99-1636" fmla="*/ 1805640 h 2496170"/>
                    <a:gd name="connsiteX100-1637" fmla="*/ 1252707 w 2237013"/>
                    <a:gd name="connsiteY100-1638" fmla="*/ 1855740 h 2496170"/>
                    <a:gd name="connsiteX101-1639" fmla="*/ 1239618 w 2237013"/>
                    <a:gd name="connsiteY101-1640" fmla="*/ 1889379 h 2496170"/>
                    <a:gd name="connsiteX102-1641" fmla="*/ 1294398 w 2237013"/>
                    <a:gd name="connsiteY102-1642" fmla="*/ 1906235 h 2496170"/>
                    <a:gd name="connsiteX103-1643" fmla="*/ 1344964 w 2237013"/>
                    <a:gd name="connsiteY103-1644" fmla="*/ 1956801 h 2496170"/>
                    <a:gd name="connsiteX104-1645" fmla="*/ 1366033 w 2237013"/>
                    <a:gd name="connsiteY104-1646" fmla="*/ 1986297 h 2496170"/>
                    <a:gd name="connsiteX105-1647" fmla="*/ 1450309 w 2237013"/>
                    <a:gd name="connsiteY105-1648" fmla="*/ 1994725 h 2496170"/>
                    <a:gd name="connsiteX106-1649" fmla="*/ 1492448 w 2237013"/>
                    <a:gd name="connsiteY106-1650" fmla="*/ 1982084 h 2496170"/>
                    <a:gd name="connsiteX107-1651" fmla="*/ 1517731 w 2237013"/>
                    <a:gd name="connsiteY107-1652" fmla="*/ 2036863 h 2496170"/>
                    <a:gd name="connsiteX108-1653" fmla="*/ 1509303 w 2237013"/>
                    <a:gd name="connsiteY108-1654" fmla="*/ 2079002 h 2496170"/>
                    <a:gd name="connsiteX109-1655" fmla="*/ 1437668 w 2237013"/>
                    <a:gd name="connsiteY109-1656" fmla="*/ 2116926 h 2496170"/>
                    <a:gd name="connsiteX110-1657" fmla="*/ 1387102 w 2237013"/>
                    <a:gd name="connsiteY110-1658" fmla="*/ 2150637 h 2496170"/>
                    <a:gd name="connsiteX111-1659" fmla="*/ 1370247 w 2237013"/>
                    <a:gd name="connsiteY111-1660" fmla="*/ 2137995 h 2496170"/>
                    <a:gd name="connsiteX112-1661" fmla="*/ 1307039 w 2237013"/>
                    <a:gd name="connsiteY112-1662" fmla="*/ 2146423 h 2496170"/>
                    <a:gd name="connsiteX113-1663" fmla="*/ 1281756 w 2237013"/>
                    <a:gd name="connsiteY113-1664" fmla="*/ 2175920 h 2496170"/>
                    <a:gd name="connsiteX114-1665" fmla="*/ 1248046 w 2237013"/>
                    <a:gd name="connsiteY114-1666" fmla="*/ 2222272 h 2496170"/>
                    <a:gd name="connsiteX115-1667" fmla="*/ 1193266 w 2237013"/>
                    <a:gd name="connsiteY115-1668" fmla="*/ 2234913 h 2496170"/>
                    <a:gd name="connsiteX116-1669" fmla="*/ 1151128 w 2237013"/>
                    <a:gd name="connsiteY116-1670" fmla="*/ 2218058 h 2496170"/>
                    <a:gd name="connsiteX117-1671" fmla="*/ 1125845 w 2237013"/>
                    <a:gd name="connsiteY117-1672" fmla="*/ 2247555 h 2496170"/>
                    <a:gd name="connsiteX118-1673" fmla="*/ 1117417 w 2237013"/>
                    <a:gd name="connsiteY118-1674" fmla="*/ 2277051 h 2496170"/>
                    <a:gd name="connsiteX119-1675" fmla="*/ 1049996 w 2237013"/>
                    <a:gd name="connsiteY119-1676" fmla="*/ 2213844 h 2496170"/>
                    <a:gd name="connsiteX120-1677" fmla="*/ 1028927 w 2237013"/>
                    <a:gd name="connsiteY120-1678" fmla="*/ 2255982 h 2496170"/>
                    <a:gd name="connsiteX121-1679" fmla="*/ 995216 w 2237013"/>
                    <a:gd name="connsiteY121-1680" fmla="*/ 2222272 h 2496170"/>
                    <a:gd name="connsiteX122-1681" fmla="*/ 932009 w 2237013"/>
                    <a:gd name="connsiteY122-1682" fmla="*/ 2272838 h 2496170"/>
                    <a:gd name="connsiteX123-1683" fmla="*/ 889871 w 2237013"/>
                    <a:gd name="connsiteY123-1684" fmla="*/ 2239127 h 2496170"/>
                    <a:gd name="connsiteX124-1685" fmla="*/ 843519 w 2237013"/>
                    <a:gd name="connsiteY124-1686" fmla="*/ 2222272 h 2496170"/>
                    <a:gd name="connsiteX125-1687" fmla="*/ 784525 w 2237013"/>
                    <a:gd name="connsiteY125-1688" fmla="*/ 2268624 h 2496170"/>
                    <a:gd name="connsiteX126-1689" fmla="*/ 717104 w 2237013"/>
                    <a:gd name="connsiteY126-1690" fmla="*/ 2255982 h 2496170"/>
                    <a:gd name="connsiteX127-1691" fmla="*/ 704462 w 2237013"/>
                    <a:gd name="connsiteY127-1692" fmla="*/ 2243341 h 2496170"/>
                    <a:gd name="connsiteX128-1693" fmla="*/ 679179 w 2237013"/>
                    <a:gd name="connsiteY128-1694" fmla="*/ 2302334 h 2496170"/>
                    <a:gd name="connsiteX129-1695" fmla="*/ 700249 w 2237013"/>
                    <a:gd name="connsiteY129-1696" fmla="*/ 2361328 h 2496170"/>
                    <a:gd name="connsiteX130-1697" fmla="*/ 717104 w 2237013"/>
                    <a:gd name="connsiteY130-1698" fmla="*/ 2403466 h 2496170"/>
                    <a:gd name="connsiteX131-1699" fmla="*/ 700249 w 2237013"/>
                    <a:gd name="connsiteY131-1700" fmla="*/ 2432963 h 2496170"/>
                    <a:gd name="connsiteX132-1701" fmla="*/ 712890 w 2237013"/>
                    <a:gd name="connsiteY132-1702" fmla="*/ 2470887 h 2496170"/>
                    <a:gd name="connsiteX133-1703" fmla="*/ 687607 w 2237013"/>
                    <a:gd name="connsiteY133-1704" fmla="*/ 2496170 h 2496170"/>
                    <a:gd name="connsiteX134-1705" fmla="*/ 649683 w 2237013"/>
                    <a:gd name="connsiteY134-1706" fmla="*/ 2470887 h 2496170"/>
                    <a:gd name="connsiteX135-1707" fmla="*/ 586475 w 2237013"/>
                    <a:gd name="connsiteY135-1708" fmla="*/ 2466673 h 2496170"/>
                    <a:gd name="connsiteX136-1709" fmla="*/ 582262 w 2237013"/>
                    <a:gd name="connsiteY136-1710" fmla="*/ 2386611 h 2496170"/>
                    <a:gd name="connsiteX137-1711" fmla="*/ 535909 w 2237013"/>
                    <a:gd name="connsiteY137-1712" fmla="*/ 2390825 h 2496170"/>
                    <a:gd name="connsiteX138-1713" fmla="*/ 468488 w 2237013"/>
                    <a:gd name="connsiteY138-1714" fmla="*/ 2411894 h 2496170"/>
                    <a:gd name="connsiteX139-1715" fmla="*/ 409495 w 2237013"/>
                    <a:gd name="connsiteY139-1716" fmla="*/ 2411894 h 2496170"/>
                    <a:gd name="connsiteX140-1717" fmla="*/ 375784 w 2237013"/>
                    <a:gd name="connsiteY140-1718" fmla="*/ 2378183 h 2496170"/>
                    <a:gd name="connsiteX141-1719" fmla="*/ 367356 w 2237013"/>
                    <a:gd name="connsiteY141-1720" fmla="*/ 2327617 h 2496170"/>
                    <a:gd name="connsiteX142-1721" fmla="*/ 367356 w 2237013"/>
                    <a:gd name="connsiteY142-1722" fmla="*/ 2298120 h 2496170"/>
                    <a:gd name="connsiteX143-1723" fmla="*/ 329432 w 2237013"/>
                    <a:gd name="connsiteY143-1724" fmla="*/ 2281265 h 2496170"/>
                    <a:gd name="connsiteX144-1725" fmla="*/ 270438 w 2237013"/>
                    <a:gd name="connsiteY144-1726" fmla="*/ 2277051 h 2496170"/>
                    <a:gd name="connsiteX145-1727" fmla="*/ 245156 w 2237013"/>
                    <a:gd name="connsiteY145-1728" fmla="*/ 2264410 h 2496170"/>
                    <a:gd name="connsiteX146-1729" fmla="*/ 228300 w 2237013"/>
                    <a:gd name="connsiteY146-1730" fmla="*/ 2251768 h 2496170"/>
                    <a:gd name="connsiteX147-1731" fmla="*/ 278866 w 2237013"/>
                    <a:gd name="connsiteY147-1732" fmla="*/ 2180133 h 2496170"/>
                    <a:gd name="connsiteX148-1733" fmla="*/ 274652 w 2237013"/>
                    <a:gd name="connsiteY148-1734" fmla="*/ 2142209 h 2496170"/>
                    <a:gd name="connsiteX149-1735" fmla="*/ 308363 w 2237013"/>
                    <a:gd name="connsiteY149-1736" fmla="*/ 2104285 h 2496170"/>
                    <a:gd name="connsiteX150-1737" fmla="*/ 262011 w 2237013"/>
                    <a:gd name="connsiteY150-1738" fmla="*/ 2091643 h 2496170"/>
                    <a:gd name="connsiteX151-1739" fmla="*/ 224086 w 2237013"/>
                    <a:gd name="connsiteY151-1740" fmla="*/ 2070574 h 2496170"/>
                    <a:gd name="connsiteX152-1741" fmla="*/ 203017 w 2237013"/>
                    <a:gd name="connsiteY152-1742" fmla="*/ 1986297 h 2496170"/>
                    <a:gd name="connsiteX153-1743" fmla="*/ 190376 w 2237013"/>
                    <a:gd name="connsiteY153-1744" fmla="*/ 1944159 h 2496170"/>
                    <a:gd name="connsiteX154-1745" fmla="*/ 190376 w 2237013"/>
                    <a:gd name="connsiteY154-1746" fmla="*/ 1893593 h 2496170"/>
                    <a:gd name="connsiteX155-1747" fmla="*/ 114527 w 2237013"/>
                    <a:gd name="connsiteY155-1748" fmla="*/ 1889379 h 2496170"/>
                    <a:gd name="connsiteX156-1749" fmla="*/ 38678 w 2237013"/>
                    <a:gd name="connsiteY156-1750" fmla="*/ 1897807 h 2496170"/>
                    <a:gd name="connsiteX157-1751" fmla="*/ 754 w 2237013"/>
                    <a:gd name="connsiteY157-1752" fmla="*/ 1902021 h 2496170"/>
                    <a:gd name="connsiteX158-1753" fmla="*/ 13395 w 2237013"/>
                    <a:gd name="connsiteY158-1754" fmla="*/ 1847241 h 2496170"/>
                    <a:gd name="connsiteX159-1755" fmla="*/ 13395 w 2237013"/>
                    <a:gd name="connsiteY159-1756" fmla="*/ 1809317 h 2496170"/>
                    <a:gd name="connsiteX160-1757" fmla="*/ 754 w 2237013"/>
                    <a:gd name="connsiteY160-1758" fmla="*/ 1779820 h 2496170"/>
                    <a:gd name="connsiteX161-1759" fmla="*/ 21823 w 2237013"/>
                    <a:gd name="connsiteY161-1760" fmla="*/ 1733468 h 2496170"/>
                    <a:gd name="connsiteX162-1761" fmla="*/ 30250 w 2237013"/>
                    <a:gd name="connsiteY162-1762" fmla="*/ 1716613 h 2496170"/>
                    <a:gd name="connsiteX163-1763" fmla="*/ 42892 w 2237013"/>
                    <a:gd name="connsiteY163-1764" fmla="*/ 1661833 h 2496170"/>
                    <a:gd name="connsiteX164-1765" fmla="*/ 80816 w 2237013"/>
                    <a:gd name="connsiteY164-1766" fmla="*/ 1640764 h 2496170"/>
                    <a:gd name="connsiteX165-1767" fmla="*/ 122955 w 2237013"/>
                    <a:gd name="connsiteY165-1768" fmla="*/ 1619695 h 2496170"/>
                    <a:gd name="connsiteX166-1769" fmla="*/ 139810 w 2237013"/>
                    <a:gd name="connsiteY166-1770" fmla="*/ 1573343 h 2496170"/>
                    <a:gd name="connsiteX167-1771" fmla="*/ 160879 w 2237013"/>
                    <a:gd name="connsiteY167-1772" fmla="*/ 1581770 h 2496170"/>
                    <a:gd name="connsiteX168-1773" fmla="*/ 181948 w 2237013"/>
                    <a:gd name="connsiteY168-1774" fmla="*/ 1569129 h 2496170"/>
                    <a:gd name="connsiteX169-1775" fmla="*/ 215659 w 2237013"/>
                    <a:gd name="connsiteY169-1776" fmla="*/ 1535418 h 2496170"/>
                    <a:gd name="connsiteX170-1777" fmla="*/ 232514 w 2237013"/>
                    <a:gd name="connsiteY170-1778" fmla="*/ 1543846 h 2496170"/>
                    <a:gd name="connsiteX171-1779" fmla="*/ 215659 w 2237013"/>
                    <a:gd name="connsiteY171-1780" fmla="*/ 1501708 h 2496170"/>
                    <a:gd name="connsiteX172-1781" fmla="*/ 245156 w 2237013"/>
                    <a:gd name="connsiteY172-1782" fmla="*/ 1476425 h 2496170"/>
                    <a:gd name="connsiteX173-1783" fmla="*/ 257797 w 2237013"/>
                    <a:gd name="connsiteY173-1784" fmla="*/ 1404790 h 2496170"/>
                    <a:gd name="connsiteX174-1785" fmla="*/ 262011 w 2237013"/>
                    <a:gd name="connsiteY174-1786" fmla="*/ 1324727 h 2496170"/>
                    <a:gd name="connsiteX175-1787" fmla="*/ 266225 w 2237013"/>
                    <a:gd name="connsiteY175-1788" fmla="*/ 1240450 h 2496170"/>
                    <a:gd name="connsiteX176-1789" fmla="*/ 253583 w 2237013"/>
                    <a:gd name="connsiteY176-1790" fmla="*/ 1223595 h 2496170"/>
                    <a:gd name="connsiteX177-1791" fmla="*/ 203017 w 2237013"/>
                    <a:gd name="connsiteY177-1792" fmla="*/ 1227809 h 2496170"/>
                    <a:gd name="connsiteX178-1793" fmla="*/ 194590 w 2237013"/>
                    <a:gd name="connsiteY178-1794" fmla="*/ 1164602 h 2496170"/>
                    <a:gd name="connsiteX179-1795" fmla="*/ 169307 w 2237013"/>
                    <a:gd name="connsiteY179-1796" fmla="*/ 1109822 h 2496170"/>
                    <a:gd name="connsiteX0-1797" fmla="*/ 169307 w 2237013"/>
                    <a:gd name="connsiteY0-1798" fmla="*/ 1109822 h 2496170"/>
                    <a:gd name="connsiteX1-1799" fmla="*/ 207231 w 2237013"/>
                    <a:gd name="connsiteY1-1800" fmla="*/ 1071897 h 2496170"/>
                    <a:gd name="connsiteX2-1801" fmla="*/ 240942 w 2237013"/>
                    <a:gd name="connsiteY2-1802" fmla="*/ 1101394 h 2496170"/>
                    <a:gd name="connsiteX3-1803" fmla="*/ 278866 w 2237013"/>
                    <a:gd name="connsiteY3-1804" fmla="*/ 1105608 h 2496170"/>
                    <a:gd name="connsiteX4-1805" fmla="*/ 295721 w 2237013"/>
                    <a:gd name="connsiteY4-1806" fmla="*/ 1000262 h 2496170"/>
                    <a:gd name="connsiteX5-1807" fmla="*/ 304149 w 2237013"/>
                    <a:gd name="connsiteY5-1808" fmla="*/ 958124 h 2496170"/>
                    <a:gd name="connsiteX6-1809" fmla="*/ 337860 w 2237013"/>
                    <a:gd name="connsiteY6-1810" fmla="*/ 983407 h 2496170"/>
                    <a:gd name="connsiteX7-1811" fmla="*/ 358929 w 2237013"/>
                    <a:gd name="connsiteY7-1812" fmla="*/ 911772 h 2496170"/>
                    <a:gd name="connsiteX8-1813" fmla="*/ 392639 w 2237013"/>
                    <a:gd name="connsiteY8-1814" fmla="*/ 760074 h 2496170"/>
                    <a:gd name="connsiteX9-1815" fmla="*/ 354715 w 2237013"/>
                    <a:gd name="connsiteY9-1816" fmla="*/ 562025 h 2496170"/>
                    <a:gd name="connsiteX10-1817" fmla="*/ 358929 w 2237013"/>
                    <a:gd name="connsiteY10-1818" fmla="*/ 494603 h 2496170"/>
                    <a:gd name="connsiteX11-1819" fmla="*/ 295721 w 2237013"/>
                    <a:gd name="connsiteY11-1820" fmla="*/ 376616 h 2496170"/>
                    <a:gd name="connsiteX12-1821" fmla="*/ 240942 w 2237013"/>
                    <a:gd name="connsiteY12-1822" fmla="*/ 292340 h 2496170"/>
                    <a:gd name="connsiteX13-1823" fmla="*/ 173520 w 2237013"/>
                    <a:gd name="connsiteY13-1824" fmla="*/ 212277 h 2496170"/>
                    <a:gd name="connsiteX14-1825" fmla="*/ 224086 w 2237013"/>
                    <a:gd name="connsiteY14-1826" fmla="*/ 128001 h 2496170"/>
                    <a:gd name="connsiteX15-1827" fmla="*/ 240942 w 2237013"/>
                    <a:gd name="connsiteY15-1828" fmla="*/ 69007 h 2496170"/>
                    <a:gd name="connsiteX16-1829" fmla="*/ 219873 w 2237013"/>
                    <a:gd name="connsiteY16-1830" fmla="*/ 10014 h 2496170"/>
                    <a:gd name="connsiteX17-1831" fmla="*/ 337860 w 2237013"/>
                    <a:gd name="connsiteY17-1832" fmla="*/ 5800 h 2496170"/>
                    <a:gd name="connsiteX18-1833" fmla="*/ 405281 w 2237013"/>
                    <a:gd name="connsiteY18-1834" fmla="*/ 69007 h 2496170"/>
                    <a:gd name="connsiteX19-1835" fmla="*/ 455847 w 2237013"/>
                    <a:gd name="connsiteY19-1836" fmla="*/ 174353 h 2496170"/>
                    <a:gd name="connsiteX20-1837" fmla="*/ 590689 w 2237013"/>
                    <a:gd name="connsiteY20-1838" fmla="*/ 237560 h 2496170"/>
                    <a:gd name="connsiteX21-1839" fmla="*/ 674966 w 2237013"/>
                    <a:gd name="connsiteY21-1840" fmla="*/ 271271 h 2496170"/>
                    <a:gd name="connsiteX22-1841" fmla="*/ 691821 w 2237013"/>
                    <a:gd name="connsiteY22-1842" fmla="*/ 300767 h 2496170"/>
                    <a:gd name="connsiteX23-1843" fmla="*/ 746601 w 2237013"/>
                    <a:gd name="connsiteY23-1844" fmla="*/ 283912 h 2496170"/>
                    <a:gd name="connsiteX24-1845" fmla="*/ 763456 w 2237013"/>
                    <a:gd name="connsiteY24-1846" fmla="*/ 237560 h 2496170"/>
                    <a:gd name="connsiteX25-1847" fmla="*/ 771884 w 2237013"/>
                    <a:gd name="connsiteY25-1848" fmla="*/ 212277 h 2496170"/>
                    <a:gd name="connsiteX26-1849" fmla="*/ 856160 w 2237013"/>
                    <a:gd name="connsiteY26-1850" fmla="*/ 191208 h 2496170"/>
                    <a:gd name="connsiteX27-1851" fmla="*/ 885657 w 2237013"/>
                    <a:gd name="connsiteY27-1852" fmla="*/ 140642 h 2496170"/>
                    <a:gd name="connsiteX28-1853" fmla="*/ 898298 w 2237013"/>
                    <a:gd name="connsiteY28-1854" fmla="*/ 182780 h 2496170"/>
                    <a:gd name="connsiteX29-1855" fmla="*/ 919368 w 2237013"/>
                    <a:gd name="connsiteY29-1856" fmla="*/ 203849 h 2496170"/>
                    <a:gd name="connsiteX30-1857" fmla="*/ 982575 w 2237013"/>
                    <a:gd name="connsiteY30-1858" fmla="*/ 161711 h 2496170"/>
                    <a:gd name="connsiteX31-1859" fmla="*/ 991003 w 2237013"/>
                    <a:gd name="connsiteY31-1860" fmla="*/ 115359 h 2496170"/>
                    <a:gd name="connsiteX32-1861" fmla="*/ 1003644 w 2237013"/>
                    <a:gd name="connsiteY32-1862" fmla="*/ 69007 h 2496170"/>
                    <a:gd name="connsiteX33-1863" fmla="*/ 1028927 w 2237013"/>
                    <a:gd name="connsiteY33-1864" fmla="*/ 39510 h 2496170"/>
                    <a:gd name="connsiteX34-1865" fmla="*/ 1083707 w 2237013"/>
                    <a:gd name="connsiteY34-1866" fmla="*/ 22655 h 2496170"/>
                    <a:gd name="connsiteX35-1867" fmla="*/ 1092134 w 2237013"/>
                    <a:gd name="connsiteY35-1868" fmla="*/ 22655 h 2496170"/>
                    <a:gd name="connsiteX36-1869" fmla="*/ 1134273 w 2237013"/>
                    <a:gd name="connsiteY36-1870" fmla="*/ 94290 h 2496170"/>
                    <a:gd name="connsiteX37-1871" fmla="*/ 1226977 w 2237013"/>
                    <a:gd name="connsiteY37-1872" fmla="*/ 128001 h 2496170"/>
                    <a:gd name="connsiteX38-1873" fmla="*/ 1294398 w 2237013"/>
                    <a:gd name="connsiteY38-1874" fmla="*/ 161711 h 2496170"/>
                    <a:gd name="connsiteX39-1875" fmla="*/ 1290184 w 2237013"/>
                    <a:gd name="connsiteY39-1876" fmla="*/ 262843 h 2496170"/>
                    <a:gd name="connsiteX40-1877" fmla="*/ 1311253 w 2237013"/>
                    <a:gd name="connsiteY40-1878" fmla="*/ 317623 h 2496170"/>
                    <a:gd name="connsiteX41-1879" fmla="*/ 1441882 w 2237013"/>
                    <a:gd name="connsiteY41-1880" fmla="*/ 355547 h 2496170"/>
                    <a:gd name="connsiteX42-1881" fmla="*/ 1505089 w 2237013"/>
                    <a:gd name="connsiteY42-1882" fmla="*/ 304981 h 2496170"/>
                    <a:gd name="connsiteX43-1883" fmla="*/ 1593579 w 2237013"/>
                    <a:gd name="connsiteY43-1884" fmla="*/ 347120 h 2496170"/>
                    <a:gd name="connsiteX44-1885" fmla="*/ 1698925 w 2237013"/>
                    <a:gd name="connsiteY44-1886" fmla="*/ 363975 h 2496170"/>
                    <a:gd name="connsiteX45-1887" fmla="*/ 1757919 w 2237013"/>
                    <a:gd name="connsiteY45-1888" fmla="*/ 385044 h 2496170"/>
                    <a:gd name="connsiteX46-1889" fmla="*/ 1816912 w 2237013"/>
                    <a:gd name="connsiteY46-1890" fmla="*/ 427182 h 2496170"/>
                    <a:gd name="connsiteX47-1891" fmla="*/ 1896975 w 2237013"/>
                    <a:gd name="connsiteY47-1892" fmla="*/ 465107 h 2496170"/>
                    <a:gd name="connsiteX48-1893" fmla="*/ 1951755 w 2237013"/>
                    <a:gd name="connsiteY48-1894" fmla="*/ 444038 h 2496170"/>
                    <a:gd name="connsiteX49-1895" fmla="*/ 2095025 w 2237013"/>
                    <a:gd name="connsiteY49-1896" fmla="*/ 553597 h 2496170"/>
                    <a:gd name="connsiteX50-1897" fmla="*/ 2158232 w 2237013"/>
                    <a:gd name="connsiteY50-1898" fmla="*/ 591521 h 2496170"/>
                    <a:gd name="connsiteX51-1899" fmla="*/ 2234081 w 2237013"/>
                    <a:gd name="connsiteY51-1900" fmla="*/ 612591 h 2496170"/>
                    <a:gd name="connsiteX52-1901" fmla="*/ 2221439 w 2237013"/>
                    <a:gd name="connsiteY52-1902" fmla="*/ 688439 h 2496170"/>
                    <a:gd name="connsiteX53-1903" fmla="*/ 2221439 w 2237013"/>
                    <a:gd name="connsiteY53-1904" fmla="*/ 709508 h 2496170"/>
                    <a:gd name="connsiteX54-1905" fmla="*/ 2166660 w 2237013"/>
                    <a:gd name="connsiteY54-1906" fmla="*/ 717936 h 2496170"/>
                    <a:gd name="connsiteX55-1907" fmla="*/ 2099238 w 2237013"/>
                    <a:gd name="connsiteY55-1908" fmla="*/ 760074 h 2496170"/>
                    <a:gd name="connsiteX56-1909" fmla="*/ 2010748 w 2237013"/>
                    <a:gd name="connsiteY56-1910" fmla="*/ 764288 h 2496170"/>
                    <a:gd name="connsiteX57-1911" fmla="*/ 1939113 w 2237013"/>
                    <a:gd name="connsiteY57-1912" fmla="*/ 785357 h 2496170"/>
                    <a:gd name="connsiteX58-1913" fmla="*/ 1955968 w 2237013"/>
                    <a:gd name="connsiteY58-1914" fmla="*/ 873848 h 2496170"/>
                    <a:gd name="connsiteX59-1915" fmla="*/ 1977038 w 2237013"/>
                    <a:gd name="connsiteY59-1916" fmla="*/ 937055 h 2496170"/>
                    <a:gd name="connsiteX60-1917" fmla="*/ 2040245 w 2237013"/>
                    <a:gd name="connsiteY60-1918" fmla="*/ 1012904 h 2496170"/>
                    <a:gd name="connsiteX61-1919" fmla="*/ 2065528 w 2237013"/>
                    <a:gd name="connsiteY61-1920" fmla="*/ 1076111 h 2496170"/>
                    <a:gd name="connsiteX62-1921" fmla="*/ 2065528 w 2237013"/>
                    <a:gd name="connsiteY62-1922" fmla="*/ 1135105 h 2496170"/>
                    <a:gd name="connsiteX63-1923" fmla="*/ 2052886 w 2237013"/>
                    <a:gd name="connsiteY63-1924" fmla="*/ 1198312 h 2496170"/>
                    <a:gd name="connsiteX64-1925" fmla="*/ 2027603 w 2237013"/>
                    <a:gd name="connsiteY64-1926" fmla="*/ 1215167 h 2496170"/>
                    <a:gd name="connsiteX65-1927" fmla="*/ 1993893 w 2237013"/>
                    <a:gd name="connsiteY65-1928" fmla="*/ 1219381 h 2496170"/>
                    <a:gd name="connsiteX66-1929" fmla="*/ 1951755 w 2237013"/>
                    <a:gd name="connsiteY66-1930" fmla="*/ 1160388 h 2496170"/>
                    <a:gd name="connsiteX67-1931" fmla="*/ 1909616 w 2237013"/>
                    <a:gd name="connsiteY67-1932" fmla="*/ 1080325 h 2496170"/>
                    <a:gd name="connsiteX68-1933" fmla="*/ 1859050 w 2237013"/>
                    <a:gd name="connsiteY68-1934" fmla="*/ 1067684 h 2496170"/>
                    <a:gd name="connsiteX69-1935" fmla="*/ 1837981 w 2237013"/>
                    <a:gd name="connsiteY69-1936" fmla="*/ 1063470 h 2496170"/>
                    <a:gd name="connsiteX70-1937" fmla="*/ 1800057 w 2237013"/>
                    <a:gd name="connsiteY70-1938" fmla="*/ 1029759 h 2496170"/>
                    <a:gd name="connsiteX71-1939" fmla="*/ 1770560 w 2237013"/>
                    <a:gd name="connsiteY71-1940" fmla="*/ 1046614 h 2496170"/>
                    <a:gd name="connsiteX72-1941" fmla="*/ 1724208 w 2237013"/>
                    <a:gd name="connsiteY72-1942" fmla="*/ 1088753 h 2496170"/>
                    <a:gd name="connsiteX73-1943" fmla="*/ 1656787 w 2237013"/>
                    <a:gd name="connsiteY73-1944" fmla="*/ 1139319 h 2496170"/>
                    <a:gd name="connsiteX74-1945" fmla="*/ 1623076 w 2237013"/>
                    <a:gd name="connsiteY74-1946" fmla="*/ 1101394 h 2496170"/>
                    <a:gd name="connsiteX75-1947" fmla="*/ 1606221 w 2237013"/>
                    <a:gd name="connsiteY75-1948" fmla="*/ 1160388 h 2496170"/>
                    <a:gd name="connsiteX76-1949" fmla="*/ 1547227 w 2237013"/>
                    <a:gd name="connsiteY76-1950" fmla="*/ 1126677 h 2496170"/>
                    <a:gd name="connsiteX77-1951" fmla="*/ 1509303 w 2237013"/>
                    <a:gd name="connsiteY77-1952" fmla="*/ 1130891 h 2496170"/>
                    <a:gd name="connsiteX78-1953" fmla="*/ 1488234 w 2237013"/>
                    <a:gd name="connsiteY78-1954" fmla="*/ 1164602 h 2496170"/>
                    <a:gd name="connsiteX79-1955" fmla="*/ 1513517 w 2237013"/>
                    <a:gd name="connsiteY79-1956" fmla="*/ 1215167 h 2496170"/>
                    <a:gd name="connsiteX80-1957" fmla="*/ 1564083 w 2237013"/>
                    <a:gd name="connsiteY80-1958" fmla="*/ 1223595 h 2496170"/>
                    <a:gd name="connsiteX81-1959" fmla="*/ 1572510 w 2237013"/>
                    <a:gd name="connsiteY81-1960" fmla="*/ 1282589 h 2496170"/>
                    <a:gd name="connsiteX82-1961" fmla="*/ 1551441 w 2237013"/>
                    <a:gd name="connsiteY82-1962" fmla="*/ 1286802 h 2496170"/>
                    <a:gd name="connsiteX83-1963" fmla="*/ 1441882 w 2237013"/>
                    <a:gd name="connsiteY83-1964" fmla="*/ 1299444 h 2496170"/>
                    <a:gd name="connsiteX84-1965" fmla="*/ 1408171 w 2237013"/>
                    <a:gd name="connsiteY84-1966" fmla="*/ 1307872 h 2496170"/>
                    <a:gd name="connsiteX85-1967" fmla="*/ 1374461 w 2237013"/>
                    <a:gd name="connsiteY85-1968" fmla="*/ 1362651 h 2496170"/>
                    <a:gd name="connsiteX86-1969" fmla="*/ 1315467 w 2237013"/>
                    <a:gd name="connsiteY86-1970" fmla="*/ 1366865 h 2496170"/>
                    <a:gd name="connsiteX87-1971" fmla="*/ 1252260 w 2237013"/>
                    <a:gd name="connsiteY87-1972" fmla="*/ 1333155 h 2496170"/>
                    <a:gd name="connsiteX88-1973" fmla="*/ 1222763 w 2237013"/>
                    <a:gd name="connsiteY88-1974" fmla="*/ 1358438 h 2496170"/>
                    <a:gd name="connsiteX89-1975" fmla="*/ 1189052 w 2237013"/>
                    <a:gd name="connsiteY89-1976" fmla="*/ 1328941 h 2496170"/>
                    <a:gd name="connsiteX90-1977" fmla="*/ 1151128 w 2237013"/>
                    <a:gd name="connsiteY90-1978" fmla="*/ 1366865 h 2496170"/>
                    <a:gd name="connsiteX91-1979" fmla="*/ 1113203 w 2237013"/>
                    <a:gd name="connsiteY91-1980" fmla="*/ 1404790 h 2496170"/>
                    <a:gd name="connsiteX92-1981" fmla="*/ 1134273 w 2237013"/>
                    <a:gd name="connsiteY92-1982" fmla="*/ 1484852 h 2496170"/>
                    <a:gd name="connsiteX93-1983" fmla="*/ 1167983 w 2237013"/>
                    <a:gd name="connsiteY93-1984" fmla="*/ 1505921 h 2496170"/>
                    <a:gd name="connsiteX94-1985" fmla="*/ 1239618 w 2237013"/>
                    <a:gd name="connsiteY94-1986" fmla="*/ 1497494 h 2496170"/>
                    <a:gd name="connsiteX95-1987" fmla="*/ 1277543 w 2237013"/>
                    <a:gd name="connsiteY95-1988" fmla="*/ 1518563 h 2496170"/>
                    <a:gd name="connsiteX96-1989" fmla="*/ 1673560 w 2237013"/>
                    <a:gd name="connsiteY96-1990" fmla="*/ 1665290 h 2496170"/>
                    <a:gd name="connsiteX97-1991" fmla="*/ 1487570 w 2237013"/>
                    <a:gd name="connsiteY97-1992" fmla="*/ 1863317 h 2496170"/>
                    <a:gd name="connsiteX98-1993" fmla="*/ 1428888 w 2237013"/>
                    <a:gd name="connsiteY98-1994" fmla="*/ 1828894 h 2496170"/>
                    <a:gd name="connsiteX99-1995" fmla="*/ 1314287 w 2237013"/>
                    <a:gd name="connsiteY99-1996" fmla="*/ 1805640 h 2496170"/>
                    <a:gd name="connsiteX100-1997" fmla="*/ 1252707 w 2237013"/>
                    <a:gd name="connsiteY100-1998" fmla="*/ 1855740 h 2496170"/>
                    <a:gd name="connsiteX101-1999" fmla="*/ 1239618 w 2237013"/>
                    <a:gd name="connsiteY101-2000" fmla="*/ 1889379 h 2496170"/>
                    <a:gd name="connsiteX102-2001" fmla="*/ 1294398 w 2237013"/>
                    <a:gd name="connsiteY102-2002" fmla="*/ 1906235 h 2496170"/>
                    <a:gd name="connsiteX103-2003" fmla="*/ 1344964 w 2237013"/>
                    <a:gd name="connsiteY103-2004" fmla="*/ 1956801 h 2496170"/>
                    <a:gd name="connsiteX104-2005" fmla="*/ 1366033 w 2237013"/>
                    <a:gd name="connsiteY104-2006" fmla="*/ 1986297 h 2496170"/>
                    <a:gd name="connsiteX105-2007" fmla="*/ 1450309 w 2237013"/>
                    <a:gd name="connsiteY105-2008" fmla="*/ 1994725 h 2496170"/>
                    <a:gd name="connsiteX106-2009" fmla="*/ 1492448 w 2237013"/>
                    <a:gd name="connsiteY106-2010" fmla="*/ 1982084 h 2496170"/>
                    <a:gd name="connsiteX107-2011" fmla="*/ 1517731 w 2237013"/>
                    <a:gd name="connsiteY107-2012" fmla="*/ 2036863 h 2496170"/>
                    <a:gd name="connsiteX108-2013" fmla="*/ 1509303 w 2237013"/>
                    <a:gd name="connsiteY108-2014" fmla="*/ 2079002 h 2496170"/>
                    <a:gd name="connsiteX109-2015" fmla="*/ 1437668 w 2237013"/>
                    <a:gd name="connsiteY109-2016" fmla="*/ 2116926 h 2496170"/>
                    <a:gd name="connsiteX110-2017" fmla="*/ 1387102 w 2237013"/>
                    <a:gd name="connsiteY110-2018" fmla="*/ 2150637 h 2496170"/>
                    <a:gd name="connsiteX111-2019" fmla="*/ 1370247 w 2237013"/>
                    <a:gd name="connsiteY111-2020" fmla="*/ 2137995 h 2496170"/>
                    <a:gd name="connsiteX112-2021" fmla="*/ 1307039 w 2237013"/>
                    <a:gd name="connsiteY112-2022" fmla="*/ 2146423 h 2496170"/>
                    <a:gd name="connsiteX113-2023" fmla="*/ 1281756 w 2237013"/>
                    <a:gd name="connsiteY113-2024" fmla="*/ 2175920 h 2496170"/>
                    <a:gd name="connsiteX114-2025" fmla="*/ 1248046 w 2237013"/>
                    <a:gd name="connsiteY114-2026" fmla="*/ 2222272 h 2496170"/>
                    <a:gd name="connsiteX115-2027" fmla="*/ 1193266 w 2237013"/>
                    <a:gd name="connsiteY115-2028" fmla="*/ 2234913 h 2496170"/>
                    <a:gd name="connsiteX116-2029" fmla="*/ 1151128 w 2237013"/>
                    <a:gd name="connsiteY116-2030" fmla="*/ 2218058 h 2496170"/>
                    <a:gd name="connsiteX117-2031" fmla="*/ 1125845 w 2237013"/>
                    <a:gd name="connsiteY117-2032" fmla="*/ 2247555 h 2496170"/>
                    <a:gd name="connsiteX118-2033" fmla="*/ 1117417 w 2237013"/>
                    <a:gd name="connsiteY118-2034" fmla="*/ 2277051 h 2496170"/>
                    <a:gd name="connsiteX119-2035" fmla="*/ 1049996 w 2237013"/>
                    <a:gd name="connsiteY119-2036" fmla="*/ 2213844 h 2496170"/>
                    <a:gd name="connsiteX120-2037" fmla="*/ 1028927 w 2237013"/>
                    <a:gd name="connsiteY120-2038" fmla="*/ 2255982 h 2496170"/>
                    <a:gd name="connsiteX121-2039" fmla="*/ 995216 w 2237013"/>
                    <a:gd name="connsiteY121-2040" fmla="*/ 2222272 h 2496170"/>
                    <a:gd name="connsiteX122-2041" fmla="*/ 932009 w 2237013"/>
                    <a:gd name="connsiteY122-2042" fmla="*/ 2272838 h 2496170"/>
                    <a:gd name="connsiteX123-2043" fmla="*/ 889871 w 2237013"/>
                    <a:gd name="connsiteY123-2044" fmla="*/ 2239127 h 2496170"/>
                    <a:gd name="connsiteX124-2045" fmla="*/ 843519 w 2237013"/>
                    <a:gd name="connsiteY124-2046" fmla="*/ 2222272 h 2496170"/>
                    <a:gd name="connsiteX125-2047" fmla="*/ 784525 w 2237013"/>
                    <a:gd name="connsiteY125-2048" fmla="*/ 2268624 h 2496170"/>
                    <a:gd name="connsiteX126-2049" fmla="*/ 717104 w 2237013"/>
                    <a:gd name="connsiteY126-2050" fmla="*/ 2255982 h 2496170"/>
                    <a:gd name="connsiteX127-2051" fmla="*/ 704462 w 2237013"/>
                    <a:gd name="connsiteY127-2052" fmla="*/ 2243341 h 2496170"/>
                    <a:gd name="connsiteX128-2053" fmla="*/ 679179 w 2237013"/>
                    <a:gd name="connsiteY128-2054" fmla="*/ 2302334 h 2496170"/>
                    <a:gd name="connsiteX129-2055" fmla="*/ 700249 w 2237013"/>
                    <a:gd name="connsiteY129-2056" fmla="*/ 2361328 h 2496170"/>
                    <a:gd name="connsiteX130-2057" fmla="*/ 717104 w 2237013"/>
                    <a:gd name="connsiteY130-2058" fmla="*/ 2403466 h 2496170"/>
                    <a:gd name="connsiteX131-2059" fmla="*/ 700249 w 2237013"/>
                    <a:gd name="connsiteY131-2060" fmla="*/ 2432963 h 2496170"/>
                    <a:gd name="connsiteX132-2061" fmla="*/ 712890 w 2237013"/>
                    <a:gd name="connsiteY132-2062" fmla="*/ 2470887 h 2496170"/>
                    <a:gd name="connsiteX133-2063" fmla="*/ 687607 w 2237013"/>
                    <a:gd name="connsiteY133-2064" fmla="*/ 2496170 h 2496170"/>
                    <a:gd name="connsiteX134-2065" fmla="*/ 649683 w 2237013"/>
                    <a:gd name="connsiteY134-2066" fmla="*/ 2470887 h 2496170"/>
                    <a:gd name="connsiteX135-2067" fmla="*/ 586475 w 2237013"/>
                    <a:gd name="connsiteY135-2068" fmla="*/ 2466673 h 2496170"/>
                    <a:gd name="connsiteX136-2069" fmla="*/ 582262 w 2237013"/>
                    <a:gd name="connsiteY136-2070" fmla="*/ 2386611 h 2496170"/>
                    <a:gd name="connsiteX137-2071" fmla="*/ 535909 w 2237013"/>
                    <a:gd name="connsiteY137-2072" fmla="*/ 2390825 h 2496170"/>
                    <a:gd name="connsiteX138-2073" fmla="*/ 468488 w 2237013"/>
                    <a:gd name="connsiteY138-2074" fmla="*/ 2411894 h 2496170"/>
                    <a:gd name="connsiteX139-2075" fmla="*/ 409495 w 2237013"/>
                    <a:gd name="connsiteY139-2076" fmla="*/ 2411894 h 2496170"/>
                    <a:gd name="connsiteX140-2077" fmla="*/ 375784 w 2237013"/>
                    <a:gd name="connsiteY140-2078" fmla="*/ 2378183 h 2496170"/>
                    <a:gd name="connsiteX141-2079" fmla="*/ 367356 w 2237013"/>
                    <a:gd name="connsiteY141-2080" fmla="*/ 2327617 h 2496170"/>
                    <a:gd name="connsiteX142-2081" fmla="*/ 367356 w 2237013"/>
                    <a:gd name="connsiteY142-2082" fmla="*/ 2298120 h 2496170"/>
                    <a:gd name="connsiteX143-2083" fmla="*/ 329432 w 2237013"/>
                    <a:gd name="connsiteY143-2084" fmla="*/ 2281265 h 2496170"/>
                    <a:gd name="connsiteX144-2085" fmla="*/ 270438 w 2237013"/>
                    <a:gd name="connsiteY144-2086" fmla="*/ 2277051 h 2496170"/>
                    <a:gd name="connsiteX145-2087" fmla="*/ 245156 w 2237013"/>
                    <a:gd name="connsiteY145-2088" fmla="*/ 2264410 h 2496170"/>
                    <a:gd name="connsiteX146-2089" fmla="*/ 228300 w 2237013"/>
                    <a:gd name="connsiteY146-2090" fmla="*/ 2251768 h 2496170"/>
                    <a:gd name="connsiteX147-2091" fmla="*/ 278866 w 2237013"/>
                    <a:gd name="connsiteY147-2092" fmla="*/ 2180133 h 2496170"/>
                    <a:gd name="connsiteX148-2093" fmla="*/ 274652 w 2237013"/>
                    <a:gd name="connsiteY148-2094" fmla="*/ 2142209 h 2496170"/>
                    <a:gd name="connsiteX149-2095" fmla="*/ 308363 w 2237013"/>
                    <a:gd name="connsiteY149-2096" fmla="*/ 2104285 h 2496170"/>
                    <a:gd name="connsiteX150-2097" fmla="*/ 262011 w 2237013"/>
                    <a:gd name="connsiteY150-2098" fmla="*/ 2091643 h 2496170"/>
                    <a:gd name="connsiteX151-2099" fmla="*/ 224086 w 2237013"/>
                    <a:gd name="connsiteY151-2100" fmla="*/ 2070574 h 2496170"/>
                    <a:gd name="connsiteX152-2101" fmla="*/ 203017 w 2237013"/>
                    <a:gd name="connsiteY152-2102" fmla="*/ 1986297 h 2496170"/>
                    <a:gd name="connsiteX153-2103" fmla="*/ 190376 w 2237013"/>
                    <a:gd name="connsiteY153-2104" fmla="*/ 1944159 h 2496170"/>
                    <a:gd name="connsiteX154-2105" fmla="*/ 190376 w 2237013"/>
                    <a:gd name="connsiteY154-2106" fmla="*/ 1893593 h 2496170"/>
                    <a:gd name="connsiteX155-2107" fmla="*/ 114527 w 2237013"/>
                    <a:gd name="connsiteY155-2108" fmla="*/ 1889379 h 2496170"/>
                    <a:gd name="connsiteX156-2109" fmla="*/ 38678 w 2237013"/>
                    <a:gd name="connsiteY156-2110" fmla="*/ 1897807 h 2496170"/>
                    <a:gd name="connsiteX157-2111" fmla="*/ 754 w 2237013"/>
                    <a:gd name="connsiteY157-2112" fmla="*/ 1902021 h 2496170"/>
                    <a:gd name="connsiteX158-2113" fmla="*/ 13395 w 2237013"/>
                    <a:gd name="connsiteY158-2114" fmla="*/ 1847241 h 2496170"/>
                    <a:gd name="connsiteX159-2115" fmla="*/ 13395 w 2237013"/>
                    <a:gd name="connsiteY159-2116" fmla="*/ 1809317 h 2496170"/>
                    <a:gd name="connsiteX160-2117" fmla="*/ 754 w 2237013"/>
                    <a:gd name="connsiteY160-2118" fmla="*/ 1779820 h 2496170"/>
                    <a:gd name="connsiteX161-2119" fmla="*/ 21823 w 2237013"/>
                    <a:gd name="connsiteY161-2120" fmla="*/ 1733468 h 2496170"/>
                    <a:gd name="connsiteX162-2121" fmla="*/ 30250 w 2237013"/>
                    <a:gd name="connsiteY162-2122" fmla="*/ 1716613 h 2496170"/>
                    <a:gd name="connsiteX163-2123" fmla="*/ 42892 w 2237013"/>
                    <a:gd name="connsiteY163-2124" fmla="*/ 1661833 h 2496170"/>
                    <a:gd name="connsiteX164-2125" fmla="*/ 80816 w 2237013"/>
                    <a:gd name="connsiteY164-2126" fmla="*/ 1640764 h 2496170"/>
                    <a:gd name="connsiteX165-2127" fmla="*/ 122955 w 2237013"/>
                    <a:gd name="connsiteY165-2128" fmla="*/ 1619695 h 2496170"/>
                    <a:gd name="connsiteX166-2129" fmla="*/ 139810 w 2237013"/>
                    <a:gd name="connsiteY166-2130" fmla="*/ 1573343 h 2496170"/>
                    <a:gd name="connsiteX167-2131" fmla="*/ 160879 w 2237013"/>
                    <a:gd name="connsiteY167-2132" fmla="*/ 1581770 h 2496170"/>
                    <a:gd name="connsiteX168-2133" fmla="*/ 181948 w 2237013"/>
                    <a:gd name="connsiteY168-2134" fmla="*/ 1569129 h 2496170"/>
                    <a:gd name="connsiteX169-2135" fmla="*/ 215659 w 2237013"/>
                    <a:gd name="connsiteY169-2136" fmla="*/ 1535418 h 2496170"/>
                    <a:gd name="connsiteX170-2137" fmla="*/ 232514 w 2237013"/>
                    <a:gd name="connsiteY170-2138" fmla="*/ 1543846 h 2496170"/>
                    <a:gd name="connsiteX171-2139" fmla="*/ 215659 w 2237013"/>
                    <a:gd name="connsiteY171-2140" fmla="*/ 1501708 h 2496170"/>
                    <a:gd name="connsiteX172-2141" fmla="*/ 245156 w 2237013"/>
                    <a:gd name="connsiteY172-2142" fmla="*/ 1476425 h 2496170"/>
                    <a:gd name="connsiteX173-2143" fmla="*/ 257797 w 2237013"/>
                    <a:gd name="connsiteY173-2144" fmla="*/ 1404790 h 2496170"/>
                    <a:gd name="connsiteX174-2145" fmla="*/ 262011 w 2237013"/>
                    <a:gd name="connsiteY174-2146" fmla="*/ 1324727 h 2496170"/>
                    <a:gd name="connsiteX175-2147" fmla="*/ 266225 w 2237013"/>
                    <a:gd name="connsiteY175-2148" fmla="*/ 1240450 h 2496170"/>
                    <a:gd name="connsiteX176-2149" fmla="*/ 253583 w 2237013"/>
                    <a:gd name="connsiteY176-2150" fmla="*/ 1223595 h 2496170"/>
                    <a:gd name="connsiteX177-2151" fmla="*/ 203017 w 2237013"/>
                    <a:gd name="connsiteY177-2152" fmla="*/ 1227809 h 2496170"/>
                    <a:gd name="connsiteX178-2153" fmla="*/ 194590 w 2237013"/>
                    <a:gd name="connsiteY178-2154" fmla="*/ 1164602 h 2496170"/>
                    <a:gd name="connsiteX179-2155" fmla="*/ 169307 w 2237013"/>
                    <a:gd name="connsiteY179-2156" fmla="*/ 1109822 h 2496170"/>
                    <a:gd name="connsiteX0-2157" fmla="*/ 169307 w 2237013"/>
                    <a:gd name="connsiteY0-2158" fmla="*/ 1109822 h 2496170"/>
                    <a:gd name="connsiteX1-2159" fmla="*/ 207231 w 2237013"/>
                    <a:gd name="connsiteY1-2160" fmla="*/ 1071897 h 2496170"/>
                    <a:gd name="connsiteX2-2161" fmla="*/ 240942 w 2237013"/>
                    <a:gd name="connsiteY2-2162" fmla="*/ 1101394 h 2496170"/>
                    <a:gd name="connsiteX3-2163" fmla="*/ 278866 w 2237013"/>
                    <a:gd name="connsiteY3-2164" fmla="*/ 1105608 h 2496170"/>
                    <a:gd name="connsiteX4-2165" fmla="*/ 295721 w 2237013"/>
                    <a:gd name="connsiteY4-2166" fmla="*/ 1000262 h 2496170"/>
                    <a:gd name="connsiteX5-2167" fmla="*/ 304149 w 2237013"/>
                    <a:gd name="connsiteY5-2168" fmla="*/ 958124 h 2496170"/>
                    <a:gd name="connsiteX6-2169" fmla="*/ 337860 w 2237013"/>
                    <a:gd name="connsiteY6-2170" fmla="*/ 983407 h 2496170"/>
                    <a:gd name="connsiteX7-2171" fmla="*/ 358929 w 2237013"/>
                    <a:gd name="connsiteY7-2172" fmla="*/ 911772 h 2496170"/>
                    <a:gd name="connsiteX8-2173" fmla="*/ 392639 w 2237013"/>
                    <a:gd name="connsiteY8-2174" fmla="*/ 760074 h 2496170"/>
                    <a:gd name="connsiteX9-2175" fmla="*/ 354715 w 2237013"/>
                    <a:gd name="connsiteY9-2176" fmla="*/ 562025 h 2496170"/>
                    <a:gd name="connsiteX10-2177" fmla="*/ 358929 w 2237013"/>
                    <a:gd name="connsiteY10-2178" fmla="*/ 494603 h 2496170"/>
                    <a:gd name="connsiteX11-2179" fmla="*/ 295721 w 2237013"/>
                    <a:gd name="connsiteY11-2180" fmla="*/ 376616 h 2496170"/>
                    <a:gd name="connsiteX12-2181" fmla="*/ 240942 w 2237013"/>
                    <a:gd name="connsiteY12-2182" fmla="*/ 292340 h 2496170"/>
                    <a:gd name="connsiteX13-2183" fmla="*/ 173520 w 2237013"/>
                    <a:gd name="connsiteY13-2184" fmla="*/ 212277 h 2496170"/>
                    <a:gd name="connsiteX14-2185" fmla="*/ 224086 w 2237013"/>
                    <a:gd name="connsiteY14-2186" fmla="*/ 128001 h 2496170"/>
                    <a:gd name="connsiteX15-2187" fmla="*/ 240942 w 2237013"/>
                    <a:gd name="connsiteY15-2188" fmla="*/ 69007 h 2496170"/>
                    <a:gd name="connsiteX16-2189" fmla="*/ 219873 w 2237013"/>
                    <a:gd name="connsiteY16-2190" fmla="*/ 10014 h 2496170"/>
                    <a:gd name="connsiteX17-2191" fmla="*/ 337860 w 2237013"/>
                    <a:gd name="connsiteY17-2192" fmla="*/ 5800 h 2496170"/>
                    <a:gd name="connsiteX18-2193" fmla="*/ 405281 w 2237013"/>
                    <a:gd name="connsiteY18-2194" fmla="*/ 69007 h 2496170"/>
                    <a:gd name="connsiteX19-2195" fmla="*/ 455847 w 2237013"/>
                    <a:gd name="connsiteY19-2196" fmla="*/ 174353 h 2496170"/>
                    <a:gd name="connsiteX20-2197" fmla="*/ 590689 w 2237013"/>
                    <a:gd name="connsiteY20-2198" fmla="*/ 237560 h 2496170"/>
                    <a:gd name="connsiteX21-2199" fmla="*/ 674966 w 2237013"/>
                    <a:gd name="connsiteY21-2200" fmla="*/ 271271 h 2496170"/>
                    <a:gd name="connsiteX22-2201" fmla="*/ 691821 w 2237013"/>
                    <a:gd name="connsiteY22-2202" fmla="*/ 300767 h 2496170"/>
                    <a:gd name="connsiteX23-2203" fmla="*/ 746601 w 2237013"/>
                    <a:gd name="connsiteY23-2204" fmla="*/ 283912 h 2496170"/>
                    <a:gd name="connsiteX24-2205" fmla="*/ 763456 w 2237013"/>
                    <a:gd name="connsiteY24-2206" fmla="*/ 237560 h 2496170"/>
                    <a:gd name="connsiteX25-2207" fmla="*/ 771884 w 2237013"/>
                    <a:gd name="connsiteY25-2208" fmla="*/ 212277 h 2496170"/>
                    <a:gd name="connsiteX26-2209" fmla="*/ 856160 w 2237013"/>
                    <a:gd name="connsiteY26-2210" fmla="*/ 191208 h 2496170"/>
                    <a:gd name="connsiteX27-2211" fmla="*/ 885657 w 2237013"/>
                    <a:gd name="connsiteY27-2212" fmla="*/ 140642 h 2496170"/>
                    <a:gd name="connsiteX28-2213" fmla="*/ 898298 w 2237013"/>
                    <a:gd name="connsiteY28-2214" fmla="*/ 182780 h 2496170"/>
                    <a:gd name="connsiteX29-2215" fmla="*/ 919368 w 2237013"/>
                    <a:gd name="connsiteY29-2216" fmla="*/ 203849 h 2496170"/>
                    <a:gd name="connsiteX30-2217" fmla="*/ 982575 w 2237013"/>
                    <a:gd name="connsiteY30-2218" fmla="*/ 161711 h 2496170"/>
                    <a:gd name="connsiteX31-2219" fmla="*/ 991003 w 2237013"/>
                    <a:gd name="connsiteY31-2220" fmla="*/ 115359 h 2496170"/>
                    <a:gd name="connsiteX32-2221" fmla="*/ 1003644 w 2237013"/>
                    <a:gd name="connsiteY32-2222" fmla="*/ 69007 h 2496170"/>
                    <a:gd name="connsiteX33-2223" fmla="*/ 1028927 w 2237013"/>
                    <a:gd name="connsiteY33-2224" fmla="*/ 39510 h 2496170"/>
                    <a:gd name="connsiteX34-2225" fmla="*/ 1083707 w 2237013"/>
                    <a:gd name="connsiteY34-2226" fmla="*/ 22655 h 2496170"/>
                    <a:gd name="connsiteX35-2227" fmla="*/ 1092134 w 2237013"/>
                    <a:gd name="connsiteY35-2228" fmla="*/ 22655 h 2496170"/>
                    <a:gd name="connsiteX36-2229" fmla="*/ 1134273 w 2237013"/>
                    <a:gd name="connsiteY36-2230" fmla="*/ 94290 h 2496170"/>
                    <a:gd name="connsiteX37-2231" fmla="*/ 1226977 w 2237013"/>
                    <a:gd name="connsiteY37-2232" fmla="*/ 128001 h 2496170"/>
                    <a:gd name="connsiteX38-2233" fmla="*/ 1294398 w 2237013"/>
                    <a:gd name="connsiteY38-2234" fmla="*/ 161711 h 2496170"/>
                    <a:gd name="connsiteX39-2235" fmla="*/ 1290184 w 2237013"/>
                    <a:gd name="connsiteY39-2236" fmla="*/ 262843 h 2496170"/>
                    <a:gd name="connsiteX40-2237" fmla="*/ 1311253 w 2237013"/>
                    <a:gd name="connsiteY40-2238" fmla="*/ 317623 h 2496170"/>
                    <a:gd name="connsiteX41-2239" fmla="*/ 1441882 w 2237013"/>
                    <a:gd name="connsiteY41-2240" fmla="*/ 355547 h 2496170"/>
                    <a:gd name="connsiteX42-2241" fmla="*/ 1505089 w 2237013"/>
                    <a:gd name="connsiteY42-2242" fmla="*/ 304981 h 2496170"/>
                    <a:gd name="connsiteX43-2243" fmla="*/ 1593579 w 2237013"/>
                    <a:gd name="connsiteY43-2244" fmla="*/ 347120 h 2496170"/>
                    <a:gd name="connsiteX44-2245" fmla="*/ 1698925 w 2237013"/>
                    <a:gd name="connsiteY44-2246" fmla="*/ 363975 h 2496170"/>
                    <a:gd name="connsiteX45-2247" fmla="*/ 1757919 w 2237013"/>
                    <a:gd name="connsiteY45-2248" fmla="*/ 385044 h 2496170"/>
                    <a:gd name="connsiteX46-2249" fmla="*/ 1816912 w 2237013"/>
                    <a:gd name="connsiteY46-2250" fmla="*/ 427182 h 2496170"/>
                    <a:gd name="connsiteX47-2251" fmla="*/ 1896975 w 2237013"/>
                    <a:gd name="connsiteY47-2252" fmla="*/ 465107 h 2496170"/>
                    <a:gd name="connsiteX48-2253" fmla="*/ 1951755 w 2237013"/>
                    <a:gd name="connsiteY48-2254" fmla="*/ 444038 h 2496170"/>
                    <a:gd name="connsiteX49-2255" fmla="*/ 2095025 w 2237013"/>
                    <a:gd name="connsiteY49-2256" fmla="*/ 553597 h 2496170"/>
                    <a:gd name="connsiteX50-2257" fmla="*/ 2158232 w 2237013"/>
                    <a:gd name="connsiteY50-2258" fmla="*/ 591521 h 2496170"/>
                    <a:gd name="connsiteX51-2259" fmla="*/ 2234081 w 2237013"/>
                    <a:gd name="connsiteY51-2260" fmla="*/ 612591 h 2496170"/>
                    <a:gd name="connsiteX52-2261" fmla="*/ 2221439 w 2237013"/>
                    <a:gd name="connsiteY52-2262" fmla="*/ 688439 h 2496170"/>
                    <a:gd name="connsiteX53-2263" fmla="*/ 2221439 w 2237013"/>
                    <a:gd name="connsiteY53-2264" fmla="*/ 709508 h 2496170"/>
                    <a:gd name="connsiteX54-2265" fmla="*/ 2166660 w 2237013"/>
                    <a:gd name="connsiteY54-2266" fmla="*/ 717936 h 2496170"/>
                    <a:gd name="connsiteX55-2267" fmla="*/ 2099238 w 2237013"/>
                    <a:gd name="connsiteY55-2268" fmla="*/ 760074 h 2496170"/>
                    <a:gd name="connsiteX56-2269" fmla="*/ 2010748 w 2237013"/>
                    <a:gd name="connsiteY56-2270" fmla="*/ 764288 h 2496170"/>
                    <a:gd name="connsiteX57-2271" fmla="*/ 1939113 w 2237013"/>
                    <a:gd name="connsiteY57-2272" fmla="*/ 785357 h 2496170"/>
                    <a:gd name="connsiteX58-2273" fmla="*/ 1955968 w 2237013"/>
                    <a:gd name="connsiteY58-2274" fmla="*/ 873848 h 2496170"/>
                    <a:gd name="connsiteX59-2275" fmla="*/ 1977038 w 2237013"/>
                    <a:gd name="connsiteY59-2276" fmla="*/ 937055 h 2496170"/>
                    <a:gd name="connsiteX60-2277" fmla="*/ 2040245 w 2237013"/>
                    <a:gd name="connsiteY60-2278" fmla="*/ 1012904 h 2496170"/>
                    <a:gd name="connsiteX61-2279" fmla="*/ 2065528 w 2237013"/>
                    <a:gd name="connsiteY61-2280" fmla="*/ 1076111 h 2496170"/>
                    <a:gd name="connsiteX62-2281" fmla="*/ 2065528 w 2237013"/>
                    <a:gd name="connsiteY62-2282" fmla="*/ 1135105 h 2496170"/>
                    <a:gd name="connsiteX63-2283" fmla="*/ 2052886 w 2237013"/>
                    <a:gd name="connsiteY63-2284" fmla="*/ 1198312 h 2496170"/>
                    <a:gd name="connsiteX64-2285" fmla="*/ 2027603 w 2237013"/>
                    <a:gd name="connsiteY64-2286" fmla="*/ 1215167 h 2496170"/>
                    <a:gd name="connsiteX65-2287" fmla="*/ 1993893 w 2237013"/>
                    <a:gd name="connsiteY65-2288" fmla="*/ 1219381 h 2496170"/>
                    <a:gd name="connsiteX66-2289" fmla="*/ 1951755 w 2237013"/>
                    <a:gd name="connsiteY66-2290" fmla="*/ 1160388 h 2496170"/>
                    <a:gd name="connsiteX67-2291" fmla="*/ 1909616 w 2237013"/>
                    <a:gd name="connsiteY67-2292" fmla="*/ 1080325 h 2496170"/>
                    <a:gd name="connsiteX68-2293" fmla="*/ 1859050 w 2237013"/>
                    <a:gd name="connsiteY68-2294" fmla="*/ 1067684 h 2496170"/>
                    <a:gd name="connsiteX69-2295" fmla="*/ 1837981 w 2237013"/>
                    <a:gd name="connsiteY69-2296" fmla="*/ 1063470 h 2496170"/>
                    <a:gd name="connsiteX70-2297" fmla="*/ 1800057 w 2237013"/>
                    <a:gd name="connsiteY70-2298" fmla="*/ 1029759 h 2496170"/>
                    <a:gd name="connsiteX71-2299" fmla="*/ 1770560 w 2237013"/>
                    <a:gd name="connsiteY71-2300" fmla="*/ 1046614 h 2496170"/>
                    <a:gd name="connsiteX72-2301" fmla="*/ 1724208 w 2237013"/>
                    <a:gd name="connsiteY72-2302" fmla="*/ 1088753 h 2496170"/>
                    <a:gd name="connsiteX73-2303" fmla="*/ 1656787 w 2237013"/>
                    <a:gd name="connsiteY73-2304" fmla="*/ 1139319 h 2496170"/>
                    <a:gd name="connsiteX74-2305" fmla="*/ 1623076 w 2237013"/>
                    <a:gd name="connsiteY74-2306" fmla="*/ 1101394 h 2496170"/>
                    <a:gd name="connsiteX75-2307" fmla="*/ 1606221 w 2237013"/>
                    <a:gd name="connsiteY75-2308" fmla="*/ 1160388 h 2496170"/>
                    <a:gd name="connsiteX76-2309" fmla="*/ 1547227 w 2237013"/>
                    <a:gd name="connsiteY76-2310" fmla="*/ 1126677 h 2496170"/>
                    <a:gd name="connsiteX77-2311" fmla="*/ 1509303 w 2237013"/>
                    <a:gd name="connsiteY77-2312" fmla="*/ 1130891 h 2496170"/>
                    <a:gd name="connsiteX78-2313" fmla="*/ 1488234 w 2237013"/>
                    <a:gd name="connsiteY78-2314" fmla="*/ 1164602 h 2496170"/>
                    <a:gd name="connsiteX79-2315" fmla="*/ 1513517 w 2237013"/>
                    <a:gd name="connsiteY79-2316" fmla="*/ 1215167 h 2496170"/>
                    <a:gd name="connsiteX80-2317" fmla="*/ 1564083 w 2237013"/>
                    <a:gd name="connsiteY80-2318" fmla="*/ 1223595 h 2496170"/>
                    <a:gd name="connsiteX81-2319" fmla="*/ 1572510 w 2237013"/>
                    <a:gd name="connsiteY81-2320" fmla="*/ 1282589 h 2496170"/>
                    <a:gd name="connsiteX82-2321" fmla="*/ 1551441 w 2237013"/>
                    <a:gd name="connsiteY82-2322" fmla="*/ 1286802 h 2496170"/>
                    <a:gd name="connsiteX83-2323" fmla="*/ 1441882 w 2237013"/>
                    <a:gd name="connsiteY83-2324" fmla="*/ 1299444 h 2496170"/>
                    <a:gd name="connsiteX84-2325" fmla="*/ 1408171 w 2237013"/>
                    <a:gd name="connsiteY84-2326" fmla="*/ 1307872 h 2496170"/>
                    <a:gd name="connsiteX85-2327" fmla="*/ 1374461 w 2237013"/>
                    <a:gd name="connsiteY85-2328" fmla="*/ 1362651 h 2496170"/>
                    <a:gd name="connsiteX86-2329" fmla="*/ 1252260 w 2237013"/>
                    <a:gd name="connsiteY86-2330" fmla="*/ 1333155 h 2496170"/>
                    <a:gd name="connsiteX87-2331" fmla="*/ 1222763 w 2237013"/>
                    <a:gd name="connsiteY87-2332" fmla="*/ 1358438 h 2496170"/>
                    <a:gd name="connsiteX88-2333" fmla="*/ 1189052 w 2237013"/>
                    <a:gd name="connsiteY88-2334" fmla="*/ 1328941 h 2496170"/>
                    <a:gd name="connsiteX89-2335" fmla="*/ 1151128 w 2237013"/>
                    <a:gd name="connsiteY89-2336" fmla="*/ 1366865 h 2496170"/>
                    <a:gd name="connsiteX90-2337" fmla="*/ 1113203 w 2237013"/>
                    <a:gd name="connsiteY90-2338" fmla="*/ 1404790 h 2496170"/>
                    <a:gd name="connsiteX91-2339" fmla="*/ 1134273 w 2237013"/>
                    <a:gd name="connsiteY91-2340" fmla="*/ 1484852 h 2496170"/>
                    <a:gd name="connsiteX92-2341" fmla="*/ 1167983 w 2237013"/>
                    <a:gd name="connsiteY92-2342" fmla="*/ 1505921 h 2496170"/>
                    <a:gd name="connsiteX93-2343" fmla="*/ 1239618 w 2237013"/>
                    <a:gd name="connsiteY93-2344" fmla="*/ 1497494 h 2496170"/>
                    <a:gd name="connsiteX94-2345" fmla="*/ 1277543 w 2237013"/>
                    <a:gd name="connsiteY94-2346" fmla="*/ 1518563 h 2496170"/>
                    <a:gd name="connsiteX95-2347" fmla="*/ 1673560 w 2237013"/>
                    <a:gd name="connsiteY95-2348" fmla="*/ 1665290 h 2496170"/>
                    <a:gd name="connsiteX96-2349" fmla="*/ 1487570 w 2237013"/>
                    <a:gd name="connsiteY96-2350" fmla="*/ 1863317 h 2496170"/>
                    <a:gd name="connsiteX97-2351" fmla="*/ 1428888 w 2237013"/>
                    <a:gd name="connsiteY97-2352" fmla="*/ 1828894 h 2496170"/>
                    <a:gd name="connsiteX98-2353" fmla="*/ 1314287 w 2237013"/>
                    <a:gd name="connsiteY98-2354" fmla="*/ 1805640 h 2496170"/>
                    <a:gd name="connsiteX99-2355" fmla="*/ 1252707 w 2237013"/>
                    <a:gd name="connsiteY99-2356" fmla="*/ 1855740 h 2496170"/>
                    <a:gd name="connsiteX100-2357" fmla="*/ 1239618 w 2237013"/>
                    <a:gd name="connsiteY100-2358" fmla="*/ 1889379 h 2496170"/>
                    <a:gd name="connsiteX101-2359" fmla="*/ 1294398 w 2237013"/>
                    <a:gd name="connsiteY101-2360" fmla="*/ 1906235 h 2496170"/>
                    <a:gd name="connsiteX102-2361" fmla="*/ 1344964 w 2237013"/>
                    <a:gd name="connsiteY102-2362" fmla="*/ 1956801 h 2496170"/>
                    <a:gd name="connsiteX103-2363" fmla="*/ 1366033 w 2237013"/>
                    <a:gd name="connsiteY103-2364" fmla="*/ 1986297 h 2496170"/>
                    <a:gd name="connsiteX104-2365" fmla="*/ 1450309 w 2237013"/>
                    <a:gd name="connsiteY104-2366" fmla="*/ 1994725 h 2496170"/>
                    <a:gd name="connsiteX105-2367" fmla="*/ 1492448 w 2237013"/>
                    <a:gd name="connsiteY105-2368" fmla="*/ 1982084 h 2496170"/>
                    <a:gd name="connsiteX106-2369" fmla="*/ 1517731 w 2237013"/>
                    <a:gd name="connsiteY106-2370" fmla="*/ 2036863 h 2496170"/>
                    <a:gd name="connsiteX107-2371" fmla="*/ 1509303 w 2237013"/>
                    <a:gd name="connsiteY107-2372" fmla="*/ 2079002 h 2496170"/>
                    <a:gd name="connsiteX108-2373" fmla="*/ 1437668 w 2237013"/>
                    <a:gd name="connsiteY108-2374" fmla="*/ 2116926 h 2496170"/>
                    <a:gd name="connsiteX109-2375" fmla="*/ 1387102 w 2237013"/>
                    <a:gd name="connsiteY109-2376" fmla="*/ 2150637 h 2496170"/>
                    <a:gd name="connsiteX110-2377" fmla="*/ 1370247 w 2237013"/>
                    <a:gd name="connsiteY110-2378" fmla="*/ 2137995 h 2496170"/>
                    <a:gd name="connsiteX111-2379" fmla="*/ 1307039 w 2237013"/>
                    <a:gd name="connsiteY111-2380" fmla="*/ 2146423 h 2496170"/>
                    <a:gd name="connsiteX112-2381" fmla="*/ 1281756 w 2237013"/>
                    <a:gd name="connsiteY112-2382" fmla="*/ 2175920 h 2496170"/>
                    <a:gd name="connsiteX113-2383" fmla="*/ 1248046 w 2237013"/>
                    <a:gd name="connsiteY113-2384" fmla="*/ 2222272 h 2496170"/>
                    <a:gd name="connsiteX114-2385" fmla="*/ 1193266 w 2237013"/>
                    <a:gd name="connsiteY114-2386" fmla="*/ 2234913 h 2496170"/>
                    <a:gd name="connsiteX115-2387" fmla="*/ 1151128 w 2237013"/>
                    <a:gd name="connsiteY115-2388" fmla="*/ 2218058 h 2496170"/>
                    <a:gd name="connsiteX116-2389" fmla="*/ 1125845 w 2237013"/>
                    <a:gd name="connsiteY116-2390" fmla="*/ 2247555 h 2496170"/>
                    <a:gd name="connsiteX117-2391" fmla="*/ 1117417 w 2237013"/>
                    <a:gd name="connsiteY117-2392" fmla="*/ 2277051 h 2496170"/>
                    <a:gd name="connsiteX118-2393" fmla="*/ 1049996 w 2237013"/>
                    <a:gd name="connsiteY118-2394" fmla="*/ 2213844 h 2496170"/>
                    <a:gd name="connsiteX119-2395" fmla="*/ 1028927 w 2237013"/>
                    <a:gd name="connsiteY119-2396" fmla="*/ 2255982 h 2496170"/>
                    <a:gd name="connsiteX120-2397" fmla="*/ 995216 w 2237013"/>
                    <a:gd name="connsiteY120-2398" fmla="*/ 2222272 h 2496170"/>
                    <a:gd name="connsiteX121-2399" fmla="*/ 932009 w 2237013"/>
                    <a:gd name="connsiteY121-2400" fmla="*/ 2272838 h 2496170"/>
                    <a:gd name="connsiteX122-2401" fmla="*/ 889871 w 2237013"/>
                    <a:gd name="connsiteY122-2402" fmla="*/ 2239127 h 2496170"/>
                    <a:gd name="connsiteX123-2403" fmla="*/ 843519 w 2237013"/>
                    <a:gd name="connsiteY123-2404" fmla="*/ 2222272 h 2496170"/>
                    <a:gd name="connsiteX124-2405" fmla="*/ 784525 w 2237013"/>
                    <a:gd name="connsiteY124-2406" fmla="*/ 2268624 h 2496170"/>
                    <a:gd name="connsiteX125-2407" fmla="*/ 717104 w 2237013"/>
                    <a:gd name="connsiteY125-2408" fmla="*/ 2255982 h 2496170"/>
                    <a:gd name="connsiteX126-2409" fmla="*/ 704462 w 2237013"/>
                    <a:gd name="connsiteY126-2410" fmla="*/ 2243341 h 2496170"/>
                    <a:gd name="connsiteX127-2411" fmla="*/ 679179 w 2237013"/>
                    <a:gd name="connsiteY127-2412" fmla="*/ 2302334 h 2496170"/>
                    <a:gd name="connsiteX128-2413" fmla="*/ 700249 w 2237013"/>
                    <a:gd name="connsiteY128-2414" fmla="*/ 2361328 h 2496170"/>
                    <a:gd name="connsiteX129-2415" fmla="*/ 717104 w 2237013"/>
                    <a:gd name="connsiteY129-2416" fmla="*/ 2403466 h 2496170"/>
                    <a:gd name="connsiteX130-2417" fmla="*/ 700249 w 2237013"/>
                    <a:gd name="connsiteY130-2418" fmla="*/ 2432963 h 2496170"/>
                    <a:gd name="connsiteX131-2419" fmla="*/ 712890 w 2237013"/>
                    <a:gd name="connsiteY131-2420" fmla="*/ 2470887 h 2496170"/>
                    <a:gd name="connsiteX132-2421" fmla="*/ 687607 w 2237013"/>
                    <a:gd name="connsiteY132-2422" fmla="*/ 2496170 h 2496170"/>
                    <a:gd name="connsiteX133-2423" fmla="*/ 649683 w 2237013"/>
                    <a:gd name="connsiteY133-2424" fmla="*/ 2470887 h 2496170"/>
                    <a:gd name="connsiteX134-2425" fmla="*/ 586475 w 2237013"/>
                    <a:gd name="connsiteY134-2426" fmla="*/ 2466673 h 2496170"/>
                    <a:gd name="connsiteX135-2427" fmla="*/ 582262 w 2237013"/>
                    <a:gd name="connsiteY135-2428" fmla="*/ 2386611 h 2496170"/>
                    <a:gd name="connsiteX136-2429" fmla="*/ 535909 w 2237013"/>
                    <a:gd name="connsiteY136-2430" fmla="*/ 2390825 h 2496170"/>
                    <a:gd name="connsiteX137-2431" fmla="*/ 468488 w 2237013"/>
                    <a:gd name="connsiteY137-2432" fmla="*/ 2411894 h 2496170"/>
                    <a:gd name="connsiteX138-2433" fmla="*/ 409495 w 2237013"/>
                    <a:gd name="connsiteY138-2434" fmla="*/ 2411894 h 2496170"/>
                    <a:gd name="connsiteX139-2435" fmla="*/ 375784 w 2237013"/>
                    <a:gd name="connsiteY139-2436" fmla="*/ 2378183 h 2496170"/>
                    <a:gd name="connsiteX140-2437" fmla="*/ 367356 w 2237013"/>
                    <a:gd name="connsiteY140-2438" fmla="*/ 2327617 h 2496170"/>
                    <a:gd name="connsiteX141-2439" fmla="*/ 367356 w 2237013"/>
                    <a:gd name="connsiteY141-2440" fmla="*/ 2298120 h 2496170"/>
                    <a:gd name="connsiteX142-2441" fmla="*/ 329432 w 2237013"/>
                    <a:gd name="connsiteY142-2442" fmla="*/ 2281265 h 2496170"/>
                    <a:gd name="connsiteX143-2443" fmla="*/ 270438 w 2237013"/>
                    <a:gd name="connsiteY143-2444" fmla="*/ 2277051 h 2496170"/>
                    <a:gd name="connsiteX144-2445" fmla="*/ 245156 w 2237013"/>
                    <a:gd name="connsiteY144-2446" fmla="*/ 2264410 h 2496170"/>
                    <a:gd name="connsiteX145-2447" fmla="*/ 228300 w 2237013"/>
                    <a:gd name="connsiteY145-2448" fmla="*/ 2251768 h 2496170"/>
                    <a:gd name="connsiteX146-2449" fmla="*/ 278866 w 2237013"/>
                    <a:gd name="connsiteY146-2450" fmla="*/ 2180133 h 2496170"/>
                    <a:gd name="connsiteX147-2451" fmla="*/ 274652 w 2237013"/>
                    <a:gd name="connsiteY147-2452" fmla="*/ 2142209 h 2496170"/>
                    <a:gd name="connsiteX148-2453" fmla="*/ 308363 w 2237013"/>
                    <a:gd name="connsiteY148-2454" fmla="*/ 2104285 h 2496170"/>
                    <a:gd name="connsiteX149-2455" fmla="*/ 262011 w 2237013"/>
                    <a:gd name="connsiteY149-2456" fmla="*/ 2091643 h 2496170"/>
                    <a:gd name="connsiteX150-2457" fmla="*/ 224086 w 2237013"/>
                    <a:gd name="connsiteY150-2458" fmla="*/ 2070574 h 2496170"/>
                    <a:gd name="connsiteX151-2459" fmla="*/ 203017 w 2237013"/>
                    <a:gd name="connsiteY151-2460" fmla="*/ 1986297 h 2496170"/>
                    <a:gd name="connsiteX152-2461" fmla="*/ 190376 w 2237013"/>
                    <a:gd name="connsiteY152-2462" fmla="*/ 1944159 h 2496170"/>
                    <a:gd name="connsiteX153-2463" fmla="*/ 190376 w 2237013"/>
                    <a:gd name="connsiteY153-2464" fmla="*/ 1893593 h 2496170"/>
                    <a:gd name="connsiteX154-2465" fmla="*/ 114527 w 2237013"/>
                    <a:gd name="connsiteY154-2466" fmla="*/ 1889379 h 2496170"/>
                    <a:gd name="connsiteX155-2467" fmla="*/ 38678 w 2237013"/>
                    <a:gd name="connsiteY155-2468" fmla="*/ 1897807 h 2496170"/>
                    <a:gd name="connsiteX156-2469" fmla="*/ 754 w 2237013"/>
                    <a:gd name="connsiteY156-2470" fmla="*/ 1902021 h 2496170"/>
                    <a:gd name="connsiteX157-2471" fmla="*/ 13395 w 2237013"/>
                    <a:gd name="connsiteY157-2472" fmla="*/ 1847241 h 2496170"/>
                    <a:gd name="connsiteX158-2473" fmla="*/ 13395 w 2237013"/>
                    <a:gd name="connsiteY158-2474" fmla="*/ 1809317 h 2496170"/>
                    <a:gd name="connsiteX159-2475" fmla="*/ 754 w 2237013"/>
                    <a:gd name="connsiteY159-2476" fmla="*/ 1779820 h 2496170"/>
                    <a:gd name="connsiteX160-2477" fmla="*/ 21823 w 2237013"/>
                    <a:gd name="connsiteY160-2478" fmla="*/ 1733468 h 2496170"/>
                    <a:gd name="connsiteX161-2479" fmla="*/ 30250 w 2237013"/>
                    <a:gd name="connsiteY161-2480" fmla="*/ 1716613 h 2496170"/>
                    <a:gd name="connsiteX162-2481" fmla="*/ 42892 w 2237013"/>
                    <a:gd name="connsiteY162-2482" fmla="*/ 1661833 h 2496170"/>
                    <a:gd name="connsiteX163-2483" fmla="*/ 80816 w 2237013"/>
                    <a:gd name="connsiteY163-2484" fmla="*/ 1640764 h 2496170"/>
                    <a:gd name="connsiteX164-2485" fmla="*/ 122955 w 2237013"/>
                    <a:gd name="connsiteY164-2486" fmla="*/ 1619695 h 2496170"/>
                    <a:gd name="connsiteX165-2487" fmla="*/ 139810 w 2237013"/>
                    <a:gd name="connsiteY165-2488" fmla="*/ 1573343 h 2496170"/>
                    <a:gd name="connsiteX166-2489" fmla="*/ 160879 w 2237013"/>
                    <a:gd name="connsiteY166-2490" fmla="*/ 1581770 h 2496170"/>
                    <a:gd name="connsiteX167-2491" fmla="*/ 181948 w 2237013"/>
                    <a:gd name="connsiteY167-2492" fmla="*/ 1569129 h 2496170"/>
                    <a:gd name="connsiteX168-2493" fmla="*/ 215659 w 2237013"/>
                    <a:gd name="connsiteY168-2494" fmla="*/ 1535418 h 2496170"/>
                    <a:gd name="connsiteX169-2495" fmla="*/ 232514 w 2237013"/>
                    <a:gd name="connsiteY169-2496" fmla="*/ 1543846 h 2496170"/>
                    <a:gd name="connsiteX170-2497" fmla="*/ 215659 w 2237013"/>
                    <a:gd name="connsiteY170-2498" fmla="*/ 1501708 h 2496170"/>
                    <a:gd name="connsiteX171-2499" fmla="*/ 245156 w 2237013"/>
                    <a:gd name="connsiteY171-2500" fmla="*/ 1476425 h 2496170"/>
                    <a:gd name="connsiteX172-2501" fmla="*/ 257797 w 2237013"/>
                    <a:gd name="connsiteY172-2502" fmla="*/ 1404790 h 2496170"/>
                    <a:gd name="connsiteX173-2503" fmla="*/ 262011 w 2237013"/>
                    <a:gd name="connsiteY173-2504" fmla="*/ 1324727 h 2496170"/>
                    <a:gd name="connsiteX174-2505" fmla="*/ 266225 w 2237013"/>
                    <a:gd name="connsiteY174-2506" fmla="*/ 1240450 h 2496170"/>
                    <a:gd name="connsiteX175-2507" fmla="*/ 253583 w 2237013"/>
                    <a:gd name="connsiteY175-2508" fmla="*/ 1223595 h 2496170"/>
                    <a:gd name="connsiteX176-2509" fmla="*/ 203017 w 2237013"/>
                    <a:gd name="connsiteY176-2510" fmla="*/ 1227809 h 2496170"/>
                    <a:gd name="connsiteX177-2511" fmla="*/ 194590 w 2237013"/>
                    <a:gd name="connsiteY177-2512" fmla="*/ 1164602 h 2496170"/>
                    <a:gd name="connsiteX178-2513" fmla="*/ 169307 w 2237013"/>
                    <a:gd name="connsiteY178-2514" fmla="*/ 1109822 h 2496170"/>
                    <a:gd name="connsiteX0-2515" fmla="*/ 169307 w 2237013"/>
                    <a:gd name="connsiteY0-2516" fmla="*/ 1109822 h 2496170"/>
                    <a:gd name="connsiteX1-2517" fmla="*/ 207231 w 2237013"/>
                    <a:gd name="connsiteY1-2518" fmla="*/ 1071897 h 2496170"/>
                    <a:gd name="connsiteX2-2519" fmla="*/ 240942 w 2237013"/>
                    <a:gd name="connsiteY2-2520" fmla="*/ 1101394 h 2496170"/>
                    <a:gd name="connsiteX3-2521" fmla="*/ 278866 w 2237013"/>
                    <a:gd name="connsiteY3-2522" fmla="*/ 1105608 h 2496170"/>
                    <a:gd name="connsiteX4-2523" fmla="*/ 295721 w 2237013"/>
                    <a:gd name="connsiteY4-2524" fmla="*/ 1000262 h 2496170"/>
                    <a:gd name="connsiteX5-2525" fmla="*/ 304149 w 2237013"/>
                    <a:gd name="connsiteY5-2526" fmla="*/ 958124 h 2496170"/>
                    <a:gd name="connsiteX6-2527" fmla="*/ 337860 w 2237013"/>
                    <a:gd name="connsiteY6-2528" fmla="*/ 983407 h 2496170"/>
                    <a:gd name="connsiteX7-2529" fmla="*/ 358929 w 2237013"/>
                    <a:gd name="connsiteY7-2530" fmla="*/ 911772 h 2496170"/>
                    <a:gd name="connsiteX8-2531" fmla="*/ 392639 w 2237013"/>
                    <a:gd name="connsiteY8-2532" fmla="*/ 760074 h 2496170"/>
                    <a:gd name="connsiteX9-2533" fmla="*/ 354715 w 2237013"/>
                    <a:gd name="connsiteY9-2534" fmla="*/ 562025 h 2496170"/>
                    <a:gd name="connsiteX10-2535" fmla="*/ 358929 w 2237013"/>
                    <a:gd name="connsiteY10-2536" fmla="*/ 494603 h 2496170"/>
                    <a:gd name="connsiteX11-2537" fmla="*/ 295721 w 2237013"/>
                    <a:gd name="connsiteY11-2538" fmla="*/ 376616 h 2496170"/>
                    <a:gd name="connsiteX12-2539" fmla="*/ 240942 w 2237013"/>
                    <a:gd name="connsiteY12-2540" fmla="*/ 292340 h 2496170"/>
                    <a:gd name="connsiteX13-2541" fmla="*/ 173520 w 2237013"/>
                    <a:gd name="connsiteY13-2542" fmla="*/ 212277 h 2496170"/>
                    <a:gd name="connsiteX14-2543" fmla="*/ 224086 w 2237013"/>
                    <a:gd name="connsiteY14-2544" fmla="*/ 128001 h 2496170"/>
                    <a:gd name="connsiteX15-2545" fmla="*/ 240942 w 2237013"/>
                    <a:gd name="connsiteY15-2546" fmla="*/ 69007 h 2496170"/>
                    <a:gd name="connsiteX16-2547" fmla="*/ 219873 w 2237013"/>
                    <a:gd name="connsiteY16-2548" fmla="*/ 10014 h 2496170"/>
                    <a:gd name="connsiteX17-2549" fmla="*/ 337860 w 2237013"/>
                    <a:gd name="connsiteY17-2550" fmla="*/ 5800 h 2496170"/>
                    <a:gd name="connsiteX18-2551" fmla="*/ 405281 w 2237013"/>
                    <a:gd name="connsiteY18-2552" fmla="*/ 69007 h 2496170"/>
                    <a:gd name="connsiteX19-2553" fmla="*/ 455847 w 2237013"/>
                    <a:gd name="connsiteY19-2554" fmla="*/ 174353 h 2496170"/>
                    <a:gd name="connsiteX20-2555" fmla="*/ 590689 w 2237013"/>
                    <a:gd name="connsiteY20-2556" fmla="*/ 237560 h 2496170"/>
                    <a:gd name="connsiteX21-2557" fmla="*/ 674966 w 2237013"/>
                    <a:gd name="connsiteY21-2558" fmla="*/ 271271 h 2496170"/>
                    <a:gd name="connsiteX22-2559" fmla="*/ 691821 w 2237013"/>
                    <a:gd name="connsiteY22-2560" fmla="*/ 300767 h 2496170"/>
                    <a:gd name="connsiteX23-2561" fmla="*/ 746601 w 2237013"/>
                    <a:gd name="connsiteY23-2562" fmla="*/ 283912 h 2496170"/>
                    <a:gd name="connsiteX24-2563" fmla="*/ 763456 w 2237013"/>
                    <a:gd name="connsiteY24-2564" fmla="*/ 237560 h 2496170"/>
                    <a:gd name="connsiteX25-2565" fmla="*/ 771884 w 2237013"/>
                    <a:gd name="connsiteY25-2566" fmla="*/ 212277 h 2496170"/>
                    <a:gd name="connsiteX26-2567" fmla="*/ 856160 w 2237013"/>
                    <a:gd name="connsiteY26-2568" fmla="*/ 191208 h 2496170"/>
                    <a:gd name="connsiteX27-2569" fmla="*/ 885657 w 2237013"/>
                    <a:gd name="connsiteY27-2570" fmla="*/ 140642 h 2496170"/>
                    <a:gd name="connsiteX28-2571" fmla="*/ 898298 w 2237013"/>
                    <a:gd name="connsiteY28-2572" fmla="*/ 182780 h 2496170"/>
                    <a:gd name="connsiteX29-2573" fmla="*/ 919368 w 2237013"/>
                    <a:gd name="connsiteY29-2574" fmla="*/ 203849 h 2496170"/>
                    <a:gd name="connsiteX30-2575" fmla="*/ 982575 w 2237013"/>
                    <a:gd name="connsiteY30-2576" fmla="*/ 161711 h 2496170"/>
                    <a:gd name="connsiteX31-2577" fmla="*/ 991003 w 2237013"/>
                    <a:gd name="connsiteY31-2578" fmla="*/ 115359 h 2496170"/>
                    <a:gd name="connsiteX32-2579" fmla="*/ 1003644 w 2237013"/>
                    <a:gd name="connsiteY32-2580" fmla="*/ 69007 h 2496170"/>
                    <a:gd name="connsiteX33-2581" fmla="*/ 1028927 w 2237013"/>
                    <a:gd name="connsiteY33-2582" fmla="*/ 39510 h 2496170"/>
                    <a:gd name="connsiteX34-2583" fmla="*/ 1083707 w 2237013"/>
                    <a:gd name="connsiteY34-2584" fmla="*/ 22655 h 2496170"/>
                    <a:gd name="connsiteX35-2585" fmla="*/ 1092134 w 2237013"/>
                    <a:gd name="connsiteY35-2586" fmla="*/ 22655 h 2496170"/>
                    <a:gd name="connsiteX36-2587" fmla="*/ 1134273 w 2237013"/>
                    <a:gd name="connsiteY36-2588" fmla="*/ 94290 h 2496170"/>
                    <a:gd name="connsiteX37-2589" fmla="*/ 1226977 w 2237013"/>
                    <a:gd name="connsiteY37-2590" fmla="*/ 128001 h 2496170"/>
                    <a:gd name="connsiteX38-2591" fmla="*/ 1294398 w 2237013"/>
                    <a:gd name="connsiteY38-2592" fmla="*/ 161711 h 2496170"/>
                    <a:gd name="connsiteX39-2593" fmla="*/ 1290184 w 2237013"/>
                    <a:gd name="connsiteY39-2594" fmla="*/ 262843 h 2496170"/>
                    <a:gd name="connsiteX40-2595" fmla="*/ 1311253 w 2237013"/>
                    <a:gd name="connsiteY40-2596" fmla="*/ 317623 h 2496170"/>
                    <a:gd name="connsiteX41-2597" fmla="*/ 1441882 w 2237013"/>
                    <a:gd name="connsiteY41-2598" fmla="*/ 355547 h 2496170"/>
                    <a:gd name="connsiteX42-2599" fmla="*/ 1505089 w 2237013"/>
                    <a:gd name="connsiteY42-2600" fmla="*/ 304981 h 2496170"/>
                    <a:gd name="connsiteX43-2601" fmla="*/ 1593579 w 2237013"/>
                    <a:gd name="connsiteY43-2602" fmla="*/ 347120 h 2496170"/>
                    <a:gd name="connsiteX44-2603" fmla="*/ 1698925 w 2237013"/>
                    <a:gd name="connsiteY44-2604" fmla="*/ 363975 h 2496170"/>
                    <a:gd name="connsiteX45-2605" fmla="*/ 1757919 w 2237013"/>
                    <a:gd name="connsiteY45-2606" fmla="*/ 385044 h 2496170"/>
                    <a:gd name="connsiteX46-2607" fmla="*/ 1816912 w 2237013"/>
                    <a:gd name="connsiteY46-2608" fmla="*/ 427182 h 2496170"/>
                    <a:gd name="connsiteX47-2609" fmla="*/ 1896975 w 2237013"/>
                    <a:gd name="connsiteY47-2610" fmla="*/ 465107 h 2496170"/>
                    <a:gd name="connsiteX48-2611" fmla="*/ 1951755 w 2237013"/>
                    <a:gd name="connsiteY48-2612" fmla="*/ 444038 h 2496170"/>
                    <a:gd name="connsiteX49-2613" fmla="*/ 2095025 w 2237013"/>
                    <a:gd name="connsiteY49-2614" fmla="*/ 553597 h 2496170"/>
                    <a:gd name="connsiteX50-2615" fmla="*/ 2158232 w 2237013"/>
                    <a:gd name="connsiteY50-2616" fmla="*/ 591521 h 2496170"/>
                    <a:gd name="connsiteX51-2617" fmla="*/ 2234081 w 2237013"/>
                    <a:gd name="connsiteY51-2618" fmla="*/ 612591 h 2496170"/>
                    <a:gd name="connsiteX52-2619" fmla="*/ 2221439 w 2237013"/>
                    <a:gd name="connsiteY52-2620" fmla="*/ 688439 h 2496170"/>
                    <a:gd name="connsiteX53-2621" fmla="*/ 2221439 w 2237013"/>
                    <a:gd name="connsiteY53-2622" fmla="*/ 709508 h 2496170"/>
                    <a:gd name="connsiteX54-2623" fmla="*/ 2166660 w 2237013"/>
                    <a:gd name="connsiteY54-2624" fmla="*/ 717936 h 2496170"/>
                    <a:gd name="connsiteX55-2625" fmla="*/ 2099238 w 2237013"/>
                    <a:gd name="connsiteY55-2626" fmla="*/ 760074 h 2496170"/>
                    <a:gd name="connsiteX56-2627" fmla="*/ 2010748 w 2237013"/>
                    <a:gd name="connsiteY56-2628" fmla="*/ 764288 h 2496170"/>
                    <a:gd name="connsiteX57-2629" fmla="*/ 1939113 w 2237013"/>
                    <a:gd name="connsiteY57-2630" fmla="*/ 785357 h 2496170"/>
                    <a:gd name="connsiteX58-2631" fmla="*/ 1955968 w 2237013"/>
                    <a:gd name="connsiteY58-2632" fmla="*/ 873848 h 2496170"/>
                    <a:gd name="connsiteX59-2633" fmla="*/ 1977038 w 2237013"/>
                    <a:gd name="connsiteY59-2634" fmla="*/ 937055 h 2496170"/>
                    <a:gd name="connsiteX60-2635" fmla="*/ 2040245 w 2237013"/>
                    <a:gd name="connsiteY60-2636" fmla="*/ 1012904 h 2496170"/>
                    <a:gd name="connsiteX61-2637" fmla="*/ 2065528 w 2237013"/>
                    <a:gd name="connsiteY61-2638" fmla="*/ 1076111 h 2496170"/>
                    <a:gd name="connsiteX62-2639" fmla="*/ 2065528 w 2237013"/>
                    <a:gd name="connsiteY62-2640" fmla="*/ 1135105 h 2496170"/>
                    <a:gd name="connsiteX63-2641" fmla="*/ 2052886 w 2237013"/>
                    <a:gd name="connsiteY63-2642" fmla="*/ 1198312 h 2496170"/>
                    <a:gd name="connsiteX64-2643" fmla="*/ 2027603 w 2237013"/>
                    <a:gd name="connsiteY64-2644" fmla="*/ 1215167 h 2496170"/>
                    <a:gd name="connsiteX65-2645" fmla="*/ 1993893 w 2237013"/>
                    <a:gd name="connsiteY65-2646" fmla="*/ 1219381 h 2496170"/>
                    <a:gd name="connsiteX66-2647" fmla="*/ 1951755 w 2237013"/>
                    <a:gd name="connsiteY66-2648" fmla="*/ 1160388 h 2496170"/>
                    <a:gd name="connsiteX67-2649" fmla="*/ 1909616 w 2237013"/>
                    <a:gd name="connsiteY67-2650" fmla="*/ 1080325 h 2496170"/>
                    <a:gd name="connsiteX68-2651" fmla="*/ 1859050 w 2237013"/>
                    <a:gd name="connsiteY68-2652" fmla="*/ 1067684 h 2496170"/>
                    <a:gd name="connsiteX69-2653" fmla="*/ 1837981 w 2237013"/>
                    <a:gd name="connsiteY69-2654" fmla="*/ 1063470 h 2496170"/>
                    <a:gd name="connsiteX70-2655" fmla="*/ 1800057 w 2237013"/>
                    <a:gd name="connsiteY70-2656" fmla="*/ 1029759 h 2496170"/>
                    <a:gd name="connsiteX71-2657" fmla="*/ 1770560 w 2237013"/>
                    <a:gd name="connsiteY71-2658" fmla="*/ 1046614 h 2496170"/>
                    <a:gd name="connsiteX72-2659" fmla="*/ 1724208 w 2237013"/>
                    <a:gd name="connsiteY72-2660" fmla="*/ 1088753 h 2496170"/>
                    <a:gd name="connsiteX73-2661" fmla="*/ 1656787 w 2237013"/>
                    <a:gd name="connsiteY73-2662" fmla="*/ 1139319 h 2496170"/>
                    <a:gd name="connsiteX74-2663" fmla="*/ 1623076 w 2237013"/>
                    <a:gd name="connsiteY74-2664" fmla="*/ 1101394 h 2496170"/>
                    <a:gd name="connsiteX75-2665" fmla="*/ 1606221 w 2237013"/>
                    <a:gd name="connsiteY75-2666" fmla="*/ 1160388 h 2496170"/>
                    <a:gd name="connsiteX76-2667" fmla="*/ 1547227 w 2237013"/>
                    <a:gd name="connsiteY76-2668" fmla="*/ 1126677 h 2496170"/>
                    <a:gd name="connsiteX77-2669" fmla="*/ 1509303 w 2237013"/>
                    <a:gd name="connsiteY77-2670" fmla="*/ 1130891 h 2496170"/>
                    <a:gd name="connsiteX78-2671" fmla="*/ 1488234 w 2237013"/>
                    <a:gd name="connsiteY78-2672" fmla="*/ 1164602 h 2496170"/>
                    <a:gd name="connsiteX79-2673" fmla="*/ 1513517 w 2237013"/>
                    <a:gd name="connsiteY79-2674" fmla="*/ 1215167 h 2496170"/>
                    <a:gd name="connsiteX80-2675" fmla="*/ 1564083 w 2237013"/>
                    <a:gd name="connsiteY80-2676" fmla="*/ 1223595 h 2496170"/>
                    <a:gd name="connsiteX81-2677" fmla="*/ 1572510 w 2237013"/>
                    <a:gd name="connsiteY81-2678" fmla="*/ 1282589 h 2496170"/>
                    <a:gd name="connsiteX82-2679" fmla="*/ 1551441 w 2237013"/>
                    <a:gd name="connsiteY82-2680" fmla="*/ 1286802 h 2496170"/>
                    <a:gd name="connsiteX83-2681" fmla="*/ 1441882 w 2237013"/>
                    <a:gd name="connsiteY83-2682" fmla="*/ 1299444 h 2496170"/>
                    <a:gd name="connsiteX84-2683" fmla="*/ 1408171 w 2237013"/>
                    <a:gd name="connsiteY84-2684" fmla="*/ 1307872 h 2496170"/>
                    <a:gd name="connsiteX85-2685" fmla="*/ 1252260 w 2237013"/>
                    <a:gd name="connsiteY85-2686" fmla="*/ 1333155 h 2496170"/>
                    <a:gd name="connsiteX86-2687" fmla="*/ 1222763 w 2237013"/>
                    <a:gd name="connsiteY86-2688" fmla="*/ 1358438 h 2496170"/>
                    <a:gd name="connsiteX87-2689" fmla="*/ 1189052 w 2237013"/>
                    <a:gd name="connsiteY87-2690" fmla="*/ 1328941 h 2496170"/>
                    <a:gd name="connsiteX88-2691" fmla="*/ 1151128 w 2237013"/>
                    <a:gd name="connsiteY88-2692" fmla="*/ 1366865 h 2496170"/>
                    <a:gd name="connsiteX89-2693" fmla="*/ 1113203 w 2237013"/>
                    <a:gd name="connsiteY89-2694" fmla="*/ 1404790 h 2496170"/>
                    <a:gd name="connsiteX90-2695" fmla="*/ 1134273 w 2237013"/>
                    <a:gd name="connsiteY90-2696" fmla="*/ 1484852 h 2496170"/>
                    <a:gd name="connsiteX91-2697" fmla="*/ 1167983 w 2237013"/>
                    <a:gd name="connsiteY91-2698" fmla="*/ 1505921 h 2496170"/>
                    <a:gd name="connsiteX92-2699" fmla="*/ 1239618 w 2237013"/>
                    <a:gd name="connsiteY92-2700" fmla="*/ 1497494 h 2496170"/>
                    <a:gd name="connsiteX93-2701" fmla="*/ 1277543 w 2237013"/>
                    <a:gd name="connsiteY93-2702" fmla="*/ 1518563 h 2496170"/>
                    <a:gd name="connsiteX94-2703" fmla="*/ 1673560 w 2237013"/>
                    <a:gd name="connsiteY94-2704" fmla="*/ 1665290 h 2496170"/>
                    <a:gd name="connsiteX95-2705" fmla="*/ 1487570 w 2237013"/>
                    <a:gd name="connsiteY95-2706" fmla="*/ 1863317 h 2496170"/>
                    <a:gd name="connsiteX96-2707" fmla="*/ 1428888 w 2237013"/>
                    <a:gd name="connsiteY96-2708" fmla="*/ 1828894 h 2496170"/>
                    <a:gd name="connsiteX97-2709" fmla="*/ 1314287 w 2237013"/>
                    <a:gd name="connsiteY97-2710" fmla="*/ 1805640 h 2496170"/>
                    <a:gd name="connsiteX98-2711" fmla="*/ 1252707 w 2237013"/>
                    <a:gd name="connsiteY98-2712" fmla="*/ 1855740 h 2496170"/>
                    <a:gd name="connsiteX99-2713" fmla="*/ 1239618 w 2237013"/>
                    <a:gd name="connsiteY99-2714" fmla="*/ 1889379 h 2496170"/>
                    <a:gd name="connsiteX100-2715" fmla="*/ 1294398 w 2237013"/>
                    <a:gd name="connsiteY100-2716" fmla="*/ 1906235 h 2496170"/>
                    <a:gd name="connsiteX101-2717" fmla="*/ 1344964 w 2237013"/>
                    <a:gd name="connsiteY101-2718" fmla="*/ 1956801 h 2496170"/>
                    <a:gd name="connsiteX102-2719" fmla="*/ 1366033 w 2237013"/>
                    <a:gd name="connsiteY102-2720" fmla="*/ 1986297 h 2496170"/>
                    <a:gd name="connsiteX103-2721" fmla="*/ 1450309 w 2237013"/>
                    <a:gd name="connsiteY103-2722" fmla="*/ 1994725 h 2496170"/>
                    <a:gd name="connsiteX104-2723" fmla="*/ 1492448 w 2237013"/>
                    <a:gd name="connsiteY104-2724" fmla="*/ 1982084 h 2496170"/>
                    <a:gd name="connsiteX105-2725" fmla="*/ 1517731 w 2237013"/>
                    <a:gd name="connsiteY105-2726" fmla="*/ 2036863 h 2496170"/>
                    <a:gd name="connsiteX106-2727" fmla="*/ 1509303 w 2237013"/>
                    <a:gd name="connsiteY106-2728" fmla="*/ 2079002 h 2496170"/>
                    <a:gd name="connsiteX107-2729" fmla="*/ 1437668 w 2237013"/>
                    <a:gd name="connsiteY107-2730" fmla="*/ 2116926 h 2496170"/>
                    <a:gd name="connsiteX108-2731" fmla="*/ 1387102 w 2237013"/>
                    <a:gd name="connsiteY108-2732" fmla="*/ 2150637 h 2496170"/>
                    <a:gd name="connsiteX109-2733" fmla="*/ 1370247 w 2237013"/>
                    <a:gd name="connsiteY109-2734" fmla="*/ 2137995 h 2496170"/>
                    <a:gd name="connsiteX110-2735" fmla="*/ 1307039 w 2237013"/>
                    <a:gd name="connsiteY110-2736" fmla="*/ 2146423 h 2496170"/>
                    <a:gd name="connsiteX111-2737" fmla="*/ 1281756 w 2237013"/>
                    <a:gd name="connsiteY111-2738" fmla="*/ 2175920 h 2496170"/>
                    <a:gd name="connsiteX112-2739" fmla="*/ 1248046 w 2237013"/>
                    <a:gd name="connsiteY112-2740" fmla="*/ 2222272 h 2496170"/>
                    <a:gd name="connsiteX113-2741" fmla="*/ 1193266 w 2237013"/>
                    <a:gd name="connsiteY113-2742" fmla="*/ 2234913 h 2496170"/>
                    <a:gd name="connsiteX114-2743" fmla="*/ 1151128 w 2237013"/>
                    <a:gd name="connsiteY114-2744" fmla="*/ 2218058 h 2496170"/>
                    <a:gd name="connsiteX115-2745" fmla="*/ 1125845 w 2237013"/>
                    <a:gd name="connsiteY115-2746" fmla="*/ 2247555 h 2496170"/>
                    <a:gd name="connsiteX116-2747" fmla="*/ 1117417 w 2237013"/>
                    <a:gd name="connsiteY116-2748" fmla="*/ 2277051 h 2496170"/>
                    <a:gd name="connsiteX117-2749" fmla="*/ 1049996 w 2237013"/>
                    <a:gd name="connsiteY117-2750" fmla="*/ 2213844 h 2496170"/>
                    <a:gd name="connsiteX118-2751" fmla="*/ 1028927 w 2237013"/>
                    <a:gd name="connsiteY118-2752" fmla="*/ 2255982 h 2496170"/>
                    <a:gd name="connsiteX119-2753" fmla="*/ 995216 w 2237013"/>
                    <a:gd name="connsiteY119-2754" fmla="*/ 2222272 h 2496170"/>
                    <a:gd name="connsiteX120-2755" fmla="*/ 932009 w 2237013"/>
                    <a:gd name="connsiteY120-2756" fmla="*/ 2272838 h 2496170"/>
                    <a:gd name="connsiteX121-2757" fmla="*/ 889871 w 2237013"/>
                    <a:gd name="connsiteY121-2758" fmla="*/ 2239127 h 2496170"/>
                    <a:gd name="connsiteX122-2759" fmla="*/ 843519 w 2237013"/>
                    <a:gd name="connsiteY122-2760" fmla="*/ 2222272 h 2496170"/>
                    <a:gd name="connsiteX123-2761" fmla="*/ 784525 w 2237013"/>
                    <a:gd name="connsiteY123-2762" fmla="*/ 2268624 h 2496170"/>
                    <a:gd name="connsiteX124-2763" fmla="*/ 717104 w 2237013"/>
                    <a:gd name="connsiteY124-2764" fmla="*/ 2255982 h 2496170"/>
                    <a:gd name="connsiteX125-2765" fmla="*/ 704462 w 2237013"/>
                    <a:gd name="connsiteY125-2766" fmla="*/ 2243341 h 2496170"/>
                    <a:gd name="connsiteX126-2767" fmla="*/ 679179 w 2237013"/>
                    <a:gd name="connsiteY126-2768" fmla="*/ 2302334 h 2496170"/>
                    <a:gd name="connsiteX127-2769" fmla="*/ 700249 w 2237013"/>
                    <a:gd name="connsiteY127-2770" fmla="*/ 2361328 h 2496170"/>
                    <a:gd name="connsiteX128-2771" fmla="*/ 717104 w 2237013"/>
                    <a:gd name="connsiteY128-2772" fmla="*/ 2403466 h 2496170"/>
                    <a:gd name="connsiteX129-2773" fmla="*/ 700249 w 2237013"/>
                    <a:gd name="connsiteY129-2774" fmla="*/ 2432963 h 2496170"/>
                    <a:gd name="connsiteX130-2775" fmla="*/ 712890 w 2237013"/>
                    <a:gd name="connsiteY130-2776" fmla="*/ 2470887 h 2496170"/>
                    <a:gd name="connsiteX131-2777" fmla="*/ 687607 w 2237013"/>
                    <a:gd name="connsiteY131-2778" fmla="*/ 2496170 h 2496170"/>
                    <a:gd name="connsiteX132-2779" fmla="*/ 649683 w 2237013"/>
                    <a:gd name="connsiteY132-2780" fmla="*/ 2470887 h 2496170"/>
                    <a:gd name="connsiteX133-2781" fmla="*/ 586475 w 2237013"/>
                    <a:gd name="connsiteY133-2782" fmla="*/ 2466673 h 2496170"/>
                    <a:gd name="connsiteX134-2783" fmla="*/ 582262 w 2237013"/>
                    <a:gd name="connsiteY134-2784" fmla="*/ 2386611 h 2496170"/>
                    <a:gd name="connsiteX135-2785" fmla="*/ 535909 w 2237013"/>
                    <a:gd name="connsiteY135-2786" fmla="*/ 2390825 h 2496170"/>
                    <a:gd name="connsiteX136-2787" fmla="*/ 468488 w 2237013"/>
                    <a:gd name="connsiteY136-2788" fmla="*/ 2411894 h 2496170"/>
                    <a:gd name="connsiteX137-2789" fmla="*/ 409495 w 2237013"/>
                    <a:gd name="connsiteY137-2790" fmla="*/ 2411894 h 2496170"/>
                    <a:gd name="connsiteX138-2791" fmla="*/ 375784 w 2237013"/>
                    <a:gd name="connsiteY138-2792" fmla="*/ 2378183 h 2496170"/>
                    <a:gd name="connsiteX139-2793" fmla="*/ 367356 w 2237013"/>
                    <a:gd name="connsiteY139-2794" fmla="*/ 2327617 h 2496170"/>
                    <a:gd name="connsiteX140-2795" fmla="*/ 367356 w 2237013"/>
                    <a:gd name="connsiteY140-2796" fmla="*/ 2298120 h 2496170"/>
                    <a:gd name="connsiteX141-2797" fmla="*/ 329432 w 2237013"/>
                    <a:gd name="connsiteY141-2798" fmla="*/ 2281265 h 2496170"/>
                    <a:gd name="connsiteX142-2799" fmla="*/ 270438 w 2237013"/>
                    <a:gd name="connsiteY142-2800" fmla="*/ 2277051 h 2496170"/>
                    <a:gd name="connsiteX143-2801" fmla="*/ 245156 w 2237013"/>
                    <a:gd name="connsiteY143-2802" fmla="*/ 2264410 h 2496170"/>
                    <a:gd name="connsiteX144-2803" fmla="*/ 228300 w 2237013"/>
                    <a:gd name="connsiteY144-2804" fmla="*/ 2251768 h 2496170"/>
                    <a:gd name="connsiteX145-2805" fmla="*/ 278866 w 2237013"/>
                    <a:gd name="connsiteY145-2806" fmla="*/ 2180133 h 2496170"/>
                    <a:gd name="connsiteX146-2807" fmla="*/ 274652 w 2237013"/>
                    <a:gd name="connsiteY146-2808" fmla="*/ 2142209 h 2496170"/>
                    <a:gd name="connsiteX147-2809" fmla="*/ 308363 w 2237013"/>
                    <a:gd name="connsiteY147-2810" fmla="*/ 2104285 h 2496170"/>
                    <a:gd name="connsiteX148-2811" fmla="*/ 262011 w 2237013"/>
                    <a:gd name="connsiteY148-2812" fmla="*/ 2091643 h 2496170"/>
                    <a:gd name="connsiteX149-2813" fmla="*/ 224086 w 2237013"/>
                    <a:gd name="connsiteY149-2814" fmla="*/ 2070574 h 2496170"/>
                    <a:gd name="connsiteX150-2815" fmla="*/ 203017 w 2237013"/>
                    <a:gd name="connsiteY150-2816" fmla="*/ 1986297 h 2496170"/>
                    <a:gd name="connsiteX151-2817" fmla="*/ 190376 w 2237013"/>
                    <a:gd name="connsiteY151-2818" fmla="*/ 1944159 h 2496170"/>
                    <a:gd name="connsiteX152-2819" fmla="*/ 190376 w 2237013"/>
                    <a:gd name="connsiteY152-2820" fmla="*/ 1893593 h 2496170"/>
                    <a:gd name="connsiteX153-2821" fmla="*/ 114527 w 2237013"/>
                    <a:gd name="connsiteY153-2822" fmla="*/ 1889379 h 2496170"/>
                    <a:gd name="connsiteX154-2823" fmla="*/ 38678 w 2237013"/>
                    <a:gd name="connsiteY154-2824" fmla="*/ 1897807 h 2496170"/>
                    <a:gd name="connsiteX155-2825" fmla="*/ 754 w 2237013"/>
                    <a:gd name="connsiteY155-2826" fmla="*/ 1902021 h 2496170"/>
                    <a:gd name="connsiteX156-2827" fmla="*/ 13395 w 2237013"/>
                    <a:gd name="connsiteY156-2828" fmla="*/ 1847241 h 2496170"/>
                    <a:gd name="connsiteX157-2829" fmla="*/ 13395 w 2237013"/>
                    <a:gd name="connsiteY157-2830" fmla="*/ 1809317 h 2496170"/>
                    <a:gd name="connsiteX158-2831" fmla="*/ 754 w 2237013"/>
                    <a:gd name="connsiteY158-2832" fmla="*/ 1779820 h 2496170"/>
                    <a:gd name="connsiteX159-2833" fmla="*/ 21823 w 2237013"/>
                    <a:gd name="connsiteY159-2834" fmla="*/ 1733468 h 2496170"/>
                    <a:gd name="connsiteX160-2835" fmla="*/ 30250 w 2237013"/>
                    <a:gd name="connsiteY160-2836" fmla="*/ 1716613 h 2496170"/>
                    <a:gd name="connsiteX161-2837" fmla="*/ 42892 w 2237013"/>
                    <a:gd name="connsiteY161-2838" fmla="*/ 1661833 h 2496170"/>
                    <a:gd name="connsiteX162-2839" fmla="*/ 80816 w 2237013"/>
                    <a:gd name="connsiteY162-2840" fmla="*/ 1640764 h 2496170"/>
                    <a:gd name="connsiteX163-2841" fmla="*/ 122955 w 2237013"/>
                    <a:gd name="connsiteY163-2842" fmla="*/ 1619695 h 2496170"/>
                    <a:gd name="connsiteX164-2843" fmla="*/ 139810 w 2237013"/>
                    <a:gd name="connsiteY164-2844" fmla="*/ 1573343 h 2496170"/>
                    <a:gd name="connsiteX165-2845" fmla="*/ 160879 w 2237013"/>
                    <a:gd name="connsiteY165-2846" fmla="*/ 1581770 h 2496170"/>
                    <a:gd name="connsiteX166-2847" fmla="*/ 181948 w 2237013"/>
                    <a:gd name="connsiteY166-2848" fmla="*/ 1569129 h 2496170"/>
                    <a:gd name="connsiteX167-2849" fmla="*/ 215659 w 2237013"/>
                    <a:gd name="connsiteY167-2850" fmla="*/ 1535418 h 2496170"/>
                    <a:gd name="connsiteX168-2851" fmla="*/ 232514 w 2237013"/>
                    <a:gd name="connsiteY168-2852" fmla="*/ 1543846 h 2496170"/>
                    <a:gd name="connsiteX169-2853" fmla="*/ 215659 w 2237013"/>
                    <a:gd name="connsiteY169-2854" fmla="*/ 1501708 h 2496170"/>
                    <a:gd name="connsiteX170-2855" fmla="*/ 245156 w 2237013"/>
                    <a:gd name="connsiteY170-2856" fmla="*/ 1476425 h 2496170"/>
                    <a:gd name="connsiteX171-2857" fmla="*/ 257797 w 2237013"/>
                    <a:gd name="connsiteY171-2858" fmla="*/ 1404790 h 2496170"/>
                    <a:gd name="connsiteX172-2859" fmla="*/ 262011 w 2237013"/>
                    <a:gd name="connsiteY172-2860" fmla="*/ 1324727 h 2496170"/>
                    <a:gd name="connsiteX173-2861" fmla="*/ 266225 w 2237013"/>
                    <a:gd name="connsiteY173-2862" fmla="*/ 1240450 h 2496170"/>
                    <a:gd name="connsiteX174-2863" fmla="*/ 253583 w 2237013"/>
                    <a:gd name="connsiteY174-2864" fmla="*/ 1223595 h 2496170"/>
                    <a:gd name="connsiteX175-2865" fmla="*/ 203017 w 2237013"/>
                    <a:gd name="connsiteY175-2866" fmla="*/ 1227809 h 2496170"/>
                    <a:gd name="connsiteX176-2867" fmla="*/ 194590 w 2237013"/>
                    <a:gd name="connsiteY176-2868" fmla="*/ 1164602 h 2496170"/>
                    <a:gd name="connsiteX177-2869" fmla="*/ 169307 w 2237013"/>
                    <a:gd name="connsiteY177-2870" fmla="*/ 1109822 h 2496170"/>
                    <a:gd name="connsiteX0-2871" fmla="*/ 169307 w 2237013"/>
                    <a:gd name="connsiteY0-2872" fmla="*/ 1109822 h 2496170"/>
                    <a:gd name="connsiteX1-2873" fmla="*/ 207231 w 2237013"/>
                    <a:gd name="connsiteY1-2874" fmla="*/ 1071897 h 2496170"/>
                    <a:gd name="connsiteX2-2875" fmla="*/ 240942 w 2237013"/>
                    <a:gd name="connsiteY2-2876" fmla="*/ 1101394 h 2496170"/>
                    <a:gd name="connsiteX3-2877" fmla="*/ 278866 w 2237013"/>
                    <a:gd name="connsiteY3-2878" fmla="*/ 1105608 h 2496170"/>
                    <a:gd name="connsiteX4-2879" fmla="*/ 295721 w 2237013"/>
                    <a:gd name="connsiteY4-2880" fmla="*/ 1000262 h 2496170"/>
                    <a:gd name="connsiteX5-2881" fmla="*/ 304149 w 2237013"/>
                    <a:gd name="connsiteY5-2882" fmla="*/ 958124 h 2496170"/>
                    <a:gd name="connsiteX6-2883" fmla="*/ 337860 w 2237013"/>
                    <a:gd name="connsiteY6-2884" fmla="*/ 983407 h 2496170"/>
                    <a:gd name="connsiteX7-2885" fmla="*/ 358929 w 2237013"/>
                    <a:gd name="connsiteY7-2886" fmla="*/ 911772 h 2496170"/>
                    <a:gd name="connsiteX8-2887" fmla="*/ 392639 w 2237013"/>
                    <a:gd name="connsiteY8-2888" fmla="*/ 760074 h 2496170"/>
                    <a:gd name="connsiteX9-2889" fmla="*/ 354715 w 2237013"/>
                    <a:gd name="connsiteY9-2890" fmla="*/ 562025 h 2496170"/>
                    <a:gd name="connsiteX10-2891" fmla="*/ 358929 w 2237013"/>
                    <a:gd name="connsiteY10-2892" fmla="*/ 494603 h 2496170"/>
                    <a:gd name="connsiteX11-2893" fmla="*/ 295721 w 2237013"/>
                    <a:gd name="connsiteY11-2894" fmla="*/ 376616 h 2496170"/>
                    <a:gd name="connsiteX12-2895" fmla="*/ 240942 w 2237013"/>
                    <a:gd name="connsiteY12-2896" fmla="*/ 292340 h 2496170"/>
                    <a:gd name="connsiteX13-2897" fmla="*/ 173520 w 2237013"/>
                    <a:gd name="connsiteY13-2898" fmla="*/ 212277 h 2496170"/>
                    <a:gd name="connsiteX14-2899" fmla="*/ 224086 w 2237013"/>
                    <a:gd name="connsiteY14-2900" fmla="*/ 128001 h 2496170"/>
                    <a:gd name="connsiteX15-2901" fmla="*/ 240942 w 2237013"/>
                    <a:gd name="connsiteY15-2902" fmla="*/ 69007 h 2496170"/>
                    <a:gd name="connsiteX16-2903" fmla="*/ 219873 w 2237013"/>
                    <a:gd name="connsiteY16-2904" fmla="*/ 10014 h 2496170"/>
                    <a:gd name="connsiteX17-2905" fmla="*/ 337860 w 2237013"/>
                    <a:gd name="connsiteY17-2906" fmla="*/ 5800 h 2496170"/>
                    <a:gd name="connsiteX18-2907" fmla="*/ 405281 w 2237013"/>
                    <a:gd name="connsiteY18-2908" fmla="*/ 69007 h 2496170"/>
                    <a:gd name="connsiteX19-2909" fmla="*/ 455847 w 2237013"/>
                    <a:gd name="connsiteY19-2910" fmla="*/ 174353 h 2496170"/>
                    <a:gd name="connsiteX20-2911" fmla="*/ 590689 w 2237013"/>
                    <a:gd name="connsiteY20-2912" fmla="*/ 237560 h 2496170"/>
                    <a:gd name="connsiteX21-2913" fmla="*/ 674966 w 2237013"/>
                    <a:gd name="connsiteY21-2914" fmla="*/ 271271 h 2496170"/>
                    <a:gd name="connsiteX22-2915" fmla="*/ 691821 w 2237013"/>
                    <a:gd name="connsiteY22-2916" fmla="*/ 300767 h 2496170"/>
                    <a:gd name="connsiteX23-2917" fmla="*/ 746601 w 2237013"/>
                    <a:gd name="connsiteY23-2918" fmla="*/ 283912 h 2496170"/>
                    <a:gd name="connsiteX24-2919" fmla="*/ 763456 w 2237013"/>
                    <a:gd name="connsiteY24-2920" fmla="*/ 237560 h 2496170"/>
                    <a:gd name="connsiteX25-2921" fmla="*/ 771884 w 2237013"/>
                    <a:gd name="connsiteY25-2922" fmla="*/ 212277 h 2496170"/>
                    <a:gd name="connsiteX26-2923" fmla="*/ 856160 w 2237013"/>
                    <a:gd name="connsiteY26-2924" fmla="*/ 191208 h 2496170"/>
                    <a:gd name="connsiteX27-2925" fmla="*/ 885657 w 2237013"/>
                    <a:gd name="connsiteY27-2926" fmla="*/ 140642 h 2496170"/>
                    <a:gd name="connsiteX28-2927" fmla="*/ 898298 w 2237013"/>
                    <a:gd name="connsiteY28-2928" fmla="*/ 182780 h 2496170"/>
                    <a:gd name="connsiteX29-2929" fmla="*/ 919368 w 2237013"/>
                    <a:gd name="connsiteY29-2930" fmla="*/ 203849 h 2496170"/>
                    <a:gd name="connsiteX30-2931" fmla="*/ 982575 w 2237013"/>
                    <a:gd name="connsiteY30-2932" fmla="*/ 161711 h 2496170"/>
                    <a:gd name="connsiteX31-2933" fmla="*/ 991003 w 2237013"/>
                    <a:gd name="connsiteY31-2934" fmla="*/ 115359 h 2496170"/>
                    <a:gd name="connsiteX32-2935" fmla="*/ 1003644 w 2237013"/>
                    <a:gd name="connsiteY32-2936" fmla="*/ 69007 h 2496170"/>
                    <a:gd name="connsiteX33-2937" fmla="*/ 1028927 w 2237013"/>
                    <a:gd name="connsiteY33-2938" fmla="*/ 39510 h 2496170"/>
                    <a:gd name="connsiteX34-2939" fmla="*/ 1083707 w 2237013"/>
                    <a:gd name="connsiteY34-2940" fmla="*/ 22655 h 2496170"/>
                    <a:gd name="connsiteX35-2941" fmla="*/ 1092134 w 2237013"/>
                    <a:gd name="connsiteY35-2942" fmla="*/ 22655 h 2496170"/>
                    <a:gd name="connsiteX36-2943" fmla="*/ 1134273 w 2237013"/>
                    <a:gd name="connsiteY36-2944" fmla="*/ 94290 h 2496170"/>
                    <a:gd name="connsiteX37-2945" fmla="*/ 1226977 w 2237013"/>
                    <a:gd name="connsiteY37-2946" fmla="*/ 128001 h 2496170"/>
                    <a:gd name="connsiteX38-2947" fmla="*/ 1294398 w 2237013"/>
                    <a:gd name="connsiteY38-2948" fmla="*/ 161711 h 2496170"/>
                    <a:gd name="connsiteX39-2949" fmla="*/ 1290184 w 2237013"/>
                    <a:gd name="connsiteY39-2950" fmla="*/ 262843 h 2496170"/>
                    <a:gd name="connsiteX40-2951" fmla="*/ 1311253 w 2237013"/>
                    <a:gd name="connsiteY40-2952" fmla="*/ 317623 h 2496170"/>
                    <a:gd name="connsiteX41-2953" fmla="*/ 1441882 w 2237013"/>
                    <a:gd name="connsiteY41-2954" fmla="*/ 355547 h 2496170"/>
                    <a:gd name="connsiteX42-2955" fmla="*/ 1505089 w 2237013"/>
                    <a:gd name="connsiteY42-2956" fmla="*/ 304981 h 2496170"/>
                    <a:gd name="connsiteX43-2957" fmla="*/ 1593579 w 2237013"/>
                    <a:gd name="connsiteY43-2958" fmla="*/ 347120 h 2496170"/>
                    <a:gd name="connsiteX44-2959" fmla="*/ 1698925 w 2237013"/>
                    <a:gd name="connsiteY44-2960" fmla="*/ 363975 h 2496170"/>
                    <a:gd name="connsiteX45-2961" fmla="*/ 1757919 w 2237013"/>
                    <a:gd name="connsiteY45-2962" fmla="*/ 385044 h 2496170"/>
                    <a:gd name="connsiteX46-2963" fmla="*/ 1816912 w 2237013"/>
                    <a:gd name="connsiteY46-2964" fmla="*/ 427182 h 2496170"/>
                    <a:gd name="connsiteX47-2965" fmla="*/ 1896975 w 2237013"/>
                    <a:gd name="connsiteY47-2966" fmla="*/ 465107 h 2496170"/>
                    <a:gd name="connsiteX48-2967" fmla="*/ 1951755 w 2237013"/>
                    <a:gd name="connsiteY48-2968" fmla="*/ 444038 h 2496170"/>
                    <a:gd name="connsiteX49-2969" fmla="*/ 2095025 w 2237013"/>
                    <a:gd name="connsiteY49-2970" fmla="*/ 553597 h 2496170"/>
                    <a:gd name="connsiteX50-2971" fmla="*/ 2158232 w 2237013"/>
                    <a:gd name="connsiteY50-2972" fmla="*/ 591521 h 2496170"/>
                    <a:gd name="connsiteX51-2973" fmla="*/ 2234081 w 2237013"/>
                    <a:gd name="connsiteY51-2974" fmla="*/ 612591 h 2496170"/>
                    <a:gd name="connsiteX52-2975" fmla="*/ 2221439 w 2237013"/>
                    <a:gd name="connsiteY52-2976" fmla="*/ 688439 h 2496170"/>
                    <a:gd name="connsiteX53-2977" fmla="*/ 2221439 w 2237013"/>
                    <a:gd name="connsiteY53-2978" fmla="*/ 709508 h 2496170"/>
                    <a:gd name="connsiteX54-2979" fmla="*/ 2166660 w 2237013"/>
                    <a:gd name="connsiteY54-2980" fmla="*/ 717936 h 2496170"/>
                    <a:gd name="connsiteX55-2981" fmla="*/ 2099238 w 2237013"/>
                    <a:gd name="connsiteY55-2982" fmla="*/ 760074 h 2496170"/>
                    <a:gd name="connsiteX56-2983" fmla="*/ 2010748 w 2237013"/>
                    <a:gd name="connsiteY56-2984" fmla="*/ 764288 h 2496170"/>
                    <a:gd name="connsiteX57-2985" fmla="*/ 1939113 w 2237013"/>
                    <a:gd name="connsiteY57-2986" fmla="*/ 785357 h 2496170"/>
                    <a:gd name="connsiteX58-2987" fmla="*/ 1955968 w 2237013"/>
                    <a:gd name="connsiteY58-2988" fmla="*/ 873848 h 2496170"/>
                    <a:gd name="connsiteX59-2989" fmla="*/ 1977038 w 2237013"/>
                    <a:gd name="connsiteY59-2990" fmla="*/ 937055 h 2496170"/>
                    <a:gd name="connsiteX60-2991" fmla="*/ 2040245 w 2237013"/>
                    <a:gd name="connsiteY60-2992" fmla="*/ 1012904 h 2496170"/>
                    <a:gd name="connsiteX61-2993" fmla="*/ 2065528 w 2237013"/>
                    <a:gd name="connsiteY61-2994" fmla="*/ 1076111 h 2496170"/>
                    <a:gd name="connsiteX62-2995" fmla="*/ 2065528 w 2237013"/>
                    <a:gd name="connsiteY62-2996" fmla="*/ 1135105 h 2496170"/>
                    <a:gd name="connsiteX63-2997" fmla="*/ 2052886 w 2237013"/>
                    <a:gd name="connsiteY63-2998" fmla="*/ 1198312 h 2496170"/>
                    <a:gd name="connsiteX64-2999" fmla="*/ 2027603 w 2237013"/>
                    <a:gd name="connsiteY64-3000" fmla="*/ 1215167 h 2496170"/>
                    <a:gd name="connsiteX65-3001" fmla="*/ 1993893 w 2237013"/>
                    <a:gd name="connsiteY65-3002" fmla="*/ 1219381 h 2496170"/>
                    <a:gd name="connsiteX66-3003" fmla="*/ 1951755 w 2237013"/>
                    <a:gd name="connsiteY66-3004" fmla="*/ 1160388 h 2496170"/>
                    <a:gd name="connsiteX67-3005" fmla="*/ 1909616 w 2237013"/>
                    <a:gd name="connsiteY67-3006" fmla="*/ 1080325 h 2496170"/>
                    <a:gd name="connsiteX68-3007" fmla="*/ 1859050 w 2237013"/>
                    <a:gd name="connsiteY68-3008" fmla="*/ 1067684 h 2496170"/>
                    <a:gd name="connsiteX69-3009" fmla="*/ 1837981 w 2237013"/>
                    <a:gd name="connsiteY69-3010" fmla="*/ 1063470 h 2496170"/>
                    <a:gd name="connsiteX70-3011" fmla="*/ 1800057 w 2237013"/>
                    <a:gd name="connsiteY70-3012" fmla="*/ 1029759 h 2496170"/>
                    <a:gd name="connsiteX71-3013" fmla="*/ 1770560 w 2237013"/>
                    <a:gd name="connsiteY71-3014" fmla="*/ 1046614 h 2496170"/>
                    <a:gd name="connsiteX72-3015" fmla="*/ 1724208 w 2237013"/>
                    <a:gd name="connsiteY72-3016" fmla="*/ 1088753 h 2496170"/>
                    <a:gd name="connsiteX73-3017" fmla="*/ 1656787 w 2237013"/>
                    <a:gd name="connsiteY73-3018" fmla="*/ 1139319 h 2496170"/>
                    <a:gd name="connsiteX74-3019" fmla="*/ 1623076 w 2237013"/>
                    <a:gd name="connsiteY74-3020" fmla="*/ 1101394 h 2496170"/>
                    <a:gd name="connsiteX75-3021" fmla="*/ 1606221 w 2237013"/>
                    <a:gd name="connsiteY75-3022" fmla="*/ 1160388 h 2496170"/>
                    <a:gd name="connsiteX76-3023" fmla="*/ 1547227 w 2237013"/>
                    <a:gd name="connsiteY76-3024" fmla="*/ 1126677 h 2496170"/>
                    <a:gd name="connsiteX77-3025" fmla="*/ 1509303 w 2237013"/>
                    <a:gd name="connsiteY77-3026" fmla="*/ 1130891 h 2496170"/>
                    <a:gd name="connsiteX78-3027" fmla="*/ 1488234 w 2237013"/>
                    <a:gd name="connsiteY78-3028" fmla="*/ 1164602 h 2496170"/>
                    <a:gd name="connsiteX79-3029" fmla="*/ 1513517 w 2237013"/>
                    <a:gd name="connsiteY79-3030" fmla="*/ 1215167 h 2496170"/>
                    <a:gd name="connsiteX80-3031" fmla="*/ 1564083 w 2237013"/>
                    <a:gd name="connsiteY80-3032" fmla="*/ 1223595 h 2496170"/>
                    <a:gd name="connsiteX81-3033" fmla="*/ 1572510 w 2237013"/>
                    <a:gd name="connsiteY81-3034" fmla="*/ 1282589 h 2496170"/>
                    <a:gd name="connsiteX82-3035" fmla="*/ 1551441 w 2237013"/>
                    <a:gd name="connsiteY82-3036" fmla="*/ 1286802 h 2496170"/>
                    <a:gd name="connsiteX83-3037" fmla="*/ 1441882 w 2237013"/>
                    <a:gd name="connsiteY83-3038" fmla="*/ 1299444 h 2496170"/>
                    <a:gd name="connsiteX84-3039" fmla="*/ 1408171 w 2237013"/>
                    <a:gd name="connsiteY84-3040" fmla="*/ 1307872 h 2496170"/>
                    <a:gd name="connsiteX85-3041" fmla="*/ 1222763 w 2237013"/>
                    <a:gd name="connsiteY85-3042" fmla="*/ 1358438 h 2496170"/>
                    <a:gd name="connsiteX86-3043" fmla="*/ 1189052 w 2237013"/>
                    <a:gd name="connsiteY86-3044" fmla="*/ 1328941 h 2496170"/>
                    <a:gd name="connsiteX87-3045" fmla="*/ 1151128 w 2237013"/>
                    <a:gd name="connsiteY87-3046" fmla="*/ 1366865 h 2496170"/>
                    <a:gd name="connsiteX88-3047" fmla="*/ 1113203 w 2237013"/>
                    <a:gd name="connsiteY88-3048" fmla="*/ 1404790 h 2496170"/>
                    <a:gd name="connsiteX89-3049" fmla="*/ 1134273 w 2237013"/>
                    <a:gd name="connsiteY89-3050" fmla="*/ 1484852 h 2496170"/>
                    <a:gd name="connsiteX90-3051" fmla="*/ 1167983 w 2237013"/>
                    <a:gd name="connsiteY90-3052" fmla="*/ 1505921 h 2496170"/>
                    <a:gd name="connsiteX91-3053" fmla="*/ 1239618 w 2237013"/>
                    <a:gd name="connsiteY91-3054" fmla="*/ 1497494 h 2496170"/>
                    <a:gd name="connsiteX92-3055" fmla="*/ 1277543 w 2237013"/>
                    <a:gd name="connsiteY92-3056" fmla="*/ 1518563 h 2496170"/>
                    <a:gd name="connsiteX93-3057" fmla="*/ 1673560 w 2237013"/>
                    <a:gd name="connsiteY93-3058" fmla="*/ 1665290 h 2496170"/>
                    <a:gd name="connsiteX94-3059" fmla="*/ 1487570 w 2237013"/>
                    <a:gd name="connsiteY94-3060" fmla="*/ 1863317 h 2496170"/>
                    <a:gd name="connsiteX95-3061" fmla="*/ 1428888 w 2237013"/>
                    <a:gd name="connsiteY95-3062" fmla="*/ 1828894 h 2496170"/>
                    <a:gd name="connsiteX96-3063" fmla="*/ 1314287 w 2237013"/>
                    <a:gd name="connsiteY96-3064" fmla="*/ 1805640 h 2496170"/>
                    <a:gd name="connsiteX97-3065" fmla="*/ 1252707 w 2237013"/>
                    <a:gd name="connsiteY97-3066" fmla="*/ 1855740 h 2496170"/>
                    <a:gd name="connsiteX98-3067" fmla="*/ 1239618 w 2237013"/>
                    <a:gd name="connsiteY98-3068" fmla="*/ 1889379 h 2496170"/>
                    <a:gd name="connsiteX99-3069" fmla="*/ 1294398 w 2237013"/>
                    <a:gd name="connsiteY99-3070" fmla="*/ 1906235 h 2496170"/>
                    <a:gd name="connsiteX100-3071" fmla="*/ 1344964 w 2237013"/>
                    <a:gd name="connsiteY100-3072" fmla="*/ 1956801 h 2496170"/>
                    <a:gd name="connsiteX101-3073" fmla="*/ 1366033 w 2237013"/>
                    <a:gd name="connsiteY101-3074" fmla="*/ 1986297 h 2496170"/>
                    <a:gd name="connsiteX102-3075" fmla="*/ 1450309 w 2237013"/>
                    <a:gd name="connsiteY102-3076" fmla="*/ 1994725 h 2496170"/>
                    <a:gd name="connsiteX103-3077" fmla="*/ 1492448 w 2237013"/>
                    <a:gd name="connsiteY103-3078" fmla="*/ 1982084 h 2496170"/>
                    <a:gd name="connsiteX104-3079" fmla="*/ 1517731 w 2237013"/>
                    <a:gd name="connsiteY104-3080" fmla="*/ 2036863 h 2496170"/>
                    <a:gd name="connsiteX105-3081" fmla="*/ 1509303 w 2237013"/>
                    <a:gd name="connsiteY105-3082" fmla="*/ 2079002 h 2496170"/>
                    <a:gd name="connsiteX106-3083" fmla="*/ 1437668 w 2237013"/>
                    <a:gd name="connsiteY106-3084" fmla="*/ 2116926 h 2496170"/>
                    <a:gd name="connsiteX107-3085" fmla="*/ 1387102 w 2237013"/>
                    <a:gd name="connsiteY107-3086" fmla="*/ 2150637 h 2496170"/>
                    <a:gd name="connsiteX108-3087" fmla="*/ 1370247 w 2237013"/>
                    <a:gd name="connsiteY108-3088" fmla="*/ 2137995 h 2496170"/>
                    <a:gd name="connsiteX109-3089" fmla="*/ 1307039 w 2237013"/>
                    <a:gd name="connsiteY109-3090" fmla="*/ 2146423 h 2496170"/>
                    <a:gd name="connsiteX110-3091" fmla="*/ 1281756 w 2237013"/>
                    <a:gd name="connsiteY110-3092" fmla="*/ 2175920 h 2496170"/>
                    <a:gd name="connsiteX111-3093" fmla="*/ 1248046 w 2237013"/>
                    <a:gd name="connsiteY111-3094" fmla="*/ 2222272 h 2496170"/>
                    <a:gd name="connsiteX112-3095" fmla="*/ 1193266 w 2237013"/>
                    <a:gd name="connsiteY112-3096" fmla="*/ 2234913 h 2496170"/>
                    <a:gd name="connsiteX113-3097" fmla="*/ 1151128 w 2237013"/>
                    <a:gd name="connsiteY113-3098" fmla="*/ 2218058 h 2496170"/>
                    <a:gd name="connsiteX114-3099" fmla="*/ 1125845 w 2237013"/>
                    <a:gd name="connsiteY114-3100" fmla="*/ 2247555 h 2496170"/>
                    <a:gd name="connsiteX115-3101" fmla="*/ 1117417 w 2237013"/>
                    <a:gd name="connsiteY115-3102" fmla="*/ 2277051 h 2496170"/>
                    <a:gd name="connsiteX116-3103" fmla="*/ 1049996 w 2237013"/>
                    <a:gd name="connsiteY116-3104" fmla="*/ 2213844 h 2496170"/>
                    <a:gd name="connsiteX117-3105" fmla="*/ 1028927 w 2237013"/>
                    <a:gd name="connsiteY117-3106" fmla="*/ 2255982 h 2496170"/>
                    <a:gd name="connsiteX118-3107" fmla="*/ 995216 w 2237013"/>
                    <a:gd name="connsiteY118-3108" fmla="*/ 2222272 h 2496170"/>
                    <a:gd name="connsiteX119-3109" fmla="*/ 932009 w 2237013"/>
                    <a:gd name="connsiteY119-3110" fmla="*/ 2272838 h 2496170"/>
                    <a:gd name="connsiteX120-3111" fmla="*/ 889871 w 2237013"/>
                    <a:gd name="connsiteY120-3112" fmla="*/ 2239127 h 2496170"/>
                    <a:gd name="connsiteX121-3113" fmla="*/ 843519 w 2237013"/>
                    <a:gd name="connsiteY121-3114" fmla="*/ 2222272 h 2496170"/>
                    <a:gd name="connsiteX122-3115" fmla="*/ 784525 w 2237013"/>
                    <a:gd name="connsiteY122-3116" fmla="*/ 2268624 h 2496170"/>
                    <a:gd name="connsiteX123-3117" fmla="*/ 717104 w 2237013"/>
                    <a:gd name="connsiteY123-3118" fmla="*/ 2255982 h 2496170"/>
                    <a:gd name="connsiteX124-3119" fmla="*/ 704462 w 2237013"/>
                    <a:gd name="connsiteY124-3120" fmla="*/ 2243341 h 2496170"/>
                    <a:gd name="connsiteX125-3121" fmla="*/ 679179 w 2237013"/>
                    <a:gd name="connsiteY125-3122" fmla="*/ 2302334 h 2496170"/>
                    <a:gd name="connsiteX126-3123" fmla="*/ 700249 w 2237013"/>
                    <a:gd name="connsiteY126-3124" fmla="*/ 2361328 h 2496170"/>
                    <a:gd name="connsiteX127-3125" fmla="*/ 717104 w 2237013"/>
                    <a:gd name="connsiteY127-3126" fmla="*/ 2403466 h 2496170"/>
                    <a:gd name="connsiteX128-3127" fmla="*/ 700249 w 2237013"/>
                    <a:gd name="connsiteY128-3128" fmla="*/ 2432963 h 2496170"/>
                    <a:gd name="connsiteX129-3129" fmla="*/ 712890 w 2237013"/>
                    <a:gd name="connsiteY129-3130" fmla="*/ 2470887 h 2496170"/>
                    <a:gd name="connsiteX130-3131" fmla="*/ 687607 w 2237013"/>
                    <a:gd name="connsiteY130-3132" fmla="*/ 2496170 h 2496170"/>
                    <a:gd name="connsiteX131-3133" fmla="*/ 649683 w 2237013"/>
                    <a:gd name="connsiteY131-3134" fmla="*/ 2470887 h 2496170"/>
                    <a:gd name="connsiteX132-3135" fmla="*/ 586475 w 2237013"/>
                    <a:gd name="connsiteY132-3136" fmla="*/ 2466673 h 2496170"/>
                    <a:gd name="connsiteX133-3137" fmla="*/ 582262 w 2237013"/>
                    <a:gd name="connsiteY133-3138" fmla="*/ 2386611 h 2496170"/>
                    <a:gd name="connsiteX134-3139" fmla="*/ 535909 w 2237013"/>
                    <a:gd name="connsiteY134-3140" fmla="*/ 2390825 h 2496170"/>
                    <a:gd name="connsiteX135-3141" fmla="*/ 468488 w 2237013"/>
                    <a:gd name="connsiteY135-3142" fmla="*/ 2411894 h 2496170"/>
                    <a:gd name="connsiteX136-3143" fmla="*/ 409495 w 2237013"/>
                    <a:gd name="connsiteY136-3144" fmla="*/ 2411894 h 2496170"/>
                    <a:gd name="connsiteX137-3145" fmla="*/ 375784 w 2237013"/>
                    <a:gd name="connsiteY137-3146" fmla="*/ 2378183 h 2496170"/>
                    <a:gd name="connsiteX138-3147" fmla="*/ 367356 w 2237013"/>
                    <a:gd name="connsiteY138-3148" fmla="*/ 2327617 h 2496170"/>
                    <a:gd name="connsiteX139-3149" fmla="*/ 367356 w 2237013"/>
                    <a:gd name="connsiteY139-3150" fmla="*/ 2298120 h 2496170"/>
                    <a:gd name="connsiteX140-3151" fmla="*/ 329432 w 2237013"/>
                    <a:gd name="connsiteY140-3152" fmla="*/ 2281265 h 2496170"/>
                    <a:gd name="connsiteX141-3153" fmla="*/ 270438 w 2237013"/>
                    <a:gd name="connsiteY141-3154" fmla="*/ 2277051 h 2496170"/>
                    <a:gd name="connsiteX142-3155" fmla="*/ 245156 w 2237013"/>
                    <a:gd name="connsiteY142-3156" fmla="*/ 2264410 h 2496170"/>
                    <a:gd name="connsiteX143-3157" fmla="*/ 228300 w 2237013"/>
                    <a:gd name="connsiteY143-3158" fmla="*/ 2251768 h 2496170"/>
                    <a:gd name="connsiteX144-3159" fmla="*/ 278866 w 2237013"/>
                    <a:gd name="connsiteY144-3160" fmla="*/ 2180133 h 2496170"/>
                    <a:gd name="connsiteX145-3161" fmla="*/ 274652 w 2237013"/>
                    <a:gd name="connsiteY145-3162" fmla="*/ 2142209 h 2496170"/>
                    <a:gd name="connsiteX146-3163" fmla="*/ 308363 w 2237013"/>
                    <a:gd name="connsiteY146-3164" fmla="*/ 2104285 h 2496170"/>
                    <a:gd name="connsiteX147-3165" fmla="*/ 262011 w 2237013"/>
                    <a:gd name="connsiteY147-3166" fmla="*/ 2091643 h 2496170"/>
                    <a:gd name="connsiteX148-3167" fmla="*/ 224086 w 2237013"/>
                    <a:gd name="connsiteY148-3168" fmla="*/ 2070574 h 2496170"/>
                    <a:gd name="connsiteX149-3169" fmla="*/ 203017 w 2237013"/>
                    <a:gd name="connsiteY149-3170" fmla="*/ 1986297 h 2496170"/>
                    <a:gd name="connsiteX150-3171" fmla="*/ 190376 w 2237013"/>
                    <a:gd name="connsiteY150-3172" fmla="*/ 1944159 h 2496170"/>
                    <a:gd name="connsiteX151-3173" fmla="*/ 190376 w 2237013"/>
                    <a:gd name="connsiteY151-3174" fmla="*/ 1893593 h 2496170"/>
                    <a:gd name="connsiteX152-3175" fmla="*/ 114527 w 2237013"/>
                    <a:gd name="connsiteY152-3176" fmla="*/ 1889379 h 2496170"/>
                    <a:gd name="connsiteX153-3177" fmla="*/ 38678 w 2237013"/>
                    <a:gd name="connsiteY153-3178" fmla="*/ 1897807 h 2496170"/>
                    <a:gd name="connsiteX154-3179" fmla="*/ 754 w 2237013"/>
                    <a:gd name="connsiteY154-3180" fmla="*/ 1902021 h 2496170"/>
                    <a:gd name="connsiteX155-3181" fmla="*/ 13395 w 2237013"/>
                    <a:gd name="connsiteY155-3182" fmla="*/ 1847241 h 2496170"/>
                    <a:gd name="connsiteX156-3183" fmla="*/ 13395 w 2237013"/>
                    <a:gd name="connsiteY156-3184" fmla="*/ 1809317 h 2496170"/>
                    <a:gd name="connsiteX157-3185" fmla="*/ 754 w 2237013"/>
                    <a:gd name="connsiteY157-3186" fmla="*/ 1779820 h 2496170"/>
                    <a:gd name="connsiteX158-3187" fmla="*/ 21823 w 2237013"/>
                    <a:gd name="connsiteY158-3188" fmla="*/ 1733468 h 2496170"/>
                    <a:gd name="connsiteX159-3189" fmla="*/ 30250 w 2237013"/>
                    <a:gd name="connsiteY159-3190" fmla="*/ 1716613 h 2496170"/>
                    <a:gd name="connsiteX160-3191" fmla="*/ 42892 w 2237013"/>
                    <a:gd name="connsiteY160-3192" fmla="*/ 1661833 h 2496170"/>
                    <a:gd name="connsiteX161-3193" fmla="*/ 80816 w 2237013"/>
                    <a:gd name="connsiteY161-3194" fmla="*/ 1640764 h 2496170"/>
                    <a:gd name="connsiteX162-3195" fmla="*/ 122955 w 2237013"/>
                    <a:gd name="connsiteY162-3196" fmla="*/ 1619695 h 2496170"/>
                    <a:gd name="connsiteX163-3197" fmla="*/ 139810 w 2237013"/>
                    <a:gd name="connsiteY163-3198" fmla="*/ 1573343 h 2496170"/>
                    <a:gd name="connsiteX164-3199" fmla="*/ 160879 w 2237013"/>
                    <a:gd name="connsiteY164-3200" fmla="*/ 1581770 h 2496170"/>
                    <a:gd name="connsiteX165-3201" fmla="*/ 181948 w 2237013"/>
                    <a:gd name="connsiteY165-3202" fmla="*/ 1569129 h 2496170"/>
                    <a:gd name="connsiteX166-3203" fmla="*/ 215659 w 2237013"/>
                    <a:gd name="connsiteY166-3204" fmla="*/ 1535418 h 2496170"/>
                    <a:gd name="connsiteX167-3205" fmla="*/ 232514 w 2237013"/>
                    <a:gd name="connsiteY167-3206" fmla="*/ 1543846 h 2496170"/>
                    <a:gd name="connsiteX168-3207" fmla="*/ 215659 w 2237013"/>
                    <a:gd name="connsiteY168-3208" fmla="*/ 1501708 h 2496170"/>
                    <a:gd name="connsiteX169-3209" fmla="*/ 245156 w 2237013"/>
                    <a:gd name="connsiteY169-3210" fmla="*/ 1476425 h 2496170"/>
                    <a:gd name="connsiteX170-3211" fmla="*/ 257797 w 2237013"/>
                    <a:gd name="connsiteY170-3212" fmla="*/ 1404790 h 2496170"/>
                    <a:gd name="connsiteX171-3213" fmla="*/ 262011 w 2237013"/>
                    <a:gd name="connsiteY171-3214" fmla="*/ 1324727 h 2496170"/>
                    <a:gd name="connsiteX172-3215" fmla="*/ 266225 w 2237013"/>
                    <a:gd name="connsiteY172-3216" fmla="*/ 1240450 h 2496170"/>
                    <a:gd name="connsiteX173-3217" fmla="*/ 253583 w 2237013"/>
                    <a:gd name="connsiteY173-3218" fmla="*/ 1223595 h 2496170"/>
                    <a:gd name="connsiteX174-3219" fmla="*/ 203017 w 2237013"/>
                    <a:gd name="connsiteY174-3220" fmla="*/ 1227809 h 2496170"/>
                    <a:gd name="connsiteX175-3221" fmla="*/ 194590 w 2237013"/>
                    <a:gd name="connsiteY175-3222" fmla="*/ 1164602 h 2496170"/>
                    <a:gd name="connsiteX176-3223" fmla="*/ 169307 w 2237013"/>
                    <a:gd name="connsiteY176-3224" fmla="*/ 1109822 h 2496170"/>
                    <a:gd name="connsiteX0-3225" fmla="*/ 169307 w 2237013"/>
                    <a:gd name="connsiteY0-3226" fmla="*/ 1109822 h 2496170"/>
                    <a:gd name="connsiteX1-3227" fmla="*/ 207231 w 2237013"/>
                    <a:gd name="connsiteY1-3228" fmla="*/ 1071897 h 2496170"/>
                    <a:gd name="connsiteX2-3229" fmla="*/ 240942 w 2237013"/>
                    <a:gd name="connsiteY2-3230" fmla="*/ 1101394 h 2496170"/>
                    <a:gd name="connsiteX3-3231" fmla="*/ 278866 w 2237013"/>
                    <a:gd name="connsiteY3-3232" fmla="*/ 1105608 h 2496170"/>
                    <a:gd name="connsiteX4-3233" fmla="*/ 295721 w 2237013"/>
                    <a:gd name="connsiteY4-3234" fmla="*/ 1000262 h 2496170"/>
                    <a:gd name="connsiteX5-3235" fmla="*/ 304149 w 2237013"/>
                    <a:gd name="connsiteY5-3236" fmla="*/ 958124 h 2496170"/>
                    <a:gd name="connsiteX6-3237" fmla="*/ 337860 w 2237013"/>
                    <a:gd name="connsiteY6-3238" fmla="*/ 983407 h 2496170"/>
                    <a:gd name="connsiteX7-3239" fmla="*/ 358929 w 2237013"/>
                    <a:gd name="connsiteY7-3240" fmla="*/ 911772 h 2496170"/>
                    <a:gd name="connsiteX8-3241" fmla="*/ 392639 w 2237013"/>
                    <a:gd name="connsiteY8-3242" fmla="*/ 760074 h 2496170"/>
                    <a:gd name="connsiteX9-3243" fmla="*/ 354715 w 2237013"/>
                    <a:gd name="connsiteY9-3244" fmla="*/ 562025 h 2496170"/>
                    <a:gd name="connsiteX10-3245" fmla="*/ 358929 w 2237013"/>
                    <a:gd name="connsiteY10-3246" fmla="*/ 494603 h 2496170"/>
                    <a:gd name="connsiteX11-3247" fmla="*/ 295721 w 2237013"/>
                    <a:gd name="connsiteY11-3248" fmla="*/ 376616 h 2496170"/>
                    <a:gd name="connsiteX12-3249" fmla="*/ 240942 w 2237013"/>
                    <a:gd name="connsiteY12-3250" fmla="*/ 292340 h 2496170"/>
                    <a:gd name="connsiteX13-3251" fmla="*/ 173520 w 2237013"/>
                    <a:gd name="connsiteY13-3252" fmla="*/ 212277 h 2496170"/>
                    <a:gd name="connsiteX14-3253" fmla="*/ 224086 w 2237013"/>
                    <a:gd name="connsiteY14-3254" fmla="*/ 128001 h 2496170"/>
                    <a:gd name="connsiteX15-3255" fmla="*/ 240942 w 2237013"/>
                    <a:gd name="connsiteY15-3256" fmla="*/ 69007 h 2496170"/>
                    <a:gd name="connsiteX16-3257" fmla="*/ 219873 w 2237013"/>
                    <a:gd name="connsiteY16-3258" fmla="*/ 10014 h 2496170"/>
                    <a:gd name="connsiteX17-3259" fmla="*/ 337860 w 2237013"/>
                    <a:gd name="connsiteY17-3260" fmla="*/ 5800 h 2496170"/>
                    <a:gd name="connsiteX18-3261" fmla="*/ 405281 w 2237013"/>
                    <a:gd name="connsiteY18-3262" fmla="*/ 69007 h 2496170"/>
                    <a:gd name="connsiteX19-3263" fmla="*/ 455847 w 2237013"/>
                    <a:gd name="connsiteY19-3264" fmla="*/ 174353 h 2496170"/>
                    <a:gd name="connsiteX20-3265" fmla="*/ 590689 w 2237013"/>
                    <a:gd name="connsiteY20-3266" fmla="*/ 237560 h 2496170"/>
                    <a:gd name="connsiteX21-3267" fmla="*/ 674966 w 2237013"/>
                    <a:gd name="connsiteY21-3268" fmla="*/ 271271 h 2496170"/>
                    <a:gd name="connsiteX22-3269" fmla="*/ 691821 w 2237013"/>
                    <a:gd name="connsiteY22-3270" fmla="*/ 300767 h 2496170"/>
                    <a:gd name="connsiteX23-3271" fmla="*/ 746601 w 2237013"/>
                    <a:gd name="connsiteY23-3272" fmla="*/ 283912 h 2496170"/>
                    <a:gd name="connsiteX24-3273" fmla="*/ 763456 w 2237013"/>
                    <a:gd name="connsiteY24-3274" fmla="*/ 237560 h 2496170"/>
                    <a:gd name="connsiteX25-3275" fmla="*/ 771884 w 2237013"/>
                    <a:gd name="connsiteY25-3276" fmla="*/ 212277 h 2496170"/>
                    <a:gd name="connsiteX26-3277" fmla="*/ 856160 w 2237013"/>
                    <a:gd name="connsiteY26-3278" fmla="*/ 191208 h 2496170"/>
                    <a:gd name="connsiteX27-3279" fmla="*/ 885657 w 2237013"/>
                    <a:gd name="connsiteY27-3280" fmla="*/ 140642 h 2496170"/>
                    <a:gd name="connsiteX28-3281" fmla="*/ 898298 w 2237013"/>
                    <a:gd name="connsiteY28-3282" fmla="*/ 182780 h 2496170"/>
                    <a:gd name="connsiteX29-3283" fmla="*/ 919368 w 2237013"/>
                    <a:gd name="connsiteY29-3284" fmla="*/ 203849 h 2496170"/>
                    <a:gd name="connsiteX30-3285" fmla="*/ 982575 w 2237013"/>
                    <a:gd name="connsiteY30-3286" fmla="*/ 161711 h 2496170"/>
                    <a:gd name="connsiteX31-3287" fmla="*/ 991003 w 2237013"/>
                    <a:gd name="connsiteY31-3288" fmla="*/ 115359 h 2496170"/>
                    <a:gd name="connsiteX32-3289" fmla="*/ 1003644 w 2237013"/>
                    <a:gd name="connsiteY32-3290" fmla="*/ 69007 h 2496170"/>
                    <a:gd name="connsiteX33-3291" fmla="*/ 1028927 w 2237013"/>
                    <a:gd name="connsiteY33-3292" fmla="*/ 39510 h 2496170"/>
                    <a:gd name="connsiteX34-3293" fmla="*/ 1083707 w 2237013"/>
                    <a:gd name="connsiteY34-3294" fmla="*/ 22655 h 2496170"/>
                    <a:gd name="connsiteX35-3295" fmla="*/ 1092134 w 2237013"/>
                    <a:gd name="connsiteY35-3296" fmla="*/ 22655 h 2496170"/>
                    <a:gd name="connsiteX36-3297" fmla="*/ 1134273 w 2237013"/>
                    <a:gd name="connsiteY36-3298" fmla="*/ 94290 h 2496170"/>
                    <a:gd name="connsiteX37-3299" fmla="*/ 1226977 w 2237013"/>
                    <a:gd name="connsiteY37-3300" fmla="*/ 128001 h 2496170"/>
                    <a:gd name="connsiteX38-3301" fmla="*/ 1294398 w 2237013"/>
                    <a:gd name="connsiteY38-3302" fmla="*/ 161711 h 2496170"/>
                    <a:gd name="connsiteX39-3303" fmla="*/ 1290184 w 2237013"/>
                    <a:gd name="connsiteY39-3304" fmla="*/ 262843 h 2496170"/>
                    <a:gd name="connsiteX40-3305" fmla="*/ 1311253 w 2237013"/>
                    <a:gd name="connsiteY40-3306" fmla="*/ 317623 h 2496170"/>
                    <a:gd name="connsiteX41-3307" fmla="*/ 1441882 w 2237013"/>
                    <a:gd name="connsiteY41-3308" fmla="*/ 355547 h 2496170"/>
                    <a:gd name="connsiteX42-3309" fmla="*/ 1505089 w 2237013"/>
                    <a:gd name="connsiteY42-3310" fmla="*/ 304981 h 2496170"/>
                    <a:gd name="connsiteX43-3311" fmla="*/ 1593579 w 2237013"/>
                    <a:gd name="connsiteY43-3312" fmla="*/ 347120 h 2496170"/>
                    <a:gd name="connsiteX44-3313" fmla="*/ 1698925 w 2237013"/>
                    <a:gd name="connsiteY44-3314" fmla="*/ 363975 h 2496170"/>
                    <a:gd name="connsiteX45-3315" fmla="*/ 1757919 w 2237013"/>
                    <a:gd name="connsiteY45-3316" fmla="*/ 385044 h 2496170"/>
                    <a:gd name="connsiteX46-3317" fmla="*/ 1816912 w 2237013"/>
                    <a:gd name="connsiteY46-3318" fmla="*/ 427182 h 2496170"/>
                    <a:gd name="connsiteX47-3319" fmla="*/ 1896975 w 2237013"/>
                    <a:gd name="connsiteY47-3320" fmla="*/ 465107 h 2496170"/>
                    <a:gd name="connsiteX48-3321" fmla="*/ 1951755 w 2237013"/>
                    <a:gd name="connsiteY48-3322" fmla="*/ 444038 h 2496170"/>
                    <a:gd name="connsiteX49-3323" fmla="*/ 2095025 w 2237013"/>
                    <a:gd name="connsiteY49-3324" fmla="*/ 553597 h 2496170"/>
                    <a:gd name="connsiteX50-3325" fmla="*/ 2158232 w 2237013"/>
                    <a:gd name="connsiteY50-3326" fmla="*/ 591521 h 2496170"/>
                    <a:gd name="connsiteX51-3327" fmla="*/ 2234081 w 2237013"/>
                    <a:gd name="connsiteY51-3328" fmla="*/ 612591 h 2496170"/>
                    <a:gd name="connsiteX52-3329" fmla="*/ 2221439 w 2237013"/>
                    <a:gd name="connsiteY52-3330" fmla="*/ 688439 h 2496170"/>
                    <a:gd name="connsiteX53-3331" fmla="*/ 2221439 w 2237013"/>
                    <a:gd name="connsiteY53-3332" fmla="*/ 709508 h 2496170"/>
                    <a:gd name="connsiteX54-3333" fmla="*/ 2166660 w 2237013"/>
                    <a:gd name="connsiteY54-3334" fmla="*/ 717936 h 2496170"/>
                    <a:gd name="connsiteX55-3335" fmla="*/ 2099238 w 2237013"/>
                    <a:gd name="connsiteY55-3336" fmla="*/ 760074 h 2496170"/>
                    <a:gd name="connsiteX56-3337" fmla="*/ 2010748 w 2237013"/>
                    <a:gd name="connsiteY56-3338" fmla="*/ 764288 h 2496170"/>
                    <a:gd name="connsiteX57-3339" fmla="*/ 1939113 w 2237013"/>
                    <a:gd name="connsiteY57-3340" fmla="*/ 785357 h 2496170"/>
                    <a:gd name="connsiteX58-3341" fmla="*/ 1955968 w 2237013"/>
                    <a:gd name="connsiteY58-3342" fmla="*/ 873848 h 2496170"/>
                    <a:gd name="connsiteX59-3343" fmla="*/ 1977038 w 2237013"/>
                    <a:gd name="connsiteY59-3344" fmla="*/ 937055 h 2496170"/>
                    <a:gd name="connsiteX60-3345" fmla="*/ 2040245 w 2237013"/>
                    <a:gd name="connsiteY60-3346" fmla="*/ 1012904 h 2496170"/>
                    <a:gd name="connsiteX61-3347" fmla="*/ 2065528 w 2237013"/>
                    <a:gd name="connsiteY61-3348" fmla="*/ 1076111 h 2496170"/>
                    <a:gd name="connsiteX62-3349" fmla="*/ 2065528 w 2237013"/>
                    <a:gd name="connsiteY62-3350" fmla="*/ 1135105 h 2496170"/>
                    <a:gd name="connsiteX63-3351" fmla="*/ 2052886 w 2237013"/>
                    <a:gd name="connsiteY63-3352" fmla="*/ 1198312 h 2496170"/>
                    <a:gd name="connsiteX64-3353" fmla="*/ 2027603 w 2237013"/>
                    <a:gd name="connsiteY64-3354" fmla="*/ 1215167 h 2496170"/>
                    <a:gd name="connsiteX65-3355" fmla="*/ 1993893 w 2237013"/>
                    <a:gd name="connsiteY65-3356" fmla="*/ 1219381 h 2496170"/>
                    <a:gd name="connsiteX66-3357" fmla="*/ 1951755 w 2237013"/>
                    <a:gd name="connsiteY66-3358" fmla="*/ 1160388 h 2496170"/>
                    <a:gd name="connsiteX67-3359" fmla="*/ 1909616 w 2237013"/>
                    <a:gd name="connsiteY67-3360" fmla="*/ 1080325 h 2496170"/>
                    <a:gd name="connsiteX68-3361" fmla="*/ 1859050 w 2237013"/>
                    <a:gd name="connsiteY68-3362" fmla="*/ 1067684 h 2496170"/>
                    <a:gd name="connsiteX69-3363" fmla="*/ 1837981 w 2237013"/>
                    <a:gd name="connsiteY69-3364" fmla="*/ 1063470 h 2496170"/>
                    <a:gd name="connsiteX70-3365" fmla="*/ 1800057 w 2237013"/>
                    <a:gd name="connsiteY70-3366" fmla="*/ 1029759 h 2496170"/>
                    <a:gd name="connsiteX71-3367" fmla="*/ 1770560 w 2237013"/>
                    <a:gd name="connsiteY71-3368" fmla="*/ 1046614 h 2496170"/>
                    <a:gd name="connsiteX72-3369" fmla="*/ 1724208 w 2237013"/>
                    <a:gd name="connsiteY72-3370" fmla="*/ 1088753 h 2496170"/>
                    <a:gd name="connsiteX73-3371" fmla="*/ 1656787 w 2237013"/>
                    <a:gd name="connsiteY73-3372" fmla="*/ 1139319 h 2496170"/>
                    <a:gd name="connsiteX74-3373" fmla="*/ 1623076 w 2237013"/>
                    <a:gd name="connsiteY74-3374" fmla="*/ 1101394 h 2496170"/>
                    <a:gd name="connsiteX75-3375" fmla="*/ 1606221 w 2237013"/>
                    <a:gd name="connsiteY75-3376" fmla="*/ 1160388 h 2496170"/>
                    <a:gd name="connsiteX76-3377" fmla="*/ 1547227 w 2237013"/>
                    <a:gd name="connsiteY76-3378" fmla="*/ 1126677 h 2496170"/>
                    <a:gd name="connsiteX77-3379" fmla="*/ 1509303 w 2237013"/>
                    <a:gd name="connsiteY77-3380" fmla="*/ 1130891 h 2496170"/>
                    <a:gd name="connsiteX78-3381" fmla="*/ 1488234 w 2237013"/>
                    <a:gd name="connsiteY78-3382" fmla="*/ 1164602 h 2496170"/>
                    <a:gd name="connsiteX79-3383" fmla="*/ 1513517 w 2237013"/>
                    <a:gd name="connsiteY79-3384" fmla="*/ 1215167 h 2496170"/>
                    <a:gd name="connsiteX80-3385" fmla="*/ 1564083 w 2237013"/>
                    <a:gd name="connsiteY80-3386" fmla="*/ 1223595 h 2496170"/>
                    <a:gd name="connsiteX81-3387" fmla="*/ 1572510 w 2237013"/>
                    <a:gd name="connsiteY81-3388" fmla="*/ 1282589 h 2496170"/>
                    <a:gd name="connsiteX82-3389" fmla="*/ 1551441 w 2237013"/>
                    <a:gd name="connsiteY82-3390" fmla="*/ 1286802 h 2496170"/>
                    <a:gd name="connsiteX83-3391" fmla="*/ 1441882 w 2237013"/>
                    <a:gd name="connsiteY83-3392" fmla="*/ 1299444 h 2496170"/>
                    <a:gd name="connsiteX84-3393" fmla="*/ 1408171 w 2237013"/>
                    <a:gd name="connsiteY84-3394" fmla="*/ 1307872 h 2496170"/>
                    <a:gd name="connsiteX85-3395" fmla="*/ 1189052 w 2237013"/>
                    <a:gd name="connsiteY85-3396" fmla="*/ 1328941 h 2496170"/>
                    <a:gd name="connsiteX86-3397" fmla="*/ 1151128 w 2237013"/>
                    <a:gd name="connsiteY86-3398" fmla="*/ 1366865 h 2496170"/>
                    <a:gd name="connsiteX87-3399" fmla="*/ 1113203 w 2237013"/>
                    <a:gd name="connsiteY87-3400" fmla="*/ 1404790 h 2496170"/>
                    <a:gd name="connsiteX88-3401" fmla="*/ 1134273 w 2237013"/>
                    <a:gd name="connsiteY88-3402" fmla="*/ 1484852 h 2496170"/>
                    <a:gd name="connsiteX89-3403" fmla="*/ 1167983 w 2237013"/>
                    <a:gd name="connsiteY89-3404" fmla="*/ 1505921 h 2496170"/>
                    <a:gd name="connsiteX90-3405" fmla="*/ 1239618 w 2237013"/>
                    <a:gd name="connsiteY90-3406" fmla="*/ 1497494 h 2496170"/>
                    <a:gd name="connsiteX91-3407" fmla="*/ 1277543 w 2237013"/>
                    <a:gd name="connsiteY91-3408" fmla="*/ 1518563 h 2496170"/>
                    <a:gd name="connsiteX92-3409" fmla="*/ 1673560 w 2237013"/>
                    <a:gd name="connsiteY92-3410" fmla="*/ 1665290 h 2496170"/>
                    <a:gd name="connsiteX93-3411" fmla="*/ 1487570 w 2237013"/>
                    <a:gd name="connsiteY93-3412" fmla="*/ 1863317 h 2496170"/>
                    <a:gd name="connsiteX94-3413" fmla="*/ 1428888 w 2237013"/>
                    <a:gd name="connsiteY94-3414" fmla="*/ 1828894 h 2496170"/>
                    <a:gd name="connsiteX95-3415" fmla="*/ 1314287 w 2237013"/>
                    <a:gd name="connsiteY95-3416" fmla="*/ 1805640 h 2496170"/>
                    <a:gd name="connsiteX96-3417" fmla="*/ 1252707 w 2237013"/>
                    <a:gd name="connsiteY96-3418" fmla="*/ 1855740 h 2496170"/>
                    <a:gd name="connsiteX97-3419" fmla="*/ 1239618 w 2237013"/>
                    <a:gd name="connsiteY97-3420" fmla="*/ 1889379 h 2496170"/>
                    <a:gd name="connsiteX98-3421" fmla="*/ 1294398 w 2237013"/>
                    <a:gd name="connsiteY98-3422" fmla="*/ 1906235 h 2496170"/>
                    <a:gd name="connsiteX99-3423" fmla="*/ 1344964 w 2237013"/>
                    <a:gd name="connsiteY99-3424" fmla="*/ 1956801 h 2496170"/>
                    <a:gd name="connsiteX100-3425" fmla="*/ 1366033 w 2237013"/>
                    <a:gd name="connsiteY100-3426" fmla="*/ 1986297 h 2496170"/>
                    <a:gd name="connsiteX101-3427" fmla="*/ 1450309 w 2237013"/>
                    <a:gd name="connsiteY101-3428" fmla="*/ 1994725 h 2496170"/>
                    <a:gd name="connsiteX102-3429" fmla="*/ 1492448 w 2237013"/>
                    <a:gd name="connsiteY102-3430" fmla="*/ 1982084 h 2496170"/>
                    <a:gd name="connsiteX103-3431" fmla="*/ 1517731 w 2237013"/>
                    <a:gd name="connsiteY103-3432" fmla="*/ 2036863 h 2496170"/>
                    <a:gd name="connsiteX104-3433" fmla="*/ 1509303 w 2237013"/>
                    <a:gd name="connsiteY104-3434" fmla="*/ 2079002 h 2496170"/>
                    <a:gd name="connsiteX105-3435" fmla="*/ 1437668 w 2237013"/>
                    <a:gd name="connsiteY105-3436" fmla="*/ 2116926 h 2496170"/>
                    <a:gd name="connsiteX106-3437" fmla="*/ 1387102 w 2237013"/>
                    <a:gd name="connsiteY106-3438" fmla="*/ 2150637 h 2496170"/>
                    <a:gd name="connsiteX107-3439" fmla="*/ 1370247 w 2237013"/>
                    <a:gd name="connsiteY107-3440" fmla="*/ 2137995 h 2496170"/>
                    <a:gd name="connsiteX108-3441" fmla="*/ 1307039 w 2237013"/>
                    <a:gd name="connsiteY108-3442" fmla="*/ 2146423 h 2496170"/>
                    <a:gd name="connsiteX109-3443" fmla="*/ 1281756 w 2237013"/>
                    <a:gd name="connsiteY109-3444" fmla="*/ 2175920 h 2496170"/>
                    <a:gd name="connsiteX110-3445" fmla="*/ 1248046 w 2237013"/>
                    <a:gd name="connsiteY110-3446" fmla="*/ 2222272 h 2496170"/>
                    <a:gd name="connsiteX111-3447" fmla="*/ 1193266 w 2237013"/>
                    <a:gd name="connsiteY111-3448" fmla="*/ 2234913 h 2496170"/>
                    <a:gd name="connsiteX112-3449" fmla="*/ 1151128 w 2237013"/>
                    <a:gd name="connsiteY112-3450" fmla="*/ 2218058 h 2496170"/>
                    <a:gd name="connsiteX113-3451" fmla="*/ 1125845 w 2237013"/>
                    <a:gd name="connsiteY113-3452" fmla="*/ 2247555 h 2496170"/>
                    <a:gd name="connsiteX114-3453" fmla="*/ 1117417 w 2237013"/>
                    <a:gd name="connsiteY114-3454" fmla="*/ 2277051 h 2496170"/>
                    <a:gd name="connsiteX115-3455" fmla="*/ 1049996 w 2237013"/>
                    <a:gd name="connsiteY115-3456" fmla="*/ 2213844 h 2496170"/>
                    <a:gd name="connsiteX116-3457" fmla="*/ 1028927 w 2237013"/>
                    <a:gd name="connsiteY116-3458" fmla="*/ 2255982 h 2496170"/>
                    <a:gd name="connsiteX117-3459" fmla="*/ 995216 w 2237013"/>
                    <a:gd name="connsiteY117-3460" fmla="*/ 2222272 h 2496170"/>
                    <a:gd name="connsiteX118-3461" fmla="*/ 932009 w 2237013"/>
                    <a:gd name="connsiteY118-3462" fmla="*/ 2272838 h 2496170"/>
                    <a:gd name="connsiteX119-3463" fmla="*/ 889871 w 2237013"/>
                    <a:gd name="connsiteY119-3464" fmla="*/ 2239127 h 2496170"/>
                    <a:gd name="connsiteX120-3465" fmla="*/ 843519 w 2237013"/>
                    <a:gd name="connsiteY120-3466" fmla="*/ 2222272 h 2496170"/>
                    <a:gd name="connsiteX121-3467" fmla="*/ 784525 w 2237013"/>
                    <a:gd name="connsiteY121-3468" fmla="*/ 2268624 h 2496170"/>
                    <a:gd name="connsiteX122-3469" fmla="*/ 717104 w 2237013"/>
                    <a:gd name="connsiteY122-3470" fmla="*/ 2255982 h 2496170"/>
                    <a:gd name="connsiteX123-3471" fmla="*/ 704462 w 2237013"/>
                    <a:gd name="connsiteY123-3472" fmla="*/ 2243341 h 2496170"/>
                    <a:gd name="connsiteX124-3473" fmla="*/ 679179 w 2237013"/>
                    <a:gd name="connsiteY124-3474" fmla="*/ 2302334 h 2496170"/>
                    <a:gd name="connsiteX125-3475" fmla="*/ 700249 w 2237013"/>
                    <a:gd name="connsiteY125-3476" fmla="*/ 2361328 h 2496170"/>
                    <a:gd name="connsiteX126-3477" fmla="*/ 717104 w 2237013"/>
                    <a:gd name="connsiteY126-3478" fmla="*/ 2403466 h 2496170"/>
                    <a:gd name="connsiteX127-3479" fmla="*/ 700249 w 2237013"/>
                    <a:gd name="connsiteY127-3480" fmla="*/ 2432963 h 2496170"/>
                    <a:gd name="connsiteX128-3481" fmla="*/ 712890 w 2237013"/>
                    <a:gd name="connsiteY128-3482" fmla="*/ 2470887 h 2496170"/>
                    <a:gd name="connsiteX129-3483" fmla="*/ 687607 w 2237013"/>
                    <a:gd name="connsiteY129-3484" fmla="*/ 2496170 h 2496170"/>
                    <a:gd name="connsiteX130-3485" fmla="*/ 649683 w 2237013"/>
                    <a:gd name="connsiteY130-3486" fmla="*/ 2470887 h 2496170"/>
                    <a:gd name="connsiteX131-3487" fmla="*/ 586475 w 2237013"/>
                    <a:gd name="connsiteY131-3488" fmla="*/ 2466673 h 2496170"/>
                    <a:gd name="connsiteX132-3489" fmla="*/ 582262 w 2237013"/>
                    <a:gd name="connsiteY132-3490" fmla="*/ 2386611 h 2496170"/>
                    <a:gd name="connsiteX133-3491" fmla="*/ 535909 w 2237013"/>
                    <a:gd name="connsiteY133-3492" fmla="*/ 2390825 h 2496170"/>
                    <a:gd name="connsiteX134-3493" fmla="*/ 468488 w 2237013"/>
                    <a:gd name="connsiteY134-3494" fmla="*/ 2411894 h 2496170"/>
                    <a:gd name="connsiteX135-3495" fmla="*/ 409495 w 2237013"/>
                    <a:gd name="connsiteY135-3496" fmla="*/ 2411894 h 2496170"/>
                    <a:gd name="connsiteX136-3497" fmla="*/ 375784 w 2237013"/>
                    <a:gd name="connsiteY136-3498" fmla="*/ 2378183 h 2496170"/>
                    <a:gd name="connsiteX137-3499" fmla="*/ 367356 w 2237013"/>
                    <a:gd name="connsiteY137-3500" fmla="*/ 2327617 h 2496170"/>
                    <a:gd name="connsiteX138-3501" fmla="*/ 367356 w 2237013"/>
                    <a:gd name="connsiteY138-3502" fmla="*/ 2298120 h 2496170"/>
                    <a:gd name="connsiteX139-3503" fmla="*/ 329432 w 2237013"/>
                    <a:gd name="connsiteY139-3504" fmla="*/ 2281265 h 2496170"/>
                    <a:gd name="connsiteX140-3505" fmla="*/ 270438 w 2237013"/>
                    <a:gd name="connsiteY140-3506" fmla="*/ 2277051 h 2496170"/>
                    <a:gd name="connsiteX141-3507" fmla="*/ 245156 w 2237013"/>
                    <a:gd name="connsiteY141-3508" fmla="*/ 2264410 h 2496170"/>
                    <a:gd name="connsiteX142-3509" fmla="*/ 228300 w 2237013"/>
                    <a:gd name="connsiteY142-3510" fmla="*/ 2251768 h 2496170"/>
                    <a:gd name="connsiteX143-3511" fmla="*/ 278866 w 2237013"/>
                    <a:gd name="connsiteY143-3512" fmla="*/ 2180133 h 2496170"/>
                    <a:gd name="connsiteX144-3513" fmla="*/ 274652 w 2237013"/>
                    <a:gd name="connsiteY144-3514" fmla="*/ 2142209 h 2496170"/>
                    <a:gd name="connsiteX145-3515" fmla="*/ 308363 w 2237013"/>
                    <a:gd name="connsiteY145-3516" fmla="*/ 2104285 h 2496170"/>
                    <a:gd name="connsiteX146-3517" fmla="*/ 262011 w 2237013"/>
                    <a:gd name="connsiteY146-3518" fmla="*/ 2091643 h 2496170"/>
                    <a:gd name="connsiteX147-3519" fmla="*/ 224086 w 2237013"/>
                    <a:gd name="connsiteY147-3520" fmla="*/ 2070574 h 2496170"/>
                    <a:gd name="connsiteX148-3521" fmla="*/ 203017 w 2237013"/>
                    <a:gd name="connsiteY148-3522" fmla="*/ 1986297 h 2496170"/>
                    <a:gd name="connsiteX149-3523" fmla="*/ 190376 w 2237013"/>
                    <a:gd name="connsiteY149-3524" fmla="*/ 1944159 h 2496170"/>
                    <a:gd name="connsiteX150-3525" fmla="*/ 190376 w 2237013"/>
                    <a:gd name="connsiteY150-3526" fmla="*/ 1893593 h 2496170"/>
                    <a:gd name="connsiteX151-3527" fmla="*/ 114527 w 2237013"/>
                    <a:gd name="connsiteY151-3528" fmla="*/ 1889379 h 2496170"/>
                    <a:gd name="connsiteX152-3529" fmla="*/ 38678 w 2237013"/>
                    <a:gd name="connsiteY152-3530" fmla="*/ 1897807 h 2496170"/>
                    <a:gd name="connsiteX153-3531" fmla="*/ 754 w 2237013"/>
                    <a:gd name="connsiteY153-3532" fmla="*/ 1902021 h 2496170"/>
                    <a:gd name="connsiteX154-3533" fmla="*/ 13395 w 2237013"/>
                    <a:gd name="connsiteY154-3534" fmla="*/ 1847241 h 2496170"/>
                    <a:gd name="connsiteX155-3535" fmla="*/ 13395 w 2237013"/>
                    <a:gd name="connsiteY155-3536" fmla="*/ 1809317 h 2496170"/>
                    <a:gd name="connsiteX156-3537" fmla="*/ 754 w 2237013"/>
                    <a:gd name="connsiteY156-3538" fmla="*/ 1779820 h 2496170"/>
                    <a:gd name="connsiteX157-3539" fmla="*/ 21823 w 2237013"/>
                    <a:gd name="connsiteY157-3540" fmla="*/ 1733468 h 2496170"/>
                    <a:gd name="connsiteX158-3541" fmla="*/ 30250 w 2237013"/>
                    <a:gd name="connsiteY158-3542" fmla="*/ 1716613 h 2496170"/>
                    <a:gd name="connsiteX159-3543" fmla="*/ 42892 w 2237013"/>
                    <a:gd name="connsiteY159-3544" fmla="*/ 1661833 h 2496170"/>
                    <a:gd name="connsiteX160-3545" fmla="*/ 80816 w 2237013"/>
                    <a:gd name="connsiteY160-3546" fmla="*/ 1640764 h 2496170"/>
                    <a:gd name="connsiteX161-3547" fmla="*/ 122955 w 2237013"/>
                    <a:gd name="connsiteY161-3548" fmla="*/ 1619695 h 2496170"/>
                    <a:gd name="connsiteX162-3549" fmla="*/ 139810 w 2237013"/>
                    <a:gd name="connsiteY162-3550" fmla="*/ 1573343 h 2496170"/>
                    <a:gd name="connsiteX163-3551" fmla="*/ 160879 w 2237013"/>
                    <a:gd name="connsiteY163-3552" fmla="*/ 1581770 h 2496170"/>
                    <a:gd name="connsiteX164-3553" fmla="*/ 181948 w 2237013"/>
                    <a:gd name="connsiteY164-3554" fmla="*/ 1569129 h 2496170"/>
                    <a:gd name="connsiteX165-3555" fmla="*/ 215659 w 2237013"/>
                    <a:gd name="connsiteY165-3556" fmla="*/ 1535418 h 2496170"/>
                    <a:gd name="connsiteX166-3557" fmla="*/ 232514 w 2237013"/>
                    <a:gd name="connsiteY166-3558" fmla="*/ 1543846 h 2496170"/>
                    <a:gd name="connsiteX167-3559" fmla="*/ 215659 w 2237013"/>
                    <a:gd name="connsiteY167-3560" fmla="*/ 1501708 h 2496170"/>
                    <a:gd name="connsiteX168-3561" fmla="*/ 245156 w 2237013"/>
                    <a:gd name="connsiteY168-3562" fmla="*/ 1476425 h 2496170"/>
                    <a:gd name="connsiteX169-3563" fmla="*/ 257797 w 2237013"/>
                    <a:gd name="connsiteY169-3564" fmla="*/ 1404790 h 2496170"/>
                    <a:gd name="connsiteX170-3565" fmla="*/ 262011 w 2237013"/>
                    <a:gd name="connsiteY170-3566" fmla="*/ 1324727 h 2496170"/>
                    <a:gd name="connsiteX171-3567" fmla="*/ 266225 w 2237013"/>
                    <a:gd name="connsiteY171-3568" fmla="*/ 1240450 h 2496170"/>
                    <a:gd name="connsiteX172-3569" fmla="*/ 253583 w 2237013"/>
                    <a:gd name="connsiteY172-3570" fmla="*/ 1223595 h 2496170"/>
                    <a:gd name="connsiteX173-3571" fmla="*/ 203017 w 2237013"/>
                    <a:gd name="connsiteY173-3572" fmla="*/ 1227809 h 2496170"/>
                    <a:gd name="connsiteX174-3573" fmla="*/ 194590 w 2237013"/>
                    <a:gd name="connsiteY174-3574" fmla="*/ 1164602 h 2496170"/>
                    <a:gd name="connsiteX175-3575" fmla="*/ 169307 w 2237013"/>
                    <a:gd name="connsiteY175-3576" fmla="*/ 1109822 h 2496170"/>
                    <a:gd name="connsiteX0-3577" fmla="*/ 169307 w 2237013"/>
                    <a:gd name="connsiteY0-3578" fmla="*/ 1109822 h 2496170"/>
                    <a:gd name="connsiteX1-3579" fmla="*/ 207231 w 2237013"/>
                    <a:gd name="connsiteY1-3580" fmla="*/ 1071897 h 2496170"/>
                    <a:gd name="connsiteX2-3581" fmla="*/ 240942 w 2237013"/>
                    <a:gd name="connsiteY2-3582" fmla="*/ 1101394 h 2496170"/>
                    <a:gd name="connsiteX3-3583" fmla="*/ 278866 w 2237013"/>
                    <a:gd name="connsiteY3-3584" fmla="*/ 1105608 h 2496170"/>
                    <a:gd name="connsiteX4-3585" fmla="*/ 295721 w 2237013"/>
                    <a:gd name="connsiteY4-3586" fmla="*/ 1000262 h 2496170"/>
                    <a:gd name="connsiteX5-3587" fmla="*/ 304149 w 2237013"/>
                    <a:gd name="connsiteY5-3588" fmla="*/ 958124 h 2496170"/>
                    <a:gd name="connsiteX6-3589" fmla="*/ 337860 w 2237013"/>
                    <a:gd name="connsiteY6-3590" fmla="*/ 983407 h 2496170"/>
                    <a:gd name="connsiteX7-3591" fmla="*/ 358929 w 2237013"/>
                    <a:gd name="connsiteY7-3592" fmla="*/ 911772 h 2496170"/>
                    <a:gd name="connsiteX8-3593" fmla="*/ 392639 w 2237013"/>
                    <a:gd name="connsiteY8-3594" fmla="*/ 760074 h 2496170"/>
                    <a:gd name="connsiteX9-3595" fmla="*/ 354715 w 2237013"/>
                    <a:gd name="connsiteY9-3596" fmla="*/ 562025 h 2496170"/>
                    <a:gd name="connsiteX10-3597" fmla="*/ 358929 w 2237013"/>
                    <a:gd name="connsiteY10-3598" fmla="*/ 494603 h 2496170"/>
                    <a:gd name="connsiteX11-3599" fmla="*/ 295721 w 2237013"/>
                    <a:gd name="connsiteY11-3600" fmla="*/ 376616 h 2496170"/>
                    <a:gd name="connsiteX12-3601" fmla="*/ 240942 w 2237013"/>
                    <a:gd name="connsiteY12-3602" fmla="*/ 292340 h 2496170"/>
                    <a:gd name="connsiteX13-3603" fmla="*/ 173520 w 2237013"/>
                    <a:gd name="connsiteY13-3604" fmla="*/ 212277 h 2496170"/>
                    <a:gd name="connsiteX14-3605" fmla="*/ 224086 w 2237013"/>
                    <a:gd name="connsiteY14-3606" fmla="*/ 128001 h 2496170"/>
                    <a:gd name="connsiteX15-3607" fmla="*/ 240942 w 2237013"/>
                    <a:gd name="connsiteY15-3608" fmla="*/ 69007 h 2496170"/>
                    <a:gd name="connsiteX16-3609" fmla="*/ 219873 w 2237013"/>
                    <a:gd name="connsiteY16-3610" fmla="*/ 10014 h 2496170"/>
                    <a:gd name="connsiteX17-3611" fmla="*/ 337860 w 2237013"/>
                    <a:gd name="connsiteY17-3612" fmla="*/ 5800 h 2496170"/>
                    <a:gd name="connsiteX18-3613" fmla="*/ 405281 w 2237013"/>
                    <a:gd name="connsiteY18-3614" fmla="*/ 69007 h 2496170"/>
                    <a:gd name="connsiteX19-3615" fmla="*/ 455847 w 2237013"/>
                    <a:gd name="connsiteY19-3616" fmla="*/ 174353 h 2496170"/>
                    <a:gd name="connsiteX20-3617" fmla="*/ 590689 w 2237013"/>
                    <a:gd name="connsiteY20-3618" fmla="*/ 237560 h 2496170"/>
                    <a:gd name="connsiteX21-3619" fmla="*/ 674966 w 2237013"/>
                    <a:gd name="connsiteY21-3620" fmla="*/ 271271 h 2496170"/>
                    <a:gd name="connsiteX22-3621" fmla="*/ 691821 w 2237013"/>
                    <a:gd name="connsiteY22-3622" fmla="*/ 300767 h 2496170"/>
                    <a:gd name="connsiteX23-3623" fmla="*/ 746601 w 2237013"/>
                    <a:gd name="connsiteY23-3624" fmla="*/ 283912 h 2496170"/>
                    <a:gd name="connsiteX24-3625" fmla="*/ 763456 w 2237013"/>
                    <a:gd name="connsiteY24-3626" fmla="*/ 237560 h 2496170"/>
                    <a:gd name="connsiteX25-3627" fmla="*/ 771884 w 2237013"/>
                    <a:gd name="connsiteY25-3628" fmla="*/ 212277 h 2496170"/>
                    <a:gd name="connsiteX26-3629" fmla="*/ 856160 w 2237013"/>
                    <a:gd name="connsiteY26-3630" fmla="*/ 191208 h 2496170"/>
                    <a:gd name="connsiteX27-3631" fmla="*/ 885657 w 2237013"/>
                    <a:gd name="connsiteY27-3632" fmla="*/ 140642 h 2496170"/>
                    <a:gd name="connsiteX28-3633" fmla="*/ 898298 w 2237013"/>
                    <a:gd name="connsiteY28-3634" fmla="*/ 182780 h 2496170"/>
                    <a:gd name="connsiteX29-3635" fmla="*/ 919368 w 2237013"/>
                    <a:gd name="connsiteY29-3636" fmla="*/ 203849 h 2496170"/>
                    <a:gd name="connsiteX30-3637" fmla="*/ 982575 w 2237013"/>
                    <a:gd name="connsiteY30-3638" fmla="*/ 161711 h 2496170"/>
                    <a:gd name="connsiteX31-3639" fmla="*/ 991003 w 2237013"/>
                    <a:gd name="connsiteY31-3640" fmla="*/ 115359 h 2496170"/>
                    <a:gd name="connsiteX32-3641" fmla="*/ 1003644 w 2237013"/>
                    <a:gd name="connsiteY32-3642" fmla="*/ 69007 h 2496170"/>
                    <a:gd name="connsiteX33-3643" fmla="*/ 1028927 w 2237013"/>
                    <a:gd name="connsiteY33-3644" fmla="*/ 39510 h 2496170"/>
                    <a:gd name="connsiteX34-3645" fmla="*/ 1083707 w 2237013"/>
                    <a:gd name="connsiteY34-3646" fmla="*/ 22655 h 2496170"/>
                    <a:gd name="connsiteX35-3647" fmla="*/ 1092134 w 2237013"/>
                    <a:gd name="connsiteY35-3648" fmla="*/ 22655 h 2496170"/>
                    <a:gd name="connsiteX36-3649" fmla="*/ 1134273 w 2237013"/>
                    <a:gd name="connsiteY36-3650" fmla="*/ 94290 h 2496170"/>
                    <a:gd name="connsiteX37-3651" fmla="*/ 1226977 w 2237013"/>
                    <a:gd name="connsiteY37-3652" fmla="*/ 128001 h 2496170"/>
                    <a:gd name="connsiteX38-3653" fmla="*/ 1294398 w 2237013"/>
                    <a:gd name="connsiteY38-3654" fmla="*/ 161711 h 2496170"/>
                    <a:gd name="connsiteX39-3655" fmla="*/ 1290184 w 2237013"/>
                    <a:gd name="connsiteY39-3656" fmla="*/ 262843 h 2496170"/>
                    <a:gd name="connsiteX40-3657" fmla="*/ 1311253 w 2237013"/>
                    <a:gd name="connsiteY40-3658" fmla="*/ 317623 h 2496170"/>
                    <a:gd name="connsiteX41-3659" fmla="*/ 1441882 w 2237013"/>
                    <a:gd name="connsiteY41-3660" fmla="*/ 355547 h 2496170"/>
                    <a:gd name="connsiteX42-3661" fmla="*/ 1505089 w 2237013"/>
                    <a:gd name="connsiteY42-3662" fmla="*/ 304981 h 2496170"/>
                    <a:gd name="connsiteX43-3663" fmla="*/ 1593579 w 2237013"/>
                    <a:gd name="connsiteY43-3664" fmla="*/ 347120 h 2496170"/>
                    <a:gd name="connsiteX44-3665" fmla="*/ 1698925 w 2237013"/>
                    <a:gd name="connsiteY44-3666" fmla="*/ 363975 h 2496170"/>
                    <a:gd name="connsiteX45-3667" fmla="*/ 1757919 w 2237013"/>
                    <a:gd name="connsiteY45-3668" fmla="*/ 385044 h 2496170"/>
                    <a:gd name="connsiteX46-3669" fmla="*/ 1816912 w 2237013"/>
                    <a:gd name="connsiteY46-3670" fmla="*/ 427182 h 2496170"/>
                    <a:gd name="connsiteX47-3671" fmla="*/ 1896975 w 2237013"/>
                    <a:gd name="connsiteY47-3672" fmla="*/ 465107 h 2496170"/>
                    <a:gd name="connsiteX48-3673" fmla="*/ 1951755 w 2237013"/>
                    <a:gd name="connsiteY48-3674" fmla="*/ 444038 h 2496170"/>
                    <a:gd name="connsiteX49-3675" fmla="*/ 2095025 w 2237013"/>
                    <a:gd name="connsiteY49-3676" fmla="*/ 553597 h 2496170"/>
                    <a:gd name="connsiteX50-3677" fmla="*/ 2158232 w 2237013"/>
                    <a:gd name="connsiteY50-3678" fmla="*/ 591521 h 2496170"/>
                    <a:gd name="connsiteX51-3679" fmla="*/ 2234081 w 2237013"/>
                    <a:gd name="connsiteY51-3680" fmla="*/ 612591 h 2496170"/>
                    <a:gd name="connsiteX52-3681" fmla="*/ 2221439 w 2237013"/>
                    <a:gd name="connsiteY52-3682" fmla="*/ 688439 h 2496170"/>
                    <a:gd name="connsiteX53-3683" fmla="*/ 2221439 w 2237013"/>
                    <a:gd name="connsiteY53-3684" fmla="*/ 709508 h 2496170"/>
                    <a:gd name="connsiteX54-3685" fmla="*/ 2166660 w 2237013"/>
                    <a:gd name="connsiteY54-3686" fmla="*/ 717936 h 2496170"/>
                    <a:gd name="connsiteX55-3687" fmla="*/ 2099238 w 2237013"/>
                    <a:gd name="connsiteY55-3688" fmla="*/ 760074 h 2496170"/>
                    <a:gd name="connsiteX56-3689" fmla="*/ 2010748 w 2237013"/>
                    <a:gd name="connsiteY56-3690" fmla="*/ 764288 h 2496170"/>
                    <a:gd name="connsiteX57-3691" fmla="*/ 1939113 w 2237013"/>
                    <a:gd name="connsiteY57-3692" fmla="*/ 785357 h 2496170"/>
                    <a:gd name="connsiteX58-3693" fmla="*/ 1955968 w 2237013"/>
                    <a:gd name="connsiteY58-3694" fmla="*/ 873848 h 2496170"/>
                    <a:gd name="connsiteX59-3695" fmla="*/ 1977038 w 2237013"/>
                    <a:gd name="connsiteY59-3696" fmla="*/ 937055 h 2496170"/>
                    <a:gd name="connsiteX60-3697" fmla="*/ 2040245 w 2237013"/>
                    <a:gd name="connsiteY60-3698" fmla="*/ 1012904 h 2496170"/>
                    <a:gd name="connsiteX61-3699" fmla="*/ 2065528 w 2237013"/>
                    <a:gd name="connsiteY61-3700" fmla="*/ 1076111 h 2496170"/>
                    <a:gd name="connsiteX62-3701" fmla="*/ 2065528 w 2237013"/>
                    <a:gd name="connsiteY62-3702" fmla="*/ 1135105 h 2496170"/>
                    <a:gd name="connsiteX63-3703" fmla="*/ 2052886 w 2237013"/>
                    <a:gd name="connsiteY63-3704" fmla="*/ 1198312 h 2496170"/>
                    <a:gd name="connsiteX64-3705" fmla="*/ 2027603 w 2237013"/>
                    <a:gd name="connsiteY64-3706" fmla="*/ 1215167 h 2496170"/>
                    <a:gd name="connsiteX65-3707" fmla="*/ 1993893 w 2237013"/>
                    <a:gd name="connsiteY65-3708" fmla="*/ 1219381 h 2496170"/>
                    <a:gd name="connsiteX66-3709" fmla="*/ 1951755 w 2237013"/>
                    <a:gd name="connsiteY66-3710" fmla="*/ 1160388 h 2496170"/>
                    <a:gd name="connsiteX67-3711" fmla="*/ 1909616 w 2237013"/>
                    <a:gd name="connsiteY67-3712" fmla="*/ 1080325 h 2496170"/>
                    <a:gd name="connsiteX68-3713" fmla="*/ 1859050 w 2237013"/>
                    <a:gd name="connsiteY68-3714" fmla="*/ 1067684 h 2496170"/>
                    <a:gd name="connsiteX69-3715" fmla="*/ 1837981 w 2237013"/>
                    <a:gd name="connsiteY69-3716" fmla="*/ 1063470 h 2496170"/>
                    <a:gd name="connsiteX70-3717" fmla="*/ 1800057 w 2237013"/>
                    <a:gd name="connsiteY70-3718" fmla="*/ 1029759 h 2496170"/>
                    <a:gd name="connsiteX71-3719" fmla="*/ 1770560 w 2237013"/>
                    <a:gd name="connsiteY71-3720" fmla="*/ 1046614 h 2496170"/>
                    <a:gd name="connsiteX72-3721" fmla="*/ 1724208 w 2237013"/>
                    <a:gd name="connsiteY72-3722" fmla="*/ 1088753 h 2496170"/>
                    <a:gd name="connsiteX73-3723" fmla="*/ 1656787 w 2237013"/>
                    <a:gd name="connsiteY73-3724" fmla="*/ 1139319 h 2496170"/>
                    <a:gd name="connsiteX74-3725" fmla="*/ 1623076 w 2237013"/>
                    <a:gd name="connsiteY74-3726" fmla="*/ 1101394 h 2496170"/>
                    <a:gd name="connsiteX75-3727" fmla="*/ 1606221 w 2237013"/>
                    <a:gd name="connsiteY75-3728" fmla="*/ 1160388 h 2496170"/>
                    <a:gd name="connsiteX76-3729" fmla="*/ 1547227 w 2237013"/>
                    <a:gd name="connsiteY76-3730" fmla="*/ 1126677 h 2496170"/>
                    <a:gd name="connsiteX77-3731" fmla="*/ 1509303 w 2237013"/>
                    <a:gd name="connsiteY77-3732" fmla="*/ 1130891 h 2496170"/>
                    <a:gd name="connsiteX78-3733" fmla="*/ 1488234 w 2237013"/>
                    <a:gd name="connsiteY78-3734" fmla="*/ 1164602 h 2496170"/>
                    <a:gd name="connsiteX79-3735" fmla="*/ 1513517 w 2237013"/>
                    <a:gd name="connsiteY79-3736" fmla="*/ 1215167 h 2496170"/>
                    <a:gd name="connsiteX80-3737" fmla="*/ 1564083 w 2237013"/>
                    <a:gd name="connsiteY80-3738" fmla="*/ 1223595 h 2496170"/>
                    <a:gd name="connsiteX81-3739" fmla="*/ 1572510 w 2237013"/>
                    <a:gd name="connsiteY81-3740" fmla="*/ 1282589 h 2496170"/>
                    <a:gd name="connsiteX82-3741" fmla="*/ 1551441 w 2237013"/>
                    <a:gd name="connsiteY82-3742" fmla="*/ 1286802 h 2496170"/>
                    <a:gd name="connsiteX83-3743" fmla="*/ 1441882 w 2237013"/>
                    <a:gd name="connsiteY83-3744" fmla="*/ 1299444 h 2496170"/>
                    <a:gd name="connsiteX84-3745" fmla="*/ 1408171 w 2237013"/>
                    <a:gd name="connsiteY84-3746" fmla="*/ 1307872 h 2496170"/>
                    <a:gd name="connsiteX85-3747" fmla="*/ 1151128 w 2237013"/>
                    <a:gd name="connsiteY85-3748" fmla="*/ 1366865 h 2496170"/>
                    <a:gd name="connsiteX86-3749" fmla="*/ 1113203 w 2237013"/>
                    <a:gd name="connsiteY86-3750" fmla="*/ 1404790 h 2496170"/>
                    <a:gd name="connsiteX87-3751" fmla="*/ 1134273 w 2237013"/>
                    <a:gd name="connsiteY87-3752" fmla="*/ 1484852 h 2496170"/>
                    <a:gd name="connsiteX88-3753" fmla="*/ 1167983 w 2237013"/>
                    <a:gd name="connsiteY88-3754" fmla="*/ 1505921 h 2496170"/>
                    <a:gd name="connsiteX89-3755" fmla="*/ 1239618 w 2237013"/>
                    <a:gd name="connsiteY89-3756" fmla="*/ 1497494 h 2496170"/>
                    <a:gd name="connsiteX90-3757" fmla="*/ 1277543 w 2237013"/>
                    <a:gd name="connsiteY90-3758" fmla="*/ 1518563 h 2496170"/>
                    <a:gd name="connsiteX91-3759" fmla="*/ 1673560 w 2237013"/>
                    <a:gd name="connsiteY91-3760" fmla="*/ 1665290 h 2496170"/>
                    <a:gd name="connsiteX92-3761" fmla="*/ 1487570 w 2237013"/>
                    <a:gd name="connsiteY92-3762" fmla="*/ 1863317 h 2496170"/>
                    <a:gd name="connsiteX93-3763" fmla="*/ 1428888 w 2237013"/>
                    <a:gd name="connsiteY93-3764" fmla="*/ 1828894 h 2496170"/>
                    <a:gd name="connsiteX94-3765" fmla="*/ 1314287 w 2237013"/>
                    <a:gd name="connsiteY94-3766" fmla="*/ 1805640 h 2496170"/>
                    <a:gd name="connsiteX95-3767" fmla="*/ 1252707 w 2237013"/>
                    <a:gd name="connsiteY95-3768" fmla="*/ 1855740 h 2496170"/>
                    <a:gd name="connsiteX96-3769" fmla="*/ 1239618 w 2237013"/>
                    <a:gd name="connsiteY96-3770" fmla="*/ 1889379 h 2496170"/>
                    <a:gd name="connsiteX97-3771" fmla="*/ 1294398 w 2237013"/>
                    <a:gd name="connsiteY97-3772" fmla="*/ 1906235 h 2496170"/>
                    <a:gd name="connsiteX98-3773" fmla="*/ 1344964 w 2237013"/>
                    <a:gd name="connsiteY98-3774" fmla="*/ 1956801 h 2496170"/>
                    <a:gd name="connsiteX99-3775" fmla="*/ 1366033 w 2237013"/>
                    <a:gd name="connsiteY99-3776" fmla="*/ 1986297 h 2496170"/>
                    <a:gd name="connsiteX100-3777" fmla="*/ 1450309 w 2237013"/>
                    <a:gd name="connsiteY100-3778" fmla="*/ 1994725 h 2496170"/>
                    <a:gd name="connsiteX101-3779" fmla="*/ 1492448 w 2237013"/>
                    <a:gd name="connsiteY101-3780" fmla="*/ 1982084 h 2496170"/>
                    <a:gd name="connsiteX102-3781" fmla="*/ 1517731 w 2237013"/>
                    <a:gd name="connsiteY102-3782" fmla="*/ 2036863 h 2496170"/>
                    <a:gd name="connsiteX103-3783" fmla="*/ 1509303 w 2237013"/>
                    <a:gd name="connsiteY103-3784" fmla="*/ 2079002 h 2496170"/>
                    <a:gd name="connsiteX104-3785" fmla="*/ 1437668 w 2237013"/>
                    <a:gd name="connsiteY104-3786" fmla="*/ 2116926 h 2496170"/>
                    <a:gd name="connsiteX105-3787" fmla="*/ 1387102 w 2237013"/>
                    <a:gd name="connsiteY105-3788" fmla="*/ 2150637 h 2496170"/>
                    <a:gd name="connsiteX106-3789" fmla="*/ 1370247 w 2237013"/>
                    <a:gd name="connsiteY106-3790" fmla="*/ 2137995 h 2496170"/>
                    <a:gd name="connsiteX107-3791" fmla="*/ 1307039 w 2237013"/>
                    <a:gd name="connsiteY107-3792" fmla="*/ 2146423 h 2496170"/>
                    <a:gd name="connsiteX108-3793" fmla="*/ 1281756 w 2237013"/>
                    <a:gd name="connsiteY108-3794" fmla="*/ 2175920 h 2496170"/>
                    <a:gd name="connsiteX109-3795" fmla="*/ 1248046 w 2237013"/>
                    <a:gd name="connsiteY109-3796" fmla="*/ 2222272 h 2496170"/>
                    <a:gd name="connsiteX110-3797" fmla="*/ 1193266 w 2237013"/>
                    <a:gd name="connsiteY110-3798" fmla="*/ 2234913 h 2496170"/>
                    <a:gd name="connsiteX111-3799" fmla="*/ 1151128 w 2237013"/>
                    <a:gd name="connsiteY111-3800" fmla="*/ 2218058 h 2496170"/>
                    <a:gd name="connsiteX112-3801" fmla="*/ 1125845 w 2237013"/>
                    <a:gd name="connsiteY112-3802" fmla="*/ 2247555 h 2496170"/>
                    <a:gd name="connsiteX113-3803" fmla="*/ 1117417 w 2237013"/>
                    <a:gd name="connsiteY113-3804" fmla="*/ 2277051 h 2496170"/>
                    <a:gd name="connsiteX114-3805" fmla="*/ 1049996 w 2237013"/>
                    <a:gd name="connsiteY114-3806" fmla="*/ 2213844 h 2496170"/>
                    <a:gd name="connsiteX115-3807" fmla="*/ 1028927 w 2237013"/>
                    <a:gd name="connsiteY115-3808" fmla="*/ 2255982 h 2496170"/>
                    <a:gd name="connsiteX116-3809" fmla="*/ 995216 w 2237013"/>
                    <a:gd name="connsiteY116-3810" fmla="*/ 2222272 h 2496170"/>
                    <a:gd name="connsiteX117-3811" fmla="*/ 932009 w 2237013"/>
                    <a:gd name="connsiteY117-3812" fmla="*/ 2272838 h 2496170"/>
                    <a:gd name="connsiteX118-3813" fmla="*/ 889871 w 2237013"/>
                    <a:gd name="connsiteY118-3814" fmla="*/ 2239127 h 2496170"/>
                    <a:gd name="connsiteX119-3815" fmla="*/ 843519 w 2237013"/>
                    <a:gd name="connsiteY119-3816" fmla="*/ 2222272 h 2496170"/>
                    <a:gd name="connsiteX120-3817" fmla="*/ 784525 w 2237013"/>
                    <a:gd name="connsiteY120-3818" fmla="*/ 2268624 h 2496170"/>
                    <a:gd name="connsiteX121-3819" fmla="*/ 717104 w 2237013"/>
                    <a:gd name="connsiteY121-3820" fmla="*/ 2255982 h 2496170"/>
                    <a:gd name="connsiteX122-3821" fmla="*/ 704462 w 2237013"/>
                    <a:gd name="connsiteY122-3822" fmla="*/ 2243341 h 2496170"/>
                    <a:gd name="connsiteX123-3823" fmla="*/ 679179 w 2237013"/>
                    <a:gd name="connsiteY123-3824" fmla="*/ 2302334 h 2496170"/>
                    <a:gd name="connsiteX124-3825" fmla="*/ 700249 w 2237013"/>
                    <a:gd name="connsiteY124-3826" fmla="*/ 2361328 h 2496170"/>
                    <a:gd name="connsiteX125-3827" fmla="*/ 717104 w 2237013"/>
                    <a:gd name="connsiteY125-3828" fmla="*/ 2403466 h 2496170"/>
                    <a:gd name="connsiteX126-3829" fmla="*/ 700249 w 2237013"/>
                    <a:gd name="connsiteY126-3830" fmla="*/ 2432963 h 2496170"/>
                    <a:gd name="connsiteX127-3831" fmla="*/ 712890 w 2237013"/>
                    <a:gd name="connsiteY127-3832" fmla="*/ 2470887 h 2496170"/>
                    <a:gd name="connsiteX128-3833" fmla="*/ 687607 w 2237013"/>
                    <a:gd name="connsiteY128-3834" fmla="*/ 2496170 h 2496170"/>
                    <a:gd name="connsiteX129-3835" fmla="*/ 649683 w 2237013"/>
                    <a:gd name="connsiteY129-3836" fmla="*/ 2470887 h 2496170"/>
                    <a:gd name="connsiteX130-3837" fmla="*/ 586475 w 2237013"/>
                    <a:gd name="connsiteY130-3838" fmla="*/ 2466673 h 2496170"/>
                    <a:gd name="connsiteX131-3839" fmla="*/ 582262 w 2237013"/>
                    <a:gd name="connsiteY131-3840" fmla="*/ 2386611 h 2496170"/>
                    <a:gd name="connsiteX132-3841" fmla="*/ 535909 w 2237013"/>
                    <a:gd name="connsiteY132-3842" fmla="*/ 2390825 h 2496170"/>
                    <a:gd name="connsiteX133-3843" fmla="*/ 468488 w 2237013"/>
                    <a:gd name="connsiteY133-3844" fmla="*/ 2411894 h 2496170"/>
                    <a:gd name="connsiteX134-3845" fmla="*/ 409495 w 2237013"/>
                    <a:gd name="connsiteY134-3846" fmla="*/ 2411894 h 2496170"/>
                    <a:gd name="connsiteX135-3847" fmla="*/ 375784 w 2237013"/>
                    <a:gd name="connsiteY135-3848" fmla="*/ 2378183 h 2496170"/>
                    <a:gd name="connsiteX136-3849" fmla="*/ 367356 w 2237013"/>
                    <a:gd name="connsiteY136-3850" fmla="*/ 2327617 h 2496170"/>
                    <a:gd name="connsiteX137-3851" fmla="*/ 367356 w 2237013"/>
                    <a:gd name="connsiteY137-3852" fmla="*/ 2298120 h 2496170"/>
                    <a:gd name="connsiteX138-3853" fmla="*/ 329432 w 2237013"/>
                    <a:gd name="connsiteY138-3854" fmla="*/ 2281265 h 2496170"/>
                    <a:gd name="connsiteX139-3855" fmla="*/ 270438 w 2237013"/>
                    <a:gd name="connsiteY139-3856" fmla="*/ 2277051 h 2496170"/>
                    <a:gd name="connsiteX140-3857" fmla="*/ 245156 w 2237013"/>
                    <a:gd name="connsiteY140-3858" fmla="*/ 2264410 h 2496170"/>
                    <a:gd name="connsiteX141-3859" fmla="*/ 228300 w 2237013"/>
                    <a:gd name="connsiteY141-3860" fmla="*/ 2251768 h 2496170"/>
                    <a:gd name="connsiteX142-3861" fmla="*/ 278866 w 2237013"/>
                    <a:gd name="connsiteY142-3862" fmla="*/ 2180133 h 2496170"/>
                    <a:gd name="connsiteX143-3863" fmla="*/ 274652 w 2237013"/>
                    <a:gd name="connsiteY143-3864" fmla="*/ 2142209 h 2496170"/>
                    <a:gd name="connsiteX144-3865" fmla="*/ 308363 w 2237013"/>
                    <a:gd name="connsiteY144-3866" fmla="*/ 2104285 h 2496170"/>
                    <a:gd name="connsiteX145-3867" fmla="*/ 262011 w 2237013"/>
                    <a:gd name="connsiteY145-3868" fmla="*/ 2091643 h 2496170"/>
                    <a:gd name="connsiteX146-3869" fmla="*/ 224086 w 2237013"/>
                    <a:gd name="connsiteY146-3870" fmla="*/ 2070574 h 2496170"/>
                    <a:gd name="connsiteX147-3871" fmla="*/ 203017 w 2237013"/>
                    <a:gd name="connsiteY147-3872" fmla="*/ 1986297 h 2496170"/>
                    <a:gd name="connsiteX148-3873" fmla="*/ 190376 w 2237013"/>
                    <a:gd name="connsiteY148-3874" fmla="*/ 1944159 h 2496170"/>
                    <a:gd name="connsiteX149-3875" fmla="*/ 190376 w 2237013"/>
                    <a:gd name="connsiteY149-3876" fmla="*/ 1893593 h 2496170"/>
                    <a:gd name="connsiteX150-3877" fmla="*/ 114527 w 2237013"/>
                    <a:gd name="connsiteY150-3878" fmla="*/ 1889379 h 2496170"/>
                    <a:gd name="connsiteX151-3879" fmla="*/ 38678 w 2237013"/>
                    <a:gd name="connsiteY151-3880" fmla="*/ 1897807 h 2496170"/>
                    <a:gd name="connsiteX152-3881" fmla="*/ 754 w 2237013"/>
                    <a:gd name="connsiteY152-3882" fmla="*/ 1902021 h 2496170"/>
                    <a:gd name="connsiteX153-3883" fmla="*/ 13395 w 2237013"/>
                    <a:gd name="connsiteY153-3884" fmla="*/ 1847241 h 2496170"/>
                    <a:gd name="connsiteX154-3885" fmla="*/ 13395 w 2237013"/>
                    <a:gd name="connsiteY154-3886" fmla="*/ 1809317 h 2496170"/>
                    <a:gd name="connsiteX155-3887" fmla="*/ 754 w 2237013"/>
                    <a:gd name="connsiteY155-3888" fmla="*/ 1779820 h 2496170"/>
                    <a:gd name="connsiteX156-3889" fmla="*/ 21823 w 2237013"/>
                    <a:gd name="connsiteY156-3890" fmla="*/ 1733468 h 2496170"/>
                    <a:gd name="connsiteX157-3891" fmla="*/ 30250 w 2237013"/>
                    <a:gd name="connsiteY157-3892" fmla="*/ 1716613 h 2496170"/>
                    <a:gd name="connsiteX158-3893" fmla="*/ 42892 w 2237013"/>
                    <a:gd name="connsiteY158-3894" fmla="*/ 1661833 h 2496170"/>
                    <a:gd name="connsiteX159-3895" fmla="*/ 80816 w 2237013"/>
                    <a:gd name="connsiteY159-3896" fmla="*/ 1640764 h 2496170"/>
                    <a:gd name="connsiteX160-3897" fmla="*/ 122955 w 2237013"/>
                    <a:gd name="connsiteY160-3898" fmla="*/ 1619695 h 2496170"/>
                    <a:gd name="connsiteX161-3899" fmla="*/ 139810 w 2237013"/>
                    <a:gd name="connsiteY161-3900" fmla="*/ 1573343 h 2496170"/>
                    <a:gd name="connsiteX162-3901" fmla="*/ 160879 w 2237013"/>
                    <a:gd name="connsiteY162-3902" fmla="*/ 1581770 h 2496170"/>
                    <a:gd name="connsiteX163-3903" fmla="*/ 181948 w 2237013"/>
                    <a:gd name="connsiteY163-3904" fmla="*/ 1569129 h 2496170"/>
                    <a:gd name="connsiteX164-3905" fmla="*/ 215659 w 2237013"/>
                    <a:gd name="connsiteY164-3906" fmla="*/ 1535418 h 2496170"/>
                    <a:gd name="connsiteX165-3907" fmla="*/ 232514 w 2237013"/>
                    <a:gd name="connsiteY165-3908" fmla="*/ 1543846 h 2496170"/>
                    <a:gd name="connsiteX166-3909" fmla="*/ 215659 w 2237013"/>
                    <a:gd name="connsiteY166-3910" fmla="*/ 1501708 h 2496170"/>
                    <a:gd name="connsiteX167-3911" fmla="*/ 245156 w 2237013"/>
                    <a:gd name="connsiteY167-3912" fmla="*/ 1476425 h 2496170"/>
                    <a:gd name="connsiteX168-3913" fmla="*/ 257797 w 2237013"/>
                    <a:gd name="connsiteY168-3914" fmla="*/ 1404790 h 2496170"/>
                    <a:gd name="connsiteX169-3915" fmla="*/ 262011 w 2237013"/>
                    <a:gd name="connsiteY169-3916" fmla="*/ 1324727 h 2496170"/>
                    <a:gd name="connsiteX170-3917" fmla="*/ 266225 w 2237013"/>
                    <a:gd name="connsiteY170-3918" fmla="*/ 1240450 h 2496170"/>
                    <a:gd name="connsiteX171-3919" fmla="*/ 253583 w 2237013"/>
                    <a:gd name="connsiteY171-3920" fmla="*/ 1223595 h 2496170"/>
                    <a:gd name="connsiteX172-3921" fmla="*/ 203017 w 2237013"/>
                    <a:gd name="connsiteY172-3922" fmla="*/ 1227809 h 2496170"/>
                    <a:gd name="connsiteX173-3923" fmla="*/ 194590 w 2237013"/>
                    <a:gd name="connsiteY173-3924" fmla="*/ 1164602 h 2496170"/>
                    <a:gd name="connsiteX174-3925" fmla="*/ 169307 w 2237013"/>
                    <a:gd name="connsiteY174-3926" fmla="*/ 1109822 h 2496170"/>
                    <a:gd name="connsiteX0-3927" fmla="*/ 169307 w 2237013"/>
                    <a:gd name="connsiteY0-3928" fmla="*/ 1109822 h 2496170"/>
                    <a:gd name="connsiteX1-3929" fmla="*/ 207231 w 2237013"/>
                    <a:gd name="connsiteY1-3930" fmla="*/ 1071897 h 2496170"/>
                    <a:gd name="connsiteX2-3931" fmla="*/ 240942 w 2237013"/>
                    <a:gd name="connsiteY2-3932" fmla="*/ 1101394 h 2496170"/>
                    <a:gd name="connsiteX3-3933" fmla="*/ 278866 w 2237013"/>
                    <a:gd name="connsiteY3-3934" fmla="*/ 1105608 h 2496170"/>
                    <a:gd name="connsiteX4-3935" fmla="*/ 295721 w 2237013"/>
                    <a:gd name="connsiteY4-3936" fmla="*/ 1000262 h 2496170"/>
                    <a:gd name="connsiteX5-3937" fmla="*/ 304149 w 2237013"/>
                    <a:gd name="connsiteY5-3938" fmla="*/ 958124 h 2496170"/>
                    <a:gd name="connsiteX6-3939" fmla="*/ 337860 w 2237013"/>
                    <a:gd name="connsiteY6-3940" fmla="*/ 983407 h 2496170"/>
                    <a:gd name="connsiteX7-3941" fmla="*/ 358929 w 2237013"/>
                    <a:gd name="connsiteY7-3942" fmla="*/ 911772 h 2496170"/>
                    <a:gd name="connsiteX8-3943" fmla="*/ 392639 w 2237013"/>
                    <a:gd name="connsiteY8-3944" fmla="*/ 760074 h 2496170"/>
                    <a:gd name="connsiteX9-3945" fmla="*/ 354715 w 2237013"/>
                    <a:gd name="connsiteY9-3946" fmla="*/ 562025 h 2496170"/>
                    <a:gd name="connsiteX10-3947" fmla="*/ 358929 w 2237013"/>
                    <a:gd name="connsiteY10-3948" fmla="*/ 494603 h 2496170"/>
                    <a:gd name="connsiteX11-3949" fmla="*/ 295721 w 2237013"/>
                    <a:gd name="connsiteY11-3950" fmla="*/ 376616 h 2496170"/>
                    <a:gd name="connsiteX12-3951" fmla="*/ 240942 w 2237013"/>
                    <a:gd name="connsiteY12-3952" fmla="*/ 292340 h 2496170"/>
                    <a:gd name="connsiteX13-3953" fmla="*/ 173520 w 2237013"/>
                    <a:gd name="connsiteY13-3954" fmla="*/ 212277 h 2496170"/>
                    <a:gd name="connsiteX14-3955" fmla="*/ 224086 w 2237013"/>
                    <a:gd name="connsiteY14-3956" fmla="*/ 128001 h 2496170"/>
                    <a:gd name="connsiteX15-3957" fmla="*/ 240942 w 2237013"/>
                    <a:gd name="connsiteY15-3958" fmla="*/ 69007 h 2496170"/>
                    <a:gd name="connsiteX16-3959" fmla="*/ 219873 w 2237013"/>
                    <a:gd name="connsiteY16-3960" fmla="*/ 10014 h 2496170"/>
                    <a:gd name="connsiteX17-3961" fmla="*/ 337860 w 2237013"/>
                    <a:gd name="connsiteY17-3962" fmla="*/ 5800 h 2496170"/>
                    <a:gd name="connsiteX18-3963" fmla="*/ 405281 w 2237013"/>
                    <a:gd name="connsiteY18-3964" fmla="*/ 69007 h 2496170"/>
                    <a:gd name="connsiteX19-3965" fmla="*/ 455847 w 2237013"/>
                    <a:gd name="connsiteY19-3966" fmla="*/ 174353 h 2496170"/>
                    <a:gd name="connsiteX20-3967" fmla="*/ 590689 w 2237013"/>
                    <a:gd name="connsiteY20-3968" fmla="*/ 237560 h 2496170"/>
                    <a:gd name="connsiteX21-3969" fmla="*/ 674966 w 2237013"/>
                    <a:gd name="connsiteY21-3970" fmla="*/ 271271 h 2496170"/>
                    <a:gd name="connsiteX22-3971" fmla="*/ 691821 w 2237013"/>
                    <a:gd name="connsiteY22-3972" fmla="*/ 300767 h 2496170"/>
                    <a:gd name="connsiteX23-3973" fmla="*/ 746601 w 2237013"/>
                    <a:gd name="connsiteY23-3974" fmla="*/ 283912 h 2496170"/>
                    <a:gd name="connsiteX24-3975" fmla="*/ 763456 w 2237013"/>
                    <a:gd name="connsiteY24-3976" fmla="*/ 237560 h 2496170"/>
                    <a:gd name="connsiteX25-3977" fmla="*/ 771884 w 2237013"/>
                    <a:gd name="connsiteY25-3978" fmla="*/ 212277 h 2496170"/>
                    <a:gd name="connsiteX26-3979" fmla="*/ 856160 w 2237013"/>
                    <a:gd name="connsiteY26-3980" fmla="*/ 191208 h 2496170"/>
                    <a:gd name="connsiteX27-3981" fmla="*/ 885657 w 2237013"/>
                    <a:gd name="connsiteY27-3982" fmla="*/ 140642 h 2496170"/>
                    <a:gd name="connsiteX28-3983" fmla="*/ 898298 w 2237013"/>
                    <a:gd name="connsiteY28-3984" fmla="*/ 182780 h 2496170"/>
                    <a:gd name="connsiteX29-3985" fmla="*/ 919368 w 2237013"/>
                    <a:gd name="connsiteY29-3986" fmla="*/ 203849 h 2496170"/>
                    <a:gd name="connsiteX30-3987" fmla="*/ 982575 w 2237013"/>
                    <a:gd name="connsiteY30-3988" fmla="*/ 161711 h 2496170"/>
                    <a:gd name="connsiteX31-3989" fmla="*/ 991003 w 2237013"/>
                    <a:gd name="connsiteY31-3990" fmla="*/ 115359 h 2496170"/>
                    <a:gd name="connsiteX32-3991" fmla="*/ 1003644 w 2237013"/>
                    <a:gd name="connsiteY32-3992" fmla="*/ 69007 h 2496170"/>
                    <a:gd name="connsiteX33-3993" fmla="*/ 1028927 w 2237013"/>
                    <a:gd name="connsiteY33-3994" fmla="*/ 39510 h 2496170"/>
                    <a:gd name="connsiteX34-3995" fmla="*/ 1083707 w 2237013"/>
                    <a:gd name="connsiteY34-3996" fmla="*/ 22655 h 2496170"/>
                    <a:gd name="connsiteX35-3997" fmla="*/ 1092134 w 2237013"/>
                    <a:gd name="connsiteY35-3998" fmla="*/ 22655 h 2496170"/>
                    <a:gd name="connsiteX36-3999" fmla="*/ 1134273 w 2237013"/>
                    <a:gd name="connsiteY36-4000" fmla="*/ 94290 h 2496170"/>
                    <a:gd name="connsiteX37-4001" fmla="*/ 1226977 w 2237013"/>
                    <a:gd name="connsiteY37-4002" fmla="*/ 128001 h 2496170"/>
                    <a:gd name="connsiteX38-4003" fmla="*/ 1294398 w 2237013"/>
                    <a:gd name="connsiteY38-4004" fmla="*/ 161711 h 2496170"/>
                    <a:gd name="connsiteX39-4005" fmla="*/ 1290184 w 2237013"/>
                    <a:gd name="connsiteY39-4006" fmla="*/ 262843 h 2496170"/>
                    <a:gd name="connsiteX40-4007" fmla="*/ 1311253 w 2237013"/>
                    <a:gd name="connsiteY40-4008" fmla="*/ 317623 h 2496170"/>
                    <a:gd name="connsiteX41-4009" fmla="*/ 1441882 w 2237013"/>
                    <a:gd name="connsiteY41-4010" fmla="*/ 355547 h 2496170"/>
                    <a:gd name="connsiteX42-4011" fmla="*/ 1505089 w 2237013"/>
                    <a:gd name="connsiteY42-4012" fmla="*/ 304981 h 2496170"/>
                    <a:gd name="connsiteX43-4013" fmla="*/ 1593579 w 2237013"/>
                    <a:gd name="connsiteY43-4014" fmla="*/ 347120 h 2496170"/>
                    <a:gd name="connsiteX44-4015" fmla="*/ 1698925 w 2237013"/>
                    <a:gd name="connsiteY44-4016" fmla="*/ 363975 h 2496170"/>
                    <a:gd name="connsiteX45-4017" fmla="*/ 1757919 w 2237013"/>
                    <a:gd name="connsiteY45-4018" fmla="*/ 385044 h 2496170"/>
                    <a:gd name="connsiteX46-4019" fmla="*/ 1816912 w 2237013"/>
                    <a:gd name="connsiteY46-4020" fmla="*/ 427182 h 2496170"/>
                    <a:gd name="connsiteX47-4021" fmla="*/ 1896975 w 2237013"/>
                    <a:gd name="connsiteY47-4022" fmla="*/ 465107 h 2496170"/>
                    <a:gd name="connsiteX48-4023" fmla="*/ 1951755 w 2237013"/>
                    <a:gd name="connsiteY48-4024" fmla="*/ 444038 h 2496170"/>
                    <a:gd name="connsiteX49-4025" fmla="*/ 2095025 w 2237013"/>
                    <a:gd name="connsiteY49-4026" fmla="*/ 553597 h 2496170"/>
                    <a:gd name="connsiteX50-4027" fmla="*/ 2158232 w 2237013"/>
                    <a:gd name="connsiteY50-4028" fmla="*/ 591521 h 2496170"/>
                    <a:gd name="connsiteX51-4029" fmla="*/ 2234081 w 2237013"/>
                    <a:gd name="connsiteY51-4030" fmla="*/ 612591 h 2496170"/>
                    <a:gd name="connsiteX52-4031" fmla="*/ 2221439 w 2237013"/>
                    <a:gd name="connsiteY52-4032" fmla="*/ 688439 h 2496170"/>
                    <a:gd name="connsiteX53-4033" fmla="*/ 2221439 w 2237013"/>
                    <a:gd name="connsiteY53-4034" fmla="*/ 709508 h 2496170"/>
                    <a:gd name="connsiteX54-4035" fmla="*/ 2166660 w 2237013"/>
                    <a:gd name="connsiteY54-4036" fmla="*/ 717936 h 2496170"/>
                    <a:gd name="connsiteX55-4037" fmla="*/ 2099238 w 2237013"/>
                    <a:gd name="connsiteY55-4038" fmla="*/ 760074 h 2496170"/>
                    <a:gd name="connsiteX56-4039" fmla="*/ 2010748 w 2237013"/>
                    <a:gd name="connsiteY56-4040" fmla="*/ 764288 h 2496170"/>
                    <a:gd name="connsiteX57-4041" fmla="*/ 1939113 w 2237013"/>
                    <a:gd name="connsiteY57-4042" fmla="*/ 785357 h 2496170"/>
                    <a:gd name="connsiteX58-4043" fmla="*/ 1955968 w 2237013"/>
                    <a:gd name="connsiteY58-4044" fmla="*/ 873848 h 2496170"/>
                    <a:gd name="connsiteX59-4045" fmla="*/ 1977038 w 2237013"/>
                    <a:gd name="connsiteY59-4046" fmla="*/ 937055 h 2496170"/>
                    <a:gd name="connsiteX60-4047" fmla="*/ 2040245 w 2237013"/>
                    <a:gd name="connsiteY60-4048" fmla="*/ 1012904 h 2496170"/>
                    <a:gd name="connsiteX61-4049" fmla="*/ 2065528 w 2237013"/>
                    <a:gd name="connsiteY61-4050" fmla="*/ 1076111 h 2496170"/>
                    <a:gd name="connsiteX62-4051" fmla="*/ 2065528 w 2237013"/>
                    <a:gd name="connsiteY62-4052" fmla="*/ 1135105 h 2496170"/>
                    <a:gd name="connsiteX63-4053" fmla="*/ 2052886 w 2237013"/>
                    <a:gd name="connsiteY63-4054" fmla="*/ 1198312 h 2496170"/>
                    <a:gd name="connsiteX64-4055" fmla="*/ 2027603 w 2237013"/>
                    <a:gd name="connsiteY64-4056" fmla="*/ 1215167 h 2496170"/>
                    <a:gd name="connsiteX65-4057" fmla="*/ 1993893 w 2237013"/>
                    <a:gd name="connsiteY65-4058" fmla="*/ 1219381 h 2496170"/>
                    <a:gd name="connsiteX66-4059" fmla="*/ 1951755 w 2237013"/>
                    <a:gd name="connsiteY66-4060" fmla="*/ 1160388 h 2496170"/>
                    <a:gd name="connsiteX67-4061" fmla="*/ 1909616 w 2237013"/>
                    <a:gd name="connsiteY67-4062" fmla="*/ 1080325 h 2496170"/>
                    <a:gd name="connsiteX68-4063" fmla="*/ 1859050 w 2237013"/>
                    <a:gd name="connsiteY68-4064" fmla="*/ 1067684 h 2496170"/>
                    <a:gd name="connsiteX69-4065" fmla="*/ 1837981 w 2237013"/>
                    <a:gd name="connsiteY69-4066" fmla="*/ 1063470 h 2496170"/>
                    <a:gd name="connsiteX70-4067" fmla="*/ 1800057 w 2237013"/>
                    <a:gd name="connsiteY70-4068" fmla="*/ 1029759 h 2496170"/>
                    <a:gd name="connsiteX71-4069" fmla="*/ 1770560 w 2237013"/>
                    <a:gd name="connsiteY71-4070" fmla="*/ 1046614 h 2496170"/>
                    <a:gd name="connsiteX72-4071" fmla="*/ 1724208 w 2237013"/>
                    <a:gd name="connsiteY72-4072" fmla="*/ 1088753 h 2496170"/>
                    <a:gd name="connsiteX73-4073" fmla="*/ 1656787 w 2237013"/>
                    <a:gd name="connsiteY73-4074" fmla="*/ 1139319 h 2496170"/>
                    <a:gd name="connsiteX74-4075" fmla="*/ 1623076 w 2237013"/>
                    <a:gd name="connsiteY74-4076" fmla="*/ 1101394 h 2496170"/>
                    <a:gd name="connsiteX75-4077" fmla="*/ 1606221 w 2237013"/>
                    <a:gd name="connsiteY75-4078" fmla="*/ 1160388 h 2496170"/>
                    <a:gd name="connsiteX76-4079" fmla="*/ 1547227 w 2237013"/>
                    <a:gd name="connsiteY76-4080" fmla="*/ 1126677 h 2496170"/>
                    <a:gd name="connsiteX77-4081" fmla="*/ 1509303 w 2237013"/>
                    <a:gd name="connsiteY77-4082" fmla="*/ 1130891 h 2496170"/>
                    <a:gd name="connsiteX78-4083" fmla="*/ 1488234 w 2237013"/>
                    <a:gd name="connsiteY78-4084" fmla="*/ 1164602 h 2496170"/>
                    <a:gd name="connsiteX79-4085" fmla="*/ 1513517 w 2237013"/>
                    <a:gd name="connsiteY79-4086" fmla="*/ 1215167 h 2496170"/>
                    <a:gd name="connsiteX80-4087" fmla="*/ 1564083 w 2237013"/>
                    <a:gd name="connsiteY80-4088" fmla="*/ 1223595 h 2496170"/>
                    <a:gd name="connsiteX81-4089" fmla="*/ 1572510 w 2237013"/>
                    <a:gd name="connsiteY81-4090" fmla="*/ 1282589 h 2496170"/>
                    <a:gd name="connsiteX82-4091" fmla="*/ 1551441 w 2237013"/>
                    <a:gd name="connsiteY82-4092" fmla="*/ 1286802 h 2496170"/>
                    <a:gd name="connsiteX83-4093" fmla="*/ 1441882 w 2237013"/>
                    <a:gd name="connsiteY83-4094" fmla="*/ 1299444 h 2496170"/>
                    <a:gd name="connsiteX84-4095" fmla="*/ 1408171 w 2237013"/>
                    <a:gd name="connsiteY84-4096" fmla="*/ 1307872 h 2496170"/>
                    <a:gd name="connsiteX85-4097" fmla="*/ 1113203 w 2237013"/>
                    <a:gd name="connsiteY85-4098" fmla="*/ 1404790 h 2496170"/>
                    <a:gd name="connsiteX86-4099" fmla="*/ 1134273 w 2237013"/>
                    <a:gd name="connsiteY86-4100" fmla="*/ 1484852 h 2496170"/>
                    <a:gd name="connsiteX87-4101" fmla="*/ 1167983 w 2237013"/>
                    <a:gd name="connsiteY87-4102" fmla="*/ 1505921 h 2496170"/>
                    <a:gd name="connsiteX88-4103" fmla="*/ 1239618 w 2237013"/>
                    <a:gd name="connsiteY88-4104" fmla="*/ 1497494 h 2496170"/>
                    <a:gd name="connsiteX89-4105" fmla="*/ 1277543 w 2237013"/>
                    <a:gd name="connsiteY89-4106" fmla="*/ 1518563 h 2496170"/>
                    <a:gd name="connsiteX90-4107" fmla="*/ 1673560 w 2237013"/>
                    <a:gd name="connsiteY90-4108" fmla="*/ 1665290 h 2496170"/>
                    <a:gd name="connsiteX91-4109" fmla="*/ 1487570 w 2237013"/>
                    <a:gd name="connsiteY91-4110" fmla="*/ 1863317 h 2496170"/>
                    <a:gd name="connsiteX92-4111" fmla="*/ 1428888 w 2237013"/>
                    <a:gd name="connsiteY92-4112" fmla="*/ 1828894 h 2496170"/>
                    <a:gd name="connsiteX93-4113" fmla="*/ 1314287 w 2237013"/>
                    <a:gd name="connsiteY93-4114" fmla="*/ 1805640 h 2496170"/>
                    <a:gd name="connsiteX94-4115" fmla="*/ 1252707 w 2237013"/>
                    <a:gd name="connsiteY94-4116" fmla="*/ 1855740 h 2496170"/>
                    <a:gd name="connsiteX95-4117" fmla="*/ 1239618 w 2237013"/>
                    <a:gd name="connsiteY95-4118" fmla="*/ 1889379 h 2496170"/>
                    <a:gd name="connsiteX96-4119" fmla="*/ 1294398 w 2237013"/>
                    <a:gd name="connsiteY96-4120" fmla="*/ 1906235 h 2496170"/>
                    <a:gd name="connsiteX97-4121" fmla="*/ 1344964 w 2237013"/>
                    <a:gd name="connsiteY97-4122" fmla="*/ 1956801 h 2496170"/>
                    <a:gd name="connsiteX98-4123" fmla="*/ 1366033 w 2237013"/>
                    <a:gd name="connsiteY98-4124" fmla="*/ 1986297 h 2496170"/>
                    <a:gd name="connsiteX99-4125" fmla="*/ 1450309 w 2237013"/>
                    <a:gd name="connsiteY99-4126" fmla="*/ 1994725 h 2496170"/>
                    <a:gd name="connsiteX100-4127" fmla="*/ 1492448 w 2237013"/>
                    <a:gd name="connsiteY100-4128" fmla="*/ 1982084 h 2496170"/>
                    <a:gd name="connsiteX101-4129" fmla="*/ 1517731 w 2237013"/>
                    <a:gd name="connsiteY101-4130" fmla="*/ 2036863 h 2496170"/>
                    <a:gd name="connsiteX102-4131" fmla="*/ 1509303 w 2237013"/>
                    <a:gd name="connsiteY102-4132" fmla="*/ 2079002 h 2496170"/>
                    <a:gd name="connsiteX103-4133" fmla="*/ 1437668 w 2237013"/>
                    <a:gd name="connsiteY103-4134" fmla="*/ 2116926 h 2496170"/>
                    <a:gd name="connsiteX104-4135" fmla="*/ 1387102 w 2237013"/>
                    <a:gd name="connsiteY104-4136" fmla="*/ 2150637 h 2496170"/>
                    <a:gd name="connsiteX105-4137" fmla="*/ 1370247 w 2237013"/>
                    <a:gd name="connsiteY105-4138" fmla="*/ 2137995 h 2496170"/>
                    <a:gd name="connsiteX106-4139" fmla="*/ 1307039 w 2237013"/>
                    <a:gd name="connsiteY106-4140" fmla="*/ 2146423 h 2496170"/>
                    <a:gd name="connsiteX107-4141" fmla="*/ 1281756 w 2237013"/>
                    <a:gd name="connsiteY107-4142" fmla="*/ 2175920 h 2496170"/>
                    <a:gd name="connsiteX108-4143" fmla="*/ 1248046 w 2237013"/>
                    <a:gd name="connsiteY108-4144" fmla="*/ 2222272 h 2496170"/>
                    <a:gd name="connsiteX109-4145" fmla="*/ 1193266 w 2237013"/>
                    <a:gd name="connsiteY109-4146" fmla="*/ 2234913 h 2496170"/>
                    <a:gd name="connsiteX110-4147" fmla="*/ 1151128 w 2237013"/>
                    <a:gd name="connsiteY110-4148" fmla="*/ 2218058 h 2496170"/>
                    <a:gd name="connsiteX111-4149" fmla="*/ 1125845 w 2237013"/>
                    <a:gd name="connsiteY111-4150" fmla="*/ 2247555 h 2496170"/>
                    <a:gd name="connsiteX112-4151" fmla="*/ 1117417 w 2237013"/>
                    <a:gd name="connsiteY112-4152" fmla="*/ 2277051 h 2496170"/>
                    <a:gd name="connsiteX113-4153" fmla="*/ 1049996 w 2237013"/>
                    <a:gd name="connsiteY113-4154" fmla="*/ 2213844 h 2496170"/>
                    <a:gd name="connsiteX114-4155" fmla="*/ 1028927 w 2237013"/>
                    <a:gd name="connsiteY114-4156" fmla="*/ 2255982 h 2496170"/>
                    <a:gd name="connsiteX115-4157" fmla="*/ 995216 w 2237013"/>
                    <a:gd name="connsiteY115-4158" fmla="*/ 2222272 h 2496170"/>
                    <a:gd name="connsiteX116-4159" fmla="*/ 932009 w 2237013"/>
                    <a:gd name="connsiteY116-4160" fmla="*/ 2272838 h 2496170"/>
                    <a:gd name="connsiteX117-4161" fmla="*/ 889871 w 2237013"/>
                    <a:gd name="connsiteY117-4162" fmla="*/ 2239127 h 2496170"/>
                    <a:gd name="connsiteX118-4163" fmla="*/ 843519 w 2237013"/>
                    <a:gd name="connsiteY118-4164" fmla="*/ 2222272 h 2496170"/>
                    <a:gd name="connsiteX119-4165" fmla="*/ 784525 w 2237013"/>
                    <a:gd name="connsiteY119-4166" fmla="*/ 2268624 h 2496170"/>
                    <a:gd name="connsiteX120-4167" fmla="*/ 717104 w 2237013"/>
                    <a:gd name="connsiteY120-4168" fmla="*/ 2255982 h 2496170"/>
                    <a:gd name="connsiteX121-4169" fmla="*/ 704462 w 2237013"/>
                    <a:gd name="connsiteY121-4170" fmla="*/ 2243341 h 2496170"/>
                    <a:gd name="connsiteX122-4171" fmla="*/ 679179 w 2237013"/>
                    <a:gd name="connsiteY122-4172" fmla="*/ 2302334 h 2496170"/>
                    <a:gd name="connsiteX123-4173" fmla="*/ 700249 w 2237013"/>
                    <a:gd name="connsiteY123-4174" fmla="*/ 2361328 h 2496170"/>
                    <a:gd name="connsiteX124-4175" fmla="*/ 717104 w 2237013"/>
                    <a:gd name="connsiteY124-4176" fmla="*/ 2403466 h 2496170"/>
                    <a:gd name="connsiteX125-4177" fmla="*/ 700249 w 2237013"/>
                    <a:gd name="connsiteY125-4178" fmla="*/ 2432963 h 2496170"/>
                    <a:gd name="connsiteX126-4179" fmla="*/ 712890 w 2237013"/>
                    <a:gd name="connsiteY126-4180" fmla="*/ 2470887 h 2496170"/>
                    <a:gd name="connsiteX127-4181" fmla="*/ 687607 w 2237013"/>
                    <a:gd name="connsiteY127-4182" fmla="*/ 2496170 h 2496170"/>
                    <a:gd name="connsiteX128-4183" fmla="*/ 649683 w 2237013"/>
                    <a:gd name="connsiteY128-4184" fmla="*/ 2470887 h 2496170"/>
                    <a:gd name="connsiteX129-4185" fmla="*/ 586475 w 2237013"/>
                    <a:gd name="connsiteY129-4186" fmla="*/ 2466673 h 2496170"/>
                    <a:gd name="connsiteX130-4187" fmla="*/ 582262 w 2237013"/>
                    <a:gd name="connsiteY130-4188" fmla="*/ 2386611 h 2496170"/>
                    <a:gd name="connsiteX131-4189" fmla="*/ 535909 w 2237013"/>
                    <a:gd name="connsiteY131-4190" fmla="*/ 2390825 h 2496170"/>
                    <a:gd name="connsiteX132-4191" fmla="*/ 468488 w 2237013"/>
                    <a:gd name="connsiteY132-4192" fmla="*/ 2411894 h 2496170"/>
                    <a:gd name="connsiteX133-4193" fmla="*/ 409495 w 2237013"/>
                    <a:gd name="connsiteY133-4194" fmla="*/ 2411894 h 2496170"/>
                    <a:gd name="connsiteX134-4195" fmla="*/ 375784 w 2237013"/>
                    <a:gd name="connsiteY134-4196" fmla="*/ 2378183 h 2496170"/>
                    <a:gd name="connsiteX135-4197" fmla="*/ 367356 w 2237013"/>
                    <a:gd name="connsiteY135-4198" fmla="*/ 2327617 h 2496170"/>
                    <a:gd name="connsiteX136-4199" fmla="*/ 367356 w 2237013"/>
                    <a:gd name="connsiteY136-4200" fmla="*/ 2298120 h 2496170"/>
                    <a:gd name="connsiteX137-4201" fmla="*/ 329432 w 2237013"/>
                    <a:gd name="connsiteY137-4202" fmla="*/ 2281265 h 2496170"/>
                    <a:gd name="connsiteX138-4203" fmla="*/ 270438 w 2237013"/>
                    <a:gd name="connsiteY138-4204" fmla="*/ 2277051 h 2496170"/>
                    <a:gd name="connsiteX139-4205" fmla="*/ 245156 w 2237013"/>
                    <a:gd name="connsiteY139-4206" fmla="*/ 2264410 h 2496170"/>
                    <a:gd name="connsiteX140-4207" fmla="*/ 228300 w 2237013"/>
                    <a:gd name="connsiteY140-4208" fmla="*/ 2251768 h 2496170"/>
                    <a:gd name="connsiteX141-4209" fmla="*/ 278866 w 2237013"/>
                    <a:gd name="connsiteY141-4210" fmla="*/ 2180133 h 2496170"/>
                    <a:gd name="connsiteX142-4211" fmla="*/ 274652 w 2237013"/>
                    <a:gd name="connsiteY142-4212" fmla="*/ 2142209 h 2496170"/>
                    <a:gd name="connsiteX143-4213" fmla="*/ 308363 w 2237013"/>
                    <a:gd name="connsiteY143-4214" fmla="*/ 2104285 h 2496170"/>
                    <a:gd name="connsiteX144-4215" fmla="*/ 262011 w 2237013"/>
                    <a:gd name="connsiteY144-4216" fmla="*/ 2091643 h 2496170"/>
                    <a:gd name="connsiteX145-4217" fmla="*/ 224086 w 2237013"/>
                    <a:gd name="connsiteY145-4218" fmla="*/ 2070574 h 2496170"/>
                    <a:gd name="connsiteX146-4219" fmla="*/ 203017 w 2237013"/>
                    <a:gd name="connsiteY146-4220" fmla="*/ 1986297 h 2496170"/>
                    <a:gd name="connsiteX147-4221" fmla="*/ 190376 w 2237013"/>
                    <a:gd name="connsiteY147-4222" fmla="*/ 1944159 h 2496170"/>
                    <a:gd name="connsiteX148-4223" fmla="*/ 190376 w 2237013"/>
                    <a:gd name="connsiteY148-4224" fmla="*/ 1893593 h 2496170"/>
                    <a:gd name="connsiteX149-4225" fmla="*/ 114527 w 2237013"/>
                    <a:gd name="connsiteY149-4226" fmla="*/ 1889379 h 2496170"/>
                    <a:gd name="connsiteX150-4227" fmla="*/ 38678 w 2237013"/>
                    <a:gd name="connsiteY150-4228" fmla="*/ 1897807 h 2496170"/>
                    <a:gd name="connsiteX151-4229" fmla="*/ 754 w 2237013"/>
                    <a:gd name="connsiteY151-4230" fmla="*/ 1902021 h 2496170"/>
                    <a:gd name="connsiteX152-4231" fmla="*/ 13395 w 2237013"/>
                    <a:gd name="connsiteY152-4232" fmla="*/ 1847241 h 2496170"/>
                    <a:gd name="connsiteX153-4233" fmla="*/ 13395 w 2237013"/>
                    <a:gd name="connsiteY153-4234" fmla="*/ 1809317 h 2496170"/>
                    <a:gd name="connsiteX154-4235" fmla="*/ 754 w 2237013"/>
                    <a:gd name="connsiteY154-4236" fmla="*/ 1779820 h 2496170"/>
                    <a:gd name="connsiteX155-4237" fmla="*/ 21823 w 2237013"/>
                    <a:gd name="connsiteY155-4238" fmla="*/ 1733468 h 2496170"/>
                    <a:gd name="connsiteX156-4239" fmla="*/ 30250 w 2237013"/>
                    <a:gd name="connsiteY156-4240" fmla="*/ 1716613 h 2496170"/>
                    <a:gd name="connsiteX157-4241" fmla="*/ 42892 w 2237013"/>
                    <a:gd name="connsiteY157-4242" fmla="*/ 1661833 h 2496170"/>
                    <a:gd name="connsiteX158-4243" fmla="*/ 80816 w 2237013"/>
                    <a:gd name="connsiteY158-4244" fmla="*/ 1640764 h 2496170"/>
                    <a:gd name="connsiteX159-4245" fmla="*/ 122955 w 2237013"/>
                    <a:gd name="connsiteY159-4246" fmla="*/ 1619695 h 2496170"/>
                    <a:gd name="connsiteX160-4247" fmla="*/ 139810 w 2237013"/>
                    <a:gd name="connsiteY160-4248" fmla="*/ 1573343 h 2496170"/>
                    <a:gd name="connsiteX161-4249" fmla="*/ 160879 w 2237013"/>
                    <a:gd name="connsiteY161-4250" fmla="*/ 1581770 h 2496170"/>
                    <a:gd name="connsiteX162-4251" fmla="*/ 181948 w 2237013"/>
                    <a:gd name="connsiteY162-4252" fmla="*/ 1569129 h 2496170"/>
                    <a:gd name="connsiteX163-4253" fmla="*/ 215659 w 2237013"/>
                    <a:gd name="connsiteY163-4254" fmla="*/ 1535418 h 2496170"/>
                    <a:gd name="connsiteX164-4255" fmla="*/ 232514 w 2237013"/>
                    <a:gd name="connsiteY164-4256" fmla="*/ 1543846 h 2496170"/>
                    <a:gd name="connsiteX165-4257" fmla="*/ 215659 w 2237013"/>
                    <a:gd name="connsiteY165-4258" fmla="*/ 1501708 h 2496170"/>
                    <a:gd name="connsiteX166-4259" fmla="*/ 245156 w 2237013"/>
                    <a:gd name="connsiteY166-4260" fmla="*/ 1476425 h 2496170"/>
                    <a:gd name="connsiteX167-4261" fmla="*/ 257797 w 2237013"/>
                    <a:gd name="connsiteY167-4262" fmla="*/ 1404790 h 2496170"/>
                    <a:gd name="connsiteX168-4263" fmla="*/ 262011 w 2237013"/>
                    <a:gd name="connsiteY168-4264" fmla="*/ 1324727 h 2496170"/>
                    <a:gd name="connsiteX169-4265" fmla="*/ 266225 w 2237013"/>
                    <a:gd name="connsiteY169-4266" fmla="*/ 1240450 h 2496170"/>
                    <a:gd name="connsiteX170-4267" fmla="*/ 253583 w 2237013"/>
                    <a:gd name="connsiteY170-4268" fmla="*/ 1223595 h 2496170"/>
                    <a:gd name="connsiteX171-4269" fmla="*/ 203017 w 2237013"/>
                    <a:gd name="connsiteY171-4270" fmla="*/ 1227809 h 2496170"/>
                    <a:gd name="connsiteX172-4271" fmla="*/ 194590 w 2237013"/>
                    <a:gd name="connsiteY172-4272" fmla="*/ 1164602 h 2496170"/>
                    <a:gd name="connsiteX173-4273" fmla="*/ 169307 w 2237013"/>
                    <a:gd name="connsiteY173-4274" fmla="*/ 1109822 h 2496170"/>
                    <a:gd name="connsiteX0-4275" fmla="*/ 169307 w 2237013"/>
                    <a:gd name="connsiteY0-4276" fmla="*/ 1109822 h 2496170"/>
                    <a:gd name="connsiteX1-4277" fmla="*/ 207231 w 2237013"/>
                    <a:gd name="connsiteY1-4278" fmla="*/ 1071897 h 2496170"/>
                    <a:gd name="connsiteX2-4279" fmla="*/ 240942 w 2237013"/>
                    <a:gd name="connsiteY2-4280" fmla="*/ 1101394 h 2496170"/>
                    <a:gd name="connsiteX3-4281" fmla="*/ 278866 w 2237013"/>
                    <a:gd name="connsiteY3-4282" fmla="*/ 1105608 h 2496170"/>
                    <a:gd name="connsiteX4-4283" fmla="*/ 295721 w 2237013"/>
                    <a:gd name="connsiteY4-4284" fmla="*/ 1000262 h 2496170"/>
                    <a:gd name="connsiteX5-4285" fmla="*/ 304149 w 2237013"/>
                    <a:gd name="connsiteY5-4286" fmla="*/ 958124 h 2496170"/>
                    <a:gd name="connsiteX6-4287" fmla="*/ 337860 w 2237013"/>
                    <a:gd name="connsiteY6-4288" fmla="*/ 983407 h 2496170"/>
                    <a:gd name="connsiteX7-4289" fmla="*/ 358929 w 2237013"/>
                    <a:gd name="connsiteY7-4290" fmla="*/ 911772 h 2496170"/>
                    <a:gd name="connsiteX8-4291" fmla="*/ 392639 w 2237013"/>
                    <a:gd name="connsiteY8-4292" fmla="*/ 760074 h 2496170"/>
                    <a:gd name="connsiteX9-4293" fmla="*/ 354715 w 2237013"/>
                    <a:gd name="connsiteY9-4294" fmla="*/ 562025 h 2496170"/>
                    <a:gd name="connsiteX10-4295" fmla="*/ 358929 w 2237013"/>
                    <a:gd name="connsiteY10-4296" fmla="*/ 494603 h 2496170"/>
                    <a:gd name="connsiteX11-4297" fmla="*/ 295721 w 2237013"/>
                    <a:gd name="connsiteY11-4298" fmla="*/ 376616 h 2496170"/>
                    <a:gd name="connsiteX12-4299" fmla="*/ 240942 w 2237013"/>
                    <a:gd name="connsiteY12-4300" fmla="*/ 292340 h 2496170"/>
                    <a:gd name="connsiteX13-4301" fmla="*/ 173520 w 2237013"/>
                    <a:gd name="connsiteY13-4302" fmla="*/ 212277 h 2496170"/>
                    <a:gd name="connsiteX14-4303" fmla="*/ 224086 w 2237013"/>
                    <a:gd name="connsiteY14-4304" fmla="*/ 128001 h 2496170"/>
                    <a:gd name="connsiteX15-4305" fmla="*/ 240942 w 2237013"/>
                    <a:gd name="connsiteY15-4306" fmla="*/ 69007 h 2496170"/>
                    <a:gd name="connsiteX16-4307" fmla="*/ 219873 w 2237013"/>
                    <a:gd name="connsiteY16-4308" fmla="*/ 10014 h 2496170"/>
                    <a:gd name="connsiteX17-4309" fmla="*/ 337860 w 2237013"/>
                    <a:gd name="connsiteY17-4310" fmla="*/ 5800 h 2496170"/>
                    <a:gd name="connsiteX18-4311" fmla="*/ 405281 w 2237013"/>
                    <a:gd name="connsiteY18-4312" fmla="*/ 69007 h 2496170"/>
                    <a:gd name="connsiteX19-4313" fmla="*/ 455847 w 2237013"/>
                    <a:gd name="connsiteY19-4314" fmla="*/ 174353 h 2496170"/>
                    <a:gd name="connsiteX20-4315" fmla="*/ 590689 w 2237013"/>
                    <a:gd name="connsiteY20-4316" fmla="*/ 237560 h 2496170"/>
                    <a:gd name="connsiteX21-4317" fmla="*/ 674966 w 2237013"/>
                    <a:gd name="connsiteY21-4318" fmla="*/ 271271 h 2496170"/>
                    <a:gd name="connsiteX22-4319" fmla="*/ 691821 w 2237013"/>
                    <a:gd name="connsiteY22-4320" fmla="*/ 300767 h 2496170"/>
                    <a:gd name="connsiteX23-4321" fmla="*/ 746601 w 2237013"/>
                    <a:gd name="connsiteY23-4322" fmla="*/ 283912 h 2496170"/>
                    <a:gd name="connsiteX24-4323" fmla="*/ 763456 w 2237013"/>
                    <a:gd name="connsiteY24-4324" fmla="*/ 237560 h 2496170"/>
                    <a:gd name="connsiteX25-4325" fmla="*/ 771884 w 2237013"/>
                    <a:gd name="connsiteY25-4326" fmla="*/ 212277 h 2496170"/>
                    <a:gd name="connsiteX26-4327" fmla="*/ 856160 w 2237013"/>
                    <a:gd name="connsiteY26-4328" fmla="*/ 191208 h 2496170"/>
                    <a:gd name="connsiteX27-4329" fmla="*/ 885657 w 2237013"/>
                    <a:gd name="connsiteY27-4330" fmla="*/ 140642 h 2496170"/>
                    <a:gd name="connsiteX28-4331" fmla="*/ 898298 w 2237013"/>
                    <a:gd name="connsiteY28-4332" fmla="*/ 182780 h 2496170"/>
                    <a:gd name="connsiteX29-4333" fmla="*/ 919368 w 2237013"/>
                    <a:gd name="connsiteY29-4334" fmla="*/ 203849 h 2496170"/>
                    <a:gd name="connsiteX30-4335" fmla="*/ 982575 w 2237013"/>
                    <a:gd name="connsiteY30-4336" fmla="*/ 161711 h 2496170"/>
                    <a:gd name="connsiteX31-4337" fmla="*/ 991003 w 2237013"/>
                    <a:gd name="connsiteY31-4338" fmla="*/ 115359 h 2496170"/>
                    <a:gd name="connsiteX32-4339" fmla="*/ 1003644 w 2237013"/>
                    <a:gd name="connsiteY32-4340" fmla="*/ 69007 h 2496170"/>
                    <a:gd name="connsiteX33-4341" fmla="*/ 1028927 w 2237013"/>
                    <a:gd name="connsiteY33-4342" fmla="*/ 39510 h 2496170"/>
                    <a:gd name="connsiteX34-4343" fmla="*/ 1083707 w 2237013"/>
                    <a:gd name="connsiteY34-4344" fmla="*/ 22655 h 2496170"/>
                    <a:gd name="connsiteX35-4345" fmla="*/ 1092134 w 2237013"/>
                    <a:gd name="connsiteY35-4346" fmla="*/ 22655 h 2496170"/>
                    <a:gd name="connsiteX36-4347" fmla="*/ 1134273 w 2237013"/>
                    <a:gd name="connsiteY36-4348" fmla="*/ 94290 h 2496170"/>
                    <a:gd name="connsiteX37-4349" fmla="*/ 1226977 w 2237013"/>
                    <a:gd name="connsiteY37-4350" fmla="*/ 128001 h 2496170"/>
                    <a:gd name="connsiteX38-4351" fmla="*/ 1294398 w 2237013"/>
                    <a:gd name="connsiteY38-4352" fmla="*/ 161711 h 2496170"/>
                    <a:gd name="connsiteX39-4353" fmla="*/ 1290184 w 2237013"/>
                    <a:gd name="connsiteY39-4354" fmla="*/ 262843 h 2496170"/>
                    <a:gd name="connsiteX40-4355" fmla="*/ 1311253 w 2237013"/>
                    <a:gd name="connsiteY40-4356" fmla="*/ 317623 h 2496170"/>
                    <a:gd name="connsiteX41-4357" fmla="*/ 1441882 w 2237013"/>
                    <a:gd name="connsiteY41-4358" fmla="*/ 355547 h 2496170"/>
                    <a:gd name="connsiteX42-4359" fmla="*/ 1505089 w 2237013"/>
                    <a:gd name="connsiteY42-4360" fmla="*/ 304981 h 2496170"/>
                    <a:gd name="connsiteX43-4361" fmla="*/ 1593579 w 2237013"/>
                    <a:gd name="connsiteY43-4362" fmla="*/ 347120 h 2496170"/>
                    <a:gd name="connsiteX44-4363" fmla="*/ 1698925 w 2237013"/>
                    <a:gd name="connsiteY44-4364" fmla="*/ 363975 h 2496170"/>
                    <a:gd name="connsiteX45-4365" fmla="*/ 1757919 w 2237013"/>
                    <a:gd name="connsiteY45-4366" fmla="*/ 385044 h 2496170"/>
                    <a:gd name="connsiteX46-4367" fmla="*/ 1816912 w 2237013"/>
                    <a:gd name="connsiteY46-4368" fmla="*/ 427182 h 2496170"/>
                    <a:gd name="connsiteX47-4369" fmla="*/ 1896975 w 2237013"/>
                    <a:gd name="connsiteY47-4370" fmla="*/ 465107 h 2496170"/>
                    <a:gd name="connsiteX48-4371" fmla="*/ 1951755 w 2237013"/>
                    <a:gd name="connsiteY48-4372" fmla="*/ 444038 h 2496170"/>
                    <a:gd name="connsiteX49-4373" fmla="*/ 2095025 w 2237013"/>
                    <a:gd name="connsiteY49-4374" fmla="*/ 553597 h 2496170"/>
                    <a:gd name="connsiteX50-4375" fmla="*/ 2158232 w 2237013"/>
                    <a:gd name="connsiteY50-4376" fmla="*/ 591521 h 2496170"/>
                    <a:gd name="connsiteX51-4377" fmla="*/ 2234081 w 2237013"/>
                    <a:gd name="connsiteY51-4378" fmla="*/ 612591 h 2496170"/>
                    <a:gd name="connsiteX52-4379" fmla="*/ 2221439 w 2237013"/>
                    <a:gd name="connsiteY52-4380" fmla="*/ 688439 h 2496170"/>
                    <a:gd name="connsiteX53-4381" fmla="*/ 2221439 w 2237013"/>
                    <a:gd name="connsiteY53-4382" fmla="*/ 709508 h 2496170"/>
                    <a:gd name="connsiteX54-4383" fmla="*/ 2166660 w 2237013"/>
                    <a:gd name="connsiteY54-4384" fmla="*/ 717936 h 2496170"/>
                    <a:gd name="connsiteX55-4385" fmla="*/ 2099238 w 2237013"/>
                    <a:gd name="connsiteY55-4386" fmla="*/ 760074 h 2496170"/>
                    <a:gd name="connsiteX56-4387" fmla="*/ 2010748 w 2237013"/>
                    <a:gd name="connsiteY56-4388" fmla="*/ 764288 h 2496170"/>
                    <a:gd name="connsiteX57-4389" fmla="*/ 1939113 w 2237013"/>
                    <a:gd name="connsiteY57-4390" fmla="*/ 785357 h 2496170"/>
                    <a:gd name="connsiteX58-4391" fmla="*/ 1955968 w 2237013"/>
                    <a:gd name="connsiteY58-4392" fmla="*/ 873848 h 2496170"/>
                    <a:gd name="connsiteX59-4393" fmla="*/ 1977038 w 2237013"/>
                    <a:gd name="connsiteY59-4394" fmla="*/ 937055 h 2496170"/>
                    <a:gd name="connsiteX60-4395" fmla="*/ 2040245 w 2237013"/>
                    <a:gd name="connsiteY60-4396" fmla="*/ 1012904 h 2496170"/>
                    <a:gd name="connsiteX61-4397" fmla="*/ 2065528 w 2237013"/>
                    <a:gd name="connsiteY61-4398" fmla="*/ 1076111 h 2496170"/>
                    <a:gd name="connsiteX62-4399" fmla="*/ 2065528 w 2237013"/>
                    <a:gd name="connsiteY62-4400" fmla="*/ 1135105 h 2496170"/>
                    <a:gd name="connsiteX63-4401" fmla="*/ 2052886 w 2237013"/>
                    <a:gd name="connsiteY63-4402" fmla="*/ 1198312 h 2496170"/>
                    <a:gd name="connsiteX64-4403" fmla="*/ 2027603 w 2237013"/>
                    <a:gd name="connsiteY64-4404" fmla="*/ 1215167 h 2496170"/>
                    <a:gd name="connsiteX65-4405" fmla="*/ 1993893 w 2237013"/>
                    <a:gd name="connsiteY65-4406" fmla="*/ 1219381 h 2496170"/>
                    <a:gd name="connsiteX66-4407" fmla="*/ 1951755 w 2237013"/>
                    <a:gd name="connsiteY66-4408" fmla="*/ 1160388 h 2496170"/>
                    <a:gd name="connsiteX67-4409" fmla="*/ 1909616 w 2237013"/>
                    <a:gd name="connsiteY67-4410" fmla="*/ 1080325 h 2496170"/>
                    <a:gd name="connsiteX68-4411" fmla="*/ 1859050 w 2237013"/>
                    <a:gd name="connsiteY68-4412" fmla="*/ 1067684 h 2496170"/>
                    <a:gd name="connsiteX69-4413" fmla="*/ 1837981 w 2237013"/>
                    <a:gd name="connsiteY69-4414" fmla="*/ 1063470 h 2496170"/>
                    <a:gd name="connsiteX70-4415" fmla="*/ 1800057 w 2237013"/>
                    <a:gd name="connsiteY70-4416" fmla="*/ 1029759 h 2496170"/>
                    <a:gd name="connsiteX71-4417" fmla="*/ 1770560 w 2237013"/>
                    <a:gd name="connsiteY71-4418" fmla="*/ 1046614 h 2496170"/>
                    <a:gd name="connsiteX72-4419" fmla="*/ 1724208 w 2237013"/>
                    <a:gd name="connsiteY72-4420" fmla="*/ 1088753 h 2496170"/>
                    <a:gd name="connsiteX73-4421" fmla="*/ 1656787 w 2237013"/>
                    <a:gd name="connsiteY73-4422" fmla="*/ 1139319 h 2496170"/>
                    <a:gd name="connsiteX74-4423" fmla="*/ 1623076 w 2237013"/>
                    <a:gd name="connsiteY74-4424" fmla="*/ 1101394 h 2496170"/>
                    <a:gd name="connsiteX75-4425" fmla="*/ 1606221 w 2237013"/>
                    <a:gd name="connsiteY75-4426" fmla="*/ 1160388 h 2496170"/>
                    <a:gd name="connsiteX76-4427" fmla="*/ 1547227 w 2237013"/>
                    <a:gd name="connsiteY76-4428" fmla="*/ 1126677 h 2496170"/>
                    <a:gd name="connsiteX77-4429" fmla="*/ 1509303 w 2237013"/>
                    <a:gd name="connsiteY77-4430" fmla="*/ 1130891 h 2496170"/>
                    <a:gd name="connsiteX78-4431" fmla="*/ 1488234 w 2237013"/>
                    <a:gd name="connsiteY78-4432" fmla="*/ 1164602 h 2496170"/>
                    <a:gd name="connsiteX79-4433" fmla="*/ 1513517 w 2237013"/>
                    <a:gd name="connsiteY79-4434" fmla="*/ 1215167 h 2496170"/>
                    <a:gd name="connsiteX80-4435" fmla="*/ 1564083 w 2237013"/>
                    <a:gd name="connsiteY80-4436" fmla="*/ 1223595 h 2496170"/>
                    <a:gd name="connsiteX81-4437" fmla="*/ 1572510 w 2237013"/>
                    <a:gd name="connsiteY81-4438" fmla="*/ 1282589 h 2496170"/>
                    <a:gd name="connsiteX82-4439" fmla="*/ 1551441 w 2237013"/>
                    <a:gd name="connsiteY82-4440" fmla="*/ 1286802 h 2496170"/>
                    <a:gd name="connsiteX83-4441" fmla="*/ 1441882 w 2237013"/>
                    <a:gd name="connsiteY83-4442" fmla="*/ 1299444 h 2496170"/>
                    <a:gd name="connsiteX84-4443" fmla="*/ 1408171 w 2237013"/>
                    <a:gd name="connsiteY84-4444" fmla="*/ 1307872 h 2496170"/>
                    <a:gd name="connsiteX85-4445" fmla="*/ 1134273 w 2237013"/>
                    <a:gd name="connsiteY85-4446" fmla="*/ 1484852 h 2496170"/>
                    <a:gd name="connsiteX86-4447" fmla="*/ 1167983 w 2237013"/>
                    <a:gd name="connsiteY86-4448" fmla="*/ 1505921 h 2496170"/>
                    <a:gd name="connsiteX87-4449" fmla="*/ 1239618 w 2237013"/>
                    <a:gd name="connsiteY87-4450" fmla="*/ 1497494 h 2496170"/>
                    <a:gd name="connsiteX88-4451" fmla="*/ 1277543 w 2237013"/>
                    <a:gd name="connsiteY88-4452" fmla="*/ 1518563 h 2496170"/>
                    <a:gd name="connsiteX89-4453" fmla="*/ 1673560 w 2237013"/>
                    <a:gd name="connsiteY89-4454" fmla="*/ 1665290 h 2496170"/>
                    <a:gd name="connsiteX90-4455" fmla="*/ 1487570 w 2237013"/>
                    <a:gd name="connsiteY90-4456" fmla="*/ 1863317 h 2496170"/>
                    <a:gd name="connsiteX91-4457" fmla="*/ 1428888 w 2237013"/>
                    <a:gd name="connsiteY91-4458" fmla="*/ 1828894 h 2496170"/>
                    <a:gd name="connsiteX92-4459" fmla="*/ 1314287 w 2237013"/>
                    <a:gd name="connsiteY92-4460" fmla="*/ 1805640 h 2496170"/>
                    <a:gd name="connsiteX93-4461" fmla="*/ 1252707 w 2237013"/>
                    <a:gd name="connsiteY93-4462" fmla="*/ 1855740 h 2496170"/>
                    <a:gd name="connsiteX94-4463" fmla="*/ 1239618 w 2237013"/>
                    <a:gd name="connsiteY94-4464" fmla="*/ 1889379 h 2496170"/>
                    <a:gd name="connsiteX95-4465" fmla="*/ 1294398 w 2237013"/>
                    <a:gd name="connsiteY95-4466" fmla="*/ 1906235 h 2496170"/>
                    <a:gd name="connsiteX96-4467" fmla="*/ 1344964 w 2237013"/>
                    <a:gd name="connsiteY96-4468" fmla="*/ 1956801 h 2496170"/>
                    <a:gd name="connsiteX97-4469" fmla="*/ 1366033 w 2237013"/>
                    <a:gd name="connsiteY97-4470" fmla="*/ 1986297 h 2496170"/>
                    <a:gd name="connsiteX98-4471" fmla="*/ 1450309 w 2237013"/>
                    <a:gd name="connsiteY98-4472" fmla="*/ 1994725 h 2496170"/>
                    <a:gd name="connsiteX99-4473" fmla="*/ 1492448 w 2237013"/>
                    <a:gd name="connsiteY99-4474" fmla="*/ 1982084 h 2496170"/>
                    <a:gd name="connsiteX100-4475" fmla="*/ 1517731 w 2237013"/>
                    <a:gd name="connsiteY100-4476" fmla="*/ 2036863 h 2496170"/>
                    <a:gd name="connsiteX101-4477" fmla="*/ 1509303 w 2237013"/>
                    <a:gd name="connsiteY101-4478" fmla="*/ 2079002 h 2496170"/>
                    <a:gd name="connsiteX102-4479" fmla="*/ 1437668 w 2237013"/>
                    <a:gd name="connsiteY102-4480" fmla="*/ 2116926 h 2496170"/>
                    <a:gd name="connsiteX103-4481" fmla="*/ 1387102 w 2237013"/>
                    <a:gd name="connsiteY103-4482" fmla="*/ 2150637 h 2496170"/>
                    <a:gd name="connsiteX104-4483" fmla="*/ 1370247 w 2237013"/>
                    <a:gd name="connsiteY104-4484" fmla="*/ 2137995 h 2496170"/>
                    <a:gd name="connsiteX105-4485" fmla="*/ 1307039 w 2237013"/>
                    <a:gd name="connsiteY105-4486" fmla="*/ 2146423 h 2496170"/>
                    <a:gd name="connsiteX106-4487" fmla="*/ 1281756 w 2237013"/>
                    <a:gd name="connsiteY106-4488" fmla="*/ 2175920 h 2496170"/>
                    <a:gd name="connsiteX107-4489" fmla="*/ 1248046 w 2237013"/>
                    <a:gd name="connsiteY107-4490" fmla="*/ 2222272 h 2496170"/>
                    <a:gd name="connsiteX108-4491" fmla="*/ 1193266 w 2237013"/>
                    <a:gd name="connsiteY108-4492" fmla="*/ 2234913 h 2496170"/>
                    <a:gd name="connsiteX109-4493" fmla="*/ 1151128 w 2237013"/>
                    <a:gd name="connsiteY109-4494" fmla="*/ 2218058 h 2496170"/>
                    <a:gd name="connsiteX110-4495" fmla="*/ 1125845 w 2237013"/>
                    <a:gd name="connsiteY110-4496" fmla="*/ 2247555 h 2496170"/>
                    <a:gd name="connsiteX111-4497" fmla="*/ 1117417 w 2237013"/>
                    <a:gd name="connsiteY111-4498" fmla="*/ 2277051 h 2496170"/>
                    <a:gd name="connsiteX112-4499" fmla="*/ 1049996 w 2237013"/>
                    <a:gd name="connsiteY112-4500" fmla="*/ 2213844 h 2496170"/>
                    <a:gd name="connsiteX113-4501" fmla="*/ 1028927 w 2237013"/>
                    <a:gd name="connsiteY113-4502" fmla="*/ 2255982 h 2496170"/>
                    <a:gd name="connsiteX114-4503" fmla="*/ 995216 w 2237013"/>
                    <a:gd name="connsiteY114-4504" fmla="*/ 2222272 h 2496170"/>
                    <a:gd name="connsiteX115-4505" fmla="*/ 932009 w 2237013"/>
                    <a:gd name="connsiteY115-4506" fmla="*/ 2272838 h 2496170"/>
                    <a:gd name="connsiteX116-4507" fmla="*/ 889871 w 2237013"/>
                    <a:gd name="connsiteY116-4508" fmla="*/ 2239127 h 2496170"/>
                    <a:gd name="connsiteX117-4509" fmla="*/ 843519 w 2237013"/>
                    <a:gd name="connsiteY117-4510" fmla="*/ 2222272 h 2496170"/>
                    <a:gd name="connsiteX118-4511" fmla="*/ 784525 w 2237013"/>
                    <a:gd name="connsiteY118-4512" fmla="*/ 2268624 h 2496170"/>
                    <a:gd name="connsiteX119-4513" fmla="*/ 717104 w 2237013"/>
                    <a:gd name="connsiteY119-4514" fmla="*/ 2255982 h 2496170"/>
                    <a:gd name="connsiteX120-4515" fmla="*/ 704462 w 2237013"/>
                    <a:gd name="connsiteY120-4516" fmla="*/ 2243341 h 2496170"/>
                    <a:gd name="connsiteX121-4517" fmla="*/ 679179 w 2237013"/>
                    <a:gd name="connsiteY121-4518" fmla="*/ 2302334 h 2496170"/>
                    <a:gd name="connsiteX122-4519" fmla="*/ 700249 w 2237013"/>
                    <a:gd name="connsiteY122-4520" fmla="*/ 2361328 h 2496170"/>
                    <a:gd name="connsiteX123-4521" fmla="*/ 717104 w 2237013"/>
                    <a:gd name="connsiteY123-4522" fmla="*/ 2403466 h 2496170"/>
                    <a:gd name="connsiteX124-4523" fmla="*/ 700249 w 2237013"/>
                    <a:gd name="connsiteY124-4524" fmla="*/ 2432963 h 2496170"/>
                    <a:gd name="connsiteX125-4525" fmla="*/ 712890 w 2237013"/>
                    <a:gd name="connsiteY125-4526" fmla="*/ 2470887 h 2496170"/>
                    <a:gd name="connsiteX126-4527" fmla="*/ 687607 w 2237013"/>
                    <a:gd name="connsiteY126-4528" fmla="*/ 2496170 h 2496170"/>
                    <a:gd name="connsiteX127-4529" fmla="*/ 649683 w 2237013"/>
                    <a:gd name="connsiteY127-4530" fmla="*/ 2470887 h 2496170"/>
                    <a:gd name="connsiteX128-4531" fmla="*/ 586475 w 2237013"/>
                    <a:gd name="connsiteY128-4532" fmla="*/ 2466673 h 2496170"/>
                    <a:gd name="connsiteX129-4533" fmla="*/ 582262 w 2237013"/>
                    <a:gd name="connsiteY129-4534" fmla="*/ 2386611 h 2496170"/>
                    <a:gd name="connsiteX130-4535" fmla="*/ 535909 w 2237013"/>
                    <a:gd name="connsiteY130-4536" fmla="*/ 2390825 h 2496170"/>
                    <a:gd name="connsiteX131-4537" fmla="*/ 468488 w 2237013"/>
                    <a:gd name="connsiteY131-4538" fmla="*/ 2411894 h 2496170"/>
                    <a:gd name="connsiteX132-4539" fmla="*/ 409495 w 2237013"/>
                    <a:gd name="connsiteY132-4540" fmla="*/ 2411894 h 2496170"/>
                    <a:gd name="connsiteX133-4541" fmla="*/ 375784 w 2237013"/>
                    <a:gd name="connsiteY133-4542" fmla="*/ 2378183 h 2496170"/>
                    <a:gd name="connsiteX134-4543" fmla="*/ 367356 w 2237013"/>
                    <a:gd name="connsiteY134-4544" fmla="*/ 2327617 h 2496170"/>
                    <a:gd name="connsiteX135-4545" fmla="*/ 367356 w 2237013"/>
                    <a:gd name="connsiteY135-4546" fmla="*/ 2298120 h 2496170"/>
                    <a:gd name="connsiteX136-4547" fmla="*/ 329432 w 2237013"/>
                    <a:gd name="connsiteY136-4548" fmla="*/ 2281265 h 2496170"/>
                    <a:gd name="connsiteX137-4549" fmla="*/ 270438 w 2237013"/>
                    <a:gd name="connsiteY137-4550" fmla="*/ 2277051 h 2496170"/>
                    <a:gd name="connsiteX138-4551" fmla="*/ 245156 w 2237013"/>
                    <a:gd name="connsiteY138-4552" fmla="*/ 2264410 h 2496170"/>
                    <a:gd name="connsiteX139-4553" fmla="*/ 228300 w 2237013"/>
                    <a:gd name="connsiteY139-4554" fmla="*/ 2251768 h 2496170"/>
                    <a:gd name="connsiteX140-4555" fmla="*/ 278866 w 2237013"/>
                    <a:gd name="connsiteY140-4556" fmla="*/ 2180133 h 2496170"/>
                    <a:gd name="connsiteX141-4557" fmla="*/ 274652 w 2237013"/>
                    <a:gd name="connsiteY141-4558" fmla="*/ 2142209 h 2496170"/>
                    <a:gd name="connsiteX142-4559" fmla="*/ 308363 w 2237013"/>
                    <a:gd name="connsiteY142-4560" fmla="*/ 2104285 h 2496170"/>
                    <a:gd name="connsiteX143-4561" fmla="*/ 262011 w 2237013"/>
                    <a:gd name="connsiteY143-4562" fmla="*/ 2091643 h 2496170"/>
                    <a:gd name="connsiteX144-4563" fmla="*/ 224086 w 2237013"/>
                    <a:gd name="connsiteY144-4564" fmla="*/ 2070574 h 2496170"/>
                    <a:gd name="connsiteX145-4565" fmla="*/ 203017 w 2237013"/>
                    <a:gd name="connsiteY145-4566" fmla="*/ 1986297 h 2496170"/>
                    <a:gd name="connsiteX146-4567" fmla="*/ 190376 w 2237013"/>
                    <a:gd name="connsiteY146-4568" fmla="*/ 1944159 h 2496170"/>
                    <a:gd name="connsiteX147-4569" fmla="*/ 190376 w 2237013"/>
                    <a:gd name="connsiteY147-4570" fmla="*/ 1893593 h 2496170"/>
                    <a:gd name="connsiteX148-4571" fmla="*/ 114527 w 2237013"/>
                    <a:gd name="connsiteY148-4572" fmla="*/ 1889379 h 2496170"/>
                    <a:gd name="connsiteX149-4573" fmla="*/ 38678 w 2237013"/>
                    <a:gd name="connsiteY149-4574" fmla="*/ 1897807 h 2496170"/>
                    <a:gd name="connsiteX150-4575" fmla="*/ 754 w 2237013"/>
                    <a:gd name="connsiteY150-4576" fmla="*/ 1902021 h 2496170"/>
                    <a:gd name="connsiteX151-4577" fmla="*/ 13395 w 2237013"/>
                    <a:gd name="connsiteY151-4578" fmla="*/ 1847241 h 2496170"/>
                    <a:gd name="connsiteX152-4579" fmla="*/ 13395 w 2237013"/>
                    <a:gd name="connsiteY152-4580" fmla="*/ 1809317 h 2496170"/>
                    <a:gd name="connsiteX153-4581" fmla="*/ 754 w 2237013"/>
                    <a:gd name="connsiteY153-4582" fmla="*/ 1779820 h 2496170"/>
                    <a:gd name="connsiteX154-4583" fmla="*/ 21823 w 2237013"/>
                    <a:gd name="connsiteY154-4584" fmla="*/ 1733468 h 2496170"/>
                    <a:gd name="connsiteX155-4585" fmla="*/ 30250 w 2237013"/>
                    <a:gd name="connsiteY155-4586" fmla="*/ 1716613 h 2496170"/>
                    <a:gd name="connsiteX156-4587" fmla="*/ 42892 w 2237013"/>
                    <a:gd name="connsiteY156-4588" fmla="*/ 1661833 h 2496170"/>
                    <a:gd name="connsiteX157-4589" fmla="*/ 80816 w 2237013"/>
                    <a:gd name="connsiteY157-4590" fmla="*/ 1640764 h 2496170"/>
                    <a:gd name="connsiteX158-4591" fmla="*/ 122955 w 2237013"/>
                    <a:gd name="connsiteY158-4592" fmla="*/ 1619695 h 2496170"/>
                    <a:gd name="connsiteX159-4593" fmla="*/ 139810 w 2237013"/>
                    <a:gd name="connsiteY159-4594" fmla="*/ 1573343 h 2496170"/>
                    <a:gd name="connsiteX160-4595" fmla="*/ 160879 w 2237013"/>
                    <a:gd name="connsiteY160-4596" fmla="*/ 1581770 h 2496170"/>
                    <a:gd name="connsiteX161-4597" fmla="*/ 181948 w 2237013"/>
                    <a:gd name="connsiteY161-4598" fmla="*/ 1569129 h 2496170"/>
                    <a:gd name="connsiteX162-4599" fmla="*/ 215659 w 2237013"/>
                    <a:gd name="connsiteY162-4600" fmla="*/ 1535418 h 2496170"/>
                    <a:gd name="connsiteX163-4601" fmla="*/ 232514 w 2237013"/>
                    <a:gd name="connsiteY163-4602" fmla="*/ 1543846 h 2496170"/>
                    <a:gd name="connsiteX164-4603" fmla="*/ 215659 w 2237013"/>
                    <a:gd name="connsiteY164-4604" fmla="*/ 1501708 h 2496170"/>
                    <a:gd name="connsiteX165-4605" fmla="*/ 245156 w 2237013"/>
                    <a:gd name="connsiteY165-4606" fmla="*/ 1476425 h 2496170"/>
                    <a:gd name="connsiteX166-4607" fmla="*/ 257797 w 2237013"/>
                    <a:gd name="connsiteY166-4608" fmla="*/ 1404790 h 2496170"/>
                    <a:gd name="connsiteX167-4609" fmla="*/ 262011 w 2237013"/>
                    <a:gd name="connsiteY167-4610" fmla="*/ 1324727 h 2496170"/>
                    <a:gd name="connsiteX168-4611" fmla="*/ 266225 w 2237013"/>
                    <a:gd name="connsiteY168-4612" fmla="*/ 1240450 h 2496170"/>
                    <a:gd name="connsiteX169-4613" fmla="*/ 253583 w 2237013"/>
                    <a:gd name="connsiteY169-4614" fmla="*/ 1223595 h 2496170"/>
                    <a:gd name="connsiteX170-4615" fmla="*/ 203017 w 2237013"/>
                    <a:gd name="connsiteY170-4616" fmla="*/ 1227809 h 2496170"/>
                    <a:gd name="connsiteX171-4617" fmla="*/ 194590 w 2237013"/>
                    <a:gd name="connsiteY171-4618" fmla="*/ 1164602 h 2496170"/>
                    <a:gd name="connsiteX172-4619" fmla="*/ 169307 w 2237013"/>
                    <a:gd name="connsiteY172-4620" fmla="*/ 1109822 h 2496170"/>
                    <a:gd name="connsiteX0-4621" fmla="*/ 169307 w 2237013"/>
                    <a:gd name="connsiteY0-4622" fmla="*/ 1109822 h 2496170"/>
                    <a:gd name="connsiteX1-4623" fmla="*/ 207231 w 2237013"/>
                    <a:gd name="connsiteY1-4624" fmla="*/ 1071897 h 2496170"/>
                    <a:gd name="connsiteX2-4625" fmla="*/ 240942 w 2237013"/>
                    <a:gd name="connsiteY2-4626" fmla="*/ 1101394 h 2496170"/>
                    <a:gd name="connsiteX3-4627" fmla="*/ 278866 w 2237013"/>
                    <a:gd name="connsiteY3-4628" fmla="*/ 1105608 h 2496170"/>
                    <a:gd name="connsiteX4-4629" fmla="*/ 295721 w 2237013"/>
                    <a:gd name="connsiteY4-4630" fmla="*/ 1000262 h 2496170"/>
                    <a:gd name="connsiteX5-4631" fmla="*/ 304149 w 2237013"/>
                    <a:gd name="connsiteY5-4632" fmla="*/ 958124 h 2496170"/>
                    <a:gd name="connsiteX6-4633" fmla="*/ 337860 w 2237013"/>
                    <a:gd name="connsiteY6-4634" fmla="*/ 983407 h 2496170"/>
                    <a:gd name="connsiteX7-4635" fmla="*/ 358929 w 2237013"/>
                    <a:gd name="connsiteY7-4636" fmla="*/ 911772 h 2496170"/>
                    <a:gd name="connsiteX8-4637" fmla="*/ 392639 w 2237013"/>
                    <a:gd name="connsiteY8-4638" fmla="*/ 760074 h 2496170"/>
                    <a:gd name="connsiteX9-4639" fmla="*/ 354715 w 2237013"/>
                    <a:gd name="connsiteY9-4640" fmla="*/ 562025 h 2496170"/>
                    <a:gd name="connsiteX10-4641" fmla="*/ 358929 w 2237013"/>
                    <a:gd name="connsiteY10-4642" fmla="*/ 494603 h 2496170"/>
                    <a:gd name="connsiteX11-4643" fmla="*/ 295721 w 2237013"/>
                    <a:gd name="connsiteY11-4644" fmla="*/ 376616 h 2496170"/>
                    <a:gd name="connsiteX12-4645" fmla="*/ 240942 w 2237013"/>
                    <a:gd name="connsiteY12-4646" fmla="*/ 292340 h 2496170"/>
                    <a:gd name="connsiteX13-4647" fmla="*/ 173520 w 2237013"/>
                    <a:gd name="connsiteY13-4648" fmla="*/ 212277 h 2496170"/>
                    <a:gd name="connsiteX14-4649" fmla="*/ 224086 w 2237013"/>
                    <a:gd name="connsiteY14-4650" fmla="*/ 128001 h 2496170"/>
                    <a:gd name="connsiteX15-4651" fmla="*/ 240942 w 2237013"/>
                    <a:gd name="connsiteY15-4652" fmla="*/ 69007 h 2496170"/>
                    <a:gd name="connsiteX16-4653" fmla="*/ 219873 w 2237013"/>
                    <a:gd name="connsiteY16-4654" fmla="*/ 10014 h 2496170"/>
                    <a:gd name="connsiteX17-4655" fmla="*/ 337860 w 2237013"/>
                    <a:gd name="connsiteY17-4656" fmla="*/ 5800 h 2496170"/>
                    <a:gd name="connsiteX18-4657" fmla="*/ 405281 w 2237013"/>
                    <a:gd name="connsiteY18-4658" fmla="*/ 69007 h 2496170"/>
                    <a:gd name="connsiteX19-4659" fmla="*/ 455847 w 2237013"/>
                    <a:gd name="connsiteY19-4660" fmla="*/ 174353 h 2496170"/>
                    <a:gd name="connsiteX20-4661" fmla="*/ 590689 w 2237013"/>
                    <a:gd name="connsiteY20-4662" fmla="*/ 237560 h 2496170"/>
                    <a:gd name="connsiteX21-4663" fmla="*/ 674966 w 2237013"/>
                    <a:gd name="connsiteY21-4664" fmla="*/ 271271 h 2496170"/>
                    <a:gd name="connsiteX22-4665" fmla="*/ 691821 w 2237013"/>
                    <a:gd name="connsiteY22-4666" fmla="*/ 300767 h 2496170"/>
                    <a:gd name="connsiteX23-4667" fmla="*/ 746601 w 2237013"/>
                    <a:gd name="connsiteY23-4668" fmla="*/ 283912 h 2496170"/>
                    <a:gd name="connsiteX24-4669" fmla="*/ 763456 w 2237013"/>
                    <a:gd name="connsiteY24-4670" fmla="*/ 237560 h 2496170"/>
                    <a:gd name="connsiteX25-4671" fmla="*/ 771884 w 2237013"/>
                    <a:gd name="connsiteY25-4672" fmla="*/ 212277 h 2496170"/>
                    <a:gd name="connsiteX26-4673" fmla="*/ 856160 w 2237013"/>
                    <a:gd name="connsiteY26-4674" fmla="*/ 191208 h 2496170"/>
                    <a:gd name="connsiteX27-4675" fmla="*/ 885657 w 2237013"/>
                    <a:gd name="connsiteY27-4676" fmla="*/ 140642 h 2496170"/>
                    <a:gd name="connsiteX28-4677" fmla="*/ 898298 w 2237013"/>
                    <a:gd name="connsiteY28-4678" fmla="*/ 182780 h 2496170"/>
                    <a:gd name="connsiteX29-4679" fmla="*/ 919368 w 2237013"/>
                    <a:gd name="connsiteY29-4680" fmla="*/ 203849 h 2496170"/>
                    <a:gd name="connsiteX30-4681" fmla="*/ 982575 w 2237013"/>
                    <a:gd name="connsiteY30-4682" fmla="*/ 161711 h 2496170"/>
                    <a:gd name="connsiteX31-4683" fmla="*/ 991003 w 2237013"/>
                    <a:gd name="connsiteY31-4684" fmla="*/ 115359 h 2496170"/>
                    <a:gd name="connsiteX32-4685" fmla="*/ 1003644 w 2237013"/>
                    <a:gd name="connsiteY32-4686" fmla="*/ 69007 h 2496170"/>
                    <a:gd name="connsiteX33-4687" fmla="*/ 1028927 w 2237013"/>
                    <a:gd name="connsiteY33-4688" fmla="*/ 39510 h 2496170"/>
                    <a:gd name="connsiteX34-4689" fmla="*/ 1083707 w 2237013"/>
                    <a:gd name="connsiteY34-4690" fmla="*/ 22655 h 2496170"/>
                    <a:gd name="connsiteX35-4691" fmla="*/ 1092134 w 2237013"/>
                    <a:gd name="connsiteY35-4692" fmla="*/ 22655 h 2496170"/>
                    <a:gd name="connsiteX36-4693" fmla="*/ 1134273 w 2237013"/>
                    <a:gd name="connsiteY36-4694" fmla="*/ 94290 h 2496170"/>
                    <a:gd name="connsiteX37-4695" fmla="*/ 1226977 w 2237013"/>
                    <a:gd name="connsiteY37-4696" fmla="*/ 128001 h 2496170"/>
                    <a:gd name="connsiteX38-4697" fmla="*/ 1294398 w 2237013"/>
                    <a:gd name="connsiteY38-4698" fmla="*/ 161711 h 2496170"/>
                    <a:gd name="connsiteX39-4699" fmla="*/ 1290184 w 2237013"/>
                    <a:gd name="connsiteY39-4700" fmla="*/ 262843 h 2496170"/>
                    <a:gd name="connsiteX40-4701" fmla="*/ 1311253 w 2237013"/>
                    <a:gd name="connsiteY40-4702" fmla="*/ 317623 h 2496170"/>
                    <a:gd name="connsiteX41-4703" fmla="*/ 1441882 w 2237013"/>
                    <a:gd name="connsiteY41-4704" fmla="*/ 355547 h 2496170"/>
                    <a:gd name="connsiteX42-4705" fmla="*/ 1505089 w 2237013"/>
                    <a:gd name="connsiteY42-4706" fmla="*/ 304981 h 2496170"/>
                    <a:gd name="connsiteX43-4707" fmla="*/ 1593579 w 2237013"/>
                    <a:gd name="connsiteY43-4708" fmla="*/ 347120 h 2496170"/>
                    <a:gd name="connsiteX44-4709" fmla="*/ 1698925 w 2237013"/>
                    <a:gd name="connsiteY44-4710" fmla="*/ 363975 h 2496170"/>
                    <a:gd name="connsiteX45-4711" fmla="*/ 1757919 w 2237013"/>
                    <a:gd name="connsiteY45-4712" fmla="*/ 385044 h 2496170"/>
                    <a:gd name="connsiteX46-4713" fmla="*/ 1816912 w 2237013"/>
                    <a:gd name="connsiteY46-4714" fmla="*/ 427182 h 2496170"/>
                    <a:gd name="connsiteX47-4715" fmla="*/ 1896975 w 2237013"/>
                    <a:gd name="connsiteY47-4716" fmla="*/ 465107 h 2496170"/>
                    <a:gd name="connsiteX48-4717" fmla="*/ 1951755 w 2237013"/>
                    <a:gd name="connsiteY48-4718" fmla="*/ 444038 h 2496170"/>
                    <a:gd name="connsiteX49-4719" fmla="*/ 2095025 w 2237013"/>
                    <a:gd name="connsiteY49-4720" fmla="*/ 553597 h 2496170"/>
                    <a:gd name="connsiteX50-4721" fmla="*/ 2158232 w 2237013"/>
                    <a:gd name="connsiteY50-4722" fmla="*/ 591521 h 2496170"/>
                    <a:gd name="connsiteX51-4723" fmla="*/ 2234081 w 2237013"/>
                    <a:gd name="connsiteY51-4724" fmla="*/ 612591 h 2496170"/>
                    <a:gd name="connsiteX52-4725" fmla="*/ 2221439 w 2237013"/>
                    <a:gd name="connsiteY52-4726" fmla="*/ 688439 h 2496170"/>
                    <a:gd name="connsiteX53-4727" fmla="*/ 2221439 w 2237013"/>
                    <a:gd name="connsiteY53-4728" fmla="*/ 709508 h 2496170"/>
                    <a:gd name="connsiteX54-4729" fmla="*/ 2166660 w 2237013"/>
                    <a:gd name="connsiteY54-4730" fmla="*/ 717936 h 2496170"/>
                    <a:gd name="connsiteX55-4731" fmla="*/ 2099238 w 2237013"/>
                    <a:gd name="connsiteY55-4732" fmla="*/ 760074 h 2496170"/>
                    <a:gd name="connsiteX56-4733" fmla="*/ 2010748 w 2237013"/>
                    <a:gd name="connsiteY56-4734" fmla="*/ 764288 h 2496170"/>
                    <a:gd name="connsiteX57-4735" fmla="*/ 1939113 w 2237013"/>
                    <a:gd name="connsiteY57-4736" fmla="*/ 785357 h 2496170"/>
                    <a:gd name="connsiteX58-4737" fmla="*/ 1955968 w 2237013"/>
                    <a:gd name="connsiteY58-4738" fmla="*/ 873848 h 2496170"/>
                    <a:gd name="connsiteX59-4739" fmla="*/ 1977038 w 2237013"/>
                    <a:gd name="connsiteY59-4740" fmla="*/ 937055 h 2496170"/>
                    <a:gd name="connsiteX60-4741" fmla="*/ 2040245 w 2237013"/>
                    <a:gd name="connsiteY60-4742" fmla="*/ 1012904 h 2496170"/>
                    <a:gd name="connsiteX61-4743" fmla="*/ 2065528 w 2237013"/>
                    <a:gd name="connsiteY61-4744" fmla="*/ 1076111 h 2496170"/>
                    <a:gd name="connsiteX62-4745" fmla="*/ 2065528 w 2237013"/>
                    <a:gd name="connsiteY62-4746" fmla="*/ 1135105 h 2496170"/>
                    <a:gd name="connsiteX63-4747" fmla="*/ 2052886 w 2237013"/>
                    <a:gd name="connsiteY63-4748" fmla="*/ 1198312 h 2496170"/>
                    <a:gd name="connsiteX64-4749" fmla="*/ 2027603 w 2237013"/>
                    <a:gd name="connsiteY64-4750" fmla="*/ 1215167 h 2496170"/>
                    <a:gd name="connsiteX65-4751" fmla="*/ 1993893 w 2237013"/>
                    <a:gd name="connsiteY65-4752" fmla="*/ 1219381 h 2496170"/>
                    <a:gd name="connsiteX66-4753" fmla="*/ 1951755 w 2237013"/>
                    <a:gd name="connsiteY66-4754" fmla="*/ 1160388 h 2496170"/>
                    <a:gd name="connsiteX67-4755" fmla="*/ 1909616 w 2237013"/>
                    <a:gd name="connsiteY67-4756" fmla="*/ 1080325 h 2496170"/>
                    <a:gd name="connsiteX68-4757" fmla="*/ 1859050 w 2237013"/>
                    <a:gd name="connsiteY68-4758" fmla="*/ 1067684 h 2496170"/>
                    <a:gd name="connsiteX69-4759" fmla="*/ 1837981 w 2237013"/>
                    <a:gd name="connsiteY69-4760" fmla="*/ 1063470 h 2496170"/>
                    <a:gd name="connsiteX70-4761" fmla="*/ 1800057 w 2237013"/>
                    <a:gd name="connsiteY70-4762" fmla="*/ 1029759 h 2496170"/>
                    <a:gd name="connsiteX71-4763" fmla="*/ 1770560 w 2237013"/>
                    <a:gd name="connsiteY71-4764" fmla="*/ 1046614 h 2496170"/>
                    <a:gd name="connsiteX72-4765" fmla="*/ 1724208 w 2237013"/>
                    <a:gd name="connsiteY72-4766" fmla="*/ 1088753 h 2496170"/>
                    <a:gd name="connsiteX73-4767" fmla="*/ 1656787 w 2237013"/>
                    <a:gd name="connsiteY73-4768" fmla="*/ 1139319 h 2496170"/>
                    <a:gd name="connsiteX74-4769" fmla="*/ 1623076 w 2237013"/>
                    <a:gd name="connsiteY74-4770" fmla="*/ 1101394 h 2496170"/>
                    <a:gd name="connsiteX75-4771" fmla="*/ 1606221 w 2237013"/>
                    <a:gd name="connsiteY75-4772" fmla="*/ 1160388 h 2496170"/>
                    <a:gd name="connsiteX76-4773" fmla="*/ 1547227 w 2237013"/>
                    <a:gd name="connsiteY76-4774" fmla="*/ 1126677 h 2496170"/>
                    <a:gd name="connsiteX77-4775" fmla="*/ 1509303 w 2237013"/>
                    <a:gd name="connsiteY77-4776" fmla="*/ 1130891 h 2496170"/>
                    <a:gd name="connsiteX78-4777" fmla="*/ 1488234 w 2237013"/>
                    <a:gd name="connsiteY78-4778" fmla="*/ 1164602 h 2496170"/>
                    <a:gd name="connsiteX79-4779" fmla="*/ 1513517 w 2237013"/>
                    <a:gd name="connsiteY79-4780" fmla="*/ 1215167 h 2496170"/>
                    <a:gd name="connsiteX80-4781" fmla="*/ 1564083 w 2237013"/>
                    <a:gd name="connsiteY80-4782" fmla="*/ 1223595 h 2496170"/>
                    <a:gd name="connsiteX81-4783" fmla="*/ 1572510 w 2237013"/>
                    <a:gd name="connsiteY81-4784" fmla="*/ 1282589 h 2496170"/>
                    <a:gd name="connsiteX82-4785" fmla="*/ 1551441 w 2237013"/>
                    <a:gd name="connsiteY82-4786" fmla="*/ 1286802 h 2496170"/>
                    <a:gd name="connsiteX83-4787" fmla="*/ 1441882 w 2237013"/>
                    <a:gd name="connsiteY83-4788" fmla="*/ 1299444 h 2496170"/>
                    <a:gd name="connsiteX84-4789" fmla="*/ 1408171 w 2237013"/>
                    <a:gd name="connsiteY84-4790" fmla="*/ 1307872 h 2496170"/>
                    <a:gd name="connsiteX85-4791" fmla="*/ 1167983 w 2237013"/>
                    <a:gd name="connsiteY85-4792" fmla="*/ 1505921 h 2496170"/>
                    <a:gd name="connsiteX86-4793" fmla="*/ 1239618 w 2237013"/>
                    <a:gd name="connsiteY86-4794" fmla="*/ 1497494 h 2496170"/>
                    <a:gd name="connsiteX87-4795" fmla="*/ 1277543 w 2237013"/>
                    <a:gd name="connsiteY87-4796" fmla="*/ 1518563 h 2496170"/>
                    <a:gd name="connsiteX88-4797" fmla="*/ 1673560 w 2237013"/>
                    <a:gd name="connsiteY88-4798" fmla="*/ 1665290 h 2496170"/>
                    <a:gd name="connsiteX89-4799" fmla="*/ 1487570 w 2237013"/>
                    <a:gd name="connsiteY89-4800" fmla="*/ 1863317 h 2496170"/>
                    <a:gd name="connsiteX90-4801" fmla="*/ 1428888 w 2237013"/>
                    <a:gd name="connsiteY90-4802" fmla="*/ 1828894 h 2496170"/>
                    <a:gd name="connsiteX91-4803" fmla="*/ 1314287 w 2237013"/>
                    <a:gd name="connsiteY91-4804" fmla="*/ 1805640 h 2496170"/>
                    <a:gd name="connsiteX92-4805" fmla="*/ 1252707 w 2237013"/>
                    <a:gd name="connsiteY92-4806" fmla="*/ 1855740 h 2496170"/>
                    <a:gd name="connsiteX93-4807" fmla="*/ 1239618 w 2237013"/>
                    <a:gd name="connsiteY93-4808" fmla="*/ 1889379 h 2496170"/>
                    <a:gd name="connsiteX94-4809" fmla="*/ 1294398 w 2237013"/>
                    <a:gd name="connsiteY94-4810" fmla="*/ 1906235 h 2496170"/>
                    <a:gd name="connsiteX95-4811" fmla="*/ 1344964 w 2237013"/>
                    <a:gd name="connsiteY95-4812" fmla="*/ 1956801 h 2496170"/>
                    <a:gd name="connsiteX96-4813" fmla="*/ 1366033 w 2237013"/>
                    <a:gd name="connsiteY96-4814" fmla="*/ 1986297 h 2496170"/>
                    <a:gd name="connsiteX97-4815" fmla="*/ 1450309 w 2237013"/>
                    <a:gd name="connsiteY97-4816" fmla="*/ 1994725 h 2496170"/>
                    <a:gd name="connsiteX98-4817" fmla="*/ 1492448 w 2237013"/>
                    <a:gd name="connsiteY98-4818" fmla="*/ 1982084 h 2496170"/>
                    <a:gd name="connsiteX99-4819" fmla="*/ 1517731 w 2237013"/>
                    <a:gd name="connsiteY99-4820" fmla="*/ 2036863 h 2496170"/>
                    <a:gd name="connsiteX100-4821" fmla="*/ 1509303 w 2237013"/>
                    <a:gd name="connsiteY100-4822" fmla="*/ 2079002 h 2496170"/>
                    <a:gd name="connsiteX101-4823" fmla="*/ 1437668 w 2237013"/>
                    <a:gd name="connsiteY101-4824" fmla="*/ 2116926 h 2496170"/>
                    <a:gd name="connsiteX102-4825" fmla="*/ 1387102 w 2237013"/>
                    <a:gd name="connsiteY102-4826" fmla="*/ 2150637 h 2496170"/>
                    <a:gd name="connsiteX103-4827" fmla="*/ 1370247 w 2237013"/>
                    <a:gd name="connsiteY103-4828" fmla="*/ 2137995 h 2496170"/>
                    <a:gd name="connsiteX104-4829" fmla="*/ 1307039 w 2237013"/>
                    <a:gd name="connsiteY104-4830" fmla="*/ 2146423 h 2496170"/>
                    <a:gd name="connsiteX105-4831" fmla="*/ 1281756 w 2237013"/>
                    <a:gd name="connsiteY105-4832" fmla="*/ 2175920 h 2496170"/>
                    <a:gd name="connsiteX106-4833" fmla="*/ 1248046 w 2237013"/>
                    <a:gd name="connsiteY106-4834" fmla="*/ 2222272 h 2496170"/>
                    <a:gd name="connsiteX107-4835" fmla="*/ 1193266 w 2237013"/>
                    <a:gd name="connsiteY107-4836" fmla="*/ 2234913 h 2496170"/>
                    <a:gd name="connsiteX108-4837" fmla="*/ 1151128 w 2237013"/>
                    <a:gd name="connsiteY108-4838" fmla="*/ 2218058 h 2496170"/>
                    <a:gd name="connsiteX109-4839" fmla="*/ 1125845 w 2237013"/>
                    <a:gd name="connsiteY109-4840" fmla="*/ 2247555 h 2496170"/>
                    <a:gd name="connsiteX110-4841" fmla="*/ 1117417 w 2237013"/>
                    <a:gd name="connsiteY110-4842" fmla="*/ 2277051 h 2496170"/>
                    <a:gd name="connsiteX111-4843" fmla="*/ 1049996 w 2237013"/>
                    <a:gd name="connsiteY111-4844" fmla="*/ 2213844 h 2496170"/>
                    <a:gd name="connsiteX112-4845" fmla="*/ 1028927 w 2237013"/>
                    <a:gd name="connsiteY112-4846" fmla="*/ 2255982 h 2496170"/>
                    <a:gd name="connsiteX113-4847" fmla="*/ 995216 w 2237013"/>
                    <a:gd name="connsiteY113-4848" fmla="*/ 2222272 h 2496170"/>
                    <a:gd name="connsiteX114-4849" fmla="*/ 932009 w 2237013"/>
                    <a:gd name="connsiteY114-4850" fmla="*/ 2272838 h 2496170"/>
                    <a:gd name="connsiteX115-4851" fmla="*/ 889871 w 2237013"/>
                    <a:gd name="connsiteY115-4852" fmla="*/ 2239127 h 2496170"/>
                    <a:gd name="connsiteX116-4853" fmla="*/ 843519 w 2237013"/>
                    <a:gd name="connsiteY116-4854" fmla="*/ 2222272 h 2496170"/>
                    <a:gd name="connsiteX117-4855" fmla="*/ 784525 w 2237013"/>
                    <a:gd name="connsiteY117-4856" fmla="*/ 2268624 h 2496170"/>
                    <a:gd name="connsiteX118-4857" fmla="*/ 717104 w 2237013"/>
                    <a:gd name="connsiteY118-4858" fmla="*/ 2255982 h 2496170"/>
                    <a:gd name="connsiteX119-4859" fmla="*/ 704462 w 2237013"/>
                    <a:gd name="connsiteY119-4860" fmla="*/ 2243341 h 2496170"/>
                    <a:gd name="connsiteX120-4861" fmla="*/ 679179 w 2237013"/>
                    <a:gd name="connsiteY120-4862" fmla="*/ 2302334 h 2496170"/>
                    <a:gd name="connsiteX121-4863" fmla="*/ 700249 w 2237013"/>
                    <a:gd name="connsiteY121-4864" fmla="*/ 2361328 h 2496170"/>
                    <a:gd name="connsiteX122-4865" fmla="*/ 717104 w 2237013"/>
                    <a:gd name="connsiteY122-4866" fmla="*/ 2403466 h 2496170"/>
                    <a:gd name="connsiteX123-4867" fmla="*/ 700249 w 2237013"/>
                    <a:gd name="connsiteY123-4868" fmla="*/ 2432963 h 2496170"/>
                    <a:gd name="connsiteX124-4869" fmla="*/ 712890 w 2237013"/>
                    <a:gd name="connsiteY124-4870" fmla="*/ 2470887 h 2496170"/>
                    <a:gd name="connsiteX125-4871" fmla="*/ 687607 w 2237013"/>
                    <a:gd name="connsiteY125-4872" fmla="*/ 2496170 h 2496170"/>
                    <a:gd name="connsiteX126-4873" fmla="*/ 649683 w 2237013"/>
                    <a:gd name="connsiteY126-4874" fmla="*/ 2470887 h 2496170"/>
                    <a:gd name="connsiteX127-4875" fmla="*/ 586475 w 2237013"/>
                    <a:gd name="connsiteY127-4876" fmla="*/ 2466673 h 2496170"/>
                    <a:gd name="connsiteX128-4877" fmla="*/ 582262 w 2237013"/>
                    <a:gd name="connsiteY128-4878" fmla="*/ 2386611 h 2496170"/>
                    <a:gd name="connsiteX129-4879" fmla="*/ 535909 w 2237013"/>
                    <a:gd name="connsiteY129-4880" fmla="*/ 2390825 h 2496170"/>
                    <a:gd name="connsiteX130-4881" fmla="*/ 468488 w 2237013"/>
                    <a:gd name="connsiteY130-4882" fmla="*/ 2411894 h 2496170"/>
                    <a:gd name="connsiteX131-4883" fmla="*/ 409495 w 2237013"/>
                    <a:gd name="connsiteY131-4884" fmla="*/ 2411894 h 2496170"/>
                    <a:gd name="connsiteX132-4885" fmla="*/ 375784 w 2237013"/>
                    <a:gd name="connsiteY132-4886" fmla="*/ 2378183 h 2496170"/>
                    <a:gd name="connsiteX133-4887" fmla="*/ 367356 w 2237013"/>
                    <a:gd name="connsiteY133-4888" fmla="*/ 2327617 h 2496170"/>
                    <a:gd name="connsiteX134-4889" fmla="*/ 367356 w 2237013"/>
                    <a:gd name="connsiteY134-4890" fmla="*/ 2298120 h 2496170"/>
                    <a:gd name="connsiteX135-4891" fmla="*/ 329432 w 2237013"/>
                    <a:gd name="connsiteY135-4892" fmla="*/ 2281265 h 2496170"/>
                    <a:gd name="connsiteX136-4893" fmla="*/ 270438 w 2237013"/>
                    <a:gd name="connsiteY136-4894" fmla="*/ 2277051 h 2496170"/>
                    <a:gd name="connsiteX137-4895" fmla="*/ 245156 w 2237013"/>
                    <a:gd name="connsiteY137-4896" fmla="*/ 2264410 h 2496170"/>
                    <a:gd name="connsiteX138-4897" fmla="*/ 228300 w 2237013"/>
                    <a:gd name="connsiteY138-4898" fmla="*/ 2251768 h 2496170"/>
                    <a:gd name="connsiteX139-4899" fmla="*/ 278866 w 2237013"/>
                    <a:gd name="connsiteY139-4900" fmla="*/ 2180133 h 2496170"/>
                    <a:gd name="connsiteX140-4901" fmla="*/ 274652 w 2237013"/>
                    <a:gd name="connsiteY140-4902" fmla="*/ 2142209 h 2496170"/>
                    <a:gd name="connsiteX141-4903" fmla="*/ 308363 w 2237013"/>
                    <a:gd name="connsiteY141-4904" fmla="*/ 2104285 h 2496170"/>
                    <a:gd name="connsiteX142-4905" fmla="*/ 262011 w 2237013"/>
                    <a:gd name="connsiteY142-4906" fmla="*/ 2091643 h 2496170"/>
                    <a:gd name="connsiteX143-4907" fmla="*/ 224086 w 2237013"/>
                    <a:gd name="connsiteY143-4908" fmla="*/ 2070574 h 2496170"/>
                    <a:gd name="connsiteX144-4909" fmla="*/ 203017 w 2237013"/>
                    <a:gd name="connsiteY144-4910" fmla="*/ 1986297 h 2496170"/>
                    <a:gd name="connsiteX145-4911" fmla="*/ 190376 w 2237013"/>
                    <a:gd name="connsiteY145-4912" fmla="*/ 1944159 h 2496170"/>
                    <a:gd name="connsiteX146-4913" fmla="*/ 190376 w 2237013"/>
                    <a:gd name="connsiteY146-4914" fmla="*/ 1893593 h 2496170"/>
                    <a:gd name="connsiteX147-4915" fmla="*/ 114527 w 2237013"/>
                    <a:gd name="connsiteY147-4916" fmla="*/ 1889379 h 2496170"/>
                    <a:gd name="connsiteX148-4917" fmla="*/ 38678 w 2237013"/>
                    <a:gd name="connsiteY148-4918" fmla="*/ 1897807 h 2496170"/>
                    <a:gd name="connsiteX149-4919" fmla="*/ 754 w 2237013"/>
                    <a:gd name="connsiteY149-4920" fmla="*/ 1902021 h 2496170"/>
                    <a:gd name="connsiteX150-4921" fmla="*/ 13395 w 2237013"/>
                    <a:gd name="connsiteY150-4922" fmla="*/ 1847241 h 2496170"/>
                    <a:gd name="connsiteX151-4923" fmla="*/ 13395 w 2237013"/>
                    <a:gd name="connsiteY151-4924" fmla="*/ 1809317 h 2496170"/>
                    <a:gd name="connsiteX152-4925" fmla="*/ 754 w 2237013"/>
                    <a:gd name="connsiteY152-4926" fmla="*/ 1779820 h 2496170"/>
                    <a:gd name="connsiteX153-4927" fmla="*/ 21823 w 2237013"/>
                    <a:gd name="connsiteY153-4928" fmla="*/ 1733468 h 2496170"/>
                    <a:gd name="connsiteX154-4929" fmla="*/ 30250 w 2237013"/>
                    <a:gd name="connsiteY154-4930" fmla="*/ 1716613 h 2496170"/>
                    <a:gd name="connsiteX155-4931" fmla="*/ 42892 w 2237013"/>
                    <a:gd name="connsiteY155-4932" fmla="*/ 1661833 h 2496170"/>
                    <a:gd name="connsiteX156-4933" fmla="*/ 80816 w 2237013"/>
                    <a:gd name="connsiteY156-4934" fmla="*/ 1640764 h 2496170"/>
                    <a:gd name="connsiteX157-4935" fmla="*/ 122955 w 2237013"/>
                    <a:gd name="connsiteY157-4936" fmla="*/ 1619695 h 2496170"/>
                    <a:gd name="connsiteX158-4937" fmla="*/ 139810 w 2237013"/>
                    <a:gd name="connsiteY158-4938" fmla="*/ 1573343 h 2496170"/>
                    <a:gd name="connsiteX159-4939" fmla="*/ 160879 w 2237013"/>
                    <a:gd name="connsiteY159-4940" fmla="*/ 1581770 h 2496170"/>
                    <a:gd name="connsiteX160-4941" fmla="*/ 181948 w 2237013"/>
                    <a:gd name="connsiteY160-4942" fmla="*/ 1569129 h 2496170"/>
                    <a:gd name="connsiteX161-4943" fmla="*/ 215659 w 2237013"/>
                    <a:gd name="connsiteY161-4944" fmla="*/ 1535418 h 2496170"/>
                    <a:gd name="connsiteX162-4945" fmla="*/ 232514 w 2237013"/>
                    <a:gd name="connsiteY162-4946" fmla="*/ 1543846 h 2496170"/>
                    <a:gd name="connsiteX163-4947" fmla="*/ 215659 w 2237013"/>
                    <a:gd name="connsiteY163-4948" fmla="*/ 1501708 h 2496170"/>
                    <a:gd name="connsiteX164-4949" fmla="*/ 245156 w 2237013"/>
                    <a:gd name="connsiteY164-4950" fmla="*/ 1476425 h 2496170"/>
                    <a:gd name="connsiteX165-4951" fmla="*/ 257797 w 2237013"/>
                    <a:gd name="connsiteY165-4952" fmla="*/ 1404790 h 2496170"/>
                    <a:gd name="connsiteX166-4953" fmla="*/ 262011 w 2237013"/>
                    <a:gd name="connsiteY166-4954" fmla="*/ 1324727 h 2496170"/>
                    <a:gd name="connsiteX167-4955" fmla="*/ 266225 w 2237013"/>
                    <a:gd name="connsiteY167-4956" fmla="*/ 1240450 h 2496170"/>
                    <a:gd name="connsiteX168-4957" fmla="*/ 253583 w 2237013"/>
                    <a:gd name="connsiteY168-4958" fmla="*/ 1223595 h 2496170"/>
                    <a:gd name="connsiteX169-4959" fmla="*/ 203017 w 2237013"/>
                    <a:gd name="connsiteY169-4960" fmla="*/ 1227809 h 2496170"/>
                    <a:gd name="connsiteX170-4961" fmla="*/ 194590 w 2237013"/>
                    <a:gd name="connsiteY170-4962" fmla="*/ 1164602 h 2496170"/>
                    <a:gd name="connsiteX171-4963" fmla="*/ 169307 w 2237013"/>
                    <a:gd name="connsiteY171-4964" fmla="*/ 1109822 h 2496170"/>
                    <a:gd name="connsiteX0-4965" fmla="*/ 169307 w 2237013"/>
                    <a:gd name="connsiteY0-4966" fmla="*/ 1109822 h 2496170"/>
                    <a:gd name="connsiteX1-4967" fmla="*/ 207231 w 2237013"/>
                    <a:gd name="connsiteY1-4968" fmla="*/ 1071897 h 2496170"/>
                    <a:gd name="connsiteX2-4969" fmla="*/ 240942 w 2237013"/>
                    <a:gd name="connsiteY2-4970" fmla="*/ 1101394 h 2496170"/>
                    <a:gd name="connsiteX3-4971" fmla="*/ 278866 w 2237013"/>
                    <a:gd name="connsiteY3-4972" fmla="*/ 1105608 h 2496170"/>
                    <a:gd name="connsiteX4-4973" fmla="*/ 295721 w 2237013"/>
                    <a:gd name="connsiteY4-4974" fmla="*/ 1000262 h 2496170"/>
                    <a:gd name="connsiteX5-4975" fmla="*/ 304149 w 2237013"/>
                    <a:gd name="connsiteY5-4976" fmla="*/ 958124 h 2496170"/>
                    <a:gd name="connsiteX6-4977" fmla="*/ 337860 w 2237013"/>
                    <a:gd name="connsiteY6-4978" fmla="*/ 983407 h 2496170"/>
                    <a:gd name="connsiteX7-4979" fmla="*/ 358929 w 2237013"/>
                    <a:gd name="connsiteY7-4980" fmla="*/ 911772 h 2496170"/>
                    <a:gd name="connsiteX8-4981" fmla="*/ 392639 w 2237013"/>
                    <a:gd name="connsiteY8-4982" fmla="*/ 760074 h 2496170"/>
                    <a:gd name="connsiteX9-4983" fmla="*/ 354715 w 2237013"/>
                    <a:gd name="connsiteY9-4984" fmla="*/ 562025 h 2496170"/>
                    <a:gd name="connsiteX10-4985" fmla="*/ 358929 w 2237013"/>
                    <a:gd name="connsiteY10-4986" fmla="*/ 494603 h 2496170"/>
                    <a:gd name="connsiteX11-4987" fmla="*/ 295721 w 2237013"/>
                    <a:gd name="connsiteY11-4988" fmla="*/ 376616 h 2496170"/>
                    <a:gd name="connsiteX12-4989" fmla="*/ 240942 w 2237013"/>
                    <a:gd name="connsiteY12-4990" fmla="*/ 292340 h 2496170"/>
                    <a:gd name="connsiteX13-4991" fmla="*/ 173520 w 2237013"/>
                    <a:gd name="connsiteY13-4992" fmla="*/ 212277 h 2496170"/>
                    <a:gd name="connsiteX14-4993" fmla="*/ 224086 w 2237013"/>
                    <a:gd name="connsiteY14-4994" fmla="*/ 128001 h 2496170"/>
                    <a:gd name="connsiteX15-4995" fmla="*/ 240942 w 2237013"/>
                    <a:gd name="connsiteY15-4996" fmla="*/ 69007 h 2496170"/>
                    <a:gd name="connsiteX16-4997" fmla="*/ 219873 w 2237013"/>
                    <a:gd name="connsiteY16-4998" fmla="*/ 10014 h 2496170"/>
                    <a:gd name="connsiteX17-4999" fmla="*/ 337860 w 2237013"/>
                    <a:gd name="connsiteY17-5000" fmla="*/ 5800 h 2496170"/>
                    <a:gd name="connsiteX18-5001" fmla="*/ 405281 w 2237013"/>
                    <a:gd name="connsiteY18-5002" fmla="*/ 69007 h 2496170"/>
                    <a:gd name="connsiteX19-5003" fmla="*/ 455847 w 2237013"/>
                    <a:gd name="connsiteY19-5004" fmla="*/ 174353 h 2496170"/>
                    <a:gd name="connsiteX20-5005" fmla="*/ 590689 w 2237013"/>
                    <a:gd name="connsiteY20-5006" fmla="*/ 237560 h 2496170"/>
                    <a:gd name="connsiteX21-5007" fmla="*/ 674966 w 2237013"/>
                    <a:gd name="connsiteY21-5008" fmla="*/ 271271 h 2496170"/>
                    <a:gd name="connsiteX22-5009" fmla="*/ 691821 w 2237013"/>
                    <a:gd name="connsiteY22-5010" fmla="*/ 300767 h 2496170"/>
                    <a:gd name="connsiteX23-5011" fmla="*/ 746601 w 2237013"/>
                    <a:gd name="connsiteY23-5012" fmla="*/ 283912 h 2496170"/>
                    <a:gd name="connsiteX24-5013" fmla="*/ 763456 w 2237013"/>
                    <a:gd name="connsiteY24-5014" fmla="*/ 237560 h 2496170"/>
                    <a:gd name="connsiteX25-5015" fmla="*/ 771884 w 2237013"/>
                    <a:gd name="connsiteY25-5016" fmla="*/ 212277 h 2496170"/>
                    <a:gd name="connsiteX26-5017" fmla="*/ 856160 w 2237013"/>
                    <a:gd name="connsiteY26-5018" fmla="*/ 191208 h 2496170"/>
                    <a:gd name="connsiteX27-5019" fmla="*/ 885657 w 2237013"/>
                    <a:gd name="connsiteY27-5020" fmla="*/ 140642 h 2496170"/>
                    <a:gd name="connsiteX28-5021" fmla="*/ 898298 w 2237013"/>
                    <a:gd name="connsiteY28-5022" fmla="*/ 182780 h 2496170"/>
                    <a:gd name="connsiteX29-5023" fmla="*/ 919368 w 2237013"/>
                    <a:gd name="connsiteY29-5024" fmla="*/ 203849 h 2496170"/>
                    <a:gd name="connsiteX30-5025" fmla="*/ 982575 w 2237013"/>
                    <a:gd name="connsiteY30-5026" fmla="*/ 161711 h 2496170"/>
                    <a:gd name="connsiteX31-5027" fmla="*/ 991003 w 2237013"/>
                    <a:gd name="connsiteY31-5028" fmla="*/ 115359 h 2496170"/>
                    <a:gd name="connsiteX32-5029" fmla="*/ 1003644 w 2237013"/>
                    <a:gd name="connsiteY32-5030" fmla="*/ 69007 h 2496170"/>
                    <a:gd name="connsiteX33-5031" fmla="*/ 1028927 w 2237013"/>
                    <a:gd name="connsiteY33-5032" fmla="*/ 39510 h 2496170"/>
                    <a:gd name="connsiteX34-5033" fmla="*/ 1083707 w 2237013"/>
                    <a:gd name="connsiteY34-5034" fmla="*/ 22655 h 2496170"/>
                    <a:gd name="connsiteX35-5035" fmla="*/ 1092134 w 2237013"/>
                    <a:gd name="connsiteY35-5036" fmla="*/ 22655 h 2496170"/>
                    <a:gd name="connsiteX36-5037" fmla="*/ 1134273 w 2237013"/>
                    <a:gd name="connsiteY36-5038" fmla="*/ 94290 h 2496170"/>
                    <a:gd name="connsiteX37-5039" fmla="*/ 1226977 w 2237013"/>
                    <a:gd name="connsiteY37-5040" fmla="*/ 128001 h 2496170"/>
                    <a:gd name="connsiteX38-5041" fmla="*/ 1294398 w 2237013"/>
                    <a:gd name="connsiteY38-5042" fmla="*/ 161711 h 2496170"/>
                    <a:gd name="connsiteX39-5043" fmla="*/ 1290184 w 2237013"/>
                    <a:gd name="connsiteY39-5044" fmla="*/ 262843 h 2496170"/>
                    <a:gd name="connsiteX40-5045" fmla="*/ 1311253 w 2237013"/>
                    <a:gd name="connsiteY40-5046" fmla="*/ 317623 h 2496170"/>
                    <a:gd name="connsiteX41-5047" fmla="*/ 1441882 w 2237013"/>
                    <a:gd name="connsiteY41-5048" fmla="*/ 355547 h 2496170"/>
                    <a:gd name="connsiteX42-5049" fmla="*/ 1505089 w 2237013"/>
                    <a:gd name="connsiteY42-5050" fmla="*/ 304981 h 2496170"/>
                    <a:gd name="connsiteX43-5051" fmla="*/ 1593579 w 2237013"/>
                    <a:gd name="connsiteY43-5052" fmla="*/ 347120 h 2496170"/>
                    <a:gd name="connsiteX44-5053" fmla="*/ 1698925 w 2237013"/>
                    <a:gd name="connsiteY44-5054" fmla="*/ 363975 h 2496170"/>
                    <a:gd name="connsiteX45-5055" fmla="*/ 1757919 w 2237013"/>
                    <a:gd name="connsiteY45-5056" fmla="*/ 385044 h 2496170"/>
                    <a:gd name="connsiteX46-5057" fmla="*/ 1816912 w 2237013"/>
                    <a:gd name="connsiteY46-5058" fmla="*/ 427182 h 2496170"/>
                    <a:gd name="connsiteX47-5059" fmla="*/ 1896975 w 2237013"/>
                    <a:gd name="connsiteY47-5060" fmla="*/ 465107 h 2496170"/>
                    <a:gd name="connsiteX48-5061" fmla="*/ 1951755 w 2237013"/>
                    <a:gd name="connsiteY48-5062" fmla="*/ 444038 h 2496170"/>
                    <a:gd name="connsiteX49-5063" fmla="*/ 2095025 w 2237013"/>
                    <a:gd name="connsiteY49-5064" fmla="*/ 553597 h 2496170"/>
                    <a:gd name="connsiteX50-5065" fmla="*/ 2158232 w 2237013"/>
                    <a:gd name="connsiteY50-5066" fmla="*/ 591521 h 2496170"/>
                    <a:gd name="connsiteX51-5067" fmla="*/ 2234081 w 2237013"/>
                    <a:gd name="connsiteY51-5068" fmla="*/ 612591 h 2496170"/>
                    <a:gd name="connsiteX52-5069" fmla="*/ 2221439 w 2237013"/>
                    <a:gd name="connsiteY52-5070" fmla="*/ 688439 h 2496170"/>
                    <a:gd name="connsiteX53-5071" fmla="*/ 2221439 w 2237013"/>
                    <a:gd name="connsiteY53-5072" fmla="*/ 709508 h 2496170"/>
                    <a:gd name="connsiteX54-5073" fmla="*/ 2166660 w 2237013"/>
                    <a:gd name="connsiteY54-5074" fmla="*/ 717936 h 2496170"/>
                    <a:gd name="connsiteX55-5075" fmla="*/ 2099238 w 2237013"/>
                    <a:gd name="connsiteY55-5076" fmla="*/ 760074 h 2496170"/>
                    <a:gd name="connsiteX56-5077" fmla="*/ 2010748 w 2237013"/>
                    <a:gd name="connsiteY56-5078" fmla="*/ 764288 h 2496170"/>
                    <a:gd name="connsiteX57-5079" fmla="*/ 1939113 w 2237013"/>
                    <a:gd name="connsiteY57-5080" fmla="*/ 785357 h 2496170"/>
                    <a:gd name="connsiteX58-5081" fmla="*/ 1955968 w 2237013"/>
                    <a:gd name="connsiteY58-5082" fmla="*/ 873848 h 2496170"/>
                    <a:gd name="connsiteX59-5083" fmla="*/ 1977038 w 2237013"/>
                    <a:gd name="connsiteY59-5084" fmla="*/ 937055 h 2496170"/>
                    <a:gd name="connsiteX60-5085" fmla="*/ 2040245 w 2237013"/>
                    <a:gd name="connsiteY60-5086" fmla="*/ 1012904 h 2496170"/>
                    <a:gd name="connsiteX61-5087" fmla="*/ 2065528 w 2237013"/>
                    <a:gd name="connsiteY61-5088" fmla="*/ 1076111 h 2496170"/>
                    <a:gd name="connsiteX62-5089" fmla="*/ 2065528 w 2237013"/>
                    <a:gd name="connsiteY62-5090" fmla="*/ 1135105 h 2496170"/>
                    <a:gd name="connsiteX63-5091" fmla="*/ 2052886 w 2237013"/>
                    <a:gd name="connsiteY63-5092" fmla="*/ 1198312 h 2496170"/>
                    <a:gd name="connsiteX64-5093" fmla="*/ 2027603 w 2237013"/>
                    <a:gd name="connsiteY64-5094" fmla="*/ 1215167 h 2496170"/>
                    <a:gd name="connsiteX65-5095" fmla="*/ 1993893 w 2237013"/>
                    <a:gd name="connsiteY65-5096" fmla="*/ 1219381 h 2496170"/>
                    <a:gd name="connsiteX66-5097" fmla="*/ 1951755 w 2237013"/>
                    <a:gd name="connsiteY66-5098" fmla="*/ 1160388 h 2496170"/>
                    <a:gd name="connsiteX67-5099" fmla="*/ 1909616 w 2237013"/>
                    <a:gd name="connsiteY67-5100" fmla="*/ 1080325 h 2496170"/>
                    <a:gd name="connsiteX68-5101" fmla="*/ 1859050 w 2237013"/>
                    <a:gd name="connsiteY68-5102" fmla="*/ 1067684 h 2496170"/>
                    <a:gd name="connsiteX69-5103" fmla="*/ 1837981 w 2237013"/>
                    <a:gd name="connsiteY69-5104" fmla="*/ 1063470 h 2496170"/>
                    <a:gd name="connsiteX70-5105" fmla="*/ 1800057 w 2237013"/>
                    <a:gd name="connsiteY70-5106" fmla="*/ 1029759 h 2496170"/>
                    <a:gd name="connsiteX71-5107" fmla="*/ 1770560 w 2237013"/>
                    <a:gd name="connsiteY71-5108" fmla="*/ 1046614 h 2496170"/>
                    <a:gd name="connsiteX72-5109" fmla="*/ 1724208 w 2237013"/>
                    <a:gd name="connsiteY72-5110" fmla="*/ 1088753 h 2496170"/>
                    <a:gd name="connsiteX73-5111" fmla="*/ 1656787 w 2237013"/>
                    <a:gd name="connsiteY73-5112" fmla="*/ 1139319 h 2496170"/>
                    <a:gd name="connsiteX74-5113" fmla="*/ 1623076 w 2237013"/>
                    <a:gd name="connsiteY74-5114" fmla="*/ 1101394 h 2496170"/>
                    <a:gd name="connsiteX75-5115" fmla="*/ 1606221 w 2237013"/>
                    <a:gd name="connsiteY75-5116" fmla="*/ 1160388 h 2496170"/>
                    <a:gd name="connsiteX76-5117" fmla="*/ 1547227 w 2237013"/>
                    <a:gd name="connsiteY76-5118" fmla="*/ 1126677 h 2496170"/>
                    <a:gd name="connsiteX77-5119" fmla="*/ 1509303 w 2237013"/>
                    <a:gd name="connsiteY77-5120" fmla="*/ 1130891 h 2496170"/>
                    <a:gd name="connsiteX78-5121" fmla="*/ 1488234 w 2237013"/>
                    <a:gd name="connsiteY78-5122" fmla="*/ 1164602 h 2496170"/>
                    <a:gd name="connsiteX79-5123" fmla="*/ 1513517 w 2237013"/>
                    <a:gd name="connsiteY79-5124" fmla="*/ 1215167 h 2496170"/>
                    <a:gd name="connsiteX80-5125" fmla="*/ 1564083 w 2237013"/>
                    <a:gd name="connsiteY80-5126" fmla="*/ 1223595 h 2496170"/>
                    <a:gd name="connsiteX81-5127" fmla="*/ 1572510 w 2237013"/>
                    <a:gd name="connsiteY81-5128" fmla="*/ 1282589 h 2496170"/>
                    <a:gd name="connsiteX82-5129" fmla="*/ 1551441 w 2237013"/>
                    <a:gd name="connsiteY82-5130" fmla="*/ 1286802 h 2496170"/>
                    <a:gd name="connsiteX83-5131" fmla="*/ 1441882 w 2237013"/>
                    <a:gd name="connsiteY83-5132" fmla="*/ 1299444 h 2496170"/>
                    <a:gd name="connsiteX84-5133" fmla="*/ 1408171 w 2237013"/>
                    <a:gd name="connsiteY84-5134" fmla="*/ 1307872 h 2496170"/>
                    <a:gd name="connsiteX85-5135" fmla="*/ 1239618 w 2237013"/>
                    <a:gd name="connsiteY85-5136" fmla="*/ 1497494 h 2496170"/>
                    <a:gd name="connsiteX86-5137" fmla="*/ 1277543 w 2237013"/>
                    <a:gd name="connsiteY86-5138" fmla="*/ 1518563 h 2496170"/>
                    <a:gd name="connsiteX87-5139" fmla="*/ 1673560 w 2237013"/>
                    <a:gd name="connsiteY87-5140" fmla="*/ 1665290 h 2496170"/>
                    <a:gd name="connsiteX88-5141" fmla="*/ 1487570 w 2237013"/>
                    <a:gd name="connsiteY88-5142" fmla="*/ 1863317 h 2496170"/>
                    <a:gd name="connsiteX89-5143" fmla="*/ 1428888 w 2237013"/>
                    <a:gd name="connsiteY89-5144" fmla="*/ 1828894 h 2496170"/>
                    <a:gd name="connsiteX90-5145" fmla="*/ 1314287 w 2237013"/>
                    <a:gd name="connsiteY90-5146" fmla="*/ 1805640 h 2496170"/>
                    <a:gd name="connsiteX91-5147" fmla="*/ 1252707 w 2237013"/>
                    <a:gd name="connsiteY91-5148" fmla="*/ 1855740 h 2496170"/>
                    <a:gd name="connsiteX92-5149" fmla="*/ 1239618 w 2237013"/>
                    <a:gd name="connsiteY92-5150" fmla="*/ 1889379 h 2496170"/>
                    <a:gd name="connsiteX93-5151" fmla="*/ 1294398 w 2237013"/>
                    <a:gd name="connsiteY93-5152" fmla="*/ 1906235 h 2496170"/>
                    <a:gd name="connsiteX94-5153" fmla="*/ 1344964 w 2237013"/>
                    <a:gd name="connsiteY94-5154" fmla="*/ 1956801 h 2496170"/>
                    <a:gd name="connsiteX95-5155" fmla="*/ 1366033 w 2237013"/>
                    <a:gd name="connsiteY95-5156" fmla="*/ 1986297 h 2496170"/>
                    <a:gd name="connsiteX96-5157" fmla="*/ 1450309 w 2237013"/>
                    <a:gd name="connsiteY96-5158" fmla="*/ 1994725 h 2496170"/>
                    <a:gd name="connsiteX97-5159" fmla="*/ 1492448 w 2237013"/>
                    <a:gd name="connsiteY97-5160" fmla="*/ 1982084 h 2496170"/>
                    <a:gd name="connsiteX98-5161" fmla="*/ 1517731 w 2237013"/>
                    <a:gd name="connsiteY98-5162" fmla="*/ 2036863 h 2496170"/>
                    <a:gd name="connsiteX99-5163" fmla="*/ 1509303 w 2237013"/>
                    <a:gd name="connsiteY99-5164" fmla="*/ 2079002 h 2496170"/>
                    <a:gd name="connsiteX100-5165" fmla="*/ 1437668 w 2237013"/>
                    <a:gd name="connsiteY100-5166" fmla="*/ 2116926 h 2496170"/>
                    <a:gd name="connsiteX101-5167" fmla="*/ 1387102 w 2237013"/>
                    <a:gd name="connsiteY101-5168" fmla="*/ 2150637 h 2496170"/>
                    <a:gd name="connsiteX102-5169" fmla="*/ 1370247 w 2237013"/>
                    <a:gd name="connsiteY102-5170" fmla="*/ 2137995 h 2496170"/>
                    <a:gd name="connsiteX103-5171" fmla="*/ 1307039 w 2237013"/>
                    <a:gd name="connsiteY103-5172" fmla="*/ 2146423 h 2496170"/>
                    <a:gd name="connsiteX104-5173" fmla="*/ 1281756 w 2237013"/>
                    <a:gd name="connsiteY104-5174" fmla="*/ 2175920 h 2496170"/>
                    <a:gd name="connsiteX105-5175" fmla="*/ 1248046 w 2237013"/>
                    <a:gd name="connsiteY105-5176" fmla="*/ 2222272 h 2496170"/>
                    <a:gd name="connsiteX106-5177" fmla="*/ 1193266 w 2237013"/>
                    <a:gd name="connsiteY106-5178" fmla="*/ 2234913 h 2496170"/>
                    <a:gd name="connsiteX107-5179" fmla="*/ 1151128 w 2237013"/>
                    <a:gd name="connsiteY107-5180" fmla="*/ 2218058 h 2496170"/>
                    <a:gd name="connsiteX108-5181" fmla="*/ 1125845 w 2237013"/>
                    <a:gd name="connsiteY108-5182" fmla="*/ 2247555 h 2496170"/>
                    <a:gd name="connsiteX109-5183" fmla="*/ 1117417 w 2237013"/>
                    <a:gd name="connsiteY109-5184" fmla="*/ 2277051 h 2496170"/>
                    <a:gd name="connsiteX110-5185" fmla="*/ 1049996 w 2237013"/>
                    <a:gd name="connsiteY110-5186" fmla="*/ 2213844 h 2496170"/>
                    <a:gd name="connsiteX111-5187" fmla="*/ 1028927 w 2237013"/>
                    <a:gd name="connsiteY111-5188" fmla="*/ 2255982 h 2496170"/>
                    <a:gd name="connsiteX112-5189" fmla="*/ 995216 w 2237013"/>
                    <a:gd name="connsiteY112-5190" fmla="*/ 2222272 h 2496170"/>
                    <a:gd name="connsiteX113-5191" fmla="*/ 932009 w 2237013"/>
                    <a:gd name="connsiteY113-5192" fmla="*/ 2272838 h 2496170"/>
                    <a:gd name="connsiteX114-5193" fmla="*/ 889871 w 2237013"/>
                    <a:gd name="connsiteY114-5194" fmla="*/ 2239127 h 2496170"/>
                    <a:gd name="connsiteX115-5195" fmla="*/ 843519 w 2237013"/>
                    <a:gd name="connsiteY115-5196" fmla="*/ 2222272 h 2496170"/>
                    <a:gd name="connsiteX116-5197" fmla="*/ 784525 w 2237013"/>
                    <a:gd name="connsiteY116-5198" fmla="*/ 2268624 h 2496170"/>
                    <a:gd name="connsiteX117-5199" fmla="*/ 717104 w 2237013"/>
                    <a:gd name="connsiteY117-5200" fmla="*/ 2255982 h 2496170"/>
                    <a:gd name="connsiteX118-5201" fmla="*/ 704462 w 2237013"/>
                    <a:gd name="connsiteY118-5202" fmla="*/ 2243341 h 2496170"/>
                    <a:gd name="connsiteX119-5203" fmla="*/ 679179 w 2237013"/>
                    <a:gd name="connsiteY119-5204" fmla="*/ 2302334 h 2496170"/>
                    <a:gd name="connsiteX120-5205" fmla="*/ 700249 w 2237013"/>
                    <a:gd name="connsiteY120-5206" fmla="*/ 2361328 h 2496170"/>
                    <a:gd name="connsiteX121-5207" fmla="*/ 717104 w 2237013"/>
                    <a:gd name="connsiteY121-5208" fmla="*/ 2403466 h 2496170"/>
                    <a:gd name="connsiteX122-5209" fmla="*/ 700249 w 2237013"/>
                    <a:gd name="connsiteY122-5210" fmla="*/ 2432963 h 2496170"/>
                    <a:gd name="connsiteX123-5211" fmla="*/ 712890 w 2237013"/>
                    <a:gd name="connsiteY123-5212" fmla="*/ 2470887 h 2496170"/>
                    <a:gd name="connsiteX124-5213" fmla="*/ 687607 w 2237013"/>
                    <a:gd name="connsiteY124-5214" fmla="*/ 2496170 h 2496170"/>
                    <a:gd name="connsiteX125-5215" fmla="*/ 649683 w 2237013"/>
                    <a:gd name="connsiteY125-5216" fmla="*/ 2470887 h 2496170"/>
                    <a:gd name="connsiteX126-5217" fmla="*/ 586475 w 2237013"/>
                    <a:gd name="connsiteY126-5218" fmla="*/ 2466673 h 2496170"/>
                    <a:gd name="connsiteX127-5219" fmla="*/ 582262 w 2237013"/>
                    <a:gd name="connsiteY127-5220" fmla="*/ 2386611 h 2496170"/>
                    <a:gd name="connsiteX128-5221" fmla="*/ 535909 w 2237013"/>
                    <a:gd name="connsiteY128-5222" fmla="*/ 2390825 h 2496170"/>
                    <a:gd name="connsiteX129-5223" fmla="*/ 468488 w 2237013"/>
                    <a:gd name="connsiteY129-5224" fmla="*/ 2411894 h 2496170"/>
                    <a:gd name="connsiteX130-5225" fmla="*/ 409495 w 2237013"/>
                    <a:gd name="connsiteY130-5226" fmla="*/ 2411894 h 2496170"/>
                    <a:gd name="connsiteX131-5227" fmla="*/ 375784 w 2237013"/>
                    <a:gd name="connsiteY131-5228" fmla="*/ 2378183 h 2496170"/>
                    <a:gd name="connsiteX132-5229" fmla="*/ 367356 w 2237013"/>
                    <a:gd name="connsiteY132-5230" fmla="*/ 2327617 h 2496170"/>
                    <a:gd name="connsiteX133-5231" fmla="*/ 367356 w 2237013"/>
                    <a:gd name="connsiteY133-5232" fmla="*/ 2298120 h 2496170"/>
                    <a:gd name="connsiteX134-5233" fmla="*/ 329432 w 2237013"/>
                    <a:gd name="connsiteY134-5234" fmla="*/ 2281265 h 2496170"/>
                    <a:gd name="connsiteX135-5235" fmla="*/ 270438 w 2237013"/>
                    <a:gd name="connsiteY135-5236" fmla="*/ 2277051 h 2496170"/>
                    <a:gd name="connsiteX136-5237" fmla="*/ 245156 w 2237013"/>
                    <a:gd name="connsiteY136-5238" fmla="*/ 2264410 h 2496170"/>
                    <a:gd name="connsiteX137-5239" fmla="*/ 228300 w 2237013"/>
                    <a:gd name="connsiteY137-5240" fmla="*/ 2251768 h 2496170"/>
                    <a:gd name="connsiteX138-5241" fmla="*/ 278866 w 2237013"/>
                    <a:gd name="connsiteY138-5242" fmla="*/ 2180133 h 2496170"/>
                    <a:gd name="connsiteX139-5243" fmla="*/ 274652 w 2237013"/>
                    <a:gd name="connsiteY139-5244" fmla="*/ 2142209 h 2496170"/>
                    <a:gd name="connsiteX140-5245" fmla="*/ 308363 w 2237013"/>
                    <a:gd name="connsiteY140-5246" fmla="*/ 2104285 h 2496170"/>
                    <a:gd name="connsiteX141-5247" fmla="*/ 262011 w 2237013"/>
                    <a:gd name="connsiteY141-5248" fmla="*/ 2091643 h 2496170"/>
                    <a:gd name="connsiteX142-5249" fmla="*/ 224086 w 2237013"/>
                    <a:gd name="connsiteY142-5250" fmla="*/ 2070574 h 2496170"/>
                    <a:gd name="connsiteX143-5251" fmla="*/ 203017 w 2237013"/>
                    <a:gd name="connsiteY143-5252" fmla="*/ 1986297 h 2496170"/>
                    <a:gd name="connsiteX144-5253" fmla="*/ 190376 w 2237013"/>
                    <a:gd name="connsiteY144-5254" fmla="*/ 1944159 h 2496170"/>
                    <a:gd name="connsiteX145-5255" fmla="*/ 190376 w 2237013"/>
                    <a:gd name="connsiteY145-5256" fmla="*/ 1893593 h 2496170"/>
                    <a:gd name="connsiteX146-5257" fmla="*/ 114527 w 2237013"/>
                    <a:gd name="connsiteY146-5258" fmla="*/ 1889379 h 2496170"/>
                    <a:gd name="connsiteX147-5259" fmla="*/ 38678 w 2237013"/>
                    <a:gd name="connsiteY147-5260" fmla="*/ 1897807 h 2496170"/>
                    <a:gd name="connsiteX148-5261" fmla="*/ 754 w 2237013"/>
                    <a:gd name="connsiteY148-5262" fmla="*/ 1902021 h 2496170"/>
                    <a:gd name="connsiteX149-5263" fmla="*/ 13395 w 2237013"/>
                    <a:gd name="connsiteY149-5264" fmla="*/ 1847241 h 2496170"/>
                    <a:gd name="connsiteX150-5265" fmla="*/ 13395 w 2237013"/>
                    <a:gd name="connsiteY150-5266" fmla="*/ 1809317 h 2496170"/>
                    <a:gd name="connsiteX151-5267" fmla="*/ 754 w 2237013"/>
                    <a:gd name="connsiteY151-5268" fmla="*/ 1779820 h 2496170"/>
                    <a:gd name="connsiteX152-5269" fmla="*/ 21823 w 2237013"/>
                    <a:gd name="connsiteY152-5270" fmla="*/ 1733468 h 2496170"/>
                    <a:gd name="connsiteX153-5271" fmla="*/ 30250 w 2237013"/>
                    <a:gd name="connsiteY153-5272" fmla="*/ 1716613 h 2496170"/>
                    <a:gd name="connsiteX154-5273" fmla="*/ 42892 w 2237013"/>
                    <a:gd name="connsiteY154-5274" fmla="*/ 1661833 h 2496170"/>
                    <a:gd name="connsiteX155-5275" fmla="*/ 80816 w 2237013"/>
                    <a:gd name="connsiteY155-5276" fmla="*/ 1640764 h 2496170"/>
                    <a:gd name="connsiteX156-5277" fmla="*/ 122955 w 2237013"/>
                    <a:gd name="connsiteY156-5278" fmla="*/ 1619695 h 2496170"/>
                    <a:gd name="connsiteX157-5279" fmla="*/ 139810 w 2237013"/>
                    <a:gd name="connsiteY157-5280" fmla="*/ 1573343 h 2496170"/>
                    <a:gd name="connsiteX158-5281" fmla="*/ 160879 w 2237013"/>
                    <a:gd name="connsiteY158-5282" fmla="*/ 1581770 h 2496170"/>
                    <a:gd name="connsiteX159-5283" fmla="*/ 181948 w 2237013"/>
                    <a:gd name="connsiteY159-5284" fmla="*/ 1569129 h 2496170"/>
                    <a:gd name="connsiteX160-5285" fmla="*/ 215659 w 2237013"/>
                    <a:gd name="connsiteY160-5286" fmla="*/ 1535418 h 2496170"/>
                    <a:gd name="connsiteX161-5287" fmla="*/ 232514 w 2237013"/>
                    <a:gd name="connsiteY161-5288" fmla="*/ 1543846 h 2496170"/>
                    <a:gd name="connsiteX162-5289" fmla="*/ 215659 w 2237013"/>
                    <a:gd name="connsiteY162-5290" fmla="*/ 1501708 h 2496170"/>
                    <a:gd name="connsiteX163-5291" fmla="*/ 245156 w 2237013"/>
                    <a:gd name="connsiteY163-5292" fmla="*/ 1476425 h 2496170"/>
                    <a:gd name="connsiteX164-5293" fmla="*/ 257797 w 2237013"/>
                    <a:gd name="connsiteY164-5294" fmla="*/ 1404790 h 2496170"/>
                    <a:gd name="connsiteX165-5295" fmla="*/ 262011 w 2237013"/>
                    <a:gd name="connsiteY165-5296" fmla="*/ 1324727 h 2496170"/>
                    <a:gd name="connsiteX166-5297" fmla="*/ 266225 w 2237013"/>
                    <a:gd name="connsiteY166-5298" fmla="*/ 1240450 h 2496170"/>
                    <a:gd name="connsiteX167-5299" fmla="*/ 253583 w 2237013"/>
                    <a:gd name="connsiteY167-5300" fmla="*/ 1223595 h 2496170"/>
                    <a:gd name="connsiteX168-5301" fmla="*/ 203017 w 2237013"/>
                    <a:gd name="connsiteY168-5302" fmla="*/ 1227809 h 2496170"/>
                    <a:gd name="connsiteX169-5303" fmla="*/ 194590 w 2237013"/>
                    <a:gd name="connsiteY169-5304" fmla="*/ 1164602 h 2496170"/>
                    <a:gd name="connsiteX170-5305" fmla="*/ 169307 w 2237013"/>
                    <a:gd name="connsiteY170-5306" fmla="*/ 1109822 h 2496170"/>
                    <a:gd name="connsiteX0-5307" fmla="*/ 169307 w 2237013"/>
                    <a:gd name="connsiteY0-5308" fmla="*/ 1109822 h 2496170"/>
                    <a:gd name="connsiteX1-5309" fmla="*/ 207231 w 2237013"/>
                    <a:gd name="connsiteY1-5310" fmla="*/ 1071897 h 2496170"/>
                    <a:gd name="connsiteX2-5311" fmla="*/ 240942 w 2237013"/>
                    <a:gd name="connsiteY2-5312" fmla="*/ 1101394 h 2496170"/>
                    <a:gd name="connsiteX3-5313" fmla="*/ 278866 w 2237013"/>
                    <a:gd name="connsiteY3-5314" fmla="*/ 1105608 h 2496170"/>
                    <a:gd name="connsiteX4-5315" fmla="*/ 295721 w 2237013"/>
                    <a:gd name="connsiteY4-5316" fmla="*/ 1000262 h 2496170"/>
                    <a:gd name="connsiteX5-5317" fmla="*/ 304149 w 2237013"/>
                    <a:gd name="connsiteY5-5318" fmla="*/ 958124 h 2496170"/>
                    <a:gd name="connsiteX6-5319" fmla="*/ 337860 w 2237013"/>
                    <a:gd name="connsiteY6-5320" fmla="*/ 983407 h 2496170"/>
                    <a:gd name="connsiteX7-5321" fmla="*/ 358929 w 2237013"/>
                    <a:gd name="connsiteY7-5322" fmla="*/ 911772 h 2496170"/>
                    <a:gd name="connsiteX8-5323" fmla="*/ 392639 w 2237013"/>
                    <a:gd name="connsiteY8-5324" fmla="*/ 760074 h 2496170"/>
                    <a:gd name="connsiteX9-5325" fmla="*/ 354715 w 2237013"/>
                    <a:gd name="connsiteY9-5326" fmla="*/ 562025 h 2496170"/>
                    <a:gd name="connsiteX10-5327" fmla="*/ 358929 w 2237013"/>
                    <a:gd name="connsiteY10-5328" fmla="*/ 494603 h 2496170"/>
                    <a:gd name="connsiteX11-5329" fmla="*/ 295721 w 2237013"/>
                    <a:gd name="connsiteY11-5330" fmla="*/ 376616 h 2496170"/>
                    <a:gd name="connsiteX12-5331" fmla="*/ 240942 w 2237013"/>
                    <a:gd name="connsiteY12-5332" fmla="*/ 292340 h 2496170"/>
                    <a:gd name="connsiteX13-5333" fmla="*/ 173520 w 2237013"/>
                    <a:gd name="connsiteY13-5334" fmla="*/ 212277 h 2496170"/>
                    <a:gd name="connsiteX14-5335" fmla="*/ 224086 w 2237013"/>
                    <a:gd name="connsiteY14-5336" fmla="*/ 128001 h 2496170"/>
                    <a:gd name="connsiteX15-5337" fmla="*/ 240942 w 2237013"/>
                    <a:gd name="connsiteY15-5338" fmla="*/ 69007 h 2496170"/>
                    <a:gd name="connsiteX16-5339" fmla="*/ 219873 w 2237013"/>
                    <a:gd name="connsiteY16-5340" fmla="*/ 10014 h 2496170"/>
                    <a:gd name="connsiteX17-5341" fmla="*/ 337860 w 2237013"/>
                    <a:gd name="connsiteY17-5342" fmla="*/ 5800 h 2496170"/>
                    <a:gd name="connsiteX18-5343" fmla="*/ 405281 w 2237013"/>
                    <a:gd name="connsiteY18-5344" fmla="*/ 69007 h 2496170"/>
                    <a:gd name="connsiteX19-5345" fmla="*/ 455847 w 2237013"/>
                    <a:gd name="connsiteY19-5346" fmla="*/ 174353 h 2496170"/>
                    <a:gd name="connsiteX20-5347" fmla="*/ 590689 w 2237013"/>
                    <a:gd name="connsiteY20-5348" fmla="*/ 237560 h 2496170"/>
                    <a:gd name="connsiteX21-5349" fmla="*/ 674966 w 2237013"/>
                    <a:gd name="connsiteY21-5350" fmla="*/ 271271 h 2496170"/>
                    <a:gd name="connsiteX22-5351" fmla="*/ 691821 w 2237013"/>
                    <a:gd name="connsiteY22-5352" fmla="*/ 300767 h 2496170"/>
                    <a:gd name="connsiteX23-5353" fmla="*/ 746601 w 2237013"/>
                    <a:gd name="connsiteY23-5354" fmla="*/ 283912 h 2496170"/>
                    <a:gd name="connsiteX24-5355" fmla="*/ 763456 w 2237013"/>
                    <a:gd name="connsiteY24-5356" fmla="*/ 237560 h 2496170"/>
                    <a:gd name="connsiteX25-5357" fmla="*/ 771884 w 2237013"/>
                    <a:gd name="connsiteY25-5358" fmla="*/ 212277 h 2496170"/>
                    <a:gd name="connsiteX26-5359" fmla="*/ 856160 w 2237013"/>
                    <a:gd name="connsiteY26-5360" fmla="*/ 191208 h 2496170"/>
                    <a:gd name="connsiteX27-5361" fmla="*/ 885657 w 2237013"/>
                    <a:gd name="connsiteY27-5362" fmla="*/ 140642 h 2496170"/>
                    <a:gd name="connsiteX28-5363" fmla="*/ 898298 w 2237013"/>
                    <a:gd name="connsiteY28-5364" fmla="*/ 182780 h 2496170"/>
                    <a:gd name="connsiteX29-5365" fmla="*/ 919368 w 2237013"/>
                    <a:gd name="connsiteY29-5366" fmla="*/ 203849 h 2496170"/>
                    <a:gd name="connsiteX30-5367" fmla="*/ 982575 w 2237013"/>
                    <a:gd name="connsiteY30-5368" fmla="*/ 161711 h 2496170"/>
                    <a:gd name="connsiteX31-5369" fmla="*/ 991003 w 2237013"/>
                    <a:gd name="connsiteY31-5370" fmla="*/ 115359 h 2496170"/>
                    <a:gd name="connsiteX32-5371" fmla="*/ 1003644 w 2237013"/>
                    <a:gd name="connsiteY32-5372" fmla="*/ 69007 h 2496170"/>
                    <a:gd name="connsiteX33-5373" fmla="*/ 1028927 w 2237013"/>
                    <a:gd name="connsiteY33-5374" fmla="*/ 39510 h 2496170"/>
                    <a:gd name="connsiteX34-5375" fmla="*/ 1083707 w 2237013"/>
                    <a:gd name="connsiteY34-5376" fmla="*/ 22655 h 2496170"/>
                    <a:gd name="connsiteX35-5377" fmla="*/ 1092134 w 2237013"/>
                    <a:gd name="connsiteY35-5378" fmla="*/ 22655 h 2496170"/>
                    <a:gd name="connsiteX36-5379" fmla="*/ 1134273 w 2237013"/>
                    <a:gd name="connsiteY36-5380" fmla="*/ 94290 h 2496170"/>
                    <a:gd name="connsiteX37-5381" fmla="*/ 1226977 w 2237013"/>
                    <a:gd name="connsiteY37-5382" fmla="*/ 128001 h 2496170"/>
                    <a:gd name="connsiteX38-5383" fmla="*/ 1294398 w 2237013"/>
                    <a:gd name="connsiteY38-5384" fmla="*/ 161711 h 2496170"/>
                    <a:gd name="connsiteX39-5385" fmla="*/ 1290184 w 2237013"/>
                    <a:gd name="connsiteY39-5386" fmla="*/ 262843 h 2496170"/>
                    <a:gd name="connsiteX40-5387" fmla="*/ 1311253 w 2237013"/>
                    <a:gd name="connsiteY40-5388" fmla="*/ 317623 h 2496170"/>
                    <a:gd name="connsiteX41-5389" fmla="*/ 1441882 w 2237013"/>
                    <a:gd name="connsiteY41-5390" fmla="*/ 355547 h 2496170"/>
                    <a:gd name="connsiteX42-5391" fmla="*/ 1505089 w 2237013"/>
                    <a:gd name="connsiteY42-5392" fmla="*/ 304981 h 2496170"/>
                    <a:gd name="connsiteX43-5393" fmla="*/ 1593579 w 2237013"/>
                    <a:gd name="connsiteY43-5394" fmla="*/ 347120 h 2496170"/>
                    <a:gd name="connsiteX44-5395" fmla="*/ 1698925 w 2237013"/>
                    <a:gd name="connsiteY44-5396" fmla="*/ 363975 h 2496170"/>
                    <a:gd name="connsiteX45-5397" fmla="*/ 1757919 w 2237013"/>
                    <a:gd name="connsiteY45-5398" fmla="*/ 385044 h 2496170"/>
                    <a:gd name="connsiteX46-5399" fmla="*/ 1816912 w 2237013"/>
                    <a:gd name="connsiteY46-5400" fmla="*/ 427182 h 2496170"/>
                    <a:gd name="connsiteX47-5401" fmla="*/ 1896975 w 2237013"/>
                    <a:gd name="connsiteY47-5402" fmla="*/ 465107 h 2496170"/>
                    <a:gd name="connsiteX48-5403" fmla="*/ 1951755 w 2237013"/>
                    <a:gd name="connsiteY48-5404" fmla="*/ 444038 h 2496170"/>
                    <a:gd name="connsiteX49-5405" fmla="*/ 2095025 w 2237013"/>
                    <a:gd name="connsiteY49-5406" fmla="*/ 553597 h 2496170"/>
                    <a:gd name="connsiteX50-5407" fmla="*/ 2158232 w 2237013"/>
                    <a:gd name="connsiteY50-5408" fmla="*/ 591521 h 2496170"/>
                    <a:gd name="connsiteX51-5409" fmla="*/ 2234081 w 2237013"/>
                    <a:gd name="connsiteY51-5410" fmla="*/ 612591 h 2496170"/>
                    <a:gd name="connsiteX52-5411" fmla="*/ 2221439 w 2237013"/>
                    <a:gd name="connsiteY52-5412" fmla="*/ 688439 h 2496170"/>
                    <a:gd name="connsiteX53-5413" fmla="*/ 2221439 w 2237013"/>
                    <a:gd name="connsiteY53-5414" fmla="*/ 709508 h 2496170"/>
                    <a:gd name="connsiteX54-5415" fmla="*/ 2166660 w 2237013"/>
                    <a:gd name="connsiteY54-5416" fmla="*/ 717936 h 2496170"/>
                    <a:gd name="connsiteX55-5417" fmla="*/ 2099238 w 2237013"/>
                    <a:gd name="connsiteY55-5418" fmla="*/ 760074 h 2496170"/>
                    <a:gd name="connsiteX56-5419" fmla="*/ 2010748 w 2237013"/>
                    <a:gd name="connsiteY56-5420" fmla="*/ 764288 h 2496170"/>
                    <a:gd name="connsiteX57-5421" fmla="*/ 1939113 w 2237013"/>
                    <a:gd name="connsiteY57-5422" fmla="*/ 785357 h 2496170"/>
                    <a:gd name="connsiteX58-5423" fmla="*/ 1955968 w 2237013"/>
                    <a:gd name="connsiteY58-5424" fmla="*/ 873848 h 2496170"/>
                    <a:gd name="connsiteX59-5425" fmla="*/ 1977038 w 2237013"/>
                    <a:gd name="connsiteY59-5426" fmla="*/ 937055 h 2496170"/>
                    <a:gd name="connsiteX60-5427" fmla="*/ 2040245 w 2237013"/>
                    <a:gd name="connsiteY60-5428" fmla="*/ 1012904 h 2496170"/>
                    <a:gd name="connsiteX61-5429" fmla="*/ 2065528 w 2237013"/>
                    <a:gd name="connsiteY61-5430" fmla="*/ 1076111 h 2496170"/>
                    <a:gd name="connsiteX62-5431" fmla="*/ 2065528 w 2237013"/>
                    <a:gd name="connsiteY62-5432" fmla="*/ 1135105 h 2496170"/>
                    <a:gd name="connsiteX63-5433" fmla="*/ 2052886 w 2237013"/>
                    <a:gd name="connsiteY63-5434" fmla="*/ 1198312 h 2496170"/>
                    <a:gd name="connsiteX64-5435" fmla="*/ 2027603 w 2237013"/>
                    <a:gd name="connsiteY64-5436" fmla="*/ 1215167 h 2496170"/>
                    <a:gd name="connsiteX65-5437" fmla="*/ 1993893 w 2237013"/>
                    <a:gd name="connsiteY65-5438" fmla="*/ 1219381 h 2496170"/>
                    <a:gd name="connsiteX66-5439" fmla="*/ 1951755 w 2237013"/>
                    <a:gd name="connsiteY66-5440" fmla="*/ 1160388 h 2496170"/>
                    <a:gd name="connsiteX67-5441" fmla="*/ 1909616 w 2237013"/>
                    <a:gd name="connsiteY67-5442" fmla="*/ 1080325 h 2496170"/>
                    <a:gd name="connsiteX68-5443" fmla="*/ 1859050 w 2237013"/>
                    <a:gd name="connsiteY68-5444" fmla="*/ 1067684 h 2496170"/>
                    <a:gd name="connsiteX69-5445" fmla="*/ 1837981 w 2237013"/>
                    <a:gd name="connsiteY69-5446" fmla="*/ 1063470 h 2496170"/>
                    <a:gd name="connsiteX70-5447" fmla="*/ 1800057 w 2237013"/>
                    <a:gd name="connsiteY70-5448" fmla="*/ 1029759 h 2496170"/>
                    <a:gd name="connsiteX71-5449" fmla="*/ 1770560 w 2237013"/>
                    <a:gd name="connsiteY71-5450" fmla="*/ 1046614 h 2496170"/>
                    <a:gd name="connsiteX72-5451" fmla="*/ 1724208 w 2237013"/>
                    <a:gd name="connsiteY72-5452" fmla="*/ 1088753 h 2496170"/>
                    <a:gd name="connsiteX73-5453" fmla="*/ 1656787 w 2237013"/>
                    <a:gd name="connsiteY73-5454" fmla="*/ 1139319 h 2496170"/>
                    <a:gd name="connsiteX74-5455" fmla="*/ 1623076 w 2237013"/>
                    <a:gd name="connsiteY74-5456" fmla="*/ 1101394 h 2496170"/>
                    <a:gd name="connsiteX75-5457" fmla="*/ 1606221 w 2237013"/>
                    <a:gd name="connsiteY75-5458" fmla="*/ 1160388 h 2496170"/>
                    <a:gd name="connsiteX76-5459" fmla="*/ 1547227 w 2237013"/>
                    <a:gd name="connsiteY76-5460" fmla="*/ 1126677 h 2496170"/>
                    <a:gd name="connsiteX77-5461" fmla="*/ 1509303 w 2237013"/>
                    <a:gd name="connsiteY77-5462" fmla="*/ 1130891 h 2496170"/>
                    <a:gd name="connsiteX78-5463" fmla="*/ 1488234 w 2237013"/>
                    <a:gd name="connsiteY78-5464" fmla="*/ 1164602 h 2496170"/>
                    <a:gd name="connsiteX79-5465" fmla="*/ 1513517 w 2237013"/>
                    <a:gd name="connsiteY79-5466" fmla="*/ 1215167 h 2496170"/>
                    <a:gd name="connsiteX80-5467" fmla="*/ 1564083 w 2237013"/>
                    <a:gd name="connsiteY80-5468" fmla="*/ 1223595 h 2496170"/>
                    <a:gd name="connsiteX81-5469" fmla="*/ 1572510 w 2237013"/>
                    <a:gd name="connsiteY81-5470" fmla="*/ 1282589 h 2496170"/>
                    <a:gd name="connsiteX82-5471" fmla="*/ 1551441 w 2237013"/>
                    <a:gd name="connsiteY82-5472" fmla="*/ 1286802 h 2496170"/>
                    <a:gd name="connsiteX83-5473" fmla="*/ 1441882 w 2237013"/>
                    <a:gd name="connsiteY83-5474" fmla="*/ 1299444 h 2496170"/>
                    <a:gd name="connsiteX84-5475" fmla="*/ 1408171 w 2237013"/>
                    <a:gd name="connsiteY84-5476" fmla="*/ 1307872 h 2496170"/>
                    <a:gd name="connsiteX85-5477" fmla="*/ 1277543 w 2237013"/>
                    <a:gd name="connsiteY85-5478" fmla="*/ 1518563 h 2496170"/>
                    <a:gd name="connsiteX86-5479" fmla="*/ 1673560 w 2237013"/>
                    <a:gd name="connsiteY86-5480" fmla="*/ 1665290 h 2496170"/>
                    <a:gd name="connsiteX87-5481" fmla="*/ 1487570 w 2237013"/>
                    <a:gd name="connsiteY87-5482" fmla="*/ 1863317 h 2496170"/>
                    <a:gd name="connsiteX88-5483" fmla="*/ 1428888 w 2237013"/>
                    <a:gd name="connsiteY88-5484" fmla="*/ 1828894 h 2496170"/>
                    <a:gd name="connsiteX89-5485" fmla="*/ 1314287 w 2237013"/>
                    <a:gd name="connsiteY89-5486" fmla="*/ 1805640 h 2496170"/>
                    <a:gd name="connsiteX90-5487" fmla="*/ 1252707 w 2237013"/>
                    <a:gd name="connsiteY90-5488" fmla="*/ 1855740 h 2496170"/>
                    <a:gd name="connsiteX91-5489" fmla="*/ 1239618 w 2237013"/>
                    <a:gd name="connsiteY91-5490" fmla="*/ 1889379 h 2496170"/>
                    <a:gd name="connsiteX92-5491" fmla="*/ 1294398 w 2237013"/>
                    <a:gd name="connsiteY92-5492" fmla="*/ 1906235 h 2496170"/>
                    <a:gd name="connsiteX93-5493" fmla="*/ 1344964 w 2237013"/>
                    <a:gd name="connsiteY93-5494" fmla="*/ 1956801 h 2496170"/>
                    <a:gd name="connsiteX94-5495" fmla="*/ 1366033 w 2237013"/>
                    <a:gd name="connsiteY94-5496" fmla="*/ 1986297 h 2496170"/>
                    <a:gd name="connsiteX95-5497" fmla="*/ 1450309 w 2237013"/>
                    <a:gd name="connsiteY95-5498" fmla="*/ 1994725 h 2496170"/>
                    <a:gd name="connsiteX96-5499" fmla="*/ 1492448 w 2237013"/>
                    <a:gd name="connsiteY96-5500" fmla="*/ 1982084 h 2496170"/>
                    <a:gd name="connsiteX97-5501" fmla="*/ 1517731 w 2237013"/>
                    <a:gd name="connsiteY97-5502" fmla="*/ 2036863 h 2496170"/>
                    <a:gd name="connsiteX98-5503" fmla="*/ 1509303 w 2237013"/>
                    <a:gd name="connsiteY98-5504" fmla="*/ 2079002 h 2496170"/>
                    <a:gd name="connsiteX99-5505" fmla="*/ 1437668 w 2237013"/>
                    <a:gd name="connsiteY99-5506" fmla="*/ 2116926 h 2496170"/>
                    <a:gd name="connsiteX100-5507" fmla="*/ 1387102 w 2237013"/>
                    <a:gd name="connsiteY100-5508" fmla="*/ 2150637 h 2496170"/>
                    <a:gd name="connsiteX101-5509" fmla="*/ 1370247 w 2237013"/>
                    <a:gd name="connsiteY101-5510" fmla="*/ 2137995 h 2496170"/>
                    <a:gd name="connsiteX102-5511" fmla="*/ 1307039 w 2237013"/>
                    <a:gd name="connsiteY102-5512" fmla="*/ 2146423 h 2496170"/>
                    <a:gd name="connsiteX103-5513" fmla="*/ 1281756 w 2237013"/>
                    <a:gd name="connsiteY103-5514" fmla="*/ 2175920 h 2496170"/>
                    <a:gd name="connsiteX104-5515" fmla="*/ 1248046 w 2237013"/>
                    <a:gd name="connsiteY104-5516" fmla="*/ 2222272 h 2496170"/>
                    <a:gd name="connsiteX105-5517" fmla="*/ 1193266 w 2237013"/>
                    <a:gd name="connsiteY105-5518" fmla="*/ 2234913 h 2496170"/>
                    <a:gd name="connsiteX106-5519" fmla="*/ 1151128 w 2237013"/>
                    <a:gd name="connsiteY106-5520" fmla="*/ 2218058 h 2496170"/>
                    <a:gd name="connsiteX107-5521" fmla="*/ 1125845 w 2237013"/>
                    <a:gd name="connsiteY107-5522" fmla="*/ 2247555 h 2496170"/>
                    <a:gd name="connsiteX108-5523" fmla="*/ 1117417 w 2237013"/>
                    <a:gd name="connsiteY108-5524" fmla="*/ 2277051 h 2496170"/>
                    <a:gd name="connsiteX109-5525" fmla="*/ 1049996 w 2237013"/>
                    <a:gd name="connsiteY109-5526" fmla="*/ 2213844 h 2496170"/>
                    <a:gd name="connsiteX110-5527" fmla="*/ 1028927 w 2237013"/>
                    <a:gd name="connsiteY110-5528" fmla="*/ 2255982 h 2496170"/>
                    <a:gd name="connsiteX111-5529" fmla="*/ 995216 w 2237013"/>
                    <a:gd name="connsiteY111-5530" fmla="*/ 2222272 h 2496170"/>
                    <a:gd name="connsiteX112-5531" fmla="*/ 932009 w 2237013"/>
                    <a:gd name="connsiteY112-5532" fmla="*/ 2272838 h 2496170"/>
                    <a:gd name="connsiteX113-5533" fmla="*/ 889871 w 2237013"/>
                    <a:gd name="connsiteY113-5534" fmla="*/ 2239127 h 2496170"/>
                    <a:gd name="connsiteX114-5535" fmla="*/ 843519 w 2237013"/>
                    <a:gd name="connsiteY114-5536" fmla="*/ 2222272 h 2496170"/>
                    <a:gd name="connsiteX115-5537" fmla="*/ 784525 w 2237013"/>
                    <a:gd name="connsiteY115-5538" fmla="*/ 2268624 h 2496170"/>
                    <a:gd name="connsiteX116-5539" fmla="*/ 717104 w 2237013"/>
                    <a:gd name="connsiteY116-5540" fmla="*/ 2255982 h 2496170"/>
                    <a:gd name="connsiteX117-5541" fmla="*/ 704462 w 2237013"/>
                    <a:gd name="connsiteY117-5542" fmla="*/ 2243341 h 2496170"/>
                    <a:gd name="connsiteX118-5543" fmla="*/ 679179 w 2237013"/>
                    <a:gd name="connsiteY118-5544" fmla="*/ 2302334 h 2496170"/>
                    <a:gd name="connsiteX119-5545" fmla="*/ 700249 w 2237013"/>
                    <a:gd name="connsiteY119-5546" fmla="*/ 2361328 h 2496170"/>
                    <a:gd name="connsiteX120-5547" fmla="*/ 717104 w 2237013"/>
                    <a:gd name="connsiteY120-5548" fmla="*/ 2403466 h 2496170"/>
                    <a:gd name="connsiteX121-5549" fmla="*/ 700249 w 2237013"/>
                    <a:gd name="connsiteY121-5550" fmla="*/ 2432963 h 2496170"/>
                    <a:gd name="connsiteX122-5551" fmla="*/ 712890 w 2237013"/>
                    <a:gd name="connsiteY122-5552" fmla="*/ 2470887 h 2496170"/>
                    <a:gd name="connsiteX123-5553" fmla="*/ 687607 w 2237013"/>
                    <a:gd name="connsiteY123-5554" fmla="*/ 2496170 h 2496170"/>
                    <a:gd name="connsiteX124-5555" fmla="*/ 649683 w 2237013"/>
                    <a:gd name="connsiteY124-5556" fmla="*/ 2470887 h 2496170"/>
                    <a:gd name="connsiteX125-5557" fmla="*/ 586475 w 2237013"/>
                    <a:gd name="connsiteY125-5558" fmla="*/ 2466673 h 2496170"/>
                    <a:gd name="connsiteX126-5559" fmla="*/ 582262 w 2237013"/>
                    <a:gd name="connsiteY126-5560" fmla="*/ 2386611 h 2496170"/>
                    <a:gd name="connsiteX127-5561" fmla="*/ 535909 w 2237013"/>
                    <a:gd name="connsiteY127-5562" fmla="*/ 2390825 h 2496170"/>
                    <a:gd name="connsiteX128-5563" fmla="*/ 468488 w 2237013"/>
                    <a:gd name="connsiteY128-5564" fmla="*/ 2411894 h 2496170"/>
                    <a:gd name="connsiteX129-5565" fmla="*/ 409495 w 2237013"/>
                    <a:gd name="connsiteY129-5566" fmla="*/ 2411894 h 2496170"/>
                    <a:gd name="connsiteX130-5567" fmla="*/ 375784 w 2237013"/>
                    <a:gd name="connsiteY130-5568" fmla="*/ 2378183 h 2496170"/>
                    <a:gd name="connsiteX131-5569" fmla="*/ 367356 w 2237013"/>
                    <a:gd name="connsiteY131-5570" fmla="*/ 2327617 h 2496170"/>
                    <a:gd name="connsiteX132-5571" fmla="*/ 367356 w 2237013"/>
                    <a:gd name="connsiteY132-5572" fmla="*/ 2298120 h 2496170"/>
                    <a:gd name="connsiteX133-5573" fmla="*/ 329432 w 2237013"/>
                    <a:gd name="connsiteY133-5574" fmla="*/ 2281265 h 2496170"/>
                    <a:gd name="connsiteX134-5575" fmla="*/ 270438 w 2237013"/>
                    <a:gd name="connsiteY134-5576" fmla="*/ 2277051 h 2496170"/>
                    <a:gd name="connsiteX135-5577" fmla="*/ 245156 w 2237013"/>
                    <a:gd name="connsiteY135-5578" fmla="*/ 2264410 h 2496170"/>
                    <a:gd name="connsiteX136-5579" fmla="*/ 228300 w 2237013"/>
                    <a:gd name="connsiteY136-5580" fmla="*/ 2251768 h 2496170"/>
                    <a:gd name="connsiteX137-5581" fmla="*/ 278866 w 2237013"/>
                    <a:gd name="connsiteY137-5582" fmla="*/ 2180133 h 2496170"/>
                    <a:gd name="connsiteX138-5583" fmla="*/ 274652 w 2237013"/>
                    <a:gd name="connsiteY138-5584" fmla="*/ 2142209 h 2496170"/>
                    <a:gd name="connsiteX139-5585" fmla="*/ 308363 w 2237013"/>
                    <a:gd name="connsiteY139-5586" fmla="*/ 2104285 h 2496170"/>
                    <a:gd name="connsiteX140-5587" fmla="*/ 262011 w 2237013"/>
                    <a:gd name="connsiteY140-5588" fmla="*/ 2091643 h 2496170"/>
                    <a:gd name="connsiteX141-5589" fmla="*/ 224086 w 2237013"/>
                    <a:gd name="connsiteY141-5590" fmla="*/ 2070574 h 2496170"/>
                    <a:gd name="connsiteX142-5591" fmla="*/ 203017 w 2237013"/>
                    <a:gd name="connsiteY142-5592" fmla="*/ 1986297 h 2496170"/>
                    <a:gd name="connsiteX143-5593" fmla="*/ 190376 w 2237013"/>
                    <a:gd name="connsiteY143-5594" fmla="*/ 1944159 h 2496170"/>
                    <a:gd name="connsiteX144-5595" fmla="*/ 190376 w 2237013"/>
                    <a:gd name="connsiteY144-5596" fmla="*/ 1893593 h 2496170"/>
                    <a:gd name="connsiteX145-5597" fmla="*/ 114527 w 2237013"/>
                    <a:gd name="connsiteY145-5598" fmla="*/ 1889379 h 2496170"/>
                    <a:gd name="connsiteX146-5599" fmla="*/ 38678 w 2237013"/>
                    <a:gd name="connsiteY146-5600" fmla="*/ 1897807 h 2496170"/>
                    <a:gd name="connsiteX147-5601" fmla="*/ 754 w 2237013"/>
                    <a:gd name="connsiteY147-5602" fmla="*/ 1902021 h 2496170"/>
                    <a:gd name="connsiteX148-5603" fmla="*/ 13395 w 2237013"/>
                    <a:gd name="connsiteY148-5604" fmla="*/ 1847241 h 2496170"/>
                    <a:gd name="connsiteX149-5605" fmla="*/ 13395 w 2237013"/>
                    <a:gd name="connsiteY149-5606" fmla="*/ 1809317 h 2496170"/>
                    <a:gd name="connsiteX150-5607" fmla="*/ 754 w 2237013"/>
                    <a:gd name="connsiteY150-5608" fmla="*/ 1779820 h 2496170"/>
                    <a:gd name="connsiteX151-5609" fmla="*/ 21823 w 2237013"/>
                    <a:gd name="connsiteY151-5610" fmla="*/ 1733468 h 2496170"/>
                    <a:gd name="connsiteX152-5611" fmla="*/ 30250 w 2237013"/>
                    <a:gd name="connsiteY152-5612" fmla="*/ 1716613 h 2496170"/>
                    <a:gd name="connsiteX153-5613" fmla="*/ 42892 w 2237013"/>
                    <a:gd name="connsiteY153-5614" fmla="*/ 1661833 h 2496170"/>
                    <a:gd name="connsiteX154-5615" fmla="*/ 80816 w 2237013"/>
                    <a:gd name="connsiteY154-5616" fmla="*/ 1640764 h 2496170"/>
                    <a:gd name="connsiteX155-5617" fmla="*/ 122955 w 2237013"/>
                    <a:gd name="connsiteY155-5618" fmla="*/ 1619695 h 2496170"/>
                    <a:gd name="connsiteX156-5619" fmla="*/ 139810 w 2237013"/>
                    <a:gd name="connsiteY156-5620" fmla="*/ 1573343 h 2496170"/>
                    <a:gd name="connsiteX157-5621" fmla="*/ 160879 w 2237013"/>
                    <a:gd name="connsiteY157-5622" fmla="*/ 1581770 h 2496170"/>
                    <a:gd name="connsiteX158-5623" fmla="*/ 181948 w 2237013"/>
                    <a:gd name="connsiteY158-5624" fmla="*/ 1569129 h 2496170"/>
                    <a:gd name="connsiteX159-5625" fmla="*/ 215659 w 2237013"/>
                    <a:gd name="connsiteY159-5626" fmla="*/ 1535418 h 2496170"/>
                    <a:gd name="connsiteX160-5627" fmla="*/ 232514 w 2237013"/>
                    <a:gd name="connsiteY160-5628" fmla="*/ 1543846 h 2496170"/>
                    <a:gd name="connsiteX161-5629" fmla="*/ 215659 w 2237013"/>
                    <a:gd name="connsiteY161-5630" fmla="*/ 1501708 h 2496170"/>
                    <a:gd name="connsiteX162-5631" fmla="*/ 245156 w 2237013"/>
                    <a:gd name="connsiteY162-5632" fmla="*/ 1476425 h 2496170"/>
                    <a:gd name="connsiteX163-5633" fmla="*/ 257797 w 2237013"/>
                    <a:gd name="connsiteY163-5634" fmla="*/ 1404790 h 2496170"/>
                    <a:gd name="connsiteX164-5635" fmla="*/ 262011 w 2237013"/>
                    <a:gd name="connsiteY164-5636" fmla="*/ 1324727 h 2496170"/>
                    <a:gd name="connsiteX165-5637" fmla="*/ 266225 w 2237013"/>
                    <a:gd name="connsiteY165-5638" fmla="*/ 1240450 h 2496170"/>
                    <a:gd name="connsiteX166-5639" fmla="*/ 253583 w 2237013"/>
                    <a:gd name="connsiteY166-5640" fmla="*/ 1223595 h 2496170"/>
                    <a:gd name="connsiteX167-5641" fmla="*/ 203017 w 2237013"/>
                    <a:gd name="connsiteY167-5642" fmla="*/ 1227809 h 2496170"/>
                    <a:gd name="connsiteX168-5643" fmla="*/ 194590 w 2237013"/>
                    <a:gd name="connsiteY168-5644" fmla="*/ 1164602 h 2496170"/>
                    <a:gd name="connsiteX169-5645" fmla="*/ 169307 w 2237013"/>
                    <a:gd name="connsiteY169-5646" fmla="*/ 1109822 h 2496170"/>
                    <a:gd name="connsiteX0-5647" fmla="*/ 169307 w 2237013"/>
                    <a:gd name="connsiteY0-5648" fmla="*/ 1109822 h 2496170"/>
                    <a:gd name="connsiteX1-5649" fmla="*/ 207231 w 2237013"/>
                    <a:gd name="connsiteY1-5650" fmla="*/ 1071897 h 2496170"/>
                    <a:gd name="connsiteX2-5651" fmla="*/ 240942 w 2237013"/>
                    <a:gd name="connsiteY2-5652" fmla="*/ 1101394 h 2496170"/>
                    <a:gd name="connsiteX3-5653" fmla="*/ 278866 w 2237013"/>
                    <a:gd name="connsiteY3-5654" fmla="*/ 1105608 h 2496170"/>
                    <a:gd name="connsiteX4-5655" fmla="*/ 295721 w 2237013"/>
                    <a:gd name="connsiteY4-5656" fmla="*/ 1000262 h 2496170"/>
                    <a:gd name="connsiteX5-5657" fmla="*/ 304149 w 2237013"/>
                    <a:gd name="connsiteY5-5658" fmla="*/ 958124 h 2496170"/>
                    <a:gd name="connsiteX6-5659" fmla="*/ 337860 w 2237013"/>
                    <a:gd name="connsiteY6-5660" fmla="*/ 983407 h 2496170"/>
                    <a:gd name="connsiteX7-5661" fmla="*/ 358929 w 2237013"/>
                    <a:gd name="connsiteY7-5662" fmla="*/ 911772 h 2496170"/>
                    <a:gd name="connsiteX8-5663" fmla="*/ 392639 w 2237013"/>
                    <a:gd name="connsiteY8-5664" fmla="*/ 760074 h 2496170"/>
                    <a:gd name="connsiteX9-5665" fmla="*/ 354715 w 2237013"/>
                    <a:gd name="connsiteY9-5666" fmla="*/ 562025 h 2496170"/>
                    <a:gd name="connsiteX10-5667" fmla="*/ 358929 w 2237013"/>
                    <a:gd name="connsiteY10-5668" fmla="*/ 494603 h 2496170"/>
                    <a:gd name="connsiteX11-5669" fmla="*/ 295721 w 2237013"/>
                    <a:gd name="connsiteY11-5670" fmla="*/ 376616 h 2496170"/>
                    <a:gd name="connsiteX12-5671" fmla="*/ 240942 w 2237013"/>
                    <a:gd name="connsiteY12-5672" fmla="*/ 292340 h 2496170"/>
                    <a:gd name="connsiteX13-5673" fmla="*/ 173520 w 2237013"/>
                    <a:gd name="connsiteY13-5674" fmla="*/ 212277 h 2496170"/>
                    <a:gd name="connsiteX14-5675" fmla="*/ 224086 w 2237013"/>
                    <a:gd name="connsiteY14-5676" fmla="*/ 128001 h 2496170"/>
                    <a:gd name="connsiteX15-5677" fmla="*/ 240942 w 2237013"/>
                    <a:gd name="connsiteY15-5678" fmla="*/ 69007 h 2496170"/>
                    <a:gd name="connsiteX16-5679" fmla="*/ 219873 w 2237013"/>
                    <a:gd name="connsiteY16-5680" fmla="*/ 10014 h 2496170"/>
                    <a:gd name="connsiteX17-5681" fmla="*/ 337860 w 2237013"/>
                    <a:gd name="connsiteY17-5682" fmla="*/ 5800 h 2496170"/>
                    <a:gd name="connsiteX18-5683" fmla="*/ 405281 w 2237013"/>
                    <a:gd name="connsiteY18-5684" fmla="*/ 69007 h 2496170"/>
                    <a:gd name="connsiteX19-5685" fmla="*/ 455847 w 2237013"/>
                    <a:gd name="connsiteY19-5686" fmla="*/ 174353 h 2496170"/>
                    <a:gd name="connsiteX20-5687" fmla="*/ 590689 w 2237013"/>
                    <a:gd name="connsiteY20-5688" fmla="*/ 237560 h 2496170"/>
                    <a:gd name="connsiteX21-5689" fmla="*/ 674966 w 2237013"/>
                    <a:gd name="connsiteY21-5690" fmla="*/ 271271 h 2496170"/>
                    <a:gd name="connsiteX22-5691" fmla="*/ 691821 w 2237013"/>
                    <a:gd name="connsiteY22-5692" fmla="*/ 300767 h 2496170"/>
                    <a:gd name="connsiteX23-5693" fmla="*/ 746601 w 2237013"/>
                    <a:gd name="connsiteY23-5694" fmla="*/ 283912 h 2496170"/>
                    <a:gd name="connsiteX24-5695" fmla="*/ 763456 w 2237013"/>
                    <a:gd name="connsiteY24-5696" fmla="*/ 237560 h 2496170"/>
                    <a:gd name="connsiteX25-5697" fmla="*/ 771884 w 2237013"/>
                    <a:gd name="connsiteY25-5698" fmla="*/ 212277 h 2496170"/>
                    <a:gd name="connsiteX26-5699" fmla="*/ 856160 w 2237013"/>
                    <a:gd name="connsiteY26-5700" fmla="*/ 191208 h 2496170"/>
                    <a:gd name="connsiteX27-5701" fmla="*/ 885657 w 2237013"/>
                    <a:gd name="connsiteY27-5702" fmla="*/ 140642 h 2496170"/>
                    <a:gd name="connsiteX28-5703" fmla="*/ 898298 w 2237013"/>
                    <a:gd name="connsiteY28-5704" fmla="*/ 182780 h 2496170"/>
                    <a:gd name="connsiteX29-5705" fmla="*/ 919368 w 2237013"/>
                    <a:gd name="connsiteY29-5706" fmla="*/ 203849 h 2496170"/>
                    <a:gd name="connsiteX30-5707" fmla="*/ 982575 w 2237013"/>
                    <a:gd name="connsiteY30-5708" fmla="*/ 161711 h 2496170"/>
                    <a:gd name="connsiteX31-5709" fmla="*/ 991003 w 2237013"/>
                    <a:gd name="connsiteY31-5710" fmla="*/ 115359 h 2496170"/>
                    <a:gd name="connsiteX32-5711" fmla="*/ 1003644 w 2237013"/>
                    <a:gd name="connsiteY32-5712" fmla="*/ 69007 h 2496170"/>
                    <a:gd name="connsiteX33-5713" fmla="*/ 1028927 w 2237013"/>
                    <a:gd name="connsiteY33-5714" fmla="*/ 39510 h 2496170"/>
                    <a:gd name="connsiteX34-5715" fmla="*/ 1083707 w 2237013"/>
                    <a:gd name="connsiteY34-5716" fmla="*/ 22655 h 2496170"/>
                    <a:gd name="connsiteX35-5717" fmla="*/ 1092134 w 2237013"/>
                    <a:gd name="connsiteY35-5718" fmla="*/ 22655 h 2496170"/>
                    <a:gd name="connsiteX36-5719" fmla="*/ 1134273 w 2237013"/>
                    <a:gd name="connsiteY36-5720" fmla="*/ 94290 h 2496170"/>
                    <a:gd name="connsiteX37-5721" fmla="*/ 1226977 w 2237013"/>
                    <a:gd name="connsiteY37-5722" fmla="*/ 128001 h 2496170"/>
                    <a:gd name="connsiteX38-5723" fmla="*/ 1294398 w 2237013"/>
                    <a:gd name="connsiteY38-5724" fmla="*/ 161711 h 2496170"/>
                    <a:gd name="connsiteX39-5725" fmla="*/ 1290184 w 2237013"/>
                    <a:gd name="connsiteY39-5726" fmla="*/ 262843 h 2496170"/>
                    <a:gd name="connsiteX40-5727" fmla="*/ 1311253 w 2237013"/>
                    <a:gd name="connsiteY40-5728" fmla="*/ 317623 h 2496170"/>
                    <a:gd name="connsiteX41-5729" fmla="*/ 1441882 w 2237013"/>
                    <a:gd name="connsiteY41-5730" fmla="*/ 355547 h 2496170"/>
                    <a:gd name="connsiteX42-5731" fmla="*/ 1505089 w 2237013"/>
                    <a:gd name="connsiteY42-5732" fmla="*/ 304981 h 2496170"/>
                    <a:gd name="connsiteX43-5733" fmla="*/ 1593579 w 2237013"/>
                    <a:gd name="connsiteY43-5734" fmla="*/ 347120 h 2496170"/>
                    <a:gd name="connsiteX44-5735" fmla="*/ 1698925 w 2237013"/>
                    <a:gd name="connsiteY44-5736" fmla="*/ 363975 h 2496170"/>
                    <a:gd name="connsiteX45-5737" fmla="*/ 1757919 w 2237013"/>
                    <a:gd name="connsiteY45-5738" fmla="*/ 385044 h 2496170"/>
                    <a:gd name="connsiteX46-5739" fmla="*/ 1816912 w 2237013"/>
                    <a:gd name="connsiteY46-5740" fmla="*/ 427182 h 2496170"/>
                    <a:gd name="connsiteX47-5741" fmla="*/ 1896975 w 2237013"/>
                    <a:gd name="connsiteY47-5742" fmla="*/ 465107 h 2496170"/>
                    <a:gd name="connsiteX48-5743" fmla="*/ 1951755 w 2237013"/>
                    <a:gd name="connsiteY48-5744" fmla="*/ 444038 h 2496170"/>
                    <a:gd name="connsiteX49-5745" fmla="*/ 2095025 w 2237013"/>
                    <a:gd name="connsiteY49-5746" fmla="*/ 553597 h 2496170"/>
                    <a:gd name="connsiteX50-5747" fmla="*/ 2158232 w 2237013"/>
                    <a:gd name="connsiteY50-5748" fmla="*/ 591521 h 2496170"/>
                    <a:gd name="connsiteX51-5749" fmla="*/ 2234081 w 2237013"/>
                    <a:gd name="connsiteY51-5750" fmla="*/ 612591 h 2496170"/>
                    <a:gd name="connsiteX52-5751" fmla="*/ 2221439 w 2237013"/>
                    <a:gd name="connsiteY52-5752" fmla="*/ 688439 h 2496170"/>
                    <a:gd name="connsiteX53-5753" fmla="*/ 2221439 w 2237013"/>
                    <a:gd name="connsiteY53-5754" fmla="*/ 709508 h 2496170"/>
                    <a:gd name="connsiteX54-5755" fmla="*/ 2166660 w 2237013"/>
                    <a:gd name="connsiteY54-5756" fmla="*/ 717936 h 2496170"/>
                    <a:gd name="connsiteX55-5757" fmla="*/ 2099238 w 2237013"/>
                    <a:gd name="connsiteY55-5758" fmla="*/ 760074 h 2496170"/>
                    <a:gd name="connsiteX56-5759" fmla="*/ 2010748 w 2237013"/>
                    <a:gd name="connsiteY56-5760" fmla="*/ 764288 h 2496170"/>
                    <a:gd name="connsiteX57-5761" fmla="*/ 1939113 w 2237013"/>
                    <a:gd name="connsiteY57-5762" fmla="*/ 785357 h 2496170"/>
                    <a:gd name="connsiteX58-5763" fmla="*/ 1955968 w 2237013"/>
                    <a:gd name="connsiteY58-5764" fmla="*/ 873848 h 2496170"/>
                    <a:gd name="connsiteX59-5765" fmla="*/ 1977038 w 2237013"/>
                    <a:gd name="connsiteY59-5766" fmla="*/ 937055 h 2496170"/>
                    <a:gd name="connsiteX60-5767" fmla="*/ 2040245 w 2237013"/>
                    <a:gd name="connsiteY60-5768" fmla="*/ 1012904 h 2496170"/>
                    <a:gd name="connsiteX61-5769" fmla="*/ 2065528 w 2237013"/>
                    <a:gd name="connsiteY61-5770" fmla="*/ 1076111 h 2496170"/>
                    <a:gd name="connsiteX62-5771" fmla="*/ 2065528 w 2237013"/>
                    <a:gd name="connsiteY62-5772" fmla="*/ 1135105 h 2496170"/>
                    <a:gd name="connsiteX63-5773" fmla="*/ 2052886 w 2237013"/>
                    <a:gd name="connsiteY63-5774" fmla="*/ 1198312 h 2496170"/>
                    <a:gd name="connsiteX64-5775" fmla="*/ 2027603 w 2237013"/>
                    <a:gd name="connsiteY64-5776" fmla="*/ 1215167 h 2496170"/>
                    <a:gd name="connsiteX65-5777" fmla="*/ 1993893 w 2237013"/>
                    <a:gd name="connsiteY65-5778" fmla="*/ 1219381 h 2496170"/>
                    <a:gd name="connsiteX66-5779" fmla="*/ 1951755 w 2237013"/>
                    <a:gd name="connsiteY66-5780" fmla="*/ 1160388 h 2496170"/>
                    <a:gd name="connsiteX67-5781" fmla="*/ 1909616 w 2237013"/>
                    <a:gd name="connsiteY67-5782" fmla="*/ 1080325 h 2496170"/>
                    <a:gd name="connsiteX68-5783" fmla="*/ 1859050 w 2237013"/>
                    <a:gd name="connsiteY68-5784" fmla="*/ 1067684 h 2496170"/>
                    <a:gd name="connsiteX69-5785" fmla="*/ 1837981 w 2237013"/>
                    <a:gd name="connsiteY69-5786" fmla="*/ 1063470 h 2496170"/>
                    <a:gd name="connsiteX70-5787" fmla="*/ 1800057 w 2237013"/>
                    <a:gd name="connsiteY70-5788" fmla="*/ 1029759 h 2496170"/>
                    <a:gd name="connsiteX71-5789" fmla="*/ 1770560 w 2237013"/>
                    <a:gd name="connsiteY71-5790" fmla="*/ 1046614 h 2496170"/>
                    <a:gd name="connsiteX72-5791" fmla="*/ 1724208 w 2237013"/>
                    <a:gd name="connsiteY72-5792" fmla="*/ 1088753 h 2496170"/>
                    <a:gd name="connsiteX73-5793" fmla="*/ 1656787 w 2237013"/>
                    <a:gd name="connsiteY73-5794" fmla="*/ 1139319 h 2496170"/>
                    <a:gd name="connsiteX74-5795" fmla="*/ 1623076 w 2237013"/>
                    <a:gd name="connsiteY74-5796" fmla="*/ 1101394 h 2496170"/>
                    <a:gd name="connsiteX75-5797" fmla="*/ 1606221 w 2237013"/>
                    <a:gd name="connsiteY75-5798" fmla="*/ 1160388 h 2496170"/>
                    <a:gd name="connsiteX76-5799" fmla="*/ 1547227 w 2237013"/>
                    <a:gd name="connsiteY76-5800" fmla="*/ 1126677 h 2496170"/>
                    <a:gd name="connsiteX77-5801" fmla="*/ 1509303 w 2237013"/>
                    <a:gd name="connsiteY77-5802" fmla="*/ 1130891 h 2496170"/>
                    <a:gd name="connsiteX78-5803" fmla="*/ 1488234 w 2237013"/>
                    <a:gd name="connsiteY78-5804" fmla="*/ 1164602 h 2496170"/>
                    <a:gd name="connsiteX79-5805" fmla="*/ 1513517 w 2237013"/>
                    <a:gd name="connsiteY79-5806" fmla="*/ 1215167 h 2496170"/>
                    <a:gd name="connsiteX80-5807" fmla="*/ 1564083 w 2237013"/>
                    <a:gd name="connsiteY80-5808" fmla="*/ 1223595 h 2496170"/>
                    <a:gd name="connsiteX81-5809" fmla="*/ 1572510 w 2237013"/>
                    <a:gd name="connsiteY81-5810" fmla="*/ 1282589 h 2496170"/>
                    <a:gd name="connsiteX82-5811" fmla="*/ 1551441 w 2237013"/>
                    <a:gd name="connsiteY82-5812" fmla="*/ 1286802 h 2496170"/>
                    <a:gd name="connsiteX83-5813" fmla="*/ 1441882 w 2237013"/>
                    <a:gd name="connsiteY83-5814" fmla="*/ 1299444 h 2496170"/>
                    <a:gd name="connsiteX84-5815" fmla="*/ 1408171 w 2237013"/>
                    <a:gd name="connsiteY84-5816" fmla="*/ 1307872 h 2496170"/>
                    <a:gd name="connsiteX85-5817" fmla="*/ 1673560 w 2237013"/>
                    <a:gd name="connsiteY85-5818" fmla="*/ 1665290 h 2496170"/>
                    <a:gd name="connsiteX86-5819" fmla="*/ 1487570 w 2237013"/>
                    <a:gd name="connsiteY86-5820" fmla="*/ 1863317 h 2496170"/>
                    <a:gd name="connsiteX87-5821" fmla="*/ 1428888 w 2237013"/>
                    <a:gd name="connsiteY87-5822" fmla="*/ 1828894 h 2496170"/>
                    <a:gd name="connsiteX88-5823" fmla="*/ 1314287 w 2237013"/>
                    <a:gd name="connsiteY88-5824" fmla="*/ 1805640 h 2496170"/>
                    <a:gd name="connsiteX89-5825" fmla="*/ 1252707 w 2237013"/>
                    <a:gd name="connsiteY89-5826" fmla="*/ 1855740 h 2496170"/>
                    <a:gd name="connsiteX90-5827" fmla="*/ 1239618 w 2237013"/>
                    <a:gd name="connsiteY90-5828" fmla="*/ 1889379 h 2496170"/>
                    <a:gd name="connsiteX91-5829" fmla="*/ 1294398 w 2237013"/>
                    <a:gd name="connsiteY91-5830" fmla="*/ 1906235 h 2496170"/>
                    <a:gd name="connsiteX92-5831" fmla="*/ 1344964 w 2237013"/>
                    <a:gd name="connsiteY92-5832" fmla="*/ 1956801 h 2496170"/>
                    <a:gd name="connsiteX93-5833" fmla="*/ 1366033 w 2237013"/>
                    <a:gd name="connsiteY93-5834" fmla="*/ 1986297 h 2496170"/>
                    <a:gd name="connsiteX94-5835" fmla="*/ 1450309 w 2237013"/>
                    <a:gd name="connsiteY94-5836" fmla="*/ 1994725 h 2496170"/>
                    <a:gd name="connsiteX95-5837" fmla="*/ 1492448 w 2237013"/>
                    <a:gd name="connsiteY95-5838" fmla="*/ 1982084 h 2496170"/>
                    <a:gd name="connsiteX96-5839" fmla="*/ 1517731 w 2237013"/>
                    <a:gd name="connsiteY96-5840" fmla="*/ 2036863 h 2496170"/>
                    <a:gd name="connsiteX97-5841" fmla="*/ 1509303 w 2237013"/>
                    <a:gd name="connsiteY97-5842" fmla="*/ 2079002 h 2496170"/>
                    <a:gd name="connsiteX98-5843" fmla="*/ 1437668 w 2237013"/>
                    <a:gd name="connsiteY98-5844" fmla="*/ 2116926 h 2496170"/>
                    <a:gd name="connsiteX99-5845" fmla="*/ 1387102 w 2237013"/>
                    <a:gd name="connsiteY99-5846" fmla="*/ 2150637 h 2496170"/>
                    <a:gd name="connsiteX100-5847" fmla="*/ 1370247 w 2237013"/>
                    <a:gd name="connsiteY100-5848" fmla="*/ 2137995 h 2496170"/>
                    <a:gd name="connsiteX101-5849" fmla="*/ 1307039 w 2237013"/>
                    <a:gd name="connsiteY101-5850" fmla="*/ 2146423 h 2496170"/>
                    <a:gd name="connsiteX102-5851" fmla="*/ 1281756 w 2237013"/>
                    <a:gd name="connsiteY102-5852" fmla="*/ 2175920 h 2496170"/>
                    <a:gd name="connsiteX103-5853" fmla="*/ 1248046 w 2237013"/>
                    <a:gd name="connsiteY103-5854" fmla="*/ 2222272 h 2496170"/>
                    <a:gd name="connsiteX104-5855" fmla="*/ 1193266 w 2237013"/>
                    <a:gd name="connsiteY104-5856" fmla="*/ 2234913 h 2496170"/>
                    <a:gd name="connsiteX105-5857" fmla="*/ 1151128 w 2237013"/>
                    <a:gd name="connsiteY105-5858" fmla="*/ 2218058 h 2496170"/>
                    <a:gd name="connsiteX106-5859" fmla="*/ 1125845 w 2237013"/>
                    <a:gd name="connsiteY106-5860" fmla="*/ 2247555 h 2496170"/>
                    <a:gd name="connsiteX107-5861" fmla="*/ 1117417 w 2237013"/>
                    <a:gd name="connsiteY107-5862" fmla="*/ 2277051 h 2496170"/>
                    <a:gd name="connsiteX108-5863" fmla="*/ 1049996 w 2237013"/>
                    <a:gd name="connsiteY108-5864" fmla="*/ 2213844 h 2496170"/>
                    <a:gd name="connsiteX109-5865" fmla="*/ 1028927 w 2237013"/>
                    <a:gd name="connsiteY109-5866" fmla="*/ 2255982 h 2496170"/>
                    <a:gd name="connsiteX110-5867" fmla="*/ 995216 w 2237013"/>
                    <a:gd name="connsiteY110-5868" fmla="*/ 2222272 h 2496170"/>
                    <a:gd name="connsiteX111-5869" fmla="*/ 932009 w 2237013"/>
                    <a:gd name="connsiteY111-5870" fmla="*/ 2272838 h 2496170"/>
                    <a:gd name="connsiteX112-5871" fmla="*/ 889871 w 2237013"/>
                    <a:gd name="connsiteY112-5872" fmla="*/ 2239127 h 2496170"/>
                    <a:gd name="connsiteX113-5873" fmla="*/ 843519 w 2237013"/>
                    <a:gd name="connsiteY113-5874" fmla="*/ 2222272 h 2496170"/>
                    <a:gd name="connsiteX114-5875" fmla="*/ 784525 w 2237013"/>
                    <a:gd name="connsiteY114-5876" fmla="*/ 2268624 h 2496170"/>
                    <a:gd name="connsiteX115-5877" fmla="*/ 717104 w 2237013"/>
                    <a:gd name="connsiteY115-5878" fmla="*/ 2255982 h 2496170"/>
                    <a:gd name="connsiteX116-5879" fmla="*/ 704462 w 2237013"/>
                    <a:gd name="connsiteY116-5880" fmla="*/ 2243341 h 2496170"/>
                    <a:gd name="connsiteX117-5881" fmla="*/ 679179 w 2237013"/>
                    <a:gd name="connsiteY117-5882" fmla="*/ 2302334 h 2496170"/>
                    <a:gd name="connsiteX118-5883" fmla="*/ 700249 w 2237013"/>
                    <a:gd name="connsiteY118-5884" fmla="*/ 2361328 h 2496170"/>
                    <a:gd name="connsiteX119-5885" fmla="*/ 717104 w 2237013"/>
                    <a:gd name="connsiteY119-5886" fmla="*/ 2403466 h 2496170"/>
                    <a:gd name="connsiteX120-5887" fmla="*/ 700249 w 2237013"/>
                    <a:gd name="connsiteY120-5888" fmla="*/ 2432963 h 2496170"/>
                    <a:gd name="connsiteX121-5889" fmla="*/ 712890 w 2237013"/>
                    <a:gd name="connsiteY121-5890" fmla="*/ 2470887 h 2496170"/>
                    <a:gd name="connsiteX122-5891" fmla="*/ 687607 w 2237013"/>
                    <a:gd name="connsiteY122-5892" fmla="*/ 2496170 h 2496170"/>
                    <a:gd name="connsiteX123-5893" fmla="*/ 649683 w 2237013"/>
                    <a:gd name="connsiteY123-5894" fmla="*/ 2470887 h 2496170"/>
                    <a:gd name="connsiteX124-5895" fmla="*/ 586475 w 2237013"/>
                    <a:gd name="connsiteY124-5896" fmla="*/ 2466673 h 2496170"/>
                    <a:gd name="connsiteX125-5897" fmla="*/ 582262 w 2237013"/>
                    <a:gd name="connsiteY125-5898" fmla="*/ 2386611 h 2496170"/>
                    <a:gd name="connsiteX126-5899" fmla="*/ 535909 w 2237013"/>
                    <a:gd name="connsiteY126-5900" fmla="*/ 2390825 h 2496170"/>
                    <a:gd name="connsiteX127-5901" fmla="*/ 468488 w 2237013"/>
                    <a:gd name="connsiteY127-5902" fmla="*/ 2411894 h 2496170"/>
                    <a:gd name="connsiteX128-5903" fmla="*/ 409495 w 2237013"/>
                    <a:gd name="connsiteY128-5904" fmla="*/ 2411894 h 2496170"/>
                    <a:gd name="connsiteX129-5905" fmla="*/ 375784 w 2237013"/>
                    <a:gd name="connsiteY129-5906" fmla="*/ 2378183 h 2496170"/>
                    <a:gd name="connsiteX130-5907" fmla="*/ 367356 w 2237013"/>
                    <a:gd name="connsiteY130-5908" fmla="*/ 2327617 h 2496170"/>
                    <a:gd name="connsiteX131-5909" fmla="*/ 367356 w 2237013"/>
                    <a:gd name="connsiteY131-5910" fmla="*/ 2298120 h 2496170"/>
                    <a:gd name="connsiteX132-5911" fmla="*/ 329432 w 2237013"/>
                    <a:gd name="connsiteY132-5912" fmla="*/ 2281265 h 2496170"/>
                    <a:gd name="connsiteX133-5913" fmla="*/ 270438 w 2237013"/>
                    <a:gd name="connsiteY133-5914" fmla="*/ 2277051 h 2496170"/>
                    <a:gd name="connsiteX134-5915" fmla="*/ 245156 w 2237013"/>
                    <a:gd name="connsiteY134-5916" fmla="*/ 2264410 h 2496170"/>
                    <a:gd name="connsiteX135-5917" fmla="*/ 228300 w 2237013"/>
                    <a:gd name="connsiteY135-5918" fmla="*/ 2251768 h 2496170"/>
                    <a:gd name="connsiteX136-5919" fmla="*/ 278866 w 2237013"/>
                    <a:gd name="connsiteY136-5920" fmla="*/ 2180133 h 2496170"/>
                    <a:gd name="connsiteX137-5921" fmla="*/ 274652 w 2237013"/>
                    <a:gd name="connsiteY137-5922" fmla="*/ 2142209 h 2496170"/>
                    <a:gd name="connsiteX138-5923" fmla="*/ 308363 w 2237013"/>
                    <a:gd name="connsiteY138-5924" fmla="*/ 2104285 h 2496170"/>
                    <a:gd name="connsiteX139-5925" fmla="*/ 262011 w 2237013"/>
                    <a:gd name="connsiteY139-5926" fmla="*/ 2091643 h 2496170"/>
                    <a:gd name="connsiteX140-5927" fmla="*/ 224086 w 2237013"/>
                    <a:gd name="connsiteY140-5928" fmla="*/ 2070574 h 2496170"/>
                    <a:gd name="connsiteX141-5929" fmla="*/ 203017 w 2237013"/>
                    <a:gd name="connsiteY141-5930" fmla="*/ 1986297 h 2496170"/>
                    <a:gd name="connsiteX142-5931" fmla="*/ 190376 w 2237013"/>
                    <a:gd name="connsiteY142-5932" fmla="*/ 1944159 h 2496170"/>
                    <a:gd name="connsiteX143-5933" fmla="*/ 190376 w 2237013"/>
                    <a:gd name="connsiteY143-5934" fmla="*/ 1893593 h 2496170"/>
                    <a:gd name="connsiteX144-5935" fmla="*/ 114527 w 2237013"/>
                    <a:gd name="connsiteY144-5936" fmla="*/ 1889379 h 2496170"/>
                    <a:gd name="connsiteX145-5937" fmla="*/ 38678 w 2237013"/>
                    <a:gd name="connsiteY145-5938" fmla="*/ 1897807 h 2496170"/>
                    <a:gd name="connsiteX146-5939" fmla="*/ 754 w 2237013"/>
                    <a:gd name="connsiteY146-5940" fmla="*/ 1902021 h 2496170"/>
                    <a:gd name="connsiteX147-5941" fmla="*/ 13395 w 2237013"/>
                    <a:gd name="connsiteY147-5942" fmla="*/ 1847241 h 2496170"/>
                    <a:gd name="connsiteX148-5943" fmla="*/ 13395 w 2237013"/>
                    <a:gd name="connsiteY148-5944" fmla="*/ 1809317 h 2496170"/>
                    <a:gd name="connsiteX149-5945" fmla="*/ 754 w 2237013"/>
                    <a:gd name="connsiteY149-5946" fmla="*/ 1779820 h 2496170"/>
                    <a:gd name="connsiteX150-5947" fmla="*/ 21823 w 2237013"/>
                    <a:gd name="connsiteY150-5948" fmla="*/ 1733468 h 2496170"/>
                    <a:gd name="connsiteX151-5949" fmla="*/ 30250 w 2237013"/>
                    <a:gd name="connsiteY151-5950" fmla="*/ 1716613 h 2496170"/>
                    <a:gd name="connsiteX152-5951" fmla="*/ 42892 w 2237013"/>
                    <a:gd name="connsiteY152-5952" fmla="*/ 1661833 h 2496170"/>
                    <a:gd name="connsiteX153-5953" fmla="*/ 80816 w 2237013"/>
                    <a:gd name="connsiteY153-5954" fmla="*/ 1640764 h 2496170"/>
                    <a:gd name="connsiteX154-5955" fmla="*/ 122955 w 2237013"/>
                    <a:gd name="connsiteY154-5956" fmla="*/ 1619695 h 2496170"/>
                    <a:gd name="connsiteX155-5957" fmla="*/ 139810 w 2237013"/>
                    <a:gd name="connsiteY155-5958" fmla="*/ 1573343 h 2496170"/>
                    <a:gd name="connsiteX156-5959" fmla="*/ 160879 w 2237013"/>
                    <a:gd name="connsiteY156-5960" fmla="*/ 1581770 h 2496170"/>
                    <a:gd name="connsiteX157-5961" fmla="*/ 181948 w 2237013"/>
                    <a:gd name="connsiteY157-5962" fmla="*/ 1569129 h 2496170"/>
                    <a:gd name="connsiteX158-5963" fmla="*/ 215659 w 2237013"/>
                    <a:gd name="connsiteY158-5964" fmla="*/ 1535418 h 2496170"/>
                    <a:gd name="connsiteX159-5965" fmla="*/ 232514 w 2237013"/>
                    <a:gd name="connsiteY159-5966" fmla="*/ 1543846 h 2496170"/>
                    <a:gd name="connsiteX160-5967" fmla="*/ 215659 w 2237013"/>
                    <a:gd name="connsiteY160-5968" fmla="*/ 1501708 h 2496170"/>
                    <a:gd name="connsiteX161-5969" fmla="*/ 245156 w 2237013"/>
                    <a:gd name="connsiteY161-5970" fmla="*/ 1476425 h 2496170"/>
                    <a:gd name="connsiteX162-5971" fmla="*/ 257797 w 2237013"/>
                    <a:gd name="connsiteY162-5972" fmla="*/ 1404790 h 2496170"/>
                    <a:gd name="connsiteX163-5973" fmla="*/ 262011 w 2237013"/>
                    <a:gd name="connsiteY163-5974" fmla="*/ 1324727 h 2496170"/>
                    <a:gd name="connsiteX164-5975" fmla="*/ 266225 w 2237013"/>
                    <a:gd name="connsiteY164-5976" fmla="*/ 1240450 h 2496170"/>
                    <a:gd name="connsiteX165-5977" fmla="*/ 253583 w 2237013"/>
                    <a:gd name="connsiteY165-5978" fmla="*/ 1223595 h 2496170"/>
                    <a:gd name="connsiteX166-5979" fmla="*/ 203017 w 2237013"/>
                    <a:gd name="connsiteY166-5980" fmla="*/ 1227809 h 2496170"/>
                    <a:gd name="connsiteX167-5981" fmla="*/ 194590 w 2237013"/>
                    <a:gd name="connsiteY167-5982" fmla="*/ 1164602 h 2496170"/>
                    <a:gd name="connsiteX168-5983" fmla="*/ 169307 w 2237013"/>
                    <a:gd name="connsiteY168-5984" fmla="*/ 1109822 h 2496170"/>
                    <a:gd name="connsiteX0-5985" fmla="*/ 169307 w 2237013"/>
                    <a:gd name="connsiteY0-5986" fmla="*/ 1109822 h 2496170"/>
                    <a:gd name="connsiteX1-5987" fmla="*/ 207231 w 2237013"/>
                    <a:gd name="connsiteY1-5988" fmla="*/ 1071897 h 2496170"/>
                    <a:gd name="connsiteX2-5989" fmla="*/ 240942 w 2237013"/>
                    <a:gd name="connsiteY2-5990" fmla="*/ 1101394 h 2496170"/>
                    <a:gd name="connsiteX3-5991" fmla="*/ 278866 w 2237013"/>
                    <a:gd name="connsiteY3-5992" fmla="*/ 1105608 h 2496170"/>
                    <a:gd name="connsiteX4-5993" fmla="*/ 295721 w 2237013"/>
                    <a:gd name="connsiteY4-5994" fmla="*/ 1000262 h 2496170"/>
                    <a:gd name="connsiteX5-5995" fmla="*/ 304149 w 2237013"/>
                    <a:gd name="connsiteY5-5996" fmla="*/ 958124 h 2496170"/>
                    <a:gd name="connsiteX6-5997" fmla="*/ 337860 w 2237013"/>
                    <a:gd name="connsiteY6-5998" fmla="*/ 983407 h 2496170"/>
                    <a:gd name="connsiteX7-5999" fmla="*/ 358929 w 2237013"/>
                    <a:gd name="connsiteY7-6000" fmla="*/ 911772 h 2496170"/>
                    <a:gd name="connsiteX8-6001" fmla="*/ 392639 w 2237013"/>
                    <a:gd name="connsiteY8-6002" fmla="*/ 760074 h 2496170"/>
                    <a:gd name="connsiteX9-6003" fmla="*/ 354715 w 2237013"/>
                    <a:gd name="connsiteY9-6004" fmla="*/ 562025 h 2496170"/>
                    <a:gd name="connsiteX10-6005" fmla="*/ 358929 w 2237013"/>
                    <a:gd name="connsiteY10-6006" fmla="*/ 494603 h 2496170"/>
                    <a:gd name="connsiteX11-6007" fmla="*/ 295721 w 2237013"/>
                    <a:gd name="connsiteY11-6008" fmla="*/ 376616 h 2496170"/>
                    <a:gd name="connsiteX12-6009" fmla="*/ 240942 w 2237013"/>
                    <a:gd name="connsiteY12-6010" fmla="*/ 292340 h 2496170"/>
                    <a:gd name="connsiteX13-6011" fmla="*/ 173520 w 2237013"/>
                    <a:gd name="connsiteY13-6012" fmla="*/ 212277 h 2496170"/>
                    <a:gd name="connsiteX14-6013" fmla="*/ 224086 w 2237013"/>
                    <a:gd name="connsiteY14-6014" fmla="*/ 128001 h 2496170"/>
                    <a:gd name="connsiteX15-6015" fmla="*/ 240942 w 2237013"/>
                    <a:gd name="connsiteY15-6016" fmla="*/ 69007 h 2496170"/>
                    <a:gd name="connsiteX16-6017" fmla="*/ 219873 w 2237013"/>
                    <a:gd name="connsiteY16-6018" fmla="*/ 10014 h 2496170"/>
                    <a:gd name="connsiteX17-6019" fmla="*/ 337860 w 2237013"/>
                    <a:gd name="connsiteY17-6020" fmla="*/ 5800 h 2496170"/>
                    <a:gd name="connsiteX18-6021" fmla="*/ 405281 w 2237013"/>
                    <a:gd name="connsiteY18-6022" fmla="*/ 69007 h 2496170"/>
                    <a:gd name="connsiteX19-6023" fmla="*/ 455847 w 2237013"/>
                    <a:gd name="connsiteY19-6024" fmla="*/ 174353 h 2496170"/>
                    <a:gd name="connsiteX20-6025" fmla="*/ 590689 w 2237013"/>
                    <a:gd name="connsiteY20-6026" fmla="*/ 237560 h 2496170"/>
                    <a:gd name="connsiteX21-6027" fmla="*/ 674966 w 2237013"/>
                    <a:gd name="connsiteY21-6028" fmla="*/ 271271 h 2496170"/>
                    <a:gd name="connsiteX22-6029" fmla="*/ 691821 w 2237013"/>
                    <a:gd name="connsiteY22-6030" fmla="*/ 300767 h 2496170"/>
                    <a:gd name="connsiteX23-6031" fmla="*/ 746601 w 2237013"/>
                    <a:gd name="connsiteY23-6032" fmla="*/ 283912 h 2496170"/>
                    <a:gd name="connsiteX24-6033" fmla="*/ 763456 w 2237013"/>
                    <a:gd name="connsiteY24-6034" fmla="*/ 237560 h 2496170"/>
                    <a:gd name="connsiteX25-6035" fmla="*/ 771884 w 2237013"/>
                    <a:gd name="connsiteY25-6036" fmla="*/ 212277 h 2496170"/>
                    <a:gd name="connsiteX26-6037" fmla="*/ 856160 w 2237013"/>
                    <a:gd name="connsiteY26-6038" fmla="*/ 191208 h 2496170"/>
                    <a:gd name="connsiteX27-6039" fmla="*/ 885657 w 2237013"/>
                    <a:gd name="connsiteY27-6040" fmla="*/ 140642 h 2496170"/>
                    <a:gd name="connsiteX28-6041" fmla="*/ 898298 w 2237013"/>
                    <a:gd name="connsiteY28-6042" fmla="*/ 182780 h 2496170"/>
                    <a:gd name="connsiteX29-6043" fmla="*/ 919368 w 2237013"/>
                    <a:gd name="connsiteY29-6044" fmla="*/ 203849 h 2496170"/>
                    <a:gd name="connsiteX30-6045" fmla="*/ 982575 w 2237013"/>
                    <a:gd name="connsiteY30-6046" fmla="*/ 161711 h 2496170"/>
                    <a:gd name="connsiteX31-6047" fmla="*/ 991003 w 2237013"/>
                    <a:gd name="connsiteY31-6048" fmla="*/ 115359 h 2496170"/>
                    <a:gd name="connsiteX32-6049" fmla="*/ 1003644 w 2237013"/>
                    <a:gd name="connsiteY32-6050" fmla="*/ 69007 h 2496170"/>
                    <a:gd name="connsiteX33-6051" fmla="*/ 1028927 w 2237013"/>
                    <a:gd name="connsiteY33-6052" fmla="*/ 39510 h 2496170"/>
                    <a:gd name="connsiteX34-6053" fmla="*/ 1083707 w 2237013"/>
                    <a:gd name="connsiteY34-6054" fmla="*/ 22655 h 2496170"/>
                    <a:gd name="connsiteX35-6055" fmla="*/ 1092134 w 2237013"/>
                    <a:gd name="connsiteY35-6056" fmla="*/ 22655 h 2496170"/>
                    <a:gd name="connsiteX36-6057" fmla="*/ 1134273 w 2237013"/>
                    <a:gd name="connsiteY36-6058" fmla="*/ 94290 h 2496170"/>
                    <a:gd name="connsiteX37-6059" fmla="*/ 1226977 w 2237013"/>
                    <a:gd name="connsiteY37-6060" fmla="*/ 128001 h 2496170"/>
                    <a:gd name="connsiteX38-6061" fmla="*/ 1294398 w 2237013"/>
                    <a:gd name="connsiteY38-6062" fmla="*/ 161711 h 2496170"/>
                    <a:gd name="connsiteX39-6063" fmla="*/ 1290184 w 2237013"/>
                    <a:gd name="connsiteY39-6064" fmla="*/ 262843 h 2496170"/>
                    <a:gd name="connsiteX40-6065" fmla="*/ 1311253 w 2237013"/>
                    <a:gd name="connsiteY40-6066" fmla="*/ 317623 h 2496170"/>
                    <a:gd name="connsiteX41-6067" fmla="*/ 1441882 w 2237013"/>
                    <a:gd name="connsiteY41-6068" fmla="*/ 355547 h 2496170"/>
                    <a:gd name="connsiteX42-6069" fmla="*/ 1505089 w 2237013"/>
                    <a:gd name="connsiteY42-6070" fmla="*/ 304981 h 2496170"/>
                    <a:gd name="connsiteX43-6071" fmla="*/ 1593579 w 2237013"/>
                    <a:gd name="connsiteY43-6072" fmla="*/ 347120 h 2496170"/>
                    <a:gd name="connsiteX44-6073" fmla="*/ 1698925 w 2237013"/>
                    <a:gd name="connsiteY44-6074" fmla="*/ 363975 h 2496170"/>
                    <a:gd name="connsiteX45-6075" fmla="*/ 1757919 w 2237013"/>
                    <a:gd name="connsiteY45-6076" fmla="*/ 385044 h 2496170"/>
                    <a:gd name="connsiteX46-6077" fmla="*/ 1816912 w 2237013"/>
                    <a:gd name="connsiteY46-6078" fmla="*/ 427182 h 2496170"/>
                    <a:gd name="connsiteX47-6079" fmla="*/ 1896975 w 2237013"/>
                    <a:gd name="connsiteY47-6080" fmla="*/ 465107 h 2496170"/>
                    <a:gd name="connsiteX48-6081" fmla="*/ 1951755 w 2237013"/>
                    <a:gd name="connsiteY48-6082" fmla="*/ 444038 h 2496170"/>
                    <a:gd name="connsiteX49-6083" fmla="*/ 2095025 w 2237013"/>
                    <a:gd name="connsiteY49-6084" fmla="*/ 553597 h 2496170"/>
                    <a:gd name="connsiteX50-6085" fmla="*/ 2158232 w 2237013"/>
                    <a:gd name="connsiteY50-6086" fmla="*/ 591521 h 2496170"/>
                    <a:gd name="connsiteX51-6087" fmla="*/ 2234081 w 2237013"/>
                    <a:gd name="connsiteY51-6088" fmla="*/ 612591 h 2496170"/>
                    <a:gd name="connsiteX52-6089" fmla="*/ 2221439 w 2237013"/>
                    <a:gd name="connsiteY52-6090" fmla="*/ 688439 h 2496170"/>
                    <a:gd name="connsiteX53-6091" fmla="*/ 2221439 w 2237013"/>
                    <a:gd name="connsiteY53-6092" fmla="*/ 709508 h 2496170"/>
                    <a:gd name="connsiteX54-6093" fmla="*/ 2166660 w 2237013"/>
                    <a:gd name="connsiteY54-6094" fmla="*/ 717936 h 2496170"/>
                    <a:gd name="connsiteX55-6095" fmla="*/ 2099238 w 2237013"/>
                    <a:gd name="connsiteY55-6096" fmla="*/ 760074 h 2496170"/>
                    <a:gd name="connsiteX56-6097" fmla="*/ 2010748 w 2237013"/>
                    <a:gd name="connsiteY56-6098" fmla="*/ 764288 h 2496170"/>
                    <a:gd name="connsiteX57-6099" fmla="*/ 1939113 w 2237013"/>
                    <a:gd name="connsiteY57-6100" fmla="*/ 785357 h 2496170"/>
                    <a:gd name="connsiteX58-6101" fmla="*/ 1955968 w 2237013"/>
                    <a:gd name="connsiteY58-6102" fmla="*/ 873848 h 2496170"/>
                    <a:gd name="connsiteX59-6103" fmla="*/ 1977038 w 2237013"/>
                    <a:gd name="connsiteY59-6104" fmla="*/ 937055 h 2496170"/>
                    <a:gd name="connsiteX60-6105" fmla="*/ 2040245 w 2237013"/>
                    <a:gd name="connsiteY60-6106" fmla="*/ 1012904 h 2496170"/>
                    <a:gd name="connsiteX61-6107" fmla="*/ 2065528 w 2237013"/>
                    <a:gd name="connsiteY61-6108" fmla="*/ 1076111 h 2496170"/>
                    <a:gd name="connsiteX62-6109" fmla="*/ 2065528 w 2237013"/>
                    <a:gd name="connsiteY62-6110" fmla="*/ 1135105 h 2496170"/>
                    <a:gd name="connsiteX63-6111" fmla="*/ 2052886 w 2237013"/>
                    <a:gd name="connsiteY63-6112" fmla="*/ 1198312 h 2496170"/>
                    <a:gd name="connsiteX64-6113" fmla="*/ 2027603 w 2237013"/>
                    <a:gd name="connsiteY64-6114" fmla="*/ 1215167 h 2496170"/>
                    <a:gd name="connsiteX65-6115" fmla="*/ 1993893 w 2237013"/>
                    <a:gd name="connsiteY65-6116" fmla="*/ 1219381 h 2496170"/>
                    <a:gd name="connsiteX66-6117" fmla="*/ 1951755 w 2237013"/>
                    <a:gd name="connsiteY66-6118" fmla="*/ 1160388 h 2496170"/>
                    <a:gd name="connsiteX67-6119" fmla="*/ 1909616 w 2237013"/>
                    <a:gd name="connsiteY67-6120" fmla="*/ 1080325 h 2496170"/>
                    <a:gd name="connsiteX68-6121" fmla="*/ 1859050 w 2237013"/>
                    <a:gd name="connsiteY68-6122" fmla="*/ 1067684 h 2496170"/>
                    <a:gd name="connsiteX69-6123" fmla="*/ 1837981 w 2237013"/>
                    <a:gd name="connsiteY69-6124" fmla="*/ 1063470 h 2496170"/>
                    <a:gd name="connsiteX70-6125" fmla="*/ 1800057 w 2237013"/>
                    <a:gd name="connsiteY70-6126" fmla="*/ 1029759 h 2496170"/>
                    <a:gd name="connsiteX71-6127" fmla="*/ 1770560 w 2237013"/>
                    <a:gd name="connsiteY71-6128" fmla="*/ 1046614 h 2496170"/>
                    <a:gd name="connsiteX72-6129" fmla="*/ 1724208 w 2237013"/>
                    <a:gd name="connsiteY72-6130" fmla="*/ 1088753 h 2496170"/>
                    <a:gd name="connsiteX73-6131" fmla="*/ 1656787 w 2237013"/>
                    <a:gd name="connsiteY73-6132" fmla="*/ 1139319 h 2496170"/>
                    <a:gd name="connsiteX74-6133" fmla="*/ 1623076 w 2237013"/>
                    <a:gd name="connsiteY74-6134" fmla="*/ 1101394 h 2496170"/>
                    <a:gd name="connsiteX75-6135" fmla="*/ 1606221 w 2237013"/>
                    <a:gd name="connsiteY75-6136" fmla="*/ 1160388 h 2496170"/>
                    <a:gd name="connsiteX76-6137" fmla="*/ 1547227 w 2237013"/>
                    <a:gd name="connsiteY76-6138" fmla="*/ 1126677 h 2496170"/>
                    <a:gd name="connsiteX77-6139" fmla="*/ 1509303 w 2237013"/>
                    <a:gd name="connsiteY77-6140" fmla="*/ 1130891 h 2496170"/>
                    <a:gd name="connsiteX78-6141" fmla="*/ 1488234 w 2237013"/>
                    <a:gd name="connsiteY78-6142" fmla="*/ 1164602 h 2496170"/>
                    <a:gd name="connsiteX79-6143" fmla="*/ 1513517 w 2237013"/>
                    <a:gd name="connsiteY79-6144" fmla="*/ 1215167 h 2496170"/>
                    <a:gd name="connsiteX80-6145" fmla="*/ 1564083 w 2237013"/>
                    <a:gd name="connsiteY80-6146" fmla="*/ 1223595 h 2496170"/>
                    <a:gd name="connsiteX81-6147" fmla="*/ 1572510 w 2237013"/>
                    <a:gd name="connsiteY81-6148" fmla="*/ 1282589 h 2496170"/>
                    <a:gd name="connsiteX82-6149" fmla="*/ 1551441 w 2237013"/>
                    <a:gd name="connsiteY82-6150" fmla="*/ 1286802 h 2496170"/>
                    <a:gd name="connsiteX83-6151" fmla="*/ 1441882 w 2237013"/>
                    <a:gd name="connsiteY83-6152" fmla="*/ 1299444 h 2496170"/>
                    <a:gd name="connsiteX84-6153" fmla="*/ 1673560 w 2237013"/>
                    <a:gd name="connsiteY84-6154" fmla="*/ 1665290 h 2496170"/>
                    <a:gd name="connsiteX85-6155" fmla="*/ 1487570 w 2237013"/>
                    <a:gd name="connsiteY85-6156" fmla="*/ 1863317 h 2496170"/>
                    <a:gd name="connsiteX86-6157" fmla="*/ 1428888 w 2237013"/>
                    <a:gd name="connsiteY86-6158" fmla="*/ 1828894 h 2496170"/>
                    <a:gd name="connsiteX87-6159" fmla="*/ 1314287 w 2237013"/>
                    <a:gd name="connsiteY87-6160" fmla="*/ 1805640 h 2496170"/>
                    <a:gd name="connsiteX88-6161" fmla="*/ 1252707 w 2237013"/>
                    <a:gd name="connsiteY88-6162" fmla="*/ 1855740 h 2496170"/>
                    <a:gd name="connsiteX89-6163" fmla="*/ 1239618 w 2237013"/>
                    <a:gd name="connsiteY89-6164" fmla="*/ 1889379 h 2496170"/>
                    <a:gd name="connsiteX90-6165" fmla="*/ 1294398 w 2237013"/>
                    <a:gd name="connsiteY90-6166" fmla="*/ 1906235 h 2496170"/>
                    <a:gd name="connsiteX91-6167" fmla="*/ 1344964 w 2237013"/>
                    <a:gd name="connsiteY91-6168" fmla="*/ 1956801 h 2496170"/>
                    <a:gd name="connsiteX92-6169" fmla="*/ 1366033 w 2237013"/>
                    <a:gd name="connsiteY92-6170" fmla="*/ 1986297 h 2496170"/>
                    <a:gd name="connsiteX93-6171" fmla="*/ 1450309 w 2237013"/>
                    <a:gd name="connsiteY93-6172" fmla="*/ 1994725 h 2496170"/>
                    <a:gd name="connsiteX94-6173" fmla="*/ 1492448 w 2237013"/>
                    <a:gd name="connsiteY94-6174" fmla="*/ 1982084 h 2496170"/>
                    <a:gd name="connsiteX95-6175" fmla="*/ 1517731 w 2237013"/>
                    <a:gd name="connsiteY95-6176" fmla="*/ 2036863 h 2496170"/>
                    <a:gd name="connsiteX96-6177" fmla="*/ 1509303 w 2237013"/>
                    <a:gd name="connsiteY96-6178" fmla="*/ 2079002 h 2496170"/>
                    <a:gd name="connsiteX97-6179" fmla="*/ 1437668 w 2237013"/>
                    <a:gd name="connsiteY97-6180" fmla="*/ 2116926 h 2496170"/>
                    <a:gd name="connsiteX98-6181" fmla="*/ 1387102 w 2237013"/>
                    <a:gd name="connsiteY98-6182" fmla="*/ 2150637 h 2496170"/>
                    <a:gd name="connsiteX99-6183" fmla="*/ 1370247 w 2237013"/>
                    <a:gd name="connsiteY99-6184" fmla="*/ 2137995 h 2496170"/>
                    <a:gd name="connsiteX100-6185" fmla="*/ 1307039 w 2237013"/>
                    <a:gd name="connsiteY100-6186" fmla="*/ 2146423 h 2496170"/>
                    <a:gd name="connsiteX101-6187" fmla="*/ 1281756 w 2237013"/>
                    <a:gd name="connsiteY101-6188" fmla="*/ 2175920 h 2496170"/>
                    <a:gd name="connsiteX102-6189" fmla="*/ 1248046 w 2237013"/>
                    <a:gd name="connsiteY102-6190" fmla="*/ 2222272 h 2496170"/>
                    <a:gd name="connsiteX103-6191" fmla="*/ 1193266 w 2237013"/>
                    <a:gd name="connsiteY103-6192" fmla="*/ 2234913 h 2496170"/>
                    <a:gd name="connsiteX104-6193" fmla="*/ 1151128 w 2237013"/>
                    <a:gd name="connsiteY104-6194" fmla="*/ 2218058 h 2496170"/>
                    <a:gd name="connsiteX105-6195" fmla="*/ 1125845 w 2237013"/>
                    <a:gd name="connsiteY105-6196" fmla="*/ 2247555 h 2496170"/>
                    <a:gd name="connsiteX106-6197" fmla="*/ 1117417 w 2237013"/>
                    <a:gd name="connsiteY106-6198" fmla="*/ 2277051 h 2496170"/>
                    <a:gd name="connsiteX107-6199" fmla="*/ 1049996 w 2237013"/>
                    <a:gd name="connsiteY107-6200" fmla="*/ 2213844 h 2496170"/>
                    <a:gd name="connsiteX108-6201" fmla="*/ 1028927 w 2237013"/>
                    <a:gd name="connsiteY108-6202" fmla="*/ 2255982 h 2496170"/>
                    <a:gd name="connsiteX109-6203" fmla="*/ 995216 w 2237013"/>
                    <a:gd name="connsiteY109-6204" fmla="*/ 2222272 h 2496170"/>
                    <a:gd name="connsiteX110-6205" fmla="*/ 932009 w 2237013"/>
                    <a:gd name="connsiteY110-6206" fmla="*/ 2272838 h 2496170"/>
                    <a:gd name="connsiteX111-6207" fmla="*/ 889871 w 2237013"/>
                    <a:gd name="connsiteY111-6208" fmla="*/ 2239127 h 2496170"/>
                    <a:gd name="connsiteX112-6209" fmla="*/ 843519 w 2237013"/>
                    <a:gd name="connsiteY112-6210" fmla="*/ 2222272 h 2496170"/>
                    <a:gd name="connsiteX113-6211" fmla="*/ 784525 w 2237013"/>
                    <a:gd name="connsiteY113-6212" fmla="*/ 2268624 h 2496170"/>
                    <a:gd name="connsiteX114-6213" fmla="*/ 717104 w 2237013"/>
                    <a:gd name="connsiteY114-6214" fmla="*/ 2255982 h 2496170"/>
                    <a:gd name="connsiteX115-6215" fmla="*/ 704462 w 2237013"/>
                    <a:gd name="connsiteY115-6216" fmla="*/ 2243341 h 2496170"/>
                    <a:gd name="connsiteX116-6217" fmla="*/ 679179 w 2237013"/>
                    <a:gd name="connsiteY116-6218" fmla="*/ 2302334 h 2496170"/>
                    <a:gd name="connsiteX117-6219" fmla="*/ 700249 w 2237013"/>
                    <a:gd name="connsiteY117-6220" fmla="*/ 2361328 h 2496170"/>
                    <a:gd name="connsiteX118-6221" fmla="*/ 717104 w 2237013"/>
                    <a:gd name="connsiteY118-6222" fmla="*/ 2403466 h 2496170"/>
                    <a:gd name="connsiteX119-6223" fmla="*/ 700249 w 2237013"/>
                    <a:gd name="connsiteY119-6224" fmla="*/ 2432963 h 2496170"/>
                    <a:gd name="connsiteX120-6225" fmla="*/ 712890 w 2237013"/>
                    <a:gd name="connsiteY120-6226" fmla="*/ 2470887 h 2496170"/>
                    <a:gd name="connsiteX121-6227" fmla="*/ 687607 w 2237013"/>
                    <a:gd name="connsiteY121-6228" fmla="*/ 2496170 h 2496170"/>
                    <a:gd name="connsiteX122-6229" fmla="*/ 649683 w 2237013"/>
                    <a:gd name="connsiteY122-6230" fmla="*/ 2470887 h 2496170"/>
                    <a:gd name="connsiteX123-6231" fmla="*/ 586475 w 2237013"/>
                    <a:gd name="connsiteY123-6232" fmla="*/ 2466673 h 2496170"/>
                    <a:gd name="connsiteX124-6233" fmla="*/ 582262 w 2237013"/>
                    <a:gd name="connsiteY124-6234" fmla="*/ 2386611 h 2496170"/>
                    <a:gd name="connsiteX125-6235" fmla="*/ 535909 w 2237013"/>
                    <a:gd name="connsiteY125-6236" fmla="*/ 2390825 h 2496170"/>
                    <a:gd name="connsiteX126-6237" fmla="*/ 468488 w 2237013"/>
                    <a:gd name="connsiteY126-6238" fmla="*/ 2411894 h 2496170"/>
                    <a:gd name="connsiteX127-6239" fmla="*/ 409495 w 2237013"/>
                    <a:gd name="connsiteY127-6240" fmla="*/ 2411894 h 2496170"/>
                    <a:gd name="connsiteX128-6241" fmla="*/ 375784 w 2237013"/>
                    <a:gd name="connsiteY128-6242" fmla="*/ 2378183 h 2496170"/>
                    <a:gd name="connsiteX129-6243" fmla="*/ 367356 w 2237013"/>
                    <a:gd name="connsiteY129-6244" fmla="*/ 2327617 h 2496170"/>
                    <a:gd name="connsiteX130-6245" fmla="*/ 367356 w 2237013"/>
                    <a:gd name="connsiteY130-6246" fmla="*/ 2298120 h 2496170"/>
                    <a:gd name="connsiteX131-6247" fmla="*/ 329432 w 2237013"/>
                    <a:gd name="connsiteY131-6248" fmla="*/ 2281265 h 2496170"/>
                    <a:gd name="connsiteX132-6249" fmla="*/ 270438 w 2237013"/>
                    <a:gd name="connsiteY132-6250" fmla="*/ 2277051 h 2496170"/>
                    <a:gd name="connsiteX133-6251" fmla="*/ 245156 w 2237013"/>
                    <a:gd name="connsiteY133-6252" fmla="*/ 2264410 h 2496170"/>
                    <a:gd name="connsiteX134-6253" fmla="*/ 228300 w 2237013"/>
                    <a:gd name="connsiteY134-6254" fmla="*/ 2251768 h 2496170"/>
                    <a:gd name="connsiteX135-6255" fmla="*/ 278866 w 2237013"/>
                    <a:gd name="connsiteY135-6256" fmla="*/ 2180133 h 2496170"/>
                    <a:gd name="connsiteX136-6257" fmla="*/ 274652 w 2237013"/>
                    <a:gd name="connsiteY136-6258" fmla="*/ 2142209 h 2496170"/>
                    <a:gd name="connsiteX137-6259" fmla="*/ 308363 w 2237013"/>
                    <a:gd name="connsiteY137-6260" fmla="*/ 2104285 h 2496170"/>
                    <a:gd name="connsiteX138-6261" fmla="*/ 262011 w 2237013"/>
                    <a:gd name="connsiteY138-6262" fmla="*/ 2091643 h 2496170"/>
                    <a:gd name="connsiteX139-6263" fmla="*/ 224086 w 2237013"/>
                    <a:gd name="connsiteY139-6264" fmla="*/ 2070574 h 2496170"/>
                    <a:gd name="connsiteX140-6265" fmla="*/ 203017 w 2237013"/>
                    <a:gd name="connsiteY140-6266" fmla="*/ 1986297 h 2496170"/>
                    <a:gd name="connsiteX141-6267" fmla="*/ 190376 w 2237013"/>
                    <a:gd name="connsiteY141-6268" fmla="*/ 1944159 h 2496170"/>
                    <a:gd name="connsiteX142-6269" fmla="*/ 190376 w 2237013"/>
                    <a:gd name="connsiteY142-6270" fmla="*/ 1893593 h 2496170"/>
                    <a:gd name="connsiteX143-6271" fmla="*/ 114527 w 2237013"/>
                    <a:gd name="connsiteY143-6272" fmla="*/ 1889379 h 2496170"/>
                    <a:gd name="connsiteX144-6273" fmla="*/ 38678 w 2237013"/>
                    <a:gd name="connsiteY144-6274" fmla="*/ 1897807 h 2496170"/>
                    <a:gd name="connsiteX145-6275" fmla="*/ 754 w 2237013"/>
                    <a:gd name="connsiteY145-6276" fmla="*/ 1902021 h 2496170"/>
                    <a:gd name="connsiteX146-6277" fmla="*/ 13395 w 2237013"/>
                    <a:gd name="connsiteY146-6278" fmla="*/ 1847241 h 2496170"/>
                    <a:gd name="connsiteX147-6279" fmla="*/ 13395 w 2237013"/>
                    <a:gd name="connsiteY147-6280" fmla="*/ 1809317 h 2496170"/>
                    <a:gd name="connsiteX148-6281" fmla="*/ 754 w 2237013"/>
                    <a:gd name="connsiteY148-6282" fmla="*/ 1779820 h 2496170"/>
                    <a:gd name="connsiteX149-6283" fmla="*/ 21823 w 2237013"/>
                    <a:gd name="connsiteY149-6284" fmla="*/ 1733468 h 2496170"/>
                    <a:gd name="connsiteX150-6285" fmla="*/ 30250 w 2237013"/>
                    <a:gd name="connsiteY150-6286" fmla="*/ 1716613 h 2496170"/>
                    <a:gd name="connsiteX151-6287" fmla="*/ 42892 w 2237013"/>
                    <a:gd name="connsiteY151-6288" fmla="*/ 1661833 h 2496170"/>
                    <a:gd name="connsiteX152-6289" fmla="*/ 80816 w 2237013"/>
                    <a:gd name="connsiteY152-6290" fmla="*/ 1640764 h 2496170"/>
                    <a:gd name="connsiteX153-6291" fmla="*/ 122955 w 2237013"/>
                    <a:gd name="connsiteY153-6292" fmla="*/ 1619695 h 2496170"/>
                    <a:gd name="connsiteX154-6293" fmla="*/ 139810 w 2237013"/>
                    <a:gd name="connsiteY154-6294" fmla="*/ 1573343 h 2496170"/>
                    <a:gd name="connsiteX155-6295" fmla="*/ 160879 w 2237013"/>
                    <a:gd name="connsiteY155-6296" fmla="*/ 1581770 h 2496170"/>
                    <a:gd name="connsiteX156-6297" fmla="*/ 181948 w 2237013"/>
                    <a:gd name="connsiteY156-6298" fmla="*/ 1569129 h 2496170"/>
                    <a:gd name="connsiteX157-6299" fmla="*/ 215659 w 2237013"/>
                    <a:gd name="connsiteY157-6300" fmla="*/ 1535418 h 2496170"/>
                    <a:gd name="connsiteX158-6301" fmla="*/ 232514 w 2237013"/>
                    <a:gd name="connsiteY158-6302" fmla="*/ 1543846 h 2496170"/>
                    <a:gd name="connsiteX159-6303" fmla="*/ 215659 w 2237013"/>
                    <a:gd name="connsiteY159-6304" fmla="*/ 1501708 h 2496170"/>
                    <a:gd name="connsiteX160-6305" fmla="*/ 245156 w 2237013"/>
                    <a:gd name="connsiteY160-6306" fmla="*/ 1476425 h 2496170"/>
                    <a:gd name="connsiteX161-6307" fmla="*/ 257797 w 2237013"/>
                    <a:gd name="connsiteY161-6308" fmla="*/ 1404790 h 2496170"/>
                    <a:gd name="connsiteX162-6309" fmla="*/ 262011 w 2237013"/>
                    <a:gd name="connsiteY162-6310" fmla="*/ 1324727 h 2496170"/>
                    <a:gd name="connsiteX163-6311" fmla="*/ 266225 w 2237013"/>
                    <a:gd name="connsiteY163-6312" fmla="*/ 1240450 h 2496170"/>
                    <a:gd name="connsiteX164-6313" fmla="*/ 253583 w 2237013"/>
                    <a:gd name="connsiteY164-6314" fmla="*/ 1223595 h 2496170"/>
                    <a:gd name="connsiteX165-6315" fmla="*/ 203017 w 2237013"/>
                    <a:gd name="connsiteY165-6316" fmla="*/ 1227809 h 2496170"/>
                    <a:gd name="connsiteX166-6317" fmla="*/ 194590 w 2237013"/>
                    <a:gd name="connsiteY166-6318" fmla="*/ 1164602 h 2496170"/>
                    <a:gd name="connsiteX167-6319" fmla="*/ 169307 w 2237013"/>
                    <a:gd name="connsiteY167-6320" fmla="*/ 1109822 h 2496170"/>
                    <a:gd name="connsiteX0-6321" fmla="*/ 169307 w 2237013"/>
                    <a:gd name="connsiteY0-6322" fmla="*/ 1109822 h 2496170"/>
                    <a:gd name="connsiteX1-6323" fmla="*/ 207231 w 2237013"/>
                    <a:gd name="connsiteY1-6324" fmla="*/ 1071897 h 2496170"/>
                    <a:gd name="connsiteX2-6325" fmla="*/ 240942 w 2237013"/>
                    <a:gd name="connsiteY2-6326" fmla="*/ 1101394 h 2496170"/>
                    <a:gd name="connsiteX3-6327" fmla="*/ 278866 w 2237013"/>
                    <a:gd name="connsiteY3-6328" fmla="*/ 1105608 h 2496170"/>
                    <a:gd name="connsiteX4-6329" fmla="*/ 295721 w 2237013"/>
                    <a:gd name="connsiteY4-6330" fmla="*/ 1000262 h 2496170"/>
                    <a:gd name="connsiteX5-6331" fmla="*/ 304149 w 2237013"/>
                    <a:gd name="connsiteY5-6332" fmla="*/ 958124 h 2496170"/>
                    <a:gd name="connsiteX6-6333" fmla="*/ 337860 w 2237013"/>
                    <a:gd name="connsiteY6-6334" fmla="*/ 983407 h 2496170"/>
                    <a:gd name="connsiteX7-6335" fmla="*/ 358929 w 2237013"/>
                    <a:gd name="connsiteY7-6336" fmla="*/ 911772 h 2496170"/>
                    <a:gd name="connsiteX8-6337" fmla="*/ 392639 w 2237013"/>
                    <a:gd name="connsiteY8-6338" fmla="*/ 760074 h 2496170"/>
                    <a:gd name="connsiteX9-6339" fmla="*/ 354715 w 2237013"/>
                    <a:gd name="connsiteY9-6340" fmla="*/ 562025 h 2496170"/>
                    <a:gd name="connsiteX10-6341" fmla="*/ 358929 w 2237013"/>
                    <a:gd name="connsiteY10-6342" fmla="*/ 494603 h 2496170"/>
                    <a:gd name="connsiteX11-6343" fmla="*/ 295721 w 2237013"/>
                    <a:gd name="connsiteY11-6344" fmla="*/ 376616 h 2496170"/>
                    <a:gd name="connsiteX12-6345" fmla="*/ 240942 w 2237013"/>
                    <a:gd name="connsiteY12-6346" fmla="*/ 292340 h 2496170"/>
                    <a:gd name="connsiteX13-6347" fmla="*/ 173520 w 2237013"/>
                    <a:gd name="connsiteY13-6348" fmla="*/ 212277 h 2496170"/>
                    <a:gd name="connsiteX14-6349" fmla="*/ 224086 w 2237013"/>
                    <a:gd name="connsiteY14-6350" fmla="*/ 128001 h 2496170"/>
                    <a:gd name="connsiteX15-6351" fmla="*/ 240942 w 2237013"/>
                    <a:gd name="connsiteY15-6352" fmla="*/ 69007 h 2496170"/>
                    <a:gd name="connsiteX16-6353" fmla="*/ 219873 w 2237013"/>
                    <a:gd name="connsiteY16-6354" fmla="*/ 10014 h 2496170"/>
                    <a:gd name="connsiteX17-6355" fmla="*/ 337860 w 2237013"/>
                    <a:gd name="connsiteY17-6356" fmla="*/ 5800 h 2496170"/>
                    <a:gd name="connsiteX18-6357" fmla="*/ 405281 w 2237013"/>
                    <a:gd name="connsiteY18-6358" fmla="*/ 69007 h 2496170"/>
                    <a:gd name="connsiteX19-6359" fmla="*/ 455847 w 2237013"/>
                    <a:gd name="connsiteY19-6360" fmla="*/ 174353 h 2496170"/>
                    <a:gd name="connsiteX20-6361" fmla="*/ 590689 w 2237013"/>
                    <a:gd name="connsiteY20-6362" fmla="*/ 237560 h 2496170"/>
                    <a:gd name="connsiteX21-6363" fmla="*/ 674966 w 2237013"/>
                    <a:gd name="connsiteY21-6364" fmla="*/ 271271 h 2496170"/>
                    <a:gd name="connsiteX22-6365" fmla="*/ 691821 w 2237013"/>
                    <a:gd name="connsiteY22-6366" fmla="*/ 300767 h 2496170"/>
                    <a:gd name="connsiteX23-6367" fmla="*/ 746601 w 2237013"/>
                    <a:gd name="connsiteY23-6368" fmla="*/ 283912 h 2496170"/>
                    <a:gd name="connsiteX24-6369" fmla="*/ 763456 w 2237013"/>
                    <a:gd name="connsiteY24-6370" fmla="*/ 237560 h 2496170"/>
                    <a:gd name="connsiteX25-6371" fmla="*/ 771884 w 2237013"/>
                    <a:gd name="connsiteY25-6372" fmla="*/ 212277 h 2496170"/>
                    <a:gd name="connsiteX26-6373" fmla="*/ 856160 w 2237013"/>
                    <a:gd name="connsiteY26-6374" fmla="*/ 191208 h 2496170"/>
                    <a:gd name="connsiteX27-6375" fmla="*/ 885657 w 2237013"/>
                    <a:gd name="connsiteY27-6376" fmla="*/ 140642 h 2496170"/>
                    <a:gd name="connsiteX28-6377" fmla="*/ 898298 w 2237013"/>
                    <a:gd name="connsiteY28-6378" fmla="*/ 182780 h 2496170"/>
                    <a:gd name="connsiteX29-6379" fmla="*/ 919368 w 2237013"/>
                    <a:gd name="connsiteY29-6380" fmla="*/ 203849 h 2496170"/>
                    <a:gd name="connsiteX30-6381" fmla="*/ 982575 w 2237013"/>
                    <a:gd name="connsiteY30-6382" fmla="*/ 161711 h 2496170"/>
                    <a:gd name="connsiteX31-6383" fmla="*/ 991003 w 2237013"/>
                    <a:gd name="connsiteY31-6384" fmla="*/ 115359 h 2496170"/>
                    <a:gd name="connsiteX32-6385" fmla="*/ 1003644 w 2237013"/>
                    <a:gd name="connsiteY32-6386" fmla="*/ 69007 h 2496170"/>
                    <a:gd name="connsiteX33-6387" fmla="*/ 1028927 w 2237013"/>
                    <a:gd name="connsiteY33-6388" fmla="*/ 39510 h 2496170"/>
                    <a:gd name="connsiteX34-6389" fmla="*/ 1083707 w 2237013"/>
                    <a:gd name="connsiteY34-6390" fmla="*/ 22655 h 2496170"/>
                    <a:gd name="connsiteX35-6391" fmla="*/ 1092134 w 2237013"/>
                    <a:gd name="connsiteY35-6392" fmla="*/ 22655 h 2496170"/>
                    <a:gd name="connsiteX36-6393" fmla="*/ 1134273 w 2237013"/>
                    <a:gd name="connsiteY36-6394" fmla="*/ 94290 h 2496170"/>
                    <a:gd name="connsiteX37-6395" fmla="*/ 1226977 w 2237013"/>
                    <a:gd name="connsiteY37-6396" fmla="*/ 128001 h 2496170"/>
                    <a:gd name="connsiteX38-6397" fmla="*/ 1294398 w 2237013"/>
                    <a:gd name="connsiteY38-6398" fmla="*/ 161711 h 2496170"/>
                    <a:gd name="connsiteX39-6399" fmla="*/ 1290184 w 2237013"/>
                    <a:gd name="connsiteY39-6400" fmla="*/ 262843 h 2496170"/>
                    <a:gd name="connsiteX40-6401" fmla="*/ 1311253 w 2237013"/>
                    <a:gd name="connsiteY40-6402" fmla="*/ 317623 h 2496170"/>
                    <a:gd name="connsiteX41-6403" fmla="*/ 1441882 w 2237013"/>
                    <a:gd name="connsiteY41-6404" fmla="*/ 355547 h 2496170"/>
                    <a:gd name="connsiteX42-6405" fmla="*/ 1505089 w 2237013"/>
                    <a:gd name="connsiteY42-6406" fmla="*/ 304981 h 2496170"/>
                    <a:gd name="connsiteX43-6407" fmla="*/ 1593579 w 2237013"/>
                    <a:gd name="connsiteY43-6408" fmla="*/ 347120 h 2496170"/>
                    <a:gd name="connsiteX44-6409" fmla="*/ 1698925 w 2237013"/>
                    <a:gd name="connsiteY44-6410" fmla="*/ 363975 h 2496170"/>
                    <a:gd name="connsiteX45-6411" fmla="*/ 1757919 w 2237013"/>
                    <a:gd name="connsiteY45-6412" fmla="*/ 385044 h 2496170"/>
                    <a:gd name="connsiteX46-6413" fmla="*/ 1816912 w 2237013"/>
                    <a:gd name="connsiteY46-6414" fmla="*/ 427182 h 2496170"/>
                    <a:gd name="connsiteX47-6415" fmla="*/ 1896975 w 2237013"/>
                    <a:gd name="connsiteY47-6416" fmla="*/ 465107 h 2496170"/>
                    <a:gd name="connsiteX48-6417" fmla="*/ 1951755 w 2237013"/>
                    <a:gd name="connsiteY48-6418" fmla="*/ 444038 h 2496170"/>
                    <a:gd name="connsiteX49-6419" fmla="*/ 2095025 w 2237013"/>
                    <a:gd name="connsiteY49-6420" fmla="*/ 553597 h 2496170"/>
                    <a:gd name="connsiteX50-6421" fmla="*/ 2158232 w 2237013"/>
                    <a:gd name="connsiteY50-6422" fmla="*/ 591521 h 2496170"/>
                    <a:gd name="connsiteX51-6423" fmla="*/ 2234081 w 2237013"/>
                    <a:gd name="connsiteY51-6424" fmla="*/ 612591 h 2496170"/>
                    <a:gd name="connsiteX52-6425" fmla="*/ 2221439 w 2237013"/>
                    <a:gd name="connsiteY52-6426" fmla="*/ 688439 h 2496170"/>
                    <a:gd name="connsiteX53-6427" fmla="*/ 2221439 w 2237013"/>
                    <a:gd name="connsiteY53-6428" fmla="*/ 709508 h 2496170"/>
                    <a:gd name="connsiteX54-6429" fmla="*/ 2166660 w 2237013"/>
                    <a:gd name="connsiteY54-6430" fmla="*/ 717936 h 2496170"/>
                    <a:gd name="connsiteX55-6431" fmla="*/ 2099238 w 2237013"/>
                    <a:gd name="connsiteY55-6432" fmla="*/ 760074 h 2496170"/>
                    <a:gd name="connsiteX56-6433" fmla="*/ 2010748 w 2237013"/>
                    <a:gd name="connsiteY56-6434" fmla="*/ 764288 h 2496170"/>
                    <a:gd name="connsiteX57-6435" fmla="*/ 1939113 w 2237013"/>
                    <a:gd name="connsiteY57-6436" fmla="*/ 785357 h 2496170"/>
                    <a:gd name="connsiteX58-6437" fmla="*/ 1955968 w 2237013"/>
                    <a:gd name="connsiteY58-6438" fmla="*/ 873848 h 2496170"/>
                    <a:gd name="connsiteX59-6439" fmla="*/ 1977038 w 2237013"/>
                    <a:gd name="connsiteY59-6440" fmla="*/ 937055 h 2496170"/>
                    <a:gd name="connsiteX60-6441" fmla="*/ 2040245 w 2237013"/>
                    <a:gd name="connsiteY60-6442" fmla="*/ 1012904 h 2496170"/>
                    <a:gd name="connsiteX61-6443" fmla="*/ 2065528 w 2237013"/>
                    <a:gd name="connsiteY61-6444" fmla="*/ 1076111 h 2496170"/>
                    <a:gd name="connsiteX62-6445" fmla="*/ 2065528 w 2237013"/>
                    <a:gd name="connsiteY62-6446" fmla="*/ 1135105 h 2496170"/>
                    <a:gd name="connsiteX63-6447" fmla="*/ 2052886 w 2237013"/>
                    <a:gd name="connsiteY63-6448" fmla="*/ 1198312 h 2496170"/>
                    <a:gd name="connsiteX64-6449" fmla="*/ 2027603 w 2237013"/>
                    <a:gd name="connsiteY64-6450" fmla="*/ 1215167 h 2496170"/>
                    <a:gd name="connsiteX65-6451" fmla="*/ 1993893 w 2237013"/>
                    <a:gd name="connsiteY65-6452" fmla="*/ 1219381 h 2496170"/>
                    <a:gd name="connsiteX66-6453" fmla="*/ 1951755 w 2237013"/>
                    <a:gd name="connsiteY66-6454" fmla="*/ 1160388 h 2496170"/>
                    <a:gd name="connsiteX67-6455" fmla="*/ 1909616 w 2237013"/>
                    <a:gd name="connsiteY67-6456" fmla="*/ 1080325 h 2496170"/>
                    <a:gd name="connsiteX68-6457" fmla="*/ 1859050 w 2237013"/>
                    <a:gd name="connsiteY68-6458" fmla="*/ 1067684 h 2496170"/>
                    <a:gd name="connsiteX69-6459" fmla="*/ 1837981 w 2237013"/>
                    <a:gd name="connsiteY69-6460" fmla="*/ 1063470 h 2496170"/>
                    <a:gd name="connsiteX70-6461" fmla="*/ 1800057 w 2237013"/>
                    <a:gd name="connsiteY70-6462" fmla="*/ 1029759 h 2496170"/>
                    <a:gd name="connsiteX71-6463" fmla="*/ 1770560 w 2237013"/>
                    <a:gd name="connsiteY71-6464" fmla="*/ 1046614 h 2496170"/>
                    <a:gd name="connsiteX72-6465" fmla="*/ 1724208 w 2237013"/>
                    <a:gd name="connsiteY72-6466" fmla="*/ 1088753 h 2496170"/>
                    <a:gd name="connsiteX73-6467" fmla="*/ 1656787 w 2237013"/>
                    <a:gd name="connsiteY73-6468" fmla="*/ 1139319 h 2496170"/>
                    <a:gd name="connsiteX74-6469" fmla="*/ 1623076 w 2237013"/>
                    <a:gd name="connsiteY74-6470" fmla="*/ 1101394 h 2496170"/>
                    <a:gd name="connsiteX75-6471" fmla="*/ 1606221 w 2237013"/>
                    <a:gd name="connsiteY75-6472" fmla="*/ 1160388 h 2496170"/>
                    <a:gd name="connsiteX76-6473" fmla="*/ 1547227 w 2237013"/>
                    <a:gd name="connsiteY76-6474" fmla="*/ 1126677 h 2496170"/>
                    <a:gd name="connsiteX77-6475" fmla="*/ 1509303 w 2237013"/>
                    <a:gd name="connsiteY77-6476" fmla="*/ 1130891 h 2496170"/>
                    <a:gd name="connsiteX78-6477" fmla="*/ 1488234 w 2237013"/>
                    <a:gd name="connsiteY78-6478" fmla="*/ 1164602 h 2496170"/>
                    <a:gd name="connsiteX79-6479" fmla="*/ 1513517 w 2237013"/>
                    <a:gd name="connsiteY79-6480" fmla="*/ 1215167 h 2496170"/>
                    <a:gd name="connsiteX80-6481" fmla="*/ 1564083 w 2237013"/>
                    <a:gd name="connsiteY80-6482" fmla="*/ 1223595 h 2496170"/>
                    <a:gd name="connsiteX81-6483" fmla="*/ 1572510 w 2237013"/>
                    <a:gd name="connsiteY81-6484" fmla="*/ 1282589 h 2496170"/>
                    <a:gd name="connsiteX82-6485" fmla="*/ 1551441 w 2237013"/>
                    <a:gd name="connsiteY82-6486" fmla="*/ 1286802 h 2496170"/>
                    <a:gd name="connsiteX83-6487" fmla="*/ 1673560 w 2237013"/>
                    <a:gd name="connsiteY83-6488" fmla="*/ 1665290 h 2496170"/>
                    <a:gd name="connsiteX84-6489" fmla="*/ 1487570 w 2237013"/>
                    <a:gd name="connsiteY84-6490" fmla="*/ 1863317 h 2496170"/>
                    <a:gd name="connsiteX85-6491" fmla="*/ 1428888 w 2237013"/>
                    <a:gd name="connsiteY85-6492" fmla="*/ 1828894 h 2496170"/>
                    <a:gd name="connsiteX86-6493" fmla="*/ 1314287 w 2237013"/>
                    <a:gd name="connsiteY86-6494" fmla="*/ 1805640 h 2496170"/>
                    <a:gd name="connsiteX87-6495" fmla="*/ 1252707 w 2237013"/>
                    <a:gd name="connsiteY87-6496" fmla="*/ 1855740 h 2496170"/>
                    <a:gd name="connsiteX88-6497" fmla="*/ 1239618 w 2237013"/>
                    <a:gd name="connsiteY88-6498" fmla="*/ 1889379 h 2496170"/>
                    <a:gd name="connsiteX89-6499" fmla="*/ 1294398 w 2237013"/>
                    <a:gd name="connsiteY89-6500" fmla="*/ 1906235 h 2496170"/>
                    <a:gd name="connsiteX90-6501" fmla="*/ 1344964 w 2237013"/>
                    <a:gd name="connsiteY90-6502" fmla="*/ 1956801 h 2496170"/>
                    <a:gd name="connsiteX91-6503" fmla="*/ 1366033 w 2237013"/>
                    <a:gd name="connsiteY91-6504" fmla="*/ 1986297 h 2496170"/>
                    <a:gd name="connsiteX92-6505" fmla="*/ 1450309 w 2237013"/>
                    <a:gd name="connsiteY92-6506" fmla="*/ 1994725 h 2496170"/>
                    <a:gd name="connsiteX93-6507" fmla="*/ 1492448 w 2237013"/>
                    <a:gd name="connsiteY93-6508" fmla="*/ 1982084 h 2496170"/>
                    <a:gd name="connsiteX94-6509" fmla="*/ 1517731 w 2237013"/>
                    <a:gd name="connsiteY94-6510" fmla="*/ 2036863 h 2496170"/>
                    <a:gd name="connsiteX95-6511" fmla="*/ 1509303 w 2237013"/>
                    <a:gd name="connsiteY95-6512" fmla="*/ 2079002 h 2496170"/>
                    <a:gd name="connsiteX96-6513" fmla="*/ 1437668 w 2237013"/>
                    <a:gd name="connsiteY96-6514" fmla="*/ 2116926 h 2496170"/>
                    <a:gd name="connsiteX97-6515" fmla="*/ 1387102 w 2237013"/>
                    <a:gd name="connsiteY97-6516" fmla="*/ 2150637 h 2496170"/>
                    <a:gd name="connsiteX98-6517" fmla="*/ 1370247 w 2237013"/>
                    <a:gd name="connsiteY98-6518" fmla="*/ 2137995 h 2496170"/>
                    <a:gd name="connsiteX99-6519" fmla="*/ 1307039 w 2237013"/>
                    <a:gd name="connsiteY99-6520" fmla="*/ 2146423 h 2496170"/>
                    <a:gd name="connsiteX100-6521" fmla="*/ 1281756 w 2237013"/>
                    <a:gd name="connsiteY100-6522" fmla="*/ 2175920 h 2496170"/>
                    <a:gd name="connsiteX101-6523" fmla="*/ 1248046 w 2237013"/>
                    <a:gd name="connsiteY101-6524" fmla="*/ 2222272 h 2496170"/>
                    <a:gd name="connsiteX102-6525" fmla="*/ 1193266 w 2237013"/>
                    <a:gd name="connsiteY102-6526" fmla="*/ 2234913 h 2496170"/>
                    <a:gd name="connsiteX103-6527" fmla="*/ 1151128 w 2237013"/>
                    <a:gd name="connsiteY103-6528" fmla="*/ 2218058 h 2496170"/>
                    <a:gd name="connsiteX104-6529" fmla="*/ 1125845 w 2237013"/>
                    <a:gd name="connsiteY104-6530" fmla="*/ 2247555 h 2496170"/>
                    <a:gd name="connsiteX105-6531" fmla="*/ 1117417 w 2237013"/>
                    <a:gd name="connsiteY105-6532" fmla="*/ 2277051 h 2496170"/>
                    <a:gd name="connsiteX106-6533" fmla="*/ 1049996 w 2237013"/>
                    <a:gd name="connsiteY106-6534" fmla="*/ 2213844 h 2496170"/>
                    <a:gd name="connsiteX107-6535" fmla="*/ 1028927 w 2237013"/>
                    <a:gd name="connsiteY107-6536" fmla="*/ 2255982 h 2496170"/>
                    <a:gd name="connsiteX108-6537" fmla="*/ 995216 w 2237013"/>
                    <a:gd name="connsiteY108-6538" fmla="*/ 2222272 h 2496170"/>
                    <a:gd name="connsiteX109-6539" fmla="*/ 932009 w 2237013"/>
                    <a:gd name="connsiteY109-6540" fmla="*/ 2272838 h 2496170"/>
                    <a:gd name="connsiteX110-6541" fmla="*/ 889871 w 2237013"/>
                    <a:gd name="connsiteY110-6542" fmla="*/ 2239127 h 2496170"/>
                    <a:gd name="connsiteX111-6543" fmla="*/ 843519 w 2237013"/>
                    <a:gd name="connsiteY111-6544" fmla="*/ 2222272 h 2496170"/>
                    <a:gd name="connsiteX112-6545" fmla="*/ 784525 w 2237013"/>
                    <a:gd name="connsiteY112-6546" fmla="*/ 2268624 h 2496170"/>
                    <a:gd name="connsiteX113-6547" fmla="*/ 717104 w 2237013"/>
                    <a:gd name="connsiteY113-6548" fmla="*/ 2255982 h 2496170"/>
                    <a:gd name="connsiteX114-6549" fmla="*/ 704462 w 2237013"/>
                    <a:gd name="connsiteY114-6550" fmla="*/ 2243341 h 2496170"/>
                    <a:gd name="connsiteX115-6551" fmla="*/ 679179 w 2237013"/>
                    <a:gd name="connsiteY115-6552" fmla="*/ 2302334 h 2496170"/>
                    <a:gd name="connsiteX116-6553" fmla="*/ 700249 w 2237013"/>
                    <a:gd name="connsiteY116-6554" fmla="*/ 2361328 h 2496170"/>
                    <a:gd name="connsiteX117-6555" fmla="*/ 717104 w 2237013"/>
                    <a:gd name="connsiteY117-6556" fmla="*/ 2403466 h 2496170"/>
                    <a:gd name="connsiteX118-6557" fmla="*/ 700249 w 2237013"/>
                    <a:gd name="connsiteY118-6558" fmla="*/ 2432963 h 2496170"/>
                    <a:gd name="connsiteX119-6559" fmla="*/ 712890 w 2237013"/>
                    <a:gd name="connsiteY119-6560" fmla="*/ 2470887 h 2496170"/>
                    <a:gd name="connsiteX120-6561" fmla="*/ 687607 w 2237013"/>
                    <a:gd name="connsiteY120-6562" fmla="*/ 2496170 h 2496170"/>
                    <a:gd name="connsiteX121-6563" fmla="*/ 649683 w 2237013"/>
                    <a:gd name="connsiteY121-6564" fmla="*/ 2470887 h 2496170"/>
                    <a:gd name="connsiteX122-6565" fmla="*/ 586475 w 2237013"/>
                    <a:gd name="connsiteY122-6566" fmla="*/ 2466673 h 2496170"/>
                    <a:gd name="connsiteX123-6567" fmla="*/ 582262 w 2237013"/>
                    <a:gd name="connsiteY123-6568" fmla="*/ 2386611 h 2496170"/>
                    <a:gd name="connsiteX124-6569" fmla="*/ 535909 w 2237013"/>
                    <a:gd name="connsiteY124-6570" fmla="*/ 2390825 h 2496170"/>
                    <a:gd name="connsiteX125-6571" fmla="*/ 468488 w 2237013"/>
                    <a:gd name="connsiteY125-6572" fmla="*/ 2411894 h 2496170"/>
                    <a:gd name="connsiteX126-6573" fmla="*/ 409495 w 2237013"/>
                    <a:gd name="connsiteY126-6574" fmla="*/ 2411894 h 2496170"/>
                    <a:gd name="connsiteX127-6575" fmla="*/ 375784 w 2237013"/>
                    <a:gd name="connsiteY127-6576" fmla="*/ 2378183 h 2496170"/>
                    <a:gd name="connsiteX128-6577" fmla="*/ 367356 w 2237013"/>
                    <a:gd name="connsiteY128-6578" fmla="*/ 2327617 h 2496170"/>
                    <a:gd name="connsiteX129-6579" fmla="*/ 367356 w 2237013"/>
                    <a:gd name="connsiteY129-6580" fmla="*/ 2298120 h 2496170"/>
                    <a:gd name="connsiteX130-6581" fmla="*/ 329432 w 2237013"/>
                    <a:gd name="connsiteY130-6582" fmla="*/ 2281265 h 2496170"/>
                    <a:gd name="connsiteX131-6583" fmla="*/ 270438 w 2237013"/>
                    <a:gd name="connsiteY131-6584" fmla="*/ 2277051 h 2496170"/>
                    <a:gd name="connsiteX132-6585" fmla="*/ 245156 w 2237013"/>
                    <a:gd name="connsiteY132-6586" fmla="*/ 2264410 h 2496170"/>
                    <a:gd name="connsiteX133-6587" fmla="*/ 228300 w 2237013"/>
                    <a:gd name="connsiteY133-6588" fmla="*/ 2251768 h 2496170"/>
                    <a:gd name="connsiteX134-6589" fmla="*/ 278866 w 2237013"/>
                    <a:gd name="connsiteY134-6590" fmla="*/ 2180133 h 2496170"/>
                    <a:gd name="connsiteX135-6591" fmla="*/ 274652 w 2237013"/>
                    <a:gd name="connsiteY135-6592" fmla="*/ 2142209 h 2496170"/>
                    <a:gd name="connsiteX136-6593" fmla="*/ 308363 w 2237013"/>
                    <a:gd name="connsiteY136-6594" fmla="*/ 2104285 h 2496170"/>
                    <a:gd name="connsiteX137-6595" fmla="*/ 262011 w 2237013"/>
                    <a:gd name="connsiteY137-6596" fmla="*/ 2091643 h 2496170"/>
                    <a:gd name="connsiteX138-6597" fmla="*/ 224086 w 2237013"/>
                    <a:gd name="connsiteY138-6598" fmla="*/ 2070574 h 2496170"/>
                    <a:gd name="connsiteX139-6599" fmla="*/ 203017 w 2237013"/>
                    <a:gd name="connsiteY139-6600" fmla="*/ 1986297 h 2496170"/>
                    <a:gd name="connsiteX140-6601" fmla="*/ 190376 w 2237013"/>
                    <a:gd name="connsiteY140-6602" fmla="*/ 1944159 h 2496170"/>
                    <a:gd name="connsiteX141-6603" fmla="*/ 190376 w 2237013"/>
                    <a:gd name="connsiteY141-6604" fmla="*/ 1893593 h 2496170"/>
                    <a:gd name="connsiteX142-6605" fmla="*/ 114527 w 2237013"/>
                    <a:gd name="connsiteY142-6606" fmla="*/ 1889379 h 2496170"/>
                    <a:gd name="connsiteX143-6607" fmla="*/ 38678 w 2237013"/>
                    <a:gd name="connsiteY143-6608" fmla="*/ 1897807 h 2496170"/>
                    <a:gd name="connsiteX144-6609" fmla="*/ 754 w 2237013"/>
                    <a:gd name="connsiteY144-6610" fmla="*/ 1902021 h 2496170"/>
                    <a:gd name="connsiteX145-6611" fmla="*/ 13395 w 2237013"/>
                    <a:gd name="connsiteY145-6612" fmla="*/ 1847241 h 2496170"/>
                    <a:gd name="connsiteX146-6613" fmla="*/ 13395 w 2237013"/>
                    <a:gd name="connsiteY146-6614" fmla="*/ 1809317 h 2496170"/>
                    <a:gd name="connsiteX147-6615" fmla="*/ 754 w 2237013"/>
                    <a:gd name="connsiteY147-6616" fmla="*/ 1779820 h 2496170"/>
                    <a:gd name="connsiteX148-6617" fmla="*/ 21823 w 2237013"/>
                    <a:gd name="connsiteY148-6618" fmla="*/ 1733468 h 2496170"/>
                    <a:gd name="connsiteX149-6619" fmla="*/ 30250 w 2237013"/>
                    <a:gd name="connsiteY149-6620" fmla="*/ 1716613 h 2496170"/>
                    <a:gd name="connsiteX150-6621" fmla="*/ 42892 w 2237013"/>
                    <a:gd name="connsiteY150-6622" fmla="*/ 1661833 h 2496170"/>
                    <a:gd name="connsiteX151-6623" fmla="*/ 80816 w 2237013"/>
                    <a:gd name="connsiteY151-6624" fmla="*/ 1640764 h 2496170"/>
                    <a:gd name="connsiteX152-6625" fmla="*/ 122955 w 2237013"/>
                    <a:gd name="connsiteY152-6626" fmla="*/ 1619695 h 2496170"/>
                    <a:gd name="connsiteX153-6627" fmla="*/ 139810 w 2237013"/>
                    <a:gd name="connsiteY153-6628" fmla="*/ 1573343 h 2496170"/>
                    <a:gd name="connsiteX154-6629" fmla="*/ 160879 w 2237013"/>
                    <a:gd name="connsiteY154-6630" fmla="*/ 1581770 h 2496170"/>
                    <a:gd name="connsiteX155-6631" fmla="*/ 181948 w 2237013"/>
                    <a:gd name="connsiteY155-6632" fmla="*/ 1569129 h 2496170"/>
                    <a:gd name="connsiteX156-6633" fmla="*/ 215659 w 2237013"/>
                    <a:gd name="connsiteY156-6634" fmla="*/ 1535418 h 2496170"/>
                    <a:gd name="connsiteX157-6635" fmla="*/ 232514 w 2237013"/>
                    <a:gd name="connsiteY157-6636" fmla="*/ 1543846 h 2496170"/>
                    <a:gd name="connsiteX158-6637" fmla="*/ 215659 w 2237013"/>
                    <a:gd name="connsiteY158-6638" fmla="*/ 1501708 h 2496170"/>
                    <a:gd name="connsiteX159-6639" fmla="*/ 245156 w 2237013"/>
                    <a:gd name="connsiteY159-6640" fmla="*/ 1476425 h 2496170"/>
                    <a:gd name="connsiteX160-6641" fmla="*/ 257797 w 2237013"/>
                    <a:gd name="connsiteY160-6642" fmla="*/ 1404790 h 2496170"/>
                    <a:gd name="connsiteX161-6643" fmla="*/ 262011 w 2237013"/>
                    <a:gd name="connsiteY161-6644" fmla="*/ 1324727 h 2496170"/>
                    <a:gd name="connsiteX162-6645" fmla="*/ 266225 w 2237013"/>
                    <a:gd name="connsiteY162-6646" fmla="*/ 1240450 h 2496170"/>
                    <a:gd name="connsiteX163-6647" fmla="*/ 253583 w 2237013"/>
                    <a:gd name="connsiteY163-6648" fmla="*/ 1223595 h 2496170"/>
                    <a:gd name="connsiteX164-6649" fmla="*/ 203017 w 2237013"/>
                    <a:gd name="connsiteY164-6650" fmla="*/ 1227809 h 2496170"/>
                    <a:gd name="connsiteX165-6651" fmla="*/ 194590 w 2237013"/>
                    <a:gd name="connsiteY165-6652" fmla="*/ 1164602 h 2496170"/>
                    <a:gd name="connsiteX166-6653" fmla="*/ 169307 w 2237013"/>
                    <a:gd name="connsiteY166-6654" fmla="*/ 1109822 h 2496170"/>
                    <a:gd name="connsiteX0-6655" fmla="*/ 169307 w 2237013"/>
                    <a:gd name="connsiteY0-6656" fmla="*/ 1109822 h 2496170"/>
                    <a:gd name="connsiteX1-6657" fmla="*/ 207231 w 2237013"/>
                    <a:gd name="connsiteY1-6658" fmla="*/ 1071897 h 2496170"/>
                    <a:gd name="connsiteX2-6659" fmla="*/ 240942 w 2237013"/>
                    <a:gd name="connsiteY2-6660" fmla="*/ 1101394 h 2496170"/>
                    <a:gd name="connsiteX3-6661" fmla="*/ 278866 w 2237013"/>
                    <a:gd name="connsiteY3-6662" fmla="*/ 1105608 h 2496170"/>
                    <a:gd name="connsiteX4-6663" fmla="*/ 295721 w 2237013"/>
                    <a:gd name="connsiteY4-6664" fmla="*/ 1000262 h 2496170"/>
                    <a:gd name="connsiteX5-6665" fmla="*/ 304149 w 2237013"/>
                    <a:gd name="connsiteY5-6666" fmla="*/ 958124 h 2496170"/>
                    <a:gd name="connsiteX6-6667" fmla="*/ 337860 w 2237013"/>
                    <a:gd name="connsiteY6-6668" fmla="*/ 983407 h 2496170"/>
                    <a:gd name="connsiteX7-6669" fmla="*/ 358929 w 2237013"/>
                    <a:gd name="connsiteY7-6670" fmla="*/ 911772 h 2496170"/>
                    <a:gd name="connsiteX8-6671" fmla="*/ 392639 w 2237013"/>
                    <a:gd name="connsiteY8-6672" fmla="*/ 760074 h 2496170"/>
                    <a:gd name="connsiteX9-6673" fmla="*/ 354715 w 2237013"/>
                    <a:gd name="connsiteY9-6674" fmla="*/ 562025 h 2496170"/>
                    <a:gd name="connsiteX10-6675" fmla="*/ 358929 w 2237013"/>
                    <a:gd name="connsiteY10-6676" fmla="*/ 494603 h 2496170"/>
                    <a:gd name="connsiteX11-6677" fmla="*/ 295721 w 2237013"/>
                    <a:gd name="connsiteY11-6678" fmla="*/ 376616 h 2496170"/>
                    <a:gd name="connsiteX12-6679" fmla="*/ 240942 w 2237013"/>
                    <a:gd name="connsiteY12-6680" fmla="*/ 292340 h 2496170"/>
                    <a:gd name="connsiteX13-6681" fmla="*/ 173520 w 2237013"/>
                    <a:gd name="connsiteY13-6682" fmla="*/ 212277 h 2496170"/>
                    <a:gd name="connsiteX14-6683" fmla="*/ 224086 w 2237013"/>
                    <a:gd name="connsiteY14-6684" fmla="*/ 128001 h 2496170"/>
                    <a:gd name="connsiteX15-6685" fmla="*/ 240942 w 2237013"/>
                    <a:gd name="connsiteY15-6686" fmla="*/ 69007 h 2496170"/>
                    <a:gd name="connsiteX16-6687" fmla="*/ 219873 w 2237013"/>
                    <a:gd name="connsiteY16-6688" fmla="*/ 10014 h 2496170"/>
                    <a:gd name="connsiteX17-6689" fmla="*/ 337860 w 2237013"/>
                    <a:gd name="connsiteY17-6690" fmla="*/ 5800 h 2496170"/>
                    <a:gd name="connsiteX18-6691" fmla="*/ 405281 w 2237013"/>
                    <a:gd name="connsiteY18-6692" fmla="*/ 69007 h 2496170"/>
                    <a:gd name="connsiteX19-6693" fmla="*/ 455847 w 2237013"/>
                    <a:gd name="connsiteY19-6694" fmla="*/ 174353 h 2496170"/>
                    <a:gd name="connsiteX20-6695" fmla="*/ 590689 w 2237013"/>
                    <a:gd name="connsiteY20-6696" fmla="*/ 237560 h 2496170"/>
                    <a:gd name="connsiteX21-6697" fmla="*/ 674966 w 2237013"/>
                    <a:gd name="connsiteY21-6698" fmla="*/ 271271 h 2496170"/>
                    <a:gd name="connsiteX22-6699" fmla="*/ 691821 w 2237013"/>
                    <a:gd name="connsiteY22-6700" fmla="*/ 300767 h 2496170"/>
                    <a:gd name="connsiteX23-6701" fmla="*/ 746601 w 2237013"/>
                    <a:gd name="connsiteY23-6702" fmla="*/ 283912 h 2496170"/>
                    <a:gd name="connsiteX24-6703" fmla="*/ 763456 w 2237013"/>
                    <a:gd name="connsiteY24-6704" fmla="*/ 237560 h 2496170"/>
                    <a:gd name="connsiteX25-6705" fmla="*/ 771884 w 2237013"/>
                    <a:gd name="connsiteY25-6706" fmla="*/ 212277 h 2496170"/>
                    <a:gd name="connsiteX26-6707" fmla="*/ 856160 w 2237013"/>
                    <a:gd name="connsiteY26-6708" fmla="*/ 191208 h 2496170"/>
                    <a:gd name="connsiteX27-6709" fmla="*/ 885657 w 2237013"/>
                    <a:gd name="connsiteY27-6710" fmla="*/ 140642 h 2496170"/>
                    <a:gd name="connsiteX28-6711" fmla="*/ 898298 w 2237013"/>
                    <a:gd name="connsiteY28-6712" fmla="*/ 182780 h 2496170"/>
                    <a:gd name="connsiteX29-6713" fmla="*/ 919368 w 2237013"/>
                    <a:gd name="connsiteY29-6714" fmla="*/ 203849 h 2496170"/>
                    <a:gd name="connsiteX30-6715" fmla="*/ 982575 w 2237013"/>
                    <a:gd name="connsiteY30-6716" fmla="*/ 161711 h 2496170"/>
                    <a:gd name="connsiteX31-6717" fmla="*/ 991003 w 2237013"/>
                    <a:gd name="connsiteY31-6718" fmla="*/ 115359 h 2496170"/>
                    <a:gd name="connsiteX32-6719" fmla="*/ 1003644 w 2237013"/>
                    <a:gd name="connsiteY32-6720" fmla="*/ 69007 h 2496170"/>
                    <a:gd name="connsiteX33-6721" fmla="*/ 1028927 w 2237013"/>
                    <a:gd name="connsiteY33-6722" fmla="*/ 39510 h 2496170"/>
                    <a:gd name="connsiteX34-6723" fmla="*/ 1083707 w 2237013"/>
                    <a:gd name="connsiteY34-6724" fmla="*/ 22655 h 2496170"/>
                    <a:gd name="connsiteX35-6725" fmla="*/ 1092134 w 2237013"/>
                    <a:gd name="connsiteY35-6726" fmla="*/ 22655 h 2496170"/>
                    <a:gd name="connsiteX36-6727" fmla="*/ 1134273 w 2237013"/>
                    <a:gd name="connsiteY36-6728" fmla="*/ 94290 h 2496170"/>
                    <a:gd name="connsiteX37-6729" fmla="*/ 1226977 w 2237013"/>
                    <a:gd name="connsiteY37-6730" fmla="*/ 128001 h 2496170"/>
                    <a:gd name="connsiteX38-6731" fmla="*/ 1294398 w 2237013"/>
                    <a:gd name="connsiteY38-6732" fmla="*/ 161711 h 2496170"/>
                    <a:gd name="connsiteX39-6733" fmla="*/ 1290184 w 2237013"/>
                    <a:gd name="connsiteY39-6734" fmla="*/ 262843 h 2496170"/>
                    <a:gd name="connsiteX40-6735" fmla="*/ 1311253 w 2237013"/>
                    <a:gd name="connsiteY40-6736" fmla="*/ 317623 h 2496170"/>
                    <a:gd name="connsiteX41-6737" fmla="*/ 1441882 w 2237013"/>
                    <a:gd name="connsiteY41-6738" fmla="*/ 355547 h 2496170"/>
                    <a:gd name="connsiteX42-6739" fmla="*/ 1505089 w 2237013"/>
                    <a:gd name="connsiteY42-6740" fmla="*/ 304981 h 2496170"/>
                    <a:gd name="connsiteX43-6741" fmla="*/ 1593579 w 2237013"/>
                    <a:gd name="connsiteY43-6742" fmla="*/ 347120 h 2496170"/>
                    <a:gd name="connsiteX44-6743" fmla="*/ 1698925 w 2237013"/>
                    <a:gd name="connsiteY44-6744" fmla="*/ 363975 h 2496170"/>
                    <a:gd name="connsiteX45-6745" fmla="*/ 1757919 w 2237013"/>
                    <a:gd name="connsiteY45-6746" fmla="*/ 385044 h 2496170"/>
                    <a:gd name="connsiteX46-6747" fmla="*/ 1816912 w 2237013"/>
                    <a:gd name="connsiteY46-6748" fmla="*/ 427182 h 2496170"/>
                    <a:gd name="connsiteX47-6749" fmla="*/ 1896975 w 2237013"/>
                    <a:gd name="connsiteY47-6750" fmla="*/ 465107 h 2496170"/>
                    <a:gd name="connsiteX48-6751" fmla="*/ 1951755 w 2237013"/>
                    <a:gd name="connsiteY48-6752" fmla="*/ 444038 h 2496170"/>
                    <a:gd name="connsiteX49-6753" fmla="*/ 2095025 w 2237013"/>
                    <a:gd name="connsiteY49-6754" fmla="*/ 553597 h 2496170"/>
                    <a:gd name="connsiteX50-6755" fmla="*/ 2158232 w 2237013"/>
                    <a:gd name="connsiteY50-6756" fmla="*/ 591521 h 2496170"/>
                    <a:gd name="connsiteX51-6757" fmla="*/ 2234081 w 2237013"/>
                    <a:gd name="connsiteY51-6758" fmla="*/ 612591 h 2496170"/>
                    <a:gd name="connsiteX52-6759" fmla="*/ 2221439 w 2237013"/>
                    <a:gd name="connsiteY52-6760" fmla="*/ 688439 h 2496170"/>
                    <a:gd name="connsiteX53-6761" fmla="*/ 2221439 w 2237013"/>
                    <a:gd name="connsiteY53-6762" fmla="*/ 709508 h 2496170"/>
                    <a:gd name="connsiteX54-6763" fmla="*/ 2166660 w 2237013"/>
                    <a:gd name="connsiteY54-6764" fmla="*/ 717936 h 2496170"/>
                    <a:gd name="connsiteX55-6765" fmla="*/ 2099238 w 2237013"/>
                    <a:gd name="connsiteY55-6766" fmla="*/ 760074 h 2496170"/>
                    <a:gd name="connsiteX56-6767" fmla="*/ 2010748 w 2237013"/>
                    <a:gd name="connsiteY56-6768" fmla="*/ 764288 h 2496170"/>
                    <a:gd name="connsiteX57-6769" fmla="*/ 1939113 w 2237013"/>
                    <a:gd name="connsiteY57-6770" fmla="*/ 785357 h 2496170"/>
                    <a:gd name="connsiteX58-6771" fmla="*/ 1955968 w 2237013"/>
                    <a:gd name="connsiteY58-6772" fmla="*/ 873848 h 2496170"/>
                    <a:gd name="connsiteX59-6773" fmla="*/ 1977038 w 2237013"/>
                    <a:gd name="connsiteY59-6774" fmla="*/ 937055 h 2496170"/>
                    <a:gd name="connsiteX60-6775" fmla="*/ 2040245 w 2237013"/>
                    <a:gd name="connsiteY60-6776" fmla="*/ 1012904 h 2496170"/>
                    <a:gd name="connsiteX61-6777" fmla="*/ 2065528 w 2237013"/>
                    <a:gd name="connsiteY61-6778" fmla="*/ 1076111 h 2496170"/>
                    <a:gd name="connsiteX62-6779" fmla="*/ 2065528 w 2237013"/>
                    <a:gd name="connsiteY62-6780" fmla="*/ 1135105 h 2496170"/>
                    <a:gd name="connsiteX63-6781" fmla="*/ 2052886 w 2237013"/>
                    <a:gd name="connsiteY63-6782" fmla="*/ 1198312 h 2496170"/>
                    <a:gd name="connsiteX64-6783" fmla="*/ 2027603 w 2237013"/>
                    <a:gd name="connsiteY64-6784" fmla="*/ 1215167 h 2496170"/>
                    <a:gd name="connsiteX65-6785" fmla="*/ 1993893 w 2237013"/>
                    <a:gd name="connsiteY65-6786" fmla="*/ 1219381 h 2496170"/>
                    <a:gd name="connsiteX66-6787" fmla="*/ 1951755 w 2237013"/>
                    <a:gd name="connsiteY66-6788" fmla="*/ 1160388 h 2496170"/>
                    <a:gd name="connsiteX67-6789" fmla="*/ 1909616 w 2237013"/>
                    <a:gd name="connsiteY67-6790" fmla="*/ 1080325 h 2496170"/>
                    <a:gd name="connsiteX68-6791" fmla="*/ 1859050 w 2237013"/>
                    <a:gd name="connsiteY68-6792" fmla="*/ 1067684 h 2496170"/>
                    <a:gd name="connsiteX69-6793" fmla="*/ 1837981 w 2237013"/>
                    <a:gd name="connsiteY69-6794" fmla="*/ 1063470 h 2496170"/>
                    <a:gd name="connsiteX70-6795" fmla="*/ 1800057 w 2237013"/>
                    <a:gd name="connsiteY70-6796" fmla="*/ 1029759 h 2496170"/>
                    <a:gd name="connsiteX71-6797" fmla="*/ 1770560 w 2237013"/>
                    <a:gd name="connsiteY71-6798" fmla="*/ 1046614 h 2496170"/>
                    <a:gd name="connsiteX72-6799" fmla="*/ 1724208 w 2237013"/>
                    <a:gd name="connsiteY72-6800" fmla="*/ 1088753 h 2496170"/>
                    <a:gd name="connsiteX73-6801" fmla="*/ 1656787 w 2237013"/>
                    <a:gd name="connsiteY73-6802" fmla="*/ 1139319 h 2496170"/>
                    <a:gd name="connsiteX74-6803" fmla="*/ 1623076 w 2237013"/>
                    <a:gd name="connsiteY74-6804" fmla="*/ 1101394 h 2496170"/>
                    <a:gd name="connsiteX75-6805" fmla="*/ 1606221 w 2237013"/>
                    <a:gd name="connsiteY75-6806" fmla="*/ 1160388 h 2496170"/>
                    <a:gd name="connsiteX76-6807" fmla="*/ 1547227 w 2237013"/>
                    <a:gd name="connsiteY76-6808" fmla="*/ 1126677 h 2496170"/>
                    <a:gd name="connsiteX77-6809" fmla="*/ 1509303 w 2237013"/>
                    <a:gd name="connsiteY77-6810" fmla="*/ 1130891 h 2496170"/>
                    <a:gd name="connsiteX78-6811" fmla="*/ 1488234 w 2237013"/>
                    <a:gd name="connsiteY78-6812" fmla="*/ 1164602 h 2496170"/>
                    <a:gd name="connsiteX79-6813" fmla="*/ 1513517 w 2237013"/>
                    <a:gd name="connsiteY79-6814" fmla="*/ 1215167 h 2496170"/>
                    <a:gd name="connsiteX80-6815" fmla="*/ 1564083 w 2237013"/>
                    <a:gd name="connsiteY80-6816" fmla="*/ 1223595 h 2496170"/>
                    <a:gd name="connsiteX81-6817" fmla="*/ 1572510 w 2237013"/>
                    <a:gd name="connsiteY81-6818" fmla="*/ 1282589 h 2496170"/>
                    <a:gd name="connsiteX82-6819" fmla="*/ 1673560 w 2237013"/>
                    <a:gd name="connsiteY82-6820" fmla="*/ 1665290 h 2496170"/>
                    <a:gd name="connsiteX83-6821" fmla="*/ 1487570 w 2237013"/>
                    <a:gd name="connsiteY83-6822" fmla="*/ 1863317 h 2496170"/>
                    <a:gd name="connsiteX84-6823" fmla="*/ 1428888 w 2237013"/>
                    <a:gd name="connsiteY84-6824" fmla="*/ 1828894 h 2496170"/>
                    <a:gd name="connsiteX85-6825" fmla="*/ 1314287 w 2237013"/>
                    <a:gd name="connsiteY85-6826" fmla="*/ 1805640 h 2496170"/>
                    <a:gd name="connsiteX86-6827" fmla="*/ 1252707 w 2237013"/>
                    <a:gd name="connsiteY86-6828" fmla="*/ 1855740 h 2496170"/>
                    <a:gd name="connsiteX87-6829" fmla="*/ 1239618 w 2237013"/>
                    <a:gd name="connsiteY87-6830" fmla="*/ 1889379 h 2496170"/>
                    <a:gd name="connsiteX88-6831" fmla="*/ 1294398 w 2237013"/>
                    <a:gd name="connsiteY88-6832" fmla="*/ 1906235 h 2496170"/>
                    <a:gd name="connsiteX89-6833" fmla="*/ 1344964 w 2237013"/>
                    <a:gd name="connsiteY89-6834" fmla="*/ 1956801 h 2496170"/>
                    <a:gd name="connsiteX90-6835" fmla="*/ 1366033 w 2237013"/>
                    <a:gd name="connsiteY90-6836" fmla="*/ 1986297 h 2496170"/>
                    <a:gd name="connsiteX91-6837" fmla="*/ 1450309 w 2237013"/>
                    <a:gd name="connsiteY91-6838" fmla="*/ 1994725 h 2496170"/>
                    <a:gd name="connsiteX92-6839" fmla="*/ 1492448 w 2237013"/>
                    <a:gd name="connsiteY92-6840" fmla="*/ 1982084 h 2496170"/>
                    <a:gd name="connsiteX93-6841" fmla="*/ 1517731 w 2237013"/>
                    <a:gd name="connsiteY93-6842" fmla="*/ 2036863 h 2496170"/>
                    <a:gd name="connsiteX94-6843" fmla="*/ 1509303 w 2237013"/>
                    <a:gd name="connsiteY94-6844" fmla="*/ 2079002 h 2496170"/>
                    <a:gd name="connsiteX95-6845" fmla="*/ 1437668 w 2237013"/>
                    <a:gd name="connsiteY95-6846" fmla="*/ 2116926 h 2496170"/>
                    <a:gd name="connsiteX96-6847" fmla="*/ 1387102 w 2237013"/>
                    <a:gd name="connsiteY96-6848" fmla="*/ 2150637 h 2496170"/>
                    <a:gd name="connsiteX97-6849" fmla="*/ 1370247 w 2237013"/>
                    <a:gd name="connsiteY97-6850" fmla="*/ 2137995 h 2496170"/>
                    <a:gd name="connsiteX98-6851" fmla="*/ 1307039 w 2237013"/>
                    <a:gd name="connsiteY98-6852" fmla="*/ 2146423 h 2496170"/>
                    <a:gd name="connsiteX99-6853" fmla="*/ 1281756 w 2237013"/>
                    <a:gd name="connsiteY99-6854" fmla="*/ 2175920 h 2496170"/>
                    <a:gd name="connsiteX100-6855" fmla="*/ 1248046 w 2237013"/>
                    <a:gd name="connsiteY100-6856" fmla="*/ 2222272 h 2496170"/>
                    <a:gd name="connsiteX101-6857" fmla="*/ 1193266 w 2237013"/>
                    <a:gd name="connsiteY101-6858" fmla="*/ 2234913 h 2496170"/>
                    <a:gd name="connsiteX102-6859" fmla="*/ 1151128 w 2237013"/>
                    <a:gd name="connsiteY102-6860" fmla="*/ 2218058 h 2496170"/>
                    <a:gd name="connsiteX103-6861" fmla="*/ 1125845 w 2237013"/>
                    <a:gd name="connsiteY103-6862" fmla="*/ 2247555 h 2496170"/>
                    <a:gd name="connsiteX104-6863" fmla="*/ 1117417 w 2237013"/>
                    <a:gd name="connsiteY104-6864" fmla="*/ 2277051 h 2496170"/>
                    <a:gd name="connsiteX105-6865" fmla="*/ 1049996 w 2237013"/>
                    <a:gd name="connsiteY105-6866" fmla="*/ 2213844 h 2496170"/>
                    <a:gd name="connsiteX106-6867" fmla="*/ 1028927 w 2237013"/>
                    <a:gd name="connsiteY106-6868" fmla="*/ 2255982 h 2496170"/>
                    <a:gd name="connsiteX107-6869" fmla="*/ 995216 w 2237013"/>
                    <a:gd name="connsiteY107-6870" fmla="*/ 2222272 h 2496170"/>
                    <a:gd name="connsiteX108-6871" fmla="*/ 932009 w 2237013"/>
                    <a:gd name="connsiteY108-6872" fmla="*/ 2272838 h 2496170"/>
                    <a:gd name="connsiteX109-6873" fmla="*/ 889871 w 2237013"/>
                    <a:gd name="connsiteY109-6874" fmla="*/ 2239127 h 2496170"/>
                    <a:gd name="connsiteX110-6875" fmla="*/ 843519 w 2237013"/>
                    <a:gd name="connsiteY110-6876" fmla="*/ 2222272 h 2496170"/>
                    <a:gd name="connsiteX111-6877" fmla="*/ 784525 w 2237013"/>
                    <a:gd name="connsiteY111-6878" fmla="*/ 2268624 h 2496170"/>
                    <a:gd name="connsiteX112-6879" fmla="*/ 717104 w 2237013"/>
                    <a:gd name="connsiteY112-6880" fmla="*/ 2255982 h 2496170"/>
                    <a:gd name="connsiteX113-6881" fmla="*/ 704462 w 2237013"/>
                    <a:gd name="connsiteY113-6882" fmla="*/ 2243341 h 2496170"/>
                    <a:gd name="connsiteX114-6883" fmla="*/ 679179 w 2237013"/>
                    <a:gd name="connsiteY114-6884" fmla="*/ 2302334 h 2496170"/>
                    <a:gd name="connsiteX115-6885" fmla="*/ 700249 w 2237013"/>
                    <a:gd name="connsiteY115-6886" fmla="*/ 2361328 h 2496170"/>
                    <a:gd name="connsiteX116-6887" fmla="*/ 717104 w 2237013"/>
                    <a:gd name="connsiteY116-6888" fmla="*/ 2403466 h 2496170"/>
                    <a:gd name="connsiteX117-6889" fmla="*/ 700249 w 2237013"/>
                    <a:gd name="connsiteY117-6890" fmla="*/ 2432963 h 2496170"/>
                    <a:gd name="connsiteX118-6891" fmla="*/ 712890 w 2237013"/>
                    <a:gd name="connsiteY118-6892" fmla="*/ 2470887 h 2496170"/>
                    <a:gd name="connsiteX119-6893" fmla="*/ 687607 w 2237013"/>
                    <a:gd name="connsiteY119-6894" fmla="*/ 2496170 h 2496170"/>
                    <a:gd name="connsiteX120-6895" fmla="*/ 649683 w 2237013"/>
                    <a:gd name="connsiteY120-6896" fmla="*/ 2470887 h 2496170"/>
                    <a:gd name="connsiteX121-6897" fmla="*/ 586475 w 2237013"/>
                    <a:gd name="connsiteY121-6898" fmla="*/ 2466673 h 2496170"/>
                    <a:gd name="connsiteX122-6899" fmla="*/ 582262 w 2237013"/>
                    <a:gd name="connsiteY122-6900" fmla="*/ 2386611 h 2496170"/>
                    <a:gd name="connsiteX123-6901" fmla="*/ 535909 w 2237013"/>
                    <a:gd name="connsiteY123-6902" fmla="*/ 2390825 h 2496170"/>
                    <a:gd name="connsiteX124-6903" fmla="*/ 468488 w 2237013"/>
                    <a:gd name="connsiteY124-6904" fmla="*/ 2411894 h 2496170"/>
                    <a:gd name="connsiteX125-6905" fmla="*/ 409495 w 2237013"/>
                    <a:gd name="connsiteY125-6906" fmla="*/ 2411894 h 2496170"/>
                    <a:gd name="connsiteX126-6907" fmla="*/ 375784 w 2237013"/>
                    <a:gd name="connsiteY126-6908" fmla="*/ 2378183 h 2496170"/>
                    <a:gd name="connsiteX127-6909" fmla="*/ 367356 w 2237013"/>
                    <a:gd name="connsiteY127-6910" fmla="*/ 2327617 h 2496170"/>
                    <a:gd name="connsiteX128-6911" fmla="*/ 367356 w 2237013"/>
                    <a:gd name="connsiteY128-6912" fmla="*/ 2298120 h 2496170"/>
                    <a:gd name="connsiteX129-6913" fmla="*/ 329432 w 2237013"/>
                    <a:gd name="connsiteY129-6914" fmla="*/ 2281265 h 2496170"/>
                    <a:gd name="connsiteX130-6915" fmla="*/ 270438 w 2237013"/>
                    <a:gd name="connsiteY130-6916" fmla="*/ 2277051 h 2496170"/>
                    <a:gd name="connsiteX131-6917" fmla="*/ 245156 w 2237013"/>
                    <a:gd name="connsiteY131-6918" fmla="*/ 2264410 h 2496170"/>
                    <a:gd name="connsiteX132-6919" fmla="*/ 228300 w 2237013"/>
                    <a:gd name="connsiteY132-6920" fmla="*/ 2251768 h 2496170"/>
                    <a:gd name="connsiteX133-6921" fmla="*/ 278866 w 2237013"/>
                    <a:gd name="connsiteY133-6922" fmla="*/ 2180133 h 2496170"/>
                    <a:gd name="connsiteX134-6923" fmla="*/ 274652 w 2237013"/>
                    <a:gd name="connsiteY134-6924" fmla="*/ 2142209 h 2496170"/>
                    <a:gd name="connsiteX135-6925" fmla="*/ 308363 w 2237013"/>
                    <a:gd name="connsiteY135-6926" fmla="*/ 2104285 h 2496170"/>
                    <a:gd name="connsiteX136-6927" fmla="*/ 262011 w 2237013"/>
                    <a:gd name="connsiteY136-6928" fmla="*/ 2091643 h 2496170"/>
                    <a:gd name="connsiteX137-6929" fmla="*/ 224086 w 2237013"/>
                    <a:gd name="connsiteY137-6930" fmla="*/ 2070574 h 2496170"/>
                    <a:gd name="connsiteX138-6931" fmla="*/ 203017 w 2237013"/>
                    <a:gd name="connsiteY138-6932" fmla="*/ 1986297 h 2496170"/>
                    <a:gd name="connsiteX139-6933" fmla="*/ 190376 w 2237013"/>
                    <a:gd name="connsiteY139-6934" fmla="*/ 1944159 h 2496170"/>
                    <a:gd name="connsiteX140-6935" fmla="*/ 190376 w 2237013"/>
                    <a:gd name="connsiteY140-6936" fmla="*/ 1893593 h 2496170"/>
                    <a:gd name="connsiteX141-6937" fmla="*/ 114527 w 2237013"/>
                    <a:gd name="connsiteY141-6938" fmla="*/ 1889379 h 2496170"/>
                    <a:gd name="connsiteX142-6939" fmla="*/ 38678 w 2237013"/>
                    <a:gd name="connsiteY142-6940" fmla="*/ 1897807 h 2496170"/>
                    <a:gd name="connsiteX143-6941" fmla="*/ 754 w 2237013"/>
                    <a:gd name="connsiteY143-6942" fmla="*/ 1902021 h 2496170"/>
                    <a:gd name="connsiteX144-6943" fmla="*/ 13395 w 2237013"/>
                    <a:gd name="connsiteY144-6944" fmla="*/ 1847241 h 2496170"/>
                    <a:gd name="connsiteX145-6945" fmla="*/ 13395 w 2237013"/>
                    <a:gd name="connsiteY145-6946" fmla="*/ 1809317 h 2496170"/>
                    <a:gd name="connsiteX146-6947" fmla="*/ 754 w 2237013"/>
                    <a:gd name="connsiteY146-6948" fmla="*/ 1779820 h 2496170"/>
                    <a:gd name="connsiteX147-6949" fmla="*/ 21823 w 2237013"/>
                    <a:gd name="connsiteY147-6950" fmla="*/ 1733468 h 2496170"/>
                    <a:gd name="connsiteX148-6951" fmla="*/ 30250 w 2237013"/>
                    <a:gd name="connsiteY148-6952" fmla="*/ 1716613 h 2496170"/>
                    <a:gd name="connsiteX149-6953" fmla="*/ 42892 w 2237013"/>
                    <a:gd name="connsiteY149-6954" fmla="*/ 1661833 h 2496170"/>
                    <a:gd name="connsiteX150-6955" fmla="*/ 80816 w 2237013"/>
                    <a:gd name="connsiteY150-6956" fmla="*/ 1640764 h 2496170"/>
                    <a:gd name="connsiteX151-6957" fmla="*/ 122955 w 2237013"/>
                    <a:gd name="connsiteY151-6958" fmla="*/ 1619695 h 2496170"/>
                    <a:gd name="connsiteX152-6959" fmla="*/ 139810 w 2237013"/>
                    <a:gd name="connsiteY152-6960" fmla="*/ 1573343 h 2496170"/>
                    <a:gd name="connsiteX153-6961" fmla="*/ 160879 w 2237013"/>
                    <a:gd name="connsiteY153-6962" fmla="*/ 1581770 h 2496170"/>
                    <a:gd name="connsiteX154-6963" fmla="*/ 181948 w 2237013"/>
                    <a:gd name="connsiteY154-6964" fmla="*/ 1569129 h 2496170"/>
                    <a:gd name="connsiteX155-6965" fmla="*/ 215659 w 2237013"/>
                    <a:gd name="connsiteY155-6966" fmla="*/ 1535418 h 2496170"/>
                    <a:gd name="connsiteX156-6967" fmla="*/ 232514 w 2237013"/>
                    <a:gd name="connsiteY156-6968" fmla="*/ 1543846 h 2496170"/>
                    <a:gd name="connsiteX157-6969" fmla="*/ 215659 w 2237013"/>
                    <a:gd name="connsiteY157-6970" fmla="*/ 1501708 h 2496170"/>
                    <a:gd name="connsiteX158-6971" fmla="*/ 245156 w 2237013"/>
                    <a:gd name="connsiteY158-6972" fmla="*/ 1476425 h 2496170"/>
                    <a:gd name="connsiteX159-6973" fmla="*/ 257797 w 2237013"/>
                    <a:gd name="connsiteY159-6974" fmla="*/ 1404790 h 2496170"/>
                    <a:gd name="connsiteX160-6975" fmla="*/ 262011 w 2237013"/>
                    <a:gd name="connsiteY160-6976" fmla="*/ 1324727 h 2496170"/>
                    <a:gd name="connsiteX161-6977" fmla="*/ 266225 w 2237013"/>
                    <a:gd name="connsiteY161-6978" fmla="*/ 1240450 h 2496170"/>
                    <a:gd name="connsiteX162-6979" fmla="*/ 253583 w 2237013"/>
                    <a:gd name="connsiteY162-6980" fmla="*/ 1223595 h 2496170"/>
                    <a:gd name="connsiteX163-6981" fmla="*/ 203017 w 2237013"/>
                    <a:gd name="connsiteY163-6982" fmla="*/ 1227809 h 2496170"/>
                    <a:gd name="connsiteX164-6983" fmla="*/ 194590 w 2237013"/>
                    <a:gd name="connsiteY164-6984" fmla="*/ 1164602 h 2496170"/>
                    <a:gd name="connsiteX165-6985" fmla="*/ 169307 w 2237013"/>
                    <a:gd name="connsiteY165-6986" fmla="*/ 1109822 h 2496170"/>
                    <a:gd name="connsiteX0-6987" fmla="*/ 169307 w 2237013"/>
                    <a:gd name="connsiteY0-6988" fmla="*/ 1109822 h 2496170"/>
                    <a:gd name="connsiteX1-6989" fmla="*/ 207231 w 2237013"/>
                    <a:gd name="connsiteY1-6990" fmla="*/ 1071897 h 2496170"/>
                    <a:gd name="connsiteX2-6991" fmla="*/ 240942 w 2237013"/>
                    <a:gd name="connsiteY2-6992" fmla="*/ 1101394 h 2496170"/>
                    <a:gd name="connsiteX3-6993" fmla="*/ 278866 w 2237013"/>
                    <a:gd name="connsiteY3-6994" fmla="*/ 1105608 h 2496170"/>
                    <a:gd name="connsiteX4-6995" fmla="*/ 295721 w 2237013"/>
                    <a:gd name="connsiteY4-6996" fmla="*/ 1000262 h 2496170"/>
                    <a:gd name="connsiteX5-6997" fmla="*/ 304149 w 2237013"/>
                    <a:gd name="connsiteY5-6998" fmla="*/ 958124 h 2496170"/>
                    <a:gd name="connsiteX6-6999" fmla="*/ 337860 w 2237013"/>
                    <a:gd name="connsiteY6-7000" fmla="*/ 983407 h 2496170"/>
                    <a:gd name="connsiteX7-7001" fmla="*/ 358929 w 2237013"/>
                    <a:gd name="connsiteY7-7002" fmla="*/ 911772 h 2496170"/>
                    <a:gd name="connsiteX8-7003" fmla="*/ 392639 w 2237013"/>
                    <a:gd name="connsiteY8-7004" fmla="*/ 760074 h 2496170"/>
                    <a:gd name="connsiteX9-7005" fmla="*/ 354715 w 2237013"/>
                    <a:gd name="connsiteY9-7006" fmla="*/ 562025 h 2496170"/>
                    <a:gd name="connsiteX10-7007" fmla="*/ 358929 w 2237013"/>
                    <a:gd name="connsiteY10-7008" fmla="*/ 494603 h 2496170"/>
                    <a:gd name="connsiteX11-7009" fmla="*/ 295721 w 2237013"/>
                    <a:gd name="connsiteY11-7010" fmla="*/ 376616 h 2496170"/>
                    <a:gd name="connsiteX12-7011" fmla="*/ 240942 w 2237013"/>
                    <a:gd name="connsiteY12-7012" fmla="*/ 292340 h 2496170"/>
                    <a:gd name="connsiteX13-7013" fmla="*/ 173520 w 2237013"/>
                    <a:gd name="connsiteY13-7014" fmla="*/ 212277 h 2496170"/>
                    <a:gd name="connsiteX14-7015" fmla="*/ 224086 w 2237013"/>
                    <a:gd name="connsiteY14-7016" fmla="*/ 128001 h 2496170"/>
                    <a:gd name="connsiteX15-7017" fmla="*/ 240942 w 2237013"/>
                    <a:gd name="connsiteY15-7018" fmla="*/ 69007 h 2496170"/>
                    <a:gd name="connsiteX16-7019" fmla="*/ 219873 w 2237013"/>
                    <a:gd name="connsiteY16-7020" fmla="*/ 10014 h 2496170"/>
                    <a:gd name="connsiteX17-7021" fmla="*/ 337860 w 2237013"/>
                    <a:gd name="connsiteY17-7022" fmla="*/ 5800 h 2496170"/>
                    <a:gd name="connsiteX18-7023" fmla="*/ 405281 w 2237013"/>
                    <a:gd name="connsiteY18-7024" fmla="*/ 69007 h 2496170"/>
                    <a:gd name="connsiteX19-7025" fmla="*/ 455847 w 2237013"/>
                    <a:gd name="connsiteY19-7026" fmla="*/ 174353 h 2496170"/>
                    <a:gd name="connsiteX20-7027" fmla="*/ 590689 w 2237013"/>
                    <a:gd name="connsiteY20-7028" fmla="*/ 237560 h 2496170"/>
                    <a:gd name="connsiteX21-7029" fmla="*/ 674966 w 2237013"/>
                    <a:gd name="connsiteY21-7030" fmla="*/ 271271 h 2496170"/>
                    <a:gd name="connsiteX22-7031" fmla="*/ 691821 w 2237013"/>
                    <a:gd name="connsiteY22-7032" fmla="*/ 300767 h 2496170"/>
                    <a:gd name="connsiteX23-7033" fmla="*/ 746601 w 2237013"/>
                    <a:gd name="connsiteY23-7034" fmla="*/ 283912 h 2496170"/>
                    <a:gd name="connsiteX24-7035" fmla="*/ 763456 w 2237013"/>
                    <a:gd name="connsiteY24-7036" fmla="*/ 237560 h 2496170"/>
                    <a:gd name="connsiteX25-7037" fmla="*/ 771884 w 2237013"/>
                    <a:gd name="connsiteY25-7038" fmla="*/ 212277 h 2496170"/>
                    <a:gd name="connsiteX26-7039" fmla="*/ 856160 w 2237013"/>
                    <a:gd name="connsiteY26-7040" fmla="*/ 191208 h 2496170"/>
                    <a:gd name="connsiteX27-7041" fmla="*/ 885657 w 2237013"/>
                    <a:gd name="connsiteY27-7042" fmla="*/ 140642 h 2496170"/>
                    <a:gd name="connsiteX28-7043" fmla="*/ 898298 w 2237013"/>
                    <a:gd name="connsiteY28-7044" fmla="*/ 182780 h 2496170"/>
                    <a:gd name="connsiteX29-7045" fmla="*/ 919368 w 2237013"/>
                    <a:gd name="connsiteY29-7046" fmla="*/ 203849 h 2496170"/>
                    <a:gd name="connsiteX30-7047" fmla="*/ 982575 w 2237013"/>
                    <a:gd name="connsiteY30-7048" fmla="*/ 161711 h 2496170"/>
                    <a:gd name="connsiteX31-7049" fmla="*/ 991003 w 2237013"/>
                    <a:gd name="connsiteY31-7050" fmla="*/ 115359 h 2496170"/>
                    <a:gd name="connsiteX32-7051" fmla="*/ 1003644 w 2237013"/>
                    <a:gd name="connsiteY32-7052" fmla="*/ 69007 h 2496170"/>
                    <a:gd name="connsiteX33-7053" fmla="*/ 1028927 w 2237013"/>
                    <a:gd name="connsiteY33-7054" fmla="*/ 39510 h 2496170"/>
                    <a:gd name="connsiteX34-7055" fmla="*/ 1083707 w 2237013"/>
                    <a:gd name="connsiteY34-7056" fmla="*/ 22655 h 2496170"/>
                    <a:gd name="connsiteX35-7057" fmla="*/ 1092134 w 2237013"/>
                    <a:gd name="connsiteY35-7058" fmla="*/ 22655 h 2496170"/>
                    <a:gd name="connsiteX36-7059" fmla="*/ 1134273 w 2237013"/>
                    <a:gd name="connsiteY36-7060" fmla="*/ 94290 h 2496170"/>
                    <a:gd name="connsiteX37-7061" fmla="*/ 1226977 w 2237013"/>
                    <a:gd name="connsiteY37-7062" fmla="*/ 128001 h 2496170"/>
                    <a:gd name="connsiteX38-7063" fmla="*/ 1294398 w 2237013"/>
                    <a:gd name="connsiteY38-7064" fmla="*/ 161711 h 2496170"/>
                    <a:gd name="connsiteX39-7065" fmla="*/ 1290184 w 2237013"/>
                    <a:gd name="connsiteY39-7066" fmla="*/ 262843 h 2496170"/>
                    <a:gd name="connsiteX40-7067" fmla="*/ 1311253 w 2237013"/>
                    <a:gd name="connsiteY40-7068" fmla="*/ 317623 h 2496170"/>
                    <a:gd name="connsiteX41-7069" fmla="*/ 1441882 w 2237013"/>
                    <a:gd name="connsiteY41-7070" fmla="*/ 355547 h 2496170"/>
                    <a:gd name="connsiteX42-7071" fmla="*/ 1505089 w 2237013"/>
                    <a:gd name="connsiteY42-7072" fmla="*/ 304981 h 2496170"/>
                    <a:gd name="connsiteX43-7073" fmla="*/ 1593579 w 2237013"/>
                    <a:gd name="connsiteY43-7074" fmla="*/ 347120 h 2496170"/>
                    <a:gd name="connsiteX44-7075" fmla="*/ 1698925 w 2237013"/>
                    <a:gd name="connsiteY44-7076" fmla="*/ 363975 h 2496170"/>
                    <a:gd name="connsiteX45-7077" fmla="*/ 1757919 w 2237013"/>
                    <a:gd name="connsiteY45-7078" fmla="*/ 385044 h 2496170"/>
                    <a:gd name="connsiteX46-7079" fmla="*/ 1816912 w 2237013"/>
                    <a:gd name="connsiteY46-7080" fmla="*/ 427182 h 2496170"/>
                    <a:gd name="connsiteX47-7081" fmla="*/ 1896975 w 2237013"/>
                    <a:gd name="connsiteY47-7082" fmla="*/ 465107 h 2496170"/>
                    <a:gd name="connsiteX48-7083" fmla="*/ 1951755 w 2237013"/>
                    <a:gd name="connsiteY48-7084" fmla="*/ 444038 h 2496170"/>
                    <a:gd name="connsiteX49-7085" fmla="*/ 2095025 w 2237013"/>
                    <a:gd name="connsiteY49-7086" fmla="*/ 553597 h 2496170"/>
                    <a:gd name="connsiteX50-7087" fmla="*/ 2158232 w 2237013"/>
                    <a:gd name="connsiteY50-7088" fmla="*/ 591521 h 2496170"/>
                    <a:gd name="connsiteX51-7089" fmla="*/ 2234081 w 2237013"/>
                    <a:gd name="connsiteY51-7090" fmla="*/ 612591 h 2496170"/>
                    <a:gd name="connsiteX52-7091" fmla="*/ 2221439 w 2237013"/>
                    <a:gd name="connsiteY52-7092" fmla="*/ 688439 h 2496170"/>
                    <a:gd name="connsiteX53-7093" fmla="*/ 2221439 w 2237013"/>
                    <a:gd name="connsiteY53-7094" fmla="*/ 709508 h 2496170"/>
                    <a:gd name="connsiteX54-7095" fmla="*/ 2166660 w 2237013"/>
                    <a:gd name="connsiteY54-7096" fmla="*/ 717936 h 2496170"/>
                    <a:gd name="connsiteX55-7097" fmla="*/ 2099238 w 2237013"/>
                    <a:gd name="connsiteY55-7098" fmla="*/ 760074 h 2496170"/>
                    <a:gd name="connsiteX56-7099" fmla="*/ 2010748 w 2237013"/>
                    <a:gd name="connsiteY56-7100" fmla="*/ 764288 h 2496170"/>
                    <a:gd name="connsiteX57-7101" fmla="*/ 1939113 w 2237013"/>
                    <a:gd name="connsiteY57-7102" fmla="*/ 785357 h 2496170"/>
                    <a:gd name="connsiteX58-7103" fmla="*/ 1955968 w 2237013"/>
                    <a:gd name="connsiteY58-7104" fmla="*/ 873848 h 2496170"/>
                    <a:gd name="connsiteX59-7105" fmla="*/ 1977038 w 2237013"/>
                    <a:gd name="connsiteY59-7106" fmla="*/ 937055 h 2496170"/>
                    <a:gd name="connsiteX60-7107" fmla="*/ 2040245 w 2237013"/>
                    <a:gd name="connsiteY60-7108" fmla="*/ 1012904 h 2496170"/>
                    <a:gd name="connsiteX61-7109" fmla="*/ 2065528 w 2237013"/>
                    <a:gd name="connsiteY61-7110" fmla="*/ 1076111 h 2496170"/>
                    <a:gd name="connsiteX62-7111" fmla="*/ 2065528 w 2237013"/>
                    <a:gd name="connsiteY62-7112" fmla="*/ 1135105 h 2496170"/>
                    <a:gd name="connsiteX63-7113" fmla="*/ 2052886 w 2237013"/>
                    <a:gd name="connsiteY63-7114" fmla="*/ 1198312 h 2496170"/>
                    <a:gd name="connsiteX64-7115" fmla="*/ 2027603 w 2237013"/>
                    <a:gd name="connsiteY64-7116" fmla="*/ 1215167 h 2496170"/>
                    <a:gd name="connsiteX65-7117" fmla="*/ 1993893 w 2237013"/>
                    <a:gd name="connsiteY65-7118" fmla="*/ 1219381 h 2496170"/>
                    <a:gd name="connsiteX66-7119" fmla="*/ 1951755 w 2237013"/>
                    <a:gd name="connsiteY66-7120" fmla="*/ 1160388 h 2496170"/>
                    <a:gd name="connsiteX67-7121" fmla="*/ 1909616 w 2237013"/>
                    <a:gd name="connsiteY67-7122" fmla="*/ 1080325 h 2496170"/>
                    <a:gd name="connsiteX68-7123" fmla="*/ 1859050 w 2237013"/>
                    <a:gd name="connsiteY68-7124" fmla="*/ 1067684 h 2496170"/>
                    <a:gd name="connsiteX69-7125" fmla="*/ 1837981 w 2237013"/>
                    <a:gd name="connsiteY69-7126" fmla="*/ 1063470 h 2496170"/>
                    <a:gd name="connsiteX70-7127" fmla="*/ 1800057 w 2237013"/>
                    <a:gd name="connsiteY70-7128" fmla="*/ 1029759 h 2496170"/>
                    <a:gd name="connsiteX71-7129" fmla="*/ 1770560 w 2237013"/>
                    <a:gd name="connsiteY71-7130" fmla="*/ 1046614 h 2496170"/>
                    <a:gd name="connsiteX72-7131" fmla="*/ 1724208 w 2237013"/>
                    <a:gd name="connsiteY72-7132" fmla="*/ 1088753 h 2496170"/>
                    <a:gd name="connsiteX73-7133" fmla="*/ 1656787 w 2237013"/>
                    <a:gd name="connsiteY73-7134" fmla="*/ 1139319 h 2496170"/>
                    <a:gd name="connsiteX74-7135" fmla="*/ 1623076 w 2237013"/>
                    <a:gd name="connsiteY74-7136" fmla="*/ 1101394 h 2496170"/>
                    <a:gd name="connsiteX75-7137" fmla="*/ 1606221 w 2237013"/>
                    <a:gd name="connsiteY75-7138" fmla="*/ 1160388 h 2496170"/>
                    <a:gd name="connsiteX76-7139" fmla="*/ 1547227 w 2237013"/>
                    <a:gd name="connsiteY76-7140" fmla="*/ 1126677 h 2496170"/>
                    <a:gd name="connsiteX77-7141" fmla="*/ 1509303 w 2237013"/>
                    <a:gd name="connsiteY77-7142" fmla="*/ 1130891 h 2496170"/>
                    <a:gd name="connsiteX78-7143" fmla="*/ 1488234 w 2237013"/>
                    <a:gd name="connsiteY78-7144" fmla="*/ 1164602 h 2496170"/>
                    <a:gd name="connsiteX79-7145" fmla="*/ 1513517 w 2237013"/>
                    <a:gd name="connsiteY79-7146" fmla="*/ 1215167 h 2496170"/>
                    <a:gd name="connsiteX80-7147" fmla="*/ 1564083 w 2237013"/>
                    <a:gd name="connsiteY80-7148" fmla="*/ 1223595 h 2496170"/>
                    <a:gd name="connsiteX81-7149" fmla="*/ 1673560 w 2237013"/>
                    <a:gd name="connsiteY81-7150" fmla="*/ 1665290 h 2496170"/>
                    <a:gd name="connsiteX82-7151" fmla="*/ 1487570 w 2237013"/>
                    <a:gd name="connsiteY82-7152" fmla="*/ 1863317 h 2496170"/>
                    <a:gd name="connsiteX83-7153" fmla="*/ 1428888 w 2237013"/>
                    <a:gd name="connsiteY83-7154" fmla="*/ 1828894 h 2496170"/>
                    <a:gd name="connsiteX84-7155" fmla="*/ 1314287 w 2237013"/>
                    <a:gd name="connsiteY84-7156" fmla="*/ 1805640 h 2496170"/>
                    <a:gd name="connsiteX85-7157" fmla="*/ 1252707 w 2237013"/>
                    <a:gd name="connsiteY85-7158" fmla="*/ 1855740 h 2496170"/>
                    <a:gd name="connsiteX86-7159" fmla="*/ 1239618 w 2237013"/>
                    <a:gd name="connsiteY86-7160" fmla="*/ 1889379 h 2496170"/>
                    <a:gd name="connsiteX87-7161" fmla="*/ 1294398 w 2237013"/>
                    <a:gd name="connsiteY87-7162" fmla="*/ 1906235 h 2496170"/>
                    <a:gd name="connsiteX88-7163" fmla="*/ 1344964 w 2237013"/>
                    <a:gd name="connsiteY88-7164" fmla="*/ 1956801 h 2496170"/>
                    <a:gd name="connsiteX89-7165" fmla="*/ 1366033 w 2237013"/>
                    <a:gd name="connsiteY89-7166" fmla="*/ 1986297 h 2496170"/>
                    <a:gd name="connsiteX90-7167" fmla="*/ 1450309 w 2237013"/>
                    <a:gd name="connsiteY90-7168" fmla="*/ 1994725 h 2496170"/>
                    <a:gd name="connsiteX91-7169" fmla="*/ 1492448 w 2237013"/>
                    <a:gd name="connsiteY91-7170" fmla="*/ 1982084 h 2496170"/>
                    <a:gd name="connsiteX92-7171" fmla="*/ 1517731 w 2237013"/>
                    <a:gd name="connsiteY92-7172" fmla="*/ 2036863 h 2496170"/>
                    <a:gd name="connsiteX93-7173" fmla="*/ 1509303 w 2237013"/>
                    <a:gd name="connsiteY93-7174" fmla="*/ 2079002 h 2496170"/>
                    <a:gd name="connsiteX94-7175" fmla="*/ 1437668 w 2237013"/>
                    <a:gd name="connsiteY94-7176" fmla="*/ 2116926 h 2496170"/>
                    <a:gd name="connsiteX95-7177" fmla="*/ 1387102 w 2237013"/>
                    <a:gd name="connsiteY95-7178" fmla="*/ 2150637 h 2496170"/>
                    <a:gd name="connsiteX96-7179" fmla="*/ 1370247 w 2237013"/>
                    <a:gd name="connsiteY96-7180" fmla="*/ 2137995 h 2496170"/>
                    <a:gd name="connsiteX97-7181" fmla="*/ 1307039 w 2237013"/>
                    <a:gd name="connsiteY97-7182" fmla="*/ 2146423 h 2496170"/>
                    <a:gd name="connsiteX98-7183" fmla="*/ 1281756 w 2237013"/>
                    <a:gd name="connsiteY98-7184" fmla="*/ 2175920 h 2496170"/>
                    <a:gd name="connsiteX99-7185" fmla="*/ 1248046 w 2237013"/>
                    <a:gd name="connsiteY99-7186" fmla="*/ 2222272 h 2496170"/>
                    <a:gd name="connsiteX100-7187" fmla="*/ 1193266 w 2237013"/>
                    <a:gd name="connsiteY100-7188" fmla="*/ 2234913 h 2496170"/>
                    <a:gd name="connsiteX101-7189" fmla="*/ 1151128 w 2237013"/>
                    <a:gd name="connsiteY101-7190" fmla="*/ 2218058 h 2496170"/>
                    <a:gd name="connsiteX102-7191" fmla="*/ 1125845 w 2237013"/>
                    <a:gd name="connsiteY102-7192" fmla="*/ 2247555 h 2496170"/>
                    <a:gd name="connsiteX103-7193" fmla="*/ 1117417 w 2237013"/>
                    <a:gd name="connsiteY103-7194" fmla="*/ 2277051 h 2496170"/>
                    <a:gd name="connsiteX104-7195" fmla="*/ 1049996 w 2237013"/>
                    <a:gd name="connsiteY104-7196" fmla="*/ 2213844 h 2496170"/>
                    <a:gd name="connsiteX105-7197" fmla="*/ 1028927 w 2237013"/>
                    <a:gd name="connsiteY105-7198" fmla="*/ 2255982 h 2496170"/>
                    <a:gd name="connsiteX106-7199" fmla="*/ 995216 w 2237013"/>
                    <a:gd name="connsiteY106-7200" fmla="*/ 2222272 h 2496170"/>
                    <a:gd name="connsiteX107-7201" fmla="*/ 932009 w 2237013"/>
                    <a:gd name="connsiteY107-7202" fmla="*/ 2272838 h 2496170"/>
                    <a:gd name="connsiteX108-7203" fmla="*/ 889871 w 2237013"/>
                    <a:gd name="connsiteY108-7204" fmla="*/ 2239127 h 2496170"/>
                    <a:gd name="connsiteX109-7205" fmla="*/ 843519 w 2237013"/>
                    <a:gd name="connsiteY109-7206" fmla="*/ 2222272 h 2496170"/>
                    <a:gd name="connsiteX110-7207" fmla="*/ 784525 w 2237013"/>
                    <a:gd name="connsiteY110-7208" fmla="*/ 2268624 h 2496170"/>
                    <a:gd name="connsiteX111-7209" fmla="*/ 717104 w 2237013"/>
                    <a:gd name="connsiteY111-7210" fmla="*/ 2255982 h 2496170"/>
                    <a:gd name="connsiteX112-7211" fmla="*/ 704462 w 2237013"/>
                    <a:gd name="connsiteY112-7212" fmla="*/ 2243341 h 2496170"/>
                    <a:gd name="connsiteX113-7213" fmla="*/ 679179 w 2237013"/>
                    <a:gd name="connsiteY113-7214" fmla="*/ 2302334 h 2496170"/>
                    <a:gd name="connsiteX114-7215" fmla="*/ 700249 w 2237013"/>
                    <a:gd name="connsiteY114-7216" fmla="*/ 2361328 h 2496170"/>
                    <a:gd name="connsiteX115-7217" fmla="*/ 717104 w 2237013"/>
                    <a:gd name="connsiteY115-7218" fmla="*/ 2403466 h 2496170"/>
                    <a:gd name="connsiteX116-7219" fmla="*/ 700249 w 2237013"/>
                    <a:gd name="connsiteY116-7220" fmla="*/ 2432963 h 2496170"/>
                    <a:gd name="connsiteX117-7221" fmla="*/ 712890 w 2237013"/>
                    <a:gd name="connsiteY117-7222" fmla="*/ 2470887 h 2496170"/>
                    <a:gd name="connsiteX118-7223" fmla="*/ 687607 w 2237013"/>
                    <a:gd name="connsiteY118-7224" fmla="*/ 2496170 h 2496170"/>
                    <a:gd name="connsiteX119-7225" fmla="*/ 649683 w 2237013"/>
                    <a:gd name="connsiteY119-7226" fmla="*/ 2470887 h 2496170"/>
                    <a:gd name="connsiteX120-7227" fmla="*/ 586475 w 2237013"/>
                    <a:gd name="connsiteY120-7228" fmla="*/ 2466673 h 2496170"/>
                    <a:gd name="connsiteX121-7229" fmla="*/ 582262 w 2237013"/>
                    <a:gd name="connsiteY121-7230" fmla="*/ 2386611 h 2496170"/>
                    <a:gd name="connsiteX122-7231" fmla="*/ 535909 w 2237013"/>
                    <a:gd name="connsiteY122-7232" fmla="*/ 2390825 h 2496170"/>
                    <a:gd name="connsiteX123-7233" fmla="*/ 468488 w 2237013"/>
                    <a:gd name="connsiteY123-7234" fmla="*/ 2411894 h 2496170"/>
                    <a:gd name="connsiteX124-7235" fmla="*/ 409495 w 2237013"/>
                    <a:gd name="connsiteY124-7236" fmla="*/ 2411894 h 2496170"/>
                    <a:gd name="connsiteX125-7237" fmla="*/ 375784 w 2237013"/>
                    <a:gd name="connsiteY125-7238" fmla="*/ 2378183 h 2496170"/>
                    <a:gd name="connsiteX126-7239" fmla="*/ 367356 w 2237013"/>
                    <a:gd name="connsiteY126-7240" fmla="*/ 2327617 h 2496170"/>
                    <a:gd name="connsiteX127-7241" fmla="*/ 367356 w 2237013"/>
                    <a:gd name="connsiteY127-7242" fmla="*/ 2298120 h 2496170"/>
                    <a:gd name="connsiteX128-7243" fmla="*/ 329432 w 2237013"/>
                    <a:gd name="connsiteY128-7244" fmla="*/ 2281265 h 2496170"/>
                    <a:gd name="connsiteX129-7245" fmla="*/ 270438 w 2237013"/>
                    <a:gd name="connsiteY129-7246" fmla="*/ 2277051 h 2496170"/>
                    <a:gd name="connsiteX130-7247" fmla="*/ 245156 w 2237013"/>
                    <a:gd name="connsiteY130-7248" fmla="*/ 2264410 h 2496170"/>
                    <a:gd name="connsiteX131-7249" fmla="*/ 228300 w 2237013"/>
                    <a:gd name="connsiteY131-7250" fmla="*/ 2251768 h 2496170"/>
                    <a:gd name="connsiteX132-7251" fmla="*/ 278866 w 2237013"/>
                    <a:gd name="connsiteY132-7252" fmla="*/ 2180133 h 2496170"/>
                    <a:gd name="connsiteX133-7253" fmla="*/ 274652 w 2237013"/>
                    <a:gd name="connsiteY133-7254" fmla="*/ 2142209 h 2496170"/>
                    <a:gd name="connsiteX134-7255" fmla="*/ 308363 w 2237013"/>
                    <a:gd name="connsiteY134-7256" fmla="*/ 2104285 h 2496170"/>
                    <a:gd name="connsiteX135-7257" fmla="*/ 262011 w 2237013"/>
                    <a:gd name="connsiteY135-7258" fmla="*/ 2091643 h 2496170"/>
                    <a:gd name="connsiteX136-7259" fmla="*/ 224086 w 2237013"/>
                    <a:gd name="connsiteY136-7260" fmla="*/ 2070574 h 2496170"/>
                    <a:gd name="connsiteX137-7261" fmla="*/ 203017 w 2237013"/>
                    <a:gd name="connsiteY137-7262" fmla="*/ 1986297 h 2496170"/>
                    <a:gd name="connsiteX138-7263" fmla="*/ 190376 w 2237013"/>
                    <a:gd name="connsiteY138-7264" fmla="*/ 1944159 h 2496170"/>
                    <a:gd name="connsiteX139-7265" fmla="*/ 190376 w 2237013"/>
                    <a:gd name="connsiteY139-7266" fmla="*/ 1893593 h 2496170"/>
                    <a:gd name="connsiteX140-7267" fmla="*/ 114527 w 2237013"/>
                    <a:gd name="connsiteY140-7268" fmla="*/ 1889379 h 2496170"/>
                    <a:gd name="connsiteX141-7269" fmla="*/ 38678 w 2237013"/>
                    <a:gd name="connsiteY141-7270" fmla="*/ 1897807 h 2496170"/>
                    <a:gd name="connsiteX142-7271" fmla="*/ 754 w 2237013"/>
                    <a:gd name="connsiteY142-7272" fmla="*/ 1902021 h 2496170"/>
                    <a:gd name="connsiteX143-7273" fmla="*/ 13395 w 2237013"/>
                    <a:gd name="connsiteY143-7274" fmla="*/ 1847241 h 2496170"/>
                    <a:gd name="connsiteX144-7275" fmla="*/ 13395 w 2237013"/>
                    <a:gd name="connsiteY144-7276" fmla="*/ 1809317 h 2496170"/>
                    <a:gd name="connsiteX145-7277" fmla="*/ 754 w 2237013"/>
                    <a:gd name="connsiteY145-7278" fmla="*/ 1779820 h 2496170"/>
                    <a:gd name="connsiteX146-7279" fmla="*/ 21823 w 2237013"/>
                    <a:gd name="connsiteY146-7280" fmla="*/ 1733468 h 2496170"/>
                    <a:gd name="connsiteX147-7281" fmla="*/ 30250 w 2237013"/>
                    <a:gd name="connsiteY147-7282" fmla="*/ 1716613 h 2496170"/>
                    <a:gd name="connsiteX148-7283" fmla="*/ 42892 w 2237013"/>
                    <a:gd name="connsiteY148-7284" fmla="*/ 1661833 h 2496170"/>
                    <a:gd name="connsiteX149-7285" fmla="*/ 80816 w 2237013"/>
                    <a:gd name="connsiteY149-7286" fmla="*/ 1640764 h 2496170"/>
                    <a:gd name="connsiteX150-7287" fmla="*/ 122955 w 2237013"/>
                    <a:gd name="connsiteY150-7288" fmla="*/ 1619695 h 2496170"/>
                    <a:gd name="connsiteX151-7289" fmla="*/ 139810 w 2237013"/>
                    <a:gd name="connsiteY151-7290" fmla="*/ 1573343 h 2496170"/>
                    <a:gd name="connsiteX152-7291" fmla="*/ 160879 w 2237013"/>
                    <a:gd name="connsiteY152-7292" fmla="*/ 1581770 h 2496170"/>
                    <a:gd name="connsiteX153-7293" fmla="*/ 181948 w 2237013"/>
                    <a:gd name="connsiteY153-7294" fmla="*/ 1569129 h 2496170"/>
                    <a:gd name="connsiteX154-7295" fmla="*/ 215659 w 2237013"/>
                    <a:gd name="connsiteY154-7296" fmla="*/ 1535418 h 2496170"/>
                    <a:gd name="connsiteX155-7297" fmla="*/ 232514 w 2237013"/>
                    <a:gd name="connsiteY155-7298" fmla="*/ 1543846 h 2496170"/>
                    <a:gd name="connsiteX156-7299" fmla="*/ 215659 w 2237013"/>
                    <a:gd name="connsiteY156-7300" fmla="*/ 1501708 h 2496170"/>
                    <a:gd name="connsiteX157-7301" fmla="*/ 245156 w 2237013"/>
                    <a:gd name="connsiteY157-7302" fmla="*/ 1476425 h 2496170"/>
                    <a:gd name="connsiteX158-7303" fmla="*/ 257797 w 2237013"/>
                    <a:gd name="connsiteY158-7304" fmla="*/ 1404790 h 2496170"/>
                    <a:gd name="connsiteX159-7305" fmla="*/ 262011 w 2237013"/>
                    <a:gd name="connsiteY159-7306" fmla="*/ 1324727 h 2496170"/>
                    <a:gd name="connsiteX160-7307" fmla="*/ 266225 w 2237013"/>
                    <a:gd name="connsiteY160-7308" fmla="*/ 1240450 h 2496170"/>
                    <a:gd name="connsiteX161-7309" fmla="*/ 253583 w 2237013"/>
                    <a:gd name="connsiteY161-7310" fmla="*/ 1223595 h 2496170"/>
                    <a:gd name="connsiteX162-7311" fmla="*/ 203017 w 2237013"/>
                    <a:gd name="connsiteY162-7312" fmla="*/ 1227809 h 2496170"/>
                    <a:gd name="connsiteX163-7313" fmla="*/ 194590 w 2237013"/>
                    <a:gd name="connsiteY163-7314" fmla="*/ 1164602 h 2496170"/>
                    <a:gd name="connsiteX164-7315" fmla="*/ 169307 w 2237013"/>
                    <a:gd name="connsiteY164-7316" fmla="*/ 1109822 h 2496170"/>
                    <a:gd name="connsiteX0-7317" fmla="*/ 169307 w 2237013"/>
                    <a:gd name="connsiteY0-7318" fmla="*/ 1109822 h 2496170"/>
                    <a:gd name="connsiteX1-7319" fmla="*/ 207231 w 2237013"/>
                    <a:gd name="connsiteY1-7320" fmla="*/ 1071897 h 2496170"/>
                    <a:gd name="connsiteX2-7321" fmla="*/ 240942 w 2237013"/>
                    <a:gd name="connsiteY2-7322" fmla="*/ 1101394 h 2496170"/>
                    <a:gd name="connsiteX3-7323" fmla="*/ 278866 w 2237013"/>
                    <a:gd name="connsiteY3-7324" fmla="*/ 1105608 h 2496170"/>
                    <a:gd name="connsiteX4-7325" fmla="*/ 295721 w 2237013"/>
                    <a:gd name="connsiteY4-7326" fmla="*/ 1000262 h 2496170"/>
                    <a:gd name="connsiteX5-7327" fmla="*/ 304149 w 2237013"/>
                    <a:gd name="connsiteY5-7328" fmla="*/ 958124 h 2496170"/>
                    <a:gd name="connsiteX6-7329" fmla="*/ 337860 w 2237013"/>
                    <a:gd name="connsiteY6-7330" fmla="*/ 983407 h 2496170"/>
                    <a:gd name="connsiteX7-7331" fmla="*/ 358929 w 2237013"/>
                    <a:gd name="connsiteY7-7332" fmla="*/ 911772 h 2496170"/>
                    <a:gd name="connsiteX8-7333" fmla="*/ 392639 w 2237013"/>
                    <a:gd name="connsiteY8-7334" fmla="*/ 760074 h 2496170"/>
                    <a:gd name="connsiteX9-7335" fmla="*/ 354715 w 2237013"/>
                    <a:gd name="connsiteY9-7336" fmla="*/ 562025 h 2496170"/>
                    <a:gd name="connsiteX10-7337" fmla="*/ 358929 w 2237013"/>
                    <a:gd name="connsiteY10-7338" fmla="*/ 494603 h 2496170"/>
                    <a:gd name="connsiteX11-7339" fmla="*/ 295721 w 2237013"/>
                    <a:gd name="connsiteY11-7340" fmla="*/ 376616 h 2496170"/>
                    <a:gd name="connsiteX12-7341" fmla="*/ 240942 w 2237013"/>
                    <a:gd name="connsiteY12-7342" fmla="*/ 292340 h 2496170"/>
                    <a:gd name="connsiteX13-7343" fmla="*/ 173520 w 2237013"/>
                    <a:gd name="connsiteY13-7344" fmla="*/ 212277 h 2496170"/>
                    <a:gd name="connsiteX14-7345" fmla="*/ 224086 w 2237013"/>
                    <a:gd name="connsiteY14-7346" fmla="*/ 128001 h 2496170"/>
                    <a:gd name="connsiteX15-7347" fmla="*/ 240942 w 2237013"/>
                    <a:gd name="connsiteY15-7348" fmla="*/ 69007 h 2496170"/>
                    <a:gd name="connsiteX16-7349" fmla="*/ 219873 w 2237013"/>
                    <a:gd name="connsiteY16-7350" fmla="*/ 10014 h 2496170"/>
                    <a:gd name="connsiteX17-7351" fmla="*/ 337860 w 2237013"/>
                    <a:gd name="connsiteY17-7352" fmla="*/ 5800 h 2496170"/>
                    <a:gd name="connsiteX18-7353" fmla="*/ 405281 w 2237013"/>
                    <a:gd name="connsiteY18-7354" fmla="*/ 69007 h 2496170"/>
                    <a:gd name="connsiteX19-7355" fmla="*/ 455847 w 2237013"/>
                    <a:gd name="connsiteY19-7356" fmla="*/ 174353 h 2496170"/>
                    <a:gd name="connsiteX20-7357" fmla="*/ 590689 w 2237013"/>
                    <a:gd name="connsiteY20-7358" fmla="*/ 237560 h 2496170"/>
                    <a:gd name="connsiteX21-7359" fmla="*/ 674966 w 2237013"/>
                    <a:gd name="connsiteY21-7360" fmla="*/ 271271 h 2496170"/>
                    <a:gd name="connsiteX22-7361" fmla="*/ 691821 w 2237013"/>
                    <a:gd name="connsiteY22-7362" fmla="*/ 300767 h 2496170"/>
                    <a:gd name="connsiteX23-7363" fmla="*/ 746601 w 2237013"/>
                    <a:gd name="connsiteY23-7364" fmla="*/ 283912 h 2496170"/>
                    <a:gd name="connsiteX24-7365" fmla="*/ 763456 w 2237013"/>
                    <a:gd name="connsiteY24-7366" fmla="*/ 237560 h 2496170"/>
                    <a:gd name="connsiteX25-7367" fmla="*/ 771884 w 2237013"/>
                    <a:gd name="connsiteY25-7368" fmla="*/ 212277 h 2496170"/>
                    <a:gd name="connsiteX26-7369" fmla="*/ 856160 w 2237013"/>
                    <a:gd name="connsiteY26-7370" fmla="*/ 191208 h 2496170"/>
                    <a:gd name="connsiteX27-7371" fmla="*/ 885657 w 2237013"/>
                    <a:gd name="connsiteY27-7372" fmla="*/ 140642 h 2496170"/>
                    <a:gd name="connsiteX28-7373" fmla="*/ 898298 w 2237013"/>
                    <a:gd name="connsiteY28-7374" fmla="*/ 182780 h 2496170"/>
                    <a:gd name="connsiteX29-7375" fmla="*/ 919368 w 2237013"/>
                    <a:gd name="connsiteY29-7376" fmla="*/ 203849 h 2496170"/>
                    <a:gd name="connsiteX30-7377" fmla="*/ 982575 w 2237013"/>
                    <a:gd name="connsiteY30-7378" fmla="*/ 161711 h 2496170"/>
                    <a:gd name="connsiteX31-7379" fmla="*/ 991003 w 2237013"/>
                    <a:gd name="connsiteY31-7380" fmla="*/ 115359 h 2496170"/>
                    <a:gd name="connsiteX32-7381" fmla="*/ 1003644 w 2237013"/>
                    <a:gd name="connsiteY32-7382" fmla="*/ 69007 h 2496170"/>
                    <a:gd name="connsiteX33-7383" fmla="*/ 1028927 w 2237013"/>
                    <a:gd name="connsiteY33-7384" fmla="*/ 39510 h 2496170"/>
                    <a:gd name="connsiteX34-7385" fmla="*/ 1083707 w 2237013"/>
                    <a:gd name="connsiteY34-7386" fmla="*/ 22655 h 2496170"/>
                    <a:gd name="connsiteX35-7387" fmla="*/ 1092134 w 2237013"/>
                    <a:gd name="connsiteY35-7388" fmla="*/ 22655 h 2496170"/>
                    <a:gd name="connsiteX36-7389" fmla="*/ 1134273 w 2237013"/>
                    <a:gd name="connsiteY36-7390" fmla="*/ 94290 h 2496170"/>
                    <a:gd name="connsiteX37-7391" fmla="*/ 1226977 w 2237013"/>
                    <a:gd name="connsiteY37-7392" fmla="*/ 128001 h 2496170"/>
                    <a:gd name="connsiteX38-7393" fmla="*/ 1294398 w 2237013"/>
                    <a:gd name="connsiteY38-7394" fmla="*/ 161711 h 2496170"/>
                    <a:gd name="connsiteX39-7395" fmla="*/ 1290184 w 2237013"/>
                    <a:gd name="connsiteY39-7396" fmla="*/ 262843 h 2496170"/>
                    <a:gd name="connsiteX40-7397" fmla="*/ 1311253 w 2237013"/>
                    <a:gd name="connsiteY40-7398" fmla="*/ 317623 h 2496170"/>
                    <a:gd name="connsiteX41-7399" fmla="*/ 1441882 w 2237013"/>
                    <a:gd name="connsiteY41-7400" fmla="*/ 355547 h 2496170"/>
                    <a:gd name="connsiteX42-7401" fmla="*/ 1505089 w 2237013"/>
                    <a:gd name="connsiteY42-7402" fmla="*/ 304981 h 2496170"/>
                    <a:gd name="connsiteX43-7403" fmla="*/ 1593579 w 2237013"/>
                    <a:gd name="connsiteY43-7404" fmla="*/ 347120 h 2496170"/>
                    <a:gd name="connsiteX44-7405" fmla="*/ 1698925 w 2237013"/>
                    <a:gd name="connsiteY44-7406" fmla="*/ 363975 h 2496170"/>
                    <a:gd name="connsiteX45-7407" fmla="*/ 1757919 w 2237013"/>
                    <a:gd name="connsiteY45-7408" fmla="*/ 385044 h 2496170"/>
                    <a:gd name="connsiteX46-7409" fmla="*/ 1816912 w 2237013"/>
                    <a:gd name="connsiteY46-7410" fmla="*/ 427182 h 2496170"/>
                    <a:gd name="connsiteX47-7411" fmla="*/ 1896975 w 2237013"/>
                    <a:gd name="connsiteY47-7412" fmla="*/ 465107 h 2496170"/>
                    <a:gd name="connsiteX48-7413" fmla="*/ 1951755 w 2237013"/>
                    <a:gd name="connsiteY48-7414" fmla="*/ 444038 h 2496170"/>
                    <a:gd name="connsiteX49-7415" fmla="*/ 2095025 w 2237013"/>
                    <a:gd name="connsiteY49-7416" fmla="*/ 553597 h 2496170"/>
                    <a:gd name="connsiteX50-7417" fmla="*/ 2158232 w 2237013"/>
                    <a:gd name="connsiteY50-7418" fmla="*/ 591521 h 2496170"/>
                    <a:gd name="connsiteX51-7419" fmla="*/ 2234081 w 2237013"/>
                    <a:gd name="connsiteY51-7420" fmla="*/ 612591 h 2496170"/>
                    <a:gd name="connsiteX52-7421" fmla="*/ 2221439 w 2237013"/>
                    <a:gd name="connsiteY52-7422" fmla="*/ 688439 h 2496170"/>
                    <a:gd name="connsiteX53-7423" fmla="*/ 2221439 w 2237013"/>
                    <a:gd name="connsiteY53-7424" fmla="*/ 709508 h 2496170"/>
                    <a:gd name="connsiteX54-7425" fmla="*/ 2166660 w 2237013"/>
                    <a:gd name="connsiteY54-7426" fmla="*/ 717936 h 2496170"/>
                    <a:gd name="connsiteX55-7427" fmla="*/ 2099238 w 2237013"/>
                    <a:gd name="connsiteY55-7428" fmla="*/ 760074 h 2496170"/>
                    <a:gd name="connsiteX56-7429" fmla="*/ 2010748 w 2237013"/>
                    <a:gd name="connsiteY56-7430" fmla="*/ 764288 h 2496170"/>
                    <a:gd name="connsiteX57-7431" fmla="*/ 1939113 w 2237013"/>
                    <a:gd name="connsiteY57-7432" fmla="*/ 785357 h 2496170"/>
                    <a:gd name="connsiteX58-7433" fmla="*/ 1955968 w 2237013"/>
                    <a:gd name="connsiteY58-7434" fmla="*/ 873848 h 2496170"/>
                    <a:gd name="connsiteX59-7435" fmla="*/ 1977038 w 2237013"/>
                    <a:gd name="connsiteY59-7436" fmla="*/ 937055 h 2496170"/>
                    <a:gd name="connsiteX60-7437" fmla="*/ 2040245 w 2237013"/>
                    <a:gd name="connsiteY60-7438" fmla="*/ 1012904 h 2496170"/>
                    <a:gd name="connsiteX61-7439" fmla="*/ 2065528 w 2237013"/>
                    <a:gd name="connsiteY61-7440" fmla="*/ 1076111 h 2496170"/>
                    <a:gd name="connsiteX62-7441" fmla="*/ 2065528 w 2237013"/>
                    <a:gd name="connsiteY62-7442" fmla="*/ 1135105 h 2496170"/>
                    <a:gd name="connsiteX63-7443" fmla="*/ 2052886 w 2237013"/>
                    <a:gd name="connsiteY63-7444" fmla="*/ 1198312 h 2496170"/>
                    <a:gd name="connsiteX64-7445" fmla="*/ 2027603 w 2237013"/>
                    <a:gd name="connsiteY64-7446" fmla="*/ 1215167 h 2496170"/>
                    <a:gd name="connsiteX65-7447" fmla="*/ 1993893 w 2237013"/>
                    <a:gd name="connsiteY65-7448" fmla="*/ 1219381 h 2496170"/>
                    <a:gd name="connsiteX66-7449" fmla="*/ 1951755 w 2237013"/>
                    <a:gd name="connsiteY66-7450" fmla="*/ 1160388 h 2496170"/>
                    <a:gd name="connsiteX67-7451" fmla="*/ 1909616 w 2237013"/>
                    <a:gd name="connsiteY67-7452" fmla="*/ 1080325 h 2496170"/>
                    <a:gd name="connsiteX68-7453" fmla="*/ 1859050 w 2237013"/>
                    <a:gd name="connsiteY68-7454" fmla="*/ 1067684 h 2496170"/>
                    <a:gd name="connsiteX69-7455" fmla="*/ 1837981 w 2237013"/>
                    <a:gd name="connsiteY69-7456" fmla="*/ 1063470 h 2496170"/>
                    <a:gd name="connsiteX70-7457" fmla="*/ 1800057 w 2237013"/>
                    <a:gd name="connsiteY70-7458" fmla="*/ 1029759 h 2496170"/>
                    <a:gd name="connsiteX71-7459" fmla="*/ 1770560 w 2237013"/>
                    <a:gd name="connsiteY71-7460" fmla="*/ 1046614 h 2496170"/>
                    <a:gd name="connsiteX72-7461" fmla="*/ 1724208 w 2237013"/>
                    <a:gd name="connsiteY72-7462" fmla="*/ 1088753 h 2496170"/>
                    <a:gd name="connsiteX73-7463" fmla="*/ 1656787 w 2237013"/>
                    <a:gd name="connsiteY73-7464" fmla="*/ 1139319 h 2496170"/>
                    <a:gd name="connsiteX74-7465" fmla="*/ 1623076 w 2237013"/>
                    <a:gd name="connsiteY74-7466" fmla="*/ 1101394 h 2496170"/>
                    <a:gd name="connsiteX75-7467" fmla="*/ 1606221 w 2237013"/>
                    <a:gd name="connsiteY75-7468" fmla="*/ 1160388 h 2496170"/>
                    <a:gd name="connsiteX76-7469" fmla="*/ 1547227 w 2237013"/>
                    <a:gd name="connsiteY76-7470" fmla="*/ 1126677 h 2496170"/>
                    <a:gd name="connsiteX77-7471" fmla="*/ 1509303 w 2237013"/>
                    <a:gd name="connsiteY77-7472" fmla="*/ 1130891 h 2496170"/>
                    <a:gd name="connsiteX78-7473" fmla="*/ 1488234 w 2237013"/>
                    <a:gd name="connsiteY78-7474" fmla="*/ 1164602 h 2496170"/>
                    <a:gd name="connsiteX79-7475" fmla="*/ 1513517 w 2237013"/>
                    <a:gd name="connsiteY79-7476" fmla="*/ 1215167 h 2496170"/>
                    <a:gd name="connsiteX80-7477" fmla="*/ 1673560 w 2237013"/>
                    <a:gd name="connsiteY80-7478" fmla="*/ 1665290 h 2496170"/>
                    <a:gd name="connsiteX81-7479" fmla="*/ 1487570 w 2237013"/>
                    <a:gd name="connsiteY81-7480" fmla="*/ 1863317 h 2496170"/>
                    <a:gd name="connsiteX82-7481" fmla="*/ 1428888 w 2237013"/>
                    <a:gd name="connsiteY82-7482" fmla="*/ 1828894 h 2496170"/>
                    <a:gd name="connsiteX83-7483" fmla="*/ 1314287 w 2237013"/>
                    <a:gd name="connsiteY83-7484" fmla="*/ 1805640 h 2496170"/>
                    <a:gd name="connsiteX84-7485" fmla="*/ 1252707 w 2237013"/>
                    <a:gd name="connsiteY84-7486" fmla="*/ 1855740 h 2496170"/>
                    <a:gd name="connsiteX85-7487" fmla="*/ 1239618 w 2237013"/>
                    <a:gd name="connsiteY85-7488" fmla="*/ 1889379 h 2496170"/>
                    <a:gd name="connsiteX86-7489" fmla="*/ 1294398 w 2237013"/>
                    <a:gd name="connsiteY86-7490" fmla="*/ 1906235 h 2496170"/>
                    <a:gd name="connsiteX87-7491" fmla="*/ 1344964 w 2237013"/>
                    <a:gd name="connsiteY87-7492" fmla="*/ 1956801 h 2496170"/>
                    <a:gd name="connsiteX88-7493" fmla="*/ 1366033 w 2237013"/>
                    <a:gd name="connsiteY88-7494" fmla="*/ 1986297 h 2496170"/>
                    <a:gd name="connsiteX89-7495" fmla="*/ 1450309 w 2237013"/>
                    <a:gd name="connsiteY89-7496" fmla="*/ 1994725 h 2496170"/>
                    <a:gd name="connsiteX90-7497" fmla="*/ 1492448 w 2237013"/>
                    <a:gd name="connsiteY90-7498" fmla="*/ 1982084 h 2496170"/>
                    <a:gd name="connsiteX91-7499" fmla="*/ 1517731 w 2237013"/>
                    <a:gd name="connsiteY91-7500" fmla="*/ 2036863 h 2496170"/>
                    <a:gd name="connsiteX92-7501" fmla="*/ 1509303 w 2237013"/>
                    <a:gd name="connsiteY92-7502" fmla="*/ 2079002 h 2496170"/>
                    <a:gd name="connsiteX93-7503" fmla="*/ 1437668 w 2237013"/>
                    <a:gd name="connsiteY93-7504" fmla="*/ 2116926 h 2496170"/>
                    <a:gd name="connsiteX94-7505" fmla="*/ 1387102 w 2237013"/>
                    <a:gd name="connsiteY94-7506" fmla="*/ 2150637 h 2496170"/>
                    <a:gd name="connsiteX95-7507" fmla="*/ 1370247 w 2237013"/>
                    <a:gd name="connsiteY95-7508" fmla="*/ 2137995 h 2496170"/>
                    <a:gd name="connsiteX96-7509" fmla="*/ 1307039 w 2237013"/>
                    <a:gd name="connsiteY96-7510" fmla="*/ 2146423 h 2496170"/>
                    <a:gd name="connsiteX97-7511" fmla="*/ 1281756 w 2237013"/>
                    <a:gd name="connsiteY97-7512" fmla="*/ 2175920 h 2496170"/>
                    <a:gd name="connsiteX98-7513" fmla="*/ 1248046 w 2237013"/>
                    <a:gd name="connsiteY98-7514" fmla="*/ 2222272 h 2496170"/>
                    <a:gd name="connsiteX99-7515" fmla="*/ 1193266 w 2237013"/>
                    <a:gd name="connsiteY99-7516" fmla="*/ 2234913 h 2496170"/>
                    <a:gd name="connsiteX100-7517" fmla="*/ 1151128 w 2237013"/>
                    <a:gd name="connsiteY100-7518" fmla="*/ 2218058 h 2496170"/>
                    <a:gd name="connsiteX101-7519" fmla="*/ 1125845 w 2237013"/>
                    <a:gd name="connsiteY101-7520" fmla="*/ 2247555 h 2496170"/>
                    <a:gd name="connsiteX102-7521" fmla="*/ 1117417 w 2237013"/>
                    <a:gd name="connsiteY102-7522" fmla="*/ 2277051 h 2496170"/>
                    <a:gd name="connsiteX103-7523" fmla="*/ 1049996 w 2237013"/>
                    <a:gd name="connsiteY103-7524" fmla="*/ 2213844 h 2496170"/>
                    <a:gd name="connsiteX104-7525" fmla="*/ 1028927 w 2237013"/>
                    <a:gd name="connsiteY104-7526" fmla="*/ 2255982 h 2496170"/>
                    <a:gd name="connsiteX105-7527" fmla="*/ 995216 w 2237013"/>
                    <a:gd name="connsiteY105-7528" fmla="*/ 2222272 h 2496170"/>
                    <a:gd name="connsiteX106-7529" fmla="*/ 932009 w 2237013"/>
                    <a:gd name="connsiteY106-7530" fmla="*/ 2272838 h 2496170"/>
                    <a:gd name="connsiteX107-7531" fmla="*/ 889871 w 2237013"/>
                    <a:gd name="connsiteY107-7532" fmla="*/ 2239127 h 2496170"/>
                    <a:gd name="connsiteX108-7533" fmla="*/ 843519 w 2237013"/>
                    <a:gd name="connsiteY108-7534" fmla="*/ 2222272 h 2496170"/>
                    <a:gd name="connsiteX109-7535" fmla="*/ 784525 w 2237013"/>
                    <a:gd name="connsiteY109-7536" fmla="*/ 2268624 h 2496170"/>
                    <a:gd name="connsiteX110-7537" fmla="*/ 717104 w 2237013"/>
                    <a:gd name="connsiteY110-7538" fmla="*/ 2255982 h 2496170"/>
                    <a:gd name="connsiteX111-7539" fmla="*/ 704462 w 2237013"/>
                    <a:gd name="connsiteY111-7540" fmla="*/ 2243341 h 2496170"/>
                    <a:gd name="connsiteX112-7541" fmla="*/ 679179 w 2237013"/>
                    <a:gd name="connsiteY112-7542" fmla="*/ 2302334 h 2496170"/>
                    <a:gd name="connsiteX113-7543" fmla="*/ 700249 w 2237013"/>
                    <a:gd name="connsiteY113-7544" fmla="*/ 2361328 h 2496170"/>
                    <a:gd name="connsiteX114-7545" fmla="*/ 717104 w 2237013"/>
                    <a:gd name="connsiteY114-7546" fmla="*/ 2403466 h 2496170"/>
                    <a:gd name="connsiteX115-7547" fmla="*/ 700249 w 2237013"/>
                    <a:gd name="connsiteY115-7548" fmla="*/ 2432963 h 2496170"/>
                    <a:gd name="connsiteX116-7549" fmla="*/ 712890 w 2237013"/>
                    <a:gd name="connsiteY116-7550" fmla="*/ 2470887 h 2496170"/>
                    <a:gd name="connsiteX117-7551" fmla="*/ 687607 w 2237013"/>
                    <a:gd name="connsiteY117-7552" fmla="*/ 2496170 h 2496170"/>
                    <a:gd name="connsiteX118-7553" fmla="*/ 649683 w 2237013"/>
                    <a:gd name="connsiteY118-7554" fmla="*/ 2470887 h 2496170"/>
                    <a:gd name="connsiteX119-7555" fmla="*/ 586475 w 2237013"/>
                    <a:gd name="connsiteY119-7556" fmla="*/ 2466673 h 2496170"/>
                    <a:gd name="connsiteX120-7557" fmla="*/ 582262 w 2237013"/>
                    <a:gd name="connsiteY120-7558" fmla="*/ 2386611 h 2496170"/>
                    <a:gd name="connsiteX121-7559" fmla="*/ 535909 w 2237013"/>
                    <a:gd name="connsiteY121-7560" fmla="*/ 2390825 h 2496170"/>
                    <a:gd name="connsiteX122-7561" fmla="*/ 468488 w 2237013"/>
                    <a:gd name="connsiteY122-7562" fmla="*/ 2411894 h 2496170"/>
                    <a:gd name="connsiteX123-7563" fmla="*/ 409495 w 2237013"/>
                    <a:gd name="connsiteY123-7564" fmla="*/ 2411894 h 2496170"/>
                    <a:gd name="connsiteX124-7565" fmla="*/ 375784 w 2237013"/>
                    <a:gd name="connsiteY124-7566" fmla="*/ 2378183 h 2496170"/>
                    <a:gd name="connsiteX125-7567" fmla="*/ 367356 w 2237013"/>
                    <a:gd name="connsiteY125-7568" fmla="*/ 2327617 h 2496170"/>
                    <a:gd name="connsiteX126-7569" fmla="*/ 367356 w 2237013"/>
                    <a:gd name="connsiteY126-7570" fmla="*/ 2298120 h 2496170"/>
                    <a:gd name="connsiteX127-7571" fmla="*/ 329432 w 2237013"/>
                    <a:gd name="connsiteY127-7572" fmla="*/ 2281265 h 2496170"/>
                    <a:gd name="connsiteX128-7573" fmla="*/ 270438 w 2237013"/>
                    <a:gd name="connsiteY128-7574" fmla="*/ 2277051 h 2496170"/>
                    <a:gd name="connsiteX129-7575" fmla="*/ 245156 w 2237013"/>
                    <a:gd name="connsiteY129-7576" fmla="*/ 2264410 h 2496170"/>
                    <a:gd name="connsiteX130-7577" fmla="*/ 228300 w 2237013"/>
                    <a:gd name="connsiteY130-7578" fmla="*/ 2251768 h 2496170"/>
                    <a:gd name="connsiteX131-7579" fmla="*/ 278866 w 2237013"/>
                    <a:gd name="connsiteY131-7580" fmla="*/ 2180133 h 2496170"/>
                    <a:gd name="connsiteX132-7581" fmla="*/ 274652 w 2237013"/>
                    <a:gd name="connsiteY132-7582" fmla="*/ 2142209 h 2496170"/>
                    <a:gd name="connsiteX133-7583" fmla="*/ 308363 w 2237013"/>
                    <a:gd name="connsiteY133-7584" fmla="*/ 2104285 h 2496170"/>
                    <a:gd name="connsiteX134-7585" fmla="*/ 262011 w 2237013"/>
                    <a:gd name="connsiteY134-7586" fmla="*/ 2091643 h 2496170"/>
                    <a:gd name="connsiteX135-7587" fmla="*/ 224086 w 2237013"/>
                    <a:gd name="connsiteY135-7588" fmla="*/ 2070574 h 2496170"/>
                    <a:gd name="connsiteX136-7589" fmla="*/ 203017 w 2237013"/>
                    <a:gd name="connsiteY136-7590" fmla="*/ 1986297 h 2496170"/>
                    <a:gd name="connsiteX137-7591" fmla="*/ 190376 w 2237013"/>
                    <a:gd name="connsiteY137-7592" fmla="*/ 1944159 h 2496170"/>
                    <a:gd name="connsiteX138-7593" fmla="*/ 190376 w 2237013"/>
                    <a:gd name="connsiteY138-7594" fmla="*/ 1893593 h 2496170"/>
                    <a:gd name="connsiteX139-7595" fmla="*/ 114527 w 2237013"/>
                    <a:gd name="connsiteY139-7596" fmla="*/ 1889379 h 2496170"/>
                    <a:gd name="connsiteX140-7597" fmla="*/ 38678 w 2237013"/>
                    <a:gd name="connsiteY140-7598" fmla="*/ 1897807 h 2496170"/>
                    <a:gd name="connsiteX141-7599" fmla="*/ 754 w 2237013"/>
                    <a:gd name="connsiteY141-7600" fmla="*/ 1902021 h 2496170"/>
                    <a:gd name="connsiteX142-7601" fmla="*/ 13395 w 2237013"/>
                    <a:gd name="connsiteY142-7602" fmla="*/ 1847241 h 2496170"/>
                    <a:gd name="connsiteX143-7603" fmla="*/ 13395 w 2237013"/>
                    <a:gd name="connsiteY143-7604" fmla="*/ 1809317 h 2496170"/>
                    <a:gd name="connsiteX144-7605" fmla="*/ 754 w 2237013"/>
                    <a:gd name="connsiteY144-7606" fmla="*/ 1779820 h 2496170"/>
                    <a:gd name="connsiteX145-7607" fmla="*/ 21823 w 2237013"/>
                    <a:gd name="connsiteY145-7608" fmla="*/ 1733468 h 2496170"/>
                    <a:gd name="connsiteX146-7609" fmla="*/ 30250 w 2237013"/>
                    <a:gd name="connsiteY146-7610" fmla="*/ 1716613 h 2496170"/>
                    <a:gd name="connsiteX147-7611" fmla="*/ 42892 w 2237013"/>
                    <a:gd name="connsiteY147-7612" fmla="*/ 1661833 h 2496170"/>
                    <a:gd name="connsiteX148-7613" fmla="*/ 80816 w 2237013"/>
                    <a:gd name="connsiteY148-7614" fmla="*/ 1640764 h 2496170"/>
                    <a:gd name="connsiteX149-7615" fmla="*/ 122955 w 2237013"/>
                    <a:gd name="connsiteY149-7616" fmla="*/ 1619695 h 2496170"/>
                    <a:gd name="connsiteX150-7617" fmla="*/ 139810 w 2237013"/>
                    <a:gd name="connsiteY150-7618" fmla="*/ 1573343 h 2496170"/>
                    <a:gd name="connsiteX151-7619" fmla="*/ 160879 w 2237013"/>
                    <a:gd name="connsiteY151-7620" fmla="*/ 1581770 h 2496170"/>
                    <a:gd name="connsiteX152-7621" fmla="*/ 181948 w 2237013"/>
                    <a:gd name="connsiteY152-7622" fmla="*/ 1569129 h 2496170"/>
                    <a:gd name="connsiteX153-7623" fmla="*/ 215659 w 2237013"/>
                    <a:gd name="connsiteY153-7624" fmla="*/ 1535418 h 2496170"/>
                    <a:gd name="connsiteX154-7625" fmla="*/ 232514 w 2237013"/>
                    <a:gd name="connsiteY154-7626" fmla="*/ 1543846 h 2496170"/>
                    <a:gd name="connsiteX155-7627" fmla="*/ 215659 w 2237013"/>
                    <a:gd name="connsiteY155-7628" fmla="*/ 1501708 h 2496170"/>
                    <a:gd name="connsiteX156-7629" fmla="*/ 245156 w 2237013"/>
                    <a:gd name="connsiteY156-7630" fmla="*/ 1476425 h 2496170"/>
                    <a:gd name="connsiteX157-7631" fmla="*/ 257797 w 2237013"/>
                    <a:gd name="connsiteY157-7632" fmla="*/ 1404790 h 2496170"/>
                    <a:gd name="connsiteX158-7633" fmla="*/ 262011 w 2237013"/>
                    <a:gd name="connsiteY158-7634" fmla="*/ 1324727 h 2496170"/>
                    <a:gd name="connsiteX159-7635" fmla="*/ 266225 w 2237013"/>
                    <a:gd name="connsiteY159-7636" fmla="*/ 1240450 h 2496170"/>
                    <a:gd name="connsiteX160-7637" fmla="*/ 253583 w 2237013"/>
                    <a:gd name="connsiteY160-7638" fmla="*/ 1223595 h 2496170"/>
                    <a:gd name="connsiteX161-7639" fmla="*/ 203017 w 2237013"/>
                    <a:gd name="connsiteY161-7640" fmla="*/ 1227809 h 2496170"/>
                    <a:gd name="connsiteX162-7641" fmla="*/ 194590 w 2237013"/>
                    <a:gd name="connsiteY162-7642" fmla="*/ 1164602 h 2496170"/>
                    <a:gd name="connsiteX163-7643" fmla="*/ 169307 w 2237013"/>
                    <a:gd name="connsiteY163-7644" fmla="*/ 1109822 h 2496170"/>
                    <a:gd name="connsiteX0-7645" fmla="*/ 169307 w 2237013"/>
                    <a:gd name="connsiteY0-7646" fmla="*/ 1109822 h 2496170"/>
                    <a:gd name="connsiteX1-7647" fmla="*/ 207231 w 2237013"/>
                    <a:gd name="connsiteY1-7648" fmla="*/ 1071897 h 2496170"/>
                    <a:gd name="connsiteX2-7649" fmla="*/ 240942 w 2237013"/>
                    <a:gd name="connsiteY2-7650" fmla="*/ 1101394 h 2496170"/>
                    <a:gd name="connsiteX3-7651" fmla="*/ 278866 w 2237013"/>
                    <a:gd name="connsiteY3-7652" fmla="*/ 1105608 h 2496170"/>
                    <a:gd name="connsiteX4-7653" fmla="*/ 295721 w 2237013"/>
                    <a:gd name="connsiteY4-7654" fmla="*/ 1000262 h 2496170"/>
                    <a:gd name="connsiteX5-7655" fmla="*/ 304149 w 2237013"/>
                    <a:gd name="connsiteY5-7656" fmla="*/ 958124 h 2496170"/>
                    <a:gd name="connsiteX6-7657" fmla="*/ 337860 w 2237013"/>
                    <a:gd name="connsiteY6-7658" fmla="*/ 983407 h 2496170"/>
                    <a:gd name="connsiteX7-7659" fmla="*/ 358929 w 2237013"/>
                    <a:gd name="connsiteY7-7660" fmla="*/ 911772 h 2496170"/>
                    <a:gd name="connsiteX8-7661" fmla="*/ 392639 w 2237013"/>
                    <a:gd name="connsiteY8-7662" fmla="*/ 760074 h 2496170"/>
                    <a:gd name="connsiteX9-7663" fmla="*/ 354715 w 2237013"/>
                    <a:gd name="connsiteY9-7664" fmla="*/ 562025 h 2496170"/>
                    <a:gd name="connsiteX10-7665" fmla="*/ 358929 w 2237013"/>
                    <a:gd name="connsiteY10-7666" fmla="*/ 494603 h 2496170"/>
                    <a:gd name="connsiteX11-7667" fmla="*/ 295721 w 2237013"/>
                    <a:gd name="connsiteY11-7668" fmla="*/ 376616 h 2496170"/>
                    <a:gd name="connsiteX12-7669" fmla="*/ 240942 w 2237013"/>
                    <a:gd name="connsiteY12-7670" fmla="*/ 292340 h 2496170"/>
                    <a:gd name="connsiteX13-7671" fmla="*/ 173520 w 2237013"/>
                    <a:gd name="connsiteY13-7672" fmla="*/ 212277 h 2496170"/>
                    <a:gd name="connsiteX14-7673" fmla="*/ 224086 w 2237013"/>
                    <a:gd name="connsiteY14-7674" fmla="*/ 128001 h 2496170"/>
                    <a:gd name="connsiteX15-7675" fmla="*/ 240942 w 2237013"/>
                    <a:gd name="connsiteY15-7676" fmla="*/ 69007 h 2496170"/>
                    <a:gd name="connsiteX16-7677" fmla="*/ 219873 w 2237013"/>
                    <a:gd name="connsiteY16-7678" fmla="*/ 10014 h 2496170"/>
                    <a:gd name="connsiteX17-7679" fmla="*/ 337860 w 2237013"/>
                    <a:gd name="connsiteY17-7680" fmla="*/ 5800 h 2496170"/>
                    <a:gd name="connsiteX18-7681" fmla="*/ 405281 w 2237013"/>
                    <a:gd name="connsiteY18-7682" fmla="*/ 69007 h 2496170"/>
                    <a:gd name="connsiteX19-7683" fmla="*/ 455847 w 2237013"/>
                    <a:gd name="connsiteY19-7684" fmla="*/ 174353 h 2496170"/>
                    <a:gd name="connsiteX20-7685" fmla="*/ 590689 w 2237013"/>
                    <a:gd name="connsiteY20-7686" fmla="*/ 237560 h 2496170"/>
                    <a:gd name="connsiteX21-7687" fmla="*/ 674966 w 2237013"/>
                    <a:gd name="connsiteY21-7688" fmla="*/ 271271 h 2496170"/>
                    <a:gd name="connsiteX22-7689" fmla="*/ 691821 w 2237013"/>
                    <a:gd name="connsiteY22-7690" fmla="*/ 300767 h 2496170"/>
                    <a:gd name="connsiteX23-7691" fmla="*/ 746601 w 2237013"/>
                    <a:gd name="connsiteY23-7692" fmla="*/ 283912 h 2496170"/>
                    <a:gd name="connsiteX24-7693" fmla="*/ 763456 w 2237013"/>
                    <a:gd name="connsiteY24-7694" fmla="*/ 237560 h 2496170"/>
                    <a:gd name="connsiteX25-7695" fmla="*/ 771884 w 2237013"/>
                    <a:gd name="connsiteY25-7696" fmla="*/ 212277 h 2496170"/>
                    <a:gd name="connsiteX26-7697" fmla="*/ 856160 w 2237013"/>
                    <a:gd name="connsiteY26-7698" fmla="*/ 191208 h 2496170"/>
                    <a:gd name="connsiteX27-7699" fmla="*/ 885657 w 2237013"/>
                    <a:gd name="connsiteY27-7700" fmla="*/ 140642 h 2496170"/>
                    <a:gd name="connsiteX28-7701" fmla="*/ 898298 w 2237013"/>
                    <a:gd name="connsiteY28-7702" fmla="*/ 182780 h 2496170"/>
                    <a:gd name="connsiteX29-7703" fmla="*/ 919368 w 2237013"/>
                    <a:gd name="connsiteY29-7704" fmla="*/ 203849 h 2496170"/>
                    <a:gd name="connsiteX30-7705" fmla="*/ 982575 w 2237013"/>
                    <a:gd name="connsiteY30-7706" fmla="*/ 161711 h 2496170"/>
                    <a:gd name="connsiteX31-7707" fmla="*/ 991003 w 2237013"/>
                    <a:gd name="connsiteY31-7708" fmla="*/ 115359 h 2496170"/>
                    <a:gd name="connsiteX32-7709" fmla="*/ 1003644 w 2237013"/>
                    <a:gd name="connsiteY32-7710" fmla="*/ 69007 h 2496170"/>
                    <a:gd name="connsiteX33-7711" fmla="*/ 1028927 w 2237013"/>
                    <a:gd name="connsiteY33-7712" fmla="*/ 39510 h 2496170"/>
                    <a:gd name="connsiteX34-7713" fmla="*/ 1083707 w 2237013"/>
                    <a:gd name="connsiteY34-7714" fmla="*/ 22655 h 2496170"/>
                    <a:gd name="connsiteX35-7715" fmla="*/ 1092134 w 2237013"/>
                    <a:gd name="connsiteY35-7716" fmla="*/ 22655 h 2496170"/>
                    <a:gd name="connsiteX36-7717" fmla="*/ 1134273 w 2237013"/>
                    <a:gd name="connsiteY36-7718" fmla="*/ 94290 h 2496170"/>
                    <a:gd name="connsiteX37-7719" fmla="*/ 1226977 w 2237013"/>
                    <a:gd name="connsiteY37-7720" fmla="*/ 128001 h 2496170"/>
                    <a:gd name="connsiteX38-7721" fmla="*/ 1294398 w 2237013"/>
                    <a:gd name="connsiteY38-7722" fmla="*/ 161711 h 2496170"/>
                    <a:gd name="connsiteX39-7723" fmla="*/ 1290184 w 2237013"/>
                    <a:gd name="connsiteY39-7724" fmla="*/ 262843 h 2496170"/>
                    <a:gd name="connsiteX40-7725" fmla="*/ 1311253 w 2237013"/>
                    <a:gd name="connsiteY40-7726" fmla="*/ 317623 h 2496170"/>
                    <a:gd name="connsiteX41-7727" fmla="*/ 1441882 w 2237013"/>
                    <a:gd name="connsiteY41-7728" fmla="*/ 355547 h 2496170"/>
                    <a:gd name="connsiteX42-7729" fmla="*/ 1505089 w 2237013"/>
                    <a:gd name="connsiteY42-7730" fmla="*/ 304981 h 2496170"/>
                    <a:gd name="connsiteX43-7731" fmla="*/ 1593579 w 2237013"/>
                    <a:gd name="connsiteY43-7732" fmla="*/ 347120 h 2496170"/>
                    <a:gd name="connsiteX44-7733" fmla="*/ 1698925 w 2237013"/>
                    <a:gd name="connsiteY44-7734" fmla="*/ 363975 h 2496170"/>
                    <a:gd name="connsiteX45-7735" fmla="*/ 1757919 w 2237013"/>
                    <a:gd name="connsiteY45-7736" fmla="*/ 385044 h 2496170"/>
                    <a:gd name="connsiteX46-7737" fmla="*/ 1816912 w 2237013"/>
                    <a:gd name="connsiteY46-7738" fmla="*/ 427182 h 2496170"/>
                    <a:gd name="connsiteX47-7739" fmla="*/ 1896975 w 2237013"/>
                    <a:gd name="connsiteY47-7740" fmla="*/ 465107 h 2496170"/>
                    <a:gd name="connsiteX48-7741" fmla="*/ 1951755 w 2237013"/>
                    <a:gd name="connsiteY48-7742" fmla="*/ 444038 h 2496170"/>
                    <a:gd name="connsiteX49-7743" fmla="*/ 2095025 w 2237013"/>
                    <a:gd name="connsiteY49-7744" fmla="*/ 553597 h 2496170"/>
                    <a:gd name="connsiteX50-7745" fmla="*/ 2158232 w 2237013"/>
                    <a:gd name="connsiteY50-7746" fmla="*/ 591521 h 2496170"/>
                    <a:gd name="connsiteX51-7747" fmla="*/ 2234081 w 2237013"/>
                    <a:gd name="connsiteY51-7748" fmla="*/ 612591 h 2496170"/>
                    <a:gd name="connsiteX52-7749" fmla="*/ 2221439 w 2237013"/>
                    <a:gd name="connsiteY52-7750" fmla="*/ 688439 h 2496170"/>
                    <a:gd name="connsiteX53-7751" fmla="*/ 2221439 w 2237013"/>
                    <a:gd name="connsiteY53-7752" fmla="*/ 709508 h 2496170"/>
                    <a:gd name="connsiteX54-7753" fmla="*/ 2166660 w 2237013"/>
                    <a:gd name="connsiteY54-7754" fmla="*/ 717936 h 2496170"/>
                    <a:gd name="connsiteX55-7755" fmla="*/ 2099238 w 2237013"/>
                    <a:gd name="connsiteY55-7756" fmla="*/ 760074 h 2496170"/>
                    <a:gd name="connsiteX56-7757" fmla="*/ 2010748 w 2237013"/>
                    <a:gd name="connsiteY56-7758" fmla="*/ 764288 h 2496170"/>
                    <a:gd name="connsiteX57-7759" fmla="*/ 1939113 w 2237013"/>
                    <a:gd name="connsiteY57-7760" fmla="*/ 785357 h 2496170"/>
                    <a:gd name="connsiteX58-7761" fmla="*/ 1955968 w 2237013"/>
                    <a:gd name="connsiteY58-7762" fmla="*/ 873848 h 2496170"/>
                    <a:gd name="connsiteX59-7763" fmla="*/ 1977038 w 2237013"/>
                    <a:gd name="connsiteY59-7764" fmla="*/ 937055 h 2496170"/>
                    <a:gd name="connsiteX60-7765" fmla="*/ 2040245 w 2237013"/>
                    <a:gd name="connsiteY60-7766" fmla="*/ 1012904 h 2496170"/>
                    <a:gd name="connsiteX61-7767" fmla="*/ 2065528 w 2237013"/>
                    <a:gd name="connsiteY61-7768" fmla="*/ 1076111 h 2496170"/>
                    <a:gd name="connsiteX62-7769" fmla="*/ 2065528 w 2237013"/>
                    <a:gd name="connsiteY62-7770" fmla="*/ 1135105 h 2496170"/>
                    <a:gd name="connsiteX63-7771" fmla="*/ 2052886 w 2237013"/>
                    <a:gd name="connsiteY63-7772" fmla="*/ 1198312 h 2496170"/>
                    <a:gd name="connsiteX64-7773" fmla="*/ 2027603 w 2237013"/>
                    <a:gd name="connsiteY64-7774" fmla="*/ 1215167 h 2496170"/>
                    <a:gd name="connsiteX65-7775" fmla="*/ 1993893 w 2237013"/>
                    <a:gd name="connsiteY65-7776" fmla="*/ 1219381 h 2496170"/>
                    <a:gd name="connsiteX66-7777" fmla="*/ 1951755 w 2237013"/>
                    <a:gd name="connsiteY66-7778" fmla="*/ 1160388 h 2496170"/>
                    <a:gd name="connsiteX67-7779" fmla="*/ 1909616 w 2237013"/>
                    <a:gd name="connsiteY67-7780" fmla="*/ 1080325 h 2496170"/>
                    <a:gd name="connsiteX68-7781" fmla="*/ 1859050 w 2237013"/>
                    <a:gd name="connsiteY68-7782" fmla="*/ 1067684 h 2496170"/>
                    <a:gd name="connsiteX69-7783" fmla="*/ 1837981 w 2237013"/>
                    <a:gd name="connsiteY69-7784" fmla="*/ 1063470 h 2496170"/>
                    <a:gd name="connsiteX70-7785" fmla="*/ 1800057 w 2237013"/>
                    <a:gd name="connsiteY70-7786" fmla="*/ 1029759 h 2496170"/>
                    <a:gd name="connsiteX71-7787" fmla="*/ 1770560 w 2237013"/>
                    <a:gd name="connsiteY71-7788" fmla="*/ 1046614 h 2496170"/>
                    <a:gd name="connsiteX72-7789" fmla="*/ 1724208 w 2237013"/>
                    <a:gd name="connsiteY72-7790" fmla="*/ 1088753 h 2496170"/>
                    <a:gd name="connsiteX73-7791" fmla="*/ 1656787 w 2237013"/>
                    <a:gd name="connsiteY73-7792" fmla="*/ 1139319 h 2496170"/>
                    <a:gd name="connsiteX74-7793" fmla="*/ 1623076 w 2237013"/>
                    <a:gd name="connsiteY74-7794" fmla="*/ 1101394 h 2496170"/>
                    <a:gd name="connsiteX75-7795" fmla="*/ 1606221 w 2237013"/>
                    <a:gd name="connsiteY75-7796" fmla="*/ 1160388 h 2496170"/>
                    <a:gd name="connsiteX76-7797" fmla="*/ 1547227 w 2237013"/>
                    <a:gd name="connsiteY76-7798" fmla="*/ 1126677 h 2496170"/>
                    <a:gd name="connsiteX77-7799" fmla="*/ 1509303 w 2237013"/>
                    <a:gd name="connsiteY77-7800" fmla="*/ 1130891 h 2496170"/>
                    <a:gd name="connsiteX78-7801" fmla="*/ 1488234 w 2237013"/>
                    <a:gd name="connsiteY78-7802" fmla="*/ 1164602 h 2496170"/>
                    <a:gd name="connsiteX79-7803" fmla="*/ 1673560 w 2237013"/>
                    <a:gd name="connsiteY79-7804" fmla="*/ 1665290 h 2496170"/>
                    <a:gd name="connsiteX80-7805" fmla="*/ 1487570 w 2237013"/>
                    <a:gd name="connsiteY80-7806" fmla="*/ 1863317 h 2496170"/>
                    <a:gd name="connsiteX81-7807" fmla="*/ 1428888 w 2237013"/>
                    <a:gd name="connsiteY81-7808" fmla="*/ 1828894 h 2496170"/>
                    <a:gd name="connsiteX82-7809" fmla="*/ 1314287 w 2237013"/>
                    <a:gd name="connsiteY82-7810" fmla="*/ 1805640 h 2496170"/>
                    <a:gd name="connsiteX83-7811" fmla="*/ 1252707 w 2237013"/>
                    <a:gd name="connsiteY83-7812" fmla="*/ 1855740 h 2496170"/>
                    <a:gd name="connsiteX84-7813" fmla="*/ 1239618 w 2237013"/>
                    <a:gd name="connsiteY84-7814" fmla="*/ 1889379 h 2496170"/>
                    <a:gd name="connsiteX85-7815" fmla="*/ 1294398 w 2237013"/>
                    <a:gd name="connsiteY85-7816" fmla="*/ 1906235 h 2496170"/>
                    <a:gd name="connsiteX86-7817" fmla="*/ 1344964 w 2237013"/>
                    <a:gd name="connsiteY86-7818" fmla="*/ 1956801 h 2496170"/>
                    <a:gd name="connsiteX87-7819" fmla="*/ 1366033 w 2237013"/>
                    <a:gd name="connsiteY87-7820" fmla="*/ 1986297 h 2496170"/>
                    <a:gd name="connsiteX88-7821" fmla="*/ 1450309 w 2237013"/>
                    <a:gd name="connsiteY88-7822" fmla="*/ 1994725 h 2496170"/>
                    <a:gd name="connsiteX89-7823" fmla="*/ 1492448 w 2237013"/>
                    <a:gd name="connsiteY89-7824" fmla="*/ 1982084 h 2496170"/>
                    <a:gd name="connsiteX90-7825" fmla="*/ 1517731 w 2237013"/>
                    <a:gd name="connsiteY90-7826" fmla="*/ 2036863 h 2496170"/>
                    <a:gd name="connsiteX91-7827" fmla="*/ 1509303 w 2237013"/>
                    <a:gd name="connsiteY91-7828" fmla="*/ 2079002 h 2496170"/>
                    <a:gd name="connsiteX92-7829" fmla="*/ 1437668 w 2237013"/>
                    <a:gd name="connsiteY92-7830" fmla="*/ 2116926 h 2496170"/>
                    <a:gd name="connsiteX93-7831" fmla="*/ 1387102 w 2237013"/>
                    <a:gd name="connsiteY93-7832" fmla="*/ 2150637 h 2496170"/>
                    <a:gd name="connsiteX94-7833" fmla="*/ 1370247 w 2237013"/>
                    <a:gd name="connsiteY94-7834" fmla="*/ 2137995 h 2496170"/>
                    <a:gd name="connsiteX95-7835" fmla="*/ 1307039 w 2237013"/>
                    <a:gd name="connsiteY95-7836" fmla="*/ 2146423 h 2496170"/>
                    <a:gd name="connsiteX96-7837" fmla="*/ 1281756 w 2237013"/>
                    <a:gd name="connsiteY96-7838" fmla="*/ 2175920 h 2496170"/>
                    <a:gd name="connsiteX97-7839" fmla="*/ 1248046 w 2237013"/>
                    <a:gd name="connsiteY97-7840" fmla="*/ 2222272 h 2496170"/>
                    <a:gd name="connsiteX98-7841" fmla="*/ 1193266 w 2237013"/>
                    <a:gd name="connsiteY98-7842" fmla="*/ 2234913 h 2496170"/>
                    <a:gd name="connsiteX99-7843" fmla="*/ 1151128 w 2237013"/>
                    <a:gd name="connsiteY99-7844" fmla="*/ 2218058 h 2496170"/>
                    <a:gd name="connsiteX100-7845" fmla="*/ 1125845 w 2237013"/>
                    <a:gd name="connsiteY100-7846" fmla="*/ 2247555 h 2496170"/>
                    <a:gd name="connsiteX101-7847" fmla="*/ 1117417 w 2237013"/>
                    <a:gd name="connsiteY101-7848" fmla="*/ 2277051 h 2496170"/>
                    <a:gd name="connsiteX102-7849" fmla="*/ 1049996 w 2237013"/>
                    <a:gd name="connsiteY102-7850" fmla="*/ 2213844 h 2496170"/>
                    <a:gd name="connsiteX103-7851" fmla="*/ 1028927 w 2237013"/>
                    <a:gd name="connsiteY103-7852" fmla="*/ 2255982 h 2496170"/>
                    <a:gd name="connsiteX104-7853" fmla="*/ 995216 w 2237013"/>
                    <a:gd name="connsiteY104-7854" fmla="*/ 2222272 h 2496170"/>
                    <a:gd name="connsiteX105-7855" fmla="*/ 932009 w 2237013"/>
                    <a:gd name="connsiteY105-7856" fmla="*/ 2272838 h 2496170"/>
                    <a:gd name="connsiteX106-7857" fmla="*/ 889871 w 2237013"/>
                    <a:gd name="connsiteY106-7858" fmla="*/ 2239127 h 2496170"/>
                    <a:gd name="connsiteX107-7859" fmla="*/ 843519 w 2237013"/>
                    <a:gd name="connsiteY107-7860" fmla="*/ 2222272 h 2496170"/>
                    <a:gd name="connsiteX108-7861" fmla="*/ 784525 w 2237013"/>
                    <a:gd name="connsiteY108-7862" fmla="*/ 2268624 h 2496170"/>
                    <a:gd name="connsiteX109-7863" fmla="*/ 717104 w 2237013"/>
                    <a:gd name="connsiteY109-7864" fmla="*/ 2255982 h 2496170"/>
                    <a:gd name="connsiteX110-7865" fmla="*/ 704462 w 2237013"/>
                    <a:gd name="connsiteY110-7866" fmla="*/ 2243341 h 2496170"/>
                    <a:gd name="connsiteX111-7867" fmla="*/ 679179 w 2237013"/>
                    <a:gd name="connsiteY111-7868" fmla="*/ 2302334 h 2496170"/>
                    <a:gd name="connsiteX112-7869" fmla="*/ 700249 w 2237013"/>
                    <a:gd name="connsiteY112-7870" fmla="*/ 2361328 h 2496170"/>
                    <a:gd name="connsiteX113-7871" fmla="*/ 717104 w 2237013"/>
                    <a:gd name="connsiteY113-7872" fmla="*/ 2403466 h 2496170"/>
                    <a:gd name="connsiteX114-7873" fmla="*/ 700249 w 2237013"/>
                    <a:gd name="connsiteY114-7874" fmla="*/ 2432963 h 2496170"/>
                    <a:gd name="connsiteX115-7875" fmla="*/ 712890 w 2237013"/>
                    <a:gd name="connsiteY115-7876" fmla="*/ 2470887 h 2496170"/>
                    <a:gd name="connsiteX116-7877" fmla="*/ 687607 w 2237013"/>
                    <a:gd name="connsiteY116-7878" fmla="*/ 2496170 h 2496170"/>
                    <a:gd name="connsiteX117-7879" fmla="*/ 649683 w 2237013"/>
                    <a:gd name="connsiteY117-7880" fmla="*/ 2470887 h 2496170"/>
                    <a:gd name="connsiteX118-7881" fmla="*/ 586475 w 2237013"/>
                    <a:gd name="connsiteY118-7882" fmla="*/ 2466673 h 2496170"/>
                    <a:gd name="connsiteX119-7883" fmla="*/ 582262 w 2237013"/>
                    <a:gd name="connsiteY119-7884" fmla="*/ 2386611 h 2496170"/>
                    <a:gd name="connsiteX120-7885" fmla="*/ 535909 w 2237013"/>
                    <a:gd name="connsiteY120-7886" fmla="*/ 2390825 h 2496170"/>
                    <a:gd name="connsiteX121-7887" fmla="*/ 468488 w 2237013"/>
                    <a:gd name="connsiteY121-7888" fmla="*/ 2411894 h 2496170"/>
                    <a:gd name="connsiteX122-7889" fmla="*/ 409495 w 2237013"/>
                    <a:gd name="connsiteY122-7890" fmla="*/ 2411894 h 2496170"/>
                    <a:gd name="connsiteX123-7891" fmla="*/ 375784 w 2237013"/>
                    <a:gd name="connsiteY123-7892" fmla="*/ 2378183 h 2496170"/>
                    <a:gd name="connsiteX124-7893" fmla="*/ 367356 w 2237013"/>
                    <a:gd name="connsiteY124-7894" fmla="*/ 2327617 h 2496170"/>
                    <a:gd name="connsiteX125-7895" fmla="*/ 367356 w 2237013"/>
                    <a:gd name="connsiteY125-7896" fmla="*/ 2298120 h 2496170"/>
                    <a:gd name="connsiteX126-7897" fmla="*/ 329432 w 2237013"/>
                    <a:gd name="connsiteY126-7898" fmla="*/ 2281265 h 2496170"/>
                    <a:gd name="connsiteX127-7899" fmla="*/ 270438 w 2237013"/>
                    <a:gd name="connsiteY127-7900" fmla="*/ 2277051 h 2496170"/>
                    <a:gd name="connsiteX128-7901" fmla="*/ 245156 w 2237013"/>
                    <a:gd name="connsiteY128-7902" fmla="*/ 2264410 h 2496170"/>
                    <a:gd name="connsiteX129-7903" fmla="*/ 228300 w 2237013"/>
                    <a:gd name="connsiteY129-7904" fmla="*/ 2251768 h 2496170"/>
                    <a:gd name="connsiteX130-7905" fmla="*/ 278866 w 2237013"/>
                    <a:gd name="connsiteY130-7906" fmla="*/ 2180133 h 2496170"/>
                    <a:gd name="connsiteX131-7907" fmla="*/ 274652 w 2237013"/>
                    <a:gd name="connsiteY131-7908" fmla="*/ 2142209 h 2496170"/>
                    <a:gd name="connsiteX132-7909" fmla="*/ 308363 w 2237013"/>
                    <a:gd name="connsiteY132-7910" fmla="*/ 2104285 h 2496170"/>
                    <a:gd name="connsiteX133-7911" fmla="*/ 262011 w 2237013"/>
                    <a:gd name="connsiteY133-7912" fmla="*/ 2091643 h 2496170"/>
                    <a:gd name="connsiteX134-7913" fmla="*/ 224086 w 2237013"/>
                    <a:gd name="connsiteY134-7914" fmla="*/ 2070574 h 2496170"/>
                    <a:gd name="connsiteX135-7915" fmla="*/ 203017 w 2237013"/>
                    <a:gd name="connsiteY135-7916" fmla="*/ 1986297 h 2496170"/>
                    <a:gd name="connsiteX136-7917" fmla="*/ 190376 w 2237013"/>
                    <a:gd name="connsiteY136-7918" fmla="*/ 1944159 h 2496170"/>
                    <a:gd name="connsiteX137-7919" fmla="*/ 190376 w 2237013"/>
                    <a:gd name="connsiteY137-7920" fmla="*/ 1893593 h 2496170"/>
                    <a:gd name="connsiteX138-7921" fmla="*/ 114527 w 2237013"/>
                    <a:gd name="connsiteY138-7922" fmla="*/ 1889379 h 2496170"/>
                    <a:gd name="connsiteX139-7923" fmla="*/ 38678 w 2237013"/>
                    <a:gd name="connsiteY139-7924" fmla="*/ 1897807 h 2496170"/>
                    <a:gd name="connsiteX140-7925" fmla="*/ 754 w 2237013"/>
                    <a:gd name="connsiteY140-7926" fmla="*/ 1902021 h 2496170"/>
                    <a:gd name="connsiteX141-7927" fmla="*/ 13395 w 2237013"/>
                    <a:gd name="connsiteY141-7928" fmla="*/ 1847241 h 2496170"/>
                    <a:gd name="connsiteX142-7929" fmla="*/ 13395 w 2237013"/>
                    <a:gd name="connsiteY142-7930" fmla="*/ 1809317 h 2496170"/>
                    <a:gd name="connsiteX143-7931" fmla="*/ 754 w 2237013"/>
                    <a:gd name="connsiteY143-7932" fmla="*/ 1779820 h 2496170"/>
                    <a:gd name="connsiteX144-7933" fmla="*/ 21823 w 2237013"/>
                    <a:gd name="connsiteY144-7934" fmla="*/ 1733468 h 2496170"/>
                    <a:gd name="connsiteX145-7935" fmla="*/ 30250 w 2237013"/>
                    <a:gd name="connsiteY145-7936" fmla="*/ 1716613 h 2496170"/>
                    <a:gd name="connsiteX146-7937" fmla="*/ 42892 w 2237013"/>
                    <a:gd name="connsiteY146-7938" fmla="*/ 1661833 h 2496170"/>
                    <a:gd name="connsiteX147-7939" fmla="*/ 80816 w 2237013"/>
                    <a:gd name="connsiteY147-7940" fmla="*/ 1640764 h 2496170"/>
                    <a:gd name="connsiteX148-7941" fmla="*/ 122955 w 2237013"/>
                    <a:gd name="connsiteY148-7942" fmla="*/ 1619695 h 2496170"/>
                    <a:gd name="connsiteX149-7943" fmla="*/ 139810 w 2237013"/>
                    <a:gd name="connsiteY149-7944" fmla="*/ 1573343 h 2496170"/>
                    <a:gd name="connsiteX150-7945" fmla="*/ 160879 w 2237013"/>
                    <a:gd name="connsiteY150-7946" fmla="*/ 1581770 h 2496170"/>
                    <a:gd name="connsiteX151-7947" fmla="*/ 181948 w 2237013"/>
                    <a:gd name="connsiteY151-7948" fmla="*/ 1569129 h 2496170"/>
                    <a:gd name="connsiteX152-7949" fmla="*/ 215659 w 2237013"/>
                    <a:gd name="connsiteY152-7950" fmla="*/ 1535418 h 2496170"/>
                    <a:gd name="connsiteX153-7951" fmla="*/ 232514 w 2237013"/>
                    <a:gd name="connsiteY153-7952" fmla="*/ 1543846 h 2496170"/>
                    <a:gd name="connsiteX154-7953" fmla="*/ 215659 w 2237013"/>
                    <a:gd name="connsiteY154-7954" fmla="*/ 1501708 h 2496170"/>
                    <a:gd name="connsiteX155-7955" fmla="*/ 245156 w 2237013"/>
                    <a:gd name="connsiteY155-7956" fmla="*/ 1476425 h 2496170"/>
                    <a:gd name="connsiteX156-7957" fmla="*/ 257797 w 2237013"/>
                    <a:gd name="connsiteY156-7958" fmla="*/ 1404790 h 2496170"/>
                    <a:gd name="connsiteX157-7959" fmla="*/ 262011 w 2237013"/>
                    <a:gd name="connsiteY157-7960" fmla="*/ 1324727 h 2496170"/>
                    <a:gd name="connsiteX158-7961" fmla="*/ 266225 w 2237013"/>
                    <a:gd name="connsiteY158-7962" fmla="*/ 1240450 h 2496170"/>
                    <a:gd name="connsiteX159-7963" fmla="*/ 253583 w 2237013"/>
                    <a:gd name="connsiteY159-7964" fmla="*/ 1223595 h 2496170"/>
                    <a:gd name="connsiteX160-7965" fmla="*/ 203017 w 2237013"/>
                    <a:gd name="connsiteY160-7966" fmla="*/ 1227809 h 2496170"/>
                    <a:gd name="connsiteX161-7967" fmla="*/ 194590 w 2237013"/>
                    <a:gd name="connsiteY161-7968" fmla="*/ 1164602 h 2496170"/>
                    <a:gd name="connsiteX162-7969" fmla="*/ 169307 w 2237013"/>
                    <a:gd name="connsiteY162-7970" fmla="*/ 1109822 h 2496170"/>
                    <a:gd name="connsiteX0-7971" fmla="*/ 169307 w 2237013"/>
                    <a:gd name="connsiteY0-7972" fmla="*/ 1109822 h 2496170"/>
                    <a:gd name="connsiteX1-7973" fmla="*/ 207231 w 2237013"/>
                    <a:gd name="connsiteY1-7974" fmla="*/ 1071897 h 2496170"/>
                    <a:gd name="connsiteX2-7975" fmla="*/ 240942 w 2237013"/>
                    <a:gd name="connsiteY2-7976" fmla="*/ 1101394 h 2496170"/>
                    <a:gd name="connsiteX3-7977" fmla="*/ 278866 w 2237013"/>
                    <a:gd name="connsiteY3-7978" fmla="*/ 1105608 h 2496170"/>
                    <a:gd name="connsiteX4-7979" fmla="*/ 295721 w 2237013"/>
                    <a:gd name="connsiteY4-7980" fmla="*/ 1000262 h 2496170"/>
                    <a:gd name="connsiteX5-7981" fmla="*/ 304149 w 2237013"/>
                    <a:gd name="connsiteY5-7982" fmla="*/ 958124 h 2496170"/>
                    <a:gd name="connsiteX6-7983" fmla="*/ 337860 w 2237013"/>
                    <a:gd name="connsiteY6-7984" fmla="*/ 983407 h 2496170"/>
                    <a:gd name="connsiteX7-7985" fmla="*/ 358929 w 2237013"/>
                    <a:gd name="connsiteY7-7986" fmla="*/ 911772 h 2496170"/>
                    <a:gd name="connsiteX8-7987" fmla="*/ 392639 w 2237013"/>
                    <a:gd name="connsiteY8-7988" fmla="*/ 760074 h 2496170"/>
                    <a:gd name="connsiteX9-7989" fmla="*/ 354715 w 2237013"/>
                    <a:gd name="connsiteY9-7990" fmla="*/ 562025 h 2496170"/>
                    <a:gd name="connsiteX10-7991" fmla="*/ 358929 w 2237013"/>
                    <a:gd name="connsiteY10-7992" fmla="*/ 494603 h 2496170"/>
                    <a:gd name="connsiteX11-7993" fmla="*/ 295721 w 2237013"/>
                    <a:gd name="connsiteY11-7994" fmla="*/ 376616 h 2496170"/>
                    <a:gd name="connsiteX12-7995" fmla="*/ 240942 w 2237013"/>
                    <a:gd name="connsiteY12-7996" fmla="*/ 292340 h 2496170"/>
                    <a:gd name="connsiteX13-7997" fmla="*/ 173520 w 2237013"/>
                    <a:gd name="connsiteY13-7998" fmla="*/ 212277 h 2496170"/>
                    <a:gd name="connsiteX14-7999" fmla="*/ 224086 w 2237013"/>
                    <a:gd name="connsiteY14-8000" fmla="*/ 128001 h 2496170"/>
                    <a:gd name="connsiteX15-8001" fmla="*/ 240942 w 2237013"/>
                    <a:gd name="connsiteY15-8002" fmla="*/ 69007 h 2496170"/>
                    <a:gd name="connsiteX16-8003" fmla="*/ 219873 w 2237013"/>
                    <a:gd name="connsiteY16-8004" fmla="*/ 10014 h 2496170"/>
                    <a:gd name="connsiteX17-8005" fmla="*/ 337860 w 2237013"/>
                    <a:gd name="connsiteY17-8006" fmla="*/ 5800 h 2496170"/>
                    <a:gd name="connsiteX18-8007" fmla="*/ 405281 w 2237013"/>
                    <a:gd name="connsiteY18-8008" fmla="*/ 69007 h 2496170"/>
                    <a:gd name="connsiteX19-8009" fmla="*/ 455847 w 2237013"/>
                    <a:gd name="connsiteY19-8010" fmla="*/ 174353 h 2496170"/>
                    <a:gd name="connsiteX20-8011" fmla="*/ 590689 w 2237013"/>
                    <a:gd name="connsiteY20-8012" fmla="*/ 237560 h 2496170"/>
                    <a:gd name="connsiteX21-8013" fmla="*/ 674966 w 2237013"/>
                    <a:gd name="connsiteY21-8014" fmla="*/ 271271 h 2496170"/>
                    <a:gd name="connsiteX22-8015" fmla="*/ 691821 w 2237013"/>
                    <a:gd name="connsiteY22-8016" fmla="*/ 300767 h 2496170"/>
                    <a:gd name="connsiteX23-8017" fmla="*/ 746601 w 2237013"/>
                    <a:gd name="connsiteY23-8018" fmla="*/ 283912 h 2496170"/>
                    <a:gd name="connsiteX24-8019" fmla="*/ 763456 w 2237013"/>
                    <a:gd name="connsiteY24-8020" fmla="*/ 237560 h 2496170"/>
                    <a:gd name="connsiteX25-8021" fmla="*/ 771884 w 2237013"/>
                    <a:gd name="connsiteY25-8022" fmla="*/ 212277 h 2496170"/>
                    <a:gd name="connsiteX26-8023" fmla="*/ 856160 w 2237013"/>
                    <a:gd name="connsiteY26-8024" fmla="*/ 191208 h 2496170"/>
                    <a:gd name="connsiteX27-8025" fmla="*/ 885657 w 2237013"/>
                    <a:gd name="connsiteY27-8026" fmla="*/ 140642 h 2496170"/>
                    <a:gd name="connsiteX28-8027" fmla="*/ 898298 w 2237013"/>
                    <a:gd name="connsiteY28-8028" fmla="*/ 182780 h 2496170"/>
                    <a:gd name="connsiteX29-8029" fmla="*/ 919368 w 2237013"/>
                    <a:gd name="connsiteY29-8030" fmla="*/ 203849 h 2496170"/>
                    <a:gd name="connsiteX30-8031" fmla="*/ 982575 w 2237013"/>
                    <a:gd name="connsiteY30-8032" fmla="*/ 161711 h 2496170"/>
                    <a:gd name="connsiteX31-8033" fmla="*/ 991003 w 2237013"/>
                    <a:gd name="connsiteY31-8034" fmla="*/ 115359 h 2496170"/>
                    <a:gd name="connsiteX32-8035" fmla="*/ 1003644 w 2237013"/>
                    <a:gd name="connsiteY32-8036" fmla="*/ 69007 h 2496170"/>
                    <a:gd name="connsiteX33-8037" fmla="*/ 1028927 w 2237013"/>
                    <a:gd name="connsiteY33-8038" fmla="*/ 39510 h 2496170"/>
                    <a:gd name="connsiteX34-8039" fmla="*/ 1083707 w 2237013"/>
                    <a:gd name="connsiteY34-8040" fmla="*/ 22655 h 2496170"/>
                    <a:gd name="connsiteX35-8041" fmla="*/ 1092134 w 2237013"/>
                    <a:gd name="connsiteY35-8042" fmla="*/ 22655 h 2496170"/>
                    <a:gd name="connsiteX36-8043" fmla="*/ 1134273 w 2237013"/>
                    <a:gd name="connsiteY36-8044" fmla="*/ 94290 h 2496170"/>
                    <a:gd name="connsiteX37-8045" fmla="*/ 1226977 w 2237013"/>
                    <a:gd name="connsiteY37-8046" fmla="*/ 128001 h 2496170"/>
                    <a:gd name="connsiteX38-8047" fmla="*/ 1294398 w 2237013"/>
                    <a:gd name="connsiteY38-8048" fmla="*/ 161711 h 2496170"/>
                    <a:gd name="connsiteX39-8049" fmla="*/ 1290184 w 2237013"/>
                    <a:gd name="connsiteY39-8050" fmla="*/ 262843 h 2496170"/>
                    <a:gd name="connsiteX40-8051" fmla="*/ 1311253 w 2237013"/>
                    <a:gd name="connsiteY40-8052" fmla="*/ 317623 h 2496170"/>
                    <a:gd name="connsiteX41-8053" fmla="*/ 1441882 w 2237013"/>
                    <a:gd name="connsiteY41-8054" fmla="*/ 355547 h 2496170"/>
                    <a:gd name="connsiteX42-8055" fmla="*/ 1505089 w 2237013"/>
                    <a:gd name="connsiteY42-8056" fmla="*/ 304981 h 2496170"/>
                    <a:gd name="connsiteX43-8057" fmla="*/ 1593579 w 2237013"/>
                    <a:gd name="connsiteY43-8058" fmla="*/ 347120 h 2496170"/>
                    <a:gd name="connsiteX44-8059" fmla="*/ 1698925 w 2237013"/>
                    <a:gd name="connsiteY44-8060" fmla="*/ 363975 h 2496170"/>
                    <a:gd name="connsiteX45-8061" fmla="*/ 1757919 w 2237013"/>
                    <a:gd name="connsiteY45-8062" fmla="*/ 385044 h 2496170"/>
                    <a:gd name="connsiteX46-8063" fmla="*/ 1816912 w 2237013"/>
                    <a:gd name="connsiteY46-8064" fmla="*/ 427182 h 2496170"/>
                    <a:gd name="connsiteX47-8065" fmla="*/ 1896975 w 2237013"/>
                    <a:gd name="connsiteY47-8066" fmla="*/ 465107 h 2496170"/>
                    <a:gd name="connsiteX48-8067" fmla="*/ 1951755 w 2237013"/>
                    <a:gd name="connsiteY48-8068" fmla="*/ 444038 h 2496170"/>
                    <a:gd name="connsiteX49-8069" fmla="*/ 2095025 w 2237013"/>
                    <a:gd name="connsiteY49-8070" fmla="*/ 553597 h 2496170"/>
                    <a:gd name="connsiteX50-8071" fmla="*/ 2158232 w 2237013"/>
                    <a:gd name="connsiteY50-8072" fmla="*/ 591521 h 2496170"/>
                    <a:gd name="connsiteX51-8073" fmla="*/ 2234081 w 2237013"/>
                    <a:gd name="connsiteY51-8074" fmla="*/ 612591 h 2496170"/>
                    <a:gd name="connsiteX52-8075" fmla="*/ 2221439 w 2237013"/>
                    <a:gd name="connsiteY52-8076" fmla="*/ 688439 h 2496170"/>
                    <a:gd name="connsiteX53-8077" fmla="*/ 2221439 w 2237013"/>
                    <a:gd name="connsiteY53-8078" fmla="*/ 709508 h 2496170"/>
                    <a:gd name="connsiteX54-8079" fmla="*/ 2166660 w 2237013"/>
                    <a:gd name="connsiteY54-8080" fmla="*/ 717936 h 2496170"/>
                    <a:gd name="connsiteX55-8081" fmla="*/ 2099238 w 2237013"/>
                    <a:gd name="connsiteY55-8082" fmla="*/ 760074 h 2496170"/>
                    <a:gd name="connsiteX56-8083" fmla="*/ 2010748 w 2237013"/>
                    <a:gd name="connsiteY56-8084" fmla="*/ 764288 h 2496170"/>
                    <a:gd name="connsiteX57-8085" fmla="*/ 1939113 w 2237013"/>
                    <a:gd name="connsiteY57-8086" fmla="*/ 785357 h 2496170"/>
                    <a:gd name="connsiteX58-8087" fmla="*/ 1955968 w 2237013"/>
                    <a:gd name="connsiteY58-8088" fmla="*/ 873848 h 2496170"/>
                    <a:gd name="connsiteX59-8089" fmla="*/ 1977038 w 2237013"/>
                    <a:gd name="connsiteY59-8090" fmla="*/ 937055 h 2496170"/>
                    <a:gd name="connsiteX60-8091" fmla="*/ 2040245 w 2237013"/>
                    <a:gd name="connsiteY60-8092" fmla="*/ 1012904 h 2496170"/>
                    <a:gd name="connsiteX61-8093" fmla="*/ 2065528 w 2237013"/>
                    <a:gd name="connsiteY61-8094" fmla="*/ 1076111 h 2496170"/>
                    <a:gd name="connsiteX62-8095" fmla="*/ 2065528 w 2237013"/>
                    <a:gd name="connsiteY62-8096" fmla="*/ 1135105 h 2496170"/>
                    <a:gd name="connsiteX63-8097" fmla="*/ 2052886 w 2237013"/>
                    <a:gd name="connsiteY63-8098" fmla="*/ 1198312 h 2496170"/>
                    <a:gd name="connsiteX64-8099" fmla="*/ 2027603 w 2237013"/>
                    <a:gd name="connsiteY64-8100" fmla="*/ 1215167 h 2496170"/>
                    <a:gd name="connsiteX65-8101" fmla="*/ 1993893 w 2237013"/>
                    <a:gd name="connsiteY65-8102" fmla="*/ 1219381 h 2496170"/>
                    <a:gd name="connsiteX66-8103" fmla="*/ 1951755 w 2237013"/>
                    <a:gd name="connsiteY66-8104" fmla="*/ 1160388 h 2496170"/>
                    <a:gd name="connsiteX67-8105" fmla="*/ 1909616 w 2237013"/>
                    <a:gd name="connsiteY67-8106" fmla="*/ 1080325 h 2496170"/>
                    <a:gd name="connsiteX68-8107" fmla="*/ 1859050 w 2237013"/>
                    <a:gd name="connsiteY68-8108" fmla="*/ 1067684 h 2496170"/>
                    <a:gd name="connsiteX69-8109" fmla="*/ 1837981 w 2237013"/>
                    <a:gd name="connsiteY69-8110" fmla="*/ 1063470 h 2496170"/>
                    <a:gd name="connsiteX70-8111" fmla="*/ 1800057 w 2237013"/>
                    <a:gd name="connsiteY70-8112" fmla="*/ 1029759 h 2496170"/>
                    <a:gd name="connsiteX71-8113" fmla="*/ 1770560 w 2237013"/>
                    <a:gd name="connsiteY71-8114" fmla="*/ 1046614 h 2496170"/>
                    <a:gd name="connsiteX72-8115" fmla="*/ 1724208 w 2237013"/>
                    <a:gd name="connsiteY72-8116" fmla="*/ 1088753 h 2496170"/>
                    <a:gd name="connsiteX73-8117" fmla="*/ 1656787 w 2237013"/>
                    <a:gd name="connsiteY73-8118" fmla="*/ 1139319 h 2496170"/>
                    <a:gd name="connsiteX74-8119" fmla="*/ 1623076 w 2237013"/>
                    <a:gd name="connsiteY74-8120" fmla="*/ 1101394 h 2496170"/>
                    <a:gd name="connsiteX75-8121" fmla="*/ 1606221 w 2237013"/>
                    <a:gd name="connsiteY75-8122" fmla="*/ 1160388 h 2496170"/>
                    <a:gd name="connsiteX76-8123" fmla="*/ 1547227 w 2237013"/>
                    <a:gd name="connsiteY76-8124" fmla="*/ 1126677 h 2496170"/>
                    <a:gd name="connsiteX77-8125" fmla="*/ 1509303 w 2237013"/>
                    <a:gd name="connsiteY77-8126" fmla="*/ 1130891 h 2496170"/>
                    <a:gd name="connsiteX78-8127" fmla="*/ 1673560 w 2237013"/>
                    <a:gd name="connsiteY78-8128" fmla="*/ 1665290 h 2496170"/>
                    <a:gd name="connsiteX79-8129" fmla="*/ 1487570 w 2237013"/>
                    <a:gd name="connsiteY79-8130" fmla="*/ 1863317 h 2496170"/>
                    <a:gd name="connsiteX80-8131" fmla="*/ 1428888 w 2237013"/>
                    <a:gd name="connsiteY80-8132" fmla="*/ 1828894 h 2496170"/>
                    <a:gd name="connsiteX81-8133" fmla="*/ 1314287 w 2237013"/>
                    <a:gd name="connsiteY81-8134" fmla="*/ 1805640 h 2496170"/>
                    <a:gd name="connsiteX82-8135" fmla="*/ 1252707 w 2237013"/>
                    <a:gd name="connsiteY82-8136" fmla="*/ 1855740 h 2496170"/>
                    <a:gd name="connsiteX83-8137" fmla="*/ 1239618 w 2237013"/>
                    <a:gd name="connsiteY83-8138" fmla="*/ 1889379 h 2496170"/>
                    <a:gd name="connsiteX84-8139" fmla="*/ 1294398 w 2237013"/>
                    <a:gd name="connsiteY84-8140" fmla="*/ 1906235 h 2496170"/>
                    <a:gd name="connsiteX85-8141" fmla="*/ 1344964 w 2237013"/>
                    <a:gd name="connsiteY85-8142" fmla="*/ 1956801 h 2496170"/>
                    <a:gd name="connsiteX86-8143" fmla="*/ 1366033 w 2237013"/>
                    <a:gd name="connsiteY86-8144" fmla="*/ 1986297 h 2496170"/>
                    <a:gd name="connsiteX87-8145" fmla="*/ 1450309 w 2237013"/>
                    <a:gd name="connsiteY87-8146" fmla="*/ 1994725 h 2496170"/>
                    <a:gd name="connsiteX88-8147" fmla="*/ 1492448 w 2237013"/>
                    <a:gd name="connsiteY88-8148" fmla="*/ 1982084 h 2496170"/>
                    <a:gd name="connsiteX89-8149" fmla="*/ 1517731 w 2237013"/>
                    <a:gd name="connsiteY89-8150" fmla="*/ 2036863 h 2496170"/>
                    <a:gd name="connsiteX90-8151" fmla="*/ 1509303 w 2237013"/>
                    <a:gd name="connsiteY90-8152" fmla="*/ 2079002 h 2496170"/>
                    <a:gd name="connsiteX91-8153" fmla="*/ 1437668 w 2237013"/>
                    <a:gd name="connsiteY91-8154" fmla="*/ 2116926 h 2496170"/>
                    <a:gd name="connsiteX92-8155" fmla="*/ 1387102 w 2237013"/>
                    <a:gd name="connsiteY92-8156" fmla="*/ 2150637 h 2496170"/>
                    <a:gd name="connsiteX93-8157" fmla="*/ 1370247 w 2237013"/>
                    <a:gd name="connsiteY93-8158" fmla="*/ 2137995 h 2496170"/>
                    <a:gd name="connsiteX94-8159" fmla="*/ 1307039 w 2237013"/>
                    <a:gd name="connsiteY94-8160" fmla="*/ 2146423 h 2496170"/>
                    <a:gd name="connsiteX95-8161" fmla="*/ 1281756 w 2237013"/>
                    <a:gd name="connsiteY95-8162" fmla="*/ 2175920 h 2496170"/>
                    <a:gd name="connsiteX96-8163" fmla="*/ 1248046 w 2237013"/>
                    <a:gd name="connsiteY96-8164" fmla="*/ 2222272 h 2496170"/>
                    <a:gd name="connsiteX97-8165" fmla="*/ 1193266 w 2237013"/>
                    <a:gd name="connsiteY97-8166" fmla="*/ 2234913 h 2496170"/>
                    <a:gd name="connsiteX98-8167" fmla="*/ 1151128 w 2237013"/>
                    <a:gd name="connsiteY98-8168" fmla="*/ 2218058 h 2496170"/>
                    <a:gd name="connsiteX99-8169" fmla="*/ 1125845 w 2237013"/>
                    <a:gd name="connsiteY99-8170" fmla="*/ 2247555 h 2496170"/>
                    <a:gd name="connsiteX100-8171" fmla="*/ 1117417 w 2237013"/>
                    <a:gd name="connsiteY100-8172" fmla="*/ 2277051 h 2496170"/>
                    <a:gd name="connsiteX101-8173" fmla="*/ 1049996 w 2237013"/>
                    <a:gd name="connsiteY101-8174" fmla="*/ 2213844 h 2496170"/>
                    <a:gd name="connsiteX102-8175" fmla="*/ 1028927 w 2237013"/>
                    <a:gd name="connsiteY102-8176" fmla="*/ 2255982 h 2496170"/>
                    <a:gd name="connsiteX103-8177" fmla="*/ 995216 w 2237013"/>
                    <a:gd name="connsiteY103-8178" fmla="*/ 2222272 h 2496170"/>
                    <a:gd name="connsiteX104-8179" fmla="*/ 932009 w 2237013"/>
                    <a:gd name="connsiteY104-8180" fmla="*/ 2272838 h 2496170"/>
                    <a:gd name="connsiteX105-8181" fmla="*/ 889871 w 2237013"/>
                    <a:gd name="connsiteY105-8182" fmla="*/ 2239127 h 2496170"/>
                    <a:gd name="connsiteX106-8183" fmla="*/ 843519 w 2237013"/>
                    <a:gd name="connsiteY106-8184" fmla="*/ 2222272 h 2496170"/>
                    <a:gd name="connsiteX107-8185" fmla="*/ 784525 w 2237013"/>
                    <a:gd name="connsiteY107-8186" fmla="*/ 2268624 h 2496170"/>
                    <a:gd name="connsiteX108-8187" fmla="*/ 717104 w 2237013"/>
                    <a:gd name="connsiteY108-8188" fmla="*/ 2255982 h 2496170"/>
                    <a:gd name="connsiteX109-8189" fmla="*/ 704462 w 2237013"/>
                    <a:gd name="connsiteY109-8190" fmla="*/ 2243341 h 2496170"/>
                    <a:gd name="connsiteX110-8191" fmla="*/ 679179 w 2237013"/>
                    <a:gd name="connsiteY110-8192" fmla="*/ 2302334 h 2496170"/>
                    <a:gd name="connsiteX111-8193" fmla="*/ 700249 w 2237013"/>
                    <a:gd name="connsiteY111-8194" fmla="*/ 2361328 h 2496170"/>
                    <a:gd name="connsiteX112-8195" fmla="*/ 717104 w 2237013"/>
                    <a:gd name="connsiteY112-8196" fmla="*/ 2403466 h 2496170"/>
                    <a:gd name="connsiteX113-8197" fmla="*/ 700249 w 2237013"/>
                    <a:gd name="connsiteY113-8198" fmla="*/ 2432963 h 2496170"/>
                    <a:gd name="connsiteX114-8199" fmla="*/ 712890 w 2237013"/>
                    <a:gd name="connsiteY114-8200" fmla="*/ 2470887 h 2496170"/>
                    <a:gd name="connsiteX115-8201" fmla="*/ 687607 w 2237013"/>
                    <a:gd name="connsiteY115-8202" fmla="*/ 2496170 h 2496170"/>
                    <a:gd name="connsiteX116-8203" fmla="*/ 649683 w 2237013"/>
                    <a:gd name="connsiteY116-8204" fmla="*/ 2470887 h 2496170"/>
                    <a:gd name="connsiteX117-8205" fmla="*/ 586475 w 2237013"/>
                    <a:gd name="connsiteY117-8206" fmla="*/ 2466673 h 2496170"/>
                    <a:gd name="connsiteX118-8207" fmla="*/ 582262 w 2237013"/>
                    <a:gd name="connsiteY118-8208" fmla="*/ 2386611 h 2496170"/>
                    <a:gd name="connsiteX119-8209" fmla="*/ 535909 w 2237013"/>
                    <a:gd name="connsiteY119-8210" fmla="*/ 2390825 h 2496170"/>
                    <a:gd name="connsiteX120-8211" fmla="*/ 468488 w 2237013"/>
                    <a:gd name="connsiteY120-8212" fmla="*/ 2411894 h 2496170"/>
                    <a:gd name="connsiteX121-8213" fmla="*/ 409495 w 2237013"/>
                    <a:gd name="connsiteY121-8214" fmla="*/ 2411894 h 2496170"/>
                    <a:gd name="connsiteX122-8215" fmla="*/ 375784 w 2237013"/>
                    <a:gd name="connsiteY122-8216" fmla="*/ 2378183 h 2496170"/>
                    <a:gd name="connsiteX123-8217" fmla="*/ 367356 w 2237013"/>
                    <a:gd name="connsiteY123-8218" fmla="*/ 2327617 h 2496170"/>
                    <a:gd name="connsiteX124-8219" fmla="*/ 367356 w 2237013"/>
                    <a:gd name="connsiteY124-8220" fmla="*/ 2298120 h 2496170"/>
                    <a:gd name="connsiteX125-8221" fmla="*/ 329432 w 2237013"/>
                    <a:gd name="connsiteY125-8222" fmla="*/ 2281265 h 2496170"/>
                    <a:gd name="connsiteX126-8223" fmla="*/ 270438 w 2237013"/>
                    <a:gd name="connsiteY126-8224" fmla="*/ 2277051 h 2496170"/>
                    <a:gd name="connsiteX127-8225" fmla="*/ 245156 w 2237013"/>
                    <a:gd name="connsiteY127-8226" fmla="*/ 2264410 h 2496170"/>
                    <a:gd name="connsiteX128-8227" fmla="*/ 228300 w 2237013"/>
                    <a:gd name="connsiteY128-8228" fmla="*/ 2251768 h 2496170"/>
                    <a:gd name="connsiteX129-8229" fmla="*/ 278866 w 2237013"/>
                    <a:gd name="connsiteY129-8230" fmla="*/ 2180133 h 2496170"/>
                    <a:gd name="connsiteX130-8231" fmla="*/ 274652 w 2237013"/>
                    <a:gd name="connsiteY130-8232" fmla="*/ 2142209 h 2496170"/>
                    <a:gd name="connsiteX131-8233" fmla="*/ 308363 w 2237013"/>
                    <a:gd name="connsiteY131-8234" fmla="*/ 2104285 h 2496170"/>
                    <a:gd name="connsiteX132-8235" fmla="*/ 262011 w 2237013"/>
                    <a:gd name="connsiteY132-8236" fmla="*/ 2091643 h 2496170"/>
                    <a:gd name="connsiteX133-8237" fmla="*/ 224086 w 2237013"/>
                    <a:gd name="connsiteY133-8238" fmla="*/ 2070574 h 2496170"/>
                    <a:gd name="connsiteX134-8239" fmla="*/ 203017 w 2237013"/>
                    <a:gd name="connsiteY134-8240" fmla="*/ 1986297 h 2496170"/>
                    <a:gd name="connsiteX135-8241" fmla="*/ 190376 w 2237013"/>
                    <a:gd name="connsiteY135-8242" fmla="*/ 1944159 h 2496170"/>
                    <a:gd name="connsiteX136-8243" fmla="*/ 190376 w 2237013"/>
                    <a:gd name="connsiteY136-8244" fmla="*/ 1893593 h 2496170"/>
                    <a:gd name="connsiteX137-8245" fmla="*/ 114527 w 2237013"/>
                    <a:gd name="connsiteY137-8246" fmla="*/ 1889379 h 2496170"/>
                    <a:gd name="connsiteX138-8247" fmla="*/ 38678 w 2237013"/>
                    <a:gd name="connsiteY138-8248" fmla="*/ 1897807 h 2496170"/>
                    <a:gd name="connsiteX139-8249" fmla="*/ 754 w 2237013"/>
                    <a:gd name="connsiteY139-8250" fmla="*/ 1902021 h 2496170"/>
                    <a:gd name="connsiteX140-8251" fmla="*/ 13395 w 2237013"/>
                    <a:gd name="connsiteY140-8252" fmla="*/ 1847241 h 2496170"/>
                    <a:gd name="connsiteX141-8253" fmla="*/ 13395 w 2237013"/>
                    <a:gd name="connsiteY141-8254" fmla="*/ 1809317 h 2496170"/>
                    <a:gd name="connsiteX142-8255" fmla="*/ 754 w 2237013"/>
                    <a:gd name="connsiteY142-8256" fmla="*/ 1779820 h 2496170"/>
                    <a:gd name="connsiteX143-8257" fmla="*/ 21823 w 2237013"/>
                    <a:gd name="connsiteY143-8258" fmla="*/ 1733468 h 2496170"/>
                    <a:gd name="connsiteX144-8259" fmla="*/ 30250 w 2237013"/>
                    <a:gd name="connsiteY144-8260" fmla="*/ 1716613 h 2496170"/>
                    <a:gd name="connsiteX145-8261" fmla="*/ 42892 w 2237013"/>
                    <a:gd name="connsiteY145-8262" fmla="*/ 1661833 h 2496170"/>
                    <a:gd name="connsiteX146-8263" fmla="*/ 80816 w 2237013"/>
                    <a:gd name="connsiteY146-8264" fmla="*/ 1640764 h 2496170"/>
                    <a:gd name="connsiteX147-8265" fmla="*/ 122955 w 2237013"/>
                    <a:gd name="connsiteY147-8266" fmla="*/ 1619695 h 2496170"/>
                    <a:gd name="connsiteX148-8267" fmla="*/ 139810 w 2237013"/>
                    <a:gd name="connsiteY148-8268" fmla="*/ 1573343 h 2496170"/>
                    <a:gd name="connsiteX149-8269" fmla="*/ 160879 w 2237013"/>
                    <a:gd name="connsiteY149-8270" fmla="*/ 1581770 h 2496170"/>
                    <a:gd name="connsiteX150-8271" fmla="*/ 181948 w 2237013"/>
                    <a:gd name="connsiteY150-8272" fmla="*/ 1569129 h 2496170"/>
                    <a:gd name="connsiteX151-8273" fmla="*/ 215659 w 2237013"/>
                    <a:gd name="connsiteY151-8274" fmla="*/ 1535418 h 2496170"/>
                    <a:gd name="connsiteX152-8275" fmla="*/ 232514 w 2237013"/>
                    <a:gd name="connsiteY152-8276" fmla="*/ 1543846 h 2496170"/>
                    <a:gd name="connsiteX153-8277" fmla="*/ 215659 w 2237013"/>
                    <a:gd name="connsiteY153-8278" fmla="*/ 1501708 h 2496170"/>
                    <a:gd name="connsiteX154-8279" fmla="*/ 245156 w 2237013"/>
                    <a:gd name="connsiteY154-8280" fmla="*/ 1476425 h 2496170"/>
                    <a:gd name="connsiteX155-8281" fmla="*/ 257797 w 2237013"/>
                    <a:gd name="connsiteY155-8282" fmla="*/ 1404790 h 2496170"/>
                    <a:gd name="connsiteX156-8283" fmla="*/ 262011 w 2237013"/>
                    <a:gd name="connsiteY156-8284" fmla="*/ 1324727 h 2496170"/>
                    <a:gd name="connsiteX157-8285" fmla="*/ 266225 w 2237013"/>
                    <a:gd name="connsiteY157-8286" fmla="*/ 1240450 h 2496170"/>
                    <a:gd name="connsiteX158-8287" fmla="*/ 253583 w 2237013"/>
                    <a:gd name="connsiteY158-8288" fmla="*/ 1223595 h 2496170"/>
                    <a:gd name="connsiteX159-8289" fmla="*/ 203017 w 2237013"/>
                    <a:gd name="connsiteY159-8290" fmla="*/ 1227809 h 2496170"/>
                    <a:gd name="connsiteX160-8291" fmla="*/ 194590 w 2237013"/>
                    <a:gd name="connsiteY160-8292" fmla="*/ 1164602 h 2496170"/>
                    <a:gd name="connsiteX161-8293" fmla="*/ 169307 w 2237013"/>
                    <a:gd name="connsiteY161-8294" fmla="*/ 1109822 h 2496170"/>
                    <a:gd name="connsiteX0-8295" fmla="*/ 169307 w 2237013"/>
                    <a:gd name="connsiteY0-8296" fmla="*/ 1109822 h 2496170"/>
                    <a:gd name="connsiteX1-8297" fmla="*/ 207231 w 2237013"/>
                    <a:gd name="connsiteY1-8298" fmla="*/ 1071897 h 2496170"/>
                    <a:gd name="connsiteX2-8299" fmla="*/ 240942 w 2237013"/>
                    <a:gd name="connsiteY2-8300" fmla="*/ 1101394 h 2496170"/>
                    <a:gd name="connsiteX3-8301" fmla="*/ 278866 w 2237013"/>
                    <a:gd name="connsiteY3-8302" fmla="*/ 1105608 h 2496170"/>
                    <a:gd name="connsiteX4-8303" fmla="*/ 295721 w 2237013"/>
                    <a:gd name="connsiteY4-8304" fmla="*/ 1000262 h 2496170"/>
                    <a:gd name="connsiteX5-8305" fmla="*/ 304149 w 2237013"/>
                    <a:gd name="connsiteY5-8306" fmla="*/ 958124 h 2496170"/>
                    <a:gd name="connsiteX6-8307" fmla="*/ 337860 w 2237013"/>
                    <a:gd name="connsiteY6-8308" fmla="*/ 983407 h 2496170"/>
                    <a:gd name="connsiteX7-8309" fmla="*/ 358929 w 2237013"/>
                    <a:gd name="connsiteY7-8310" fmla="*/ 911772 h 2496170"/>
                    <a:gd name="connsiteX8-8311" fmla="*/ 392639 w 2237013"/>
                    <a:gd name="connsiteY8-8312" fmla="*/ 760074 h 2496170"/>
                    <a:gd name="connsiteX9-8313" fmla="*/ 354715 w 2237013"/>
                    <a:gd name="connsiteY9-8314" fmla="*/ 562025 h 2496170"/>
                    <a:gd name="connsiteX10-8315" fmla="*/ 358929 w 2237013"/>
                    <a:gd name="connsiteY10-8316" fmla="*/ 494603 h 2496170"/>
                    <a:gd name="connsiteX11-8317" fmla="*/ 295721 w 2237013"/>
                    <a:gd name="connsiteY11-8318" fmla="*/ 376616 h 2496170"/>
                    <a:gd name="connsiteX12-8319" fmla="*/ 240942 w 2237013"/>
                    <a:gd name="connsiteY12-8320" fmla="*/ 292340 h 2496170"/>
                    <a:gd name="connsiteX13-8321" fmla="*/ 173520 w 2237013"/>
                    <a:gd name="connsiteY13-8322" fmla="*/ 212277 h 2496170"/>
                    <a:gd name="connsiteX14-8323" fmla="*/ 224086 w 2237013"/>
                    <a:gd name="connsiteY14-8324" fmla="*/ 128001 h 2496170"/>
                    <a:gd name="connsiteX15-8325" fmla="*/ 240942 w 2237013"/>
                    <a:gd name="connsiteY15-8326" fmla="*/ 69007 h 2496170"/>
                    <a:gd name="connsiteX16-8327" fmla="*/ 219873 w 2237013"/>
                    <a:gd name="connsiteY16-8328" fmla="*/ 10014 h 2496170"/>
                    <a:gd name="connsiteX17-8329" fmla="*/ 337860 w 2237013"/>
                    <a:gd name="connsiteY17-8330" fmla="*/ 5800 h 2496170"/>
                    <a:gd name="connsiteX18-8331" fmla="*/ 405281 w 2237013"/>
                    <a:gd name="connsiteY18-8332" fmla="*/ 69007 h 2496170"/>
                    <a:gd name="connsiteX19-8333" fmla="*/ 455847 w 2237013"/>
                    <a:gd name="connsiteY19-8334" fmla="*/ 174353 h 2496170"/>
                    <a:gd name="connsiteX20-8335" fmla="*/ 590689 w 2237013"/>
                    <a:gd name="connsiteY20-8336" fmla="*/ 237560 h 2496170"/>
                    <a:gd name="connsiteX21-8337" fmla="*/ 674966 w 2237013"/>
                    <a:gd name="connsiteY21-8338" fmla="*/ 271271 h 2496170"/>
                    <a:gd name="connsiteX22-8339" fmla="*/ 691821 w 2237013"/>
                    <a:gd name="connsiteY22-8340" fmla="*/ 300767 h 2496170"/>
                    <a:gd name="connsiteX23-8341" fmla="*/ 746601 w 2237013"/>
                    <a:gd name="connsiteY23-8342" fmla="*/ 283912 h 2496170"/>
                    <a:gd name="connsiteX24-8343" fmla="*/ 763456 w 2237013"/>
                    <a:gd name="connsiteY24-8344" fmla="*/ 237560 h 2496170"/>
                    <a:gd name="connsiteX25-8345" fmla="*/ 771884 w 2237013"/>
                    <a:gd name="connsiteY25-8346" fmla="*/ 212277 h 2496170"/>
                    <a:gd name="connsiteX26-8347" fmla="*/ 856160 w 2237013"/>
                    <a:gd name="connsiteY26-8348" fmla="*/ 191208 h 2496170"/>
                    <a:gd name="connsiteX27-8349" fmla="*/ 885657 w 2237013"/>
                    <a:gd name="connsiteY27-8350" fmla="*/ 140642 h 2496170"/>
                    <a:gd name="connsiteX28-8351" fmla="*/ 898298 w 2237013"/>
                    <a:gd name="connsiteY28-8352" fmla="*/ 182780 h 2496170"/>
                    <a:gd name="connsiteX29-8353" fmla="*/ 919368 w 2237013"/>
                    <a:gd name="connsiteY29-8354" fmla="*/ 203849 h 2496170"/>
                    <a:gd name="connsiteX30-8355" fmla="*/ 982575 w 2237013"/>
                    <a:gd name="connsiteY30-8356" fmla="*/ 161711 h 2496170"/>
                    <a:gd name="connsiteX31-8357" fmla="*/ 991003 w 2237013"/>
                    <a:gd name="connsiteY31-8358" fmla="*/ 115359 h 2496170"/>
                    <a:gd name="connsiteX32-8359" fmla="*/ 1003644 w 2237013"/>
                    <a:gd name="connsiteY32-8360" fmla="*/ 69007 h 2496170"/>
                    <a:gd name="connsiteX33-8361" fmla="*/ 1028927 w 2237013"/>
                    <a:gd name="connsiteY33-8362" fmla="*/ 39510 h 2496170"/>
                    <a:gd name="connsiteX34-8363" fmla="*/ 1083707 w 2237013"/>
                    <a:gd name="connsiteY34-8364" fmla="*/ 22655 h 2496170"/>
                    <a:gd name="connsiteX35-8365" fmla="*/ 1092134 w 2237013"/>
                    <a:gd name="connsiteY35-8366" fmla="*/ 22655 h 2496170"/>
                    <a:gd name="connsiteX36-8367" fmla="*/ 1134273 w 2237013"/>
                    <a:gd name="connsiteY36-8368" fmla="*/ 94290 h 2496170"/>
                    <a:gd name="connsiteX37-8369" fmla="*/ 1226977 w 2237013"/>
                    <a:gd name="connsiteY37-8370" fmla="*/ 128001 h 2496170"/>
                    <a:gd name="connsiteX38-8371" fmla="*/ 1294398 w 2237013"/>
                    <a:gd name="connsiteY38-8372" fmla="*/ 161711 h 2496170"/>
                    <a:gd name="connsiteX39-8373" fmla="*/ 1290184 w 2237013"/>
                    <a:gd name="connsiteY39-8374" fmla="*/ 262843 h 2496170"/>
                    <a:gd name="connsiteX40-8375" fmla="*/ 1311253 w 2237013"/>
                    <a:gd name="connsiteY40-8376" fmla="*/ 317623 h 2496170"/>
                    <a:gd name="connsiteX41-8377" fmla="*/ 1441882 w 2237013"/>
                    <a:gd name="connsiteY41-8378" fmla="*/ 355547 h 2496170"/>
                    <a:gd name="connsiteX42-8379" fmla="*/ 1505089 w 2237013"/>
                    <a:gd name="connsiteY42-8380" fmla="*/ 304981 h 2496170"/>
                    <a:gd name="connsiteX43-8381" fmla="*/ 1593579 w 2237013"/>
                    <a:gd name="connsiteY43-8382" fmla="*/ 347120 h 2496170"/>
                    <a:gd name="connsiteX44-8383" fmla="*/ 1698925 w 2237013"/>
                    <a:gd name="connsiteY44-8384" fmla="*/ 363975 h 2496170"/>
                    <a:gd name="connsiteX45-8385" fmla="*/ 1757919 w 2237013"/>
                    <a:gd name="connsiteY45-8386" fmla="*/ 385044 h 2496170"/>
                    <a:gd name="connsiteX46-8387" fmla="*/ 1816912 w 2237013"/>
                    <a:gd name="connsiteY46-8388" fmla="*/ 427182 h 2496170"/>
                    <a:gd name="connsiteX47-8389" fmla="*/ 1896975 w 2237013"/>
                    <a:gd name="connsiteY47-8390" fmla="*/ 465107 h 2496170"/>
                    <a:gd name="connsiteX48-8391" fmla="*/ 1951755 w 2237013"/>
                    <a:gd name="connsiteY48-8392" fmla="*/ 444038 h 2496170"/>
                    <a:gd name="connsiteX49-8393" fmla="*/ 2095025 w 2237013"/>
                    <a:gd name="connsiteY49-8394" fmla="*/ 553597 h 2496170"/>
                    <a:gd name="connsiteX50-8395" fmla="*/ 2158232 w 2237013"/>
                    <a:gd name="connsiteY50-8396" fmla="*/ 591521 h 2496170"/>
                    <a:gd name="connsiteX51-8397" fmla="*/ 2234081 w 2237013"/>
                    <a:gd name="connsiteY51-8398" fmla="*/ 612591 h 2496170"/>
                    <a:gd name="connsiteX52-8399" fmla="*/ 2221439 w 2237013"/>
                    <a:gd name="connsiteY52-8400" fmla="*/ 688439 h 2496170"/>
                    <a:gd name="connsiteX53-8401" fmla="*/ 2221439 w 2237013"/>
                    <a:gd name="connsiteY53-8402" fmla="*/ 709508 h 2496170"/>
                    <a:gd name="connsiteX54-8403" fmla="*/ 2166660 w 2237013"/>
                    <a:gd name="connsiteY54-8404" fmla="*/ 717936 h 2496170"/>
                    <a:gd name="connsiteX55-8405" fmla="*/ 2099238 w 2237013"/>
                    <a:gd name="connsiteY55-8406" fmla="*/ 760074 h 2496170"/>
                    <a:gd name="connsiteX56-8407" fmla="*/ 2010748 w 2237013"/>
                    <a:gd name="connsiteY56-8408" fmla="*/ 764288 h 2496170"/>
                    <a:gd name="connsiteX57-8409" fmla="*/ 1939113 w 2237013"/>
                    <a:gd name="connsiteY57-8410" fmla="*/ 785357 h 2496170"/>
                    <a:gd name="connsiteX58-8411" fmla="*/ 1955968 w 2237013"/>
                    <a:gd name="connsiteY58-8412" fmla="*/ 873848 h 2496170"/>
                    <a:gd name="connsiteX59-8413" fmla="*/ 1977038 w 2237013"/>
                    <a:gd name="connsiteY59-8414" fmla="*/ 937055 h 2496170"/>
                    <a:gd name="connsiteX60-8415" fmla="*/ 2040245 w 2237013"/>
                    <a:gd name="connsiteY60-8416" fmla="*/ 1012904 h 2496170"/>
                    <a:gd name="connsiteX61-8417" fmla="*/ 2065528 w 2237013"/>
                    <a:gd name="connsiteY61-8418" fmla="*/ 1076111 h 2496170"/>
                    <a:gd name="connsiteX62-8419" fmla="*/ 2065528 w 2237013"/>
                    <a:gd name="connsiteY62-8420" fmla="*/ 1135105 h 2496170"/>
                    <a:gd name="connsiteX63-8421" fmla="*/ 2052886 w 2237013"/>
                    <a:gd name="connsiteY63-8422" fmla="*/ 1198312 h 2496170"/>
                    <a:gd name="connsiteX64-8423" fmla="*/ 2027603 w 2237013"/>
                    <a:gd name="connsiteY64-8424" fmla="*/ 1215167 h 2496170"/>
                    <a:gd name="connsiteX65-8425" fmla="*/ 1993893 w 2237013"/>
                    <a:gd name="connsiteY65-8426" fmla="*/ 1219381 h 2496170"/>
                    <a:gd name="connsiteX66-8427" fmla="*/ 1951755 w 2237013"/>
                    <a:gd name="connsiteY66-8428" fmla="*/ 1160388 h 2496170"/>
                    <a:gd name="connsiteX67-8429" fmla="*/ 1909616 w 2237013"/>
                    <a:gd name="connsiteY67-8430" fmla="*/ 1080325 h 2496170"/>
                    <a:gd name="connsiteX68-8431" fmla="*/ 1859050 w 2237013"/>
                    <a:gd name="connsiteY68-8432" fmla="*/ 1067684 h 2496170"/>
                    <a:gd name="connsiteX69-8433" fmla="*/ 1837981 w 2237013"/>
                    <a:gd name="connsiteY69-8434" fmla="*/ 1063470 h 2496170"/>
                    <a:gd name="connsiteX70-8435" fmla="*/ 1800057 w 2237013"/>
                    <a:gd name="connsiteY70-8436" fmla="*/ 1029759 h 2496170"/>
                    <a:gd name="connsiteX71-8437" fmla="*/ 1770560 w 2237013"/>
                    <a:gd name="connsiteY71-8438" fmla="*/ 1046614 h 2496170"/>
                    <a:gd name="connsiteX72-8439" fmla="*/ 1724208 w 2237013"/>
                    <a:gd name="connsiteY72-8440" fmla="*/ 1088753 h 2496170"/>
                    <a:gd name="connsiteX73-8441" fmla="*/ 1656787 w 2237013"/>
                    <a:gd name="connsiteY73-8442" fmla="*/ 1139319 h 2496170"/>
                    <a:gd name="connsiteX74-8443" fmla="*/ 1623076 w 2237013"/>
                    <a:gd name="connsiteY74-8444" fmla="*/ 1101394 h 2496170"/>
                    <a:gd name="connsiteX75-8445" fmla="*/ 1606221 w 2237013"/>
                    <a:gd name="connsiteY75-8446" fmla="*/ 1160388 h 2496170"/>
                    <a:gd name="connsiteX76-8447" fmla="*/ 1547227 w 2237013"/>
                    <a:gd name="connsiteY76-8448" fmla="*/ 1126677 h 2496170"/>
                    <a:gd name="connsiteX77-8449" fmla="*/ 1673560 w 2237013"/>
                    <a:gd name="connsiteY77-8450" fmla="*/ 1665290 h 2496170"/>
                    <a:gd name="connsiteX78-8451" fmla="*/ 1487570 w 2237013"/>
                    <a:gd name="connsiteY78-8452" fmla="*/ 1863317 h 2496170"/>
                    <a:gd name="connsiteX79-8453" fmla="*/ 1428888 w 2237013"/>
                    <a:gd name="connsiteY79-8454" fmla="*/ 1828894 h 2496170"/>
                    <a:gd name="connsiteX80-8455" fmla="*/ 1314287 w 2237013"/>
                    <a:gd name="connsiteY80-8456" fmla="*/ 1805640 h 2496170"/>
                    <a:gd name="connsiteX81-8457" fmla="*/ 1252707 w 2237013"/>
                    <a:gd name="connsiteY81-8458" fmla="*/ 1855740 h 2496170"/>
                    <a:gd name="connsiteX82-8459" fmla="*/ 1239618 w 2237013"/>
                    <a:gd name="connsiteY82-8460" fmla="*/ 1889379 h 2496170"/>
                    <a:gd name="connsiteX83-8461" fmla="*/ 1294398 w 2237013"/>
                    <a:gd name="connsiteY83-8462" fmla="*/ 1906235 h 2496170"/>
                    <a:gd name="connsiteX84-8463" fmla="*/ 1344964 w 2237013"/>
                    <a:gd name="connsiteY84-8464" fmla="*/ 1956801 h 2496170"/>
                    <a:gd name="connsiteX85-8465" fmla="*/ 1366033 w 2237013"/>
                    <a:gd name="connsiteY85-8466" fmla="*/ 1986297 h 2496170"/>
                    <a:gd name="connsiteX86-8467" fmla="*/ 1450309 w 2237013"/>
                    <a:gd name="connsiteY86-8468" fmla="*/ 1994725 h 2496170"/>
                    <a:gd name="connsiteX87-8469" fmla="*/ 1492448 w 2237013"/>
                    <a:gd name="connsiteY87-8470" fmla="*/ 1982084 h 2496170"/>
                    <a:gd name="connsiteX88-8471" fmla="*/ 1517731 w 2237013"/>
                    <a:gd name="connsiteY88-8472" fmla="*/ 2036863 h 2496170"/>
                    <a:gd name="connsiteX89-8473" fmla="*/ 1509303 w 2237013"/>
                    <a:gd name="connsiteY89-8474" fmla="*/ 2079002 h 2496170"/>
                    <a:gd name="connsiteX90-8475" fmla="*/ 1437668 w 2237013"/>
                    <a:gd name="connsiteY90-8476" fmla="*/ 2116926 h 2496170"/>
                    <a:gd name="connsiteX91-8477" fmla="*/ 1387102 w 2237013"/>
                    <a:gd name="connsiteY91-8478" fmla="*/ 2150637 h 2496170"/>
                    <a:gd name="connsiteX92-8479" fmla="*/ 1370247 w 2237013"/>
                    <a:gd name="connsiteY92-8480" fmla="*/ 2137995 h 2496170"/>
                    <a:gd name="connsiteX93-8481" fmla="*/ 1307039 w 2237013"/>
                    <a:gd name="connsiteY93-8482" fmla="*/ 2146423 h 2496170"/>
                    <a:gd name="connsiteX94-8483" fmla="*/ 1281756 w 2237013"/>
                    <a:gd name="connsiteY94-8484" fmla="*/ 2175920 h 2496170"/>
                    <a:gd name="connsiteX95-8485" fmla="*/ 1248046 w 2237013"/>
                    <a:gd name="connsiteY95-8486" fmla="*/ 2222272 h 2496170"/>
                    <a:gd name="connsiteX96-8487" fmla="*/ 1193266 w 2237013"/>
                    <a:gd name="connsiteY96-8488" fmla="*/ 2234913 h 2496170"/>
                    <a:gd name="connsiteX97-8489" fmla="*/ 1151128 w 2237013"/>
                    <a:gd name="connsiteY97-8490" fmla="*/ 2218058 h 2496170"/>
                    <a:gd name="connsiteX98-8491" fmla="*/ 1125845 w 2237013"/>
                    <a:gd name="connsiteY98-8492" fmla="*/ 2247555 h 2496170"/>
                    <a:gd name="connsiteX99-8493" fmla="*/ 1117417 w 2237013"/>
                    <a:gd name="connsiteY99-8494" fmla="*/ 2277051 h 2496170"/>
                    <a:gd name="connsiteX100-8495" fmla="*/ 1049996 w 2237013"/>
                    <a:gd name="connsiteY100-8496" fmla="*/ 2213844 h 2496170"/>
                    <a:gd name="connsiteX101-8497" fmla="*/ 1028927 w 2237013"/>
                    <a:gd name="connsiteY101-8498" fmla="*/ 2255982 h 2496170"/>
                    <a:gd name="connsiteX102-8499" fmla="*/ 995216 w 2237013"/>
                    <a:gd name="connsiteY102-8500" fmla="*/ 2222272 h 2496170"/>
                    <a:gd name="connsiteX103-8501" fmla="*/ 932009 w 2237013"/>
                    <a:gd name="connsiteY103-8502" fmla="*/ 2272838 h 2496170"/>
                    <a:gd name="connsiteX104-8503" fmla="*/ 889871 w 2237013"/>
                    <a:gd name="connsiteY104-8504" fmla="*/ 2239127 h 2496170"/>
                    <a:gd name="connsiteX105-8505" fmla="*/ 843519 w 2237013"/>
                    <a:gd name="connsiteY105-8506" fmla="*/ 2222272 h 2496170"/>
                    <a:gd name="connsiteX106-8507" fmla="*/ 784525 w 2237013"/>
                    <a:gd name="connsiteY106-8508" fmla="*/ 2268624 h 2496170"/>
                    <a:gd name="connsiteX107-8509" fmla="*/ 717104 w 2237013"/>
                    <a:gd name="connsiteY107-8510" fmla="*/ 2255982 h 2496170"/>
                    <a:gd name="connsiteX108-8511" fmla="*/ 704462 w 2237013"/>
                    <a:gd name="connsiteY108-8512" fmla="*/ 2243341 h 2496170"/>
                    <a:gd name="connsiteX109-8513" fmla="*/ 679179 w 2237013"/>
                    <a:gd name="connsiteY109-8514" fmla="*/ 2302334 h 2496170"/>
                    <a:gd name="connsiteX110-8515" fmla="*/ 700249 w 2237013"/>
                    <a:gd name="connsiteY110-8516" fmla="*/ 2361328 h 2496170"/>
                    <a:gd name="connsiteX111-8517" fmla="*/ 717104 w 2237013"/>
                    <a:gd name="connsiteY111-8518" fmla="*/ 2403466 h 2496170"/>
                    <a:gd name="connsiteX112-8519" fmla="*/ 700249 w 2237013"/>
                    <a:gd name="connsiteY112-8520" fmla="*/ 2432963 h 2496170"/>
                    <a:gd name="connsiteX113-8521" fmla="*/ 712890 w 2237013"/>
                    <a:gd name="connsiteY113-8522" fmla="*/ 2470887 h 2496170"/>
                    <a:gd name="connsiteX114-8523" fmla="*/ 687607 w 2237013"/>
                    <a:gd name="connsiteY114-8524" fmla="*/ 2496170 h 2496170"/>
                    <a:gd name="connsiteX115-8525" fmla="*/ 649683 w 2237013"/>
                    <a:gd name="connsiteY115-8526" fmla="*/ 2470887 h 2496170"/>
                    <a:gd name="connsiteX116-8527" fmla="*/ 586475 w 2237013"/>
                    <a:gd name="connsiteY116-8528" fmla="*/ 2466673 h 2496170"/>
                    <a:gd name="connsiteX117-8529" fmla="*/ 582262 w 2237013"/>
                    <a:gd name="connsiteY117-8530" fmla="*/ 2386611 h 2496170"/>
                    <a:gd name="connsiteX118-8531" fmla="*/ 535909 w 2237013"/>
                    <a:gd name="connsiteY118-8532" fmla="*/ 2390825 h 2496170"/>
                    <a:gd name="connsiteX119-8533" fmla="*/ 468488 w 2237013"/>
                    <a:gd name="connsiteY119-8534" fmla="*/ 2411894 h 2496170"/>
                    <a:gd name="connsiteX120-8535" fmla="*/ 409495 w 2237013"/>
                    <a:gd name="connsiteY120-8536" fmla="*/ 2411894 h 2496170"/>
                    <a:gd name="connsiteX121-8537" fmla="*/ 375784 w 2237013"/>
                    <a:gd name="connsiteY121-8538" fmla="*/ 2378183 h 2496170"/>
                    <a:gd name="connsiteX122-8539" fmla="*/ 367356 w 2237013"/>
                    <a:gd name="connsiteY122-8540" fmla="*/ 2327617 h 2496170"/>
                    <a:gd name="connsiteX123-8541" fmla="*/ 367356 w 2237013"/>
                    <a:gd name="connsiteY123-8542" fmla="*/ 2298120 h 2496170"/>
                    <a:gd name="connsiteX124-8543" fmla="*/ 329432 w 2237013"/>
                    <a:gd name="connsiteY124-8544" fmla="*/ 2281265 h 2496170"/>
                    <a:gd name="connsiteX125-8545" fmla="*/ 270438 w 2237013"/>
                    <a:gd name="connsiteY125-8546" fmla="*/ 2277051 h 2496170"/>
                    <a:gd name="connsiteX126-8547" fmla="*/ 245156 w 2237013"/>
                    <a:gd name="connsiteY126-8548" fmla="*/ 2264410 h 2496170"/>
                    <a:gd name="connsiteX127-8549" fmla="*/ 228300 w 2237013"/>
                    <a:gd name="connsiteY127-8550" fmla="*/ 2251768 h 2496170"/>
                    <a:gd name="connsiteX128-8551" fmla="*/ 278866 w 2237013"/>
                    <a:gd name="connsiteY128-8552" fmla="*/ 2180133 h 2496170"/>
                    <a:gd name="connsiteX129-8553" fmla="*/ 274652 w 2237013"/>
                    <a:gd name="connsiteY129-8554" fmla="*/ 2142209 h 2496170"/>
                    <a:gd name="connsiteX130-8555" fmla="*/ 308363 w 2237013"/>
                    <a:gd name="connsiteY130-8556" fmla="*/ 2104285 h 2496170"/>
                    <a:gd name="connsiteX131-8557" fmla="*/ 262011 w 2237013"/>
                    <a:gd name="connsiteY131-8558" fmla="*/ 2091643 h 2496170"/>
                    <a:gd name="connsiteX132-8559" fmla="*/ 224086 w 2237013"/>
                    <a:gd name="connsiteY132-8560" fmla="*/ 2070574 h 2496170"/>
                    <a:gd name="connsiteX133-8561" fmla="*/ 203017 w 2237013"/>
                    <a:gd name="connsiteY133-8562" fmla="*/ 1986297 h 2496170"/>
                    <a:gd name="connsiteX134-8563" fmla="*/ 190376 w 2237013"/>
                    <a:gd name="connsiteY134-8564" fmla="*/ 1944159 h 2496170"/>
                    <a:gd name="connsiteX135-8565" fmla="*/ 190376 w 2237013"/>
                    <a:gd name="connsiteY135-8566" fmla="*/ 1893593 h 2496170"/>
                    <a:gd name="connsiteX136-8567" fmla="*/ 114527 w 2237013"/>
                    <a:gd name="connsiteY136-8568" fmla="*/ 1889379 h 2496170"/>
                    <a:gd name="connsiteX137-8569" fmla="*/ 38678 w 2237013"/>
                    <a:gd name="connsiteY137-8570" fmla="*/ 1897807 h 2496170"/>
                    <a:gd name="connsiteX138-8571" fmla="*/ 754 w 2237013"/>
                    <a:gd name="connsiteY138-8572" fmla="*/ 1902021 h 2496170"/>
                    <a:gd name="connsiteX139-8573" fmla="*/ 13395 w 2237013"/>
                    <a:gd name="connsiteY139-8574" fmla="*/ 1847241 h 2496170"/>
                    <a:gd name="connsiteX140-8575" fmla="*/ 13395 w 2237013"/>
                    <a:gd name="connsiteY140-8576" fmla="*/ 1809317 h 2496170"/>
                    <a:gd name="connsiteX141-8577" fmla="*/ 754 w 2237013"/>
                    <a:gd name="connsiteY141-8578" fmla="*/ 1779820 h 2496170"/>
                    <a:gd name="connsiteX142-8579" fmla="*/ 21823 w 2237013"/>
                    <a:gd name="connsiteY142-8580" fmla="*/ 1733468 h 2496170"/>
                    <a:gd name="connsiteX143-8581" fmla="*/ 30250 w 2237013"/>
                    <a:gd name="connsiteY143-8582" fmla="*/ 1716613 h 2496170"/>
                    <a:gd name="connsiteX144-8583" fmla="*/ 42892 w 2237013"/>
                    <a:gd name="connsiteY144-8584" fmla="*/ 1661833 h 2496170"/>
                    <a:gd name="connsiteX145-8585" fmla="*/ 80816 w 2237013"/>
                    <a:gd name="connsiteY145-8586" fmla="*/ 1640764 h 2496170"/>
                    <a:gd name="connsiteX146-8587" fmla="*/ 122955 w 2237013"/>
                    <a:gd name="connsiteY146-8588" fmla="*/ 1619695 h 2496170"/>
                    <a:gd name="connsiteX147-8589" fmla="*/ 139810 w 2237013"/>
                    <a:gd name="connsiteY147-8590" fmla="*/ 1573343 h 2496170"/>
                    <a:gd name="connsiteX148-8591" fmla="*/ 160879 w 2237013"/>
                    <a:gd name="connsiteY148-8592" fmla="*/ 1581770 h 2496170"/>
                    <a:gd name="connsiteX149-8593" fmla="*/ 181948 w 2237013"/>
                    <a:gd name="connsiteY149-8594" fmla="*/ 1569129 h 2496170"/>
                    <a:gd name="connsiteX150-8595" fmla="*/ 215659 w 2237013"/>
                    <a:gd name="connsiteY150-8596" fmla="*/ 1535418 h 2496170"/>
                    <a:gd name="connsiteX151-8597" fmla="*/ 232514 w 2237013"/>
                    <a:gd name="connsiteY151-8598" fmla="*/ 1543846 h 2496170"/>
                    <a:gd name="connsiteX152-8599" fmla="*/ 215659 w 2237013"/>
                    <a:gd name="connsiteY152-8600" fmla="*/ 1501708 h 2496170"/>
                    <a:gd name="connsiteX153-8601" fmla="*/ 245156 w 2237013"/>
                    <a:gd name="connsiteY153-8602" fmla="*/ 1476425 h 2496170"/>
                    <a:gd name="connsiteX154-8603" fmla="*/ 257797 w 2237013"/>
                    <a:gd name="connsiteY154-8604" fmla="*/ 1404790 h 2496170"/>
                    <a:gd name="connsiteX155-8605" fmla="*/ 262011 w 2237013"/>
                    <a:gd name="connsiteY155-8606" fmla="*/ 1324727 h 2496170"/>
                    <a:gd name="connsiteX156-8607" fmla="*/ 266225 w 2237013"/>
                    <a:gd name="connsiteY156-8608" fmla="*/ 1240450 h 2496170"/>
                    <a:gd name="connsiteX157-8609" fmla="*/ 253583 w 2237013"/>
                    <a:gd name="connsiteY157-8610" fmla="*/ 1223595 h 2496170"/>
                    <a:gd name="connsiteX158-8611" fmla="*/ 203017 w 2237013"/>
                    <a:gd name="connsiteY158-8612" fmla="*/ 1227809 h 2496170"/>
                    <a:gd name="connsiteX159-8613" fmla="*/ 194590 w 2237013"/>
                    <a:gd name="connsiteY159-8614" fmla="*/ 1164602 h 2496170"/>
                    <a:gd name="connsiteX160-8615" fmla="*/ 169307 w 2237013"/>
                    <a:gd name="connsiteY160-8616" fmla="*/ 1109822 h 2496170"/>
                    <a:gd name="connsiteX0-8617" fmla="*/ 169307 w 2237013"/>
                    <a:gd name="connsiteY0-8618" fmla="*/ 1109822 h 2496170"/>
                    <a:gd name="connsiteX1-8619" fmla="*/ 207231 w 2237013"/>
                    <a:gd name="connsiteY1-8620" fmla="*/ 1071897 h 2496170"/>
                    <a:gd name="connsiteX2-8621" fmla="*/ 240942 w 2237013"/>
                    <a:gd name="connsiteY2-8622" fmla="*/ 1101394 h 2496170"/>
                    <a:gd name="connsiteX3-8623" fmla="*/ 278866 w 2237013"/>
                    <a:gd name="connsiteY3-8624" fmla="*/ 1105608 h 2496170"/>
                    <a:gd name="connsiteX4-8625" fmla="*/ 295721 w 2237013"/>
                    <a:gd name="connsiteY4-8626" fmla="*/ 1000262 h 2496170"/>
                    <a:gd name="connsiteX5-8627" fmla="*/ 304149 w 2237013"/>
                    <a:gd name="connsiteY5-8628" fmla="*/ 958124 h 2496170"/>
                    <a:gd name="connsiteX6-8629" fmla="*/ 337860 w 2237013"/>
                    <a:gd name="connsiteY6-8630" fmla="*/ 983407 h 2496170"/>
                    <a:gd name="connsiteX7-8631" fmla="*/ 358929 w 2237013"/>
                    <a:gd name="connsiteY7-8632" fmla="*/ 911772 h 2496170"/>
                    <a:gd name="connsiteX8-8633" fmla="*/ 392639 w 2237013"/>
                    <a:gd name="connsiteY8-8634" fmla="*/ 760074 h 2496170"/>
                    <a:gd name="connsiteX9-8635" fmla="*/ 354715 w 2237013"/>
                    <a:gd name="connsiteY9-8636" fmla="*/ 562025 h 2496170"/>
                    <a:gd name="connsiteX10-8637" fmla="*/ 358929 w 2237013"/>
                    <a:gd name="connsiteY10-8638" fmla="*/ 494603 h 2496170"/>
                    <a:gd name="connsiteX11-8639" fmla="*/ 295721 w 2237013"/>
                    <a:gd name="connsiteY11-8640" fmla="*/ 376616 h 2496170"/>
                    <a:gd name="connsiteX12-8641" fmla="*/ 240942 w 2237013"/>
                    <a:gd name="connsiteY12-8642" fmla="*/ 292340 h 2496170"/>
                    <a:gd name="connsiteX13-8643" fmla="*/ 173520 w 2237013"/>
                    <a:gd name="connsiteY13-8644" fmla="*/ 212277 h 2496170"/>
                    <a:gd name="connsiteX14-8645" fmla="*/ 224086 w 2237013"/>
                    <a:gd name="connsiteY14-8646" fmla="*/ 128001 h 2496170"/>
                    <a:gd name="connsiteX15-8647" fmla="*/ 240942 w 2237013"/>
                    <a:gd name="connsiteY15-8648" fmla="*/ 69007 h 2496170"/>
                    <a:gd name="connsiteX16-8649" fmla="*/ 219873 w 2237013"/>
                    <a:gd name="connsiteY16-8650" fmla="*/ 10014 h 2496170"/>
                    <a:gd name="connsiteX17-8651" fmla="*/ 337860 w 2237013"/>
                    <a:gd name="connsiteY17-8652" fmla="*/ 5800 h 2496170"/>
                    <a:gd name="connsiteX18-8653" fmla="*/ 405281 w 2237013"/>
                    <a:gd name="connsiteY18-8654" fmla="*/ 69007 h 2496170"/>
                    <a:gd name="connsiteX19-8655" fmla="*/ 455847 w 2237013"/>
                    <a:gd name="connsiteY19-8656" fmla="*/ 174353 h 2496170"/>
                    <a:gd name="connsiteX20-8657" fmla="*/ 590689 w 2237013"/>
                    <a:gd name="connsiteY20-8658" fmla="*/ 237560 h 2496170"/>
                    <a:gd name="connsiteX21-8659" fmla="*/ 674966 w 2237013"/>
                    <a:gd name="connsiteY21-8660" fmla="*/ 271271 h 2496170"/>
                    <a:gd name="connsiteX22-8661" fmla="*/ 691821 w 2237013"/>
                    <a:gd name="connsiteY22-8662" fmla="*/ 300767 h 2496170"/>
                    <a:gd name="connsiteX23-8663" fmla="*/ 746601 w 2237013"/>
                    <a:gd name="connsiteY23-8664" fmla="*/ 283912 h 2496170"/>
                    <a:gd name="connsiteX24-8665" fmla="*/ 763456 w 2237013"/>
                    <a:gd name="connsiteY24-8666" fmla="*/ 237560 h 2496170"/>
                    <a:gd name="connsiteX25-8667" fmla="*/ 771884 w 2237013"/>
                    <a:gd name="connsiteY25-8668" fmla="*/ 212277 h 2496170"/>
                    <a:gd name="connsiteX26-8669" fmla="*/ 856160 w 2237013"/>
                    <a:gd name="connsiteY26-8670" fmla="*/ 191208 h 2496170"/>
                    <a:gd name="connsiteX27-8671" fmla="*/ 885657 w 2237013"/>
                    <a:gd name="connsiteY27-8672" fmla="*/ 140642 h 2496170"/>
                    <a:gd name="connsiteX28-8673" fmla="*/ 898298 w 2237013"/>
                    <a:gd name="connsiteY28-8674" fmla="*/ 182780 h 2496170"/>
                    <a:gd name="connsiteX29-8675" fmla="*/ 919368 w 2237013"/>
                    <a:gd name="connsiteY29-8676" fmla="*/ 203849 h 2496170"/>
                    <a:gd name="connsiteX30-8677" fmla="*/ 982575 w 2237013"/>
                    <a:gd name="connsiteY30-8678" fmla="*/ 161711 h 2496170"/>
                    <a:gd name="connsiteX31-8679" fmla="*/ 991003 w 2237013"/>
                    <a:gd name="connsiteY31-8680" fmla="*/ 115359 h 2496170"/>
                    <a:gd name="connsiteX32-8681" fmla="*/ 1003644 w 2237013"/>
                    <a:gd name="connsiteY32-8682" fmla="*/ 69007 h 2496170"/>
                    <a:gd name="connsiteX33-8683" fmla="*/ 1028927 w 2237013"/>
                    <a:gd name="connsiteY33-8684" fmla="*/ 39510 h 2496170"/>
                    <a:gd name="connsiteX34-8685" fmla="*/ 1083707 w 2237013"/>
                    <a:gd name="connsiteY34-8686" fmla="*/ 22655 h 2496170"/>
                    <a:gd name="connsiteX35-8687" fmla="*/ 1092134 w 2237013"/>
                    <a:gd name="connsiteY35-8688" fmla="*/ 22655 h 2496170"/>
                    <a:gd name="connsiteX36-8689" fmla="*/ 1134273 w 2237013"/>
                    <a:gd name="connsiteY36-8690" fmla="*/ 94290 h 2496170"/>
                    <a:gd name="connsiteX37-8691" fmla="*/ 1226977 w 2237013"/>
                    <a:gd name="connsiteY37-8692" fmla="*/ 128001 h 2496170"/>
                    <a:gd name="connsiteX38-8693" fmla="*/ 1294398 w 2237013"/>
                    <a:gd name="connsiteY38-8694" fmla="*/ 161711 h 2496170"/>
                    <a:gd name="connsiteX39-8695" fmla="*/ 1290184 w 2237013"/>
                    <a:gd name="connsiteY39-8696" fmla="*/ 262843 h 2496170"/>
                    <a:gd name="connsiteX40-8697" fmla="*/ 1311253 w 2237013"/>
                    <a:gd name="connsiteY40-8698" fmla="*/ 317623 h 2496170"/>
                    <a:gd name="connsiteX41-8699" fmla="*/ 1441882 w 2237013"/>
                    <a:gd name="connsiteY41-8700" fmla="*/ 355547 h 2496170"/>
                    <a:gd name="connsiteX42-8701" fmla="*/ 1505089 w 2237013"/>
                    <a:gd name="connsiteY42-8702" fmla="*/ 304981 h 2496170"/>
                    <a:gd name="connsiteX43-8703" fmla="*/ 1593579 w 2237013"/>
                    <a:gd name="connsiteY43-8704" fmla="*/ 347120 h 2496170"/>
                    <a:gd name="connsiteX44-8705" fmla="*/ 1698925 w 2237013"/>
                    <a:gd name="connsiteY44-8706" fmla="*/ 363975 h 2496170"/>
                    <a:gd name="connsiteX45-8707" fmla="*/ 1757919 w 2237013"/>
                    <a:gd name="connsiteY45-8708" fmla="*/ 385044 h 2496170"/>
                    <a:gd name="connsiteX46-8709" fmla="*/ 1816912 w 2237013"/>
                    <a:gd name="connsiteY46-8710" fmla="*/ 427182 h 2496170"/>
                    <a:gd name="connsiteX47-8711" fmla="*/ 1896975 w 2237013"/>
                    <a:gd name="connsiteY47-8712" fmla="*/ 465107 h 2496170"/>
                    <a:gd name="connsiteX48-8713" fmla="*/ 1951755 w 2237013"/>
                    <a:gd name="connsiteY48-8714" fmla="*/ 444038 h 2496170"/>
                    <a:gd name="connsiteX49-8715" fmla="*/ 2095025 w 2237013"/>
                    <a:gd name="connsiteY49-8716" fmla="*/ 553597 h 2496170"/>
                    <a:gd name="connsiteX50-8717" fmla="*/ 2158232 w 2237013"/>
                    <a:gd name="connsiteY50-8718" fmla="*/ 591521 h 2496170"/>
                    <a:gd name="connsiteX51-8719" fmla="*/ 2234081 w 2237013"/>
                    <a:gd name="connsiteY51-8720" fmla="*/ 612591 h 2496170"/>
                    <a:gd name="connsiteX52-8721" fmla="*/ 2221439 w 2237013"/>
                    <a:gd name="connsiteY52-8722" fmla="*/ 688439 h 2496170"/>
                    <a:gd name="connsiteX53-8723" fmla="*/ 2221439 w 2237013"/>
                    <a:gd name="connsiteY53-8724" fmla="*/ 709508 h 2496170"/>
                    <a:gd name="connsiteX54-8725" fmla="*/ 2166660 w 2237013"/>
                    <a:gd name="connsiteY54-8726" fmla="*/ 717936 h 2496170"/>
                    <a:gd name="connsiteX55-8727" fmla="*/ 2099238 w 2237013"/>
                    <a:gd name="connsiteY55-8728" fmla="*/ 760074 h 2496170"/>
                    <a:gd name="connsiteX56-8729" fmla="*/ 2010748 w 2237013"/>
                    <a:gd name="connsiteY56-8730" fmla="*/ 764288 h 2496170"/>
                    <a:gd name="connsiteX57-8731" fmla="*/ 1939113 w 2237013"/>
                    <a:gd name="connsiteY57-8732" fmla="*/ 785357 h 2496170"/>
                    <a:gd name="connsiteX58-8733" fmla="*/ 1955968 w 2237013"/>
                    <a:gd name="connsiteY58-8734" fmla="*/ 873848 h 2496170"/>
                    <a:gd name="connsiteX59-8735" fmla="*/ 1977038 w 2237013"/>
                    <a:gd name="connsiteY59-8736" fmla="*/ 937055 h 2496170"/>
                    <a:gd name="connsiteX60-8737" fmla="*/ 2040245 w 2237013"/>
                    <a:gd name="connsiteY60-8738" fmla="*/ 1012904 h 2496170"/>
                    <a:gd name="connsiteX61-8739" fmla="*/ 2065528 w 2237013"/>
                    <a:gd name="connsiteY61-8740" fmla="*/ 1076111 h 2496170"/>
                    <a:gd name="connsiteX62-8741" fmla="*/ 2065528 w 2237013"/>
                    <a:gd name="connsiteY62-8742" fmla="*/ 1135105 h 2496170"/>
                    <a:gd name="connsiteX63-8743" fmla="*/ 2052886 w 2237013"/>
                    <a:gd name="connsiteY63-8744" fmla="*/ 1198312 h 2496170"/>
                    <a:gd name="connsiteX64-8745" fmla="*/ 2027603 w 2237013"/>
                    <a:gd name="connsiteY64-8746" fmla="*/ 1215167 h 2496170"/>
                    <a:gd name="connsiteX65-8747" fmla="*/ 1993893 w 2237013"/>
                    <a:gd name="connsiteY65-8748" fmla="*/ 1219381 h 2496170"/>
                    <a:gd name="connsiteX66-8749" fmla="*/ 1951755 w 2237013"/>
                    <a:gd name="connsiteY66-8750" fmla="*/ 1160388 h 2496170"/>
                    <a:gd name="connsiteX67-8751" fmla="*/ 1909616 w 2237013"/>
                    <a:gd name="connsiteY67-8752" fmla="*/ 1080325 h 2496170"/>
                    <a:gd name="connsiteX68-8753" fmla="*/ 1859050 w 2237013"/>
                    <a:gd name="connsiteY68-8754" fmla="*/ 1067684 h 2496170"/>
                    <a:gd name="connsiteX69-8755" fmla="*/ 1837981 w 2237013"/>
                    <a:gd name="connsiteY69-8756" fmla="*/ 1063470 h 2496170"/>
                    <a:gd name="connsiteX70-8757" fmla="*/ 1800057 w 2237013"/>
                    <a:gd name="connsiteY70-8758" fmla="*/ 1029759 h 2496170"/>
                    <a:gd name="connsiteX71-8759" fmla="*/ 1770560 w 2237013"/>
                    <a:gd name="connsiteY71-8760" fmla="*/ 1046614 h 2496170"/>
                    <a:gd name="connsiteX72-8761" fmla="*/ 1724208 w 2237013"/>
                    <a:gd name="connsiteY72-8762" fmla="*/ 1088753 h 2496170"/>
                    <a:gd name="connsiteX73-8763" fmla="*/ 1656787 w 2237013"/>
                    <a:gd name="connsiteY73-8764" fmla="*/ 1139319 h 2496170"/>
                    <a:gd name="connsiteX74-8765" fmla="*/ 1623076 w 2237013"/>
                    <a:gd name="connsiteY74-8766" fmla="*/ 1101394 h 2496170"/>
                    <a:gd name="connsiteX75-8767" fmla="*/ 1606221 w 2237013"/>
                    <a:gd name="connsiteY75-8768" fmla="*/ 1160388 h 2496170"/>
                    <a:gd name="connsiteX76-8769" fmla="*/ 1673560 w 2237013"/>
                    <a:gd name="connsiteY76-8770" fmla="*/ 1665290 h 2496170"/>
                    <a:gd name="connsiteX77-8771" fmla="*/ 1487570 w 2237013"/>
                    <a:gd name="connsiteY77-8772" fmla="*/ 1863317 h 2496170"/>
                    <a:gd name="connsiteX78-8773" fmla="*/ 1428888 w 2237013"/>
                    <a:gd name="connsiteY78-8774" fmla="*/ 1828894 h 2496170"/>
                    <a:gd name="connsiteX79-8775" fmla="*/ 1314287 w 2237013"/>
                    <a:gd name="connsiteY79-8776" fmla="*/ 1805640 h 2496170"/>
                    <a:gd name="connsiteX80-8777" fmla="*/ 1252707 w 2237013"/>
                    <a:gd name="connsiteY80-8778" fmla="*/ 1855740 h 2496170"/>
                    <a:gd name="connsiteX81-8779" fmla="*/ 1239618 w 2237013"/>
                    <a:gd name="connsiteY81-8780" fmla="*/ 1889379 h 2496170"/>
                    <a:gd name="connsiteX82-8781" fmla="*/ 1294398 w 2237013"/>
                    <a:gd name="connsiteY82-8782" fmla="*/ 1906235 h 2496170"/>
                    <a:gd name="connsiteX83-8783" fmla="*/ 1344964 w 2237013"/>
                    <a:gd name="connsiteY83-8784" fmla="*/ 1956801 h 2496170"/>
                    <a:gd name="connsiteX84-8785" fmla="*/ 1366033 w 2237013"/>
                    <a:gd name="connsiteY84-8786" fmla="*/ 1986297 h 2496170"/>
                    <a:gd name="connsiteX85-8787" fmla="*/ 1450309 w 2237013"/>
                    <a:gd name="connsiteY85-8788" fmla="*/ 1994725 h 2496170"/>
                    <a:gd name="connsiteX86-8789" fmla="*/ 1492448 w 2237013"/>
                    <a:gd name="connsiteY86-8790" fmla="*/ 1982084 h 2496170"/>
                    <a:gd name="connsiteX87-8791" fmla="*/ 1517731 w 2237013"/>
                    <a:gd name="connsiteY87-8792" fmla="*/ 2036863 h 2496170"/>
                    <a:gd name="connsiteX88-8793" fmla="*/ 1509303 w 2237013"/>
                    <a:gd name="connsiteY88-8794" fmla="*/ 2079002 h 2496170"/>
                    <a:gd name="connsiteX89-8795" fmla="*/ 1437668 w 2237013"/>
                    <a:gd name="connsiteY89-8796" fmla="*/ 2116926 h 2496170"/>
                    <a:gd name="connsiteX90-8797" fmla="*/ 1387102 w 2237013"/>
                    <a:gd name="connsiteY90-8798" fmla="*/ 2150637 h 2496170"/>
                    <a:gd name="connsiteX91-8799" fmla="*/ 1370247 w 2237013"/>
                    <a:gd name="connsiteY91-8800" fmla="*/ 2137995 h 2496170"/>
                    <a:gd name="connsiteX92-8801" fmla="*/ 1307039 w 2237013"/>
                    <a:gd name="connsiteY92-8802" fmla="*/ 2146423 h 2496170"/>
                    <a:gd name="connsiteX93-8803" fmla="*/ 1281756 w 2237013"/>
                    <a:gd name="connsiteY93-8804" fmla="*/ 2175920 h 2496170"/>
                    <a:gd name="connsiteX94-8805" fmla="*/ 1248046 w 2237013"/>
                    <a:gd name="connsiteY94-8806" fmla="*/ 2222272 h 2496170"/>
                    <a:gd name="connsiteX95-8807" fmla="*/ 1193266 w 2237013"/>
                    <a:gd name="connsiteY95-8808" fmla="*/ 2234913 h 2496170"/>
                    <a:gd name="connsiteX96-8809" fmla="*/ 1151128 w 2237013"/>
                    <a:gd name="connsiteY96-8810" fmla="*/ 2218058 h 2496170"/>
                    <a:gd name="connsiteX97-8811" fmla="*/ 1125845 w 2237013"/>
                    <a:gd name="connsiteY97-8812" fmla="*/ 2247555 h 2496170"/>
                    <a:gd name="connsiteX98-8813" fmla="*/ 1117417 w 2237013"/>
                    <a:gd name="connsiteY98-8814" fmla="*/ 2277051 h 2496170"/>
                    <a:gd name="connsiteX99-8815" fmla="*/ 1049996 w 2237013"/>
                    <a:gd name="connsiteY99-8816" fmla="*/ 2213844 h 2496170"/>
                    <a:gd name="connsiteX100-8817" fmla="*/ 1028927 w 2237013"/>
                    <a:gd name="connsiteY100-8818" fmla="*/ 2255982 h 2496170"/>
                    <a:gd name="connsiteX101-8819" fmla="*/ 995216 w 2237013"/>
                    <a:gd name="connsiteY101-8820" fmla="*/ 2222272 h 2496170"/>
                    <a:gd name="connsiteX102-8821" fmla="*/ 932009 w 2237013"/>
                    <a:gd name="connsiteY102-8822" fmla="*/ 2272838 h 2496170"/>
                    <a:gd name="connsiteX103-8823" fmla="*/ 889871 w 2237013"/>
                    <a:gd name="connsiteY103-8824" fmla="*/ 2239127 h 2496170"/>
                    <a:gd name="connsiteX104-8825" fmla="*/ 843519 w 2237013"/>
                    <a:gd name="connsiteY104-8826" fmla="*/ 2222272 h 2496170"/>
                    <a:gd name="connsiteX105-8827" fmla="*/ 784525 w 2237013"/>
                    <a:gd name="connsiteY105-8828" fmla="*/ 2268624 h 2496170"/>
                    <a:gd name="connsiteX106-8829" fmla="*/ 717104 w 2237013"/>
                    <a:gd name="connsiteY106-8830" fmla="*/ 2255982 h 2496170"/>
                    <a:gd name="connsiteX107-8831" fmla="*/ 704462 w 2237013"/>
                    <a:gd name="connsiteY107-8832" fmla="*/ 2243341 h 2496170"/>
                    <a:gd name="connsiteX108-8833" fmla="*/ 679179 w 2237013"/>
                    <a:gd name="connsiteY108-8834" fmla="*/ 2302334 h 2496170"/>
                    <a:gd name="connsiteX109-8835" fmla="*/ 700249 w 2237013"/>
                    <a:gd name="connsiteY109-8836" fmla="*/ 2361328 h 2496170"/>
                    <a:gd name="connsiteX110-8837" fmla="*/ 717104 w 2237013"/>
                    <a:gd name="connsiteY110-8838" fmla="*/ 2403466 h 2496170"/>
                    <a:gd name="connsiteX111-8839" fmla="*/ 700249 w 2237013"/>
                    <a:gd name="connsiteY111-8840" fmla="*/ 2432963 h 2496170"/>
                    <a:gd name="connsiteX112-8841" fmla="*/ 712890 w 2237013"/>
                    <a:gd name="connsiteY112-8842" fmla="*/ 2470887 h 2496170"/>
                    <a:gd name="connsiteX113-8843" fmla="*/ 687607 w 2237013"/>
                    <a:gd name="connsiteY113-8844" fmla="*/ 2496170 h 2496170"/>
                    <a:gd name="connsiteX114-8845" fmla="*/ 649683 w 2237013"/>
                    <a:gd name="connsiteY114-8846" fmla="*/ 2470887 h 2496170"/>
                    <a:gd name="connsiteX115-8847" fmla="*/ 586475 w 2237013"/>
                    <a:gd name="connsiteY115-8848" fmla="*/ 2466673 h 2496170"/>
                    <a:gd name="connsiteX116-8849" fmla="*/ 582262 w 2237013"/>
                    <a:gd name="connsiteY116-8850" fmla="*/ 2386611 h 2496170"/>
                    <a:gd name="connsiteX117-8851" fmla="*/ 535909 w 2237013"/>
                    <a:gd name="connsiteY117-8852" fmla="*/ 2390825 h 2496170"/>
                    <a:gd name="connsiteX118-8853" fmla="*/ 468488 w 2237013"/>
                    <a:gd name="connsiteY118-8854" fmla="*/ 2411894 h 2496170"/>
                    <a:gd name="connsiteX119-8855" fmla="*/ 409495 w 2237013"/>
                    <a:gd name="connsiteY119-8856" fmla="*/ 2411894 h 2496170"/>
                    <a:gd name="connsiteX120-8857" fmla="*/ 375784 w 2237013"/>
                    <a:gd name="connsiteY120-8858" fmla="*/ 2378183 h 2496170"/>
                    <a:gd name="connsiteX121-8859" fmla="*/ 367356 w 2237013"/>
                    <a:gd name="connsiteY121-8860" fmla="*/ 2327617 h 2496170"/>
                    <a:gd name="connsiteX122-8861" fmla="*/ 367356 w 2237013"/>
                    <a:gd name="connsiteY122-8862" fmla="*/ 2298120 h 2496170"/>
                    <a:gd name="connsiteX123-8863" fmla="*/ 329432 w 2237013"/>
                    <a:gd name="connsiteY123-8864" fmla="*/ 2281265 h 2496170"/>
                    <a:gd name="connsiteX124-8865" fmla="*/ 270438 w 2237013"/>
                    <a:gd name="connsiteY124-8866" fmla="*/ 2277051 h 2496170"/>
                    <a:gd name="connsiteX125-8867" fmla="*/ 245156 w 2237013"/>
                    <a:gd name="connsiteY125-8868" fmla="*/ 2264410 h 2496170"/>
                    <a:gd name="connsiteX126-8869" fmla="*/ 228300 w 2237013"/>
                    <a:gd name="connsiteY126-8870" fmla="*/ 2251768 h 2496170"/>
                    <a:gd name="connsiteX127-8871" fmla="*/ 278866 w 2237013"/>
                    <a:gd name="connsiteY127-8872" fmla="*/ 2180133 h 2496170"/>
                    <a:gd name="connsiteX128-8873" fmla="*/ 274652 w 2237013"/>
                    <a:gd name="connsiteY128-8874" fmla="*/ 2142209 h 2496170"/>
                    <a:gd name="connsiteX129-8875" fmla="*/ 308363 w 2237013"/>
                    <a:gd name="connsiteY129-8876" fmla="*/ 2104285 h 2496170"/>
                    <a:gd name="connsiteX130-8877" fmla="*/ 262011 w 2237013"/>
                    <a:gd name="connsiteY130-8878" fmla="*/ 2091643 h 2496170"/>
                    <a:gd name="connsiteX131-8879" fmla="*/ 224086 w 2237013"/>
                    <a:gd name="connsiteY131-8880" fmla="*/ 2070574 h 2496170"/>
                    <a:gd name="connsiteX132-8881" fmla="*/ 203017 w 2237013"/>
                    <a:gd name="connsiteY132-8882" fmla="*/ 1986297 h 2496170"/>
                    <a:gd name="connsiteX133-8883" fmla="*/ 190376 w 2237013"/>
                    <a:gd name="connsiteY133-8884" fmla="*/ 1944159 h 2496170"/>
                    <a:gd name="connsiteX134-8885" fmla="*/ 190376 w 2237013"/>
                    <a:gd name="connsiteY134-8886" fmla="*/ 1893593 h 2496170"/>
                    <a:gd name="connsiteX135-8887" fmla="*/ 114527 w 2237013"/>
                    <a:gd name="connsiteY135-8888" fmla="*/ 1889379 h 2496170"/>
                    <a:gd name="connsiteX136-8889" fmla="*/ 38678 w 2237013"/>
                    <a:gd name="connsiteY136-8890" fmla="*/ 1897807 h 2496170"/>
                    <a:gd name="connsiteX137-8891" fmla="*/ 754 w 2237013"/>
                    <a:gd name="connsiteY137-8892" fmla="*/ 1902021 h 2496170"/>
                    <a:gd name="connsiteX138-8893" fmla="*/ 13395 w 2237013"/>
                    <a:gd name="connsiteY138-8894" fmla="*/ 1847241 h 2496170"/>
                    <a:gd name="connsiteX139-8895" fmla="*/ 13395 w 2237013"/>
                    <a:gd name="connsiteY139-8896" fmla="*/ 1809317 h 2496170"/>
                    <a:gd name="connsiteX140-8897" fmla="*/ 754 w 2237013"/>
                    <a:gd name="connsiteY140-8898" fmla="*/ 1779820 h 2496170"/>
                    <a:gd name="connsiteX141-8899" fmla="*/ 21823 w 2237013"/>
                    <a:gd name="connsiteY141-8900" fmla="*/ 1733468 h 2496170"/>
                    <a:gd name="connsiteX142-8901" fmla="*/ 30250 w 2237013"/>
                    <a:gd name="connsiteY142-8902" fmla="*/ 1716613 h 2496170"/>
                    <a:gd name="connsiteX143-8903" fmla="*/ 42892 w 2237013"/>
                    <a:gd name="connsiteY143-8904" fmla="*/ 1661833 h 2496170"/>
                    <a:gd name="connsiteX144-8905" fmla="*/ 80816 w 2237013"/>
                    <a:gd name="connsiteY144-8906" fmla="*/ 1640764 h 2496170"/>
                    <a:gd name="connsiteX145-8907" fmla="*/ 122955 w 2237013"/>
                    <a:gd name="connsiteY145-8908" fmla="*/ 1619695 h 2496170"/>
                    <a:gd name="connsiteX146-8909" fmla="*/ 139810 w 2237013"/>
                    <a:gd name="connsiteY146-8910" fmla="*/ 1573343 h 2496170"/>
                    <a:gd name="connsiteX147-8911" fmla="*/ 160879 w 2237013"/>
                    <a:gd name="connsiteY147-8912" fmla="*/ 1581770 h 2496170"/>
                    <a:gd name="connsiteX148-8913" fmla="*/ 181948 w 2237013"/>
                    <a:gd name="connsiteY148-8914" fmla="*/ 1569129 h 2496170"/>
                    <a:gd name="connsiteX149-8915" fmla="*/ 215659 w 2237013"/>
                    <a:gd name="connsiteY149-8916" fmla="*/ 1535418 h 2496170"/>
                    <a:gd name="connsiteX150-8917" fmla="*/ 232514 w 2237013"/>
                    <a:gd name="connsiteY150-8918" fmla="*/ 1543846 h 2496170"/>
                    <a:gd name="connsiteX151-8919" fmla="*/ 215659 w 2237013"/>
                    <a:gd name="connsiteY151-8920" fmla="*/ 1501708 h 2496170"/>
                    <a:gd name="connsiteX152-8921" fmla="*/ 245156 w 2237013"/>
                    <a:gd name="connsiteY152-8922" fmla="*/ 1476425 h 2496170"/>
                    <a:gd name="connsiteX153-8923" fmla="*/ 257797 w 2237013"/>
                    <a:gd name="connsiteY153-8924" fmla="*/ 1404790 h 2496170"/>
                    <a:gd name="connsiteX154-8925" fmla="*/ 262011 w 2237013"/>
                    <a:gd name="connsiteY154-8926" fmla="*/ 1324727 h 2496170"/>
                    <a:gd name="connsiteX155-8927" fmla="*/ 266225 w 2237013"/>
                    <a:gd name="connsiteY155-8928" fmla="*/ 1240450 h 2496170"/>
                    <a:gd name="connsiteX156-8929" fmla="*/ 253583 w 2237013"/>
                    <a:gd name="connsiteY156-8930" fmla="*/ 1223595 h 2496170"/>
                    <a:gd name="connsiteX157-8931" fmla="*/ 203017 w 2237013"/>
                    <a:gd name="connsiteY157-8932" fmla="*/ 1227809 h 2496170"/>
                    <a:gd name="connsiteX158-8933" fmla="*/ 194590 w 2237013"/>
                    <a:gd name="connsiteY158-8934" fmla="*/ 1164602 h 2496170"/>
                    <a:gd name="connsiteX159-8935" fmla="*/ 169307 w 2237013"/>
                    <a:gd name="connsiteY159-8936" fmla="*/ 1109822 h 2496170"/>
                    <a:gd name="connsiteX0-8937" fmla="*/ 169307 w 2237013"/>
                    <a:gd name="connsiteY0-8938" fmla="*/ 1109822 h 2496170"/>
                    <a:gd name="connsiteX1-8939" fmla="*/ 207231 w 2237013"/>
                    <a:gd name="connsiteY1-8940" fmla="*/ 1071897 h 2496170"/>
                    <a:gd name="connsiteX2-8941" fmla="*/ 240942 w 2237013"/>
                    <a:gd name="connsiteY2-8942" fmla="*/ 1101394 h 2496170"/>
                    <a:gd name="connsiteX3-8943" fmla="*/ 278866 w 2237013"/>
                    <a:gd name="connsiteY3-8944" fmla="*/ 1105608 h 2496170"/>
                    <a:gd name="connsiteX4-8945" fmla="*/ 295721 w 2237013"/>
                    <a:gd name="connsiteY4-8946" fmla="*/ 1000262 h 2496170"/>
                    <a:gd name="connsiteX5-8947" fmla="*/ 304149 w 2237013"/>
                    <a:gd name="connsiteY5-8948" fmla="*/ 958124 h 2496170"/>
                    <a:gd name="connsiteX6-8949" fmla="*/ 337860 w 2237013"/>
                    <a:gd name="connsiteY6-8950" fmla="*/ 983407 h 2496170"/>
                    <a:gd name="connsiteX7-8951" fmla="*/ 358929 w 2237013"/>
                    <a:gd name="connsiteY7-8952" fmla="*/ 911772 h 2496170"/>
                    <a:gd name="connsiteX8-8953" fmla="*/ 392639 w 2237013"/>
                    <a:gd name="connsiteY8-8954" fmla="*/ 760074 h 2496170"/>
                    <a:gd name="connsiteX9-8955" fmla="*/ 354715 w 2237013"/>
                    <a:gd name="connsiteY9-8956" fmla="*/ 562025 h 2496170"/>
                    <a:gd name="connsiteX10-8957" fmla="*/ 358929 w 2237013"/>
                    <a:gd name="connsiteY10-8958" fmla="*/ 494603 h 2496170"/>
                    <a:gd name="connsiteX11-8959" fmla="*/ 295721 w 2237013"/>
                    <a:gd name="connsiteY11-8960" fmla="*/ 376616 h 2496170"/>
                    <a:gd name="connsiteX12-8961" fmla="*/ 240942 w 2237013"/>
                    <a:gd name="connsiteY12-8962" fmla="*/ 292340 h 2496170"/>
                    <a:gd name="connsiteX13-8963" fmla="*/ 173520 w 2237013"/>
                    <a:gd name="connsiteY13-8964" fmla="*/ 212277 h 2496170"/>
                    <a:gd name="connsiteX14-8965" fmla="*/ 224086 w 2237013"/>
                    <a:gd name="connsiteY14-8966" fmla="*/ 128001 h 2496170"/>
                    <a:gd name="connsiteX15-8967" fmla="*/ 240942 w 2237013"/>
                    <a:gd name="connsiteY15-8968" fmla="*/ 69007 h 2496170"/>
                    <a:gd name="connsiteX16-8969" fmla="*/ 219873 w 2237013"/>
                    <a:gd name="connsiteY16-8970" fmla="*/ 10014 h 2496170"/>
                    <a:gd name="connsiteX17-8971" fmla="*/ 337860 w 2237013"/>
                    <a:gd name="connsiteY17-8972" fmla="*/ 5800 h 2496170"/>
                    <a:gd name="connsiteX18-8973" fmla="*/ 405281 w 2237013"/>
                    <a:gd name="connsiteY18-8974" fmla="*/ 69007 h 2496170"/>
                    <a:gd name="connsiteX19-8975" fmla="*/ 455847 w 2237013"/>
                    <a:gd name="connsiteY19-8976" fmla="*/ 174353 h 2496170"/>
                    <a:gd name="connsiteX20-8977" fmla="*/ 590689 w 2237013"/>
                    <a:gd name="connsiteY20-8978" fmla="*/ 237560 h 2496170"/>
                    <a:gd name="connsiteX21-8979" fmla="*/ 674966 w 2237013"/>
                    <a:gd name="connsiteY21-8980" fmla="*/ 271271 h 2496170"/>
                    <a:gd name="connsiteX22-8981" fmla="*/ 691821 w 2237013"/>
                    <a:gd name="connsiteY22-8982" fmla="*/ 300767 h 2496170"/>
                    <a:gd name="connsiteX23-8983" fmla="*/ 746601 w 2237013"/>
                    <a:gd name="connsiteY23-8984" fmla="*/ 283912 h 2496170"/>
                    <a:gd name="connsiteX24-8985" fmla="*/ 763456 w 2237013"/>
                    <a:gd name="connsiteY24-8986" fmla="*/ 237560 h 2496170"/>
                    <a:gd name="connsiteX25-8987" fmla="*/ 771884 w 2237013"/>
                    <a:gd name="connsiteY25-8988" fmla="*/ 212277 h 2496170"/>
                    <a:gd name="connsiteX26-8989" fmla="*/ 856160 w 2237013"/>
                    <a:gd name="connsiteY26-8990" fmla="*/ 191208 h 2496170"/>
                    <a:gd name="connsiteX27-8991" fmla="*/ 885657 w 2237013"/>
                    <a:gd name="connsiteY27-8992" fmla="*/ 140642 h 2496170"/>
                    <a:gd name="connsiteX28-8993" fmla="*/ 898298 w 2237013"/>
                    <a:gd name="connsiteY28-8994" fmla="*/ 182780 h 2496170"/>
                    <a:gd name="connsiteX29-8995" fmla="*/ 919368 w 2237013"/>
                    <a:gd name="connsiteY29-8996" fmla="*/ 203849 h 2496170"/>
                    <a:gd name="connsiteX30-8997" fmla="*/ 982575 w 2237013"/>
                    <a:gd name="connsiteY30-8998" fmla="*/ 161711 h 2496170"/>
                    <a:gd name="connsiteX31-8999" fmla="*/ 991003 w 2237013"/>
                    <a:gd name="connsiteY31-9000" fmla="*/ 115359 h 2496170"/>
                    <a:gd name="connsiteX32-9001" fmla="*/ 1003644 w 2237013"/>
                    <a:gd name="connsiteY32-9002" fmla="*/ 69007 h 2496170"/>
                    <a:gd name="connsiteX33-9003" fmla="*/ 1028927 w 2237013"/>
                    <a:gd name="connsiteY33-9004" fmla="*/ 39510 h 2496170"/>
                    <a:gd name="connsiteX34-9005" fmla="*/ 1083707 w 2237013"/>
                    <a:gd name="connsiteY34-9006" fmla="*/ 22655 h 2496170"/>
                    <a:gd name="connsiteX35-9007" fmla="*/ 1092134 w 2237013"/>
                    <a:gd name="connsiteY35-9008" fmla="*/ 22655 h 2496170"/>
                    <a:gd name="connsiteX36-9009" fmla="*/ 1134273 w 2237013"/>
                    <a:gd name="connsiteY36-9010" fmla="*/ 94290 h 2496170"/>
                    <a:gd name="connsiteX37-9011" fmla="*/ 1226977 w 2237013"/>
                    <a:gd name="connsiteY37-9012" fmla="*/ 128001 h 2496170"/>
                    <a:gd name="connsiteX38-9013" fmla="*/ 1294398 w 2237013"/>
                    <a:gd name="connsiteY38-9014" fmla="*/ 161711 h 2496170"/>
                    <a:gd name="connsiteX39-9015" fmla="*/ 1290184 w 2237013"/>
                    <a:gd name="connsiteY39-9016" fmla="*/ 262843 h 2496170"/>
                    <a:gd name="connsiteX40-9017" fmla="*/ 1311253 w 2237013"/>
                    <a:gd name="connsiteY40-9018" fmla="*/ 317623 h 2496170"/>
                    <a:gd name="connsiteX41-9019" fmla="*/ 1441882 w 2237013"/>
                    <a:gd name="connsiteY41-9020" fmla="*/ 355547 h 2496170"/>
                    <a:gd name="connsiteX42-9021" fmla="*/ 1505089 w 2237013"/>
                    <a:gd name="connsiteY42-9022" fmla="*/ 304981 h 2496170"/>
                    <a:gd name="connsiteX43-9023" fmla="*/ 1593579 w 2237013"/>
                    <a:gd name="connsiteY43-9024" fmla="*/ 347120 h 2496170"/>
                    <a:gd name="connsiteX44-9025" fmla="*/ 1698925 w 2237013"/>
                    <a:gd name="connsiteY44-9026" fmla="*/ 363975 h 2496170"/>
                    <a:gd name="connsiteX45-9027" fmla="*/ 1757919 w 2237013"/>
                    <a:gd name="connsiteY45-9028" fmla="*/ 385044 h 2496170"/>
                    <a:gd name="connsiteX46-9029" fmla="*/ 1816912 w 2237013"/>
                    <a:gd name="connsiteY46-9030" fmla="*/ 427182 h 2496170"/>
                    <a:gd name="connsiteX47-9031" fmla="*/ 1896975 w 2237013"/>
                    <a:gd name="connsiteY47-9032" fmla="*/ 465107 h 2496170"/>
                    <a:gd name="connsiteX48-9033" fmla="*/ 1951755 w 2237013"/>
                    <a:gd name="connsiteY48-9034" fmla="*/ 444038 h 2496170"/>
                    <a:gd name="connsiteX49-9035" fmla="*/ 2095025 w 2237013"/>
                    <a:gd name="connsiteY49-9036" fmla="*/ 553597 h 2496170"/>
                    <a:gd name="connsiteX50-9037" fmla="*/ 2158232 w 2237013"/>
                    <a:gd name="connsiteY50-9038" fmla="*/ 591521 h 2496170"/>
                    <a:gd name="connsiteX51-9039" fmla="*/ 2234081 w 2237013"/>
                    <a:gd name="connsiteY51-9040" fmla="*/ 612591 h 2496170"/>
                    <a:gd name="connsiteX52-9041" fmla="*/ 2221439 w 2237013"/>
                    <a:gd name="connsiteY52-9042" fmla="*/ 688439 h 2496170"/>
                    <a:gd name="connsiteX53-9043" fmla="*/ 2221439 w 2237013"/>
                    <a:gd name="connsiteY53-9044" fmla="*/ 709508 h 2496170"/>
                    <a:gd name="connsiteX54-9045" fmla="*/ 2166660 w 2237013"/>
                    <a:gd name="connsiteY54-9046" fmla="*/ 717936 h 2496170"/>
                    <a:gd name="connsiteX55-9047" fmla="*/ 2099238 w 2237013"/>
                    <a:gd name="connsiteY55-9048" fmla="*/ 760074 h 2496170"/>
                    <a:gd name="connsiteX56-9049" fmla="*/ 2010748 w 2237013"/>
                    <a:gd name="connsiteY56-9050" fmla="*/ 764288 h 2496170"/>
                    <a:gd name="connsiteX57-9051" fmla="*/ 1939113 w 2237013"/>
                    <a:gd name="connsiteY57-9052" fmla="*/ 785357 h 2496170"/>
                    <a:gd name="connsiteX58-9053" fmla="*/ 1955968 w 2237013"/>
                    <a:gd name="connsiteY58-9054" fmla="*/ 873848 h 2496170"/>
                    <a:gd name="connsiteX59-9055" fmla="*/ 1977038 w 2237013"/>
                    <a:gd name="connsiteY59-9056" fmla="*/ 937055 h 2496170"/>
                    <a:gd name="connsiteX60-9057" fmla="*/ 2040245 w 2237013"/>
                    <a:gd name="connsiteY60-9058" fmla="*/ 1012904 h 2496170"/>
                    <a:gd name="connsiteX61-9059" fmla="*/ 2065528 w 2237013"/>
                    <a:gd name="connsiteY61-9060" fmla="*/ 1076111 h 2496170"/>
                    <a:gd name="connsiteX62-9061" fmla="*/ 2065528 w 2237013"/>
                    <a:gd name="connsiteY62-9062" fmla="*/ 1135105 h 2496170"/>
                    <a:gd name="connsiteX63-9063" fmla="*/ 2052886 w 2237013"/>
                    <a:gd name="connsiteY63-9064" fmla="*/ 1198312 h 2496170"/>
                    <a:gd name="connsiteX64-9065" fmla="*/ 2027603 w 2237013"/>
                    <a:gd name="connsiteY64-9066" fmla="*/ 1215167 h 2496170"/>
                    <a:gd name="connsiteX65-9067" fmla="*/ 1993893 w 2237013"/>
                    <a:gd name="connsiteY65-9068" fmla="*/ 1219381 h 2496170"/>
                    <a:gd name="connsiteX66-9069" fmla="*/ 1951755 w 2237013"/>
                    <a:gd name="connsiteY66-9070" fmla="*/ 1160388 h 2496170"/>
                    <a:gd name="connsiteX67-9071" fmla="*/ 1909616 w 2237013"/>
                    <a:gd name="connsiteY67-9072" fmla="*/ 1080325 h 2496170"/>
                    <a:gd name="connsiteX68-9073" fmla="*/ 1859050 w 2237013"/>
                    <a:gd name="connsiteY68-9074" fmla="*/ 1067684 h 2496170"/>
                    <a:gd name="connsiteX69-9075" fmla="*/ 1837981 w 2237013"/>
                    <a:gd name="connsiteY69-9076" fmla="*/ 1063470 h 2496170"/>
                    <a:gd name="connsiteX70-9077" fmla="*/ 1800057 w 2237013"/>
                    <a:gd name="connsiteY70-9078" fmla="*/ 1029759 h 2496170"/>
                    <a:gd name="connsiteX71-9079" fmla="*/ 1770560 w 2237013"/>
                    <a:gd name="connsiteY71-9080" fmla="*/ 1046614 h 2496170"/>
                    <a:gd name="connsiteX72-9081" fmla="*/ 1724208 w 2237013"/>
                    <a:gd name="connsiteY72-9082" fmla="*/ 1088753 h 2496170"/>
                    <a:gd name="connsiteX73-9083" fmla="*/ 1656787 w 2237013"/>
                    <a:gd name="connsiteY73-9084" fmla="*/ 1139319 h 2496170"/>
                    <a:gd name="connsiteX74-9085" fmla="*/ 1623076 w 2237013"/>
                    <a:gd name="connsiteY74-9086" fmla="*/ 1101394 h 2496170"/>
                    <a:gd name="connsiteX75-9087" fmla="*/ 1673560 w 2237013"/>
                    <a:gd name="connsiteY75-9088" fmla="*/ 1665290 h 2496170"/>
                    <a:gd name="connsiteX76-9089" fmla="*/ 1487570 w 2237013"/>
                    <a:gd name="connsiteY76-9090" fmla="*/ 1863317 h 2496170"/>
                    <a:gd name="connsiteX77-9091" fmla="*/ 1428888 w 2237013"/>
                    <a:gd name="connsiteY77-9092" fmla="*/ 1828894 h 2496170"/>
                    <a:gd name="connsiteX78-9093" fmla="*/ 1314287 w 2237013"/>
                    <a:gd name="connsiteY78-9094" fmla="*/ 1805640 h 2496170"/>
                    <a:gd name="connsiteX79-9095" fmla="*/ 1252707 w 2237013"/>
                    <a:gd name="connsiteY79-9096" fmla="*/ 1855740 h 2496170"/>
                    <a:gd name="connsiteX80-9097" fmla="*/ 1239618 w 2237013"/>
                    <a:gd name="connsiteY80-9098" fmla="*/ 1889379 h 2496170"/>
                    <a:gd name="connsiteX81-9099" fmla="*/ 1294398 w 2237013"/>
                    <a:gd name="connsiteY81-9100" fmla="*/ 1906235 h 2496170"/>
                    <a:gd name="connsiteX82-9101" fmla="*/ 1344964 w 2237013"/>
                    <a:gd name="connsiteY82-9102" fmla="*/ 1956801 h 2496170"/>
                    <a:gd name="connsiteX83-9103" fmla="*/ 1366033 w 2237013"/>
                    <a:gd name="connsiteY83-9104" fmla="*/ 1986297 h 2496170"/>
                    <a:gd name="connsiteX84-9105" fmla="*/ 1450309 w 2237013"/>
                    <a:gd name="connsiteY84-9106" fmla="*/ 1994725 h 2496170"/>
                    <a:gd name="connsiteX85-9107" fmla="*/ 1492448 w 2237013"/>
                    <a:gd name="connsiteY85-9108" fmla="*/ 1982084 h 2496170"/>
                    <a:gd name="connsiteX86-9109" fmla="*/ 1517731 w 2237013"/>
                    <a:gd name="connsiteY86-9110" fmla="*/ 2036863 h 2496170"/>
                    <a:gd name="connsiteX87-9111" fmla="*/ 1509303 w 2237013"/>
                    <a:gd name="connsiteY87-9112" fmla="*/ 2079002 h 2496170"/>
                    <a:gd name="connsiteX88-9113" fmla="*/ 1437668 w 2237013"/>
                    <a:gd name="connsiteY88-9114" fmla="*/ 2116926 h 2496170"/>
                    <a:gd name="connsiteX89-9115" fmla="*/ 1387102 w 2237013"/>
                    <a:gd name="connsiteY89-9116" fmla="*/ 2150637 h 2496170"/>
                    <a:gd name="connsiteX90-9117" fmla="*/ 1370247 w 2237013"/>
                    <a:gd name="connsiteY90-9118" fmla="*/ 2137995 h 2496170"/>
                    <a:gd name="connsiteX91-9119" fmla="*/ 1307039 w 2237013"/>
                    <a:gd name="connsiteY91-9120" fmla="*/ 2146423 h 2496170"/>
                    <a:gd name="connsiteX92-9121" fmla="*/ 1281756 w 2237013"/>
                    <a:gd name="connsiteY92-9122" fmla="*/ 2175920 h 2496170"/>
                    <a:gd name="connsiteX93-9123" fmla="*/ 1248046 w 2237013"/>
                    <a:gd name="connsiteY93-9124" fmla="*/ 2222272 h 2496170"/>
                    <a:gd name="connsiteX94-9125" fmla="*/ 1193266 w 2237013"/>
                    <a:gd name="connsiteY94-9126" fmla="*/ 2234913 h 2496170"/>
                    <a:gd name="connsiteX95-9127" fmla="*/ 1151128 w 2237013"/>
                    <a:gd name="connsiteY95-9128" fmla="*/ 2218058 h 2496170"/>
                    <a:gd name="connsiteX96-9129" fmla="*/ 1125845 w 2237013"/>
                    <a:gd name="connsiteY96-9130" fmla="*/ 2247555 h 2496170"/>
                    <a:gd name="connsiteX97-9131" fmla="*/ 1117417 w 2237013"/>
                    <a:gd name="connsiteY97-9132" fmla="*/ 2277051 h 2496170"/>
                    <a:gd name="connsiteX98-9133" fmla="*/ 1049996 w 2237013"/>
                    <a:gd name="connsiteY98-9134" fmla="*/ 2213844 h 2496170"/>
                    <a:gd name="connsiteX99-9135" fmla="*/ 1028927 w 2237013"/>
                    <a:gd name="connsiteY99-9136" fmla="*/ 2255982 h 2496170"/>
                    <a:gd name="connsiteX100-9137" fmla="*/ 995216 w 2237013"/>
                    <a:gd name="connsiteY100-9138" fmla="*/ 2222272 h 2496170"/>
                    <a:gd name="connsiteX101-9139" fmla="*/ 932009 w 2237013"/>
                    <a:gd name="connsiteY101-9140" fmla="*/ 2272838 h 2496170"/>
                    <a:gd name="connsiteX102-9141" fmla="*/ 889871 w 2237013"/>
                    <a:gd name="connsiteY102-9142" fmla="*/ 2239127 h 2496170"/>
                    <a:gd name="connsiteX103-9143" fmla="*/ 843519 w 2237013"/>
                    <a:gd name="connsiteY103-9144" fmla="*/ 2222272 h 2496170"/>
                    <a:gd name="connsiteX104-9145" fmla="*/ 784525 w 2237013"/>
                    <a:gd name="connsiteY104-9146" fmla="*/ 2268624 h 2496170"/>
                    <a:gd name="connsiteX105-9147" fmla="*/ 717104 w 2237013"/>
                    <a:gd name="connsiteY105-9148" fmla="*/ 2255982 h 2496170"/>
                    <a:gd name="connsiteX106-9149" fmla="*/ 704462 w 2237013"/>
                    <a:gd name="connsiteY106-9150" fmla="*/ 2243341 h 2496170"/>
                    <a:gd name="connsiteX107-9151" fmla="*/ 679179 w 2237013"/>
                    <a:gd name="connsiteY107-9152" fmla="*/ 2302334 h 2496170"/>
                    <a:gd name="connsiteX108-9153" fmla="*/ 700249 w 2237013"/>
                    <a:gd name="connsiteY108-9154" fmla="*/ 2361328 h 2496170"/>
                    <a:gd name="connsiteX109-9155" fmla="*/ 717104 w 2237013"/>
                    <a:gd name="connsiteY109-9156" fmla="*/ 2403466 h 2496170"/>
                    <a:gd name="connsiteX110-9157" fmla="*/ 700249 w 2237013"/>
                    <a:gd name="connsiteY110-9158" fmla="*/ 2432963 h 2496170"/>
                    <a:gd name="connsiteX111-9159" fmla="*/ 712890 w 2237013"/>
                    <a:gd name="connsiteY111-9160" fmla="*/ 2470887 h 2496170"/>
                    <a:gd name="connsiteX112-9161" fmla="*/ 687607 w 2237013"/>
                    <a:gd name="connsiteY112-9162" fmla="*/ 2496170 h 2496170"/>
                    <a:gd name="connsiteX113-9163" fmla="*/ 649683 w 2237013"/>
                    <a:gd name="connsiteY113-9164" fmla="*/ 2470887 h 2496170"/>
                    <a:gd name="connsiteX114-9165" fmla="*/ 586475 w 2237013"/>
                    <a:gd name="connsiteY114-9166" fmla="*/ 2466673 h 2496170"/>
                    <a:gd name="connsiteX115-9167" fmla="*/ 582262 w 2237013"/>
                    <a:gd name="connsiteY115-9168" fmla="*/ 2386611 h 2496170"/>
                    <a:gd name="connsiteX116-9169" fmla="*/ 535909 w 2237013"/>
                    <a:gd name="connsiteY116-9170" fmla="*/ 2390825 h 2496170"/>
                    <a:gd name="connsiteX117-9171" fmla="*/ 468488 w 2237013"/>
                    <a:gd name="connsiteY117-9172" fmla="*/ 2411894 h 2496170"/>
                    <a:gd name="connsiteX118-9173" fmla="*/ 409495 w 2237013"/>
                    <a:gd name="connsiteY118-9174" fmla="*/ 2411894 h 2496170"/>
                    <a:gd name="connsiteX119-9175" fmla="*/ 375784 w 2237013"/>
                    <a:gd name="connsiteY119-9176" fmla="*/ 2378183 h 2496170"/>
                    <a:gd name="connsiteX120-9177" fmla="*/ 367356 w 2237013"/>
                    <a:gd name="connsiteY120-9178" fmla="*/ 2327617 h 2496170"/>
                    <a:gd name="connsiteX121-9179" fmla="*/ 367356 w 2237013"/>
                    <a:gd name="connsiteY121-9180" fmla="*/ 2298120 h 2496170"/>
                    <a:gd name="connsiteX122-9181" fmla="*/ 329432 w 2237013"/>
                    <a:gd name="connsiteY122-9182" fmla="*/ 2281265 h 2496170"/>
                    <a:gd name="connsiteX123-9183" fmla="*/ 270438 w 2237013"/>
                    <a:gd name="connsiteY123-9184" fmla="*/ 2277051 h 2496170"/>
                    <a:gd name="connsiteX124-9185" fmla="*/ 245156 w 2237013"/>
                    <a:gd name="connsiteY124-9186" fmla="*/ 2264410 h 2496170"/>
                    <a:gd name="connsiteX125-9187" fmla="*/ 228300 w 2237013"/>
                    <a:gd name="connsiteY125-9188" fmla="*/ 2251768 h 2496170"/>
                    <a:gd name="connsiteX126-9189" fmla="*/ 278866 w 2237013"/>
                    <a:gd name="connsiteY126-9190" fmla="*/ 2180133 h 2496170"/>
                    <a:gd name="connsiteX127-9191" fmla="*/ 274652 w 2237013"/>
                    <a:gd name="connsiteY127-9192" fmla="*/ 2142209 h 2496170"/>
                    <a:gd name="connsiteX128-9193" fmla="*/ 308363 w 2237013"/>
                    <a:gd name="connsiteY128-9194" fmla="*/ 2104285 h 2496170"/>
                    <a:gd name="connsiteX129-9195" fmla="*/ 262011 w 2237013"/>
                    <a:gd name="connsiteY129-9196" fmla="*/ 2091643 h 2496170"/>
                    <a:gd name="connsiteX130-9197" fmla="*/ 224086 w 2237013"/>
                    <a:gd name="connsiteY130-9198" fmla="*/ 2070574 h 2496170"/>
                    <a:gd name="connsiteX131-9199" fmla="*/ 203017 w 2237013"/>
                    <a:gd name="connsiteY131-9200" fmla="*/ 1986297 h 2496170"/>
                    <a:gd name="connsiteX132-9201" fmla="*/ 190376 w 2237013"/>
                    <a:gd name="connsiteY132-9202" fmla="*/ 1944159 h 2496170"/>
                    <a:gd name="connsiteX133-9203" fmla="*/ 190376 w 2237013"/>
                    <a:gd name="connsiteY133-9204" fmla="*/ 1893593 h 2496170"/>
                    <a:gd name="connsiteX134-9205" fmla="*/ 114527 w 2237013"/>
                    <a:gd name="connsiteY134-9206" fmla="*/ 1889379 h 2496170"/>
                    <a:gd name="connsiteX135-9207" fmla="*/ 38678 w 2237013"/>
                    <a:gd name="connsiteY135-9208" fmla="*/ 1897807 h 2496170"/>
                    <a:gd name="connsiteX136-9209" fmla="*/ 754 w 2237013"/>
                    <a:gd name="connsiteY136-9210" fmla="*/ 1902021 h 2496170"/>
                    <a:gd name="connsiteX137-9211" fmla="*/ 13395 w 2237013"/>
                    <a:gd name="connsiteY137-9212" fmla="*/ 1847241 h 2496170"/>
                    <a:gd name="connsiteX138-9213" fmla="*/ 13395 w 2237013"/>
                    <a:gd name="connsiteY138-9214" fmla="*/ 1809317 h 2496170"/>
                    <a:gd name="connsiteX139-9215" fmla="*/ 754 w 2237013"/>
                    <a:gd name="connsiteY139-9216" fmla="*/ 1779820 h 2496170"/>
                    <a:gd name="connsiteX140-9217" fmla="*/ 21823 w 2237013"/>
                    <a:gd name="connsiteY140-9218" fmla="*/ 1733468 h 2496170"/>
                    <a:gd name="connsiteX141-9219" fmla="*/ 30250 w 2237013"/>
                    <a:gd name="connsiteY141-9220" fmla="*/ 1716613 h 2496170"/>
                    <a:gd name="connsiteX142-9221" fmla="*/ 42892 w 2237013"/>
                    <a:gd name="connsiteY142-9222" fmla="*/ 1661833 h 2496170"/>
                    <a:gd name="connsiteX143-9223" fmla="*/ 80816 w 2237013"/>
                    <a:gd name="connsiteY143-9224" fmla="*/ 1640764 h 2496170"/>
                    <a:gd name="connsiteX144-9225" fmla="*/ 122955 w 2237013"/>
                    <a:gd name="connsiteY144-9226" fmla="*/ 1619695 h 2496170"/>
                    <a:gd name="connsiteX145-9227" fmla="*/ 139810 w 2237013"/>
                    <a:gd name="connsiteY145-9228" fmla="*/ 1573343 h 2496170"/>
                    <a:gd name="connsiteX146-9229" fmla="*/ 160879 w 2237013"/>
                    <a:gd name="connsiteY146-9230" fmla="*/ 1581770 h 2496170"/>
                    <a:gd name="connsiteX147-9231" fmla="*/ 181948 w 2237013"/>
                    <a:gd name="connsiteY147-9232" fmla="*/ 1569129 h 2496170"/>
                    <a:gd name="connsiteX148-9233" fmla="*/ 215659 w 2237013"/>
                    <a:gd name="connsiteY148-9234" fmla="*/ 1535418 h 2496170"/>
                    <a:gd name="connsiteX149-9235" fmla="*/ 232514 w 2237013"/>
                    <a:gd name="connsiteY149-9236" fmla="*/ 1543846 h 2496170"/>
                    <a:gd name="connsiteX150-9237" fmla="*/ 215659 w 2237013"/>
                    <a:gd name="connsiteY150-9238" fmla="*/ 1501708 h 2496170"/>
                    <a:gd name="connsiteX151-9239" fmla="*/ 245156 w 2237013"/>
                    <a:gd name="connsiteY151-9240" fmla="*/ 1476425 h 2496170"/>
                    <a:gd name="connsiteX152-9241" fmla="*/ 257797 w 2237013"/>
                    <a:gd name="connsiteY152-9242" fmla="*/ 1404790 h 2496170"/>
                    <a:gd name="connsiteX153-9243" fmla="*/ 262011 w 2237013"/>
                    <a:gd name="connsiteY153-9244" fmla="*/ 1324727 h 2496170"/>
                    <a:gd name="connsiteX154-9245" fmla="*/ 266225 w 2237013"/>
                    <a:gd name="connsiteY154-9246" fmla="*/ 1240450 h 2496170"/>
                    <a:gd name="connsiteX155-9247" fmla="*/ 253583 w 2237013"/>
                    <a:gd name="connsiteY155-9248" fmla="*/ 1223595 h 2496170"/>
                    <a:gd name="connsiteX156-9249" fmla="*/ 203017 w 2237013"/>
                    <a:gd name="connsiteY156-9250" fmla="*/ 1227809 h 2496170"/>
                    <a:gd name="connsiteX157-9251" fmla="*/ 194590 w 2237013"/>
                    <a:gd name="connsiteY157-9252" fmla="*/ 1164602 h 2496170"/>
                    <a:gd name="connsiteX158-9253" fmla="*/ 169307 w 2237013"/>
                    <a:gd name="connsiteY158-9254" fmla="*/ 1109822 h 2496170"/>
                    <a:gd name="connsiteX0-9255" fmla="*/ 169307 w 2237013"/>
                    <a:gd name="connsiteY0-9256" fmla="*/ 1109822 h 2496170"/>
                    <a:gd name="connsiteX1-9257" fmla="*/ 207231 w 2237013"/>
                    <a:gd name="connsiteY1-9258" fmla="*/ 1071897 h 2496170"/>
                    <a:gd name="connsiteX2-9259" fmla="*/ 240942 w 2237013"/>
                    <a:gd name="connsiteY2-9260" fmla="*/ 1101394 h 2496170"/>
                    <a:gd name="connsiteX3-9261" fmla="*/ 278866 w 2237013"/>
                    <a:gd name="connsiteY3-9262" fmla="*/ 1105608 h 2496170"/>
                    <a:gd name="connsiteX4-9263" fmla="*/ 295721 w 2237013"/>
                    <a:gd name="connsiteY4-9264" fmla="*/ 1000262 h 2496170"/>
                    <a:gd name="connsiteX5-9265" fmla="*/ 304149 w 2237013"/>
                    <a:gd name="connsiteY5-9266" fmla="*/ 958124 h 2496170"/>
                    <a:gd name="connsiteX6-9267" fmla="*/ 337860 w 2237013"/>
                    <a:gd name="connsiteY6-9268" fmla="*/ 983407 h 2496170"/>
                    <a:gd name="connsiteX7-9269" fmla="*/ 358929 w 2237013"/>
                    <a:gd name="connsiteY7-9270" fmla="*/ 911772 h 2496170"/>
                    <a:gd name="connsiteX8-9271" fmla="*/ 392639 w 2237013"/>
                    <a:gd name="connsiteY8-9272" fmla="*/ 760074 h 2496170"/>
                    <a:gd name="connsiteX9-9273" fmla="*/ 354715 w 2237013"/>
                    <a:gd name="connsiteY9-9274" fmla="*/ 562025 h 2496170"/>
                    <a:gd name="connsiteX10-9275" fmla="*/ 358929 w 2237013"/>
                    <a:gd name="connsiteY10-9276" fmla="*/ 494603 h 2496170"/>
                    <a:gd name="connsiteX11-9277" fmla="*/ 295721 w 2237013"/>
                    <a:gd name="connsiteY11-9278" fmla="*/ 376616 h 2496170"/>
                    <a:gd name="connsiteX12-9279" fmla="*/ 240942 w 2237013"/>
                    <a:gd name="connsiteY12-9280" fmla="*/ 292340 h 2496170"/>
                    <a:gd name="connsiteX13-9281" fmla="*/ 173520 w 2237013"/>
                    <a:gd name="connsiteY13-9282" fmla="*/ 212277 h 2496170"/>
                    <a:gd name="connsiteX14-9283" fmla="*/ 224086 w 2237013"/>
                    <a:gd name="connsiteY14-9284" fmla="*/ 128001 h 2496170"/>
                    <a:gd name="connsiteX15-9285" fmla="*/ 240942 w 2237013"/>
                    <a:gd name="connsiteY15-9286" fmla="*/ 69007 h 2496170"/>
                    <a:gd name="connsiteX16-9287" fmla="*/ 219873 w 2237013"/>
                    <a:gd name="connsiteY16-9288" fmla="*/ 10014 h 2496170"/>
                    <a:gd name="connsiteX17-9289" fmla="*/ 337860 w 2237013"/>
                    <a:gd name="connsiteY17-9290" fmla="*/ 5800 h 2496170"/>
                    <a:gd name="connsiteX18-9291" fmla="*/ 405281 w 2237013"/>
                    <a:gd name="connsiteY18-9292" fmla="*/ 69007 h 2496170"/>
                    <a:gd name="connsiteX19-9293" fmla="*/ 455847 w 2237013"/>
                    <a:gd name="connsiteY19-9294" fmla="*/ 174353 h 2496170"/>
                    <a:gd name="connsiteX20-9295" fmla="*/ 590689 w 2237013"/>
                    <a:gd name="connsiteY20-9296" fmla="*/ 237560 h 2496170"/>
                    <a:gd name="connsiteX21-9297" fmla="*/ 674966 w 2237013"/>
                    <a:gd name="connsiteY21-9298" fmla="*/ 271271 h 2496170"/>
                    <a:gd name="connsiteX22-9299" fmla="*/ 691821 w 2237013"/>
                    <a:gd name="connsiteY22-9300" fmla="*/ 300767 h 2496170"/>
                    <a:gd name="connsiteX23-9301" fmla="*/ 746601 w 2237013"/>
                    <a:gd name="connsiteY23-9302" fmla="*/ 283912 h 2496170"/>
                    <a:gd name="connsiteX24-9303" fmla="*/ 763456 w 2237013"/>
                    <a:gd name="connsiteY24-9304" fmla="*/ 237560 h 2496170"/>
                    <a:gd name="connsiteX25-9305" fmla="*/ 771884 w 2237013"/>
                    <a:gd name="connsiteY25-9306" fmla="*/ 212277 h 2496170"/>
                    <a:gd name="connsiteX26-9307" fmla="*/ 856160 w 2237013"/>
                    <a:gd name="connsiteY26-9308" fmla="*/ 191208 h 2496170"/>
                    <a:gd name="connsiteX27-9309" fmla="*/ 885657 w 2237013"/>
                    <a:gd name="connsiteY27-9310" fmla="*/ 140642 h 2496170"/>
                    <a:gd name="connsiteX28-9311" fmla="*/ 898298 w 2237013"/>
                    <a:gd name="connsiteY28-9312" fmla="*/ 182780 h 2496170"/>
                    <a:gd name="connsiteX29-9313" fmla="*/ 919368 w 2237013"/>
                    <a:gd name="connsiteY29-9314" fmla="*/ 203849 h 2496170"/>
                    <a:gd name="connsiteX30-9315" fmla="*/ 982575 w 2237013"/>
                    <a:gd name="connsiteY30-9316" fmla="*/ 161711 h 2496170"/>
                    <a:gd name="connsiteX31-9317" fmla="*/ 991003 w 2237013"/>
                    <a:gd name="connsiteY31-9318" fmla="*/ 115359 h 2496170"/>
                    <a:gd name="connsiteX32-9319" fmla="*/ 1003644 w 2237013"/>
                    <a:gd name="connsiteY32-9320" fmla="*/ 69007 h 2496170"/>
                    <a:gd name="connsiteX33-9321" fmla="*/ 1028927 w 2237013"/>
                    <a:gd name="connsiteY33-9322" fmla="*/ 39510 h 2496170"/>
                    <a:gd name="connsiteX34-9323" fmla="*/ 1083707 w 2237013"/>
                    <a:gd name="connsiteY34-9324" fmla="*/ 22655 h 2496170"/>
                    <a:gd name="connsiteX35-9325" fmla="*/ 1092134 w 2237013"/>
                    <a:gd name="connsiteY35-9326" fmla="*/ 22655 h 2496170"/>
                    <a:gd name="connsiteX36-9327" fmla="*/ 1134273 w 2237013"/>
                    <a:gd name="connsiteY36-9328" fmla="*/ 94290 h 2496170"/>
                    <a:gd name="connsiteX37-9329" fmla="*/ 1226977 w 2237013"/>
                    <a:gd name="connsiteY37-9330" fmla="*/ 128001 h 2496170"/>
                    <a:gd name="connsiteX38-9331" fmla="*/ 1294398 w 2237013"/>
                    <a:gd name="connsiteY38-9332" fmla="*/ 161711 h 2496170"/>
                    <a:gd name="connsiteX39-9333" fmla="*/ 1290184 w 2237013"/>
                    <a:gd name="connsiteY39-9334" fmla="*/ 262843 h 2496170"/>
                    <a:gd name="connsiteX40-9335" fmla="*/ 1311253 w 2237013"/>
                    <a:gd name="connsiteY40-9336" fmla="*/ 317623 h 2496170"/>
                    <a:gd name="connsiteX41-9337" fmla="*/ 1441882 w 2237013"/>
                    <a:gd name="connsiteY41-9338" fmla="*/ 355547 h 2496170"/>
                    <a:gd name="connsiteX42-9339" fmla="*/ 1505089 w 2237013"/>
                    <a:gd name="connsiteY42-9340" fmla="*/ 304981 h 2496170"/>
                    <a:gd name="connsiteX43-9341" fmla="*/ 1593579 w 2237013"/>
                    <a:gd name="connsiteY43-9342" fmla="*/ 347120 h 2496170"/>
                    <a:gd name="connsiteX44-9343" fmla="*/ 1698925 w 2237013"/>
                    <a:gd name="connsiteY44-9344" fmla="*/ 363975 h 2496170"/>
                    <a:gd name="connsiteX45-9345" fmla="*/ 1757919 w 2237013"/>
                    <a:gd name="connsiteY45-9346" fmla="*/ 385044 h 2496170"/>
                    <a:gd name="connsiteX46-9347" fmla="*/ 1816912 w 2237013"/>
                    <a:gd name="connsiteY46-9348" fmla="*/ 427182 h 2496170"/>
                    <a:gd name="connsiteX47-9349" fmla="*/ 1896975 w 2237013"/>
                    <a:gd name="connsiteY47-9350" fmla="*/ 465107 h 2496170"/>
                    <a:gd name="connsiteX48-9351" fmla="*/ 1951755 w 2237013"/>
                    <a:gd name="connsiteY48-9352" fmla="*/ 444038 h 2496170"/>
                    <a:gd name="connsiteX49-9353" fmla="*/ 2095025 w 2237013"/>
                    <a:gd name="connsiteY49-9354" fmla="*/ 553597 h 2496170"/>
                    <a:gd name="connsiteX50-9355" fmla="*/ 2158232 w 2237013"/>
                    <a:gd name="connsiteY50-9356" fmla="*/ 591521 h 2496170"/>
                    <a:gd name="connsiteX51-9357" fmla="*/ 2234081 w 2237013"/>
                    <a:gd name="connsiteY51-9358" fmla="*/ 612591 h 2496170"/>
                    <a:gd name="connsiteX52-9359" fmla="*/ 2221439 w 2237013"/>
                    <a:gd name="connsiteY52-9360" fmla="*/ 688439 h 2496170"/>
                    <a:gd name="connsiteX53-9361" fmla="*/ 2221439 w 2237013"/>
                    <a:gd name="connsiteY53-9362" fmla="*/ 709508 h 2496170"/>
                    <a:gd name="connsiteX54-9363" fmla="*/ 2166660 w 2237013"/>
                    <a:gd name="connsiteY54-9364" fmla="*/ 717936 h 2496170"/>
                    <a:gd name="connsiteX55-9365" fmla="*/ 2099238 w 2237013"/>
                    <a:gd name="connsiteY55-9366" fmla="*/ 760074 h 2496170"/>
                    <a:gd name="connsiteX56-9367" fmla="*/ 2010748 w 2237013"/>
                    <a:gd name="connsiteY56-9368" fmla="*/ 764288 h 2496170"/>
                    <a:gd name="connsiteX57-9369" fmla="*/ 1939113 w 2237013"/>
                    <a:gd name="connsiteY57-9370" fmla="*/ 785357 h 2496170"/>
                    <a:gd name="connsiteX58-9371" fmla="*/ 1955968 w 2237013"/>
                    <a:gd name="connsiteY58-9372" fmla="*/ 873848 h 2496170"/>
                    <a:gd name="connsiteX59-9373" fmla="*/ 1977038 w 2237013"/>
                    <a:gd name="connsiteY59-9374" fmla="*/ 937055 h 2496170"/>
                    <a:gd name="connsiteX60-9375" fmla="*/ 2040245 w 2237013"/>
                    <a:gd name="connsiteY60-9376" fmla="*/ 1012904 h 2496170"/>
                    <a:gd name="connsiteX61-9377" fmla="*/ 2065528 w 2237013"/>
                    <a:gd name="connsiteY61-9378" fmla="*/ 1076111 h 2496170"/>
                    <a:gd name="connsiteX62-9379" fmla="*/ 2065528 w 2237013"/>
                    <a:gd name="connsiteY62-9380" fmla="*/ 1135105 h 2496170"/>
                    <a:gd name="connsiteX63-9381" fmla="*/ 2052886 w 2237013"/>
                    <a:gd name="connsiteY63-9382" fmla="*/ 1198312 h 2496170"/>
                    <a:gd name="connsiteX64-9383" fmla="*/ 2027603 w 2237013"/>
                    <a:gd name="connsiteY64-9384" fmla="*/ 1215167 h 2496170"/>
                    <a:gd name="connsiteX65-9385" fmla="*/ 1993893 w 2237013"/>
                    <a:gd name="connsiteY65-9386" fmla="*/ 1219381 h 2496170"/>
                    <a:gd name="connsiteX66-9387" fmla="*/ 1951755 w 2237013"/>
                    <a:gd name="connsiteY66-9388" fmla="*/ 1160388 h 2496170"/>
                    <a:gd name="connsiteX67-9389" fmla="*/ 1909616 w 2237013"/>
                    <a:gd name="connsiteY67-9390" fmla="*/ 1080325 h 2496170"/>
                    <a:gd name="connsiteX68-9391" fmla="*/ 1859050 w 2237013"/>
                    <a:gd name="connsiteY68-9392" fmla="*/ 1067684 h 2496170"/>
                    <a:gd name="connsiteX69-9393" fmla="*/ 1837981 w 2237013"/>
                    <a:gd name="connsiteY69-9394" fmla="*/ 1063470 h 2496170"/>
                    <a:gd name="connsiteX70-9395" fmla="*/ 1800057 w 2237013"/>
                    <a:gd name="connsiteY70-9396" fmla="*/ 1029759 h 2496170"/>
                    <a:gd name="connsiteX71-9397" fmla="*/ 1770560 w 2237013"/>
                    <a:gd name="connsiteY71-9398" fmla="*/ 1046614 h 2496170"/>
                    <a:gd name="connsiteX72-9399" fmla="*/ 1724208 w 2237013"/>
                    <a:gd name="connsiteY72-9400" fmla="*/ 1088753 h 2496170"/>
                    <a:gd name="connsiteX73-9401" fmla="*/ 1656787 w 2237013"/>
                    <a:gd name="connsiteY73-9402" fmla="*/ 1139319 h 2496170"/>
                    <a:gd name="connsiteX74-9403" fmla="*/ 1673560 w 2237013"/>
                    <a:gd name="connsiteY74-9404" fmla="*/ 1665290 h 2496170"/>
                    <a:gd name="connsiteX75-9405" fmla="*/ 1487570 w 2237013"/>
                    <a:gd name="connsiteY75-9406" fmla="*/ 1863317 h 2496170"/>
                    <a:gd name="connsiteX76-9407" fmla="*/ 1428888 w 2237013"/>
                    <a:gd name="connsiteY76-9408" fmla="*/ 1828894 h 2496170"/>
                    <a:gd name="connsiteX77-9409" fmla="*/ 1314287 w 2237013"/>
                    <a:gd name="connsiteY77-9410" fmla="*/ 1805640 h 2496170"/>
                    <a:gd name="connsiteX78-9411" fmla="*/ 1252707 w 2237013"/>
                    <a:gd name="connsiteY78-9412" fmla="*/ 1855740 h 2496170"/>
                    <a:gd name="connsiteX79-9413" fmla="*/ 1239618 w 2237013"/>
                    <a:gd name="connsiteY79-9414" fmla="*/ 1889379 h 2496170"/>
                    <a:gd name="connsiteX80-9415" fmla="*/ 1294398 w 2237013"/>
                    <a:gd name="connsiteY80-9416" fmla="*/ 1906235 h 2496170"/>
                    <a:gd name="connsiteX81-9417" fmla="*/ 1344964 w 2237013"/>
                    <a:gd name="connsiteY81-9418" fmla="*/ 1956801 h 2496170"/>
                    <a:gd name="connsiteX82-9419" fmla="*/ 1366033 w 2237013"/>
                    <a:gd name="connsiteY82-9420" fmla="*/ 1986297 h 2496170"/>
                    <a:gd name="connsiteX83-9421" fmla="*/ 1450309 w 2237013"/>
                    <a:gd name="connsiteY83-9422" fmla="*/ 1994725 h 2496170"/>
                    <a:gd name="connsiteX84-9423" fmla="*/ 1492448 w 2237013"/>
                    <a:gd name="connsiteY84-9424" fmla="*/ 1982084 h 2496170"/>
                    <a:gd name="connsiteX85-9425" fmla="*/ 1517731 w 2237013"/>
                    <a:gd name="connsiteY85-9426" fmla="*/ 2036863 h 2496170"/>
                    <a:gd name="connsiteX86-9427" fmla="*/ 1509303 w 2237013"/>
                    <a:gd name="connsiteY86-9428" fmla="*/ 2079002 h 2496170"/>
                    <a:gd name="connsiteX87-9429" fmla="*/ 1437668 w 2237013"/>
                    <a:gd name="connsiteY87-9430" fmla="*/ 2116926 h 2496170"/>
                    <a:gd name="connsiteX88-9431" fmla="*/ 1387102 w 2237013"/>
                    <a:gd name="connsiteY88-9432" fmla="*/ 2150637 h 2496170"/>
                    <a:gd name="connsiteX89-9433" fmla="*/ 1370247 w 2237013"/>
                    <a:gd name="connsiteY89-9434" fmla="*/ 2137995 h 2496170"/>
                    <a:gd name="connsiteX90-9435" fmla="*/ 1307039 w 2237013"/>
                    <a:gd name="connsiteY90-9436" fmla="*/ 2146423 h 2496170"/>
                    <a:gd name="connsiteX91-9437" fmla="*/ 1281756 w 2237013"/>
                    <a:gd name="connsiteY91-9438" fmla="*/ 2175920 h 2496170"/>
                    <a:gd name="connsiteX92-9439" fmla="*/ 1248046 w 2237013"/>
                    <a:gd name="connsiteY92-9440" fmla="*/ 2222272 h 2496170"/>
                    <a:gd name="connsiteX93-9441" fmla="*/ 1193266 w 2237013"/>
                    <a:gd name="connsiteY93-9442" fmla="*/ 2234913 h 2496170"/>
                    <a:gd name="connsiteX94-9443" fmla="*/ 1151128 w 2237013"/>
                    <a:gd name="connsiteY94-9444" fmla="*/ 2218058 h 2496170"/>
                    <a:gd name="connsiteX95-9445" fmla="*/ 1125845 w 2237013"/>
                    <a:gd name="connsiteY95-9446" fmla="*/ 2247555 h 2496170"/>
                    <a:gd name="connsiteX96-9447" fmla="*/ 1117417 w 2237013"/>
                    <a:gd name="connsiteY96-9448" fmla="*/ 2277051 h 2496170"/>
                    <a:gd name="connsiteX97-9449" fmla="*/ 1049996 w 2237013"/>
                    <a:gd name="connsiteY97-9450" fmla="*/ 2213844 h 2496170"/>
                    <a:gd name="connsiteX98-9451" fmla="*/ 1028927 w 2237013"/>
                    <a:gd name="connsiteY98-9452" fmla="*/ 2255982 h 2496170"/>
                    <a:gd name="connsiteX99-9453" fmla="*/ 995216 w 2237013"/>
                    <a:gd name="connsiteY99-9454" fmla="*/ 2222272 h 2496170"/>
                    <a:gd name="connsiteX100-9455" fmla="*/ 932009 w 2237013"/>
                    <a:gd name="connsiteY100-9456" fmla="*/ 2272838 h 2496170"/>
                    <a:gd name="connsiteX101-9457" fmla="*/ 889871 w 2237013"/>
                    <a:gd name="connsiteY101-9458" fmla="*/ 2239127 h 2496170"/>
                    <a:gd name="connsiteX102-9459" fmla="*/ 843519 w 2237013"/>
                    <a:gd name="connsiteY102-9460" fmla="*/ 2222272 h 2496170"/>
                    <a:gd name="connsiteX103-9461" fmla="*/ 784525 w 2237013"/>
                    <a:gd name="connsiteY103-9462" fmla="*/ 2268624 h 2496170"/>
                    <a:gd name="connsiteX104-9463" fmla="*/ 717104 w 2237013"/>
                    <a:gd name="connsiteY104-9464" fmla="*/ 2255982 h 2496170"/>
                    <a:gd name="connsiteX105-9465" fmla="*/ 704462 w 2237013"/>
                    <a:gd name="connsiteY105-9466" fmla="*/ 2243341 h 2496170"/>
                    <a:gd name="connsiteX106-9467" fmla="*/ 679179 w 2237013"/>
                    <a:gd name="connsiteY106-9468" fmla="*/ 2302334 h 2496170"/>
                    <a:gd name="connsiteX107-9469" fmla="*/ 700249 w 2237013"/>
                    <a:gd name="connsiteY107-9470" fmla="*/ 2361328 h 2496170"/>
                    <a:gd name="connsiteX108-9471" fmla="*/ 717104 w 2237013"/>
                    <a:gd name="connsiteY108-9472" fmla="*/ 2403466 h 2496170"/>
                    <a:gd name="connsiteX109-9473" fmla="*/ 700249 w 2237013"/>
                    <a:gd name="connsiteY109-9474" fmla="*/ 2432963 h 2496170"/>
                    <a:gd name="connsiteX110-9475" fmla="*/ 712890 w 2237013"/>
                    <a:gd name="connsiteY110-9476" fmla="*/ 2470887 h 2496170"/>
                    <a:gd name="connsiteX111-9477" fmla="*/ 687607 w 2237013"/>
                    <a:gd name="connsiteY111-9478" fmla="*/ 2496170 h 2496170"/>
                    <a:gd name="connsiteX112-9479" fmla="*/ 649683 w 2237013"/>
                    <a:gd name="connsiteY112-9480" fmla="*/ 2470887 h 2496170"/>
                    <a:gd name="connsiteX113-9481" fmla="*/ 586475 w 2237013"/>
                    <a:gd name="connsiteY113-9482" fmla="*/ 2466673 h 2496170"/>
                    <a:gd name="connsiteX114-9483" fmla="*/ 582262 w 2237013"/>
                    <a:gd name="connsiteY114-9484" fmla="*/ 2386611 h 2496170"/>
                    <a:gd name="connsiteX115-9485" fmla="*/ 535909 w 2237013"/>
                    <a:gd name="connsiteY115-9486" fmla="*/ 2390825 h 2496170"/>
                    <a:gd name="connsiteX116-9487" fmla="*/ 468488 w 2237013"/>
                    <a:gd name="connsiteY116-9488" fmla="*/ 2411894 h 2496170"/>
                    <a:gd name="connsiteX117-9489" fmla="*/ 409495 w 2237013"/>
                    <a:gd name="connsiteY117-9490" fmla="*/ 2411894 h 2496170"/>
                    <a:gd name="connsiteX118-9491" fmla="*/ 375784 w 2237013"/>
                    <a:gd name="connsiteY118-9492" fmla="*/ 2378183 h 2496170"/>
                    <a:gd name="connsiteX119-9493" fmla="*/ 367356 w 2237013"/>
                    <a:gd name="connsiteY119-9494" fmla="*/ 2327617 h 2496170"/>
                    <a:gd name="connsiteX120-9495" fmla="*/ 367356 w 2237013"/>
                    <a:gd name="connsiteY120-9496" fmla="*/ 2298120 h 2496170"/>
                    <a:gd name="connsiteX121-9497" fmla="*/ 329432 w 2237013"/>
                    <a:gd name="connsiteY121-9498" fmla="*/ 2281265 h 2496170"/>
                    <a:gd name="connsiteX122-9499" fmla="*/ 270438 w 2237013"/>
                    <a:gd name="connsiteY122-9500" fmla="*/ 2277051 h 2496170"/>
                    <a:gd name="connsiteX123-9501" fmla="*/ 245156 w 2237013"/>
                    <a:gd name="connsiteY123-9502" fmla="*/ 2264410 h 2496170"/>
                    <a:gd name="connsiteX124-9503" fmla="*/ 228300 w 2237013"/>
                    <a:gd name="connsiteY124-9504" fmla="*/ 2251768 h 2496170"/>
                    <a:gd name="connsiteX125-9505" fmla="*/ 278866 w 2237013"/>
                    <a:gd name="connsiteY125-9506" fmla="*/ 2180133 h 2496170"/>
                    <a:gd name="connsiteX126-9507" fmla="*/ 274652 w 2237013"/>
                    <a:gd name="connsiteY126-9508" fmla="*/ 2142209 h 2496170"/>
                    <a:gd name="connsiteX127-9509" fmla="*/ 308363 w 2237013"/>
                    <a:gd name="connsiteY127-9510" fmla="*/ 2104285 h 2496170"/>
                    <a:gd name="connsiteX128-9511" fmla="*/ 262011 w 2237013"/>
                    <a:gd name="connsiteY128-9512" fmla="*/ 2091643 h 2496170"/>
                    <a:gd name="connsiteX129-9513" fmla="*/ 224086 w 2237013"/>
                    <a:gd name="connsiteY129-9514" fmla="*/ 2070574 h 2496170"/>
                    <a:gd name="connsiteX130-9515" fmla="*/ 203017 w 2237013"/>
                    <a:gd name="connsiteY130-9516" fmla="*/ 1986297 h 2496170"/>
                    <a:gd name="connsiteX131-9517" fmla="*/ 190376 w 2237013"/>
                    <a:gd name="connsiteY131-9518" fmla="*/ 1944159 h 2496170"/>
                    <a:gd name="connsiteX132-9519" fmla="*/ 190376 w 2237013"/>
                    <a:gd name="connsiteY132-9520" fmla="*/ 1893593 h 2496170"/>
                    <a:gd name="connsiteX133-9521" fmla="*/ 114527 w 2237013"/>
                    <a:gd name="connsiteY133-9522" fmla="*/ 1889379 h 2496170"/>
                    <a:gd name="connsiteX134-9523" fmla="*/ 38678 w 2237013"/>
                    <a:gd name="connsiteY134-9524" fmla="*/ 1897807 h 2496170"/>
                    <a:gd name="connsiteX135-9525" fmla="*/ 754 w 2237013"/>
                    <a:gd name="connsiteY135-9526" fmla="*/ 1902021 h 2496170"/>
                    <a:gd name="connsiteX136-9527" fmla="*/ 13395 w 2237013"/>
                    <a:gd name="connsiteY136-9528" fmla="*/ 1847241 h 2496170"/>
                    <a:gd name="connsiteX137-9529" fmla="*/ 13395 w 2237013"/>
                    <a:gd name="connsiteY137-9530" fmla="*/ 1809317 h 2496170"/>
                    <a:gd name="connsiteX138-9531" fmla="*/ 754 w 2237013"/>
                    <a:gd name="connsiteY138-9532" fmla="*/ 1779820 h 2496170"/>
                    <a:gd name="connsiteX139-9533" fmla="*/ 21823 w 2237013"/>
                    <a:gd name="connsiteY139-9534" fmla="*/ 1733468 h 2496170"/>
                    <a:gd name="connsiteX140-9535" fmla="*/ 30250 w 2237013"/>
                    <a:gd name="connsiteY140-9536" fmla="*/ 1716613 h 2496170"/>
                    <a:gd name="connsiteX141-9537" fmla="*/ 42892 w 2237013"/>
                    <a:gd name="connsiteY141-9538" fmla="*/ 1661833 h 2496170"/>
                    <a:gd name="connsiteX142-9539" fmla="*/ 80816 w 2237013"/>
                    <a:gd name="connsiteY142-9540" fmla="*/ 1640764 h 2496170"/>
                    <a:gd name="connsiteX143-9541" fmla="*/ 122955 w 2237013"/>
                    <a:gd name="connsiteY143-9542" fmla="*/ 1619695 h 2496170"/>
                    <a:gd name="connsiteX144-9543" fmla="*/ 139810 w 2237013"/>
                    <a:gd name="connsiteY144-9544" fmla="*/ 1573343 h 2496170"/>
                    <a:gd name="connsiteX145-9545" fmla="*/ 160879 w 2237013"/>
                    <a:gd name="connsiteY145-9546" fmla="*/ 1581770 h 2496170"/>
                    <a:gd name="connsiteX146-9547" fmla="*/ 181948 w 2237013"/>
                    <a:gd name="connsiteY146-9548" fmla="*/ 1569129 h 2496170"/>
                    <a:gd name="connsiteX147-9549" fmla="*/ 215659 w 2237013"/>
                    <a:gd name="connsiteY147-9550" fmla="*/ 1535418 h 2496170"/>
                    <a:gd name="connsiteX148-9551" fmla="*/ 232514 w 2237013"/>
                    <a:gd name="connsiteY148-9552" fmla="*/ 1543846 h 2496170"/>
                    <a:gd name="connsiteX149-9553" fmla="*/ 215659 w 2237013"/>
                    <a:gd name="connsiteY149-9554" fmla="*/ 1501708 h 2496170"/>
                    <a:gd name="connsiteX150-9555" fmla="*/ 245156 w 2237013"/>
                    <a:gd name="connsiteY150-9556" fmla="*/ 1476425 h 2496170"/>
                    <a:gd name="connsiteX151-9557" fmla="*/ 257797 w 2237013"/>
                    <a:gd name="connsiteY151-9558" fmla="*/ 1404790 h 2496170"/>
                    <a:gd name="connsiteX152-9559" fmla="*/ 262011 w 2237013"/>
                    <a:gd name="connsiteY152-9560" fmla="*/ 1324727 h 2496170"/>
                    <a:gd name="connsiteX153-9561" fmla="*/ 266225 w 2237013"/>
                    <a:gd name="connsiteY153-9562" fmla="*/ 1240450 h 2496170"/>
                    <a:gd name="connsiteX154-9563" fmla="*/ 253583 w 2237013"/>
                    <a:gd name="connsiteY154-9564" fmla="*/ 1223595 h 2496170"/>
                    <a:gd name="connsiteX155-9565" fmla="*/ 203017 w 2237013"/>
                    <a:gd name="connsiteY155-9566" fmla="*/ 1227809 h 2496170"/>
                    <a:gd name="connsiteX156-9567" fmla="*/ 194590 w 2237013"/>
                    <a:gd name="connsiteY156-9568" fmla="*/ 1164602 h 2496170"/>
                    <a:gd name="connsiteX157-9569" fmla="*/ 169307 w 2237013"/>
                    <a:gd name="connsiteY157-9570" fmla="*/ 1109822 h 2496170"/>
                    <a:gd name="connsiteX0-9571" fmla="*/ 169307 w 2237013"/>
                    <a:gd name="connsiteY0-9572" fmla="*/ 1109822 h 2496170"/>
                    <a:gd name="connsiteX1-9573" fmla="*/ 207231 w 2237013"/>
                    <a:gd name="connsiteY1-9574" fmla="*/ 1071897 h 2496170"/>
                    <a:gd name="connsiteX2-9575" fmla="*/ 240942 w 2237013"/>
                    <a:gd name="connsiteY2-9576" fmla="*/ 1101394 h 2496170"/>
                    <a:gd name="connsiteX3-9577" fmla="*/ 278866 w 2237013"/>
                    <a:gd name="connsiteY3-9578" fmla="*/ 1105608 h 2496170"/>
                    <a:gd name="connsiteX4-9579" fmla="*/ 295721 w 2237013"/>
                    <a:gd name="connsiteY4-9580" fmla="*/ 1000262 h 2496170"/>
                    <a:gd name="connsiteX5-9581" fmla="*/ 304149 w 2237013"/>
                    <a:gd name="connsiteY5-9582" fmla="*/ 958124 h 2496170"/>
                    <a:gd name="connsiteX6-9583" fmla="*/ 337860 w 2237013"/>
                    <a:gd name="connsiteY6-9584" fmla="*/ 983407 h 2496170"/>
                    <a:gd name="connsiteX7-9585" fmla="*/ 358929 w 2237013"/>
                    <a:gd name="connsiteY7-9586" fmla="*/ 911772 h 2496170"/>
                    <a:gd name="connsiteX8-9587" fmla="*/ 392639 w 2237013"/>
                    <a:gd name="connsiteY8-9588" fmla="*/ 760074 h 2496170"/>
                    <a:gd name="connsiteX9-9589" fmla="*/ 354715 w 2237013"/>
                    <a:gd name="connsiteY9-9590" fmla="*/ 562025 h 2496170"/>
                    <a:gd name="connsiteX10-9591" fmla="*/ 358929 w 2237013"/>
                    <a:gd name="connsiteY10-9592" fmla="*/ 494603 h 2496170"/>
                    <a:gd name="connsiteX11-9593" fmla="*/ 295721 w 2237013"/>
                    <a:gd name="connsiteY11-9594" fmla="*/ 376616 h 2496170"/>
                    <a:gd name="connsiteX12-9595" fmla="*/ 240942 w 2237013"/>
                    <a:gd name="connsiteY12-9596" fmla="*/ 292340 h 2496170"/>
                    <a:gd name="connsiteX13-9597" fmla="*/ 173520 w 2237013"/>
                    <a:gd name="connsiteY13-9598" fmla="*/ 212277 h 2496170"/>
                    <a:gd name="connsiteX14-9599" fmla="*/ 224086 w 2237013"/>
                    <a:gd name="connsiteY14-9600" fmla="*/ 128001 h 2496170"/>
                    <a:gd name="connsiteX15-9601" fmla="*/ 240942 w 2237013"/>
                    <a:gd name="connsiteY15-9602" fmla="*/ 69007 h 2496170"/>
                    <a:gd name="connsiteX16-9603" fmla="*/ 219873 w 2237013"/>
                    <a:gd name="connsiteY16-9604" fmla="*/ 10014 h 2496170"/>
                    <a:gd name="connsiteX17-9605" fmla="*/ 337860 w 2237013"/>
                    <a:gd name="connsiteY17-9606" fmla="*/ 5800 h 2496170"/>
                    <a:gd name="connsiteX18-9607" fmla="*/ 405281 w 2237013"/>
                    <a:gd name="connsiteY18-9608" fmla="*/ 69007 h 2496170"/>
                    <a:gd name="connsiteX19-9609" fmla="*/ 455847 w 2237013"/>
                    <a:gd name="connsiteY19-9610" fmla="*/ 174353 h 2496170"/>
                    <a:gd name="connsiteX20-9611" fmla="*/ 590689 w 2237013"/>
                    <a:gd name="connsiteY20-9612" fmla="*/ 237560 h 2496170"/>
                    <a:gd name="connsiteX21-9613" fmla="*/ 674966 w 2237013"/>
                    <a:gd name="connsiteY21-9614" fmla="*/ 271271 h 2496170"/>
                    <a:gd name="connsiteX22-9615" fmla="*/ 691821 w 2237013"/>
                    <a:gd name="connsiteY22-9616" fmla="*/ 300767 h 2496170"/>
                    <a:gd name="connsiteX23-9617" fmla="*/ 746601 w 2237013"/>
                    <a:gd name="connsiteY23-9618" fmla="*/ 283912 h 2496170"/>
                    <a:gd name="connsiteX24-9619" fmla="*/ 763456 w 2237013"/>
                    <a:gd name="connsiteY24-9620" fmla="*/ 237560 h 2496170"/>
                    <a:gd name="connsiteX25-9621" fmla="*/ 771884 w 2237013"/>
                    <a:gd name="connsiteY25-9622" fmla="*/ 212277 h 2496170"/>
                    <a:gd name="connsiteX26-9623" fmla="*/ 856160 w 2237013"/>
                    <a:gd name="connsiteY26-9624" fmla="*/ 191208 h 2496170"/>
                    <a:gd name="connsiteX27-9625" fmla="*/ 885657 w 2237013"/>
                    <a:gd name="connsiteY27-9626" fmla="*/ 140642 h 2496170"/>
                    <a:gd name="connsiteX28-9627" fmla="*/ 898298 w 2237013"/>
                    <a:gd name="connsiteY28-9628" fmla="*/ 182780 h 2496170"/>
                    <a:gd name="connsiteX29-9629" fmla="*/ 919368 w 2237013"/>
                    <a:gd name="connsiteY29-9630" fmla="*/ 203849 h 2496170"/>
                    <a:gd name="connsiteX30-9631" fmla="*/ 982575 w 2237013"/>
                    <a:gd name="connsiteY30-9632" fmla="*/ 161711 h 2496170"/>
                    <a:gd name="connsiteX31-9633" fmla="*/ 991003 w 2237013"/>
                    <a:gd name="connsiteY31-9634" fmla="*/ 115359 h 2496170"/>
                    <a:gd name="connsiteX32-9635" fmla="*/ 1003644 w 2237013"/>
                    <a:gd name="connsiteY32-9636" fmla="*/ 69007 h 2496170"/>
                    <a:gd name="connsiteX33-9637" fmla="*/ 1028927 w 2237013"/>
                    <a:gd name="connsiteY33-9638" fmla="*/ 39510 h 2496170"/>
                    <a:gd name="connsiteX34-9639" fmla="*/ 1083707 w 2237013"/>
                    <a:gd name="connsiteY34-9640" fmla="*/ 22655 h 2496170"/>
                    <a:gd name="connsiteX35-9641" fmla="*/ 1092134 w 2237013"/>
                    <a:gd name="connsiteY35-9642" fmla="*/ 22655 h 2496170"/>
                    <a:gd name="connsiteX36-9643" fmla="*/ 1134273 w 2237013"/>
                    <a:gd name="connsiteY36-9644" fmla="*/ 94290 h 2496170"/>
                    <a:gd name="connsiteX37-9645" fmla="*/ 1226977 w 2237013"/>
                    <a:gd name="connsiteY37-9646" fmla="*/ 128001 h 2496170"/>
                    <a:gd name="connsiteX38-9647" fmla="*/ 1294398 w 2237013"/>
                    <a:gd name="connsiteY38-9648" fmla="*/ 161711 h 2496170"/>
                    <a:gd name="connsiteX39-9649" fmla="*/ 1290184 w 2237013"/>
                    <a:gd name="connsiteY39-9650" fmla="*/ 262843 h 2496170"/>
                    <a:gd name="connsiteX40-9651" fmla="*/ 1311253 w 2237013"/>
                    <a:gd name="connsiteY40-9652" fmla="*/ 317623 h 2496170"/>
                    <a:gd name="connsiteX41-9653" fmla="*/ 1441882 w 2237013"/>
                    <a:gd name="connsiteY41-9654" fmla="*/ 355547 h 2496170"/>
                    <a:gd name="connsiteX42-9655" fmla="*/ 1505089 w 2237013"/>
                    <a:gd name="connsiteY42-9656" fmla="*/ 304981 h 2496170"/>
                    <a:gd name="connsiteX43-9657" fmla="*/ 1593579 w 2237013"/>
                    <a:gd name="connsiteY43-9658" fmla="*/ 347120 h 2496170"/>
                    <a:gd name="connsiteX44-9659" fmla="*/ 1698925 w 2237013"/>
                    <a:gd name="connsiteY44-9660" fmla="*/ 363975 h 2496170"/>
                    <a:gd name="connsiteX45-9661" fmla="*/ 1757919 w 2237013"/>
                    <a:gd name="connsiteY45-9662" fmla="*/ 385044 h 2496170"/>
                    <a:gd name="connsiteX46-9663" fmla="*/ 1816912 w 2237013"/>
                    <a:gd name="connsiteY46-9664" fmla="*/ 427182 h 2496170"/>
                    <a:gd name="connsiteX47-9665" fmla="*/ 1896975 w 2237013"/>
                    <a:gd name="connsiteY47-9666" fmla="*/ 465107 h 2496170"/>
                    <a:gd name="connsiteX48-9667" fmla="*/ 1951755 w 2237013"/>
                    <a:gd name="connsiteY48-9668" fmla="*/ 444038 h 2496170"/>
                    <a:gd name="connsiteX49-9669" fmla="*/ 2095025 w 2237013"/>
                    <a:gd name="connsiteY49-9670" fmla="*/ 553597 h 2496170"/>
                    <a:gd name="connsiteX50-9671" fmla="*/ 2158232 w 2237013"/>
                    <a:gd name="connsiteY50-9672" fmla="*/ 591521 h 2496170"/>
                    <a:gd name="connsiteX51-9673" fmla="*/ 2234081 w 2237013"/>
                    <a:gd name="connsiteY51-9674" fmla="*/ 612591 h 2496170"/>
                    <a:gd name="connsiteX52-9675" fmla="*/ 2221439 w 2237013"/>
                    <a:gd name="connsiteY52-9676" fmla="*/ 688439 h 2496170"/>
                    <a:gd name="connsiteX53-9677" fmla="*/ 2221439 w 2237013"/>
                    <a:gd name="connsiteY53-9678" fmla="*/ 709508 h 2496170"/>
                    <a:gd name="connsiteX54-9679" fmla="*/ 2166660 w 2237013"/>
                    <a:gd name="connsiteY54-9680" fmla="*/ 717936 h 2496170"/>
                    <a:gd name="connsiteX55-9681" fmla="*/ 2099238 w 2237013"/>
                    <a:gd name="connsiteY55-9682" fmla="*/ 760074 h 2496170"/>
                    <a:gd name="connsiteX56-9683" fmla="*/ 2010748 w 2237013"/>
                    <a:gd name="connsiteY56-9684" fmla="*/ 764288 h 2496170"/>
                    <a:gd name="connsiteX57-9685" fmla="*/ 1939113 w 2237013"/>
                    <a:gd name="connsiteY57-9686" fmla="*/ 785357 h 2496170"/>
                    <a:gd name="connsiteX58-9687" fmla="*/ 1955968 w 2237013"/>
                    <a:gd name="connsiteY58-9688" fmla="*/ 873848 h 2496170"/>
                    <a:gd name="connsiteX59-9689" fmla="*/ 1977038 w 2237013"/>
                    <a:gd name="connsiteY59-9690" fmla="*/ 937055 h 2496170"/>
                    <a:gd name="connsiteX60-9691" fmla="*/ 2040245 w 2237013"/>
                    <a:gd name="connsiteY60-9692" fmla="*/ 1012904 h 2496170"/>
                    <a:gd name="connsiteX61-9693" fmla="*/ 2065528 w 2237013"/>
                    <a:gd name="connsiteY61-9694" fmla="*/ 1076111 h 2496170"/>
                    <a:gd name="connsiteX62-9695" fmla="*/ 2065528 w 2237013"/>
                    <a:gd name="connsiteY62-9696" fmla="*/ 1135105 h 2496170"/>
                    <a:gd name="connsiteX63-9697" fmla="*/ 2052886 w 2237013"/>
                    <a:gd name="connsiteY63-9698" fmla="*/ 1198312 h 2496170"/>
                    <a:gd name="connsiteX64-9699" fmla="*/ 2027603 w 2237013"/>
                    <a:gd name="connsiteY64-9700" fmla="*/ 1215167 h 2496170"/>
                    <a:gd name="connsiteX65-9701" fmla="*/ 1993893 w 2237013"/>
                    <a:gd name="connsiteY65-9702" fmla="*/ 1219381 h 2496170"/>
                    <a:gd name="connsiteX66-9703" fmla="*/ 1951755 w 2237013"/>
                    <a:gd name="connsiteY66-9704" fmla="*/ 1160388 h 2496170"/>
                    <a:gd name="connsiteX67-9705" fmla="*/ 1909616 w 2237013"/>
                    <a:gd name="connsiteY67-9706" fmla="*/ 1080325 h 2496170"/>
                    <a:gd name="connsiteX68-9707" fmla="*/ 1859050 w 2237013"/>
                    <a:gd name="connsiteY68-9708" fmla="*/ 1067684 h 2496170"/>
                    <a:gd name="connsiteX69-9709" fmla="*/ 1837981 w 2237013"/>
                    <a:gd name="connsiteY69-9710" fmla="*/ 1063470 h 2496170"/>
                    <a:gd name="connsiteX70-9711" fmla="*/ 1800057 w 2237013"/>
                    <a:gd name="connsiteY70-9712" fmla="*/ 1029759 h 2496170"/>
                    <a:gd name="connsiteX71-9713" fmla="*/ 1770560 w 2237013"/>
                    <a:gd name="connsiteY71-9714" fmla="*/ 1046614 h 2496170"/>
                    <a:gd name="connsiteX72-9715" fmla="*/ 1724208 w 2237013"/>
                    <a:gd name="connsiteY72-9716" fmla="*/ 1088753 h 2496170"/>
                    <a:gd name="connsiteX73-9717" fmla="*/ 1673560 w 2237013"/>
                    <a:gd name="connsiteY73-9718" fmla="*/ 1665290 h 2496170"/>
                    <a:gd name="connsiteX74-9719" fmla="*/ 1487570 w 2237013"/>
                    <a:gd name="connsiteY74-9720" fmla="*/ 1863317 h 2496170"/>
                    <a:gd name="connsiteX75-9721" fmla="*/ 1428888 w 2237013"/>
                    <a:gd name="connsiteY75-9722" fmla="*/ 1828894 h 2496170"/>
                    <a:gd name="connsiteX76-9723" fmla="*/ 1314287 w 2237013"/>
                    <a:gd name="connsiteY76-9724" fmla="*/ 1805640 h 2496170"/>
                    <a:gd name="connsiteX77-9725" fmla="*/ 1252707 w 2237013"/>
                    <a:gd name="connsiteY77-9726" fmla="*/ 1855740 h 2496170"/>
                    <a:gd name="connsiteX78-9727" fmla="*/ 1239618 w 2237013"/>
                    <a:gd name="connsiteY78-9728" fmla="*/ 1889379 h 2496170"/>
                    <a:gd name="connsiteX79-9729" fmla="*/ 1294398 w 2237013"/>
                    <a:gd name="connsiteY79-9730" fmla="*/ 1906235 h 2496170"/>
                    <a:gd name="connsiteX80-9731" fmla="*/ 1344964 w 2237013"/>
                    <a:gd name="connsiteY80-9732" fmla="*/ 1956801 h 2496170"/>
                    <a:gd name="connsiteX81-9733" fmla="*/ 1366033 w 2237013"/>
                    <a:gd name="connsiteY81-9734" fmla="*/ 1986297 h 2496170"/>
                    <a:gd name="connsiteX82-9735" fmla="*/ 1450309 w 2237013"/>
                    <a:gd name="connsiteY82-9736" fmla="*/ 1994725 h 2496170"/>
                    <a:gd name="connsiteX83-9737" fmla="*/ 1492448 w 2237013"/>
                    <a:gd name="connsiteY83-9738" fmla="*/ 1982084 h 2496170"/>
                    <a:gd name="connsiteX84-9739" fmla="*/ 1517731 w 2237013"/>
                    <a:gd name="connsiteY84-9740" fmla="*/ 2036863 h 2496170"/>
                    <a:gd name="connsiteX85-9741" fmla="*/ 1509303 w 2237013"/>
                    <a:gd name="connsiteY85-9742" fmla="*/ 2079002 h 2496170"/>
                    <a:gd name="connsiteX86-9743" fmla="*/ 1437668 w 2237013"/>
                    <a:gd name="connsiteY86-9744" fmla="*/ 2116926 h 2496170"/>
                    <a:gd name="connsiteX87-9745" fmla="*/ 1387102 w 2237013"/>
                    <a:gd name="connsiteY87-9746" fmla="*/ 2150637 h 2496170"/>
                    <a:gd name="connsiteX88-9747" fmla="*/ 1370247 w 2237013"/>
                    <a:gd name="connsiteY88-9748" fmla="*/ 2137995 h 2496170"/>
                    <a:gd name="connsiteX89-9749" fmla="*/ 1307039 w 2237013"/>
                    <a:gd name="connsiteY89-9750" fmla="*/ 2146423 h 2496170"/>
                    <a:gd name="connsiteX90-9751" fmla="*/ 1281756 w 2237013"/>
                    <a:gd name="connsiteY90-9752" fmla="*/ 2175920 h 2496170"/>
                    <a:gd name="connsiteX91-9753" fmla="*/ 1248046 w 2237013"/>
                    <a:gd name="connsiteY91-9754" fmla="*/ 2222272 h 2496170"/>
                    <a:gd name="connsiteX92-9755" fmla="*/ 1193266 w 2237013"/>
                    <a:gd name="connsiteY92-9756" fmla="*/ 2234913 h 2496170"/>
                    <a:gd name="connsiteX93-9757" fmla="*/ 1151128 w 2237013"/>
                    <a:gd name="connsiteY93-9758" fmla="*/ 2218058 h 2496170"/>
                    <a:gd name="connsiteX94-9759" fmla="*/ 1125845 w 2237013"/>
                    <a:gd name="connsiteY94-9760" fmla="*/ 2247555 h 2496170"/>
                    <a:gd name="connsiteX95-9761" fmla="*/ 1117417 w 2237013"/>
                    <a:gd name="connsiteY95-9762" fmla="*/ 2277051 h 2496170"/>
                    <a:gd name="connsiteX96-9763" fmla="*/ 1049996 w 2237013"/>
                    <a:gd name="connsiteY96-9764" fmla="*/ 2213844 h 2496170"/>
                    <a:gd name="connsiteX97-9765" fmla="*/ 1028927 w 2237013"/>
                    <a:gd name="connsiteY97-9766" fmla="*/ 2255982 h 2496170"/>
                    <a:gd name="connsiteX98-9767" fmla="*/ 995216 w 2237013"/>
                    <a:gd name="connsiteY98-9768" fmla="*/ 2222272 h 2496170"/>
                    <a:gd name="connsiteX99-9769" fmla="*/ 932009 w 2237013"/>
                    <a:gd name="connsiteY99-9770" fmla="*/ 2272838 h 2496170"/>
                    <a:gd name="connsiteX100-9771" fmla="*/ 889871 w 2237013"/>
                    <a:gd name="connsiteY100-9772" fmla="*/ 2239127 h 2496170"/>
                    <a:gd name="connsiteX101-9773" fmla="*/ 843519 w 2237013"/>
                    <a:gd name="connsiteY101-9774" fmla="*/ 2222272 h 2496170"/>
                    <a:gd name="connsiteX102-9775" fmla="*/ 784525 w 2237013"/>
                    <a:gd name="connsiteY102-9776" fmla="*/ 2268624 h 2496170"/>
                    <a:gd name="connsiteX103-9777" fmla="*/ 717104 w 2237013"/>
                    <a:gd name="connsiteY103-9778" fmla="*/ 2255982 h 2496170"/>
                    <a:gd name="connsiteX104-9779" fmla="*/ 704462 w 2237013"/>
                    <a:gd name="connsiteY104-9780" fmla="*/ 2243341 h 2496170"/>
                    <a:gd name="connsiteX105-9781" fmla="*/ 679179 w 2237013"/>
                    <a:gd name="connsiteY105-9782" fmla="*/ 2302334 h 2496170"/>
                    <a:gd name="connsiteX106-9783" fmla="*/ 700249 w 2237013"/>
                    <a:gd name="connsiteY106-9784" fmla="*/ 2361328 h 2496170"/>
                    <a:gd name="connsiteX107-9785" fmla="*/ 717104 w 2237013"/>
                    <a:gd name="connsiteY107-9786" fmla="*/ 2403466 h 2496170"/>
                    <a:gd name="connsiteX108-9787" fmla="*/ 700249 w 2237013"/>
                    <a:gd name="connsiteY108-9788" fmla="*/ 2432963 h 2496170"/>
                    <a:gd name="connsiteX109-9789" fmla="*/ 712890 w 2237013"/>
                    <a:gd name="connsiteY109-9790" fmla="*/ 2470887 h 2496170"/>
                    <a:gd name="connsiteX110-9791" fmla="*/ 687607 w 2237013"/>
                    <a:gd name="connsiteY110-9792" fmla="*/ 2496170 h 2496170"/>
                    <a:gd name="connsiteX111-9793" fmla="*/ 649683 w 2237013"/>
                    <a:gd name="connsiteY111-9794" fmla="*/ 2470887 h 2496170"/>
                    <a:gd name="connsiteX112-9795" fmla="*/ 586475 w 2237013"/>
                    <a:gd name="connsiteY112-9796" fmla="*/ 2466673 h 2496170"/>
                    <a:gd name="connsiteX113-9797" fmla="*/ 582262 w 2237013"/>
                    <a:gd name="connsiteY113-9798" fmla="*/ 2386611 h 2496170"/>
                    <a:gd name="connsiteX114-9799" fmla="*/ 535909 w 2237013"/>
                    <a:gd name="connsiteY114-9800" fmla="*/ 2390825 h 2496170"/>
                    <a:gd name="connsiteX115-9801" fmla="*/ 468488 w 2237013"/>
                    <a:gd name="connsiteY115-9802" fmla="*/ 2411894 h 2496170"/>
                    <a:gd name="connsiteX116-9803" fmla="*/ 409495 w 2237013"/>
                    <a:gd name="connsiteY116-9804" fmla="*/ 2411894 h 2496170"/>
                    <a:gd name="connsiteX117-9805" fmla="*/ 375784 w 2237013"/>
                    <a:gd name="connsiteY117-9806" fmla="*/ 2378183 h 2496170"/>
                    <a:gd name="connsiteX118-9807" fmla="*/ 367356 w 2237013"/>
                    <a:gd name="connsiteY118-9808" fmla="*/ 2327617 h 2496170"/>
                    <a:gd name="connsiteX119-9809" fmla="*/ 367356 w 2237013"/>
                    <a:gd name="connsiteY119-9810" fmla="*/ 2298120 h 2496170"/>
                    <a:gd name="connsiteX120-9811" fmla="*/ 329432 w 2237013"/>
                    <a:gd name="connsiteY120-9812" fmla="*/ 2281265 h 2496170"/>
                    <a:gd name="connsiteX121-9813" fmla="*/ 270438 w 2237013"/>
                    <a:gd name="connsiteY121-9814" fmla="*/ 2277051 h 2496170"/>
                    <a:gd name="connsiteX122-9815" fmla="*/ 245156 w 2237013"/>
                    <a:gd name="connsiteY122-9816" fmla="*/ 2264410 h 2496170"/>
                    <a:gd name="connsiteX123-9817" fmla="*/ 228300 w 2237013"/>
                    <a:gd name="connsiteY123-9818" fmla="*/ 2251768 h 2496170"/>
                    <a:gd name="connsiteX124-9819" fmla="*/ 278866 w 2237013"/>
                    <a:gd name="connsiteY124-9820" fmla="*/ 2180133 h 2496170"/>
                    <a:gd name="connsiteX125-9821" fmla="*/ 274652 w 2237013"/>
                    <a:gd name="connsiteY125-9822" fmla="*/ 2142209 h 2496170"/>
                    <a:gd name="connsiteX126-9823" fmla="*/ 308363 w 2237013"/>
                    <a:gd name="connsiteY126-9824" fmla="*/ 2104285 h 2496170"/>
                    <a:gd name="connsiteX127-9825" fmla="*/ 262011 w 2237013"/>
                    <a:gd name="connsiteY127-9826" fmla="*/ 2091643 h 2496170"/>
                    <a:gd name="connsiteX128-9827" fmla="*/ 224086 w 2237013"/>
                    <a:gd name="connsiteY128-9828" fmla="*/ 2070574 h 2496170"/>
                    <a:gd name="connsiteX129-9829" fmla="*/ 203017 w 2237013"/>
                    <a:gd name="connsiteY129-9830" fmla="*/ 1986297 h 2496170"/>
                    <a:gd name="connsiteX130-9831" fmla="*/ 190376 w 2237013"/>
                    <a:gd name="connsiteY130-9832" fmla="*/ 1944159 h 2496170"/>
                    <a:gd name="connsiteX131-9833" fmla="*/ 190376 w 2237013"/>
                    <a:gd name="connsiteY131-9834" fmla="*/ 1893593 h 2496170"/>
                    <a:gd name="connsiteX132-9835" fmla="*/ 114527 w 2237013"/>
                    <a:gd name="connsiteY132-9836" fmla="*/ 1889379 h 2496170"/>
                    <a:gd name="connsiteX133-9837" fmla="*/ 38678 w 2237013"/>
                    <a:gd name="connsiteY133-9838" fmla="*/ 1897807 h 2496170"/>
                    <a:gd name="connsiteX134-9839" fmla="*/ 754 w 2237013"/>
                    <a:gd name="connsiteY134-9840" fmla="*/ 1902021 h 2496170"/>
                    <a:gd name="connsiteX135-9841" fmla="*/ 13395 w 2237013"/>
                    <a:gd name="connsiteY135-9842" fmla="*/ 1847241 h 2496170"/>
                    <a:gd name="connsiteX136-9843" fmla="*/ 13395 w 2237013"/>
                    <a:gd name="connsiteY136-9844" fmla="*/ 1809317 h 2496170"/>
                    <a:gd name="connsiteX137-9845" fmla="*/ 754 w 2237013"/>
                    <a:gd name="connsiteY137-9846" fmla="*/ 1779820 h 2496170"/>
                    <a:gd name="connsiteX138-9847" fmla="*/ 21823 w 2237013"/>
                    <a:gd name="connsiteY138-9848" fmla="*/ 1733468 h 2496170"/>
                    <a:gd name="connsiteX139-9849" fmla="*/ 30250 w 2237013"/>
                    <a:gd name="connsiteY139-9850" fmla="*/ 1716613 h 2496170"/>
                    <a:gd name="connsiteX140-9851" fmla="*/ 42892 w 2237013"/>
                    <a:gd name="connsiteY140-9852" fmla="*/ 1661833 h 2496170"/>
                    <a:gd name="connsiteX141-9853" fmla="*/ 80816 w 2237013"/>
                    <a:gd name="connsiteY141-9854" fmla="*/ 1640764 h 2496170"/>
                    <a:gd name="connsiteX142-9855" fmla="*/ 122955 w 2237013"/>
                    <a:gd name="connsiteY142-9856" fmla="*/ 1619695 h 2496170"/>
                    <a:gd name="connsiteX143-9857" fmla="*/ 139810 w 2237013"/>
                    <a:gd name="connsiteY143-9858" fmla="*/ 1573343 h 2496170"/>
                    <a:gd name="connsiteX144-9859" fmla="*/ 160879 w 2237013"/>
                    <a:gd name="connsiteY144-9860" fmla="*/ 1581770 h 2496170"/>
                    <a:gd name="connsiteX145-9861" fmla="*/ 181948 w 2237013"/>
                    <a:gd name="connsiteY145-9862" fmla="*/ 1569129 h 2496170"/>
                    <a:gd name="connsiteX146-9863" fmla="*/ 215659 w 2237013"/>
                    <a:gd name="connsiteY146-9864" fmla="*/ 1535418 h 2496170"/>
                    <a:gd name="connsiteX147-9865" fmla="*/ 232514 w 2237013"/>
                    <a:gd name="connsiteY147-9866" fmla="*/ 1543846 h 2496170"/>
                    <a:gd name="connsiteX148-9867" fmla="*/ 215659 w 2237013"/>
                    <a:gd name="connsiteY148-9868" fmla="*/ 1501708 h 2496170"/>
                    <a:gd name="connsiteX149-9869" fmla="*/ 245156 w 2237013"/>
                    <a:gd name="connsiteY149-9870" fmla="*/ 1476425 h 2496170"/>
                    <a:gd name="connsiteX150-9871" fmla="*/ 257797 w 2237013"/>
                    <a:gd name="connsiteY150-9872" fmla="*/ 1404790 h 2496170"/>
                    <a:gd name="connsiteX151-9873" fmla="*/ 262011 w 2237013"/>
                    <a:gd name="connsiteY151-9874" fmla="*/ 1324727 h 2496170"/>
                    <a:gd name="connsiteX152-9875" fmla="*/ 266225 w 2237013"/>
                    <a:gd name="connsiteY152-9876" fmla="*/ 1240450 h 2496170"/>
                    <a:gd name="connsiteX153-9877" fmla="*/ 253583 w 2237013"/>
                    <a:gd name="connsiteY153-9878" fmla="*/ 1223595 h 2496170"/>
                    <a:gd name="connsiteX154-9879" fmla="*/ 203017 w 2237013"/>
                    <a:gd name="connsiteY154-9880" fmla="*/ 1227809 h 2496170"/>
                    <a:gd name="connsiteX155-9881" fmla="*/ 194590 w 2237013"/>
                    <a:gd name="connsiteY155-9882" fmla="*/ 1164602 h 2496170"/>
                    <a:gd name="connsiteX156-9883" fmla="*/ 169307 w 2237013"/>
                    <a:gd name="connsiteY156-9884" fmla="*/ 1109822 h 2496170"/>
                    <a:gd name="connsiteX0-9885" fmla="*/ 169307 w 2237013"/>
                    <a:gd name="connsiteY0-9886" fmla="*/ 1109822 h 2496170"/>
                    <a:gd name="connsiteX1-9887" fmla="*/ 207231 w 2237013"/>
                    <a:gd name="connsiteY1-9888" fmla="*/ 1071897 h 2496170"/>
                    <a:gd name="connsiteX2-9889" fmla="*/ 240942 w 2237013"/>
                    <a:gd name="connsiteY2-9890" fmla="*/ 1101394 h 2496170"/>
                    <a:gd name="connsiteX3-9891" fmla="*/ 278866 w 2237013"/>
                    <a:gd name="connsiteY3-9892" fmla="*/ 1105608 h 2496170"/>
                    <a:gd name="connsiteX4-9893" fmla="*/ 295721 w 2237013"/>
                    <a:gd name="connsiteY4-9894" fmla="*/ 1000262 h 2496170"/>
                    <a:gd name="connsiteX5-9895" fmla="*/ 304149 w 2237013"/>
                    <a:gd name="connsiteY5-9896" fmla="*/ 958124 h 2496170"/>
                    <a:gd name="connsiteX6-9897" fmla="*/ 337860 w 2237013"/>
                    <a:gd name="connsiteY6-9898" fmla="*/ 983407 h 2496170"/>
                    <a:gd name="connsiteX7-9899" fmla="*/ 358929 w 2237013"/>
                    <a:gd name="connsiteY7-9900" fmla="*/ 911772 h 2496170"/>
                    <a:gd name="connsiteX8-9901" fmla="*/ 392639 w 2237013"/>
                    <a:gd name="connsiteY8-9902" fmla="*/ 760074 h 2496170"/>
                    <a:gd name="connsiteX9-9903" fmla="*/ 354715 w 2237013"/>
                    <a:gd name="connsiteY9-9904" fmla="*/ 562025 h 2496170"/>
                    <a:gd name="connsiteX10-9905" fmla="*/ 358929 w 2237013"/>
                    <a:gd name="connsiteY10-9906" fmla="*/ 494603 h 2496170"/>
                    <a:gd name="connsiteX11-9907" fmla="*/ 295721 w 2237013"/>
                    <a:gd name="connsiteY11-9908" fmla="*/ 376616 h 2496170"/>
                    <a:gd name="connsiteX12-9909" fmla="*/ 240942 w 2237013"/>
                    <a:gd name="connsiteY12-9910" fmla="*/ 292340 h 2496170"/>
                    <a:gd name="connsiteX13-9911" fmla="*/ 173520 w 2237013"/>
                    <a:gd name="connsiteY13-9912" fmla="*/ 212277 h 2496170"/>
                    <a:gd name="connsiteX14-9913" fmla="*/ 224086 w 2237013"/>
                    <a:gd name="connsiteY14-9914" fmla="*/ 128001 h 2496170"/>
                    <a:gd name="connsiteX15-9915" fmla="*/ 240942 w 2237013"/>
                    <a:gd name="connsiteY15-9916" fmla="*/ 69007 h 2496170"/>
                    <a:gd name="connsiteX16-9917" fmla="*/ 219873 w 2237013"/>
                    <a:gd name="connsiteY16-9918" fmla="*/ 10014 h 2496170"/>
                    <a:gd name="connsiteX17-9919" fmla="*/ 337860 w 2237013"/>
                    <a:gd name="connsiteY17-9920" fmla="*/ 5800 h 2496170"/>
                    <a:gd name="connsiteX18-9921" fmla="*/ 405281 w 2237013"/>
                    <a:gd name="connsiteY18-9922" fmla="*/ 69007 h 2496170"/>
                    <a:gd name="connsiteX19-9923" fmla="*/ 455847 w 2237013"/>
                    <a:gd name="connsiteY19-9924" fmla="*/ 174353 h 2496170"/>
                    <a:gd name="connsiteX20-9925" fmla="*/ 590689 w 2237013"/>
                    <a:gd name="connsiteY20-9926" fmla="*/ 237560 h 2496170"/>
                    <a:gd name="connsiteX21-9927" fmla="*/ 674966 w 2237013"/>
                    <a:gd name="connsiteY21-9928" fmla="*/ 271271 h 2496170"/>
                    <a:gd name="connsiteX22-9929" fmla="*/ 691821 w 2237013"/>
                    <a:gd name="connsiteY22-9930" fmla="*/ 300767 h 2496170"/>
                    <a:gd name="connsiteX23-9931" fmla="*/ 746601 w 2237013"/>
                    <a:gd name="connsiteY23-9932" fmla="*/ 283912 h 2496170"/>
                    <a:gd name="connsiteX24-9933" fmla="*/ 763456 w 2237013"/>
                    <a:gd name="connsiteY24-9934" fmla="*/ 237560 h 2496170"/>
                    <a:gd name="connsiteX25-9935" fmla="*/ 771884 w 2237013"/>
                    <a:gd name="connsiteY25-9936" fmla="*/ 212277 h 2496170"/>
                    <a:gd name="connsiteX26-9937" fmla="*/ 856160 w 2237013"/>
                    <a:gd name="connsiteY26-9938" fmla="*/ 191208 h 2496170"/>
                    <a:gd name="connsiteX27-9939" fmla="*/ 885657 w 2237013"/>
                    <a:gd name="connsiteY27-9940" fmla="*/ 140642 h 2496170"/>
                    <a:gd name="connsiteX28-9941" fmla="*/ 898298 w 2237013"/>
                    <a:gd name="connsiteY28-9942" fmla="*/ 182780 h 2496170"/>
                    <a:gd name="connsiteX29-9943" fmla="*/ 919368 w 2237013"/>
                    <a:gd name="connsiteY29-9944" fmla="*/ 203849 h 2496170"/>
                    <a:gd name="connsiteX30-9945" fmla="*/ 982575 w 2237013"/>
                    <a:gd name="connsiteY30-9946" fmla="*/ 161711 h 2496170"/>
                    <a:gd name="connsiteX31-9947" fmla="*/ 991003 w 2237013"/>
                    <a:gd name="connsiteY31-9948" fmla="*/ 115359 h 2496170"/>
                    <a:gd name="connsiteX32-9949" fmla="*/ 1003644 w 2237013"/>
                    <a:gd name="connsiteY32-9950" fmla="*/ 69007 h 2496170"/>
                    <a:gd name="connsiteX33-9951" fmla="*/ 1028927 w 2237013"/>
                    <a:gd name="connsiteY33-9952" fmla="*/ 39510 h 2496170"/>
                    <a:gd name="connsiteX34-9953" fmla="*/ 1083707 w 2237013"/>
                    <a:gd name="connsiteY34-9954" fmla="*/ 22655 h 2496170"/>
                    <a:gd name="connsiteX35-9955" fmla="*/ 1092134 w 2237013"/>
                    <a:gd name="connsiteY35-9956" fmla="*/ 22655 h 2496170"/>
                    <a:gd name="connsiteX36-9957" fmla="*/ 1134273 w 2237013"/>
                    <a:gd name="connsiteY36-9958" fmla="*/ 94290 h 2496170"/>
                    <a:gd name="connsiteX37-9959" fmla="*/ 1226977 w 2237013"/>
                    <a:gd name="connsiteY37-9960" fmla="*/ 128001 h 2496170"/>
                    <a:gd name="connsiteX38-9961" fmla="*/ 1294398 w 2237013"/>
                    <a:gd name="connsiteY38-9962" fmla="*/ 161711 h 2496170"/>
                    <a:gd name="connsiteX39-9963" fmla="*/ 1290184 w 2237013"/>
                    <a:gd name="connsiteY39-9964" fmla="*/ 262843 h 2496170"/>
                    <a:gd name="connsiteX40-9965" fmla="*/ 1311253 w 2237013"/>
                    <a:gd name="connsiteY40-9966" fmla="*/ 317623 h 2496170"/>
                    <a:gd name="connsiteX41-9967" fmla="*/ 1441882 w 2237013"/>
                    <a:gd name="connsiteY41-9968" fmla="*/ 355547 h 2496170"/>
                    <a:gd name="connsiteX42-9969" fmla="*/ 1505089 w 2237013"/>
                    <a:gd name="connsiteY42-9970" fmla="*/ 304981 h 2496170"/>
                    <a:gd name="connsiteX43-9971" fmla="*/ 1593579 w 2237013"/>
                    <a:gd name="connsiteY43-9972" fmla="*/ 347120 h 2496170"/>
                    <a:gd name="connsiteX44-9973" fmla="*/ 1698925 w 2237013"/>
                    <a:gd name="connsiteY44-9974" fmla="*/ 363975 h 2496170"/>
                    <a:gd name="connsiteX45-9975" fmla="*/ 1757919 w 2237013"/>
                    <a:gd name="connsiteY45-9976" fmla="*/ 385044 h 2496170"/>
                    <a:gd name="connsiteX46-9977" fmla="*/ 1816912 w 2237013"/>
                    <a:gd name="connsiteY46-9978" fmla="*/ 427182 h 2496170"/>
                    <a:gd name="connsiteX47-9979" fmla="*/ 1896975 w 2237013"/>
                    <a:gd name="connsiteY47-9980" fmla="*/ 465107 h 2496170"/>
                    <a:gd name="connsiteX48-9981" fmla="*/ 1951755 w 2237013"/>
                    <a:gd name="connsiteY48-9982" fmla="*/ 444038 h 2496170"/>
                    <a:gd name="connsiteX49-9983" fmla="*/ 2095025 w 2237013"/>
                    <a:gd name="connsiteY49-9984" fmla="*/ 553597 h 2496170"/>
                    <a:gd name="connsiteX50-9985" fmla="*/ 2158232 w 2237013"/>
                    <a:gd name="connsiteY50-9986" fmla="*/ 591521 h 2496170"/>
                    <a:gd name="connsiteX51-9987" fmla="*/ 2234081 w 2237013"/>
                    <a:gd name="connsiteY51-9988" fmla="*/ 612591 h 2496170"/>
                    <a:gd name="connsiteX52-9989" fmla="*/ 2221439 w 2237013"/>
                    <a:gd name="connsiteY52-9990" fmla="*/ 688439 h 2496170"/>
                    <a:gd name="connsiteX53-9991" fmla="*/ 2221439 w 2237013"/>
                    <a:gd name="connsiteY53-9992" fmla="*/ 709508 h 2496170"/>
                    <a:gd name="connsiteX54-9993" fmla="*/ 2166660 w 2237013"/>
                    <a:gd name="connsiteY54-9994" fmla="*/ 717936 h 2496170"/>
                    <a:gd name="connsiteX55-9995" fmla="*/ 2099238 w 2237013"/>
                    <a:gd name="connsiteY55-9996" fmla="*/ 760074 h 2496170"/>
                    <a:gd name="connsiteX56-9997" fmla="*/ 2010748 w 2237013"/>
                    <a:gd name="connsiteY56-9998" fmla="*/ 764288 h 2496170"/>
                    <a:gd name="connsiteX57-9999" fmla="*/ 1939113 w 2237013"/>
                    <a:gd name="connsiteY57-10000" fmla="*/ 785357 h 2496170"/>
                    <a:gd name="connsiteX58-10001" fmla="*/ 1955968 w 2237013"/>
                    <a:gd name="connsiteY58-10002" fmla="*/ 873848 h 2496170"/>
                    <a:gd name="connsiteX59-10003" fmla="*/ 1977038 w 2237013"/>
                    <a:gd name="connsiteY59-10004" fmla="*/ 937055 h 2496170"/>
                    <a:gd name="connsiteX60-10005" fmla="*/ 2040245 w 2237013"/>
                    <a:gd name="connsiteY60-10006" fmla="*/ 1012904 h 2496170"/>
                    <a:gd name="connsiteX61-10007" fmla="*/ 2065528 w 2237013"/>
                    <a:gd name="connsiteY61-10008" fmla="*/ 1076111 h 2496170"/>
                    <a:gd name="connsiteX62-10009" fmla="*/ 2065528 w 2237013"/>
                    <a:gd name="connsiteY62-10010" fmla="*/ 1135105 h 2496170"/>
                    <a:gd name="connsiteX63-10011" fmla="*/ 2052886 w 2237013"/>
                    <a:gd name="connsiteY63-10012" fmla="*/ 1198312 h 2496170"/>
                    <a:gd name="connsiteX64-10013" fmla="*/ 2027603 w 2237013"/>
                    <a:gd name="connsiteY64-10014" fmla="*/ 1215167 h 2496170"/>
                    <a:gd name="connsiteX65-10015" fmla="*/ 1993893 w 2237013"/>
                    <a:gd name="connsiteY65-10016" fmla="*/ 1219381 h 2496170"/>
                    <a:gd name="connsiteX66-10017" fmla="*/ 1951755 w 2237013"/>
                    <a:gd name="connsiteY66-10018" fmla="*/ 1160388 h 2496170"/>
                    <a:gd name="connsiteX67-10019" fmla="*/ 1909616 w 2237013"/>
                    <a:gd name="connsiteY67-10020" fmla="*/ 1080325 h 2496170"/>
                    <a:gd name="connsiteX68-10021" fmla="*/ 1859050 w 2237013"/>
                    <a:gd name="connsiteY68-10022" fmla="*/ 1067684 h 2496170"/>
                    <a:gd name="connsiteX69-10023" fmla="*/ 1837981 w 2237013"/>
                    <a:gd name="connsiteY69-10024" fmla="*/ 1063470 h 2496170"/>
                    <a:gd name="connsiteX70-10025" fmla="*/ 1800057 w 2237013"/>
                    <a:gd name="connsiteY70-10026" fmla="*/ 1029759 h 2496170"/>
                    <a:gd name="connsiteX71-10027" fmla="*/ 1770560 w 2237013"/>
                    <a:gd name="connsiteY71-10028" fmla="*/ 1046614 h 2496170"/>
                    <a:gd name="connsiteX72-10029" fmla="*/ 1673560 w 2237013"/>
                    <a:gd name="connsiteY72-10030" fmla="*/ 1665290 h 2496170"/>
                    <a:gd name="connsiteX73-10031" fmla="*/ 1487570 w 2237013"/>
                    <a:gd name="connsiteY73-10032" fmla="*/ 1863317 h 2496170"/>
                    <a:gd name="connsiteX74-10033" fmla="*/ 1428888 w 2237013"/>
                    <a:gd name="connsiteY74-10034" fmla="*/ 1828894 h 2496170"/>
                    <a:gd name="connsiteX75-10035" fmla="*/ 1314287 w 2237013"/>
                    <a:gd name="connsiteY75-10036" fmla="*/ 1805640 h 2496170"/>
                    <a:gd name="connsiteX76-10037" fmla="*/ 1252707 w 2237013"/>
                    <a:gd name="connsiteY76-10038" fmla="*/ 1855740 h 2496170"/>
                    <a:gd name="connsiteX77-10039" fmla="*/ 1239618 w 2237013"/>
                    <a:gd name="connsiteY77-10040" fmla="*/ 1889379 h 2496170"/>
                    <a:gd name="connsiteX78-10041" fmla="*/ 1294398 w 2237013"/>
                    <a:gd name="connsiteY78-10042" fmla="*/ 1906235 h 2496170"/>
                    <a:gd name="connsiteX79-10043" fmla="*/ 1344964 w 2237013"/>
                    <a:gd name="connsiteY79-10044" fmla="*/ 1956801 h 2496170"/>
                    <a:gd name="connsiteX80-10045" fmla="*/ 1366033 w 2237013"/>
                    <a:gd name="connsiteY80-10046" fmla="*/ 1986297 h 2496170"/>
                    <a:gd name="connsiteX81-10047" fmla="*/ 1450309 w 2237013"/>
                    <a:gd name="connsiteY81-10048" fmla="*/ 1994725 h 2496170"/>
                    <a:gd name="connsiteX82-10049" fmla="*/ 1492448 w 2237013"/>
                    <a:gd name="connsiteY82-10050" fmla="*/ 1982084 h 2496170"/>
                    <a:gd name="connsiteX83-10051" fmla="*/ 1517731 w 2237013"/>
                    <a:gd name="connsiteY83-10052" fmla="*/ 2036863 h 2496170"/>
                    <a:gd name="connsiteX84-10053" fmla="*/ 1509303 w 2237013"/>
                    <a:gd name="connsiteY84-10054" fmla="*/ 2079002 h 2496170"/>
                    <a:gd name="connsiteX85-10055" fmla="*/ 1437668 w 2237013"/>
                    <a:gd name="connsiteY85-10056" fmla="*/ 2116926 h 2496170"/>
                    <a:gd name="connsiteX86-10057" fmla="*/ 1387102 w 2237013"/>
                    <a:gd name="connsiteY86-10058" fmla="*/ 2150637 h 2496170"/>
                    <a:gd name="connsiteX87-10059" fmla="*/ 1370247 w 2237013"/>
                    <a:gd name="connsiteY87-10060" fmla="*/ 2137995 h 2496170"/>
                    <a:gd name="connsiteX88-10061" fmla="*/ 1307039 w 2237013"/>
                    <a:gd name="connsiteY88-10062" fmla="*/ 2146423 h 2496170"/>
                    <a:gd name="connsiteX89-10063" fmla="*/ 1281756 w 2237013"/>
                    <a:gd name="connsiteY89-10064" fmla="*/ 2175920 h 2496170"/>
                    <a:gd name="connsiteX90-10065" fmla="*/ 1248046 w 2237013"/>
                    <a:gd name="connsiteY90-10066" fmla="*/ 2222272 h 2496170"/>
                    <a:gd name="connsiteX91-10067" fmla="*/ 1193266 w 2237013"/>
                    <a:gd name="connsiteY91-10068" fmla="*/ 2234913 h 2496170"/>
                    <a:gd name="connsiteX92-10069" fmla="*/ 1151128 w 2237013"/>
                    <a:gd name="connsiteY92-10070" fmla="*/ 2218058 h 2496170"/>
                    <a:gd name="connsiteX93-10071" fmla="*/ 1125845 w 2237013"/>
                    <a:gd name="connsiteY93-10072" fmla="*/ 2247555 h 2496170"/>
                    <a:gd name="connsiteX94-10073" fmla="*/ 1117417 w 2237013"/>
                    <a:gd name="connsiteY94-10074" fmla="*/ 2277051 h 2496170"/>
                    <a:gd name="connsiteX95-10075" fmla="*/ 1049996 w 2237013"/>
                    <a:gd name="connsiteY95-10076" fmla="*/ 2213844 h 2496170"/>
                    <a:gd name="connsiteX96-10077" fmla="*/ 1028927 w 2237013"/>
                    <a:gd name="connsiteY96-10078" fmla="*/ 2255982 h 2496170"/>
                    <a:gd name="connsiteX97-10079" fmla="*/ 995216 w 2237013"/>
                    <a:gd name="connsiteY97-10080" fmla="*/ 2222272 h 2496170"/>
                    <a:gd name="connsiteX98-10081" fmla="*/ 932009 w 2237013"/>
                    <a:gd name="connsiteY98-10082" fmla="*/ 2272838 h 2496170"/>
                    <a:gd name="connsiteX99-10083" fmla="*/ 889871 w 2237013"/>
                    <a:gd name="connsiteY99-10084" fmla="*/ 2239127 h 2496170"/>
                    <a:gd name="connsiteX100-10085" fmla="*/ 843519 w 2237013"/>
                    <a:gd name="connsiteY100-10086" fmla="*/ 2222272 h 2496170"/>
                    <a:gd name="connsiteX101-10087" fmla="*/ 784525 w 2237013"/>
                    <a:gd name="connsiteY101-10088" fmla="*/ 2268624 h 2496170"/>
                    <a:gd name="connsiteX102-10089" fmla="*/ 717104 w 2237013"/>
                    <a:gd name="connsiteY102-10090" fmla="*/ 2255982 h 2496170"/>
                    <a:gd name="connsiteX103-10091" fmla="*/ 704462 w 2237013"/>
                    <a:gd name="connsiteY103-10092" fmla="*/ 2243341 h 2496170"/>
                    <a:gd name="connsiteX104-10093" fmla="*/ 679179 w 2237013"/>
                    <a:gd name="connsiteY104-10094" fmla="*/ 2302334 h 2496170"/>
                    <a:gd name="connsiteX105-10095" fmla="*/ 700249 w 2237013"/>
                    <a:gd name="connsiteY105-10096" fmla="*/ 2361328 h 2496170"/>
                    <a:gd name="connsiteX106-10097" fmla="*/ 717104 w 2237013"/>
                    <a:gd name="connsiteY106-10098" fmla="*/ 2403466 h 2496170"/>
                    <a:gd name="connsiteX107-10099" fmla="*/ 700249 w 2237013"/>
                    <a:gd name="connsiteY107-10100" fmla="*/ 2432963 h 2496170"/>
                    <a:gd name="connsiteX108-10101" fmla="*/ 712890 w 2237013"/>
                    <a:gd name="connsiteY108-10102" fmla="*/ 2470887 h 2496170"/>
                    <a:gd name="connsiteX109-10103" fmla="*/ 687607 w 2237013"/>
                    <a:gd name="connsiteY109-10104" fmla="*/ 2496170 h 2496170"/>
                    <a:gd name="connsiteX110-10105" fmla="*/ 649683 w 2237013"/>
                    <a:gd name="connsiteY110-10106" fmla="*/ 2470887 h 2496170"/>
                    <a:gd name="connsiteX111-10107" fmla="*/ 586475 w 2237013"/>
                    <a:gd name="connsiteY111-10108" fmla="*/ 2466673 h 2496170"/>
                    <a:gd name="connsiteX112-10109" fmla="*/ 582262 w 2237013"/>
                    <a:gd name="connsiteY112-10110" fmla="*/ 2386611 h 2496170"/>
                    <a:gd name="connsiteX113-10111" fmla="*/ 535909 w 2237013"/>
                    <a:gd name="connsiteY113-10112" fmla="*/ 2390825 h 2496170"/>
                    <a:gd name="connsiteX114-10113" fmla="*/ 468488 w 2237013"/>
                    <a:gd name="connsiteY114-10114" fmla="*/ 2411894 h 2496170"/>
                    <a:gd name="connsiteX115-10115" fmla="*/ 409495 w 2237013"/>
                    <a:gd name="connsiteY115-10116" fmla="*/ 2411894 h 2496170"/>
                    <a:gd name="connsiteX116-10117" fmla="*/ 375784 w 2237013"/>
                    <a:gd name="connsiteY116-10118" fmla="*/ 2378183 h 2496170"/>
                    <a:gd name="connsiteX117-10119" fmla="*/ 367356 w 2237013"/>
                    <a:gd name="connsiteY117-10120" fmla="*/ 2327617 h 2496170"/>
                    <a:gd name="connsiteX118-10121" fmla="*/ 367356 w 2237013"/>
                    <a:gd name="connsiteY118-10122" fmla="*/ 2298120 h 2496170"/>
                    <a:gd name="connsiteX119-10123" fmla="*/ 329432 w 2237013"/>
                    <a:gd name="connsiteY119-10124" fmla="*/ 2281265 h 2496170"/>
                    <a:gd name="connsiteX120-10125" fmla="*/ 270438 w 2237013"/>
                    <a:gd name="connsiteY120-10126" fmla="*/ 2277051 h 2496170"/>
                    <a:gd name="connsiteX121-10127" fmla="*/ 245156 w 2237013"/>
                    <a:gd name="connsiteY121-10128" fmla="*/ 2264410 h 2496170"/>
                    <a:gd name="connsiteX122-10129" fmla="*/ 228300 w 2237013"/>
                    <a:gd name="connsiteY122-10130" fmla="*/ 2251768 h 2496170"/>
                    <a:gd name="connsiteX123-10131" fmla="*/ 278866 w 2237013"/>
                    <a:gd name="connsiteY123-10132" fmla="*/ 2180133 h 2496170"/>
                    <a:gd name="connsiteX124-10133" fmla="*/ 274652 w 2237013"/>
                    <a:gd name="connsiteY124-10134" fmla="*/ 2142209 h 2496170"/>
                    <a:gd name="connsiteX125-10135" fmla="*/ 308363 w 2237013"/>
                    <a:gd name="connsiteY125-10136" fmla="*/ 2104285 h 2496170"/>
                    <a:gd name="connsiteX126-10137" fmla="*/ 262011 w 2237013"/>
                    <a:gd name="connsiteY126-10138" fmla="*/ 2091643 h 2496170"/>
                    <a:gd name="connsiteX127-10139" fmla="*/ 224086 w 2237013"/>
                    <a:gd name="connsiteY127-10140" fmla="*/ 2070574 h 2496170"/>
                    <a:gd name="connsiteX128-10141" fmla="*/ 203017 w 2237013"/>
                    <a:gd name="connsiteY128-10142" fmla="*/ 1986297 h 2496170"/>
                    <a:gd name="connsiteX129-10143" fmla="*/ 190376 w 2237013"/>
                    <a:gd name="connsiteY129-10144" fmla="*/ 1944159 h 2496170"/>
                    <a:gd name="connsiteX130-10145" fmla="*/ 190376 w 2237013"/>
                    <a:gd name="connsiteY130-10146" fmla="*/ 1893593 h 2496170"/>
                    <a:gd name="connsiteX131-10147" fmla="*/ 114527 w 2237013"/>
                    <a:gd name="connsiteY131-10148" fmla="*/ 1889379 h 2496170"/>
                    <a:gd name="connsiteX132-10149" fmla="*/ 38678 w 2237013"/>
                    <a:gd name="connsiteY132-10150" fmla="*/ 1897807 h 2496170"/>
                    <a:gd name="connsiteX133-10151" fmla="*/ 754 w 2237013"/>
                    <a:gd name="connsiteY133-10152" fmla="*/ 1902021 h 2496170"/>
                    <a:gd name="connsiteX134-10153" fmla="*/ 13395 w 2237013"/>
                    <a:gd name="connsiteY134-10154" fmla="*/ 1847241 h 2496170"/>
                    <a:gd name="connsiteX135-10155" fmla="*/ 13395 w 2237013"/>
                    <a:gd name="connsiteY135-10156" fmla="*/ 1809317 h 2496170"/>
                    <a:gd name="connsiteX136-10157" fmla="*/ 754 w 2237013"/>
                    <a:gd name="connsiteY136-10158" fmla="*/ 1779820 h 2496170"/>
                    <a:gd name="connsiteX137-10159" fmla="*/ 21823 w 2237013"/>
                    <a:gd name="connsiteY137-10160" fmla="*/ 1733468 h 2496170"/>
                    <a:gd name="connsiteX138-10161" fmla="*/ 30250 w 2237013"/>
                    <a:gd name="connsiteY138-10162" fmla="*/ 1716613 h 2496170"/>
                    <a:gd name="connsiteX139-10163" fmla="*/ 42892 w 2237013"/>
                    <a:gd name="connsiteY139-10164" fmla="*/ 1661833 h 2496170"/>
                    <a:gd name="connsiteX140-10165" fmla="*/ 80816 w 2237013"/>
                    <a:gd name="connsiteY140-10166" fmla="*/ 1640764 h 2496170"/>
                    <a:gd name="connsiteX141-10167" fmla="*/ 122955 w 2237013"/>
                    <a:gd name="connsiteY141-10168" fmla="*/ 1619695 h 2496170"/>
                    <a:gd name="connsiteX142-10169" fmla="*/ 139810 w 2237013"/>
                    <a:gd name="connsiteY142-10170" fmla="*/ 1573343 h 2496170"/>
                    <a:gd name="connsiteX143-10171" fmla="*/ 160879 w 2237013"/>
                    <a:gd name="connsiteY143-10172" fmla="*/ 1581770 h 2496170"/>
                    <a:gd name="connsiteX144-10173" fmla="*/ 181948 w 2237013"/>
                    <a:gd name="connsiteY144-10174" fmla="*/ 1569129 h 2496170"/>
                    <a:gd name="connsiteX145-10175" fmla="*/ 215659 w 2237013"/>
                    <a:gd name="connsiteY145-10176" fmla="*/ 1535418 h 2496170"/>
                    <a:gd name="connsiteX146-10177" fmla="*/ 232514 w 2237013"/>
                    <a:gd name="connsiteY146-10178" fmla="*/ 1543846 h 2496170"/>
                    <a:gd name="connsiteX147-10179" fmla="*/ 215659 w 2237013"/>
                    <a:gd name="connsiteY147-10180" fmla="*/ 1501708 h 2496170"/>
                    <a:gd name="connsiteX148-10181" fmla="*/ 245156 w 2237013"/>
                    <a:gd name="connsiteY148-10182" fmla="*/ 1476425 h 2496170"/>
                    <a:gd name="connsiteX149-10183" fmla="*/ 257797 w 2237013"/>
                    <a:gd name="connsiteY149-10184" fmla="*/ 1404790 h 2496170"/>
                    <a:gd name="connsiteX150-10185" fmla="*/ 262011 w 2237013"/>
                    <a:gd name="connsiteY150-10186" fmla="*/ 1324727 h 2496170"/>
                    <a:gd name="connsiteX151-10187" fmla="*/ 266225 w 2237013"/>
                    <a:gd name="connsiteY151-10188" fmla="*/ 1240450 h 2496170"/>
                    <a:gd name="connsiteX152-10189" fmla="*/ 253583 w 2237013"/>
                    <a:gd name="connsiteY152-10190" fmla="*/ 1223595 h 2496170"/>
                    <a:gd name="connsiteX153-10191" fmla="*/ 203017 w 2237013"/>
                    <a:gd name="connsiteY153-10192" fmla="*/ 1227809 h 2496170"/>
                    <a:gd name="connsiteX154-10193" fmla="*/ 194590 w 2237013"/>
                    <a:gd name="connsiteY154-10194" fmla="*/ 1164602 h 2496170"/>
                    <a:gd name="connsiteX155-10195" fmla="*/ 169307 w 2237013"/>
                    <a:gd name="connsiteY155-10196" fmla="*/ 1109822 h 2496170"/>
                    <a:gd name="connsiteX0-10197" fmla="*/ 169307 w 2237013"/>
                    <a:gd name="connsiteY0-10198" fmla="*/ 1109822 h 2496170"/>
                    <a:gd name="connsiteX1-10199" fmla="*/ 207231 w 2237013"/>
                    <a:gd name="connsiteY1-10200" fmla="*/ 1071897 h 2496170"/>
                    <a:gd name="connsiteX2-10201" fmla="*/ 240942 w 2237013"/>
                    <a:gd name="connsiteY2-10202" fmla="*/ 1101394 h 2496170"/>
                    <a:gd name="connsiteX3-10203" fmla="*/ 278866 w 2237013"/>
                    <a:gd name="connsiteY3-10204" fmla="*/ 1105608 h 2496170"/>
                    <a:gd name="connsiteX4-10205" fmla="*/ 295721 w 2237013"/>
                    <a:gd name="connsiteY4-10206" fmla="*/ 1000262 h 2496170"/>
                    <a:gd name="connsiteX5-10207" fmla="*/ 304149 w 2237013"/>
                    <a:gd name="connsiteY5-10208" fmla="*/ 958124 h 2496170"/>
                    <a:gd name="connsiteX6-10209" fmla="*/ 337860 w 2237013"/>
                    <a:gd name="connsiteY6-10210" fmla="*/ 983407 h 2496170"/>
                    <a:gd name="connsiteX7-10211" fmla="*/ 358929 w 2237013"/>
                    <a:gd name="connsiteY7-10212" fmla="*/ 911772 h 2496170"/>
                    <a:gd name="connsiteX8-10213" fmla="*/ 392639 w 2237013"/>
                    <a:gd name="connsiteY8-10214" fmla="*/ 760074 h 2496170"/>
                    <a:gd name="connsiteX9-10215" fmla="*/ 354715 w 2237013"/>
                    <a:gd name="connsiteY9-10216" fmla="*/ 562025 h 2496170"/>
                    <a:gd name="connsiteX10-10217" fmla="*/ 358929 w 2237013"/>
                    <a:gd name="connsiteY10-10218" fmla="*/ 494603 h 2496170"/>
                    <a:gd name="connsiteX11-10219" fmla="*/ 295721 w 2237013"/>
                    <a:gd name="connsiteY11-10220" fmla="*/ 376616 h 2496170"/>
                    <a:gd name="connsiteX12-10221" fmla="*/ 240942 w 2237013"/>
                    <a:gd name="connsiteY12-10222" fmla="*/ 292340 h 2496170"/>
                    <a:gd name="connsiteX13-10223" fmla="*/ 173520 w 2237013"/>
                    <a:gd name="connsiteY13-10224" fmla="*/ 212277 h 2496170"/>
                    <a:gd name="connsiteX14-10225" fmla="*/ 224086 w 2237013"/>
                    <a:gd name="connsiteY14-10226" fmla="*/ 128001 h 2496170"/>
                    <a:gd name="connsiteX15-10227" fmla="*/ 240942 w 2237013"/>
                    <a:gd name="connsiteY15-10228" fmla="*/ 69007 h 2496170"/>
                    <a:gd name="connsiteX16-10229" fmla="*/ 219873 w 2237013"/>
                    <a:gd name="connsiteY16-10230" fmla="*/ 10014 h 2496170"/>
                    <a:gd name="connsiteX17-10231" fmla="*/ 337860 w 2237013"/>
                    <a:gd name="connsiteY17-10232" fmla="*/ 5800 h 2496170"/>
                    <a:gd name="connsiteX18-10233" fmla="*/ 405281 w 2237013"/>
                    <a:gd name="connsiteY18-10234" fmla="*/ 69007 h 2496170"/>
                    <a:gd name="connsiteX19-10235" fmla="*/ 455847 w 2237013"/>
                    <a:gd name="connsiteY19-10236" fmla="*/ 174353 h 2496170"/>
                    <a:gd name="connsiteX20-10237" fmla="*/ 590689 w 2237013"/>
                    <a:gd name="connsiteY20-10238" fmla="*/ 237560 h 2496170"/>
                    <a:gd name="connsiteX21-10239" fmla="*/ 674966 w 2237013"/>
                    <a:gd name="connsiteY21-10240" fmla="*/ 271271 h 2496170"/>
                    <a:gd name="connsiteX22-10241" fmla="*/ 691821 w 2237013"/>
                    <a:gd name="connsiteY22-10242" fmla="*/ 300767 h 2496170"/>
                    <a:gd name="connsiteX23-10243" fmla="*/ 746601 w 2237013"/>
                    <a:gd name="connsiteY23-10244" fmla="*/ 283912 h 2496170"/>
                    <a:gd name="connsiteX24-10245" fmla="*/ 763456 w 2237013"/>
                    <a:gd name="connsiteY24-10246" fmla="*/ 237560 h 2496170"/>
                    <a:gd name="connsiteX25-10247" fmla="*/ 771884 w 2237013"/>
                    <a:gd name="connsiteY25-10248" fmla="*/ 212277 h 2496170"/>
                    <a:gd name="connsiteX26-10249" fmla="*/ 856160 w 2237013"/>
                    <a:gd name="connsiteY26-10250" fmla="*/ 191208 h 2496170"/>
                    <a:gd name="connsiteX27-10251" fmla="*/ 885657 w 2237013"/>
                    <a:gd name="connsiteY27-10252" fmla="*/ 140642 h 2496170"/>
                    <a:gd name="connsiteX28-10253" fmla="*/ 898298 w 2237013"/>
                    <a:gd name="connsiteY28-10254" fmla="*/ 182780 h 2496170"/>
                    <a:gd name="connsiteX29-10255" fmla="*/ 919368 w 2237013"/>
                    <a:gd name="connsiteY29-10256" fmla="*/ 203849 h 2496170"/>
                    <a:gd name="connsiteX30-10257" fmla="*/ 982575 w 2237013"/>
                    <a:gd name="connsiteY30-10258" fmla="*/ 161711 h 2496170"/>
                    <a:gd name="connsiteX31-10259" fmla="*/ 991003 w 2237013"/>
                    <a:gd name="connsiteY31-10260" fmla="*/ 115359 h 2496170"/>
                    <a:gd name="connsiteX32-10261" fmla="*/ 1003644 w 2237013"/>
                    <a:gd name="connsiteY32-10262" fmla="*/ 69007 h 2496170"/>
                    <a:gd name="connsiteX33-10263" fmla="*/ 1028927 w 2237013"/>
                    <a:gd name="connsiteY33-10264" fmla="*/ 39510 h 2496170"/>
                    <a:gd name="connsiteX34-10265" fmla="*/ 1083707 w 2237013"/>
                    <a:gd name="connsiteY34-10266" fmla="*/ 22655 h 2496170"/>
                    <a:gd name="connsiteX35-10267" fmla="*/ 1092134 w 2237013"/>
                    <a:gd name="connsiteY35-10268" fmla="*/ 22655 h 2496170"/>
                    <a:gd name="connsiteX36-10269" fmla="*/ 1134273 w 2237013"/>
                    <a:gd name="connsiteY36-10270" fmla="*/ 94290 h 2496170"/>
                    <a:gd name="connsiteX37-10271" fmla="*/ 1226977 w 2237013"/>
                    <a:gd name="connsiteY37-10272" fmla="*/ 128001 h 2496170"/>
                    <a:gd name="connsiteX38-10273" fmla="*/ 1294398 w 2237013"/>
                    <a:gd name="connsiteY38-10274" fmla="*/ 161711 h 2496170"/>
                    <a:gd name="connsiteX39-10275" fmla="*/ 1290184 w 2237013"/>
                    <a:gd name="connsiteY39-10276" fmla="*/ 262843 h 2496170"/>
                    <a:gd name="connsiteX40-10277" fmla="*/ 1311253 w 2237013"/>
                    <a:gd name="connsiteY40-10278" fmla="*/ 317623 h 2496170"/>
                    <a:gd name="connsiteX41-10279" fmla="*/ 1441882 w 2237013"/>
                    <a:gd name="connsiteY41-10280" fmla="*/ 355547 h 2496170"/>
                    <a:gd name="connsiteX42-10281" fmla="*/ 1505089 w 2237013"/>
                    <a:gd name="connsiteY42-10282" fmla="*/ 304981 h 2496170"/>
                    <a:gd name="connsiteX43-10283" fmla="*/ 1593579 w 2237013"/>
                    <a:gd name="connsiteY43-10284" fmla="*/ 347120 h 2496170"/>
                    <a:gd name="connsiteX44-10285" fmla="*/ 1698925 w 2237013"/>
                    <a:gd name="connsiteY44-10286" fmla="*/ 363975 h 2496170"/>
                    <a:gd name="connsiteX45-10287" fmla="*/ 1757919 w 2237013"/>
                    <a:gd name="connsiteY45-10288" fmla="*/ 385044 h 2496170"/>
                    <a:gd name="connsiteX46-10289" fmla="*/ 1816912 w 2237013"/>
                    <a:gd name="connsiteY46-10290" fmla="*/ 427182 h 2496170"/>
                    <a:gd name="connsiteX47-10291" fmla="*/ 1896975 w 2237013"/>
                    <a:gd name="connsiteY47-10292" fmla="*/ 465107 h 2496170"/>
                    <a:gd name="connsiteX48-10293" fmla="*/ 1951755 w 2237013"/>
                    <a:gd name="connsiteY48-10294" fmla="*/ 444038 h 2496170"/>
                    <a:gd name="connsiteX49-10295" fmla="*/ 2095025 w 2237013"/>
                    <a:gd name="connsiteY49-10296" fmla="*/ 553597 h 2496170"/>
                    <a:gd name="connsiteX50-10297" fmla="*/ 2158232 w 2237013"/>
                    <a:gd name="connsiteY50-10298" fmla="*/ 591521 h 2496170"/>
                    <a:gd name="connsiteX51-10299" fmla="*/ 2234081 w 2237013"/>
                    <a:gd name="connsiteY51-10300" fmla="*/ 612591 h 2496170"/>
                    <a:gd name="connsiteX52-10301" fmla="*/ 2221439 w 2237013"/>
                    <a:gd name="connsiteY52-10302" fmla="*/ 688439 h 2496170"/>
                    <a:gd name="connsiteX53-10303" fmla="*/ 2221439 w 2237013"/>
                    <a:gd name="connsiteY53-10304" fmla="*/ 709508 h 2496170"/>
                    <a:gd name="connsiteX54-10305" fmla="*/ 2166660 w 2237013"/>
                    <a:gd name="connsiteY54-10306" fmla="*/ 717936 h 2496170"/>
                    <a:gd name="connsiteX55-10307" fmla="*/ 2099238 w 2237013"/>
                    <a:gd name="connsiteY55-10308" fmla="*/ 760074 h 2496170"/>
                    <a:gd name="connsiteX56-10309" fmla="*/ 2010748 w 2237013"/>
                    <a:gd name="connsiteY56-10310" fmla="*/ 764288 h 2496170"/>
                    <a:gd name="connsiteX57-10311" fmla="*/ 1939113 w 2237013"/>
                    <a:gd name="connsiteY57-10312" fmla="*/ 785357 h 2496170"/>
                    <a:gd name="connsiteX58-10313" fmla="*/ 1955968 w 2237013"/>
                    <a:gd name="connsiteY58-10314" fmla="*/ 873848 h 2496170"/>
                    <a:gd name="connsiteX59-10315" fmla="*/ 1977038 w 2237013"/>
                    <a:gd name="connsiteY59-10316" fmla="*/ 937055 h 2496170"/>
                    <a:gd name="connsiteX60-10317" fmla="*/ 2040245 w 2237013"/>
                    <a:gd name="connsiteY60-10318" fmla="*/ 1012904 h 2496170"/>
                    <a:gd name="connsiteX61-10319" fmla="*/ 2065528 w 2237013"/>
                    <a:gd name="connsiteY61-10320" fmla="*/ 1076111 h 2496170"/>
                    <a:gd name="connsiteX62-10321" fmla="*/ 2065528 w 2237013"/>
                    <a:gd name="connsiteY62-10322" fmla="*/ 1135105 h 2496170"/>
                    <a:gd name="connsiteX63-10323" fmla="*/ 2052886 w 2237013"/>
                    <a:gd name="connsiteY63-10324" fmla="*/ 1198312 h 2496170"/>
                    <a:gd name="connsiteX64-10325" fmla="*/ 2027603 w 2237013"/>
                    <a:gd name="connsiteY64-10326" fmla="*/ 1215167 h 2496170"/>
                    <a:gd name="connsiteX65-10327" fmla="*/ 1993893 w 2237013"/>
                    <a:gd name="connsiteY65-10328" fmla="*/ 1219381 h 2496170"/>
                    <a:gd name="connsiteX66-10329" fmla="*/ 1951755 w 2237013"/>
                    <a:gd name="connsiteY66-10330" fmla="*/ 1160388 h 2496170"/>
                    <a:gd name="connsiteX67-10331" fmla="*/ 1909616 w 2237013"/>
                    <a:gd name="connsiteY67-10332" fmla="*/ 1080325 h 2496170"/>
                    <a:gd name="connsiteX68-10333" fmla="*/ 1859050 w 2237013"/>
                    <a:gd name="connsiteY68-10334" fmla="*/ 1067684 h 2496170"/>
                    <a:gd name="connsiteX69-10335" fmla="*/ 1837981 w 2237013"/>
                    <a:gd name="connsiteY69-10336" fmla="*/ 1063470 h 2496170"/>
                    <a:gd name="connsiteX70-10337" fmla="*/ 1800057 w 2237013"/>
                    <a:gd name="connsiteY70-10338" fmla="*/ 1029759 h 2496170"/>
                    <a:gd name="connsiteX71-10339" fmla="*/ 1673560 w 2237013"/>
                    <a:gd name="connsiteY71-10340" fmla="*/ 1665290 h 2496170"/>
                    <a:gd name="connsiteX72-10341" fmla="*/ 1487570 w 2237013"/>
                    <a:gd name="connsiteY72-10342" fmla="*/ 1863317 h 2496170"/>
                    <a:gd name="connsiteX73-10343" fmla="*/ 1428888 w 2237013"/>
                    <a:gd name="connsiteY73-10344" fmla="*/ 1828894 h 2496170"/>
                    <a:gd name="connsiteX74-10345" fmla="*/ 1314287 w 2237013"/>
                    <a:gd name="connsiteY74-10346" fmla="*/ 1805640 h 2496170"/>
                    <a:gd name="connsiteX75-10347" fmla="*/ 1252707 w 2237013"/>
                    <a:gd name="connsiteY75-10348" fmla="*/ 1855740 h 2496170"/>
                    <a:gd name="connsiteX76-10349" fmla="*/ 1239618 w 2237013"/>
                    <a:gd name="connsiteY76-10350" fmla="*/ 1889379 h 2496170"/>
                    <a:gd name="connsiteX77-10351" fmla="*/ 1294398 w 2237013"/>
                    <a:gd name="connsiteY77-10352" fmla="*/ 1906235 h 2496170"/>
                    <a:gd name="connsiteX78-10353" fmla="*/ 1344964 w 2237013"/>
                    <a:gd name="connsiteY78-10354" fmla="*/ 1956801 h 2496170"/>
                    <a:gd name="connsiteX79-10355" fmla="*/ 1366033 w 2237013"/>
                    <a:gd name="connsiteY79-10356" fmla="*/ 1986297 h 2496170"/>
                    <a:gd name="connsiteX80-10357" fmla="*/ 1450309 w 2237013"/>
                    <a:gd name="connsiteY80-10358" fmla="*/ 1994725 h 2496170"/>
                    <a:gd name="connsiteX81-10359" fmla="*/ 1492448 w 2237013"/>
                    <a:gd name="connsiteY81-10360" fmla="*/ 1982084 h 2496170"/>
                    <a:gd name="connsiteX82-10361" fmla="*/ 1517731 w 2237013"/>
                    <a:gd name="connsiteY82-10362" fmla="*/ 2036863 h 2496170"/>
                    <a:gd name="connsiteX83-10363" fmla="*/ 1509303 w 2237013"/>
                    <a:gd name="connsiteY83-10364" fmla="*/ 2079002 h 2496170"/>
                    <a:gd name="connsiteX84-10365" fmla="*/ 1437668 w 2237013"/>
                    <a:gd name="connsiteY84-10366" fmla="*/ 2116926 h 2496170"/>
                    <a:gd name="connsiteX85-10367" fmla="*/ 1387102 w 2237013"/>
                    <a:gd name="connsiteY85-10368" fmla="*/ 2150637 h 2496170"/>
                    <a:gd name="connsiteX86-10369" fmla="*/ 1370247 w 2237013"/>
                    <a:gd name="connsiteY86-10370" fmla="*/ 2137995 h 2496170"/>
                    <a:gd name="connsiteX87-10371" fmla="*/ 1307039 w 2237013"/>
                    <a:gd name="connsiteY87-10372" fmla="*/ 2146423 h 2496170"/>
                    <a:gd name="connsiteX88-10373" fmla="*/ 1281756 w 2237013"/>
                    <a:gd name="connsiteY88-10374" fmla="*/ 2175920 h 2496170"/>
                    <a:gd name="connsiteX89-10375" fmla="*/ 1248046 w 2237013"/>
                    <a:gd name="connsiteY89-10376" fmla="*/ 2222272 h 2496170"/>
                    <a:gd name="connsiteX90-10377" fmla="*/ 1193266 w 2237013"/>
                    <a:gd name="connsiteY90-10378" fmla="*/ 2234913 h 2496170"/>
                    <a:gd name="connsiteX91-10379" fmla="*/ 1151128 w 2237013"/>
                    <a:gd name="connsiteY91-10380" fmla="*/ 2218058 h 2496170"/>
                    <a:gd name="connsiteX92-10381" fmla="*/ 1125845 w 2237013"/>
                    <a:gd name="connsiteY92-10382" fmla="*/ 2247555 h 2496170"/>
                    <a:gd name="connsiteX93-10383" fmla="*/ 1117417 w 2237013"/>
                    <a:gd name="connsiteY93-10384" fmla="*/ 2277051 h 2496170"/>
                    <a:gd name="connsiteX94-10385" fmla="*/ 1049996 w 2237013"/>
                    <a:gd name="connsiteY94-10386" fmla="*/ 2213844 h 2496170"/>
                    <a:gd name="connsiteX95-10387" fmla="*/ 1028927 w 2237013"/>
                    <a:gd name="connsiteY95-10388" fmla="*/ 2255982 h 2496170"/>
                    <a:gd name="connsiteX96-10389" fmla="*/ 995216 w 2237013"/>
                    <a:gd name="connsiteY96-10390" fmla="*/ 2222272 h 2496170"/>
                    <a:gd name="connsiteX97-10391" fmla="*/ 932009 w 2237013"/>
                    <a:gd name="connsiteY97-10392" fmla="*/ 2272838 h 2496170"/>
                    <a:gd name="connsiteX98-10393" fmla="*/ 889871 w 2237013"/>
                    <a:gd name="connsiteY98-10394" fmla="*/ 2239127 h 2496170"/>
                    <a:gd name="connsiteX99-10395" fmla="*/ 843519 w 2237013"/>
                    <a:gd name="connsiteY99-10396" fmla="*/ 2222272 h 2496170"/>
                    <a:gd name="connsiteX100-10397" fmla="*/ 784525 w 2237013"/>
                    <a:gd name="connsiteY100-10398" fmla="*/ 2268624 h 2496170"/>
                    <a:gd name="connsiteX101-10399" fmla="*/ 717104 w 2237013"/>
                    <a:gd name="connsiteY101-10400" fmla="*/ 2255982 h 2496170"/>
                    <a:gd name="connsiteX102-10401" fmla="*/ 704462 w 2237013"/>
                    <a:gd name="connsiteY102-10402" fmla="*/ 2243341 h 2496170"/>
                    <a:gd name="connsiteX103-10403" fmla="*/ 679179 w 2237013"/>
                    <a:gd name="connsiteY103-10404" fmla="*/ 2302334 h 2496170"/>
                    <a:gd name="connsiteX104-10405" fmla="*/ 700249 w 2237013"/>
                    <a:gd name="connsiteY104-10406" fmla="*/ 2361328 h 2496170"/>
                    <a:gd name="connsiteX105-10407" fmla="*/ 717104 w 2237013"/>
                    <a:gd name="connsiteY105-10408" fmla="*/ 2403466 h 2496170"/>
                    <a:gd name="connsiteX106-10409" fmla="*/ 700249 w 2237013"/>
                    <a:gd name="connsiteY106-10410" fmla="*/ 2432963 h 2496170"/>
                    <a:gd name="connsiteX107-10411" fmla="*/ 712890 w 2237013"/>
                    <a:gd name="connsiteY107-10412" fmla="*/ 2470887 h 2496170"/>
                    <a:gd name="connsiteX108-10413" fmla="*/ 687607 w 2237013"/>
                    <a:gd name="connsiteY108-10414" fmla="*/ 2496170 h 2496170"/>
                    <a:gd name="connsiteX109-10415" fmla="*/ 649683 w 2237013"/>
                    <a:gd name="connsiteY109-10416" fmla="*/ 2470887 h 2496170"/>
                    <a:gd name="connsiteX110-10417" fmla="*/ 586475 w 2237013"/>
                    <a:gd name="connsiteY110-10418" fmla="*/ 2466673 h 2496170"/>
                    <a:gd name="connsiteX111-10419" fmla="*/ 582262 w 2237013"/>
                    <a:gd name="connsiteY111-10420" fmla="*/ 2386611 h 2496170"/>
                    <a:gd name="connsiteX112-10421" fmla="*/ 535909 w 2237013"/>
                    <a:gd name="connsiteY112-10422" fmla="*/ 2390825 h 2496170"/>
                    <a:gd name="connsiteX113-10423" fmla="*/ 468488 w 2237013"/>
                    <a:gd name="connsiteY113-10424" fmla="*/ 2411894 h 2496170"/>
                    <a:gd name="connsiteX114-10425" fmla="*/ 409495 w 2237013"/>
                    <a:gd name="connsiteY114-10426" fmla="*/ 2411894 h 2496170"/>
                    <a:gd name="connsiteX115-10427" fmla="*/ 375784 w 2237013"/>
                    <a:gd name="connsiteY115-10428" fmla="*/ 2378183 h 2496170"/>
                    <a:gd name="connsiteX116-10429" fmla="*/ 367356 w 2237013"/>
                    <a:gd name="connsiteY116-10430" fmla="*/ 2327617 h 2496170"/>
                    <a:gd name="connsiteX117-10431" fmla="*/ 367356 w 2237013"/>
                    <a:gd name="connsiteY117-10432" fmla="*/ 2298120 h 2496170"/>
                    <a:gd name="connsiteX118-10433" fmla="*/ 329432 w 2237013"/>
                    <a:gd name="connsiteY118-10434" fmla="*/ 2281265 h 2496170"/>
                    <a:gd name="connsiteX119-10435" fmla="*/ 270438 w 2237013"/>
                    <a:gd name="connsiteY119-10436" fmla="*/ 2277051 h 2496170"/>
                    <a:gd name="connsiteX120-10437" fmla="*/ 245156 w 2237013"/>
                    <a:gd name="connsiteY120-10438" fmla="*/ 2264410 h 2496170"/>
                    <a:gd name="connsiteX121-10439" fmla="*/ 228300 w 2237013"/>
                    <a:gd name="connsiteY121-10440" fmla="*/ 2251768 h 2496170"/>
                    <a:gd name="connsiteX122-10441" fmla="*/ 278866 w 2237013"/>
                    <a:gd name="connsiteY122-10442" fmla="*/ 2180133 h 2496170"/>
                    <a:gd name="connsiteX123-10443" fmla="*/ 274652 w 2237013"/>
                    <a:gd name="connsiteY123-10444" fmla="*/ 2142209 h 2496170"/>
                    <a:gd name="connsiteX124-10445" fmla="*/ 308363 w 2237013"/>
                    <a:gd name="connsiteY124-10446" fmla="*/ 2104285 h 2496170"/>
                    <a:gd name="connsiteX125-10447" fmla="*/ 262011 w 2237013"/>
                    <a:gd name="connsiteY125-10448" fmla="*/ 2091643 h 2496170"/>
                    <a:gd name="connsiteX126-10449" fmla="*/ 224086 w 2237013"/>
                    <a:gd name="connsiteY126-10450" fmla="*/ 2070574 h 2496170"/>
                    <a:gd name="connsiteX127-10451" fmla="*/ 203017 w 2237013"/>
                    <a:gd name="connsiteY127-10452" fmla="*/ 1986297 h 2496170"/>
                    <a:gd name="connsiteX128-10453" fmla="*/ 190376 w 2237013"/>
                    <a:gd name="connsiteY128-10454" fmla="*/ 1944159 h 2496170"/>
                    <a:gd name="connsiteX129-10455" fmla="*/ 190376 w 2237013"/>
                    <a:gd name="connsiteY129-10456" fmla="*/ 1893593 h 2496170"/>
                    <a:gd name="connsiteX130-10457" fmla="*/ 114527 w 2237013"/>
                    <a:gd name="connsiteY130-10458" fmla="*/ 1889379 h 2496170"/>
                    <a:gd name="connsiteX131-10459" fmla="*/ 38678 w 2237013"/>
                    <a:gd name="connsiteY131-10460" fmla="*/ 1897807 h 2496170"/>
                    <a:gd name="connsiteX132-10461" fmla="*/ 754 w 2237013"/>
                    <a:gd name="connsiteY132-10462" fmla="*/ 1902021 h 2496170"/>
                    <a:gd name="connsiteX133-10463" fmla="*/ 13395 w 2237013"/>
                    <a:gd name="connsiteY133-10464" fmla="*/ 1847241 h 2496170"/>
                    <a:gd name="connsiteX134-10465" fmla="*/ 13395 w 2237013"/>
                    <a:gd name="connsiteY134-10466" fmla="*/ 1809317 h 2496170"/>
                    <a:gd name="connsiteX135-10467" fmla="*/ 754 w 2237013"/>
                    <a:gd name="connsiteY135-10468" fmla="*/ 1779820 h 2496170"/>
                    <a:gd name="connsiteX136-10469" fmla="*/ 21823 w 2237013"/>
                    <a:gd name="connsiteY136-10470" fmla="*/ 1733468 h 2496170"/>
                    <a:gd name="connsiteX137-10471" fmla="*/ 30250 w 2237013"/>
                    <a:gd name="connsiteY137-10472" fmla="*/ 1716613 h 2496170"/>
                    <a:gd name="connsiteX138-10473" fmla="*/ 42892 w 2237013"/>
                    <a:gd name="connsiteY138-10474" fmla="*/ 1661833 h 2496170"/>
                    <a:gd name="connsiteX139-10475" fmla="*/ 80816 w 2237013"/>
                    <a:gd name="connsiteY139-10476" fmla="*/ 1640764 h 2496170"/>
                    <a:gd name="connsiteX140-10477" fmla="*/ 122955 w 2237013"/>
                    <a:gd name="connsiteY140-10478" fmla="*/ 1619695 h 2496170"/>
                    <a:gd name="connsiteX141-10479" fmla="*/ 139810 w 2237013"/>
                    <a:gd name="connsiteY141-10480" fmla="*/ 1573343 h 2496170"/>
                    <a:gd name="connsiteX142-10481" fmla="*/ 160879 w 2237013"/>
                    <a:gd name="connsiteY142-10482" fmla="*/ 1581770 h 2496170"/>
                    <a:gd name="connsiteX143-10483" fmla="*/ 181948 w 2237013"/>
                    <a:gd name="connsiteY143-10484" fmla="*/ 1569129 h 2496170"/>
                    <a:gd name="connsiteX144-10485" fmla="*/ 215659 w 2237013"/>
                    <a:gd name="connsiteY144-10486" fmla="*/ 1535418 h 2496170"/>
                    <a:gd name="connsiteX145-10487" fmla="*/ 232514 w 2237013"/>
                    <a:gd name="connsiteY145-10488" fmla="*/ 1543846 h 2496170"/>
                    <a:gd name="connsiteX146-10489" fmla="*/ 215659 w 2237013"/>
                    <a:gd name="connsiteY146-10490" fmla="*/ 1501708 h 2496170"/>
                    <a:gd name="connsiteX147-10491" fmla="*/ 245156 w 2237013"/>
                    <a:gd name="connsiteY147-10492" fmla="*/ 1476425 h 2496170"/>
                    <a:gd name="connsiteX148-10493" fmla="*/ 257797 w 2237013"/>
                    <a:gd name="connsiteY148-10494" fmla="*/ 1404790 h 2496170"/>
                    <a:gd name="connsiteX149-10495" fmla="*/ 262011 w 2237013"/>
                    <a:gd name="connsiteY149-10496" fmla="*/ 1324727 h 2496170"/>
                    <a:gd name="connsiteX150-10497" fmla="*/ 266225 w 2237013"/>
                    <a:gd name="connsiteY150-10498" fmla="*/ 1240450 h 2496170"/>
                    <a:gd name="connsiteX151-10499" fmla="*/ 253583 w 2237013"/>
                    <a:gd name="connsiteY151-10500" fmla="*/ 1223595 h 2496170"/>
                    <a:gd name="connsiteX152-10501" fmla="*/ 203017 w 2237013"/>
                    <a:gd name="connsiteY152-10502" fmla="*/ 1227809 h 2496170"/>
                    <a:gd name="connsiteX153-10503" fmla="*/ 194590 w 2237013"/>
                    <a:gd name="connsiteY153-10504" fmla="*/ 1164602 h 2496170"/>
                    <a:gd name="connsiteX154-10505" fmla="*/ 169307 w 2237013"/>
                    <a:gd name="connsiteY154-10506" fmla="*/ 1109822 h 2496170"/>
                    <a:gd name="connsiteX0-10507" fmla="*/ 169307 w 2237013"/>
                    <a:gd name="connsiteY0-10508" fmla="*/ 1109822 h 2496170"/>
                    <a:gd name="connsiteX1-10509" fmla="*/ 207231 w 2237013"/>
                    <a:gd name="connsiteY1-10510" fmla="*/ 1071897 h 2496170"/>
                    <a:gd name="connsiteX2-10511" fmla="*/ 240942 w 2237013"/>
                    <a:gd name="connsiteY2-10512" fmla="*/ 1101394 h 2496170"/>
                    <a:gd name="connsiteX3-10513" fmla="*/ 278866 w 2237013"/>
                    <a:gd name="connsiteY3-10514" fmla="*/ 1105608 h 2496170"/>
                    <a:gd name="connsiteX4-10515" fmla="*/ 295721 w 2237013"/>
                    <a:gd name="connsiteY4-10516" fmla="*/ 1000262 h 2496170"/>
                    <a:gd name="connsiteX5-10517" fmla="*/ 304149 w 2237013"/>
                    <a:gd name="connsiteY5-10518" fmla="*/ 958124 h 2496170"/>
                    <a:gd name="connsiteX6-10519" fmla="*/ 337860 w 2237013"/>
                    <a:gd name="connsiteY6-10520" fmla="*/ 983407 h 2496170"/>
                    <a:gd name="connsiteX7-10521" fmla="*/ 358929 w 2237013"/>
                    <a:gd name="connsiteY7-10522" fmla="*/ 911772 h 2496170"/>
                    <a:gd name="connsiteX8-10523" fmla="*/ 392639 w 2237013"/>
                    <a:gd name="connsiteY8-10524" fmla="*/ 760074 h 2496170"/>
                    <a:gd name="connsiteX9-10525" fmla="*/ 354715 w 2237013"/>
                    <a:gd name="connsiteY9-10526" fmla="*/ 562025 h 2496170"/>
                    <a:gd name="connsiteX10-10527" fmla="*/ 358929 w 2237013"/>
                    <a:gd name="connsiteY10-10528" fmla="*/ 494603 h 2496170"/>
                    <a:gd name="connsiteX11-10529" fmla="*/ 295721 w 2237013"/>
                    <a:gd name="connsiteY11-10530" fmla="*/ 376616 h 2496170"/>
                    <a:gd name="connsiteX12-10531" fmla="*/ 240942 w 2237013"/>
                    <a:gd name="connsiteY12-10532" fmla="*/ 292340 h 2496170"/>
                    <a:gd name="connsiteX13-10533" fmla="*/ 173520 w 2237013"/>
                    <a:gd name="connsiteY13-10534" fmla="*/ 212277 h 2496170"/>
                    <a:gd name="connsiteX14-10535" fmla="*/ 224086 w 2237013"/>
                    <a:gd name="connsiteY14-10536" fmla="*/ 128001 h 2496170"/>
                    <a:gd name="connsiteX15-10537" fmla="*/ 240942 w 2237013"/>
                    <a:gd name="connsiteY15-10538" fmla="*/ 69007 h 2496170"/>
                    <a:gd name="connsiteX16-10539" fmla="*/ 219873 w 2237013"/>
                    <a:gd name="connsiteY16-10540" fmla="*/ 10014 h 2496170"/>
                    <a:gd name="connsiteX17-10541" fmla="*/ 337860 w 2237013"/>
                    <a:gd name="connsiteY17-10542" fmla="*/ 5800 h 2496170"/>
                    <a:gd name="connsiteX18-10543" fmla="*/ 405281 w 2237013"/>
                    <a:gd name="connsiteY18-10544" fmla="*/ 69007 h 2496170"/>
                    <a:gd name="connsiteX19-10545" fmla="*/ 455847 w 2237013"/>
                    <a:gd name="connsiteY19-10546" fmla="*/ 174353 h 2496170"/>
                    <a:gd name="connsiteX20-10547" fmla="*/ 590689 w 2237013"/>
                    <a:gd name="connsiteY20-10548" fmla="*/ 237560 h 2496170"/>
                    <a:gd name="connsiteX21-10549" fmla="*/ 674966 w 2237013"/>
                    <a:gd name="connsiteY21-10550" fmla="*/ 271271 h 2496170"/>
                    <a:gd name="connsiteX22-10551" fmla="*/ 691821 w 2237013"/>
                    <a:gd name="connsiteY22-10552" fmla="*/ 300767 h 2496170"/>
                    <a:gd name="connsiteX23-10553" fmla="*/ 746601 w 2237013"/>
                    <a:gd name="connsiteY23-10554" fmla="*/ 283912 h 2496170"/>
                    <a:gd name="connsiteX24-10555" fmla="*/ 763456 w 2237013"/>
                    <a:gd name="connsiteY24-10556" fmla="*/ 237560 h 2496170"/>
                    <a:gd name="connsiteX25-10557" fmla="*/ 771884 w 2237013"/>
                    <a:gd name="connsiteY25-10558" fmla="*/ 212277 h 2496170"/>
                    <a:gd name="connsiteX26-10559" fmla="*/ 856160 w 2237013"/>
                    <a:gd name="connsiteY26-10560" fmla="*/ 191208 h 2496170"/>
                    <a:gd name="connsiteX27-10561" fmla="*/ 885657 w 2237013"/>
                    <a:gd name="connsiteY27-10562" fmla="*/ 140642 h 2496170"/>
                    <a:gd name="connsiteX28-10563" fmla="*/ 898298 w 2237013"/>
                    <a:gd name="connsiteY28-10564" fmla="*/ 182780 h 2496170"/>
                    <a:gd name="connsiteX29-10565" fmla="*/ 919368 w 2237013"/>
                    <a:gd name="connsiteY29-10566" fmla="*/ 203849 h 2496170"/>
                    <a:gd name="connsiteX30-10567" fmla="*/ 982575 w 2237013"/>
                    <a:gd name="connsiteY30-10568" fmla="*/ 161711 h 2496170"/>
                    <a:gd name="connsiteX31-10569" fmla="*/ 991003 w 2237013"/>
                    <a:gd name="connsiteY31-10570" fmla="*/ 115359 h 2496170"/>
                    <a:gd name="connsiteX32-10571" fmla="*/ 1003644 w 2237013"/>
                    <a:gd name="connsiteY32-10572" fmla="*/ 69007 h 2496170"/>
                    <a:gd name="connsiteX33-10573" fmla="*/ 1028927 w 2237013"/>
                    <a:gd name="connsiteY33-10574" fmla="*/ 39510 h 2496170"/>
                    <a:gd name="connsiteX34-10575" fmla="*/ 1083707 w 2237013"/>
                    <a:gd name="connsiteY34-10576" fmla="*/ 22655 h 2496170"/>
                    <a:gd name="connsiteX35-10577" fmla="*/ 1092134 w 2237013"/>
                    <a:gd name="connsiteY35-10578" fmla="*/ 22655 h 2496170"/>
                    <a:gd name="connsiteX36-10579" fmla="*/ 1134273 w 2237013"/>
                    <a:gd name="connsiteY36-10580" fmla="*/ 94290 h 2496170"/>
                    <a:gd name="connsiteX37-10581" fmla="*/ 1226977 w 2237013"/>
                    <a:gd name="connsiteY37-10582" fmla="*/ 128001 h 2496170"/>
                    <a:gd name="connsiteX38-10583" fmla="*/ 1294398 w 2237013"/>
                    <a:gd name="connsiteY38-10584" fmla="*/ 161711 h 2496170"/>
                    <a:gd name="connsiteX39-10585" fmla="*/ 1290184 w 2237013"/>
                    <a:gd name="connsiteY39-10586" fmla="*/ 262843 h 2496170"/>
                    <a:gd name="connsiteX40-10587" fmla="*/ 1311253 w 2237013"/>
                    <a:gd name="connsiteY40-10588" fmla="*/ 317623 h 2496170"/>
                    <a:gd name="connsiteX41-10589" fmla="*/ 1441882 w 2237013"/>
                    <a:gd name="connsiteY41-10590" fmla="*/ 355547 h 2496170"/>
                    <a:gd name="connsiteX42-10591" fmla="*/ 1505089 w 2237013"/>
                    <a:gd name="connsiteY42-10592" fmla="*/ 304981 h 2496170"/>
                    <a:gd name="connsiteX43-10593" fmla="*/ 1593579 w 2237013"/>
                    <a:gd name="connsiteY43-10594" fmla="*/ 347120 h 2496170"/>
                    <a:gd name="connsiteX44-10595" fmla="*/ 1698925 w 2237013"/>
                    <a:gd name="connsiteY44-10596" fmla="*/ 363975 h 2496170"/>
                    <a:gd name="connsiteX45-10597" fmla="*/ 1757919 w 2237013"/>
                    <a:gd name="connsiteY45-10598" fmla="*/ 385044 h 2496170"/>
                    <a:gd name="connsiteX46-10599" fmla="*/ 1816912 w 2237013"/>
                    <a:gd name="connsiteY46-10600" fmla="*/ 427182 h 2496170"/>
                    <a:gd name="connsiteX47-10601" fmla="*/ 1896975 w 2237013"/>
                    <a:gd name="connsiteY47-10602" fmla="*/ 465107 h 2496170"/>
                    <a:gd name="connsiteX48-10603" fmla="*/ 1951755 w 2237013"/>
                    <a:gd name="connsiteY48-10604" fmla="*/ 444038 h 2496170"/>
                    <a:gd name="connsiteX49-10605" fmla="*/ 2095025 w 2237013"/>
                    <a:gd name="connsiteY49-10606" fmla="*/ 553597 h 2496170"/>
                    <a:gd name="connsiteX50-10607" fmla="*/ 2158232 w 2237013"/>
                    <a:gd name="connsiteY50-10608" fmla="*/ 591521 h 2496170"/>
                    <a:gd name="connsiteX51-10609" fmla="*/ 2234081 w 2237013"/>
                    <a:gd name="connsiteY51-10610" fmla="*/ 612591 h 2496170"/>
                    <a:gd name="connsiteX52-10611" fmla="*/ 2221439 w 2237013"/>
                    <a:gd name="connsiteY52-10612" fmla="*/ 688439 h 2496170"/>
                    <a:gd name="connsiteX53-10613" fmla="*/ 2221439 w 2237013"/>
                    <a:gd name="connsiteY53-10614" fmla="*/ 709508 h 2496170"/>
                    <a:gd name="connsiteX54-10615" fmla="*/ 2166660 w 2237013"/>
                    <a:gd name="connsiteY54-10616" fmla="*/ 717936 h 2496170"/>
                    <a:gd name="connsiteX55-10617" fmla="*/ 2099238 w 2237013"/>
                    <a:gd name="connsiteY55-10618" fmla="*/ 760074 h 2496170"/>
                    <a:gd name="connsiteX56-10619" fmla="*/ 2010748 w 2237013"/>
                    <a:gd name="connsiteY56-10620" fmla="*/ 764288 h 2496170"/>
                    <a:gd name="connsiteX57-10621" fmla="*/ 1939113 w 2237013"/>
                    <a:gd name="connsiteY57-10622" fmla="*/ 785357 h 2496170"/>
                    <a:gd name="connsiteX58-10623" fmla="*/ 1955968 w 2237013"/>
                    <a:gd name="connsiteY58-10624" fmla="*/ 873848 h 2496170"/>
                    <a:gd name="connsiteX59-10625" fmla="*/ 1977038 w 2237013"/>
                    <a:gd name="connsiteY59-10626" fmla="*/ 937055 h 2496170"/>
                    <a:gd name="connsiteX60-10627" fmla="*/ 2040245 w 2237013"/>
                    <a:gd name="connsiteY60-10628" fmla="*/ 1012904 h 2496170"/>
                    <a:gd name="connsiteX61-10629" fmla="*/ 2065528 w 2237013"/>
                    <a:gd name="connsiteY61-10630" fmla="*/ 1076111 h 2496170"/>
                    <a:gd name="connsiteX62-10631" fmla="*/ 2065528 w 2237013"/>
                    <a:gd name="connsiteY62-10632" fmla="*/ 1135105 h 2496170"/>
                    <a:gd name="connsiteX63-10633" fmla="*/ 2052886 w 2237013"/>
                    <a:gd name="connsiteY63-10634" fmla="*/ 1198312 h 2496170"/>
                    <a:gd name="connsiteX64-10635" fmla="*/ 2027603 w 2237013"/>
                    <a:gd name="connsiteY64-10636" fmla="*/ 1215167 h 2496170"/>
                    <a:gd name="connsiteX65-10637" fmla="*/ 1993893 w 2237013"/>
                    <a:gd name="connsiteY65-10638" fmla="*/ 1219381 h 2496170"/>
                    <a:gd name="connsiteX66-10639" fmla="*/ 1951755 w 2237013"/>
                    <a:gd name="connsiteY66-10640" fmla="*/ 1160388 h 2496170"/>
                    <a:gd name="connsiteX67-10641" fmla="*/ 1909616 w 2237013"/>
                    <a:gd name="connsiteY67-10642" fmla="*/ 1080325 h 2496170"/>
                    <a:gd name="connsiteX68-10643" fmla="*/ 1859050 w 2237013"/>
                    <a:gd name="connsiteY68-10644" fmla="*/ 1067684 h 2496170"/>
                    <a:gd name="connsiteX69-10645" fmla="*/ 1837981 w 2237013"/>
                    <a:gd name="connsiteY69-10646" fmla="*/ 1063470 h 2496170"/>
                    <a:gd name="connsiteX70-10647" fmla="*/ 1673560 w 2237013"/>
                    <a:gd name="connsiteY70-10648" fmla="*/ 1665290 h 2496170"/>
                    <a:gd name="connsiteX71-10649" fmla="*/ 1487570 w 2237013"/>
                    <a:gd name="connsiteY71-10650" fmla="*/ 1863317 h 2496170"/>
                    <a:gd name="connsiteX72-10651" fmla="*/ 1428888 w 2237013"/>
                    <a:gd name="connsiteY72-10652" fmla="*/ 1828894 h 2496170"/>
                    <a:gd name="connsiteX73-10653" fmla="*/ 1314287 w 2237013"/>
                    <a:gd name="connsiteY73-10654" fmla="*/ 1805640 h 2496170"/>
                    <a:gd name="connsiteX74-10655" fmla="*/ 1252707 w 2237013"/>
                    <a:gd name="connsiteY74-10656" fmla="*/ 1855740 h 2496170"/>
                    <a:gd name="connsiteX75-10657" fmla="*/ 1239618 w 2237013"/>
                    <a:gd name="connsiteY75-10658" fmla="*/ 1889379 h 2496170"/>
                    <a:gd name="connsiteX76-10659" fmla="*/ 1294398 w 2237013"/>
                    <a:gd name="connsiteY76-10660" fmla="*/ 1906235 h 2496170"/>
                    <a:gd name="connsiteX77-10661" fmla="*/ 1344964 w 2237013"/>
                    <a:gd name="connsiteY77-10662" fmla="*/ 1956801 h 2496170"/>
                    <a:gd name="connsiteX78-10663" fmla="*/ 1366033 w 2237013"/>
                    <a:gd name="connsiteY78-10664" fmla="*/ 1986297 h 2496170"/>
                    <a:gd name="connsiteX79-10665" fmla="*/ 1450309 w 2237013"/>
                    <a:gd name="connsiteY79-10666" fmla="*/ 1994725 h 2496170"/>
                    <a:gd name="connsiteX80-10667" fmla="*/ 1492448 w 2237013"/>
                    <a:gd name="connsiteY80-10668" fmla="*/ 1982084 h 2496170"/>
                    <a:gd name="connsiteX81-10669" fmla="*/ 1517731 w 2237013"/>
                    <a:gd name="connsiteY81-10670" fmla="*/ 2036863 h 2496170"/>
                    <a:gd name="connsiteX82-10671" fmla="*/ 1509303 w 2237013"/>
                    <a:gd name="connsiteY82-10672" fmla="*/ 2079002 h 2496170"/>
                    <a:gd name="connsiteX83-10673" fmla="*/ 1437668 w 2237013"/>
                    <a:gd name="connsiteY83-10674" fmla="*/ 2116926 h 2496170"/>
                    <a:gd name="connsiteX84-10675" fmla="*/ 1387102 w 2237013"/>
                    <a:gd name="connsiteY84-10676" fmla="*/ 2150637 h 2496170"/>
                    <a:gd name="connsiteX85-10677" fmla="*/ 1370247 w 2237013"/>
                    <a:gd name="connsiteY85-10678" fmla="*/ 2137995 h 2496170"/>
                    <a:gd name="connsiteX86-10679" fmla="*/ 1307039 w 2237013"/>
                    <a:gd name="connsiteY86-10680" fmla="*/ 2146423 h 2496170"/>
                    <a:gd name="connsiteX87-10681" fmla="*/ 1281756 w 2237013"/>
                    <a:gd name="connsiteY87-10682" fmla="*/ 2175920 h 2496170"/>
                    <a:gd name="connsiteX88-10683" fmla="*/ 1248046 w 2237013"/>
                    <a:gd name="connsiteY88-10684" fmla="*/ 2222272 h 2496170"/>
                    <a:gd name="connsiteX89-10685" fmla="*/ 1193266 w 2237013"/>
                    <a:gd name="connsiteY89-10686" fmla="*/ 2234913 h 2496170"/>
                    <a:gd name="connsiteX90-10687" fmla="*/ 1151128 w 2237013"/>
                    <a:gd name="connsiteY90-10688" fmla="*/ 2218058 h 2496170"/>
                    <a:gd name="connsiteX91-10689" fmla="*/ 1125845 w 2237013"/>
                    <a:gd name="connsiteY91-10690" fmla="*/ 2247555 h 2496170"/>
                    <a:gd name="connsiteX92-10691" fmla="*/ 1117417 w 2237013"/>
                    <a:gd name="connsiteY92-10692" fmla="*/ 2277051 h 2496170"/>
                    <a:gd name="connsiteX93-10693" fmla="*/ 1049996 w 2237013"/>
                    <a:gd name="connsiteY93-10694" fmla="*/ 2213844 h 2496170"/>
                    <a:gd name="connsiteX94-10695" fmla="*/ 1028927 w 2237013"/>
                    <a:gd name="connsiteY94-10696" fmla="*/ 2255982 h 2496170"/>
                    <a:gd name="connsiteX95-10697" fmla="*/ 995216 w 2237013"/>
                    <a:gd name="connsiteY95-10698" fmla="*/ 2222272 h 2496170"/>
                    <a:gd name="connsiteX96-10699" fmla="*/ 932009 w 2237013"/>
                    <a:gd name="connsiteY96-10700" fmla="*/ 2272838 h 2496170"/>
                    <a:gd name="connsiteX97-10701" fmla="*/ 889871 w 2237013"/>
                    <a:gd name="connsiteY97-10702" fmla="*/ 2239127 h 2496170"/>
                    <a:gd name="connsiteX98-10703" fmla="*/ 843519 w 2237013"/>
                    <a:gd name="connsiteY98-10704" fmla="*/ 2222272 h 2496170"/>
                    <a:gd name="connsiteX99-10705" fmla="*/ 784525 w 2237013"/>
                    <a:gd name="connsiteY99-10706" fmla="*/ 2268624 h 2496170"/>
                    <a:gd name="connsiteX100-10707" fmla="*/ 717104 w 2237013"/>
                    <a:gd name="connsiteY100-10708" fmla="*/ 2255982 h 2496170"/>
                    <a:gd name="connsiteX101-10709" fmla="*/ 704462 w 2237013"/>
                    <a:gd name="connsiteY101-10710" fmla="*/ 2243341 h 2496170"/>
                    <a:gd name="connsiteX102-10711" fmla="*/ 679179 w 2237013"/>
                    <a:gd name="connsiteY102-10712" fmla="*/ 2302334 h 2496170"/>
                    <a:gd name="connsiteX103-10713" fmla="*/ 700249 w 2237013"/>
                    <a:gd name="connsiteY103-10714" fmla="*/ 2361328 h 2496170"/>
                    <a:gd name="connsiteX104-10715" fmla="*/ 717104 w 2237013"/>
                    <a:gd name="connsiteY104-10716" fmla="*/ 2403466 h 2496170"/>
                    <a:gd name="connsiteX105-10717" fmla="*/ 700249 w 2237013"/>
                    <a:gd name="connsiteY105-10718" fmla="*/ 2432963 h 2496170"/>
                    <a:gd name="connsiteX106-10719" fmla="*/ 712890 w 2237013"/>
                    <a:gd name="connsiteY106-10720" fmla="*/ 2470887 h 2496170"/>
                    <a:gd name="connsiteX107-10721" fmla="*/ 687607 w 2237013"/>
                    <a:gd name="connsiteY107-10722" fmla="*/ 2496170 h 2496170"/>
                    <a:gd name="connsiteX108-10723" fmla="*/ 649683 w 2237013"/>
                    <a:gd name="connsiteY108-10724" fmla="*/ 2470887 h 2496170"/>
                    <a:gd name="connsiteX109-10725" fmla="*/ 586475 w 2237013"/>
                    <a:gd name="connsiteY109-10726" fmla="*/ 2466673 h 2496170"/>
                    <a:gd name="connsiteX110-10727" fmla="*/ 582262 w 2237013"/>
                    <a:gd name="connsiteY110-10728" fmla="*/ 2386611 h 2496170"/>
                    <a:gd name="connsiteX111-10729" fmla="*/ 535909 w 2237013"/>
                    <a:gd name="connsiteY111-10730" fmla="*/ 2390825 h 2496170"/>
                    <a:gd name="connsiteX112-10731" fmla="*/ 468488 w 2237013"/>
                    <a:gd name="connsiteY112-10732" fmla="*/ 2411894 h 2496170"/>
                    <a:gd name="connsiteX113-10733" fmla="*/ 409495 w 2237013"/>
                    <a:gd name="connsiteY113-10734" fmla="*/ 2411894 h 2496170"/>
                    <a:gd name="connsiteX114-10735" fmla="*/ 375784 w 2237013"/>
                    <a:gd name="connsiteY114-10736" fmla="*/ 2378183 h 2496170"/>
                    <a:gd name="connsiteX115-10737" fmla="*/ 367356 w 2237013"/>
                    <a:gd name="connsiteY115-10738" fmla="*/ 2327617 h 2496170"/>
                    <a:gd name="connsiteX116-10739" fmla="*/ 367356 w 2237013"/>
                    <a:gd name="connsiteY116-10740" fmla="*/ 2298120 h 2496170"/>
                    <a:gd name="connsiteX117-10741" fmla="*/ 329432 w 2237013"/>
                    <a:gd name="connsiteY117-10742" fmla="*/ 2281265 h 2496170"/>
                    <a:gd name="connsiteX118-10743" fmla="*/ 270438 w 2237013"/>
                    <a:gd name="connsiteY118-10744" fmla="*/ 2277051 h 2496170"/>
                    <a:gd name="connsiteX119-10745" fmla="*/ 245156 w 2237013"/>
                    <a:gd name="connsiteY119-10746" fmla="*/ 2264410 h 2496170"/>
                    <a:gd name="connsiteX120-10747" fmla="*/ 228300 w 2237013"/>
                    <a:gd name="connsiteY120-10748" fmla="*/ 2251768 h 2496170"/>
                    <a:gd name="connsiteX121-10749" fmla="*/ 278866 w 2237013"/>
                    <a:gd name="connsiteY121-10750" fmla="*/ 2180133 h 2496170"/>
                    <a:gd name="connsiteX122-10751" fmla="*/ 274652 w 2237013"/>
                    <a:gd name="connsiteY122-10752" fmla="*/ 2142209 h 2496170"/>
                    <a:gd name="connsiteX123-10753" fmla="*/ 308363 w 2237013"/>
                    <a:gd name="connsiteY123-10754" fmla="*/ 2104285 h 2496170"/>
                    <a:gd name="connsiteX124-10755" fmla="*/ 262011 w 2237013"/>
                    <a:gd name="connsiteY124-10756" fmla="*/ 2091643 h 2496170"/>
                    <a:gd name="connsiteX125-10757" fmla="*/ 224086 w 2237013"/>
                    <a:gd name="connsiteY125-10758" fmla="*/ 2070574 h 2496170"/>
                    <a:gd name="connsiteX126-10759" fmla="*/ 203017 w 2237013"/>
                    <a:gd name="connsiteY126-10760" fmla="*/ 1986297 h 2496170"/>
                    <a:gd name="connsiteX127-10761" fmla="*/ 190376 w 2237013"/>
                    <a:gd name="connsiteY127-10762" fmla="*/ 1944159 h 2496170"/>
                    <a:gd name="connsiteX128-10763" fmla="*/ 190376 w 2237013"/>
                    <a:gd name="connsiteY128-10764" fmla="*/ 1893593 h 2496170"/>
                    <a:gd name="connsiteX129-10765" fmla="*/ 114527 w 2237013"/>
                    <a:gd name="connsiteY129-10766" fmla="*/ 1889379 h 2496170"/>
                    <a:gd name="connsiteX130-10767" fmla="*/ 38678 w 2237013"/>
                    <a:gd name="connsiteY130-10768" fmla="*/ 1897807 h 2496170"/>
                    <a:gd name="connsiteX131-10769" fmla="*/ 754 w 2237013"/>
                    <a:gd name="connsiteY131-10770" fmla="*/ 1902021 h 2496170"/>
                    <a:gd name="connsiteX132-10771" fmla="*/ 13395 w 2237013"/>
                    <a:gd name="connsiteY132-10772" fmla="*/ 1847241 h 2496170"/>
                    <a:gd name="connsiteX133-10773" fmla="*/ 13395 w 2237013"/>
                    <a:gd name="connsiteY133-10774" fmla="*/ 1809317 h 2496170"/>
                    <a:gd name="connsiteX134-10775" fmla="*/ 754 w 2237013"/>
                    <a:gd name="connsiteY134-10776" fmla="*/ 1779820 h 2496170"/>
                    <a:gd name="connsiteX135-10777" fmla="*/ 21823 w 2237013"/>
                    <a:gd name="connsiteY135-10778" fmla="*/ 1733468 h 2496170"/>
                    <a:gd name="connsiteX136-10779" fmla="*/ 30250 w 2237013"/>
                    <a:gd name="connsiteY136-10780" fmla="*/ 1716613 h 2496170"/>
                    <a:gd name="connsiteX137-10781" fmla="*/ 42892 w 2237013"/>
                    <a:gd name="connsiteY137-10782" fmla="*/ 1661833 h 2496170"/>
                    <a:gd name="connsiteX138-10783" fmla="*/ 80816 w 2237013"/>
                    <a:gd name="connsiteY138-10784" fmla="*/ 1640764 h 2496170"/>
                    <a:gd name="connsiteX139-10785" fmla="*/ 122955 w 2237013"/>
                    <a:gd name="connsiteY139-10786" fmla="*/ 1619695 h 2496170"/>
                    <a:gd name="connsiteX140-10787" fmla="*/ 139810 w 2237013"/>
                    <a:gd name="connsiteY140-10788" fmla="*/ 1573343 h 2496170"/>
                    <a:gd name="connsiteX141-10789" fmla="*/ 160879 w 2237013"/>
                    <a:gd name="connsiteY141-10790" fmla="*/ 1581770 h 2496170"/>
                    <a:gd name="connsiteX142-10791" fmla="*/ 181948 w 2237013"/>
                    <a:gd name="connsiteY142-10792" fmla="*/ 1569129 h 2496170"/>
                    <a:gd name="connsiteX143-10793" fmla="*/ 215659 w 2237013"/>
                    <a:gd name="connsiteY143-10794" fmla="*/ 1535418 h 2496170"/>
                    <a:gd name="connsiteX144-10795" fmla="*/ 232514 w 2237013"/>
                    <a:gd name="connsiteY144-10796" fmla="*/ 1543846 h 2496170"/>
                    <a:gd name="connsiteX145-10797" fmla="*/ 215659 w 2237013"/>
                    <a:gd name="connsiteY145-10798" fmla="*/ 1501708 h 2496170"/>
                    <a:gd name="connsiteX146-10799" fmla="*/ 245156 w 2237013"/>
                    <a:gd name="connsiteY146-10800" fmla="*/ 1476425 h 2496170"/>
                    <a:gd name="connsiteX147-10801" fmla="*/ 257797 w 2237013"/>
                    <a:gd name="connsiteY147-10802" fmla="*/ 1404790 h 2496170"/>
                    <a:gd name="connsiteX148-10803" fmla="*/ 262011 w 2237013"/>
                    <a:gd name="connsiteY148-10804" fmla="*/ 1324727 h 2496170"/>
                    <a:gd name="connsiteX149-10805" fmla="*/ 266225 w 2237013"/>
                    <a:gd name="connsiteY149-10806" fmla="*/ 1240450 h 2496170"/>
                    <a:gd name="connsiteX150-10807" fmla="*/ 253583 w 2237013"/>
                    <a:gd name="connsiteY150-10808" fmla="*/ 1223595 h 2496170"/>
                    <a:gd name="connsiteX151-10809" fmla="*/ 203017 w 2237013"/>
                    <a:gd name="connsiteY151-10810" fmla="*/ 1227809 h 2496170"/>
                    <a:gd name="connsiteX152-10811" fmla="*/ 194590 w 2237013"/>
                    <a:gd name="connsiteY152-10812" fmla="*/ 1164602 h 2496170"/>
                    <a:gd name="connsiteX153-10813" fmla="*/ 169307 w 2237013"/>
                    <a:gd name="connsiteY153-10814" fmla="*/ 1109822 h 2496170"/>
                    <a:gd name="connsiteX0-10815" fmla="*/ 169307 w 2237013"/>
                    <a:gd name="connsiteY0-10816" fmla="*/ 1109822 h 2496170"/>
                    <a:gd name="connsiteX1-10817" fmla="*/ 207231 w 2237013"/>
                    <a:gd name="connsiteY1-10818" fmla="*/ 1071897 h 2496170"/>
                    <a:gd name="connsiteX2-10819" fmla="*/ 240942 w 2237013"/>
                    <a:gd name="connsiteY2-10820" fmla="*/ 1101394 h 2496170"/>
                    <a:gd name="connsiteX3-10821" fmla="*/ 278866 w 2237013"/>
                    <a:gd name="connsiteY3-10822" fmla="*/ 1105608 h 2496170"/>
                    <a:gd name="connsiteX4-10823" fmla="*/ 295721 w 2237013"/>
                    <a:gd name="connsiteY4-10824" fmla="*/ 1000262 h 2496170"/>
                    <a:gd name="connsiteX5-10825" fmla="*/ 304149 w 2237013"/>
                    <a:gd name="connsiteY5-10826" fmla="*/ 958124 h 2496170"/>
                    <a:gd name="connsiteX6-10827" fmla="*/ 337860 w 2237013"/>
                    <a:gd name="connsiteY6-10828" fmla="*/ 983407 h 2496170"/>
                    <a:gd name="connsiteX7-10829" fmla="*/ 358929 w 2237013"/>
                    <a:gd name="connsiteY7-10830" fmla="*/ 911772 h 2496170"/>
                    <a:gd name="connsiteX8-10831" fmla="*/ 392639 w 2237013"/>
                    <a:gd name="connsiteY8-10832" fmla="*/ 760074 h 2496170"/>
                    <a:gd name="connsiteX9-10833" fmla="*/ 354715 w 2237013"/>
                    <a:gd name="connsiteY9-10834" fmla="*/ 562025 h 2496170"/>
                    <a:gd name="connsiteX10-10835" fmla="*/ 358929 w 2237013"/>
                    <a:gd name="connsiteY10-10836" fmla="*/ 494603 h 2496170"/>
                    <a:gd name="connsiteX11-10837" fmla="*/ 295721 w 2237013"/>
                    <a:gd name="connsiteY11-10838" fmla="*/ 376616 h 2496170"/>
                    <a:gd name="connsiteX12-10839" fmla="*/ 240942 w 2237013"/>
                    <a:gd name="connsiteY12-10840" fmla="*/ 292340 h 2496170"/>
                    <a:gd name="connsiteX13-10841" fmla="*/ 173520 w 2237013"/>
                    <a:gd name="connsiteY13-10842" fmla="*/ 212277 h 2496170"/>
                    <a:gd name="connsiteX14-10843" fmla="*/ 224086 w 2237013"/>
                    <a:gd name="connsiteY14-10844" fmla="*/ 128001 h 2496170"/>
                    <a:gd name="connsiteX15-10845" fmla="*/ 240942 w 2237013"/>
                    <a:gd name="connsiteY15-10846" fmla="*/ 69007 h 2496170"/>
                    <a:gd name="connsiteX16-10847" fmla="*/ 219873 w 2237013"/>
                    <a:gd name="connsiteY16-10848" fmla="*/ 10014 h 2496170"/>
                    <a:gd name="connsiteX17-10849" fmla="*/ 337860 w 2237013"/>
                    <a:gd name="connsiteY17-10850" fmla="*/ 5800 h 2496170"/>
                    <a:gd name="connsiteX18-10851" fmla="*/ 405281 w 2237013"/>
                    <a:gd name="connsiteY18-10852" fmla="*/ 69007 h 2496170"/>
                    <a:gd name="connsiteX19-10853" fmla="*/ 455847 w 2237013"/>
                    <a:gd name="connsiteY19-10854" fmla="*/ 174353 h 2496170"/>
                    <a:gd name="connsiteX20-10855" fmla="*/ 590689 w 2237013"/>
                    <a:gd name="connsiteY20-10856" fmla="*/ 237560 h 2496170"/>
                    <a:gd name="connsiteX21-10857" fmla="*/ 674966 w 2237013"/>
                    <a:gd name="connsiteY21-10858" fmla="*/ 271271 h 2496170"/>
                    <a:gd name="connsiteX22-10859" fmla="*/ 691821 w 2237013"/>
                    <a:gd name="connsiteY22-10860" fmla="*/ 300767 h 2496170"/>
                    <a:gd name="connsiteX23-10861" fmla="*/ 746601 w 2237013"/>
                    <a:gd name="connsiteY23-10862" fmla="*/ 283912 h 2496170"/>
                    <a:gd name="connsiteX24-10863" fmla="*/ 763456 w 2237013"/>
                    <a:gd name="connsiteY24-10864" fmla="*/ 237560 h 2496170"/>
                    <a:gd name="connsiteX25-10865" fmla="*/ 771884 w 2237013"/>
                    <a:gd name="connsiteY25-10866" fmla="*/ 212277 h 2496170"/>
                    <a:gd name="connsiteX26-10867" fmla="*/ 856160 w 2237013"/>
                    <a:gd name="connsiteY26-10868" fmla="*/ 191208 h 2496170"/>
                    <a:gd name="connsiteX27-10869" fmla="*/ 885657 w 2237013"/>
                    <a:gd name="connsiteY27-10870" fmla="*/ 140642 h 2496170"/>
                    <a:gd name="connsiteX28-10871" fmla="*/ 898298 w 2237013"/>
                    <a:gd name="connsiteY28-10872" fmla="*/ 182780 h 2496170"/>
                    <a:gd name="connsiteX29-10873" fmla="*/ 919368 w 2237013"/>
                    <a:gd name="connsiteY29-10874" fmla="*/ 203849 h 2496170"/>
                    <a:gd name="connsiteX30-10875" fmla="*/ 982575 w 2237013"/>
                    <a:gd name="connsiteY30-10876" fmla="*/ 161711 h 2496170"/>
                    <a:gd name="connsiteX31-10877" fmla="*/ 991003 w 2237013"/>
                    <a:gd name="connsiteY31-10878" fmla="*/ 115359 h 2496170"/>
                    <a:gd name="connsiteX32-10879" fmla="*/ 1003644 w 2237013"/>
                    <a:gd name="connsiteY32-10880" fmla="*/ 69007 h 2496170"/>
                    <a:gd name="connsiteX33-10881" fmla="*/ 1028927 w 2237013"/>
                    <a:gd name="connsiteY33-10882" fmla="*/ 39510 h 2496170"/>
                    <a:gd name="connsiteX34-10883" fmla="*/ 1083707 w 2237013"/>
                    <a:gd name="connsiteY34-10884" fmla="*/ 22655 h 2496170"/>
                    <a:gd name="connsiteX35-10885" fmla="*/ 1092134 w 2237013"/>
                    <a:gd name="connsiteY35-10886" fmla="*/ 22655 h 2496170"/>
                    <a:gd name="connsiteX36-10887" fmla="*/ 1134273 w 2237013"/>
                    <a:gd name="connsiteY36-10888" fmla="*/ 94290 h 2496170"/>
                    <a:gd name="connsiteX37-10889" fmla="*/ 1226977 w 2237013"/>
                    <a:gd name="connsiteY37-10890" fmla="*/ 128001 h 2496170"/>
                    <a:gd name="connsiteX38-10891" fmla="*/ 1294398 w 2237013"/>
                    <a:gd name="connsiteY38-10892" fmla="*/ 161711 h 2496170"/>
                    <a:gd name="connsiteX39-10893" fmla="*/ 1290184 w 2237013"/>
                    <a:gd name="connsiteY39-10894" fmla="*/ 262843 h 2496170"/>
                    <a:gd name="connsiteX40-10895" fmla="*/ 1311253 w 2237013"/>
                    <a:gd name="connsiteY40-10896" fmla="*/ 317623 h 2496170"/>
                    <a:gd name="connsiteX41-10897" fmla="*/ 1441882 w 2237013"/>
                    <a:gd name="connsiteY41-10898" fmla="*/ 355547 h 2496170"/>
                    <a:gd name="connsiteX42-10899" fmla="*/ 1505089 w 2237013"/>
                    <a:gd name="connsiteY42-10900" fmla="*/ 304981 h 2496170"/>
                    <a:gd name="connsiteX43-10901" fmla="*/ 1593579 w 2237013"/>
                    <a:gd name="connsiteY43-10902" fmla="*/ 347120 h 2496170"/>
                    <a:gd name="connsiteX44-10903" fmla="*/ 1698925 w 2237013"/>
                    <a:gd name="connsiteY44-10904" fmla="*/ 363975 h 2496170"/>
                    <a:gd name="connsiteX45-10905" fmla="*/ 1757919 w 2237013"/>
                    <a:gd name="connsiteY45-10906" fmla="*/ 385044 h 2496170"/>
                    <a:gd name="connsiteX46-10907" fmla="*/ 1816912 w 2237013"/>
                    <a:gd name="connsiteY46-10908" fmla="*/ 427182 h 2496170"/>
                    <a:gd name="connsiteX47-10909" fmla="*/ 1896975 w 2237013"/>
                    <a:gd name="connsiteY47-10910" fmla="*/ 465107 h 2496170"/>
                    <a:gd name="connsiteX48-10911" fmla="*/ 1951755 w 2237013"/>
                    <a:gd name="connsiteY48-10912" fmla="*/ 444038 h 2496170"/>
                    <a:gd name="connsiteX49-10913" fmla="*/ 2095025 w 2237013"/>
                    <a:gd name="connsiteY49-10914" fmla="*/ 553597 h 2496170"/>
                    <a:gd name="connsiteX50-10915" fmla="*/ 2158232 w 2237013"/>
                    <a:gd name="connsiteY50-10916" fmla="*/ 591521 h 2496170"/>
                    <a:gd name="connsiteX51-10917" fmla="*/ 2234081 w 2237013"/>
                    <a:gd name="connsiteY51-10918" fmla="*/ 612591 h 2496170"/>
                    <a:gd name="connsiteX52-10919" fmla="*/ 2221439 w 2237013"/>
                    <a:gd name="connsiteY52-10920" fmla="*/ 688439 h 2496170"/>
                    <a:gd name="connsiteX53-10921" fmla="*/ 2221439 w 2237013"/>
                    <a:gd name="connsiteY53-10922" fmla="*/ 709508 h 2496170"/>
                    <a:gd name="connsiteX54-10923" fmla="*/ 2166660 w 2237013"/>
                    <a:gd name="connsiteY54-10924" fmla="*/ 717936 h 2496170"/>
                    <a:gd name="connsiteX55-10925" fmla="*/ 2099238 w 2237013"/>
                    <a:gd name="connsiteY55-10926" fmla="*/ 760074 h 2496170"/>
                    <a:gd name="connsiteX56-10927" fmla="*/ 2010748 w 2237013"/>
                    <a:gd name="connsiteY56-10928" fmla="*/ 764288 h 2496170"/>
                    <a:gd name="connsiteX57-10929" fmla="*/ 1939113 w 2237013"/>
                    <a:gd name="connsiteY57-10930" fmla="*/ 785357 h 2496170"/>
                    <a:gd name="connsiteX58-10931" fmla="*/ 1955968 w 2237013"/>
                    <a:gd name="connsiteY58-10932" fmla="*/ 873848 h 2496170"/>
                    <a:gd name="connsiteX59-10933" fmla="*/ 1977038 w 2237013"/>
                    <a:gd name="connsiteY59-10934" fmla="*/ 937055 h 2496170"/>
                    <a:gd name="connsiteX60-10935" fmla="*/ 2040245 w 2237013"/>
                    <a:gd name="connsiteY60-10936" fmla="*/ 1012904 h 2496170"/>
                    <a:gd name="connsiteX61-10937" fmla="*/ 2065528 w 2237013"/>
                    <a:gd name="connsiteY61-10938" fmla="*/ 1076111 h 2496170"/>
                    <a:gd name="connsiteX62-10939" fmla="*/ 2065528 w 2237013"/>
                    <a:gd name="connsiteY62-10940" fmla="*/ 1135105 h 2496170"/>
                    <a:gd name="connsiteX63-10941" fmla="*/ 2052886 w 2237013"/>
                    <a:gd name="connsiteY63-10942" fmla="*/ 1198312 h 2496170"/>
                    <a:gd name="connsiteX64-10943" fmla="*/ 2027603 w 2237013"/>
                    <a:gd name="connsiteY64-10944" fmla="*/ 1215167 h 2496170"/>
                    <a:gd name="connsiteX65-10945" fmla="*/ 1993893 w 2237013"/>
                    <a:gd name="connsiteY65-10946" fmla="*/ 1219381 h 2496170"/>
                    <a:gd name="connsiteX66-10947" fmla="*/ 1951755 w 2237013"/>
                    <a:gd name="connsiteY66-10948" fmla="*/ 1160388 h 2496170"/>
                    <a:gd name="connsiteX67-10949" fmla="*/ 1909616 w 2237013"/>
                    <a:gd name="connsiteY67-10950" fmla="*/ 1080325 h 2496170"/>
                    <a:gd name="connsiteX68-10951" fmla="*/ 1859050 w 2237013"/>
                    <a:gd name="connsiteY68-10952" fmla="*/ 1067684 h 2496170"/>
                    <a:gd name="connsiteX69-10953" fmla="*/ 1673560 w 2237013"/>
                    <a:gd name="connsiteY69-10954" fmla="*/ 1665290 h 2496170"/>
                    <a:gd name="connsiteX70-10955" fmla="*/ 1487570 w 2237013"/>
                    <a:gd name="connsiteY70-10956" fmla="*/ 1863317 h 2496170"/>
                    <a:gd name="connsiteX71-10957" fmla="*/ 1428888 w 2237013"/>
                    <a:gd name="connsiteY71-10958" fmla="*/ 1828894 h 2496170"/>
                    <a:gd name="connsiteX72-10959" fmla="*/ 1314287 w 2237013"/>
                    <a:gd name="connsiteY72-10960" fmla="*/ 1805640 h 2496170"/>
                    <a:gd name="connsiteX73-10961" fmla="*/ 1252707 w 2237013"/>
                    <a:gd name="connsiteY73-10962" fmla="*/ 1855740 h 2496170"/>
                    <a:gd name="connsiteX74-10963" fmla="*/ 1239618 w 2237013"/>
                    <a:gd name="connsiteY74-10964" fmla="*/ 1889379 h 2496170"/>
                    <a:gd name="connsiteX75-10965" fmla="*/ 1294398 w 2237013"/>
                    <a:gd name="connsiteY75-10966" fmla="*/ 1906235 h 2496170"/>
                    <a:gd name="connsiteX76-10967" fmla="*/ 1344964 w 2237013"/>
                    <a:gd name="connsiteY76-10968" fmla="*/ 1956801 h 2496170"/>
                    <a:gd name="connsiteX77-10969" fmla="*/ 1366033 w 2237013"/>
                    <a:gd name="connsiteY77-10970" fmla="*/ 1986297 h 2496170"/>
                    <a:gd name="connsiteX78-10971" fmla="*/ 1450309 w 2237013"/>
                    <a:gd name="connsiteY78-10972" fmla="*/ 1994725 h 2496170"/>
                    <a:gd name="connsiteX79-10973" fmla="*/ 1492448 w 2237013"/>
                    <a:gd name="connsiteY79-10974" fmla="*/ 1982084 h 2496170"/>
                    <a:gd name="connsiteX80-10975" fmla="*/ 1517731 w 2237013"/>
                    <a:gd name="connsiteY80-10976" fmla="*/ 2036863 h 2496170"/>
                    <a:gd name="connsiteX81-10977" fmla="*/ 1509303 w 2237013"/>
                    <a:gd name="connsiteY81-10978" fmla="*/ 2079002 h 2496170"/>
                    <a:gd name="connsiteX82-10979" fmla="*/ 1437668 w 2237013"/>
                    <a:gd name="connsiteY82-10980" fmla="*/ 2116926 h 2496170"/>
                    <a:gd name="connsiteX83-10981" fmla="*/ 1387102 w 2237013"/>
                    <a:gd name="connsiteY83-10982" fmla="*/ 2150637 h 2496170"/>
                    <a:gd name="connsiteX84-10983" fmla="*/ 1370247 w 2237013"/>
                    <a:gd name="connsiteY84-10984" fmla="*/ 2137995 h 2496170"/>
                    <a:gd name="connsiteX85-10985" fmla="*/ 1307039 w 2237013"/>
                    <a:gd name="connsiteY85-10986" fmla="*/ 2146423 h 2496170"/>
                    <a:gd name="connsiteX86-10987" fmla="*/ 1281756 w 2237013"/>
                    <a:gd name="connsiteY86-10988" fmla="*/ 2175920 h 2496170"/>
                    <a:gd name="connsiteX87-10989" fmla="*/ 1248046 w 2237013"/>
                    <a:gd name="connsiteY87-10990" fmla="*/ 2222272 h 2496170"/>
                    <a:gd name="connsiteX88-10991" fmla="*/ 1193266 w 2237013"/>
                    <a:gd name="connsiteY88-10992" fmla="*/ 2234913 h 2496170"/>
                    <a:gd name="connsiteX89-10993" fmla="*/ 1151128 w 2237013"/>
                    <a:gd name="connsiteY89-10994" fmla="*/ 2218058 h 2496170"/>
                    <a:gd name="connsiteX90-10995" fmla="*/ 1125845 w 2237013"/>
                    <a:gd name="connsiteY90-10996" fmla="*/ 2247555 h 2496170"/>
                    <a:gd name="connsiteX91-10997" fmla="*/ 1117417 w 2237013"/>
                    <a:gd name="connsiteY91-10998" fmla="*/ 2277051 h 2496170"/>
                    <a:gd name="connsiteX92-10999" fmla="*/ 1049996 w 2237013"/>
                    <a:gd name="connsiteY92-11000" fmla="*/ 2213844 h 2496170"/>
                    <a:gd name="connsiteX93-11001" fmla="*/ 1028927 w 2237013"/>
                    <a:gd name="connsiteY93-11002" fmla="*/ 2255982 h 2496170"/>
                    <a:gd name="connsiteX94-11003" fmla="*/ 995216 w 2237013"/>
                    <a:gd name="connsiteY94-11004" fmla="*/ 2222272 h 2496170"/>
                    <a:gd name="connsiteX95-11005" fmla="*/ 932009 w 2237013"/>
                    <a:gd name="connsiteY95-11006" fmla="*/ 2272838 h 2496170"/>
                    <a:gd name="connsiteX96-11007" fmla="*/ 889871 w 2237013"/>
                    <a:gd name="connsiteY96-11008" fmla="*/ 2239127 h 2496170"/>
                    <a:gd name="connsiteX97-11009" fmla="*/ 843519 w 2237013"/>
                    <a:gd name="connsiteY97-11010" fmla="*/ 2222272 h 2496170"/>
                    <a:gd name="connsiteX98-11011" fmla="*/ 784525 w 2237013"/>
                    <a:gd name="connsiteY98-11012" fmla="*/ 2268624 h 2496170"/>
                    <a:gd name="connsiteX99-11013" fmla="*/ 717104 w 2237013"/>
                    <a:gd name="connsiteY99-11014" fmla="*/ 2255982 h 2496170"/>
                    <a:gd name="connsiteX100-11015" fmla="*/ 704462 w 2237013"/>
                    <a:gd name="connsiteY100-11016" fmla="*/ 2243341 h 2496170"/>
                    <a:gd name="connsiteX101-11017" fmla="*/ 679179 w 2237013"/>
                    <a:gd name="connsiteY101-11018" fmla="*/ 2302334 h 2496170"/>
                    <a:gd name="connsiteX102-11019" fmla="*/ 700249 w 2237013"/>
                    <a:gd name="connsiteY102-11020" fmla="*/ 2361328 h 2496170"/>
                    <a:gd name="connsiteX103-11021" fmla="*/ 717104 w 2237013"/>
                    <a:gd name="connsiteY103-11022" fmla="*/ 2403466 h 2496170"/>
                    <a:gd name="connsiteX104-11023" fmla="*/ 700249 w 2237013"/>
                    <a:gd name="connsiteY104-11024" fmla="*/ 2432963 h 2496170"/>
                    <a:gd name="connsiteX105-11025" fmla="*/ 712890 w 2237013"/>
                    <a:gd name="connsiteY105-11026" fmla="*/ 2470887 h 2496170"/>
                    <a:gd name="connsiteX106-11027" fmla="*/ 687607 w 2237013"/>
                    <a:gd name="connsiteY106-11028" fmla="*/ 2496170 h 2496170"/>
                    <a:gd name="connsiteX107-11029" fmla="*/ 649683 w 2237013"/>
                    <a:gd name="connsiteY107-11030" fmla="*/ 2470887 h 2496170"/>
                    <a:gd name="connsiteX108-11031" fmla="*/ 586475 w 2237013"/>
                    <a:gd name="connsiteY108-11032" fmla="*/ 2466673 h 2496170"/>
                    <a:gd name="connsiteX109-11033" fmla="*/ 582262 w 2237013"/>
                    <a:gd name="connsiteY109-11034" fmla="*/ 2386611 h 2496170"/>
                    <a:gd name="connsiteX110-11035" fmla="*/ 535909 w 2237013"/>
                    <a:gd name="connsiteY110-11036" fmla="*/ 2390825 h 2496170"/>
                    <a:gd name="connsiteX111-11037" fmla="*/ 468488 w 2237013"/>
                    <a:gd name="connsiteY111-11038" fmla="*/ 2411894 h 2496170"/>
                    <a:gd name="connsiteX112-11039" fmla="*/ 409495 w 2237013"/>
                    <a:gd name="connsiteY112-11040" fmla="*/ 2411894 h 2496170"/>
                    <a:gd name="connsiteX113-11041" fmla="*/ 375784 w 2237013"/>
                    <a:gd name="connsiteY113-11042" fmla="*/ 2378183 h 2496170"/>
                    <a:gd name="connsiteX114-11043" fmla="*/ 367356 w 2237013"/>
                    <a:gd name="connsiteY114-11044" fmla="*/ 2327617 h 2496170"/>
                    <a:gd name="connsiteX115-11045" fmla="*/ 367356 w 2237013"/>
                    <a:gd name="connsiteY115-11046" fmla="*/ 2298120 h 2496170"/>
                    <a:gd name="connsiteX116-11047" fmla="*/ 329432 w 2237013"/>
                    <a:gd name="connsiteY116-11048" fmla="*/ 2281265 h 2496170"/>
                    <a:gd name="connsiteX117-11049" fmla="*/ 270438 w 2237013"/>
                    <a:gd name="connsiteY117-11050" fmla="*/ 2277051 h 2496170"/>
                    <a:gd name="connsiteX118-11051" fmla="*/ 245156 w 2237013"/>
                    <a:gd name="connsiteY118-11052" fmla="*/ 2264410 h 2496170"/>
                    <a:gd name="connsiteX119-11053" fmla="*/ 228300 w 2237013"/>
                    <a:gd name="connsiteY119-11054" fmla="*/ 2251768 h 2496170"/>
                    <a:gd name="connsiteX120-11055" fmla="*/ 278866 w 2237013"/>
                    <a:gd name="connsiteY120-11056" fmla="*/ 2180133 h 2496170"/>
                    <a:gd name="connsiteX121-11057" fmla="*/ 274652 w 2237013"/>
                    <a:gd name="connsiteY121-11058" fmla="*/ 2142209 h 2496170"/>
                    <a:gd name="connsiteX122-11059" fmla="*/ 308363 w 2237013"/>
                    <a:gd name="connsiteY122-11060" fmla="*/ 2104285 h 2496170"/>
                    <a:gd name="connsiteX123-11061" fmla="*/ 262011 w 2237013"/>
                    <a:gd name="connsiteY123-11062" fmla="*/ 2091643 h 2496170"/>
                    <a:gd name="connsiteX124-11063" fmla="*/ 224086 w 2237013"/>
                    <a:gd name="connsiteY124-11064" fmla="*/ 2070574 h 2496170"/>
                    <a:gd name="connsiteX125-11065" fmla="*/ 203017 w 2237013"/>
                    <a:gd name="connsiteY125-11066" fmla="*/ 1986297 h 2496170"/>
                    <a:gd name="connsiteX126-11067" fmla="*/ 190376 w 2237013"/>
                    <a:gd name="connsiteY126-11068" fmla="*/ 1944159 h 2496170"/>
                    <a:gd name="connsiteX127-11069" fmla="*/ 190376 w 2237013"/>
                    <a:gd name="connsiteY127-11070" fmla="*/ 1893593 h 2496170"/>
                    <a:gd name="connsiteX128-11071" fmla="*/ 114527 w 2237013"/>
                    <a:gd name="connsiteY128-11072" fmla="*/ 1889379 h 2496170"/>
                    <a:gd name="connsiteX129-11073" fmla="*/ 38678 w 2237013"/>
                    <a:gd name="connsiteY129-11074" fmla="*/ 1897807 h 2496170"/>
                    <a:gd name="connsiteX130-11075" fmla="*/ 754 w 2237013"/>
                    <a:gd name="connsiteY130-11076" fmla="*/ 1902021 h 2496170"/>
                    <a:gd name="connsiteX131-11077" fmla="*/ 13395 w 2237013"/>
                    <a:gd name="connsiteY131-11078" fmla="*/ 1847241 h 2496170"/>
                    <a:gd name="connsiteX132-11079" fmla="*/ 13395 w 2237013"/>
                    <a:gd name="connsiteY132-11080" fmla="*/ 1809317 h 2496170"/>
                    <a:gd name="connsiteX133-11081" fmla="*/ 754 w 2237013"/>
                    <a:gd name="connsiteY133-11082" fmla="*/ 1779820 h 2496170"/>
                    <a:gd name="connsiteX134-11083" fmla="*/ 21823 w 2237013"/>
                    <a:gd name="connsiteY134-11084" fmla="*/ 1733468 h 2496170"/>
                    <a:gd name="connsiteX135-11085" fmla="*/ 30250 w 2237013"/>
                    <a:gd name="connsiteY135-11086" fmla="*/ 1716613 h 2496170"/>
                    <a:gd name="connsiteX136-11087" fmla="*/ 42892 w 2237013"/>
                    <a:gd name="connsiteY136-11088" fmla="*/ 1661833 h 2496170"/>
                    <a:gd name="connsiteX137-11089" fmla="*/ 80816 w 2237013"/>
                    <a:gd name="connsiteY137-11090" fmla="*/ 1640764 h 2496170"/>
                    <a:gd name="connsiteX138-11091" fmla="*/ 122955 w 2237013"/>
                    <a:gd name="connsiteY138-11092" fmla="*/ 1619695 h 2496170"/>
                    <a:gd name="connsiteX139-11093" fmla="*/ 139810 w 2237013"/>
                    <a:gd name="connsiteY139-11094" fmla="*/ 1573343 h 2496170"/>
                    <a:gd name="connsiteX140-11095" fmla="*/ 160879 w 2237013"/>
                    <a:gd name="connsiteY140-11096" fmla="*/ 1581770 h 2496170"/>
                    <a:gd name="connsiteX141-11097" fmla="*/ 181948 w 2237013"/>
                    <a:gd name="connsiteY141-11098" fmla="*/ 1569129 h 2496170"/>
                    <a:gd name="connsiteX142-11099" fmla="*/ 215659 w 2237013"/>
                    <a:gd name="connsiteY142-11100" fmla="*/ 1535418 h 2496170"/>
                    <a:gd name="connsiteX143-11101" fmla="*/ 232514 w 2237013"/>
                    <a:gd name="connsiteY143-11102" fmla="*/ 1543846 h 2496170"/>
                    <a:gd name="connsiteX144-11103" fmla="*/ 215659 w 2237013"/>
                    <a:gd name="connsiteY144-11104" fmla="*/ 1501708 h 2496170"/>
                    <a:gd name="connsiteX145-11105" fmla="*/ 245156 w 2237013"/>
                    <a:gd name="connsiteY145-11106" fmla="*/ 1476425 h 2496170"/>
                    <a:gd name="connsiteX146-11107" fmla="*/ 257797 w 2237013"/>
                    <a:gd name="connsiteY146-11108" fmla="*/ 1404790 h 2496170"/>
                    <a:gd name="connsiteX147-11109" fmla="*/ 262011 w 2237013"/>
                    <a:gd name="connsiteY147-11110" fmla="*/ 1324727 h 2496170"/>
                    <a:gd name="connsiteX148-11111" fmla="*/ 266225 w 2237013"/>
                    <a:gd name="connsiteY148-11112" fmla="*/ 1240450 h 2496170"/>
                    <a:gd name="connsiteX149-11113" fmla="*/ 253583 w 2237013"/>
                    <a:gd name="connsiteY149-11114" fmla="*/ 1223595 h 2496170"/>
                    <a:gd name="connsiteX150-11115" fmla="*/ 203017 w 2237013"/>
                    <a:gd name="connsiteY150-11116" fmla="*/ 1227809 h 2496170"/>
                    <a:gd name="connsiteX151-11117" fmla="*/ 194590 w 2237013"/>
                    <a:gd name="connsiteY151-11118" fmla="*/ 1164602 h 2496170"/>
                    <a:gd name="connsiteX152-11119" fmla="*/ 169307 w 2237013"/>
                    <a:gd name="connsiteY152-11120" fmla="*/ 1109822 h 2496170"/>
                    <a:gd name="connsiteX0-11121" fmla="*/ 169307 w 2237013"/>
                    <a:gd name="connsiteY0-11122" fmla="*/ 1109822 h 2496170"/>
                    <a:gd name="connsiteX1-11123" fmla="*/ 207231 w 2237013"/>
                    <a:gd name="connsiteY1-11124" fmla="*/ 1071897 h 2496170"/>
                    <a:gd name="connsiteX2-11125" fmla="*/ 240942 w 2237013"/>
                    <a:gd name="connsiteY2-11126" fmla="*/ 1101394 h 2496170"/>
                    <a:gd name="connsiteX3-11127" fmla="*/ 278866 w 2237013"/>
                    <a:gd name="connsiteY3-11128" fmla="*/ 1105608 h 2496170"/>
                    <a:gd name="connsiteX4-11129" fmla="*/ 295721 w 2237013"/>
                    <a:gd name="connsiteY4-11130" fmla="*/ 1000262 h 2496170"/>
                    <a:gd name="connsiteX5-11131" fmla="*/ 304149 w 2237013"/>
                    <a:gd name="connsiteY5-11132" fmla="*/ 958124 h 2496170"/>
                    <a:gd name="connsiteX6-11133" fmla="*/ 337860 w 2237013"/>
                    <a:gd name="connsiteY6-11134" fmla="*/ 983407 h 2496170"/>
                    <a:gd name="connsiteX7-11135" fmla="*/ 358929 w 2237013"/>
                    <a:gd name="connsiteY7-11136" fmla="*/ 911772 h 2496170"/>
                    <a:gd name="connsiteX8-11137" fmla="*/ 392639 w 2237013"/>
                    <a:gd name="connsiteY8-11138" fmla="*/ 760074 h 2496170"/>
                    <a:gd name="connsiteX9-11139" fmla="*/ 354715 w 2237013"/>
                    <a:gd name="connsiteY9-11140" fmla="*/ 562025 h 2496170"/>
                    <a:gd name="connsiteX10-11141" fmla="*/ 358929 w 2237013"/>
                    <a:gd name="connsiteY10-11142" fmla="*/ 494603 h 2496170"/>
                    <a:gd name="connsiteX11-11143" fmla="*/ 295721 w 2237013"/>
                    <a:gd name="connsiteY11-11144" fmla="*/ 376616 h 2496170"/>
                    <a:gd name="connsiteX12-11145" fmla="*/ 240942 w 2237013"/>
                    <a:gd name="connsiteY12-11146" fmla="*/ 292340 h 2496170"/>
                    <a:gd name="connsiteX13-11147" fmla="*/ 173520 w 2237013"/>
                    <a:gd name="connsiteY13-11148" fmla="*/ 212277 h 2496170"/>
                    <a:gd name="connsiteX14-11149" fmla="*/ 224086 w 2237013"/>
                    <a:gd name="connsiteY14-11150" fmla="*/ 128001 h 2496170"/>
                    <a:gd name="connsiteX15-11151" fmla="*/ 240942 w 2237013"/>
                    <a:gd name="connsiteY15-11152" fmla="*/ 69007 h 2496170"/>
                    <a:gd name="connsiteX16-11153" fmla="*/ 219873 w 2237013"/>
                    <a:gd name="connsiteY16-11154" fmla="*/ 10014 h 2496170"/>
                    <a:gd name="connsiteX17-11155" fmla="*/ 337860 w 2237013"/>
                    <a:gd name="connsiteY17-11156" fmla="*/ 5800 h 2496170"/>
                    <a:gd name="connsiteX18-11157" fmla="*/ 405281 w 2237013"/>
                    <a:gd name="connsiteY18-11158" fmla="*/ 69007 h 2496170"/>
                    <a:gd name="connsiteX19-11159" fmla="*/ 455847 w 2237013"/>
                    <a:gd name="connsiteY19-11160" fmla="*/ 174353 h 2496170"/>
                    <a:gd name="connsiteX20-11161" fmla="*/ 590689 w 2237013"/>
                    <a:gd name="connsiteY20-11162" fmla="*/ 237560 h 2496170"/>
                    <a:gd name="connsiteX21-11163" fmla="*/ 674966 w 2237013"/>
                    <a:gd name="connsiteY21-11164" fmla="*/ 271271 h 2496170"/>
                    <a:gd name="connsiteX22-11165" fmla="*/ 691821 w 2237013"/>
                    <a:gd name="connsiteY22-11166" fmla="*/ 300767 h 2496170"/>
                    <a:gd name="connsiteX23-11167" fmla="*/ 746601 w 2237013"/>
                    <a:gd name="connsiteY23-11168" fmla="*/ 283912 h 2496170"/>
                    <a:gd name="connsiteX24-11169" fmla="*/ 763456 w 2237013"/>
                    <a:gd name="connsiteY24-11170" fmla="*/ 237560 h 2496170"/>
                    <a:gd name="connsiteX25-11171" fmla="*/ 771884 w 2237013"/>
                    <a:gd name="connsiteY25-11172" fmla="*/ 212277 h 2496170"/>
                    <a:gd name="connsiteX26-11173" fmla="*/ 856160 w 2237013"/>
                    <a:gd name="connsiteY26-11174" fmla="*/ 191208 h 2496170"/>
                    <a:gd name="connsiteX27-11175" fmla="*/ 885657 w 2237013"/>
                    <a:gd name="connsiteY27-11176" fmla="*/ 140642 h 2496170"/>
                    <a:gd name="connsiteX28-11177" fmla="*/ 898298 w 2237013"/>
                    <a:gd name="connsiteY28-11178" fmla="*/ 182780 h 2496170"/>
                    <a:gd name="connsiteX29-11179" fmla="*/ 919368 w 2237013"/>
                    <a:gd name="connsiteY29-11180" fmla="*/ 203849 h 2496170"/>
                    <a:gd name="connsiteX30-11181" fmla="*/ 982575 w 2237013"/>
                    <a:gd name="connsiteY30-11182" fmla="*/ 161711 h 2496170"/>
                    <a:gd name="connsiteX31-11183" fmla="*/ 991003 w 2237013"/>
                    <a:gd name="connsiteY31-11184" fmla="*/ 115359 h 2496170"/>
                    <a:gd name="connsiteX32-11185" fmla="*/ 1003644 w 2237013"/>
                    <a:gd name="connsiteY32-11186" fmla="*/ 69007 h 2496170"/>
                    <a:gd name="connsiteX33-11187" fmla="*/ 1028927 w 2237013"/>
                    <a:gd name="connsiteY33-11188" fmla="*/ 39510 h 2496170"/>
                    <a:gd name="connsiteX34-11189" fmla="*/ 1083707 w 2237013"/>
                    <a:gd name="connsiteY34-11190" fmla="*/ 22655 h 2496170"/>
                    <a:gd name="connsiteX35-11191" fmla="*/ 1092134 w 2237013"/>
                    <a:gd name="connsiteY35-11192" fmla="*/ 22655 h 2496170"/>
                    <a:gd name="connsiteX36-11193" fmla="*/ 1134273 w 2237013"/>
                    <a:gd name="connsiteY36-11194" fmla="*/ 94290 h 2496170"/>
                    <a:gd name="connsiteX37-11195" fmla="*/ 1226977 w 2237013"/>
                    <a:gd name="connsiteY37-11196" fmla="*/ 128001 h 2496170"/>
                    <a:gd name="connsiteX38-11197" fmla="*/ 1294398 w 2237013"/>
                    <a:gd name="connsiteY38-11198" fmla="*/ 161711 h 2496170"/>
                    <a:gd name="connsiteX39-11199" fmla="*/ 1290184 w 2237013"/>
                    <a:gd name="connsiteY39-11200" fmla="*/ 262843 h 2496170"/>
                    <a:gd name="connsiteX40-11201" fmla="*/ 1311253 w 2237013"/>
                    <a:gd name="connsiteY40-11202" fmla="*/ 317623 h 2496170"/>
                    <a:gd name="connsiteX41-11203" fmla="*/ 1441882 w 2237013"/>
                    <a:gd name="connsiteY41-11204" fmla="*/ 355547 h 2496170"/>
                    <a:gd name="connsiteX42-11205" fmla="*/ 1505089 w 2237013"/>
                    <a:gd name="connsiteY42-11206" fmla="*/ 304981 h 2496170"/>
                    <a:gd name="connsiteX43-11207" fmla="*/ 1593579 w 2237013"/>
                    <a:gd name="connsiteY43-11208" fmla="*/ 347120 h 2496170"/>
                    <a:gd name="connsiteX44-11209" fmla="*/ 1698925 w 2237013"/>
                    <a:gd name="connsiteY44-11210" fmla="*/ 363975 h 2496170"/>
                    <a:gd name="connsiteX45-11211" fmla="*/ 1757919 w 2237013"/>
                    <a:gd name="connsiteY45-11212" fmla="*/ 385044 h 2496170"/>
                    <a:gd name="connsiteX46-11213" fmla="*/ 1816912 w 2237013"/>
                    <a:gd name="connsiteY46-11214" fmla="*/ 427182 h 2496170"/>
                    <a:gd name="connsiteX47-11215" fmla="*/ 1896975 w 2237013"/>
                    <a:gd name="connsiteY47-11216" fmla="*/ 465107 h 2496170"/>
                    <a:gd name="connsiteX48-11217" fmla="*/ 1951755 w 2237013"/>
                    <a:gd name="connsiteY48-11218" fmla="*/ 444038 h 2496170"/>
                    <a:gd name="connsiteX49-11219" fmla="*/ 2095025 w 2237013"/>
                    <a:gd name="connsiteY49-11220" fmla="*/ 553597 h 2496170"/>
                    <a:gd name="connsiteX50-11221" fmla="*/ 2158232 w 2237013"/>
                    <a:gd name="connsiteY50-11222" fmla="*/ 591521 h 2496170"/>
                    <a:gd name="connsiteX51-11223" fmla="*/ 2234081 w 2237013"/>
                    <a:gd name="connsiteY51-11224" fmla="*/ 612591 h 2496170"/>
                    <a:gd name="connsiteX52-11225" fmla="*/ 2221439 w 2237013"/>
                    <a:gd name="connsiteY52-11226" fmla="*/ 688439 h 2496170"/>
                    <a:gd name="connsiteX53-11227" fmla="*/ 2221439 w 2237013"/>
                    <a:gd name="connsiteY53-11228" fmla="*/ 709508 h 2496170"/>
                    <a:gd name="connsiteX54-11229" fmla="*/ 2166660 w 2237013"/>
                    <a:gd name="connsiteY54-11230" fmla="*/ 717936 h 2496170"/>
                    <a:gd name="connsiteX55-11231" fmla="*/ 2099238 w 2237013"/>
                    <a:gd name="connsiteY55-11232" fmla="*/ 760074 h 2496170"/>
                    <a:gd name="connsiteX56-11233" fmla="*/ 2010748 w 2237013"/>
                    <a:gd name="connsiteY56-11234" fmla="*/ 764288 h 2496170"/>
                    <a:gd name="connsiteX57-11235" fmla="*/ 1939113 w 2237013"/>
                    <a:gd name="connsiteY57-11236" fmla="*/ 785357 h 2496170"/>
                    <a:gd name="connsiteX58-11237" fmla="*/ 1955968 w 2237013"/>
                    <a:gd name="connsiteY58-11238" fmla="*/ 873848 h 2496170"/>
                    <a:gd name="connsiteX59-11239" fmla="*/ 1977038 w 2237013"/>
                    <a:gd name="connsiteY59-11240" fmla="*/ 937055 h 2496170"/>
                    <a:gd name="connsiteX60-11241" fmla="*/ 2040245 w 2237013"/>
                    <a:gd name="connsiteY60-11242" fmla="*/ 1012904 h 2496170"/>
                    <a:gd name="connsiteX61-11243" fmla="*/ 2065528 w 2237013"/>
                    <a:gd name="connsiteY61-11244" fmla="*/ 1076111 h 2496170"/>
                    <a:gd name="connsiteX62-11245" fmla="*/ 2065528 w 2237013"/>
                    <a:gd name="connsiteY62-11246" fmla="*/ 1135105 h 2496170"/>
                    <a:gd name="connsiteX63-11247" fmla="*/ 2052886 w 2237013"/>
                    <a:gd name="connsiteY63-11248" fmla="*/ 1198312 h 2496170"/>
                    <a:gd name="connsiteX64-11249" fmla="*/ 2027603 w 2237013"/>
                    <a:gd name="connsiteY64-11250" fmla="*/ 1215167 h 2496170"/>
                    <a:gd name="connsiteX65-11251" fmla="*/ 1993893 w 2237013"/>
                    <a:gd name="connsiteY65-11252" fmla="*/ 1219381 h 2496170"/>
                    <a:gd name="connsiteX66-11253" fmla="*/ 1951755 w 2237013"/>
                    <a:gd name="connsiteY66-11254" fmla="*/ 1160388 h 2496170"/>
                    <a:gd name="connsiteX67-11255" fmla="*/ 1909616 w 2237013"/>
                    <a:gd name="connsiteY67-11256" fmla="*/ 1080325 h 2496170"/>
                    <a:gd name="connsiteX68-11257" fmla="*/ 1673560 w 2237013"/>
                    <a:gd name="connsiteY68-11258" fmla="*/ 1665290 h 2496170"/>
                    <a:gd name="connsiteX69-11259" fmla="*/ 1487570 w 2237013"/>
                    <a:gd name="connsiteY69-11260" fmla="*/ 1863317 h 2496170"/>
                    <a:gd name="connsiteX70-11261" fmla="*/ 1428888 w 2237013"/>
                    <a:gd name="connsiteY70-11262" fmla="*/ 1828894 h 2496170"/>
                    <a:gd name="connsiteX71-11263" fmla="*/ 1314287 w 2237013"/>
                    <a:gd name="connsiteY71-11264" fmla="*/ 1805640 h 2496170"/>
                    <a:gd name="connsiteX72-11265" fmla="*/ 1252707 w 2237013"/>
                    <a:gd name="connsiteY72-11266" fmla="*/ 1855740 h 2496170"/>
                    <a:gd name="connsiteX73-11267" fmla="*/ 1239618 w 2237013"/>
                    <a:gd name="connsiteY73-11268" fmla="*/ 1889379 h 2496170"/>
                    <a:gd name="connsiteX74-11269" fmla="*/ 1294398 w 2237013"/>
                    <a:gd name="connsiteY74-11270" fmla="*/ 1906235 h 2496170"/>
                    <a:gd name="connsiteX75-11271" fmla="*/ 1344964 w 2237013"/>
                    <a:gd name="connsiteY75-11272" fmla="*/ 1956801 h 2496170"/>
                    <a:gd name="connsiteX76-11273" fmla="*/ 1366033 w 2237013"/>
                    <a:gd name="connsiteY76-11274" fmla="*/ 1986297 h 2496170"/>
                    <a:gd name="connsiteX77-11275" fmla="*/ 1450309 w 2237013"/>
                    <a:gd name="connsiteY77-11276" fmla="*/ 1994725 h 2496170"/>
                    <a:gd name="connsiteX78-11277" fmla="*/ 1492448 w 2237013"/>
                    <a:gd name="connsiteY78-11278" fmla="*/ 1982084 h 2496170"/>
                    <a:gd name="connsiteX79-11279" fmla="*/ 1517731 w 2237013"/>
                    <a:gd name="connsiteY79-11280" fmla="*/ 2036863 h 2496170"/>
                    <a:gd name="connsiteX80-11281" fmla="*/ 1509303 w 2237013"/>
                    <a:gd name="connsiteY80-11282" fmla="*/ 2079002 h 2496170"/>
                    <a:gd name="connsiteX81-11283" fmla="*/ 1437668 w 2237013"/>
                    <a:gd name="connsiteY81-11284" fmla="*/ 2116926 h 2496170"/>
                    <a:gd name="connsiteX82-11285" fmla="*/ 1387102 w 2237013"/>
                    <a:gd name="connsiteY82-11286" fmla="*/ 2150637 h 2496170"/>
                    <a:gd name="connsiteX83-11287" fmla="*/ 1370247 w 2237013"/>
                    <a:gd name="connsiteY83-11288" fmla="*/ 2137995 h 2496170"/>
                    <a:gd name="connsiteX84-11289" fmla="*/ 1307039 w 2237013"/>
                    <a:gd name="connsiteY84-11290" fmla="*/ 2146423 h 2496170"/>
                    <a:gd name="connsiteX85-11291" fmla="*/ 1281756 w 2237013"/>
                    <a:gd name="connsiteY85-11292" fmla="*/ 2175920 h 2496170"/>
                    <a:gd name="connsiteX86-11293" fmla="*/ 1248046 w 2237013"/>
                    <a:gd name="connsiteY86-11294" fmla="*/ 2222272 h 2496170"/>
                    <a:gd name="connsiteX87-11295" fmla="*/ 1193266 w 2237013"/>
                    <a:gd name="connsiteY87-11296" fmla="*/ 2234913 h 2496170"/>
                    <a:gd name="connsiteX88-11297" fmla="*/ 1151128 w 2237013"/>
                    <a:gd name="connsiteY88-11298" fmla="*/ 2218058 h 2496170"/>
                    <a:gd name="connsiteX89-11299" fmla="*/ 1125845 w 2237013"/>
                    <a:gd name="connsiteY89-11300" fmla="*/ 2247555 h 2496170"/>
                    <a:gd name="connsiteX90-11301" fmla="*/ 1117417 w 2237013"/>
                    <a:gd name="connsiteY90-11302" fmla="*/ 2277051 h 2496170"/>
                    <a:gd name="connsiteX91-11303" fmla="*/ 1049996 w 2237013"/>
                    <a:gd name="connsiteY91-11304" fmla="*/ 2213844 h 2496170"/>
                    <a:gd name="connsiteX92-11305" fmla="*/ 1028927 w 2237013"/>
                    <a:gd name="connsiteY92-11306" fmla="*/ 2255982 h 2496170"/>
                    <a:gd name="connsiteX93-11307" fmla="*/ 995216 w 2237013"/>
                    <a:gd name="connsiteY93-11308" fmla="*/ 2222272 h 2496170"/>
                    <a:gd name="connsiteX94-11309" fmla="*/ 932009 w 2237013"/>
                    <a:gd name="connsiteY94-11310" fmla="*/ 2272838 h 2496170"/>
                    <a:gd name="connsiteX95-11311" fmla="*/ 889871 w 2237013"/>
                    <a:gd name="connsiteY95-11312" fmla="*/ 2239127 h 2496170"/>
                    <a:gd name="connsiteX96-11313" fmla="*/ 843519 w 2237013"/>
                    <a:gd name="connsiteY96-11314" fmla="*/ 2222272 h 2496170"/>
                    <a:gd name="connsiteX97-11315" fmla="*/ 784525 w 2237013"/>
                    <a:gd name="connsiteY97-11316" fmla="*/ 2268624 h 2496170"/>
                    <a:gd name="connsiteX98-11317" fmla="*/ 717104 w 2237013"/>
                    <a:gd name="connsiteY98-11318" fmla="*/ 2255982 h 2496170"/>
                    <a:gd name="connsiteX99-11319" fmla="*/ 704462 w 2237013"/>
                    <a:gd name="connsiteY99-11320" fmla="*/ 2243341 h 2496170"/>
                    <a:gd name="connsiteX100-11321" fmla="*/ 679179 w 2237013"/>
                    <a:gd name="connsiteY100-11322" fmla="*/ 2302334 h 2496170"/>
                    <a:gd name="connsiteX101-11323" fmla="*/ 700249 w 2237013"/>
                    <a:gd name="connsiteY101-11324" fmla="*/ 2361328 h 2496170"/>
                    <a:gd name="connsiteX102-11325" fmla="*/ 717104 w 2237013"/>
                    <a:gd name="connsiteY102-11326" fmla="*/ 2403466 h 2496170"/>
                    <a:gd name="connsiteX103-11327" fmla="*/ 700249 w 2237013"/>
                    <a:gd name="connsiteY103-11328" fmla="*/ 2432963 h 2496170"/>
                    <a:gd name="connsiteX104-11329" fmla="*/ 712890 w 2237013"/>
                    <a:gd name="connsiteY104-11330" fmla="*/ 2470887 h 2496170"/>
                    <a:gd name="connsiteX105-11331" fmla="*/ 687607 w 2237013"/>
                    <a:gd name="connsiteY105-11332" fmla="*/ 2496170 h 2496170"/>
                    <a:gd name="connsiteX106-11333" fmla="*/ 649683 w 2237013"/>
                    <a:gd name="connsiteY106-11334" fmla="*/ 2470887 h 2496170"/>
                    <a:gd name="connsiteX107-11335" fmla="*/ 586475 w 2237013"/>
                    <a:gd name="connsiteY107-11336" fmla="*/ 2466673 h 2496170"/>
                    <a:gd name="connsiteX108-11337" fmla="*/ 582262 w 2237013"/>
                    <a:gd name="connsiteY108-11338" fmla="*/ 2386611 h 2496170"/>
                    <a:gd name="connsiteX109-11339" fmla="*/ 535909 w 2237013"/>
                    <a:gd name="connsiteY109-11340" fmla="*/ 2390825 h 2496170"/>
                    <a:gd name="connsiteX110-11341" fmla="*/ 468488 w 2237013"/>
                    <a:gd name="connsiteY110-11342" fmla="*/ 2411894 h 2496170"/>
                    <a:gd name="connsiteX111-11343" fmla="*/ 409495 w 2237013"/>
                    <a:gd name="connsiteY111-11344" fmla="*/ 2411894 h 2496170"/>
                    <a:gd name="connsiteX112-11345" fmla="*/ 375784 w 2237013"/>
                    <a:gd name="connsiteY112-11346" fmla="*/ 2378183 h 2496170"/>
                    <a:gd name="connsiteX113-11347" fmla="*/ 367356 w 2237013"/>
                    <a:gd name="connsiteY113-11348" fmla="*/ 2327617 h 2496170"/>
                    <a:gd name="connsiteX114-11349" fmla="*/ 367356 w 2237013"/>
                    <a:gd name="connsiteY114-11350" fmla="*/ 2298120 h 2496170"/>
                    <a:gd name="connsiteX115-11351" fmla="*/ 329432 w 2237013"/>
                    <a:gd name="connsiteY115-11352" fmla="*/ 2281265 h 2496170"/>
                    <a:gd name="connsiteX116-11353" fmla="*/ 270438 w 2237013"/>
                    <a:gd name="connsiteY116-11354" fmla="*/ 2277051 h 2496170"/>
                    <a:gd name="connsiteX117-11355" fmla="*/ 245156 w 2237013"/>
                    <a:gd name="connsiteY117-11356" fmla="*/ 2264410 h 2496170"/>
                    <a:gd name="connsiteX118-11357" fmla="*/ 228300 w 2237013"/>
                    <a:gd name="connsiteY118-11358" fmla="*/ 2251768 h 2496170"/>
                    <a:gd name="connsiteX119-11359" fmla="*/ 278866 w 2237013"/>
                    <a:gd name="connsiteY119-11360" fmla="*/ 2180133 h 2496170"/>
                    <a:gd name="connsiteX120-11361" fmla="*/ 274652 w 2237013"/>
                    <a:gd name="connsiteY120-11362" fmla="*/ 2142209 h 2496170"/>
                    <a:gd name="connsiteX121-11363" fmla="*/ 308363 w 2237013"/>
                    <a:gd name="connsiteY121-11364" fmla="*/ 2104285 h 2496170"/>
                    <a:gd name="connsiteX122-11365" fmla="*/ 262011 w 2237013"/>
                    <a:gd name="connsiteY122-11366" fmla="*/ 2091643 h 2496170"/>
                    <a:gd name="connsiteX123-11367" fmla="*/ 224086 w 2237013"/>
                    <a:gd name="connsiteY123-11368" fmla="*/ 2070574 h 2496170"/>
                    <a:gd name="connsiteX124-11369" fmla="*/ 203017 w 2237013"/>
                    <a:gd name="connsiteY124-11370" fmla="*/ 1986297 h 2496170"/>
                    <a:gd name="connsiteX125-11371" fmla="*/ 190376 w 2237013"/>
                    <a:gd name="connsiteY125-11372" fmla="*/ 1944159 h 2496170"/>
                    <a:gd name="connsiteX126-11373" fmla="*/ 190376 w 2237013"/>
                    <a:gd name="connsiteY126-11374" fmla="*/ 1893593 h 2496170"/>
                    <a:gd name="connsiteX127-11375" fmla="*/ 114527 w 2237013"/>
                    <a:gd name="connsiteY127-11376" fmla="*/ 1889379 h 2496170"/>
                    <a:gd name="connsiteX128-11377" fmla="*/ 38678 w 2237013"/>
                    <a:gd name="connsiteY128-11378" fmla="*/ 1897807 h 2496170"/>
                    <a:gd name="connsiteX129-11379" fmla="*/ 754 w 2237013"/>
                    <a:gd name="connsiteY129-11380" fmla="*/ 1902021 h 2496170"/>
                    <a:gd name="connsiteX130-11381" fmla="*/ 13395 w 2237013"/>
                    <a:gd name="connsiteY130-11382" fmla="*/ 1847241 h 2496170"/>
                    <a:gd name="connsiteX131-11383" fmla="*/ 13395 w 2237013"/>
                    <a:gd name="connsiteY131-11384" fmla="*/ 1809317 h 2496170"/>
                    <a:gd name="connsiteX132-11385" fmla="*/ 754 w 2237013"/>
                    <a:gd name="connsiteY132-11386" fmla="*/ 1779820 h 2496170"/>
                    <a:gd name="connsiteX133-11387" fmla="*/ 21823 w 2237013"/>
                    <a:gd name="connsiteY133-11388" fmla="*/ 1733468 h 2496170"/>
                    <a:gd name="connsiteX134-11389" fmla="*/ 30250 w 2237013"/>
                    <a:gd name="connsiteY134-11390" fmla="*/ 1716613 h 2496170"/>
                    <a:gd name="connsiteX135-11391" fmla="*/ 42892 w 2237013"/>
                    <a:gd name="connsiteY135-11392" fmla="*/ 1661833 h 2496170"/>
                    <a:gd name="connsiteX136-11393" fmla="*/ 80816 w 2237013"/>
                    <a:gd name="connsiteY136-11394" fmla="*/ 1640764 h 2496170"/>
                    <a:gd name="connsiteX137-11395" fmla="*/ 122955 w 2237013"/>
                    <a:gd name="connsiteY137-11396" fmla="*/ 1619695 h 2496170"/>
                    <a:gd name="connsiteX138-11397" fmla="*/ 139810 w 2237013"/>
                    <a:gd name="connsiteY138-11398" fmla="*/ 1573343 h 2496170"/>
                    <a:gd name="connsiteX139-11399" fmla="*/ 160879 w 2237013"/>
                    <a:gd name="connsiteY139-11400" fmla="*/ 1581770 h 2496170"/>
                    <a:gd name="connsiteX140-11401" fmla="*/ 181948 w 2237013"/>
                    <a:gd name="connsiteY140-11402" fmla="*/ 1569129 h 2496170"/>
                    <a:gd name="connsiteX141-11403" fmla="*/ 215659 w 2237013"/>
                    <a:gd name="connsiteY141-11404" fmla="*/ 1535418 h 2496170"/>
                    <a:gd name="connsiteX142-11405" fmla="*/ 232514 w 2237013"/>
                    <a:gd name="connsiteY142-11406" fmla="*/ 1543846 h 2496170"/>
                    <a:gd name="connsiteX143-11407" fmla="*/ 215659 w 2237013"/>
                    <a:gd name="connsiteY143-11408" fmla="*/ 1501708 h 2496170"/>
                    <a:gd name="connsiteX144-11409" fmla="*/ 245156 w 2237013"/>
                    <a:gd name="connsiteY144-11410" fmla="*/ 1476425 h 2496170"/>
                    <a:gd name="connsiteX145-11411" fmla="*/ 257797 w 2237013"/>
                    <a:gd name="connsiteY145-11412" fmla="*/ 1404790 h 2496170"/>
                    <a:gd name="connsiteX146-11413" fmla="*/ 262011 w 2237013"/>
                    <a:gd name="connsiteY146-11414" fmla="*/ 1324727 h 2496170"/>
                    <a:gd name="connsiteX147-11415" fmla="*/ 266225 w 2237013"/>
                    <a:gd name="connsiteY147-11416" fmla="*/ 1240450 h 2496170"/>
                    <a:gd name="connsiteX148-11417" fmla="*/ 253583 w 2237013"/>
                    <a:gd name="connsiteY148-11418" fmla="*/ 1223595 h 2496170"/>
                    <a:gd name="connsiteX149-11419" fmla="*/ 203017 w 2237013"/>
                    <a:gd name="connsiteY149-11420" fmla="*/ 1227809 h 2496170"/>
                    <a:gd name="connsiteX150-11421" fmla="*/ 194590 w 2237013"/>
                    <a:gd name="connsiteY150-11422" fmla="*/ 1164602 h 2496170"/>
                    <a:gd name="connsiteX151-11423" fmla="*/ 169307 w 2237013"/>
                    <a:gd name="connsiteY151-11424" fmla="*/ 1109822 h 2496170"/>
                    <a:gd name="connsiteX0-11425" fmla="*/ 169307 w 2237013"/>
                    <a:gd name="connsiteY0-11426" fmla="*/ 1109822 h 2496170"/>
                    <a:gd name="connsiteX1-11427" fmla="*/ 207231 w 2237013"/>
                    <a:gd name="connsiteY1-11428" fmla="*/ 1071897 h 2496170"/>
                    <a:gd name="connsiteX2-11429" fmla="*/ 240942 w 2237013"/>
                    <a:gd name="connsiteY2-11430" fmla="*/ 1101394 h 2496170"/>
                    <a:gd name="connsiteX3-11431" fmla="*/ 278866 w 2237013"/>
                    <a:gd name="connsiteY3-11432" fmla="*/ 1105608 h 2496170"/>
                    <a:gd name="connsiteX4-11433" fmla="*/ 295721 w 2237013"/>
                    <a:gd name="connsiteY4-11434" fmla="*/ 1000262 h 2496170"/>
                    <a:gd name="connsiteX5-11435" fmla="*/ 304149 w 2237013"/>
                    <a:gd name="connsiteY5-11436" fmla="*/ 958124 h 2496170"/>
                    <a:gd name="connsiteX6-11437" fmla="*/ 337860 w 2237013"/>
                    <a:gd name="connsiteY6-11438" fmla="*/ 983407 h 2496170"/>
                    <a:gd name="connsiteX7-11439" fmla="*/ 358929 w 2237013"/>
                    <a:gd name="connsiteY7-11440" fmla="*/ 911772 h 2496170"/>
                    <a:gd name="connsiteX8-11441" fmla="*/ 392639 w 2237013"/>
                    <a:gd name="connsiteY8-11442" fmla="*/ 760074 h 2496170"/>
                    <a:gd name="connsiteX9-11443" fmla="*/ 354715 w 2237013"/>
                    <a:gd name="connsiteY9-11444" fmla="*/ 562025 h 2496170"/>
                    <a:gd name="connsiteX10-11445" fmla="*/ 358929 w 2237013"/>
                    <a:gd name="connsiteY10-11446" fmla="*/ 494603 h 2496170"/>
                    <a:gd name="connsiteX11-11447" fmla="*/ 295721 w 2237013"/>
                    <a:gd name="connsiteY11-11448" fmla="*/ 376616 h 2496170"/>
                    <a:gd name="connsiteX12-11449" fmla="*/ 240942 w 2237013"/>
                    <a:gd name="connsiteY12-11450" fmla="*/ 292340 h 2496170"/>
                    <a:gd name="connsiteX13-11451" fmla="*/ 173520 w 2237013"/>
                    <a:gd name="connsiteY13-11452" fmla="*/ 212277 h 2496170"/>
                    <a:gd name="connsiteX14-11453" fmla="*/ 224086 w 2237013"/>
                    <a:gd name="connsiteY14-11454" fmla="*/ 128001 h 2496170"/>
                    <a:gd name="connsiteX15-11455" fmla="*/ 240942 w 2237013"/>
                    <a:gd name="connsiteY15-11456" fmla="*/ 69007 h 2496170"/>
                    <a:gd name="connsiteX16-11457" fmla="*/ 219873 w 2237013"/>
                    <a:gd name="connsiteY16-11458" fmla="*/ 10014 h 2496170"/>
                    <a:gd name="connsiteX17-11459" fmla="*/ 337860 w 2237013"/>
                    <a:gd name="connsiteY17-11460" fmla="*/ 5800 h 2496170"/>
                    <a:gd name="connsiteX18-11461" fmla="*/ 405281 w 2237013"/>
                    <a:gd name="connsiteY18-11462" fmla="*/ 69007 h 2496170"/>
                    <a:gd name="connsiteX19-11463" fmla="*/ 455847 w 2237013"/>
                    <a:gd name="connsiteY19-11464" fmla="*/ 174353 h 2496170"/>
                    <a:gd name="connsiteX20-11465" fmla="*/ 590689 w 2237013"/>
                    <a:gd name="connsiteY20-11466" fmla="*/ 237560 h 2496170"/>
                    <a:gd name="connsiteX21-11467" fmla="*/ 674966 w 2237013"/>
                    <a:gd name="connsiteY21-11468" fmla="*/ 271271 h 2496170"/>
                    <a:gd name="connsiteX22-11469" fmla="*/ 691821 w 2237013"/>
                    <a:gd name="connsiteY22-11470" fmla="*/ 300767 h 2496170"/>
                    <a:gd name="connsiteX23-11471" fmla="*/ 746601 w 2237013"/>
                    <a:gd name="connsiteY23-11472" fmla="*/ 283912 h 2496170"/>
                    <a:gd name="connsiteX24-11473" fmla="*/ 763456 w 2237013"/>
                    <a:gd name="connsiteY24-11474" fmla="*/ 237560 h 2496170"/>
                    <a:gd name="connsiteX25-11475" fmla="*/ 771884 w 2237013"/>
                    <a:gd name="connsiteY25-11476" fmla="*/ 212277 h 2496170"/>
                    <a:gd name="connsiteX26-11477" fmla="*/ 856160 w 2237013"/>
                    <a:gd name="connsiteY26-11478" fmla="*/ 191208 h 2496170"/>
                    <a:gd name="connsiteX27-11479" fmla="*/ 885657 w 2237013"/>
                    <a:gd name="connsiteY27-11480" fmla="*/ 140642 h 2496170"/>
                    <a:gd name="connsiteX28-11481" fmla="*/ 898298 w 2237013"/>
                    <a:gd name="connsiteY28-11482" fmla="*/ 182780 h 2496170"/>
                    <a:gd name="connsiteX29-11483" fmla="*/ 919368 w 2237013"/>
                    <a:gd name="connsiteY29-11484" fmla="*/ 203849 h 2496170"/>
                    <a:gd name="connsiteX30-11485" fmla="*/ 982575 w 2237013"/>
                    <a:gd name="connsiteY30-11486" fmla="*/ 161711 h 2496170"/>
                    <a:gd name="connsiteX31-11487" fmla="*/ 991003 w 2237013"/>
                    <a:gd name="connsiteY31-11488" fmla="*/ 115359 h 2496170"/>
                    <a:gd name="connsiteX32-11489" fmla="*/ 1003644 w 2237013"/>
                    <a:gd name="connsiteY32-11490" fmla="*/ 69007 h 2496170"/>
                    <a:gd name="connsiteX33-11491" fmla="*/ 1028927 w 2237013"/>
                    <a:gd name="connsiteY33-11492" fmla="*/ 39510 h 2496170"/>
                    <a:gd name="connsiteX34-11493" fmla="*/ 1083707 w 2237013"/>
                    <a:gd name="connsiteY34-11494" fmla="*/ 22655 h 2496170"/>
                    <a:gd name="connsiteX35-11495" fmla="*/ 1092134 w 2237013"/>
                    <a:gd name="connsiteY35-11496" fmla="*/ 22655 h 2496170"/>
                    <a:gd name="connsiteX36-11497" fmla="*/ 1134273 w 2237013"/>
                    <a:gd name="connsiteY36-11498" fmla="*/ 94290 h 2496170"/>
                    <a:gd name="connsiteX37-11499" fmla="*/ 1226977 w 2237013"/>
                    <a:gd name="connsiteY37-11500" fmla="*/ 128001 h 2496170"/>
                    <a:gd name="connsiteX38-11501" fmla="*/ 1294398 w 2237013"/>
                    <a:gd name="connsiteY38-11502" fmla="*/ 161711 h 2496170"/>
                    <a:gd name="connsiteX39-11503" fmla="*/ 1290184 w 2237013"/>
                    <a:gd name="connsiteY39-11504" fmla="*/ 262843 h 2496170"/>
                    <a:gd name="connsiteX40-11505" fmla="*/ 1311253 w 2237013"/>
                    <a:gd name="connsiteY40-11506" fmla="*/ 317623 h 2496170"/>
                    <a:gd name="connsiteX41-11507" fmla="*/ 1441882 w 2237013"/>
                    <a:gd name="connsiteY41-11508" fmla="*/ 355547 h 2496170"/>
                    <a:gd name="connsiteX42-11509" fmla="*/ 1505089 w 2237013"/>
                    <a:gd name="connsiteY42-11510" fmla="*/ 304981 h 2496170"/>
                    <a:gd name="connsiteX43-11511" fmla="*/ 1593579 w 2237013"/>
                    <a:gd name="connsiteY43-11512" fmla="*/ 347120 h 2496170"/>
                    <a:gd name="connsiteX44-11513" fmla="*/ 1698925 w 2237013"/>
                    <a:gd name="connsiteY44-11514" fmla="*/ 363975 h 2496170"/>
                    <a:gd name="connsiteX45-11515" fmla="*/ 1757919 w 2237013"/>
                    <a:gd name="connsiteY45-11516" fmla="*/ 385044 h 2496170"/>
                    <a:gd name="connsiteX46-11517" fmla="*/ 1816912 w 2237013"/>
                    <a:gd name="connsiteY46-11518" fmla="*/ 427182 h 2496170"/>
                    <a:gd name="connsiteX47-11519" fmla="*/ 1896975 w 2237013"/>
                    <a:gd name="connsiteY47-11520" fmla="*/ 465107 h 2496170"/>
                    <a:gd name="connsiteX48-11521" fmla="*/ 1951755 w 2237013"/>
                    <a:gd name="connsiteY48-11522" fmla="*/ 444038 h 2496170"/>
                    <a:gd name="connsiteX49-11523" fmla="*/ 2095025 w 2237013"/>
                    <a:gd name="connsiteY49-11524" fmla="*/ 553597 h 2496170"/>
                    <a:gd name="connsiteX50-11525" fmla="*/ 2158232 w 2237013"/>
                    <a:gd name="connsiteY50-11526" fmla="*/ 591521 h 2496170"/>
                    <a:gd name="connsiteX51-11527" fmla="*/ 2234081 w 2237013"/>
                    <a:gd name="connsiteY51-11528" fmla="*/ 612591 h 2496170"/>
                    <a:gd name="connsiteX52-11529" fmla="*/ 2221439 w 2237013"/>
                    <a:gd name="connsiteY52-11530" fmla="*/ 688439 h 2496170"/>
                    <a:gd name="connsiteX53-11531" fmla="*/ 2221439 w 2237013"/>
                    <a:gd name="connsiteY53-11532" fmla="*/ 709508 h 2496170"/>
                    <a:gd name="connsiteX54-11533" fmla="*/ 2166660 w 2237013"/>
                    <a:gd name="connsiteY54-11534" fmla="*/ 717936 h 2496170"/>
                    <a:gd name="connsiteX55-11535" fmla="*/ 2099238 w 2237013"/>
                    <a:gd name="connsiteY55-11536" fmla="*/ 760074 h 2496170"/>
                    <a:gd name="connsiteX56-11537" fmla="*/ 2010748 w 2237013"/>
                    <a:gd name="connsiteY56-11538" fmla="*/ 764288 h 2496170"/>
                    <a:gd name="connsiteX57-11539" fmla="*/ 1939113 w 2237013"/>
                    <a:gd name="connsiteY57-11540" fmla="*/ 785357 h 2496170"/>
                    <a:gd name="connsiteX58-11541" fmla="*/ 1955968 w 2237013"/>
                    <a:gd name="connsiteY58-11542" fmla="*/ 873848 h 2496170"/>
                    <a:gd name="connsiteX59-11543" fmla="*/ 1977038 w 2237013"/>
                    <a:gd name="connsiteY59-11544" fmla="*/ 937055 h 2496170"/>
                    <a:gd name="connsiteX60-11545" fmla="*/ 2040245 w 2237013"/>
                    <a:gd name="connsiteY60-11546" fmla="*/ 1012904 h 2496170"/>
                    <a:gd name="connsiteX61-11547" fmla="*/ 2065528 w 2237013"/>
                    <a:gd name="connsiteY61-11548" fmla="*/ 1076111 h 2496170"/>
                    <a:gd name="connsiteX62-11549" fmla="*/ 2065528 w 2237013"/>
                    <a:gd name="connsiteY62-11550" fmla="*/ 1135105 h 2496170"/>
                    <a:gd name="connsiteX63-11551" fmla="*/ 2052886 w 2237013"/>
                    <a:gd name="connsiteY63-11552" fmla="*/ 1198312 h 2496170"/>
                    <a:gd name="connsiteX64-11553" fmla="*/ 2027603 w 2237013"/>
                    <a:gd name="connsiteY64-11554" fmla="*/ 1215167 h 2496170"/>
                    <a:gd name="connsiteX65-11555" fmla="*/ 1993893 w 2237013"/>
                    <a:gd name="connsiteY65-11556" fmla="*/ 1219381 h 2496170"/>
                    <a:gd name="connsiteX66-11557" fmla="*/ 1951755 w 2237013"/>
                    <a:gd name="connsiteY66-11558" fmla="*/ 1160388 h 2496170"/>
                    <a:gd name="connsiteX67-11559" fmla="*/ 1673560 w 2237013"/>
                    <a:gd name="connsiteY67-11560" fmla="*/ 1665290 h 2496170"/>
                    <a:gd name="connsiteX68-11561" fmla="*/ 1487570 w 2237013"/>
                    <a:gd name="connsiteY68-11562" fmla="*/ 1863317 h 2496170"/>
                    <a:gd name="connsiteX69-11563" fmla="*/ 1428888 w 2237013"/>
                    <a:gd name="connsiteY69-11564" fmla="*/ 1828894 h 2496170"/>
                    <a:gd name="connsiteX70-11565" fmla="*/ 1314287 w 2237013"/>
                    <a:gd name="connsiteY70-11566" fmla="*/ 1805640 h 2496170"/>
                    <a:gd name="connsiteX71-11567" fmla="*/ 1252707 w 2237013"/>
                    <a:gd name="connsiteY71-11568" fmla="*/ 1855740 h 2496170"/>
                    <a:gd name="connsiteX72-11569" fmla="*/ 1239618 w 2237013"/>
                    <a:gd name="connsiteY72-11570" fmla="*/ 1889379 h 2496170"/>
                    <a:gd name="connsiteX73-11571" fmla="*/ 1294398 w 2237013"/>
                    <a:gd name="connsiteY73-11572" fmla="*/ 1906235 h 2496170"/>
                    <a:gd name="connsiteX74-11573" fmla="*/ 1344964 w 2237013"/>
                    <a:gd name="connsiteY74-11574" fmla="*/ 1956801 h 2496170"/>
                    <a:gd name="connsiteX75-11575" fmla="*/ 1366033 w 2237013"/>
                    <a:gd name="connsiteY75-11576" fmla="*/ 1986297 h 2496170"/>
                    <a:gd name="connsiteX76-11577" fmla="*/ 1450309 w 2237013"/>
                    <a:gd name="connsiteY76-11578" fmla="*/ 1994725 h 2496170"/>
                    <a:gd name="connsiteX77-11579" fmla="*/ 1492448 w 2237013"/>
                    <a:gd name="connsiteY77-11580" fmla="*/ 1982084 h 2496170"/>
                    <a:gd name="connsiteX78-11581" fmla="*/ 1517731 w 2237013"/>
                    <a:gd name="connsiteY78-11582" fmla="*/ 2036863 h 2496170"/>
                    <a:gd name="connsiteX79-11583" fmla="*/ 1509303 w 2237013"/>
                    <a:gd name="connsiteY79-11584" fmla="*/ 2079002 h 2496170"/>
                    <a:gd name="connsiteX80-11585" fmla="*/ 1437668 w 2237013"/>
                    <a:gd name="connsiteY80-11586" fmla="*/ 2116926 h 2496170"/>
                    <a:gd name="connsiteX81-11587" fmla="*/ 1387102 w 2237013"/>
                    <a:gd name="connsiteY81-11588" fmla="*/ 2150637 h 2496170"/>
                    <a:gd name="connsiteX82-11589" fmla="*/ 1370247 w 2237013"/>
                    <a:gd name="connsiteY82-11590" fmla="*/ 2137995 h 2496170"/>
                    <a:gd name="connsiteX83-11591" fmla="*/ 1307039 w 2237013"/>
                    <a:gd name="connsiteY83-11592" fmla="*/ 2146423 h 2496170"/>
                    <a:gd name="connsiteX84-11593" fmla="*/ 1281756 w 2237013"/>
                    <a:gd name="connsiteY84-11594" fmla="*/ 2175920 h 2496170"/>
                    <a:gd name="connsiteX85-11595" fmla="*/ 1248046 w 2237013"/>
                    <a:gd name="connsiteY85-11596" fmla="*/ 2222272 h 2496170"/>
                    <a:gd name="connsiteX86-11597" fmla="*/ 1193266 w 2237013"/>
                    <a:gd name="connsiteY86-11598" fmla="*/ 2234913 h 2496170"/>
                    <a:gd name="connsiteX87-11599" fmla="*/ 1151128 w 2237013"/>
                    <a:gd name="connsiteY87-11600" fmla="*/ 2218058 h 2496170"/>
                    <a:gd name="connsiteX88-11601" fmla="*/ 1125845 w 2237013"/>
                    <a:gd name="connsiteY88-11602" fmla="*/ 2247555 h 2496170"/>
                    <a:gd name="connsiteX89-11603" fmla="*/ 1117417 w 2237013"/>
                    <a:gd name="connsiteY89-11604" fmla="*/ 2277051 h 2496170"/>
                    <a:gd name="connsiteX90-11605" fmla="*/ 1049996 w 2237013"/>
                    <a:gd name="connsiteY90-11606" fmla="*/ 2213844 h 2496170"/>
                    <a:gd name="connsiteX91-11607" fmla="*/ 1028927 w 2237013"/>
                    <a:gd name="connsiteY91-11608" fmla="*/ 2255982 h 2496170"/>
                    <a:gd name="connsiteX92-11609" fmla="*/ 995216 w 2237013"/>
                    <a:gd name="connsiteY92-11610" fmla="*/ 2222272 h 2496170"/>
                    <a:gd name="connsiteX93-11611" fmla="*/ 932009 w 2237013"/>
                    <a:gd name="connsiteY93-11612" fmla="*/ 2272838 h 2496170"/>
                    <a:gd name="connsiteX94-11613" fmla="*/ 889871 w 2237013"/>
                    <a:gd name="connsiteY94-11614" fmla="*/ 2239127 h 2496170"/>
                    <a:gd name="connsiteX95-11615" fmla="*/ 843519 w 2237013"/>
                    <a:gd name="connsiteY95-11616" fmla="*/ 2222272 h 2496170"/>
                    <a:gd name="connsiteX96-11617" fmla="*/ 784525 w 2237013"/>
                    <a:gd name="connsiteY96-11618" fmla="*/ 2268624 h 2496170"/>
                    <a:gd name="connsiteX97-11619" fmla="*/ 717104 w 2237013"/>
                    <a:gd name="connsiteY97-11620" fmla="*/ 2255982 h 2496170"/>
                    <a:gd name="connsiteX98-11621" fmla="*/ 704462 w 2237013"/>
                    <a:gd name="connsiteY98-11622" fmla="*/ 2243341 h 2496170"/>
                    <a:gd name="connsiteX99-11623" fmla="*/ 679179 w 2237013"/>
                    <a:gd name="connsiteY99-11624" fmla="*/ 2302334 h 2496170"/>
                    <a:gd name="connsiteX100-11625" fmla="*/ 700249 w 2237013"/>
                    <a:gd name="connsiteY100-11626" fmla="*/ 2361328 h 2496170"/>
                    <a:gd name="connsiteX101-11627" fmla="*/ 717104 w 2237013"/>
                    <a:gd name="connsiteY101-11628" fmla="*/ 2403466 h 2496170"/>
                    <a:gd name="connsiteX102-11629" fmla="*/ 700249 w 2237013"/>
                    <a:gd name="connsiteY102-11630" fmla="*/ 2432963 h 2496170"/>
                    <a:gd name="connsiteX103-11631" fmla="*/ 712890 w 2237013"/>
                    <a:gd name="connsiteY103-11632" fmla="*/ 2470887 h 2496170"/>
                    <a:gd name="connsiteX104-11633" fmla="*/ 687607 w 2237013"/>
                    <a:gd name="connsiteY104-11634" fmla="*/ 2496170 h 2496170"/>
                    <a:gd name="connsiteX105-11635" fmla="*/ 649683 w 2237013"/>
                    <a:gd name="connsiteY105-11636" fmla="*/ 2470887 h 2496170"/>
                    <a:gd name="connsiteX106-11637" fmla="*/ 586475 w 2237013"/>
                    <a:gd name="connsiteY106-11638" fmla="*/ 2466673 h 2496170"/>
                    <a:gd name="connsiteX107-11639" fmla="*/ 582262 w 2237013"/>
                    <a:gd name="connsiteY107-11640" fmla="*/ 2386611 h 2496170"/>
                    <a:gd name="connsiteX108-11641" fmla="*/ 535909 w 2237013"/>
                    <a:gd name="connsiteY108-11642" fmla="*/ 2390825 h 2496170"/>
                    <a:gd name="connsiteX109-11643" fmla="*/ 468488 w 2237013"/>
                    <a:gd name="connsiteY109-11644" fmla="*/ 2411894 h 2496170"/>
                    <a:gd name="connsiteX110-11645" fmla="*/ 409495 w 2237013"/>
                    <a:gd name="connsiteY110-11646" fmla="*/ 2411894 h 2496170"/>
                    <a:gd name="connsiteX111-11647" fmla="*/ 375784 w 2237013"/>
                    <a:gd name="connsiteY111-11648" fmla="*/ 2378183 h 2496170"/>
                    <a:gd name="connsiteX112-11649" fmla="*/ 367356 w 2237013"/>
                    <a:gd name="connsiteY112-11650" fmla="*/ 2327617 h 2496170"/>
                    <a:gd name="connsiteX113-11651" fmla="*/ 367356 w 2237013"/>
                    <a:gd name="connsiteY113-11652" fmla="*/ 2298120 h 2496170"/>
                    <a:gd name="connsiteX114-11653" fmla="*/ 329432 w 2237013"/>
                    <a:gd name="connsiteY114-11654" fmla="*/ 2281265 h 2496170"/>
                    <a:gd name="connsiteX115-11655" fmla="*/ 270438 w 2237013"/>
                    <a:gd name="connsiteY115-11656" fmla="*/ 2277051 h 2496170"/>
                    <a:gd name="connsiteX116-11657" fmla="*/ 245156 w 2237013"/>
                    <a:gd name="connsiteY116-11658" fmla="*/ 2264410 h 2496170"/>
                    <a:gd name="connsiteX117-11659" fmla="*/ 228300 w 2237013"/>
                    <a:gd name="connsiteY117-11660" fmla="*/ 2251768 h 2496170"/>
                    <a:gd name="connsiteX118-11661" fmla="*/ 278866 w 2237013"/>
                    <a:gd name="connsiteY118-11662" fmla="*/ 2180133 h 2496170"/>
                    <a:gd name="connsiteX119-11663" fmla="*/ 274652 w 2237013"/>
                    <a:gd name="connsiteY119-11664" fmla="*/ 2142209 h 2496170"/>
                    <a:gd name="connsiteX120-11665" fmla="*/ 308363 w 2237013"/>
                    <a:gd name="connsiteY120-11666" fmla="*/ 2104285 h 2496170"/>
                    <a:gd name="connsiteX121-11667" fmla="*/ 262011 w 2237013"/>
                    <a:gd name="connsiteY121-11668" fmla="*/ 2091643 h 2496170"/>
                    <a:gd name="connsiteX122-11669" fmla="*/ 224086 w 2237013"/>
                    <a:gd name="connsiteY122-11670" fmla="*/ 2070574 h 2496170"/>
                    <a:gd name="connsiteX123-11671" fmla="*/ 203017 w 2237013"/>
                    <a:gd name="connsiteY123-11672" fmla="*/ 1986297 h 2496170"/>
                    <a:gd name="connsiteX124-11673" fmla="*/ 190376 w 2237013"/>
                    <a:gd name="connsiteY124-11674" fmla="*/ 1944159 h 2496170"/>
                    <a:gd name="connsiteX125-11675" fmla="*/ 190376 w 2237013"/>
                    <a:gd name="connsiteY125-11676" fmla="*/ 1893593 h 2496170"/>
                    <a:gd name="connsiteX126-11677" fmla="*/ 114527 w 2237013"/>
                    <a:gd name="connsiteY126-11678" fmla="*/ 1889379 h 2496170"/>
                    <a:gd name="connsiteX127-11679" fmla="*/ 38678 w 2237013"/>
                    <a:gd name="connsiteY127-11680" fmla="*/ 1897807 h 2496170"/>
                    <a:gd name="connsiteX128-11681" fmla="*/ 754 w 2237013"/>
                    <a:gd name="connsiteY128-11682" fmla="*/ 1902021 h 2496170"/>
                    <a:gd name="connsiteX129-11683" fmla="*/ 13395 w 2237013"/>
                    <a:gd name="connsiteY129-11684" fmla="*/ 1847241 h 2496170"/>
                    <a:gd name="connsiteX130-11685" fmla="*/ 13395 w 2237013"/>
                    <a:gd name="connsiteY130-11686" fmla="*/ 1809317 h 2496170"/>
                    <a:gd name="connsiteX131-11687" fmla="*/ 754 w 2237013"/>
                    <a:gd name="connsiteY131-11688" fmla="*/ 1779820 h 2496170"/>
                    <a:gd name="connsiteX132-11689" fmla="*/ 21823 w 2237013"/>
                    <a:gd name="connsiteY132-11690" fmla="*/ 1733468 h 2496170"/>
                    <a:gd name="connsiteX133-11691" fmla="*/ 30250 w 2237013"/>
                    <a:gd name="connsiteY133-11692" fmla="*/ 1716613 h 2496170"/>
                    <a:gd name="connsiteX134-11693" fmla="*/ 42892 w 2237013"/>
                    <a:gd name="connsiteY134-11694" fmla="*/ 1661833 h 2496170"/>
                    <a:gd name="connsiteX135-11695" fmla="*/ 80816 w 2237013"/>
                    <a:gd name="connsiteY135-11696" fmla="*/ 1640764 h 2496170"/>
                    <a:gd name="connsiteX136-11697" fmla="*/ 122955 w 2237013"/>
                    <a:gd name="connsiteY136-11698" fmla="*/ 1619695 h 2496170"/>
                    <a:gd name="connsiteX137-11699" fmla="*/ 139810 w 2237013"/>
                    <a:gd name="connsiteY137-11700" fmla="*/ 1573343 h 2496170"/>
                    <a:gd name="connsiteX138-11701" fmla="*/ 160879 w 2237013"/>
                    <a:gd name="connsiteY138-11702" fmla="*/ 1581770 h 2496170"/>
                    <a:gd name="connsiteX139-11703" fmla="*/ 181948 w 2237013"/>
                    <a:gd name="connsiteY139-11704" fmla="*/ 1569129 h 2496170"/>
                    <a:gd name="connsiteX140-11705" fmla="*/ 215659 w 2237013"/>
                    <a:gd name="connsiteY140-11706" fmla="*/ 1535418 h 2496170"/>
                    <a:gd name="connsiteX141-11707" fmla="*/ 232514 w 2237013"/>
                    <a:gd name="connsiteY141-11708" fmla="*/ 1543846 h 2496170"/>
                    <a:gd name="connsiteX142-11709" fmla="*/ 215659 w 2237013"/>
                    <a:gd name="connsiteY142-11710" fmla="*/ 1501708 h 2496170"/>
                    <a:gd name="connsiteX143-11711" fmla="*/ 245156 w 2237013"/>
                    <a:gd name="connsiteY143-11712" fmla="*/ 1476425 h 2496170"/>
                    <a:gd name="connsiteX144-11713" fmla="*/ 257797 w 2237013"/>
                    <a:gd name="connsiteY144-11714" fmla="*/ 1404790 h 2496170"/>
                    <a:gd name="connsiteX145-11715" fmla="*/ 262011 w 2237013"/>
                    <a:gd name="connsiteY145-11716" fmla="*/ 1324727 h 2496170"/>
                    <a:gd name="connsiteX146-11717" fmla="*/ 266225 w 2237013"/>
                    <a:gd name="connsiteY146-11718" fmla="*/ 1240450 h 2496170"/>
                    <a:gd name="connsiteX147-11719" fmla="*/ 253583 w 2237013"/>
                    <a:gd name="connsiteY147-11720" fmla="*/ 1223595 h 2496170"/>
                    <a:gd name="connsiteX148-11721" fmla="*/ 203017 w 2237013"/>
                    <a:gd name="connsiteY148-11722" fmla="*/ 1227809 h 2496170"/>
                    <a:gd name="connsiteX149-11723" fmla="*/ 194590 w 2237013"/>
                    <a:gd name="connsiteY149-11724" fmla="*/ 1164602 h 2496170"/>
                    <a:gd name="connsiteX150-11725" fmla="*/ 169307 w 2237013"/>
                    <a:gd name="connsiteY150-11726" fmla="*/ 1109822 h 2496170"/>
                    <a:gd name="connsiteX0-11727" fmla="*/ 169307 w 2237013"/>
                    <a:gd name="connsiteY0-11728" fmla="*/ 1109822 h 2496170"/>
                    <a:gd name="connsiteX1-11729" fmla="*/ 207231 w 2237013"/>
                    <a:gd name="connsiteY1-11730" fmla="*/ 1071897 h 2496170"/>
                    <a:gd name="connsiteX2-11731" fmla="*/ 240942 w 2237013"/>
                    <a:gd name="connsiteY2-11732" fmla="*/ 1101394 h 2496170"/>
                    <a:gd name="connsiteX3-11733" fmla="*/ 278866 w 2237013"/>
                    <a:gd name="connsiteY3-11734" fmla="*/ 1105608 h 2496170"/>
                    <a:gd name="connsiteX4-11735" fmla="*/ 295721 w 2237013"/>
                    <a:gd name="connsiteY4-11736" fmla="*/ 1000262 h 2496170"/>
                    <a:gd name="connsiteX5-11737" fmla="*/ 304149 w 2237013"/>
                    <a:gd name="connsiteY5-11738" fmla="*/ 958124 h 2496170"/>
                    <a:gd name="connsiteX6-11739" fmla="*/ 337860 w 2237013"/>
                    <a:gd name="connsiteY6-11740" fmla="*/ 983407 h 2496170"/>
                    <a:gd name="connsiteX7-11741" fmla="*/ 358929 w 2237013"/>
                    <a:gd name="connsiteY7-11742" fmla="*/ 911772 h 2496170"/>
                    <a:gd name="connsiteX8-11743" fmla="*/ 392639 w 2237013"/>
                    <a:gd name="connsiteY8-11744" fmla="*/ 760074 h 2496170"/>
                    <a:gd name="connsiteX9-11745" fmla="*/ 354715 w 2237013"/>
                    <a:gd name="connsiteY9-11746" fmla="*/ 562025 h 2496170"/>
                    <a:gd name="connsiteX10-11747" fmla="*/ 358929 w 2237013"/>
                    <a:gd name="connsiteY10-11748" fmla="*/ 494603 h 2496170"/>
                    <a:gd name="connsiteX11-11749" fmla="*/ 295721 w 2237013"/>
                    <a:gd name="connsiteY11-11750" fmla="*/ 376616 h 2496170"/>
                    <a:gd name="connsiteX12-11751" fmla="*/ 240942 w 2237013"/>
                    <a:gd name="connsiteY12-11752" fmla="*/ 292340 h 2496170"/>
                    <a:gd name="connsiteX13-11753" fmla="*/ 173520 w 2237013"/>
                    <a:gd name="connsiteY13-11754" fmla="*/ 212277 h 2496170"/>
                    <a:gd name="connsiteX14-11755" fmla="*/ 224086 w 2237013"/>
                    <a:gd name="connsiteY14-11756" fmla="*/ 128001 h 2496170"/>
                    <a:gd name="connsiteX15-11757" fmla="*/ 240942 w 2237013"/>
                    <a:gd name="connsiteY15-11758" fmla="*/ 69007 h 2496170"/>
                    <a:gd name="connsiteX16-11759" fmla="*/ 219873 w 2237013"/>
                    <a:gd name="connsiteY16-11760" fmla="*/ 10014 h 2496170"/>
                    <a:gd name="connsiteX17-11761" fmla="*/ 337860 w 2237013"/>
                    <a:gd name="connsiteY17-11762" fmla="*/ 5800 h 2496170"/>
                    <a:gd name="connsiteX18-11763" fmla="*/ 405281 w 2237013"/>
                    <a:gd name="connsiteY18-11764" fmla="*/ 69007 h 2496170"/>
                    <a:gd name="connsiteX19-11765" fmla="*/ 455847 w 2237013"/>
                    <a:gd name="connsiteY19-11766" fmla="*/ 174353 h 2496170"/>
                    <a:gd name="connsiteX20-11767" fmla="*/ 590689 w 2237013"/>
                    <a:gd name="connsiteY20-11768" fmla="*/ 237560 h 2496170"/>
                    <a:gd name="connsiteX21-11769" fmla="*/ 674966 w 2237013"/>
                    <a:gd name="connsiteY21-11770" fmla="*/ 271271 h 2496170"/>
                    <a:gd name="connsiteX22-11771" fmla="*/ 691821 w 2237013"/>
                    <a:gd name="connsiteY22-11772" fmla="*/ 300767 h 2496170"/>
                    <a:gd name="connsiteX23-11773" fmla="*/ 746601 w 2237013"/>
                    <a:gd name="connsiteY23-11774" fmla="*/ 283912 h 2496170"/>
                    <a:gd name="connsiteX24-11775" fmla="*/ 763456 w 2237013"/>
                    <a:gd name="connsiteY24-11776" fmla="*/ 237560 h 2496170"/>
                    <a:gd name="connsiteX25-11777" fmla="*/ 771884 w 2237013"/>
                    <a:gd name="connsiteY25-11778" fmla="*/ 212277 h 2496170"/>
                    <a:gd name="connsiteX26-11779" fmla="*/ 856160 w 2237013"/>
                    <a:gd name="connsiteY26-11780" fmla="*/ 191208 h 2496170"/>
                    <a:gd name="connsiteX27-11781" fmla="*/ 885657 w 2237013"/>
                    <a:gd name="connsiteY27-11782" fmla="*/ 140642 h 2496170"/>
                    <a:gd name="connsiteX28-11783" fmla="*/ 898298 w 2237013"/>
                    <a:gd name="connsiteY28-11784" fmla="*/ 182780 h 2496170"/>
                    <a:gd name="connsiteX29-11785" fmla="*/ 919368 w 2237013"/>
                    <a:gd name="connsiteY29-11786" fmla="*/ 203849 h 2496170"/>
                    <a:gd name="connsiteX30-11787" fmla="*/ 982575 w 2237013"/>
                    <a:gd name="connsiteY30-11788" fmla="*/ 161711 h 2496170"/>
                    <a:gd name="connsiteX31-11789" fmla="*/ 991003 w 2237013"/>
                    <a:gd name="connsiteY31-11790" fmla="*/ 115359 h 2496170"/>
                    <a:gd name="connsiteX32-11791" fmla="*/ 1003644 w 2237013"/>
                    <a:gd name="connsiteY32-11792" fmla="*/ 69007 h 2496170"/>
                    <a:gd name="connsiteX33-11793" fmla="*/ 1028927 w 2237013"/>
                    <a:gd name="connsiteY33-11794" fmla="*/ 39510 h 2496170"/>
                    <a:gd name="connsiteX34-11795" fmla="*/ 1083707 w 2237013"/>
                    <a:gd name="connsiteY34-11796" fmla="*/ 22655 h 2496170"/>
                    <a:gd name="connsiteX35-11797" fmla="*/ 1092134 w 2237013"/>
                    <a:gd name="connsiteY35-11798" fmla="*/ 22655 h 2496170"/>
                    <a:gd name="connsiteX36-11799" fmla="*/ 1134273 w 2237013"/>
                    <a:gd name="connsiteY36-11800" fmla="*/ 94290 h 2496170"/>
                    <a:gd name="connsiteX37-11801" fmla="*/ 1226977 w 2237013"/>
                    <a:gd name="connsiteY37-11802" fmla="*/ 128001 h 2496170"/>
                    <a:gd name="connsiteX38-11803" fmla="*/ 1294398 w 2237013"/>
                    <a:gd name="connsiteY38-11804" fmla="*/ 161711 h 2496170"/>
                    <a:gd name="connsiteX39-11805" fmla="*/ 1290184 w 2237013"/>
                    <a:gd name="connsiteY39-11806" fmla="*/ 262843 h 2496170"/>
                    <a:gd name="connsiteX40-11807" fmla="*/ 1311253 w 2237013"/>
                    <a:gd name="connsiteY40-11808" fmla="*/ 317623 h 2496170"/>
                    <a:gd name="connsiteX41-11809" fmla="*/ 1441882 w 2237013"/>
                    <a:gd name="connsiteY41-11810" fmla="*/ 355547 h 2496170"/>
                    <a:gd name="connsiteX42-11811" fmla="*/ 1505089 w 2237013"/>
                    <a:gd name="connsiteY42-11812" fmla="*/ 304981 h 2496170"/>
                    <a:gd name="connsiteX43-11813" fmla="*/ 1593579 w 2237013"/>
                    <a:gd name="connsiteY43-11814" fmla="*/ 347120 h 2496170"/>
                    <a:gd name="connsiteX44-11815" fmla="*/ 1698925 w 2237013"/>
                    <a:gd name="connsiteY44-11816" fmla="*/ 363975 h 2496170"/>
                    <a:gd name="connsiteX45-11817" fmla="*/ 1757919 w 2237013"/>
                    <a:gd name="connsiteY45-11818" fmla="*/ 385044 h 2496170"/>
                    <a:gd name="connsiteX46-11819" fmla="*/ 1816912 w 2237013"/>
                    <a:gd name="connsiteY46-11820" fmla="*/ 427182 h 2496170"/>
                    <a:gd name="connsiteX47-11821" fmla="*/ 1896975 w 2237013"/>
                    <a:gd name="connsiteY47-11822" fmla="*/ 465107 h 2496170"/>
                    <a:gd name="connsiteX48-11823" fmla="*/ 1951755 w 2237013"/>
                    <a:gd name="connsiteY48-11824" fmla="*/ 444038 h 2496170"/>
                    <a:gd name="connsiteX49-11825" fmla="*/ 2095025 w 2237013"/>
                    <a:gd name="connsiteY49-11826" fmla="*/ 553597 h 2496170"/>
                    <a:gd name="connsiteX50-11827" fmla="*/ 2158232 w 2237013"/>
                    <a:gd name="connsiteY50-11828" fmla="*/ 591521 h 2496170"/>
                    <a:gd name="connsiteX51-11829" fmla="*/ 2234081 w 2237013"/>
                    <a:gd name="connsiteY51-11830" fmla="*/ 612591 h 2496170"/>
                    <a:gd name="connsiteX52-11831" fmla="*/ 2221439 w 2237013"/>
                    <a:gd name="connsiteY52-11832" fmla="*/ 688439 h 2496170"/>
                    <a:gd name="connsiteX53-11833" fmla="*/ 2221439 w 2237013"/>
                    <a:gd name="connsiteY53-11834" fmla="*/ 709508 h 2496170"/>
                    <a:gd name="connsiteX54-11835" fmla="*/ 2166660 w 2237013"/>
                    <a:gd name="connsiteY54-11836" fmla="*/ 717936 h 2496170"/>
                    <a:gd name="connsiteX55-11837" fmla="*/ 2099238 w 2237013"/>
                    <a:gd name="connsiteY55-11838" fmla="*/ 760074 h 2496170"/>
                    <a:gd name="connsiteX56-11839" fmla="*/ 2010748 w 2237013"/>
                    <a:gd name="connsiteY56-11840" fmla="*/ 764288 h 2496170"/>
                    <a:gd name="connsiteX57-11841" fmla="*/ 1939113 w 2237013"/>
                    <a:gd name="connsiteY57-11842" fmla="*/ 785357 h 2496170"/>
                    <a:gd name="connsiteX58-11843" fmla="*/ 1955968 w 2237013"/>
                    <a:gd name="connsiteY58-11844" fmla="*/ 873848 h 2496170"/>
                    <a:gd name="connsiteX59-11845" fmla="*/ 1977038 w 2237013"/>
                    <a:gd name="connsiteY59-11846" fmla="*/ 937055 h 2496170"/>
                    <a:gd name="connsiteX60-11847" fmla="*/ 2040245 w 2237013"/>
                    <a:gd name="connsiteY60-11848" fmla="*/ 1012904 h 2496170"/>
                    <a:gd name="connsiteX61-11849" fmla="*/ 2065528 w 2237013"/>
                    <a:gd name="connsiteY61-11850" fmla="*/ 1076111 h 2496170"/>
                    <a:gd name="connsiteX62-11851" fmla="*/ 2065528 w 2237013"/>
                    <a:gd name="connsiteY62-11852" fmla="*/ 1135105 h 2496170"/>
                    <a:gd name="connsiteX63-11853" fmla="*/ 2052886 w 2237013"/>
                    <a:gd name="connsiteY63-11854" fmla="*/ 1198312 h 2496170"/>
                    <a:gd name="connsiteX64-11855" fmla="*/ 2027603 w 2237013"/>
                    <a:gd name="connsiteY64-11856" fmla="*/ 1215167 h 2496170"/>
                    <a:gd name="connsiteX65-11857" fmla="*/ 1993893 w 2237013"/>
                    <a:gd name="connsiteY65-11858" fmla="*/ 1219381 h 2496170"/>
                    <a:gd name="connsiteX66-11859" fmla="*/ 1673560 w 2237013"/>
                    <a:gd name="connsiteY66-11860" fmla="*/ 1665290 h 2496170"/>
                    <a:gd name="connsiteX67-11861" fmla="*/ 1487570 w 2237013"/>
                    <a:gd name="connsiteY67-11862" fmla="*/ 1863317 h 2496170"/>
                    <a:gd name="connsiteX68-11863" fmla="*/ 1428888 w 2237013"/>
                    <a:gd name="connsiteY68-11864" fmla="*/ 1828894 h 2496170"/>
                    <a:gd name="connsiteX69-11865" fmla="*/ 1314287 w 2237013"/>
                    <a:gd name="connsiteY69-11866" fmla="*/ 1805640 h 2496170"/>
                    <a:gd name="connsiteX70-11867" fmla="*/ 1252707 w 2237013"/>
                    <a:gd name="connsiteY70-11868" fmla="*/ 1855740 h 2496170"/>
                    <a:gd name="connsiteX71-11869" fmla="*/ 1239618 w 2237013"/>
                    <a:gd name="connsiteY71-11870" fmla="*/ 1889379 h 2496170"/>
                    <a:gd name="connsiteX72-11871" fmla="*/ 1294398 w 2237013"/>
                    <a:gd name="connsiteY72-11872" fmla="*/ 1906235 h 2496170"/>
                    <a:gd name="connsiteX73-11873" fmla="*/ 1344964 w 2237013"/>
                    <a:gd name="connsiteY73-11874" fmla="*/ 1956801 h 2496170"/>
                    <a:gd name="connsiteX74-11875" fmla="*/ 1366033 w 2237013"/>
                    <a:gd name="connsiteY74-11876" fmla="*/ 1986297 h 2496170"/>
                    <a:gd name="connsiteX75-11877" fmla="*/ 1450309 w 2237013"/>
                    <a:gd name="connsiteY75-11878" fmla="*/ 1994725 h 2496170"/>
                    <a:gd name="connsiteX76-11879" fmla="*/ 1492448 w 2237013"/>
                    <a:gd name="connsiteY76-11880" fmla="*/ 1982084 h 2496170"/>
                    <a:gd name="connsiteX77-11881" fmla="*/ 1517731 w 2237013"/>
                    <a:gd name="connsiteY77-11882" fmla="*/ 2036863 h 2496170"/>
                    <a:gd name="connsiteX78-11883" fmla="*/ 1509303 w 2237013"/>
                    <a:gd name="connsiteY78-11884" fmla="*/ 2079002 h 2496170"/>
                    <a:gd name="connsiteX79-11885" fmla="*/ 1437668 w 2237013"/>
                    <a:gd name="connsiteY79-11886" fmla="*/ 2116926 h 2496170"/>
                    <a:gd name="connsiteX80-11887" fmla="*/ 1387102 w 2237013"/>
                    <a:gd name="connsiteY80-11888" fmla="*/ 2150637 h 2496170"/>
                    <a:gd name="connsiteX81-11889" fmla="*/ 1370247 w 2237013"/>
                    <a:gd name="connsiteY81-11890" fmla="*/ 2137995 h 2496170"/>
                    <a:gd name="connsiteX82-11891" fmla="*/ 1307039 w 2237013"/>
                    <a:gd name="connsiteY82-11892" fmla="*/ 2146423 h 2496170"/>
                    <a:gd name="connsiteX83-11893" fmla="*/ 1281756 w 2237013"/>
                    <a:gd name="connsiteY83-11894" fmla="*/ 2175920 h 2496170"/>
                    <a:gd name="connsiteX84-11895" fmla="*/ 1248046 w 2237013"/>
                    <a:gd name="connsiteY84-11896" fmla="*/ 2222272 h 2496170"/>
                    <a:gd name="connsiteX85-11897" fmla="*/ 1193266 w 2237013"/>
                    <a:gd name="connsiteY85-11898" fmla="*/ 2234913 h 2496170"/>
                    <a:gd name="connsiteX86-11899" fmla="*/ 1151128 w 2237013"/>
                    <a:gd name="connsiteY86-11900" fmla="*/ 2218058 h 2496170"/>
                    <a:gd name="connsiteX87-11901" fmla="*/ 1125845 w 2237013"/>
                    <a:gd name="connsiteY87-11902" fmla="*/ 2247555 h 2496170"/>
                    <a:gd name="connsiteX88-11903" fmla="*/ 1117417 w 2237013"/>
                    <a:gd name="connsiteY88-11904" fmla="*/ 2277051 h 2496170"/>
                    <a:gd name="connsiteX89-11905" fmla="*/ 1049996 w 2237013"/>
                    <a:gd name="connsiteY89-11906" fmla="*/ 2213844 h 2496170"/>
                    <a:gd name="connsiteX90-11907" fmla="*/ 1028927 w 2237013"/>
                    <a:gd name="connsiteY90-11908" fmla="*/ 2255982 h 2496170"/>
                    <a:gd name="connsiteX91-11909" fmla="*/ 995216 w 2237013"/>
                    <a:gd name="connsiteY91-11910" fmla="*/ 2222272 h 2496170"/>
                    <a:gd name="connsiteX92-11911" fmla="*/ 932009 w 2237013"/>
                    <a:gd name="connsiteY92-11912" fmla="*/ 2272838 h 2496170"/>
                    <a:gd name="connsiteX93-11913" fmla="*/ 889871 w 2237013"/>
                    <a:gd name="connsiteY93-11914" fmla="*/ 2239127 h 2496170"/>
                    <a:gd name="connsiteX94-11915" fmla="*/ 843519 w 2237013"/>
                    <a:gd name="connsiteY94-11916" fmla="*/ 2222272 h 2496170"/>
                    <a:gd name="connsiteX95-11917" fmla="*/ 784525 w 2237013"/>
                    <a:gd name="connsiteY95-11918" fmla="*/ 2268624 h 2496170"/>
                    <a:gd name="connsiteX96-11919" fmla="*/ 717104 w 2237013"/>
                    <a:gd name="connsiteY96-11920" fmla="*/ 2255982 h 2496170"/>
                    <a:gd name="connsiteX97-11921" fmla="*/ 704462 w 2237013"/>
                    <a:gd name="connsiteY97-11922" fmla="*/ 2243341 h 2496170"/>
                    <a:gd name="connsiteX98-11923" fmla="*/ 679179 w 2237013"/>
                    <a:gd name="connsiteY98-11924" fmla="*/ 2302334 h 2496170"/>
                    <a:gd name="connsiteX99-11925" fmla="*/ 700249 w 2237013"/>
                    <a:gd name="connsiteY99-11926" fmla="*/ 2361328 h 2496170"/>
                    <a:gd name="connsiteX100-11927" fmla="*/ 717104 w 2237013"/>
                    <a:gd name="connsiteY100-11928" fmla="*/ 2403466 h 2496170"/>
                    <a:gd name="connsiteX101-11929" fmla="*/ 700249 w 2237013"/>
                    <a:gd name="connsiteY101-11930" fmla="*/ 2432963 h 2496170"/>
                    <a:gd name="connsiteX102-11931" fmla="*/ 712890 w 2237013"/>
                    <a:gd name="connsiteY102-11932" fmla="*/ 2470887 h 2496170"/>
                    <a:gd name="connsiteX103-11933" fmla="*/ 687607 w 2237013"/>
                    <a:gd name="connsiteY103-11934" fmla="*/ 2496170 h 2496170"/>
                    <a:gd name="connsiteX104-11935" fmla="*/ 649683 w 2237013"/>
                    <a:gd name="connsiteY104-11936" fmla="*/ 2470887 h 2496170"/>
                    <a:gd name="connsiteX105-11937" fmla="*/ 586475 w 2237013"/>
                    <a:gd name="connsiteY105-11938" fmla="*/ 2466673 h 2496170"/>
                    <a:gd name="connsiteX106-11939" fmla="*/ 582262 w 2237013"/>
                    <a:gd name="connsiteY106-11940" fmla="*/ 2386611 h 2496170"/>
                    <a:gd name="connsiteX107-11941" fmla="*/ 535909 w 2237013"/>
                    <a:gd name="connsiteY107-11942" fmla="*/ 2390825 h 2496170"/>
                    <a:gd name="connsiteX108-11943" fmla="*/ 468488 w 2237013"/>
                    <a:gd name="connsiteY108-11944" fmla="*/ 2411894 h 2496170"/>
                    <a:gd name="connsiteX109-11945" fmla="*/ 409495 w 2237013"/>
                    <a:gd name="connsiteY109-11946" fmla="*/ 2411894 h 2496170"/>
                    <a:gd name="connsiteX110-11947" fmla="*/ 375784 w 2237013"/>
                    <a:gd name="connsiteY110-11948" fmla="*/ 2378183 h 2496170"/>
                    <a:gd name="connsiteX111-11949" fmla="*/ 367356 w 2237013"/>
                    <a:gd name="connsiteY111-11950" fmla="*/ 2327617 h 2496170"/>
                    <a:gd name="connsiteX112-11951" fmla="*/ 367356 w 2237013"/>
                    <a:gd name="connsiteY112-11952" fmla="*/ 2298120 h 2496170"/>
                    <a:gd name="connsiteX113-11953" fmla="*/ 329432 w 2237013"/>
                    <a:gd name="connsiteY113-11954" fmla="*/ 2281265 h 2496170"/>
                    <a:gd name="connsiteX114-11955" fmla="*/ 270438 w 2237013"/>
                    <a:gd name="connsiteY114-11956" fmla="*/ 2277051 h 2496170"/>
                    <a:gd name="connsiteX115-11957" fmla="*/ 245156 w 2237013"/>
                    <a:gd name="connsiteY115-11958" fmla="*/ 2264410 h 2496170"/>
                    <a:gd name="connsiteX116-11959" fmla="*/ 228300 w 2237013"/>
                    <a:gd name="connsiteY116-11960" fmla="*/ 2251768 h 2496170"/>
                    <a:gd name="connsiteX117-11961" fmla="*/ 278866 w 2237013"/>
                    <a:gd name="connsiteY117-11962" fmla="*/ 2180133 h 2496170"/>
                    <a:gd name="connsiteX118-11963" fmla="*/ 274652 w 2237013"/>
                    <a:gd name="connsiteY118-11964" fmla="*/ 2142209 h 2496170"/>
                    <a:gd name="connsiteX119-11965" fmla="*/ 308363 w 2237013"/>
                    <a:gd name="connsiteY119-11966" fmla="*/ 2104285 h 2496170"/>
                    <a:gd name="connsiteX120-11967" fmla="*/ 262011 w 2237013"/>
                    <a:gd name="connsiteY120-11968" fmla="*/ 2091643 h 2496170"/>
                    <a:gd name="connsiteX121-11969" fmla="*/ 224086 w 2237013"/>
                    <a:gd name="connsiteY121-11970" fmla="*/ 2070574 h 2496170"/>
                    <a:gd name="connsiteX122-11971" fmla="*/ 203017 w 2237013"/>
                    <a:gd name="connsiteY122-11972" fmla="*/ 1986297 h 2496170"/>
                    <a:gd name="connsiteX123-11973" fmla="*/ 190376 w 2237013"/>
                    <a:gd name="connsiteY123-11974" fmla="*/ 1944159 h 2496170"/>
                    <a:gd name="connsiteX124-11975" fmla="*/ 190376 w 2237013"/>
                    <a:gd name="connsiteY124-11976" fmla="*/ 1893593 h 2496170"/>
                    <a:gd name="connsiteX125-11977" fmla="*/ 114527 w 2237013"/>
                    <a:gd name="connsiteY125-11978" fmla="*/ 1889379 h 2496170"/>
                    <a:gd name="connsiteX126-11979" fmla="*/ 38678 w 2237013"/>
                    <a:gd name="connsiteY126-11980" fmla="*/ 1897807 h 2496170"/>
                    <a:gd name="connsiteX127-11981" fmla="*/ 754 w 2237013"/>
                    <a:gd name="connsiteY127-11982" fmla="*/ 1902021 h 2496170"/>
                    <a:gd name="connsiteX128-11983" fmla="*/ 13395 w 2237013"/>
                    <a:gd name="connsiteY128-11984" fmla="*/ 1847241 h 2496170"/>
                    <a:gd name="connsiteX129-11985" fmla="*/ 13395 w 2237013"/>
                    <a:gd name="connsiteY129-11986" fmla="*/ 1809317 h 2496170"/>
                    <a:gd name="connsiteX130-11987" fmla="*/ 754 w 2237013"/>
                    <a:gd name="connsiteY130-11988" fmla="*/ 1779820 h 2496170"/>
                    <a:gd name="connsiteX131-11989" fmla="*/ 21823 w 2237013"/>
                    <a:gd name="connsiteY131-11990" fmla="*/ 1733468 h 2496170"/>
                    <a:gd name="connsiteX132-11991" fmla="*/ 30250 w 2237013"/>
                    <a:gd name="connsiteY132-11992" fmla="*/ 1716613 h 2496170"/>
                    <a:gd name="connsiteX133-11993" fmla="*/ 42892 w 2237013"/>
                    <a:gd name="connsiteY133-11994" fmla="*/ 1661833 h 2496170"/>
                    <a:gd name="connsiteX134-11995" fmla="*/ 80816 w 2237013"/>
                    <a:gd name="connsiteY134-11996" fmla="*/ 1640764 h 2496170"/>
                    <a:gd name="connsiteX135-11997" fmla="*/ 122955 w 2237013"/>
                    <a:gd name="connsiteY135-11998" fmla="*/ 1619695 h 2496170"/>
                    <a:gd name="connsiteX136-11999" fmla="*/ 139810 w 2237013"/>
                    <a:gd name="connsiteY136-12000" fmla="*/ 1573343 h 2496170"/>
                    <a:gd name="connsiteX137-12001" fmla="*/ 160879 w 2237013"/>
                    <a:gd name="connsiteY137-12002" fmla="*/ 1581770 h 2496170"/>
                    <a:gd name="connsiteX138-12003" fmla="*/ 181948 w 2237013"/>
                    <a:gd name="connsiteY138-12004" fmla="*/ 1569129 h 2496170"/>
                    <a:gd name="connsiteX139-12005" fmla="*/ 215659 w 2237013"/>
                    <a:gd name="connsiteY139-12006" fmla="*/ 1535418 h 2496170"/>
                    <a:gd name="connsiteX140-12007" fmla="*/ 232514 w 2237013"/>
                    <a:gd name="connsiteY140-12008" fmla="*/ 1543846 h 2496170"/>
                    <a:gd name="connsiteX141-12009" fmla="*/ 215659 w 2237013"/>
                    <a:gd name="connsiteY141-12010" fmla="*/ 1501708 h 2496170"/>
                    <a:gd name="connsiteX142-12011" fmla="*/ 245156 w 2237013"/>
                    <a:gd name="connsiteY142-12012" fmla="*/ 1476425 h 2496170"/>
                    <a:gd name="connsiteX143-12013" fmla="*/ 257797 w 2237013"/>
                    <a:gd name="connsiteY143-12014" fmla="*/ 1404790 h 2496170"/>
                    <a:gd name="connsiteX144-12015" fmla="*/ 262011 w 2237013"/>
                    <a:gd name="connsiteY144-12016" fmla="*/ 1324727 h 2496170"/>
                    <a:gd name="connsiteX145-12017" fmla="*/ 266225 w 2237013"/>
                    <a:gd name="connsiteY145-12018" fmla="*/ 1240450 h 2496170"/>
                    <a:gd name="connsiteX146-12019" fmla="*/ 253583 w 2237013"/>
                    <a:gd name="connsiteY146-12020" fmla="*/ 1223595 h 2496170"/>
                    <a:gd name="connsiteX147-12021" fmla="*/ 203017 w 2237013"/>
                    <a:gd name="connsiteY147-12022" fmla="*/ 1227809 h 2496170"/>
                    <a:gd name="connsiteX148-12023" fmla="*/ 194590 w 2237013"/>
                    <a:gd name="connsiteY148-12024" fmla="*/ 1164602 h 2496170"/>
                    <a:gd name="connsiteX149-12025" fmla="*/ 169307 w 2237013"/>
                    <a:gd name="connsiteY149-12026" fmla="*/ 1109822 h 2496170"/>
                    <a:gd name="connsiteX0-12027" fmla="*/ 169307 w 2237013"/>
                    <a:gd name="connsiteY0-12028" fmla="*/ 1109822 h 2496170"/>
                    <a:gd name="connsiteX1-12029" fmla="*/ 207231 w 2237013"/>
                    <a:gd name="connsiteY1-12030" fmla="*/ 1071897 h 2496170"/>
                    <a:gd name="connsiteX2-12031" fmla="*/ 240942 w 2237013"/>
                    <a:gd name="connsiteY2-12032" fmla="*/ 1101394 h 2496170"/>
                    <a:gd name="connsiteX3-12033" fmla="*/ 278866 w 2237013"/>
                    <a:gd name="connsiteY3-12034" fmla="*/ 1105608 h 2496170"/>
                    <a:gd name="connsiteX4-12035" fmla="*/ 295721 w 2237013"/>
                    <a:gd name="connsiteY4-12036" fmla="*/ 1000262 h 2496170"/>
                    <a:gd name="connsiteX5-12037" fmla="*/ 304149 w 2237013"/>
                    <a:gd name="connsiteY5-12038" fmla="*/ 958124 h 2496170"/>
                    <a:gd name="connsiteX6-12039" fmla="*/ 337860 w 2237013"/>
                    <a:gd name="connsiteY6-12040" fmla="*/ 983407 h 2496170"/>
                    <a:gd name="connsiteX7-12041" fmla="*/ 358929 w 2237013"/>
                    <a:gd name="connsiteY7-12042" fmla="*/ 911772 h 2496170"/>
                    <a:gd name="connsiteX8-12043" fmla="*/ 392639 w 2237013"/>
                    <a:gd name="connsiteY8-12044" fmla="*/ 760074 h 2496170"/>
                    <a:gd name="connsiteX9-12045" fmla="*/ 354715 w 2237013"/>
                    <a:gd name="connsiteY9-12046" fmla="*/ 562025 h 2496170"/>
                    <a:gd name="connsiteX10-12047" fmla="*/ 358929 w 2237013"/>
                    <a:gd name="connsiteY10-12048" fmla="*/ 494603 h 2496170"/>
                    <a:gd name="connsiteX11-12049" fmla="*/ 295721 w 2237013"/>
                    <a:gd name="connsiteY11-12050" fmla="*/ 376616 h 2496170"/>
                    <a:gd name="connsiteX12-12051" fmla="*/ 240942 w 2237013"/>
                    <a:gd name="connsiteY12-12052" fmla="*/ 292340 h 2496170"/>
                    <a:gd name="connsiteX13-12053" fmla="*/ 173520 w 2237013"/>
                    <a:gd name="connsiteY13-12054" fmla="*/ 212277 h 2496170"/>
                    <a:gd name="connsiteX14-12055" fmla="*/ 224086 w 2237013"/>
                    <a:gd name="connsiteY14-12056" fmla="*/ 128001 h 2496170"/>
                    <a:gd name="connsiteX15-12057" fmla="*/ 240942 w 2237013"/>
                    <a:gd name="connsiteY15-12058" fmla="*/ 69007 h 2496170"/>
                    <a:gd name="connsiteX16-12059" fmla="*/ 219873 w 2237013"/>
                    <a:gd name="connsiteY16-12060" fmla="*/ 10014 h 2496170"/>
                    <a:gd name="connsiteX17-12061" fmla="*/ 337860 w 2237013"/>
                    <a:gd name="connsiteY17-12062" fmla="*/ 5800 h 2496170"/>
                    <a:gd name="connsiteX18-12063" fmla="*/ 405281 w 2237013"/>
                    <a:gd name="connsiteY18-12064" fmla="*/ 69007 h 2496170"/>
                    <a:gd name="connsiteX19-12065" fmla="*/ 455847 w 2237013"/>
                    <a:gd name="connsiteY19-12066" fmla="*/ 174353 h 2496170"/>
                    <a:gd name="connsiteX20-12067" fmla="*/ 590689 w 2237013"/>
                    <a:gd name="connsiteY20-12068" fmla="*/ 237560 h 2496170"/>
                    <a:gd name="connsiteX21-12069" fmla="*/ 674966 w 2237013"/>
                    <a:gd name="connsiteY21-12070" fmla="*/ 271271 h 2496170"/>
                    <a:gd name="connsiteX22-12071" fmla="*/ 691821 w 2237013"/>
                    <a:gd name="connsiteY22-12072" fmla="*/ 300767 h 2496170"/>
                    <a:gd name="connsiteX23-12073" fmla="*/ 746601 w 2237013"/>
                    <a:gd name="connsiteY23-12074" fmla="*/ 283912 h 2496170"/>
                    <a:gd name="connsiteX24-12075" fmla="*/ 763456 w 2237013"/>
                    <a:gd name="connsiteY24-12076" fmla="*/ 237560 h 2496170"/>
                    <a:gd name="connsiteX25-12077" fmla="*/ 771884 w 2237013"/>
                    <a:gd name="connsiteY25-12078" fmla="*/ 212277 h 2496170"/>
                    <a:gd name="connsiteX26-12079" fmla="*/ 856160 w 2237013"/>
                    <a:gd name="connsiteY26-12080" fmla="*/ 191208 h 2496170"/>
                    <a:gd name="connsiteX27-12081" fmla="*/ 885657 w 2237013"/>
                    <a:gd name="connsiteY27-12082" fmla="*/ 140642 h 2496170"/>
                    <a:gd name="connsiteX28-12083" fmla="*/ 898298 w 2237013"/>
                    <a:gd name="connsiteY28-12084" fmla="*/ 182780 h 2496170"/>
                    <a:gd name="connsiteX29-12085" fmla="*/ 919368 w 2237013"/>
                    <a:gd name="connsiteY29-12086" fmla="*/ 203849 h 2496170"/>
                    <a:gd name="connsiteX30-12087" fmla="*/ 982575 w 2237013"/>
                    <a:gd name="connsiteY30-12088" fmla="*/ 161711 h 2496170"/>
                    <a:gd name="connsiteX31-12089" fmla="*/ 991003 w 2237013"/>
                    <a:gd name="connsiteY31-12090" fmla="*/ 115359 h 2496170"/>
                    <a:gd name="connsiteX32-12091" fmla="*/ 1003644 w 2237013"/>
                    <a:gd name="connsiteY32-12092" fmla="*/ 69007 h 2496170"/>
                    <a:gd name="connsiteX33-12093" fmla="*/ 1028927 w 2237013"/>
                    <a:gd name="connsiteY33-12094" fmla="*/ 39510 h 2496170"/>
                    <a:gd name="connsiteX34-12095" fmla="*/ 1083707 w 2237013"/>
                    <a:gd name="connsiteY34-12096" fmla="*/ 22655 h 2496170"/>
                    <a:gd name="connsiteX35-12097" fmla="*/ 1092134 w 2237013"/>
                    <a:gd name="connsiteY35-12098" fmla="*/ 22655 h 2496170"/>
                    <a:gd name="connsiteX36-12099" fmla="*/ 1134273 w 2237013"/>
                    <a:gd name="connsiteY36-12100" fmla="*/ 94290 h 2496170"/>
                    <a:gd name="connsiteX37-12101" fmla="*/ 1226977 w 2237013"/>
                    <a:gd name="connsiteY37-12102" fmla="*/ 128001 h 2496170"/>
                    <a:gd name="connsiteX38-12103" fmla="*/ 1294398 w 2237013"/>
                    <a:gd name="connsiteY38-12104" fmla="*/ 161711 h 2496170"/>
                    <a:gd name="connsiteX39-12105" fmla="*/ 1290184 w 2237013"/>
                    <a:gd name="connsiteY39-12106" fmla="*/ 262843 h 2496170"/>
                    <a:gd name="connsiteX40-12107" fmla="*/ 1311253 w 2237013"/>
                    <a:gd name="connsiteY40-12108" fmla="*/ 317623 h 2496170"/>
                    <a:gd name="connsiteX41-12109" fmla="*/ 1441882 w 2237013"/>
                    <a:gd name="connsiteY41-12110" fmla="*/ 355547 h 2496170"/>
                    <a:gd name="connsiteX42-12111" fmla="*/ 1505089 w 2237013"/>
                    <a:gd name="connsiteY42-12112" fmla="*/ 304981 h 2496170"/>
                    <a:gd name="connsiteX43-12113" fmla="*/ 1593579 w 2237013"/>
                    <a:gd name="connsiteY43-12114" fmla="*/ 347120 h 2496170"/>
                    <a:gd name="connsiteX44-12115" fmla="*/ 1698925 w 2237013"/>
                    <a:gd name="connsiteY44-12116" fmla="*/ 363975 h 2496170"/>
                    <a:gd name="connsiteX45-12117" fmla="*/ 1757919 w 2237013"/>
                    <a:gd name="connsiteY45-12118" fmla="*/ 385044 h 2496170"/>
                    <a:gd name="connsiteX46-12119" fmla="*/ 1816912 w 2237013"/>
                    <a:gd name="connsiteY46-12120" fmla="*/ 427182 h 2496170"/>
                    <a:gd name="connsiteX47-12121" fmla="*/ 1896975 w 2237013"/>
                    <a:gd name="connsiteY47-12122" fmla="*/ 465107 h 2496170"/>
                    <a:gd name="connsiteX48-12123" fmla="*/ 1951755 w 2237013"/>
                    <a:gd name="connsiteY48-12124" fmla="*/ 444038 h 2496170"/>
                    <a:gd name="connsiteX49-12125" fmla="*/ 2095025 w 2237013"/>
                    <a:gd name="connsiteY49-12126" fmla="*/ 553597 h 2496170"/>
                    <a:gd name="connsiteX50-12127" fmla="*/ 2158232 w 2237013"/>
                    <a:gd name="connsiteY50-12128" fmla="*/ 591521 h 2496170"/>
                    <a:gd name="connsiteX51-12129" fmla="*/ 2234081 w 2237013"/>
                    <a:gd name="connsiteY51-12130" fmla="*/ 612591 h 2496170"/>
                    <a:gd name="connsiteX52-12131" fmla="*/ 2221439 w 2237013"/>
                    <a:gd name="connsiteY52-12132" fmla="*/ 688439 h 2496170"/>
                    <a:gd name="connsiteX53-12133" fmla="*/ 2221439 w 2237013"/>
                    <a:gd name="connsiteY53-12134" fmla="*/ 709508 h 2496170"/>
                    <a:gd name="connsiteX54-12135" fmla="*/ 2166660 w 2237013"/>
                    <a:gd name="connsiteY54-12136" fmla="*/ 717936 h 2496170"/>
                    <a:gd name="connsiteX55-12137" fmla="*/ 2099238 w 2237013"/>
                    <a:gd name="connsiteY55-12138" fmla="*/ 760074 h 2496170"/>
                    <a:gd name="connsiteX56-12139" fmla="*/ 2010748 w 2237013"/>
                    <a:gd name="connsiteY56-12140" fmla="*/ 764288 h 2496170"/>
                    <a:gd name="connsiteX57-12141" fmla="*/ 1939113 w 2237013"/>
                    <a:gd name="connsiteY57-12142" fmla="*/ 785357 h 2496170"/>
                    <a:gd name="connsiteX58-12143" fmla="*/ 1955968 w 2237013"/>
                    <a:gd name="connsiteY58-12144" fmla="*/ 873848 h 2496170"/>
                    <a:gd name="connsiteX59-12145" fmla="*/ 1977038 w 2237013"/>
                    <a:gd name="connsiteY59-12146" fmla="*/ 937055 h 2496170"/>
                    <a:gd name="connsiteX60-12147" fmla="*/ 2040245 w 2237013"/>
                    <a:gd name="connsiteY60-12148" fmla="*/ 1012904 h 2496170"/>
                    <a:gd name="connsiteX61-12149" fmla="*/ 2065528 w 2237013"/>
                    <a:gd name="connsiteY61-12150" fmla="*/ 1076111 h 2496170"/>
                    <a:gd name="connsiteX62-12151" fmla="*/ 2065528 w 2237013"/>
                    <a:gd name="connsiteY62-12152" fmla="*/ 1135105 h 2496170"/>
                    <a:gd name="connsiteX63-12153" fmla="*/ 2052886 w 2237013"/>
                    <a:gd name="connsiteY63-12154" fmla="*/ 1198312 h 2496170"/>
                    <a:gd name="connsiteX64-12155" fmla="*/ 2027603 w 2237013"/>
                    <a:gd name="connsiteY64-12156" fmla="*/ 1215167 h 2496170"/>
                    <a:gd name="connsiteX65-12157" fmla="*/ 1673560 w 2237013"/>
                    <a:gd name="connsiteY65-12158" fmla="*/ 1665290 h 2496170"/>
                    <a:gd name="connsiteX66-12159" fmla="*/ 1487570 w 2237013"/>
                    <a:gd name="connsiteY66-12160" fmla="*/ 1863317 h 2496170"/>
                    <a:gd name="connsiteX67-12161" fmla="*/ 1428888 w 2237013"/>
                    <a:gd name="connsiteY67-12162" fmla="*/ 1828894 h 2496170"/>
                    <a:gd name="connsiteX68-12163" fmla="*/ 1314287 w 2237013"/>
                    <a:gd name="connsiteY68-12164" fmla="*/ 1805640 h 2496170"/>
                    <a:gd name="connsiteX69-12165" fmla="*/ 1252707 w 2237013"/>
                    <a:gd name="connsiteY69-12166" fmla="*/ 1855740 h 2496170"/>
                    <a:gd name="connsiteX70-12167" fmla="*/ 1239618 w 2237013"/>
                    <a:gd name="connsiteY70-12168" fmla="*/ 1889379 h 2496170"/>
                    <a:gd name="connsiteX71-12169" fmla="*/ 1294398 w 2237013"/>
                    <a:gd name="connsiteY71-12170" fmla="*/ 1906235 h 2496170"/>
                    <a:gd name="connsiteX72-12171" fmla="*/ 1344964 w 2237013"/>
                    <a:gd name="connsiteY72-12172" fmla="*/ 1956801 h 2496170"/>
                    <a:gd name="connsiteX73-12173" fmla="*/ 1366033 w 2237013"/>
                    <a:gd name="connsiteY73-12174" fmla="*/ 1986297 h 2496170"/>
                    <a:gd name="connsiteX74-12175" fmla="*/ 1450309 w 2237013"/>
                    <a:gd name="connsiteY74-12176" fmla="*/ 1994725 h 2496170"/>
                    <a:gd name="connsiteX75-12177" fmla="*/ 1492448 w 2237013"/>
                    <a:gd name="connsiteY75-12178" fmla="*/ 1982084 h 2496170"/>
                    <a:gd name="connsiteX76-12179" fmla="*/ 1517731 w 2237013"/>
                    <a:gd name="connsiteY76-12180" fmla="*/ 2036863 h 2496170"/>
                    <a:gd name="connsiteX77-12181" fmla="*/ 1509303 w 2237013"/>
                    <a:gd name="connsiteY77-12182" fmla="*/ 2079002 h 2496170"/>
                    <a:gd name="connsiteX78-12183" fmla="*/ 1437668 w 2237013"/>
                    <a:gd name="connsiteY78-12184" fmla="*/ 2116926 h 2496170"/>
                    <a:gd name="connsiteX79-12185" fmla="*/ 1387102 w 2237013"/>
                    <a:gd name="connsiteY79-12186" fmla="*/ 2150637 h 2496170"/>
                    <a:gd name="connsiteX80-12187" fmla="*/ 1370247 w 2237013"/>
                    <a:gd name="connsiteY80-12188" fmla="*/ 2137995 h 2496170"/>
                    <a:gd name="connsiteX81-12189" fmla="*/ 1307039 w 2237013"/>
                    <a:gd name="connsiteY81-12190" fmla="*/ 2146423 h 2496170"/>
                    <a:gd name="connsiteX82-12191" fmla="*/ 1281756 w 2237013"/>
                    <a:gd name="connsiteY82-12192" fmla="*/ 2175920 h 2496170"/>
                    <a:gd name="connsiteX83-12193" fmla="*/ 1248046 w 2237013"/>
                    <a:gd name="connsiteY83-12194" fmla="*/ 2222272 h 2496170"/>
                    <a:gd name="connsiteX84-12195" fmla="*/ 1193266 w 2237013"/>
                    <a:gd name="connsiteY84-12196" fmla="*/ 2234913 h 2496170"/>
                    <a:gd name="connsiteX85-12197" fmla="*/ 1151128 w 2237013"/>
                    <a:gd name="connsiteY85-12198" fmla="*/ 2218058 h 2496170"/>
                    <a:gd name="connsiteX86-12199" fmla="*/ 1125845 w 2237013"/>
                    <a:gd name="connsiteY86-12200" fmla="*/ 2247555 h 2496170"/>
                    <a:gd name="connsiteX87-12201" fmla="*/ 1117417 w 2237013"/>
                    <a:gd name="connsiteY87-12202" fmla="*/ 2277051 h 2496170"/>
                    <a:gd name="connsiteX88-12203" fmla="*/ 1049996 w 2237013"/>
                    <a:gd name="connsiteY88-12204" fmla="*/ 2213844 h 2496170"/>
                    <a:gd name="connsiteX89-12205" fmla="*/ 1028927 w 2237013"/>
                    <a:gd name="connsiteY89-12206" fmla="*/ 2255982 h 2496170"/>
                    <a:gd name="connsiteX90-12207" fmla="*/ 995216 w 2237013"/>
                    <a:gd name="connsiteY90-12208" fmla="*/ 2222272 h 2496170"/>
                    <a:gd name="connsiteX91-12209" fmla="*/ 932009 w 2237013"/>
                    <a:gd name="connsiteY91-12210" fmla="*/ 2272838 h 2496170"/>
                    <a:gd name="connsiteX92-12211" fmla="*/ 889871 w 2237013"/>
                    <a:gd name="connsiteY92-12212" fmla="*/ 2239127 h 2496170"/>
                    <a:gd name="connsiteX93-12213" fmla="*/ 843519 w 2237013"/>
                    <a:gd name="connsiteY93-12214" fmla="*/ 2222272 h 2496170"/>
                    <a:gd name="connsiteX94-12215" fmla="*/ 784525 w 2237013"/>
                    <a:gd name="connsiteY94-12216" fmla="*/ 2268624 h 2496170"/>
                    <a:gd name="connsiteX95-12217" fmla="*/ 717104 w 2237013"/>
                    <a:gd name="connsiteY95-12218" fmla="*/ 2255982 h 2496170"/>
                    <a:gd name="connsiteX96-12219" fmla="*/ 704462 w 2237013"/>
                    <a:gd name="connsiteY96-12220" fmla="*/ 2243341 h 2496170"/>
                    <a:gd name="connsiteX97-12221" fmla="*/ 679179 w 2237013"/>
                    <a:gd name="connsiteY97-12222" fmla="*/ 2302334 h 2496170"/>
                    <a:gd name="connsiteX98-12223" fmla="*/ 700249 w 2237013"/>
                    <a:gd name="connsiteY98-12224" fmla="*/ 2361328 h 2496170"/>
                    <a:gd name="connsiteX99-12225" fmla="*/ 717104 w 2237013"/>
                    <a:gd name="connsiteY99-12226" fmla="*/ 2403466 h 2496170"/>
                    <a:gd name="connsiteX100-12227" fmla="*/ 700249 w 2237013"/>
                    <a:gd name="connsiteY100-12228" fmla="*/ 2432963 h 2496170"/>
                    <a:gd name="connsiteX101-12229" fmla="*/ 712890 w 2237013"/>
                    <a:gd name="connsiteY101-12230" fmla="*/ 2470887 h 2496170"/>
                    <a:gd name="connsiteX102-12231" fmla="*/ 687607 w 2237013"/>
                    <a:gd name="connsiteY102-12232" fmla="*/ 2496170 h 2496170"/>
                    <a:gd name="connsiteX103-12233" fmla="*/ 649683 w 2237013"/>
                    <a:gd name="connsiteY103-12234" fmla="*/ 2470887 h 2496170"/>
                    <a:gd name="connsiteX104-12235" fmla="*/ 586475 w 2237013"/>
                    <a:gd name="connsiteY104-12236" fmla="*/ 2466673 h 2496170"/>
                    <a:gd name="connsiteX105-12237" fmla="*/ 582262 w 2237013"/>
                    <a:gd name="connsiteY105-12238" fmla="*/ 2386611 h 2496170"/>
                    <a:gd name="connsiteX106-12239" fmla="*/ 535909 w 2237013"/>
                    <a:gd name="connsiteY106-12240" fmla="*/ 2390825 h 2496170"/>
                    <a:gd name="connsiteX107-12241" fmla="*/ 468488 w 2237013"/>
                    <a:gd name="connsiteY107-12242" fmla="*/ 2411894 h 2496170"/>
                    <a:gd name="connsiteX108-12243" fmla="*/ 409495 w 2237013"/>
                    <a:gd name="connsiteY108-12244" fmla="*/ 2411894 h 2496170"/>
                    <a:gd name="connsiteX109-12245" fmla="*/ 375784 w 2237013"/>
                    <a:gd name="connsiteY109-12246" fmla="*/ 2378183 h 2496170"/>
                    <a:gd name="connsiteX110-12247" fmla="*/ 367356 w 2237013"/>
                    <a:gd name="connsiteY110-12248" fmla="*/ 2327617 h 2496170"/>
                    <a:gd name="connsiteX111-12249" fmla="*/ 367356 w 2237013"/>
                    <a:gd name="connsiteY111-12250" fmla="*/ 2298120 h 2496170"/>
                    <a:gd name="connsiteX112-12251" fmla="*/ 329432 w 2237013"/>
                    <a:gd name="connsiteY112-12252" fmla="*/ 2281265 h 2496170"/>
                    <a:gd name="connsiteX113-12253" fmla="*/ 270438 w 2237013"/>
                    <a:gd name="connsiteY113-12254" fmla="*/ 2277051 h 2496170"/>
                    <a:gd name="connsiteX114-12255" fmla="*/ 245156 w 2237013"/>
                    <a:gd name="connsiteY114-12256" fmla="*/ 2264410 h 2496170"/>
                    <a:gd name="connsiteX115-12257" fmla="*/ 228300 w 2237013"/>
                    <a:gd name="connsiteY115-12258" fmla="*/ 2251768 h 2496170"/>
                    <a:gd name="connsiteX116-12259" fmla="*/ 278866 w 2237013"/>
                    <a:gd name="connsiteY116-12260" fmla="*/ 2180133 h 2496170"/>
                    <a:gd name="connsiteX117-12261" fmla="*/ 274652 w 2237013"/>
                    <a:gd name="connsiteY117-12262" fmla="*/ 2142209 h 2496170"/>
                    <a:gd name="connsiteX118-12263" fmla="*/ 308363 w 2237013"/>
                    <a:gd name="connsiteY118-12264" fmla="*/ 2104285 h 2496170"/>
                    <a:gd name="connsiteX119-12265" fmla="*/ 262011 w 2237013"/>
                    <a:gd name="connsiteY119-12266" fmla="*/ 2091643 h 2496170"/>
                    <a:gd name="connsiteX120-12267" fmla="*/ 224086 w 2237013"/>
                    <a:gd name="connsiteY120-12268" fmla="*/ 2070574 h 2496170"/>
                    <a:gd name="connsiteX121-12269" fmla="*/ 203017 w 2237013"/>
                    <a:gd name="connsiteY121-12270" fmla="*/ 1986297 h 2496170"/>
                    <a:gd name="connsiteX122-12271" fmla="*/ 190376 w 2237013"/>
                    <a:gd name="connsiteY122-12272" fmla="*/ 1944159 h 2496170"/>
                    <a:gd name="connsiteX123-12273" fmla="*/ 190376 w 2237013"/>
                    <a:gd name="connsiteY123-12274" fmla="*/ 1893593 h 2496170"/>
                    <a:gd name="connsiteX124-12275" fmla="*/ 114527 w 2237013"/>
                    <a:gd name="connsiteY124-12276" fmla="*/ 1889379 h 2496170"/>
                    <a:gd name="connsiteX125-12277" fmla="*/ 38678 w 2237013"/>
                    <a:gd name="connsiteY125-12278" fmla="*/ 1897807 h 2496170"/>
                    <a:gd name="connsiteX126-12279" fmla="*/ 754 w 2237013"/>
                    <a:gd name="connsiteY126-12280" fmla="*/ 1902021 h 2496170"/>
                    <a:gd name="connsiteX127-12281" fmla="*/ 13395 w 2237013"/>
                    <a:gd name="connsiteY127-12282" fmla="*/ 1847241 h 2496170"/>
                    <a:gd name="connsiteX128-12283" fmla="*/ 13395 w 2237013"/>
                    <a:gd name="connsiteY128-12284" fmla="*/ 1809317 h 2496170"/>
                    <a:gd name="connsiteX129-12285" fmla="*/ 754 w 2237013"/>
                    <a:gd name="connsiteY129-12286" fmla="*/ 1779820 h 2496170"/>
                    <a:gd name="connsiteX130-12287" fmla="*/ 21823 w 2237013"/>
                    <a:gd name="connsiteY130-12288" fmla="*/ 1733468 h 2496170"/>
                    <a:gd name="connsiteX131-12289" fmla="*/ 30250 w 2237013"/>
                    <a:gd name="connsiteY131-12290" fmla="*/ 1716613 h 2496170"/>
                    <a:gd name="connsiteX132-12291" fmla="*/ 42892 w 2237013"/>
                    <a:gd name="connsiteY132-12292" fmla="*/ 1661833 h 2496170"/>
                    <a:gd name="connsiteX133-12293" fmla="*/ 80816 w 2237013"/>
                    <a:gd name="connsiteY133-12294" fmla="*/ 1640764 h 2496170"/>
                    <a:gd name="connsiteX134-12295" fmla="*/ 122955 w 2237013"/>
                    <a:gd name="connsiteY134-12296" fmla="*/ 1619695 h 2496170"/>
                    <a:gd name="connsiteX135-12297" fmla="*/ 139810 w 2237013"/>
                    <a:gd name="connsiteY135-12298" fmla="*/ 1573343 h 2496170"/>
                    <a:gd name="connsiteX136-12299" fmla="*/ 160879 w 2237013"/>
                    <a:gd name="connsiteY136-12300" fmla="*/ 1581770 h 2496170"/>
                    <a:gd name="connsiteX137-12301" fmla="*/ 181948 w 2237013"/>
                    <a:gd name="connsiteY137-12302" fmla="*/ 1569129 h 2496170"/>
                    <a:gd name="connsiteX138-12303" fmla="*/ 215659 w 2237013"/>
                    <a:gd name="connsiteY138-12304" fmla="*/ 1535418 h 2496170"/>
                    <a:gd name="connsiteX139-12305" fmla="*/ 232514 w 2237013"/>
                    <a:gd name="connsiteY139-12306" fmla="*/ 1543846 h 2496170"/>
                    <a:gd name="connsiteX140-12307" fmla="*/ 215659 w 2237013"/>
                    <a:gd name="connsiteY140-12308" fmla="*/ 1501708 h 2496170"/>
                    <a:gd name="connsiteX141-12309" fmla="*/ 245156 w 2237013"/>
                    <a:gd name="connsiteY141-12310" fmla="*/ 1476425 h 2496170"/>
                    <a:gd name="connsiteX142-12311" fmla="*/ 257797 w 2237013"/>
                    <a:gd name="connsiteY142-12312" fmla="*/ 1404790 h 2496170"/>
                    <a:gd name="connsiteX143-12313" fmla="*/ 262011 w 2237013"/>
                    <a:gd name="connsiteY143-12314" fmla="*/ 1324727 h 2496170"/>
                    <a:gd name="connsiteX144-12315" fmla="*/ 266225 w 2237013"/>
                    <a:gd name="connsiteY144-12316" fmla="*/ 1240450 h 2496170"/>
                    <a:gd name="connsiteX145-12317" fmla="*/ 253583 w 2237013"/>
                    <a:gd name="connsiteY145-12318" fmla="*/ 1223595 h 2496170"/>
                    <a:gd name="connsiteX146-12319" fmla="*/ 203017 w 2237013"/>
                    <a:gd name="connsiteY146-12320" fmla="*/ 1227809 h 2496170"/>
                    <a:gd name="connsiteX147-12321" fmla="*/ 194590 w 2237013"/>
                    <a:gd name="connsiteY147-12322" fmla="*/ 1164602 h 2496170"/>
                    <a:gd name="connsiteX148-12323" fmla="*/ 169307 w 2237013"/>
                    <a:gd name="connsiteY148-12324" fmla="*/ 1109822 h 2496170"/>
                    <a:gd name="connsiteX0-12325" fmla="*/ 169307 w 2237013"/>
                    <a:gd name="connsiteY0-12326" fmla="*/ 1109822 h 2496170"/>
                    <a:gd name="connsiteX1-12327" fmla="*/ 207231 w 2237013"/>
                    <a:gd name="connsiteY1-12328" fmla="*/ 1071897 h 2496170"/>
                    <a:gd name="connsiteX2-12329" fmla="*/ 240942 w 2237013"/>
                    <a:gd name="connsiteY2-12330" fmla="*/ 1101394 h 2496170"/>
                    <a:gd name="connsiteX3-12331" fmla="*/ 278866 w 2237013"/>
                    <a:gd name="connsiteY3-12332" fmla="*/ 1105608 h 2496170"/>
                    <a:gd name="connsiteX4-12333" fmla="*/ 295721 w 2237013"/>
                    <a:gd name="connsiteY4-12334" fmla="*/ 1000262 h 2496170"/>
                    <a:gd name="connsiteX5-12335" fmla="*/ 304149 w 2237013"/>
                    <a:gd name="connsiteY5-12336" fmla="*/ 958124 h 2496170"/>
                    <a:gd name="connsiteX6-12337" fmla="*/ 337860 w 2237013"/>
                    <a:gd name="connsiteY6-12338" fmla="*/ 983407 h 2496170"/>
                    <a:gd name="connsiteX7-12339" fmla="*/ 358929 w 2237013"/>
                    <a:gd name="connsiteY7-12340" fmla="*/ 911772 h 2496170"/>
                    <a:gd name="connsiteX8-12341" fmla="*/ 392639 w 2237013"/>
                    <a:gd name="connsiteY8-12342" fmla="*/ 760074 h 2496170"/>
                    <a:gd name="connsiteX9-12343" fmla="*/ 354715 w 2237013"/>
                    <a:gd name="connsiteY9-12344" fmla="*/ 562025 h 2496170"/>
                    <a:gd name="connsiteX10-12345" fmla="*/ 358929 w 2237013"/>
                    <a:gd name="connsiteY10-12346" fmla="*/ 494603 h 2496170"/>
                    <a:gd name="connsiteX11-12347" fmla="*/ 295721 w 2237013"/>
                    <a:gd name="connsiteY11-12348" fmla="*/ 376616 h 2496170"/>
                    <a:gd name="connsiteX12-12349" fmla="*/ 240942 w 2237013"/>
                    <a:gd name="connsiteY12-12350" fmla="*/ 292340 h 2496170"/>
                    <a:gd name="connsiteX13-12351" fmla="*/ 173520 w 2237013"/>
                    <a:gd name="connsiteY13-12352" fmla="*/ 212277 h 2496170"/>
                    <a:gd name="connsiteX14-12353" fmla="*/ 224086 w 2237013"/>
                    <a:gd name="connsiteY14-12354" fmla="*/ 128001 h 2496170"/>
                    <a:gd name="connsiteX15-12355" fmla="*/ 240942 w 2237013"/>
                    <a:gd name="connsiteY15-12356" fmla="*/ 69007 h 2496170"/>
                    <a:gd name="connsiteX16-12357" fmla="*/ 219873 w 2237013"/>
                    <a:gd name="connsiteY16-12358" fmla="*/ 10014 h 2496170"/>
                    <a:gd name="connsiteX17-12359" fmla="*/ 337860 w 2237013"/>
                    <a:gd name="connsiteY17-12360" fmla="*/ 5800 h 2496170"/>
                    <a:gd name="connsiteX18-12361" fmla="*/ 405281 w 2237013"/>
                    <a:gd name="connsiteY18-12362" fmla="*/ 69007 h 2496170"/>
                    <a:gd name="connsiteX19-12363" fmla="*/ 455847 w 2237013"/>
                    <a:gd name="connsiteY19-12364" fmla="*/ 174353 h 2496170"/>
                    <a:gd name="connsiteX20-12365" fmla="*/ 590689 w 2237013"/>
                    <a:gd name="connsiteY20-12366" fmla="*/ 237560 h 2496170"/>
                    <a:gd name="connsiteX21-12367" fmla="*/ 674966 w 2237013"/>
                    <a:gd name="connsiteY21-12368" fmla="*/ 271271 h 2496170"/>
                    <a:gd name="connsiteX22-12369" fmla="*/ 691821 w 2237013"/>
                    <a:gd name="connsiteY22-12370" fmla="*/ 300767 h 2496170"/>
                    <a:gd name="connsiteX23-12371" fmla="*/ 746601 w 2237013"/>
                    <a:gd name="connsiteY23-12372" fmla="*/ 283912 h 2496170"/>
                    <a:gd name="connsiteX24-12373" fmla="*/ 763456 w 2237013"/>
                    <a:gd name="connsiteY24-12374" fmla="*/ 237560 h 2496170"/>
                    <a:gd name="connsiteX25-12375" fmla="*/ 771884 w 2237013"/>
                    <a:gd name="connsiteY25-12376" fmla="*/ 212277 h 2496170"/>
                    <a:gd name="connsiteX26-12377" fmla="*/ 856160 w 2237013"/>
                    <a:gd name="connsiteY26-12378" fmla="*/ 191208 h 2496170"/>
                    <a:gd name="connsiteX27-12379" fmla="*/ 885657 w 2237013"/>
                    <a:gd name="connsiteY27-12380" fmla="*/ 140642 h 2496170"/>
                    <a:gd name="connsiteX28-12381" fmla="*/ 898298 w 2237013"/>
                    <a:gd name="connsiteY28-12382" fmla="*/ 182780 h 2496170"/>
                    <a:gd name="connsiteX29-12383" fmla="*/ 919368 w 2237013"/>
                    <a:gd name="connsiteY29-12384" fmla="*/ 203849 h 2496170"/>
                    <a:gd name="connsiteX30-12385" fmla="*/ 982575 w 2237013"/>
                    <a:gd name="connsiteY30-12386" fmla="*/ 161711 h 2496170"/>
                    <a:gd name="connsiteX31-12387" fmla="*/ 991003 w 2237013"/>
                    <a:gd name="connsiteY31-12388" fmla="*/ 115359 h 2496170"/>
                    <a:gd name="connsiteX32-12389" fmla="*/ 1003644 w 2237013"/>
                    <a:gd name="connsiteY32-12390" fmla="*/ 69007 h 2496170"/>
                    <a:gd name="connsiteX33-12391" fmla="*/ 1028927 w 2237013"/>
                    <a:gd name="connsiteY33-12392" fmla="*/ 39510 h 2496170"/>
                    <a:gd name="connsiteX34-12393" fmla="*/ 1083707 w 2237013"/>
                    <a:gd name="connsiteY34-12394" fmla="*/ 22655 h 2496170"/>
                    <a:gd name="connsiteX35-12395" fmla="*/ 1092134 w 2237013"/>
                    <a:gd name="connsiteY35-12396" fmla="*/ 22655 h 2496170"/>
                    <a:gd name="connsiteX36-12397" fmla="*/ 1134273 w 2237013"/>
                    <a:gd name="connsiteY36-12398" fmla="*/ 94290 h 2496170"/>
                    <a:gd name="connsiteX37-12399" fmla="*/ 1226977 w 2237013"/>
                    <a:gd name="connsiteY37-12400" fmla="*/ 128001 h 2496170"/>
                    <a:gd name="connsiteX38-12401" fmla="*/ 1294398 w 2237013"/>
                    <a:gd name="connsiteY38-12402" fmla="*/ 161711 h 2496170"/>
                    <a:gd name="connsiteX39-12403" fmla="*/ 1290184 w 2237013"/>
                    <a:gd name="connsiteY39-12404" fmla="*/ 262843 h 2496170"/>
                    <a:gd name="connsiteX40-12405" fmla="*/ 1311253 w 2237013"/>
                    <a:gd name="connsiteY40-12406" fmla="*/ 317623 h 2496170"/>
                    <a:gd name="connsiteX41-12407" fmla="*/ 1441882 w 2237013"/>
                    <a:gd name="connsiteY41-12408" fmla="*/ 355547 h 2496170"/>
                    <a:gd name="connsiteX42-12409" fmla="*/ 1505089 w 2237013"/>
                    <a:gd name="connsiteY42-12410" fmla="*/ 304981 h 2496170"/>
                    <a:gd name="connsiteX43-12411" fmla="*/ 1593579 w 2237013"/>
                    <a:gd name="connsiteY43-12412" fmla="*/ 347120 h 2496170"/>
                    <a:gd name="connsiteX44-12413" fmla="*/ 1698925 w 2237013"/>
                    <a:gd name="connsiteY44-12414" fmla="*/ 363975 h 2496170"/>
                    <a:gd name="connsiteX45-12415" fmla="*/ 1757919 w 2237013"/>
                    <a:gd name="connsiteY45-12416" fmla="*/ 385044 h 2496170"/>
                    <a:gd name="connsiteX46-12417" fmla="*/ 1816912 w 2237013"/>
                    <a:gd name="connsiteY46-12418" fmla="*/ 427182 h 2496170"/>
                    <a:gd name="connsiteX47-12419" fmla="*/ 1896975 w 2237013"/>
                    <a:gd name="connsiteY47-12420" fmla="*/ 465107 h 2496170"/>
                    <a:gd name="connsiteX48-12421" fmla="*/ 1951755 w 2237013"/>
                    <a:gd name="connsiteY48-12422" fmla="*/ 444038 h 2496170"/>
                    <a:gd name="connsiteX49-12423" fmla="*/ 2095025 w 2237013"/>
                    <a:gd name="connsiteY49-12424" fmla="*/ 553597 h 2496170"/>
                    <a:gd name="connsiteX50-12425" fmla="*/ 2158232 w 2237013"/>
                    <a:gd name="connsiteY50-12426" fmla="*/ 591521 h 2496170"/>
                    <a:gd name="connsiteX51-12427" fmla="*/ 2234081 w 2237013"/>
                    <a:gd name="connsiteY51-12428" fmla="*/ 612591 h 2496170"/>
                    <a:gd name="connsiteX52-12429" fmla="*/ 2221439 w 2237013"/>
                    <a:gd name="connsiteY52-12430" fmla="*/ 688439 h 2496170"/>
                    <a:gd name="connsiteX53-12431" fmla="*/ 2221439 w 2237013"/>
                    <a:gd name="connsiteY53-12432" fmla="*/ 709508 h 2496170"/>
                    <a:gd name="connsiteX54-12433" fmla="*/ 2166660 w 2237013"/>
                    <a:gd name="connsiteY54-12434" fmla="*/ 717936 h 2496170"/>
                    <a:gd name="connsiteX55-12435" fmla="*/ 2099238 w 2237013"/>
                    <a:gd name="connsiteY55-12436" fmla="*/ 760074 h 2496170"/>
                    <a:gd name="connsiteX56-12437" fmla="*/ 2010748 w 2237013"/>
                    <a:gd name="connsiteY56-12438" fmla="*/ 764288 h 2496170"/>
                    <a:gd name="connsiteX57-12439" fmla="*/ 1939113 w 2237013"/>
                    <a:gd name="connsiteY57-12440" fmla="*/ 785357 h 2496170"/>
                    <a:gd name="connsiteX58-12441" fmla="*/ 1955968 w 2237013"/>
                    <a:gd name="connsiteY58-12442" fmla="*/ 873848 h 2496170"/>
                    <a:gd name="connsiteX59-12443" fmla="*/ 1977038 w 2237013"/>
                    <a:gd name="connsiteY59-12444" fmla="*/ 937055 h 2496170"/>
                    <a:gd name="connsiteX60-12445" fmla="*/ 2040245 w 2237013"/>
                    <a:gd name="connsiteY60-12446" fmla="*/ 1012904 h 2496170"/>
                    <a:gd name="connsiteX61-12447" fmla="*/ 2065528 w 2237013"/>
                    <a:gd name="connsiteY61-12448" fmla="*/ 1076111 h 2496170"/>
                    <a:gd name="connsiteX62-12449" fmla="*/ 2065528 w 2237013"/>
                    <a:gd name="connsiteY62-12450" fmla="*/ 1135105 h 2496170"/>
                    <a:gd name="connsiteX63-12451" fmla="*/ 2052886 w 2237013"/>
                    <a:gd name="connsiteY63-12452" fmla="*/ 1198312 h 2496170"/>
                    <a:gd name="connsiteX64-12453" fmla="*/ 1956033 w 2237013"/>
                    <a:gd name="connsiteY64-12454" fmla="*/ 1703323 h 2496170"/>
                    <a:gd name="connsiteX65-12455" fmla="*/ 1673560 w 2237013"/>
                    <a:gd name="connsiteY65-12456" fmla="*/ 1665290 h 2496170"/>
                    <a:gd name="connsiteX66-12457" fmla="*/ 1487570 w 2237013"/>
                    <a:gd name="connsiteY66-12458" fmla="*/ 1863317 h 2496170"/>
                    <a:gd name="connsiteX67-12459" fmla="*/ 1428888 w 2237013"/>
                    <a:gd name="connsiteY67-12460" fmla="*/ 1828894 h 2496170"/>
                    <a:gd name="connsiteX68-12461" fmla="*/ 1314287 w 2237013"/>
                    <a:gd name="connsiteY68-12462" fmla="*/ 1805640 h 2496170"/>
                    <a:gd name="connsiteX69-12463" fmla="*/ 1252707 w 2237013"/>
                    <a:gd name="connsiteY69-12464" fmla="*/ 1855740 h 2496170"/>
                    <a:gd name="connsiteX70-12465" fmla="*/ 1239618 w 2237013"/>
                    <a:gd name="connsiteY70-12466" fmla="*/ 1889379 h 2496170"/>
                    <a:gd name="connsiteX71-12467" fmla="*/ 1294398 w 2237013"/>
                    <a:gd name="connsiteY71-12468" fmla="*/ 1906235 h 2496170"/>
                    <a:gd name="connsiteX72-12469" fmla="*/ 1344964 w 2237013"/>
                    <a:gd name="connsiteY72-12470" fmla="*/ 1956801 h 2496170"/>
                    <a:gd name="connsiteX73-12471" fmla="*/ 1366033 w 2237013"/>
                    <a:gd name="connsiteY73-12472" fmla="*/ 1986297 h 2496170"/>
                    <a:gd name="connsiteX74-12473" fmla="*/ 1450309 w 2237013"/>
                    <a:gd name="connsiteY74-12474" fmla="*/ 1994725 h 2496170"/>
                    <a:gd name="connsiteX75-12475" fmla="*/ 1492448 w 2237013"/>
                    <a:gd name="connsiteY75-12476" fmla="*/ 1982084 h 2496170"/>
                    <a:gd name="connsiteX76-12477" fmla="*/ 1517731 w 2237013"/>
                    <a:gd name="connsiteY76-12478" fmla="*/ 2036863 h 2496170"/>
                    <a:gd name="connsiteX77-12479" fmla="*/ 1509303 w 2237013"/>
                    <a:gd name="connsiteY77-12480" fmla="*/ 2079002 h 2496170"/>
                    <a:gd name="connsiteX78-12481" fmla="*/ 1437668 w 2237013"/>
                    <a:gd name="connsiteY78-12482" fmla="*/ 2116926 h 2496170"/>
                    <a:gd name="connsiteX79-12483" fmla="*/ 1387102 w 2237013"/>
                    <a:gd name="connsiteY79-12484" fmla="*/ 2150637 h 2496170"/>
                    <a:gd name="connsiteX80-12485" fmla="*/ 1370247 w 2237013"/>
                    <a:gd name="connsiteY80-12486" fmla="*/ 2137995 h 2496170"/>
                    <a:gd name="connsiteX81-12487" fmla="*/ 1307039 w 2237013"/>
                    <a:gd name="connsiteY81-12488" fmla="*/ 2146423 h 2496170"/>
                    <a:gd name="connsiteX82-12489" fmla="*/ 1281756 w 2237013"/>
                    <a:gd name="connsiteY82-12490" fmla="*/ 2175920 h 2496170"/>
                    <a:gd name="connsiteX83-12491" fmla="*/ 1248046 w 2237013"/>
                    <a:gd name="connsiteY83-12492" fmla="*/ 2222272 h 2496170"/>
                    <a:gd name="connsiteX84-12493" fmla="*/ 1193266 w 2237013"/>
                    <a:gd name="connsiteY84-12494" fmla="*/ 2234913 h 2496170"/>
                    <a:gd name="connsiteX85-12495" fmla="*/ 1151128 w 2237013"/>
                    <a:gd name="connsiteY85-12496" fmla="*/ 2218058 h 2496170"/>
                    <a:gd name="connsiteX86-12497" fmla="*/ 1125845 w 2237013"/>
                    <a:gd name="connsiteY86-12498" fmla="*/ 2247555 h 2496170"/>
                    <a:gd name="connsiteX87-12499" fmla="*/ 1117417 w 2237013"/>
                    <a:gd name="connsiteY87-12500" fmla="*/ 2277051 h 2496170"/>
                    <a:gd name="connsiteX88-12501" fmla="*/ 1049996 w 2237013"/>
                    <a:gd name="connsiteY88-12502" fmla="*/ 2213844 h 2496170"/>
                    <a:gd name="connsiteX89-12503" fmla="*/ 1028927 w 2237013"/>
                    <a:gd name="connsiteY89-12504" fmla="*/ 2255982 h 2496170"/>
                    <a:gd name="connsiteX90-12505" fmla="*/ 995216 w 2237013"/>
                    <a:gd name="connsiteY90-12506" fmla="*/ 2222272 h 2496170"/>
                    <a:gd name="connsiteX91-12507" fmla="*/ 932009 w 2237013"/>
                    <a:gd name="connsiteY91-12508" fmla="*/ 2272838 h 2496170"/>
                    <a:gd name="connsiteX92-12509" fmla="*/ 889871 w 2237013"/>
                    <a:gd name="connsiteY92-12510" fmla="*/ 2239127 h 2496170"/>
                    <a:gd name="connsiteX93-12511" fmla="*/ 843519 w 2237013"/>
                    <a:gd name="connsiteY93-12512" fmla="*/ 2222272 h 2496170"/>
                    <a:gd name="connsiteX94-12513" fmla="*/ 784525 w 2237013"/>
                    <a:gd name="connsiteY94-12514" fmla="*/ 2268624 h 2496170"/>
                    <a:gd name="connsiteX95-12515" fmla="*/ 717104 w 2237013"/>
                    <a:gd name="connsiteY95-12516" fmla="*/ 2255982 h 2496170"/>
                    <a:gd name="connsiteX96-12517" fmla="*/ 704462 w 2237013"/>
                    <a:gd name="connsiteY96-12518" fmla="*/ 2243341 h 2496170"/>
                    <a:gd name="connsiteX97-12519" fmla="*/ 679179 w 2237013"/>
                    <a:gd name="connsiteY97-12520" fmla="*/ 2302334 h 2496170"/>
                    <a:gd name="connsiteX98-12521" fmla="*/ 700249 w 2237013"/>
                    <a:gd name="connsiteY98-12522" fmla="*/ 2361328 h 2496170"/>
                    <a:gd name="connsiteX99-12523" fmla="*/ 717104 w 2237013"/>
                    <a:gd name="connsiteY99-12524" fmla="*/ 2403466 h 2496170"/>
                    <a:gd name="connsiteX100-12525" fmla="*/ 700249 w 2237013"/>
                    <a:gd name="connsiteY100-12526" fmla="*/ 2432963 h 2496170"/>
                    <a:gd name="connsiteX101-12527" fmla="*/ 712890 w 2237013"/>
                    <a:gd name="connsiteY101-12528" fmla="*/ 2470887 h 2496170"/>
                    <a:gd name="connsiteX102-12529" fmla="*/ 687607 w 2237013"/>
                    <a:gd name="connsiteY102-12530" fmla="*/ 2496170 h 2496170"/>
                    <a:gd name="connsiteX103-12531" fmla="*/ 649683 w 2237013"/>
                    <a:gd name="connsiteY103-12532" fmla="*/ 2470887 h 2496170"/>
                    <a:gd name="connsiteX104-12533" fmla="*/ 586475 w 2237013"/>
                    <a:gd name="connsiteY104-12534" fmla="*/ 2466673 h 2496170"/>
                    <a:gd name="connsiteX105-12535" fmla="*/ 582262 w 2237013"/>
                    <a:gd name="connsiteY105-12536" fmla="*/ 2386611 h 2496170"/>
                    <a:gd name="connsiteX106-12537" fmla="*/ 535909 w 2237013"/>
                    <a:gd name="connsiteY106-12538" fmla="*/ 2390825 h 2496170"/>
                    <a:gd name="connsiteX107-12539" fmla="*/ 468488 w 2237013"/>
                    <a:gd name="connsiteY107-12540" fmla="*/ 2411894 h 2496170"/>
                    <a:gd name="connsiteX108-12541" fmla="*/ 409495 w 2237013"/>
                    <a:gd name="connsiteY108-12542" fmla="*/ 2411894 h 2496170"/>
                    <a:gd name="connsiteX109-12543" fmla="*/ 375784 w 2237013"/>
                    <a:gd name="connsiteY109-12544" fmla="*/ 2378183 h 2496170"/>
                    <a:gd name="connsiteX110-12545" fmla="*/ 367356 w 2237013"/>
                    <a:gd name="connsiteY110-12546" fmla="*/ 2327617 h 2496170"/>
                    <a:gd name="connsiteX111-12547" fmla="*/ 367356 w 2237013"/>
                    <a:gd name="connsiteY111-12548" fmla="*/ 2298120 h 2496170"/>
                    <a:gd name="connsiteX112-12549" fmla="*/ 329432 w 2237013"/>
                    <a:gd name="connsiteY112-12550" fmla="*/ 2281265 h 2496170"/>
                    <a:gd name="connsiteX113-12551" fmla="*/ 270438 w 2237013"/>
                    <a:gd name="connsiteY113-12552" fmla="*/ 2277051 h 2496170"/>
                    <a:gd name="connsiteX114-12553" fmla="*/ 245156 w 2237013"/>
                    <a:gd name="connsiteY114-12554" fmla="*/ 2264410 h 2496170"/>
                    <a:gd name="connsiteX115-12555" fmla="*/ 228300 w 2237013"/>
                    <a:gd name="connsiteY115-12556" fmla="*/ 2251768 h 2496170"/>
                    <a:gd name="connsiteX116-12557" fmla="*/ 278866 w 2237013"/>
                    <a:gd name="connsiteY116-12558" fmla="*/ 2180133 h 2496170"/>
                    <a:gd name="connsiteX117-12559" fmla="*/ 274652 w 2237013"/>
                    <a:gd name="connsiteY117-12560" fmla="*/ 2142209 h 2496170"/>
                    <a:gd name="connsiteX118-12561" fmla="*/ 308363 w 2237013"/>
                    <a:gd name="connsiteY118-12562" fmla="*/ 2104285 h 2496170"/>
                    <a:gd name="connsiteX119-12563" fmla="*/ 262011 w 2237013"/>
                    <a:gd name="connsiteY119-12564" fmla="*/ 2091643 h 2496170"/>
                    <a:gd name="connsiteX120-12565" fmla="*/ 224086 w 2237013"/>
                    <a:gd name="connsiteY120-12566" fmla="*/ 2070574 h 2496170"/>
                    <a:gd name="connsiteX121-12567" fmla="*/ 203017 w 2237013"/>
                    <a:gd name="connsiteY121-12568" fmla="*/ 1986297 h 2496170"/>
                    <a:gd name="connsiteX122-12569" fmla="*/ 190376 w 2237013"/>
                    <a:gd name="connsiteY122-12570" fmla="*/ 1944159 h 2496170"/>
                    <a:gd name="connsiteX123-12571" fmla="*/ 190376 w 2237013"/>
                    <a:gd name="connsiteY123-12572" fmla="*/ 1893593 h 2496170"/>
                    <a:gd name="connsiteX124-12573" fmla="*/ 114527 w 2237013"/>
                    <a:gd name="connsiteY124-12574" fmla="*/ 1889379 h 2496170"/>
                    <a:gd name="connsiteX125-12575" fmla="*/ 38678 w 2237013"/>
                    <a:gd name="connsiteY125-12576" fmla="*/ 1897807 h 2496170"/>
                    <a:gd name="connsiteX126-12577" fmla="*/ 754 w 2237013"/>
                    <a:gd name="connsiteY126-12578" fmla="*/ 1902021 h 2496170"/>
                    <a:gd name="connsiteX127-12579" fmla="*/ 13395 w 2237013"/>
                    <a:gd name="connsiteY127-12580" fmla="*/ 1847241 h 2496170"/>
                    <a:gd name="connsiteX128-12581" fmla="*/ 13395 w 2237013"/>
                    <a:gd name="connsiteY128-12582" fmla="*/ 1809317 h 2496170"/>
                    <a:gd name="connsiteX129-12583" fmla="*/ 754 w 2237013"/>
                    <a:gd name="connsiteY129-12584" fmla="*/ 1779820 h 2496170"/>
                    <a:gd name="connsiteX130-12585" fmla="*/ 21823 w 2237013"/>
                    <a:gd name="connsiteY130-12586" fmla="*/ 1733468 h 2496170"/>
                    <a:gd name="connsiteX131-12587" fmla="*/ 30250 w 2237013"/>
                    <a:gd name="connsiteY131-12588" fmla="*/ 1716613 h 2496170"/>
                    <a:gd name="connsiteX132-12589" fmla="*/ 42892 w 2237013"/>
                    <a:gd name="connsiteY132-12590" fmla="*/ 1661833 h 2496170"/>
                    <a:gd name="connsiteX133-12591" fmla="*/ 80816 w 2237013"/>
                    <a:gd name="connsiteY133-12592" fmla="*/ 1640764 h 2496170"/>
                    <a:gd name="connsiteX134-12593" fmla="*/ 122955 w 2237013"/>
                    <a:gd name="connsiteY134-12594" fmla="*/ 1619695 h 2496170"/>
                    <a:gd name="connsiteX135-12595" fmla="*/ 139810 w 2237013"/>
                    <a:gd name="connsiteY135-12596" fmla="*/ 1573343 h 2496170"/>
                    <a:gd name="connsiteX136-12597" fmla="*/ 160879 w 2237013"/>
                    <a:gd name="connsiteY136-12598" fmla="*/ 1581770 h 2496170"/>
                    <a:gd name="connsiteX137-12599" fmla="*/ 181948 w 2237013"/>
                    <a:gd name="connsiteY137-12600" fmla="*/ 1569129 h 2496170"/>
                    <a:gd name="connsiteX138-12601" fmla="*/ 215659 w 2237013"/>
                    <a:gd name="connsiteY138-12602" fmla="*/ 1535418 h 2496170"/>
                    <a:gd name="connsiteX139-12603" fmla="*/ 232514 w 2237013"/>
                    <a:gd name="connsiteY139-12604" fmla="*/ 1543846 h 2496170"/>
                    <a:gd name="connsiteX140-12605" fmla="*/ 215659 w 2237013"/>
                    <a:gd name="connsiteY140-12606" fmla="*/ 1501708 h 2496170"/>
                    <a:gd name="connsiteX141-12607" fmla="*/ 245156 w 2237013"/>
                    <a:gd name="connsiteY141-12608" fmla="*/ 1476425 h 2496170"/>
                    <a:gd name="connsiteX142-12609" fmla="*/ 257797 w 2237013"/>
                    <a:gd name="connsiteY142-12610" fmla="*/ 1404790 h 2496170"/>
                    <a:gd name="connsiteX143-12611" fmla="*/ 262011 w 2237013"/>
                    <a:gd name="connsiteY143-12612" fmla="*/ 1324727 h 2496170"/>
                    <a:gd name="connsiteX144-12613" fmla="*/ 266225 w 2237013"/>
                    <a:gd name="connsiteY144-12614" fmla="*/ 1240450 h 2496170"/>
                    <a:gd name="connsiteX145-12615" fmla="*/ 253583 w 2237013"/>
                    <a:gd name="connsiteY145-12616" fmla="*/ 1223595 h 2496170"/>
                    <a:gd name="connsiteX146-12617" fmla="*/ 203017 w 2237013"/>
                    <a:gd name="connsiteY146-12618" fmla="*/ 1227809 h 2496170"/>
                    <a:gd name="connsiteX147-12619" fmla="*/ 194590 w 2237013"/>
                    <a:gd name="connsiteY147-12620" fmla="*/ 1164602 h 2496170"/>
                    <a:gd name="connsiteX148-12621" fmla="*/ 169307 w 2237013"/>
                    <a:gd name="connsiteY148-12622" fmla="*/ 1109822 h 2496170"/>
                    <a:gd name="connsiteX0-12623" fmla="*/ 169307 w 2237013"/>
                    <a:gd name="connsiteY0-12624" fmla="*/ 1109822 h 2496170"/>
                    <a:gd name="connsiteX1-12625" fmla="*/ 207231 w 2237013"/>
                    <a:gd name="connsiteY1-12626" fmla="*/ 1071897 h 2496170"/>
                    <a:gd name="connsiteX2-12627" fmla="*/ 240942 w 2237013"/>
                    <a:gd name="connsiteY2-12628" fmla="*/ 1101394 h 2496170"/>
                    <a:gd name="connsiteX3-12629" fmla="*/ 278866 w 2237013"/>
                    <a:gd name="connsiteY3-12630" fmla="*/ 1105608 h 2496170"/>
                    <a:gd name="connsiteX4-12631" fmla="*/ 295721 w 2237013"/>
                    <a:gd name="connsiteY4-12632" fmla="*/ 1000262 h 2496170"/>
                    <a:gd name="connsiteX5-12633" fmla="*/ 304149 w 2237013"/>
                    <a:gd name="connsiteY5-12634" fmla="*/ 958124 h 2496170"/>
                    <a:gd name="connsiteX6-12635" fmla="*/ 337860 w 2237013"/>
                    <a:gd name="connsiteY6-12636" fmla="*/ 983407 h 2496170"/>
                    <a:gd name="connsiteX7-12637" fmla="*/ 358929 w 2237013"/>
                    <a:gd name="connsiteY7-12638" fmla="*/ 911772 h 2496170"/>
                    <a:gd name="connsiteX8-12639" fmla="*/ 392639 w 2237013"/>
                    <a:gd name="connsiteY8-12640" fmla="*/ 760074 h 2496170"/>
                    <a:gd name="connsiteX9-12641" fmla="*/ 354715 w 2237013"/>
                    <a:gd name="connsiteY9-12642" fmla="*/ 562025 h 2496170"/>
                    <a:gd name="connsiteX10-12643" fmla="*/ 358929 w 2237013"/>
                    <a:gd name="connsiteY10-12644" fmla="*/ 494603 h 2496170"/>
                    <a:gd name="connsiteX11-12645" fmla="*/ 295721 w 2237013"/>
                    <a:gd name="connsiteY11-12646" fmla="*/ 376616 h 2496170"/>
                    <a:gd name="connsiteX12-12647" fmla="*/ 240942 w 2237013"/>
                    <a:gd name="connsiteY12-12648" fmla="*/ 292340 h 2496170"/>
                    <a:gd name="connsiteX13-12649" fmla="*/ 173520 w 2237013"/>
                    <a:gd name="connsiteY13-12650" fmla="*/ 212277 h 2496170"/>
                    <a:gd name="connsiteX14-12651" fmla="*/ 224086 w 2237013"/>
                    <a:gd name="connsiteY14-12652" fmla="*/ 128001 h 2496170"/>
                    <a:gd name="connsiteX15-12653" fmla="*/ 240942 w 2237013"/>
                    <a:gd name="connsiteY15-12654" fmla="*/ 69007 h 2496170"/>
                    <a:gd name="connsiteX16-12655" fmla="*/ 219873 w 2237013"/>
                    <a:gd name="connsiteY16-12656" fmla="*/ 10014 h 2496170"/>
                    <a:gd name="connsiteX17-12657" fmla="*/ 337860 w 2237013"/>
                    <a:gd name="connsiteY17-12658" fmla="*/ 5800 h 2496170"/>
                    <a:gd name="connsiteX18-12659" fmla="*/ 405281 w 2237013"/>
                    <a:gd name="connsiteY18-12660" fmla="*/ 69007 h 2496170"/>
                    <a:gd name="connsiteX19-12661" fmla="*/ 455847 w 2237013"/>
                    <a:gd name="connsiteY19-12662" fmla="*/ 174353 h 2496170"/>
                    <a:gd name="connsiteX20-12663" fmla="*/ 590689 w 2237013"/>
                    <a:gd name="connsiteY20-12664" fmla="*/ 237560 h 2496170"/>
                    <a:gd name="connsiteX21-12665" fmla="*/ 674966 w 2237013"/>
                    <a:gd name="connsiteY21-12666" fmla="*/ 271271 h 2496170"/>
                    <a:gd name="connsiteX22-12667" fmla="*/ 691821 w 2237013"/>
                    <a:gd name="connsiteY22-12668" fmla="*/ 300767 h 2496170"/>
                    <a:gd name="connsiteX23-12669" fmla="*/ 746601 w 2237013"/>
                    <a:gd name="connsiteY23-12670" fmla="*/ 283912 h 2496170"/>
                    <a:gd name="connsiteX24-12671" fmla="*/ 763456 w 2237013"/>
                    <a:gd name="connsiteY24-12672" fmla="*/ 237560 h 2496170"/>
                    <a:gd name="connsiteX25-12673" fmla="*/ 771884 w 2237013"/>
                    <a:gd name="connsiteY25-12674" fmla="*/ 212277 h 2496170"/>
                    <a:gd name="connsiteX26-12675" fmla="*/ 856160 w 2237013"/>
                    <a:gd name="connsiteY26-12676" fmla="*/ 191208 h 2496170"/>
                    <a:gd name="connsiteX27-12677" fmla="*/ 885657 w 2237013"/>
                    <a:gd name="connsiteY27-12678" fmla="*/ 140642 h 2496170"/>
                    <a:gd name="connsiteX28-12679" fmla="*/ 898298 w 2237013"/>
                    <a:gd name="connsiteY28-12680" fmla="*/ 182780 h 2496170"/>
                    <a:gd name="connsiteX29-12681" fmla="*/ 919368 w 2237013"/>
                    <a:gd name="connsiteY29-12682" fmla="*/ 203849 h 2496170"/>
                    <a:gd name="connsiteX30-12683" fmla="*/ 982575 w 2237013"/>
                    <a:gd name="connsiteY30-12684" fmla="*/ 161711 h 2496170"/>
                    <a:gd name="connsiteX31-12685" fmla="*/ 991003 w 2237013"/>
                    <a:gd name="connsiteY31-12686" fmla="*/ 115359 h 2496170"/>
                    <a:gd name="connsiteX32-12687" fmla="*/ 1003644 w 2237013"/>
                    <a:gd name="connsiteY32-12688" fmla="*/ 69007 h 2496170"/>
                    <a:gd name="connsiteX33-12689" fmla="*/ 1028927 w 2237013"/>
                    <a:gd name="connsiteY33-12690" fmla="*/ 39510 h 2496170"/>
                    <a:gd name="connsiteX34-12691" fmla="*/ 1083707 w 2237013"/>
                    <a:gd name="connsiteY34-12692" fmla="*/ 22655 h 2496170"/>
                    <a:gd name="connsiteX35-12693" fmla="*/ 1092134 w 2237013"/>
                    <a:gd name="connsiteY35-12694" fmla="*/ 22655 h 2496170"/>
                    <a:gd name="connsiteX36-12695" fmla="*/ 1134273 w 2237013"/>
                    <a:gd name="connsiteY36-12696" fmla="*/ 94290 h 2496170"/>
                    <a:gd name="connsiteX37-12697" fmla="*/ 1226977 w 2237013"/>
                    <a:gd name="connsiteY37-12698" fmla="*/ 128001 h 2496170"/>
                    <a:gd name="connsiteX38-12699" fmla="*/ 1294398 w 2237013"/>
                    <a:gd name="connsiteY38-12700" fmla="*/ 161711 h 2496170"/>
                    <a:gd name="connsiteX39-12701" fmla="*/ 1290184 w 2237013"/>
                    <a:gd name="connsiteY39-12702" fmla="*/ 262843 h 2496170"/>
                    <a:gd name="connsiteX40-12703" fmla="*/ 1311253 w 2237013"/>
                    <a:gd name="connsiteY40-12704" fmla="*/ 317623 h 2496170"/>
                    <a:gd name="connsiteX41-12705" fmla="*/ 1441882 w 2237013"/>
                    <a:gd name="connsiteY41-12706" fmla="*/ 355547 h 2496170"/>
                    <a:gd name="connsiteX42-12707" fmla="*/ 1505089 w 2237013"/>
                    <a:gd name="connsiteY42-12708" fmla="*/ 304981 h 2496170"/>
                    <a:gd name="connsiteX43-12709" fmla="*/ 1593579 w 2237013"/>
                    <a:gd name="connsiteY43-12710" fmla="*/ 347120 h 2496170"/>
                    <a:gd name="connsiteX44-12711" fmla="*/ 1698925 w 2237013"/>
                    <a:gd name="connsiteY44-12712" fmla="*/ 363975 h 2496170"/>
                    <a:gd name="connsiteX45-12713" fmla="*/ 1757919 w 2237013"/>
                    <a:gd name="connsiteY45-12714" fmla="*/ 385044 h 2496170"/>
                    <a:gd name="connsiteX46-12715" fmla="*/ 1816912 w 2237013"/>
                    <a:gd name="connsiteY46-12716" fmla="*/ 427182 h 2496170"/>
                    <a:gd name="connsiteX47-12717" fmla="*/ 1896975 w 2237013"/>
                    <a:gd name="connsiteY47-12718" fmla="*/ 465107 h 2496170"/>
                    <a:gd name="connsiteX48-12719" fmla="*/ 1951755 w 2237013"/>
                    <a:gd name="connsiteY48-12720" fmla="*/ 444038 h 2496170"/>
                    <a:gd name="connsiteX49-12721" fmla="*/ 2095025 w 2237013"/>
                    <a:gd name="connsiteY49-12722" fmla="*/ 553597 h 2496170"/>
                    <a:gd name="connsiteX50-12723" fmla="*/ 2158232 w 2237013"/>
                    <a:gd name="connsiteY50-12724" fmla="*/ 591521 h 2496170"/>
                    <a:gd name="connsiteX51-12725" fmla="*/ 2234081 w 2237013"/>
                    <a:gd name="connsiteY51-12726" fmla="*/ 612591 h 2496170"/>
                    <a:gd name="connsiteX52-12727" fmla="*/ 2221439 w 2237013"/>
                    <a:gd name="connsiteY52-12728" fmla="*/ 688439 h 2496170"/>
                    <a:gd name="connsiteX53-12729" fmla="*/ 2221439 w 2237013"/>
                    <a:gd name="connsiteY53-12730" fmla="*/ 709508 h 2496170"/>
                    <a:gd name="connsiteX54-12731" fmla="*/ 2166660 w 2237013"/>
                    <a:gd name="connsiteY54-12732" fmla="*/ 717936 h 2496170"/>
                    <a:gd name="connsiteX55-12733" fmla="*/ 2099238 w 2237013"/>
                    <a:gd name="connsiteY55-12734" fmla="*/ 760074 h 2496170"/>
                    <a:gd name="connsiteX56-12735" fmla="*/ 2010748 w 2237013"/>
                    <a:gd name="connsiteY56-12736" fmla="*/ 764288 h 2496170"/>
                    <a:gd name="connsiteX57-12737" fmla="*/ 1939113 w 2237013"/>
                    <a:gd name="connsiteY57-12738" fmla="*/ 785357 h 2496170"/>
                    <a:gd name="connsiteX58-12739" fmla="*/ 1955968 w 2237013"/>
                    <a:gd name="connsiteY58-12740" fmla="*/ 873848 h 2496170"/>
                    <a:gd name="connsiteX59-12741" fmla="*/ 1977038 w 2237013"/>
                    <a:gd name="connsiteY59-12742" fmla="*/ 937055 h 2496170"/>
                    <a:gd name="connsiteX60-12743" fmla="*/ 2040245 w 2237013"/>
                    <a:gd name="connsiteY60-12744" fmla="*/ 1012904 h 2496170"/>
                    <a:gd name="connsiteX61-12745" fmla="*/ 2065528 w 2237013"/>
                    <a:gd name="connsiteY61-12746" fmla="*/ 1076111 h 2496170"/>
                    <a:gd name="connsiteX62-12747" fmla="*/ 2065528 w 2237013"/>
                    <a:gd name="connsiteY62-12748" fmla="*/ 1135105 h 2496170"/>
                    <a:gd name="connsiteX63-12749" fmla="*/ 2098213 w 2237013"/>
                    <a:gd name="connsiteY63-12750" fmla="*/ 1476918 h 2496170"/>
                    <a:gd name="connsiteX64-12751" fmla="*/ 1956033 w 2237013"/>
                    <a:gd name="connsiteY64-12752" fmla="*/ 1703323 h 2496170"/>
                    <a:gd name="connsiteX65-12753" fmla="*/ 1673560 w 2237013"/>
                    <a:gd name="connsiteY65-12754" fmla="*/ 1665290 h 2496170"/>
                    <a:gd name="connsiteX66-12755" fmla="*/ 1487570 w 2237013"/>
                    <a:gd name="connsiteY66-12756" fmla="*/ 1863317 h 2496170"/>
                    <a:gd name="connsiteX67-12757" fmla="*/ 1428888 w 2237013"/>
                    <a:gd name="connsiteY67-12758" fmla="*/ 1828894 h 2496170"/>
                    <a:gd name="connsiteX68-12759" fmla="*/ 1314287 w 2237013"/>
                    <a:gd name="connsiteY68-12760" fmla="*/ 1805640 h 2496170"/>
                    <a:gd name="connsiteX69-12761" fmla="*/ 1252707 w 2237013"/>
                    <a:gd name="connsiteY69-12762" fmla="*/ 1855740 h 2496170"/>
                    <a:gd name="connsiteX70-12763" fmla="*/ 1239618 w 2237013"/>
                    <a:gd name="connsiteY70-12764" fmla="*/ 1889379 h 2496170"/>
                    <a:gd name="connsiteX71-12765" fmla="*/ 1294398 w 2237013"/>
                    <a:gd name="connsiteY71-12766" fmla="*/ 1906235 h 2496170"/>
                    <a:gd name="connsiteX72-12767" fmla="*/ 1344964 w 2237013"/>
                    <a:gd name="connsiteY72-12768" fmla="*/ 1956801 h 2496170"/>
                    <a:gd name="connsiteX73-12769" fmla="*/ 1366033 w 2237013"/>
                    <a:gd name="connsiteY73-12770" fmla="*/ 1986297 h 2496170"/>
                    <a:gd name="connsiteX74-12771" fmla="*/ 1450309 w 2237013"/>
                    <a:gd name="connsiteY74-12772" fmla="*/ 1994725 h 2496170"/>
                    <a:gd name="connsiteX75-12773" fmla="*/ 1492448 w 2237013"/>
                    <a:gd name="connsiteY75-12774" fmla="*/ 1982084 h 2496170"/>
                    <a:gd name="connsiteX76-12775" fmla="*/ 1517731 w 2237013"/>
                    <a:gd name="connsiteY76-12776" fmla="*/ 2036863 h 2496170"/>
                    <a:gd name="connsiteX77-12777" fmla="*/ 1509303 w 2237013"/>
                    <a:gd name="connsiteY77-12778" fmla="*/ 2079002 h 2496170"/>
                    <a:gd name="connsiteX78-12779" fmla="*/ 1437668 w 2237013"/>
                    <a:gd name="connsiteY78-12780" fmla="*/ 2116926 h 2496170"/>
                    <a:gd name="connsiteX79-12781" fmla="*/ 1387102 w 2237013"/>
                    <a:gd name="connsiteY79-12782" fmla="*/ 2150637 h 2496170"/>
                    <a:gd name="connsiteX80-12783" fmla="*/ 1370247 w 2237013"/>
                    <a:gd name="connsiteY80-12784" fmla="*/ 2137995 h 2496170"/>
                    <a:gd name="connsiteX81-12785" fmla="*/ 1307039 w 2237013"/>
                    <a:gd name="connsiteY81-12786" fmla="*/ 2146423 h 2496170"/>
                    <a:gd name="connsiteX82-12787" fmla="*/ 1281756 w 2237013"/>
                    <a:gd name="connsiteY82-12788" fmla="*/ 2175920 h 2496170"/>
                    <a:gd name="connsiteX83-12789" fmla="*/ 1248046 w 2237013"/>
                    <a:gd name="connsiteY83-12790" fmla="*/ 2222272 h 2496170"/>
                    <a:gd name="connsiteX84-12791" fmla="*/ 1193266 w 2237013"/>
                    <a:gd name="connsiteY84-12792" fmla="*/ 2234913 h 2496170"/>
                    <a:gd name="connsiteX85-12793" fmla="*/ 1151128 w 2237013"/>
                    <a:gd name="connsiteY85-12794" fmla="*/ 2218058 h 2496170"/>
                    <a:gd name="connsiteX86-12795" fmla="*/ 1125845 w 2237013"/>
                    <a:gd name="connsiteY86-12796" fmla="*/ 2247555 h 2496170"/>
                    <a:gd name="connsiteX87-12797" fmla="*/ 1117417 w 2237013"/>
                    <a:gd name="connsiteY87-12798" fmla="*/ 2277051 h 2496170"/>
                    <a:gd name="connsiteX88-12799" fmla="*/ 1049996 w 2237013"/>
                    <a:gd name="connsiteY88-12800" fmla="*/ 2213844 h 2496170"/>
                    <a:gd name="connsiteX89-12801" fmla="*/ 1028927 w 2237013"/>
                    <a:gd name="connsiteY89-12802" fmla="*/ 2255982 h 2496170"/>
                    <a:gd name="connsiteX90-12803" fmla="*/ 995216 w 2237013"/>
                    <a:gd name="connsiteY90-12804" fmla="*/ 2222272 h 2496170"/>
                    <a:gd name="connsiteX91-12805" fmla="*/ 932009 w 2237013"/>
                    <a:gd name="connsiteY91-12806" fmla="*/ 2272838 h 2496170"/>
                    <a:gd name="connsiteX92-12807" fmla="*/ 889871 w 2237013"/>
                    <a:gd name="connsiteY92-12808" fmla="*/ 2239127 h 2496170"/>
                    <a:gd name="connsiteX93-12809" fmla="*/ 843519 w 2237013"/>
                    <a:gd name="connsiteY93-12810" fmla="*/ 2222272 h 2496170"/>
                    <a:gd name="connsiteX94-12811" fmla="*/ 784525 w 2237013"/>
                    <a:gd name="connsiteY94-12812" fmla="*/ 2268624 h 2496170"/>
                    <a:gd name="connsiteX95-12813" fmla="*/ 717104 w 2237013"/>
                    <a:gd name="connsiteY95-12814" fmla="*/ 2255982 h 2496170"/>
                    <a:gd name="connsiteX96-12815" fmla="*/ 704462 w 2237013"/>
                    <a:gd name="connsiteY96-12816" fmla="*/ 2243341 h 2496170"/>
                    <a:gd name="connsiteX97-12817" fmla="*/ 679179 w 2237013"/>
                    <a:gd name="connsiteY97-12818" fmla="*/ 2302334 h 2496170"/>
                    <a:gd name="connsiteX98-12819" fmla="*/ 700249 w 2237013"/>
                    <a:gd name="connsiteY98-12820" fmla="*/ 2361328 h 2496170"/>
                    <a:gd name="connsiteX99-12821" fmla="*/ 717104 w 2237013"/>
                    <a:gd name="connsiteY99-12822" fmla="*/ 2403466 h 2496170"/>
                    <a:gd name="connsiteX100-12823" fmla="*/ 700249 w 2237013"/>
                    <a:gd name="connsiteY100-12824" fmla="*/ 2432963 h 2496170"/>
                    <a:gd name="connsiteX101-12825" fmla="*/ 712890 w 2237013"/>
                    <a:gd name="connsiteY101-12826" fmla="*/ 2470887 h 2496170"/>
                    <a:gd name="connsiteX102-12827" fmla="*/ 687607 w 2237013"/>
                    <a:gd name="connsiteY102-12828" fmla="*/ 2496170 h 2496170"/>
                    <a:gd name="connsiteX103-12829" fmla="*/ 649683 w 2237013"/>
                    <a:gd name="connsiteY103-12830" fmla="*/ 2470887 h 2496170"/>
                    <a:gd name="connsiteX104-12831" fmla="*/ 586475 w 2237013"/>
                    <a:gd name="connsiteY104-12832" fmla="*/ 2466673 h 2496170"/>
                    <a:gd name="connsiteX105-12833" fmla="*/ 582262 w 2237013"/>
                    <a:gd name="connsiteY105-12834" fmla="*/ 2386611 h 2496170"/>
                    <a:gd name="connsiteX106-12835" fmla="*/ 535909 w 2237013"/>
                    <a:gd name="connsiteY106-12836" fmla="*/ 2390825 h 2496170"/>
                    <a:gd name="connsiteX107-12837" fmla="*/ 468488 w 2237013"/>
                    <a:gd name="connsiteY107-12838" fmla="*/ 2411894 h 2496170"/>
                    <a:gd name="connsiteX108-12839" fmla="*/ 409495 w 2237013"/>
                    <a:gd name="connsiteY108-12840" fmla="*/ 2411894 h 2496170"/>
                    <a:gd name="connsiteX109-12841" fmla="*/ 375784 w 2237013"/>
                    <a:gd name="connsiteY109-12842" fmla="*/ 2378183 h 2496170"/>
                    <a:gd name="connsiteX110-12843" fmla="*/ 367356 w 2237013"/>
                    <a:gd name="connsiteY110-12844" fmla="*/ 2327617 h 2496170"/>
                    <a:gd name="connsiteX111-12845" fmla="*/ 367356 w 2237013"/>
                    <a:gd name="connsiteY111-12846" fmla="*/ 2298120 h 2496170"/>
                    <a:gd name="connsiteX112-12847" fmla="*/ 329432 w 2237013"/>
                    <a:gd name="connsiteY112-12848" fmla="*/ 2281265 h 2496170"/>
                    <a:gd name="connsiteX113-12849" fmla="*/ 270438 w 2237013"/>
                    <a:gd name="connsiteY113-12850" fmla="*/ 2277051 h 2496170"/>
                    <a:gd name="connsiteX114-12851" fmla="*/ 245156 w 2237013"/>
                    <a:gd name="connsiteY114-12852" fmla="*/ 2264410 h 2496170"/>
                    <a:gd name="connsiteX115-12853" fmla="*/ 228300 w 2237013"/>
                    <a:gd name="connsiteY115-12854" fmla="*/ 2251768 h 2496170"/>
                    <a:gd name="connsiteX116-12855" fmla="*/ 278866 w 2237013"/>
                    <a:gd name="connsiteY116-12856" fmla="*/ 2180133 h 2496170"/>
                    <a:gd name="connsiteX117-12857" fmla="*/ 274652 w 2237013"/>
                    <a:gd name="connsiteY117-12858" fmla="*/ 2142209 h 2496170"/>
                    <a:gd name="connsiteX118-12859" fmla="*/ 308363 w 2237013"/>
                    <a:gd name="connsiteY118-12860" fmla="*/ 2104285 h 2496170"/>
                    <a:gd name="connsiteX119-12861" fmla="*/ 262011 w 2237013"/>
                    <a:gd name="connsiteY119-12862" fmla="*/ 2091643 h 2496170"/>
                    <a:gd name="connsiteX120-12863" fmla="*/ 224086 w 2237013"/>
                    <a:gd name="connsiteY120-12864" fmla="*/ 2070574 h 2496170"/>
                    <a:gd name="connsiteX121-12865" fmla="*/ 203017 w 2237013"/>
                    <a:gd name="connsiteY121-12866" fmla="*/ 1986297 h 2496170"/>
                    <a:gd name="connsiteX122-12867" fmla="*/ 190376 w 2237013"/>
                    <a:gd name="connsiteY122-12868" fmla="*/ 1944159 h 2496170"/>
                    <a:gd name="connsiteX123-12869" fmla="*/ 190376 w 2237013"/>
                    <a:gd name="connsiteY123-12870" fmla="*/ 1893593 h 2496170"/>
                    <a:gd name="connsiteX124-12871" fmla="*/ 114527 w 2237013"/>
                    <a:gd name="connsiteY124-12872" fmla="*/ 1889379 h 2496170"/>
                    <a:gd name="connsiteX125-12873" fmla="*/ 38678 w 2237013"/>
                    <a:gd name="connsiteY125-12874" fmla="*/ 1897807 h 2496170"/>
                    <a:gd name="connsiteX126-12875" fmla="*/ 754 w 2237013"/>
                    <a:gd name="connsiteY126-12876" fmla="*/ 1902021 h 2496170"/>
                    <a:gd name="connsiteX127-12877" fmla="*/ 13395 w 2237013"/>
                    <a:gd name="connsiteY127-12878" fmla="*/ 1847241 h 2496170"/>
                    <a:gd name="connsiteX128-12879" fmla="*/ 13395 w 2237013"/>
                    <a:gd name="connsiteY128-12880" fmla="*/ 1809317 h 2496170"/>
                    <a:gd name="connsiteX129-12881" fmla="*/ 754 w 2237013"/>
                    <a:gd name="connsiteY129-12882" fmla="*/ 1779820 h 2496170"/>
                    <a:gd name="connsiteX130-12883" fmla="*/ 21823 w 2237013"/>
                    <a:gd name="connsiteY130-12884" fmla="*/ 1733468 h 2496170"/>
                    <a:gd name="connsiteX131-12885" fmla="*/ 30250 w 2237013"/>
                    <a:gd name="connsiteY131-12886" fmla="*/ 1716613 h 2496170"/>
                    <a:gd name="connsiteX132-12887" fmla="*/ 42892 w 2237013"/>
                    <a:gd name="connsiteY132-12888" fmla="*/ 1661833 h 2496170"/>
                    <a:gd name="connsiteX133-12889" fmla="*/ 80816 w 2237013"/>
                    <a:gd name="connsiteY133-12890" fmla="*/ 1640764 h 2496170"/>
                    <a:gd name="connsiteX134-12891" fmla="*/ 122955 w 2237013"/>
                    <a:gd name="connsiteY134-12892" fmla="*/ 1619695 h 2496170"/>
                    <a:gd name="connsiteX135-12893" fmla="*/ 139810 w 2237013"/>
                    <a:gd name="connsiteY135-12894" fmla="*/ 1573343 h 2496170"/>
                    <a:gd name="connsiteX136-12895" fmla="*/ 160879 w 2237013"/>
                    <a:gd name="connsiteY136-12896" fmla="*/ 1581770 h 2496170"/>
                    <a:gd name="connsiteX137-12897" fmla="*/ 181948 w 2237013"/>
                    <a:gd name="connsiteY137-12898" fmla="*/ 1569129 h 2496170"/>
                    <a:gd name="connsiteX138-12899" fmla="*/ 215659 w 2237013"/>
                    <a:gd name="connsiteY138-12900" fmla="*/ 1535418 h 2496170"/>
                    <a:gd name="connsiteX139-12901" fmla="*/ 232514 w 2237013"/>
                    <a:gd name="connsiteY139-12902" fmla="*/ 1543846 h 2496170"/>
                    <a:gd name="connsiteX140-12903" fmla="*/ 215659 w 2237013"/>
                    <a:gd name="connsiteY140-12904" fmla="*/ 1501708 h 2496170"/>
                    <a:gd name="connsiteX141-12905" fmla="*/ 245156 w 2237013"/>
                    <a:gd name="connsiteY141-12906" fmla="*/ 1476425 h 2496170"/>
                    <a:gd name="connsiteX142-12907" fmla="*/ 257797 w 2237013"/>
                    <a:gd name="connsiteY142-12908" fmla="*/ 1404790 h 2496170"/>
                    <a:gd name="connsiteX143-12909" fmla="*/ 262011 w 2237013"/>
                    <a:gd name="connsiteY143-12910" fmla="*/ 1324727 h 2496170"/>
                    <a:gd name="connsiteX144-12911" fmla="*/ 266225 w 2237013"/>
                    <a:gd name="connsiteY144-12912" fmla="*/ 1240450 h 2496170"/>
                    <a:gd name="connsiteX145-12913" fmla="*/ 253583 w 2237013"/>
                    <a:gd name="connsiteY145-12914" fmla="*/ 1223595 h 2496170"/>
                    <a:gd name="connsiteX146-12915" fmla="*/ 203017 w 2237013"/>
                    <a:gd name="connsiteY146-12916" fmla="*/ 1227809 h 2496170"/>
                    <a:gd name="connsiteX147-12917" fmla="*/ 194590 w 2237013"/>
                    <a:gd name="connsiteY147-12918" fmla="*/ 1164602 h 2496170"/>
                    <a:gd name="connsiteX148-12919" fmla="*/ 169307 w 2237013"/>
                    <a:gd name="connsiteY148-12920" fmla="*/ 1109822 h 2496170"/>
                    <a:gd name="connsiteX0-12921" fmla="*/ 169307 w 2237013"/>
                    <a:gd name="connsiteY0-12922" fmla="*/ 1109822 h 2496170"/>
                    <a:gd name="connsiteX1-12923" fmla="*/ 207231 w 2237013"/>
                    <a:gd name="connsiteY1-12924" fmla="*/ 1071897 h 2496170"/>
                    <a:gd name="connsiteX2-12925" fmla="*/ 240942 w 2237013"/>
                    <a:gd name="connsiteY2-12926" fmla="*/ 1101394 h 2496170"/>
                    <a:gd name="connsiteX3-12927" fmla="*/ 278866 w 2237013"/>
                    <a:gd name="connsiteY3-12928" fmla="*/ 1105608 h 2496170"/>
                    <a:gd name="connsiteX4-12929" fmla="*/ 295721 w 2237013"/>
                    <a:gd name="connsiteY4-12930" fmla="*/ 1000262 h 2496170"/>
                    <a:gd name="connsiteX5-12931" fmla="*/ 304149 w 2237013"/>
                    <a:gd name="connsiteY5-12932" fmla="*/ 958124 h 2496170"/>
                    <a:gd name="connsiteX6-12933" fmla="*/ 337860 w 2237013"/>
                    <a:gd name="connsiteY6-12934" fmla="*/ 983407 h 2496170"/>
                    <a:gd name="connsiteX7-12935" fmla="*/ 358929 w 2237013"/>
                    <a:gd name="connsiteY7-12936" fmla="*/ 911772 h 2496170"/>
                    <a:gd name="connsiteX8-12937" fmla="*/ 392639 w 2237013"/>
                    <a:gd name="connsiteY8-12938" fmla="*/ 760074 h 2496170"/>
                    <a:gd name="connsiteX9-12939" fmla="*/ 354715 w 2237013"/>
                    <a:gd name="connsiteY9-12940" fmla="*/ 562025 h 2496170"/>
                    <a:gd name="connsiteX10-12941" fmla="*/ 358929 w 2237013"/>
                    <a:gd name="connsiteY10-12942" fmla="*/ 494603 h 2496170"/>
                    <a:gd name="connsiteX11-12943" fmla="*/ 295721 w 2237013"/>
                    <a:gd name="connsiteY11-12944" fmla="*/ 376616 h 2496170"/>
                    <a:gd name="connsiteX12-12945" fmla="*/ 240942 w 2237013"/>
                    <a:gd name="connsiteY12-12946" fmla="*/ 292340 h 2496170"/>
                    <a:gd name="connsiteX13-12947" fmla="*/ 173520 w 2237013"/>
                    <a:gd name="connsiteY13-12948" fmla="*/ 212277 h 2496170"/>
                    <a:gd name="connsiteX14-12949" fmla="*/ 224086 w 2237013"/>
                    <a:gd name="connsiteY14-12950" fmla="*/ 128001 h 2496170"/>
                    <a:gd name="connsiteX15-12951" fmla="*/ 240942 w 2237013"/>
                    <a:gd name="connsiteY15-12952" fmla="*/ 69007 h 2496170"/>
                    <a:gd name="connsiteX16-12953" fmla="*/ 219873 w 2237013"/>
                    <a:gd name="connsiteY16-12954" fmla="*/ 10014 h 2496170"/>
                    <a:gd name="connsiteX17-12955" fmla="*/ 337860 w 2237013"/>
                    <a:gd name="connsiteY17-12956" fmla="*/ 5800 h 2496170"/>
                    <a:gd name="connsiteX18-12957" fmla="*/ 405281 w 2237013"/>
                    <a:gd name="connsiteY18-12958" fmla="*/ 69007 h 2496170"/>
                    <a:gd name="connsiteX19-12959" fmla="*/ 455847 w 2237013"/>
                    <a:gd name="connsiteY19-12960" fmla="*/ 174353 h 2496170"/>
                    <a:gd name="connsiteX20-12961" fmla="*/ 590689 w 2237013"/>
                    <a:gd name="connsiteY20-12962" fmla="*/ 237560 h 2496170"/>
                    <a:gd name="connsiteX21-12963" fmla="*/ 674966 w 2237013"/>
                    <a:gd name="connsiteY21-12964" fmla="*/ 271271 h 2496170"/>
                    <a:gd name="connsiteX22-12965" fmla="*/ 691821 w 2237013"/>
                    <a:gd name="connsiteY22-12966" fmla="*/ 300767 h 2496170"/>
                    <a:gd name="connsiteX23-12967" fmla="*/ 746601 w 2237013"/>
                    <a:gd name="connsiteY23-12968" fmla="*/ 283912 h 2496170"/>
                    <a:gd name="connsiteX24-12969" fmla="*/ 763456 w 2237013"/>
                    <a:gd name="connsiteY24-12970" fmla="*/ 237560 h 2496170"/>
                    <a:gd name="connsiteX25-12971" fmla="*/ 771884 w 2237013"/>
                    <a:gd name="connsiteY25-12972" fmla="*/ 212277 h 2496170"/>
                    <a:gd name="connsiteX26-12973" fmla="*/ 856160 w 2237013"/>
                    <a:gd name="connsiteY26-12974" fmla="*/ 191208 h 2496170"/>
                    <a:gd name="connsiteX27-12975" fmla="*/ 885657 w 2237013"/>
                    <a:gd name="connsiteY27-12976" fmla="*/ 140642 h 2496170"/>
                    <a:gd name="connsiteX28-12977" fmla="*/ 898298 w 2237013"/>
                    <a:gd name="connsiteY28-12978" fmla="*/ 182780 h 2496170"/>
                    <a:gd name="connsiteX29-12979" fmla="*/ 919368 w 2237013"/>
                    <a:gd name="connsiteY29-12980" fmla="*/ 203849 h 2496170"/>
                    <a:gd name="connsiteX30-12981" fmla="*/ 982575 w 2237013"/>
                    <a:gd name="connsiteY30-12982" fmla="*/ 161711 h 2496170"/>
                    <a:gd name="connsiteX31-12983" fmla="*/ 991003 w 2237013"/>
                    <a:gd name="connsiteY31-12984" fmla="*/ 115359 h 2496170"/>
                    <a:gd name="connsiteX32-12985" fmla="*/ 1003644 w 2237013"/>
                    <a:gd name="connsiteY32-12986" fmla="*/ 69007 h 2496170"/>
                    <a:gd name="connsiteX33-12987" fmla="*/ 1028927 w 2237013"/>
                    <a:gd name="connsiteY33-12988" fmla="*/ 39510 h 2496170"/>
                    <a:gd name="connsiteX34-12989" fmla="*/ 1083707 w 2237013"/>
                    <a:gd name="connsiteY34-12990" fmla="*/ 22655 h 2496170"/>
                    <a:gd name="connsiteX35-12991" fmla="*/ 1092134 w 2237013"/>
                    <a:gd name="connsiteY35-12992" fmla="*/ 22655 h 2496170"/>
                    <a:gd name="connsiteX36-12993" fmla="*/ 1134273 w 2237013"/>
                    <a:gd name="connsiteY36-12994" fmla="*/ 94290 h 2496170"/>
                    <a:gd name="connsiteX37-12995" fmla="*/ 1226977 w 2237013"/>
                    <a:gd name="connsiteY37-12996" fmla="*/ 128001 h 2496170"/>
                    <a:gd name="connsiteX38-12997" fmla="*/ 1294398 w 2237013"/>
                    <a:gd name="connsiteY38-12998" fmla="*/ 161711 h 2496170"/>
                    <a:gd name="connsiteX39-12999" fmla="*/ 1290184 w 2237013"/>
                    <a:gd name="connsiteY39-13000" fmla="*/ 262843 h 2496170"/>
                    <a:gd name="connsiteX40-13001" fmla="*/ 1311253 w 2237013"/>
                    <a:gd name="connsiteY40-13002" fmla="*/ 317623 h 2496170"/>
                    <a:gd name="connsiteX41-13003" fmla="*/ 1441882 w 2237013"/>
                    <a:gd name="connsiteY41-13004" fmla="*/ 355547 h 2496170"/>
                    <a:gd name="connsiteX42-13005" fmla="*/ 1505089 w 2237013"/>
                    <a:gd name="connsiteY42-13006" fmla="*/ 304981 h 2496170"/>
                    <a:gd name="connsiteX43-13007" fmla="*/ 1593579 w 2237013"/>
                    <a:gd name="connsiteY43-13008" fmla="*/ 347120 h 2496170"/>
                    <a:gd name="connsiteX44-13009" fmla="*/ 1698925 w 2237013"/>
                    <a:gd name="connsiteY44-13010" fmla="*/ 363975 h 2496170"/>
                    <a:gd name="connsiteX45-13011" fmla="*/ 1757919 w 2237013"/>
                    <a:gd name="connsiteY45-13012" fmla="*/ 385044 h 2496170"/>
                    <a:gd name="connsiteX46-13013" fmla="*/ 1816912 w 2237013"/>
                    <a:gd name="connsiteY46-13014" fmla="*/ 427182 h 2496170"/>
                    <a:gd name="connsiteX47-13015" fmla="*/ 1896975 w 2237013"/>
                    <a:gd name="connsiteY47-13016" fmla="*/ 465107 h 2496170"/>
                    <a:gd name="connsiteX48-13017" fmla="*/ 1951755 w 2237013"/>
                    <a:gd name="connsiteY48-13018" fmla="*/ 444038 h 2496170"/>
                    <a:gd name="connsiteX49-13019" fmla="*/ 2095025 w 2237013"/>
                    <a:gd name="connsiteY49-13020" fmla="*/ 553597 h 2496170"/>
                    <a:gd name="connsiteX50-13021" fmla="*/ 2158232 w 2237013"/>
                    <a:gd name="connsiteY50-13022" fmla="*/ 591521 h 2496170"/>
                    <a:gd name="connsiteX51-13023" fmla="*/ 2234081 w 2237013"/>
                    <a:gd name="connsiteY51-13024" fmla="*/ 612591 h 2496170"/>
                    <a:gd name="connsiteX52-13025" fmla="*/ 2221439 w 2237013"/>
                    <a:gd name="connsiteY52-13026" fmla="*/ 688439 h 2496170"/>
                    <a:gd name="connsiteX53-13027" fmla="*/ 2221439 w 2237013"/>
                    <a:gd name="connsiteY53-13028" fmla="*/ 709508 h 2496170"/>
                    <a:gd name="connsiteX54-13029" fmla="*/ 2166660 w 2237013"/>
                    <a:gd name="connsiteY54-13030" fmla="*/ 717936 h 2496170"/>
                    <a:gd name="connsiteX55-13031" fmla="*/ 2099238 w 2237013"/>
                    <a:gd name="connsiteY55-13032" fmla="*/ 760074 h 2496170"/>
                    <a:gd name="connsiteX56-13033" fmla="*/ 2010748 w 2237013"/>
                    <a:gd name="connsiteY56-13034" fmla="*/ 764288 h 2496170"/>
                    <a:gd name="connsiteX57-13035" fmla="*/ 1939113 w 2237013"/>
                    <a:gd name="connsiteY57-13036" fmla="*/ 785357 h 2496170"/>
                    <a:gd name="connsiteX58-13037" fmla="*/ 1955968 w 2237013"/>
                    <a:gd name="connsiteY58-13038" fmla="*/ 873848 h 2496170"/>
                    <a:gd name="connsiteX59-13039" fmla="*/ 1977038 w 2237013"/>
                    <a:gd name="connsiteY59-13040" fmla="*/ 937055 h 2496170"/>
                    <a:gd name="connsiteX60-13041" fmla="*/ 2040245 w 2237013"/>
                    <a:gd name="connsiteY60-13042" fmla="*/ 1012904 h 2496170"/>
                    <a:gd name="connsiteX61-13043" fmla="*/ 2065528 w 2237013"/>
                    <a:gd name="connsiteY61-13044" fmla="*/ 1076111 h 2496170"/>
                    <a:gd name="connsiteX62-13045" fmla="*/ 2065528 w 2237013"/>
                    <a:gd name="connsiteY62-13046" fmla="*/ 1135105 h 2496170"/>
                    <a:gd name="connsiteX63-13047" fmla="*/ 2098213 w 2237013"/>
                    <a:gd name="connsiteY63-13048" fmla="*/ 1476918 h 2496170"/>
                    <a:gd name="connsiteX64-13049" fmla="*/ 1956033 w 2237013"/>
                    <a:gd name="connsiteY64-13050" fmla="*/ 1703323 h 2496170"/>
                    <a:gd name="connsiteX65-13051" fmla="*/ 1673560 w 2237013"/>
                    <a:gd name="connsiteY65-13052" fmla="*/ 1665290 h 2496170"/>
                    <a:gd name="connsiteX66-13053" fmla="*/ 1615325 w 2237013"/>
                    <a:gd name="connsiteY66-13054" fmla="*/ 1781921 h 2496170"/>
                    <a:gd name="connsiteX67-13055" fmla="*/ 1487570 w 2237013"/>
                    <a:gd name="connsiteY67-13056" fmla="*/ 1863317 h 2496170"/>
                    <a:gd name="connsiteX68-13057" fmla="*/ 1428888 w 2237013"/>
                    <a:gd name="connsiteY68-13058" fmla="*/ 1828894 h 2496170"/>
                    <a:gd name="connsiteX69-13059" fmla="*/ 1314287 w 2237013"/>
                    <a:gd name="connsiteY69-13060" fmla="*/ 1805640 h 2496170"/>
                    <a:gd name="connsiteX70-13061" fmla="*/ 1252707 w 2237013"/>
                    <a:gd name="connsiteY70-13062" fmla="*/ 1855740 h 2496170"/>
                    <a:gd name="connsiteX71-13063" fmla="*/ 1239618 w 2237013"/>
                    <a:gd name="connsiteY71-13064" fmla="*/ 1889379 h 2496170"/>
                    <a:gd name="connsiteX72-13065" fmla="*/ 1294398 w 2237013"/>
                    <a:gd name="connsiteY72-13066" fmla="*/ 1906235 h 2496170"/>
                    <a:gd name="connsiteX73-13067" fmla="*/ 1344964 w 2237013"/>
                    <a:gd name="connsiteY73-13068" fmla="*/ 1956801 h 2496170"/>
                    <a:gd name="connsiteX74-13069" fmla="*/ 1366033 w 2237013"/>
                    <a:gd name="connsiteY74-13070" fmla="*/ 1986297 h 2496170"/>
                    <a:gd name="connsiteX75-13071" fmla="*/ 1450309 w 2237013"/>
                    <a:gd name="connsiteY75-13072" fmla="*/ 1994725 h 2496170"/>
                    <a:gd name="connsiteX76-13073" fmla="*/ 1492448 w 2237013"/>
                    <a:gd name="connsiteY76-13074" fmla="*/ 1982084 h 2496170"/>
                    <a:gd name="connsiteX77-13075" fmla="*/ 1517731 w 2237013"/>
                    <a:gd name="connsiteY77-13076" fmla="*/ 2036863 h 2496170"/>
                    <a:gd name="connsiteX78-13077" fmla="*/ 1509303 w 2237013"/>
                    <a:gd name="connsiteY78-13078" fmla="*/ 2079002 h 2496170"/>
                    <a:gd name="connsiteX79-13079" fmla="*/ 1437668 w 2237013"/>
                    <a:gd name="connsiteY79-13080" fmla="*/ 2116926 h 2496170"/>
                    <a:gd name="connsiteX80-13081" fmla="*/ 1387102 w 2237013"/>
                    <a:gd name="connsiteY80-13082" fmla="*/ 2150637 h 2496170"/>
                    <a:gd name="connsiteX81-13083" fmla="*/ 1370247 w 2237013"/>
                    <a:gd name="connsiteY81-13084" fmla="*/ 2137995 h 2496170"/>
                    <a:gd name="connsiteX82-13085" fmla="*/ 1307039 w 2237013"/>
                    <a:gd name="connsiteY82-13086" fmla="*/ 2146423 h 2496170"/>
                    <a:gd name="connsiteX83-13087" fmla="*/ 1281756 w 2237013"/>
                    <a:gd name="connsiteY83-13088" fmla="*/ 2175920 h 2496170"/>
                    <a:gd name="connsiteX84-13089" fmla="*/ 1248046 w 2237013"/>
                    <a:gd name="connsiteY84-13090" fmla="*/ 2222272 h 2496170"/>
                    <a:gd name="connsiteX85-13091" fmla="*/ 1193266 w 2237013"/>
                    <a:gd name="connsiteY85-13092" fmla="*/ 2234913 h 2496170"/>
                    <a:gd name="connsiteX86-13093" fmla="*/ 1151128 w 2237013"/>
                    <a:gd name="connsiteY86-13094" fmla="*/ 2218058 h 2496170"/>
                    <a:gd name="connsiteX87-13095" fmla="*/ 1125845 w 2237013"/>
                    <a:gd name="connsiteY87-13096" fmla="*/ 2247555 h 2496170"/>
                    <a:gd name="connsiteX88-13097" fmla="*/ 1117417 w 2237013"/>
                    <a:gd name="connsiteY88-13098" fmla="*/ 2277051 h 2496170"/>
                    <a:gd name="connsiteX89-13099" fmla="*/ 1049996 w 2237013"/>
                    <a:gd name="connsiteY89-13100" fmla="*/ 2213844 h 2496170"/>
                    <a:gd name="connsiteX90-13101" fmla="*/ 1028927 w 2237013"/>
                    <a:gd name="connsiteY90-13102" fmla="*/ 2255982 h 2496170"/>
                    <a:gd name="connsiteX91-13103" fmla="*/ 995216 w 2237013"/>
                    <a:gd name="connsiteY91-13104" fmla="*/ 2222272 h 2496170"/>
                    <a:gd name="connsiteX92-13105" fmla="*/ 932009 w 2237013"/>
                    <a:gd name="connsiteY92-13106" fmla="*/ 2272838 h 2496170"/>
                    <a:gd name="connsiteX93-13107" fmla="*/ 889871 w 2237013"/>
                    <a:gd name="connsiteY93-13108" fmla="*/ 2239127 h 2496170"/>
                    <a:gd name="connsiteX94-13109" fmla="*/ 843519 w 2237013"/>
                    <a:gd name="connsiteY94-13110" fmla="*/ 2222272 h 2496170"/>
                    <a:gd name="connsiteX95-13111" fmla="*/ 784525 w 2237013"/>
                    <a:gd name="connsiteY95-13112" fmla="*/ 2268624 h 2496170"/>
                    <a:gd name="connsiteX96-13113" fmla="*/ 717104 w 2237013"/>
                    <a:gd name="connsiteY96-13114" fmla="*/ 2255982 h 2496170"/>
                    <a:gd name="connsiteX97-13115" fmla="*/ 704462 w 2237013"/>
                    <a:gd name="connsiteY97-13116" fmla="*/ 2243341 h 2496170"/>
                    <a:gd name="connsiteX98-13117" fmla="*/ 679179 w 2237013"/>
                    <a:gd name="connsiteY98-13118" fmla="*/ 2302334 h 2496170"/>
                    <a:gd name="connsiteX99-13119" fmla="*/ 700249 w 2237013"/>
                    <a:gd name="connsiteY99-13120" fmla="*/ 2361328 h 2496170"/>
                    <a:gd name="connsiteX100-13121" fmla="*/ 717104 w 2237013"/>
                    <a:gd name="connsiteY100-13122" fmla="*/ 2403466 h 2496170"/>
                    <a:gd name="connsiteX101-13123" fmla="*/ 700249 w 2237013"/>
                    <a:gd name="connsiteY101-13124" fmla="*/ 2432963 h 2496170"/>
                    <a:gd name="connsiteX102-13125" fmla="*/ 712890 w 2237013"/>
                    <a:gd name="connsiteY102-13126" fmla="*/ 2470887 h 2496170"/>
                    <a:gd name="connsiteX103-13127" fmla="*/ 687607 w 2237013"/>
                    <a:gd name="connsiteY103-13128" fmla="*/ 2496170 h 2496170"/>
                    <a:gd name="connsiteX104-13129" fmla="*/ 649683 w 2237013"/>
                    <a:gd name="connsiteY104-13130" fmla="*/ 2470887 h 2496170"/>
                    <a:gd name="connsiteX105-13131" fmla="*/ 586475 w 2237013"/>
                    <a:gd name="connsiteY105-13132" fmla="*/ 2466673 h 2496170"/>
                    <a:gd name="connsiteX106-13133" fmla="*/ 582262 w 2237013"/>
                    <a:gd name="connsiteY106-13134" fmla="*/ 2386611 h 2496170"/>
                    <a:gd name="connsiteX107-13135" fmla="*/ 535909 w 2237013"/>
                    <a:gd name="connsiteY107-13136" fmla="*/ 2390825 h 2496170"/>
                    <a:gd name="connsiteX108-13137" fmla="*/ 468488 w 2237013"/>
                    <a:gd name="connsiteY108-13138" fmla="*/ 2411894 h 2496170"/>
                    <a:gd name="connsiteX109-13139" fmla="*/ 409495 w 2237013"/>
                    <a:gd name="connsiteY109-13140" fmla="*/ 2411894 h 2496170"/>
                    <a:gd name="connsiteX110-13141" fmla="*/ 375784 w 2237013"/>
                    <a:gd name="connsiteY110-13142" fmla="*/ 2378183 h 2496170"/>
                    <a:gd name="connsiteX111-13143" fmla="*/ 367356 w 2237013"/>
                    <a:gd name="connsiteY111-13144" fmla="*/ 2327617 h 2496170"/>
                    <a:gd name="connsiteX112-13145" fmla="*/ 367356 w 2237013"/>
                    <a:gd name="connsiteY112-13146" fmla="*/ 2298120 h 2496170"/>
                    <a:gd name="connsiteX113-13147" fmla="*/ 329432 w 2237013"/>
                    <a:gd name="connsiteY113-13148" fmla="*/ 2281265 h 2496170"/>
                    <a:gd name="connsiteX114-13149" fmla="*/ 270438 w 2237013"/>
                    <a:gd name="connsiteY114-13150" fmla="*/ 2277051 h 2496170"/>
                    <a:gd name="connsiteX115-13151" fmla="*/ 245156 w 2237013"/>
                    <a:gd name="connsiteY115-13152" fmla="*/ 2264410 h 2496170"/>
                    <a:gd name="connsiteX116-13153" fmla="*/ 228300 w 2237013"/>
                    <a:gd name="connsiteY116-13154" fmla="*/ 2251768 h 2496170"/>
                    <a:gd name="connsiteX117-13155" fmla="*/ 278866 w 2237013"/>
                    <a:gd name="connsiteY117-13156" fmla="*/ 2180133 h 2496170"/>
                    <a:gd name="connsiteX118-13157" fmla="*/ 274652 w 2237013"/>
                    <a:gd name="connsiteY118-13158" fmla="*/ 2142209 h 2496170"/>
                    <a:gd name="connsiteX119-13159" fmla="*/ 308363 w 2237013"/>
                    <a:gd name="connsiteY119-13160" fmla="*/ 2104285 h 2496170"/>
                    <a:gd name="connsiteX120-13161" fmla="*/ 262011 w 2237013"/>
                    <a:gd name="connsiteY120-13162" fmla="*/ 2091643 h 2496170"/>
                    <a:gd name="connsiteX121-13163" fmla="*/ 224086 w 2237013"/>
                    <a:gd name="connsiteY121-13164" fmla="*/ 2070574 h 2496170"/>
                    <a:gd name="connsiteX122-13165" fmla="*/ 203017 w 2237013"/>
                    <a:gd name="connsiteY122-13166" fmla="*/ 1986297 h 2496170"/>
                    <a:gd name="connsiteX123-13167" fmla="*/ 190376 w 2237013"/>
                    <a:gd name="connsiteY123-13168" fmla="*/ 1944159 h 2496170"/>
                    <a:gd name="connsiteX124-13169" fmla="*/ 190376 w 2237013"/>
                    <a:gd name="connsiteY124-13170" fmla="*/ 1893593 h 2496170"/>
                    <a:gd name="connsiteX125-13171" fmla="*/ 114527 w 2237013"/>
                    <a:gd name="connsiteY125-13172" fmla="*/ 1889379 h 2496170"/>
                    <a:gd name="connsiteX126-13173" fmla="*/ 38678 w 2237013"/>
                    <a:gd name="connsiteY126-13174" fmla="*/ 1897807 h 2496170"/>
                    <a:gd name="connsiteX127-13175" fmla="*/ 754 w 2237013"/>
                    <a:gd name="connsiteY127-13176" fmla="*/ 1902021 h 2496170"/>
                    <a:gd name="connsiteX128-13177" fmla="*/ 13395 w 2237013"/>
                    <a:gd name="connsiteY128-13178" fmla="*/ 1847241 h 2496170"/>
                    <a:gd name="connsiteX129-13179" fmla="*/ 13395 w 2237013"/>
                    <a:gd name="connsiteY129-13180" fmla="*/ 1809317 h 2496170"/>
                    <a:gd name="connsiteX130-13181" fmla="*/ 754 w 2237013"/>
                    <a:gd name="connsiteY130-13182" fmla="*/ 1779820 h 2496170"/>
                    <a:gd name="connsiteX131-13183" fmla="*/ 21823 w 2237013"/>
                    <a:gd name="connsiteY131-13184" fmla="*/ 1733468 h 2496170"/>
                    <a:gd name="connsiteX132-13185" fmla="*/ 30250 w 2237013"/>
                    <a:gd name="connsiteY132-13186" fmla="*/ 1716613 h 2496170"/>
                    <a:gd name="connsiteX133-13187" fmla="*/ 42892 w 2237013"/>
                    <a:gd name="connsiteY133-13188" fmla="*/ 1661833 h 2496170"/>
                    <a:gd name="connsiteX134-13189" fmla="*/ 80816 w 2237013"/>
                    <a:gd name="connsiteY134-13190" fmla="*/ 1640764 h 2496170"/>
                    <a:gd name="connsiteX135-13191" fmla="*/ 122955 w 2237013"/>
                    <a:gd name="connsiteY135-13192" fmla="*/ 1619695 h 2496170"/>
                    <a:gd name="connsiteX136-13193" fmla="*/ 139810 w 2237013"/>
                    <a:gd name="connsiteY136-13194" fmla="*/ 1573343 h 2496170"/>
                    <a:gd name="connsiteX137-13195" fmla="*/ 160879 w 2237013"/>
                    <a:gd name="connsiteY137-13196" fmla="*/ 1581770 h 2496170"/>
                    <a:gd name="connsiteX138-13197" fmla="*/ 181948 w 2237013"/>
                    <a:gd name="connsiteY138-13198" fmla="*/ 1569129 h 2496170"/>
                    <a:gd name="connsiteX139-13199" fmla="*/ 215659 w 2237013"/>
                    <a:gd name="connsiteY139-13200" fmla="*/ 1535418 h 2496170"/>
                    <a:gd name="connsiteX140-13201" fmla="*/ 232514 w 2237013"/>
                    <a:gd name="connsiteY140-13202" fmla="*/ 1543846 h 2496170"/>
                    <a:gd name="connsiteX141-13203" fmla="*/ 215659 w 2237013"/>
                    <a:gd name="connsiteY141-13204" fmla="*/ 1501708 h 2496170"/>
                    <a:gd name="connsiteX142-13205" fmla="*/ 245156 w 2237013"/>
                    <a:gd name="connsiteY142-13206" fmla="*/ 1476425 h 2496170"/>
                    <a:gd name="connsiteX143-13207" fmla="*/ 257797 w 2237013"/>
                    <a:gd name="connsiteY143-13208" fmla="*/ 1404790 h 2496170"/>
                    <a:gd name="connsiteX144-13209" fmla="*/ 262011 w 2237013"/>
                    <a:gd name="connsiteY144-13210" fmla="*/ 1324727 h 2496170"/>
                    <a:gd name="connsiteX145-13211" fmla="*/ 266225 w 2237013"/>
                    <a:gd name="connsiteY145-13212" fmla="*/ 1240450 h 2496170"/>
                    <a:gd name="connsiteX146-13213" fmla="*/ 253583 w 2237013"/>
                    <a:gd name="connsiteY146-13214" fmla="*/ 1223595 h 2496170"/>
                    <a:gd name="connsiteX147-13215" fmla="*/ 203017 w 2237013"/>
                    <a:gd name="connsiteY147-13216" fmla="*/ 1227809 h 2496170"/>
                    <a:gd name="connsiteX148-13217" fmla="*/ 194590 w 2237013"/>
                    <a:gd name="connsiteY148-13218" fmla="*/ 1164602 h 2496170"/>
                    <a:gd name="connsiteX149-13219" fmla="*/ 169307 w 2237013"/>
                    <a:gd name="connsiteY149-13220" fmla="*/ 1109822 h 2496170"/>
                    <a:gd name="connsiteX0-13221" fmla="*/ 169307 w 2237013"/>
                    <a:gd name="connsiteY0-13222" fmla="*/ 1109822 h 2496170"/>
                    <a:gd name="connsiteX1-13223" fmla="*/ 207231 w 2237013"/>
                    <a:gd name="connsiteY1-13224" fmla="*/ 1071897 h 2496170"/>
                    <a:gd name="connsiteX2-13225" fmla="*/ 240942 w 2237013"/>
                    <a:gd name="connsiteY2-13226" fmla="*/ 1101394 h 2496170"/>
                    <a:gd name="connsiteX3-13227" fmla="*/ 278866 w 2237013"/>
                    <a:gd name="connsiteY3-13228" fmla="*/ 1105608 h 2496170"/>
                    <a:gd name="connsiteX4-13229" fmla="*/ 295721 w 2237013"/>
                    <a:gd name="connsiteY4-13230" fmla="*/ 1000262 h 2496170"/>
                    <a:gd name="connsiteX5-13231" fmla="*/ 304149 w 2237013"/>
                    <a:gd name="connsiteY5-13232" fmla="*/ 958124 h 2496170"/>
                    <a:gd name="connsiteX6-13233" fmla="*/ 337860 w 2237013"/>
                    <a:gd name="connsiteY6-13234" fmla="*/ 983407 h 2496170"/>
                    <a:gd name="connsiteX7-13235" fmla="*/ 358929 w 2237013"/>
                    <a:gd name="connsiteY7-13236" fmla="*/ 911772 h 2496170"/>
                    <a:gd name="connsiteX8-13237" fmla="*/ 392639 w 2237013"/>
                    <a:gd name="connsiteY8-13238" fmla="*/ 760074 h 2496170"/>
                    <a:gd name="connsiteX9-13239" fmla="*/ 354715 w 2237013"/>
                    <a:gd name="connsiteY9-13240" fmla="*/ 562025 h 2496170"/>
                    <a:gd name="connsiteX10-13241" fmla="*/ 358929 w 2237013"/>
                    <a:gd name="connsiteY10-13242" fmla="*/ 494603 h 2496170"/>
                    <a:gd name="connsiteX11-13243" fmla="*/ 295721 w 2237013"/>
                    <a:gd name="connsiteY11-13244" fmla="*/ 376616 h 2496170"/>
                    <a:gd name="connsiteX12-13245" fmla="*/ 240942 w 2237013"/>
                    <a:gd name="connsiteY12-13246" fmla="*/ 292340 h 2496170"/>
                    <a:gd name="connsiteX13-13247" fmla="*/ 173520 w 2237013"/>
                    <a:gd name="connsiteY13-13248" fmla="*/ 212277 h 2496170"/>
                    <a:gd name="connsiteX14-13249" fmla="*/ 224086 w 2237013"/>
                    <a:gd name="connsiteY14-13250" fmla="*/ 128001 h 2496170"/>
                    <a:gd name="connsiteX15-13251" fmla="*/ 240942 w 2237013"/>
                    <a:gd name="connsiteY15-13252" fmla="*/ 69007 h 2496170"/>
                    <a:gd name="connsiteX16-13253" fmla="*/ 219873 w 2237013"/>
                    <a:gd name="connsiteY16-13254" fmla="*/ 10014 h 2496170"/>
                    <a:gd name="connsiteX17-13255" fmla="*/ 337860 w 2237013"/>
                    <a:gd name="connsiteY17-13256" fmla="*/ 5800 h 2496170"/>
                    <a:gd name="connsiteX18-13257" fmla="*/ 405281 w 2237013"/>
                    <a:gd name="connsiteY18-13258" fmla="*/ 69007 h 2496170"/>
                    <a:gd name="connsiteX19-13259" fmla="*/ 455847 w 2237013"/>
                    <a:gd name="connsiteY19-13260" fmla="*/ 174353 h 2496170"/>
                    <a:gd name="connsiteX20-13261" fmla="*/ 590689 w 2237013"/>
                    <a:gd name="connsiteY20-13262" fmla="*/ 237560 h 2496170"/>
                    <a:gd name="connsiteX21-13263" fmla="*/ 674966 w 2237013"/>
                    <a:gd name="connsiteY21-13264" fmla="*/ 271271 h 2496170"/>
                    <a:gd name="connsiteX22-13265" fmla="*/ 691821 w 2237013"/>
                    <a:gd name="connsiteY22-13266" fmla="*/ 300767 h 2496170"/>
                    <a:gd name="connsiteX23-13267" fmla="*/ 746601 w 2237013"/>
                    <a:gd name="connsiteY23-13268" fmla="*/ 283912 h 2496170"/>
                    <a:gd name="connsiteX24-13269" fmla="*/ 763456 w 2237013"/>
                    <a:gd name="connsiteY24-13270" fmla="*/ 237560 h 2496170"/>
                    <a:gd name="connsiteX25-13271" fmla="*/ 771884 w 2237013"/>
                    <a:gd name="connsiteY25-13272" fmla="*/ 212277 h 2496170"/>
                    <a:gd name="connsiteX26-13273" fmla="*/ 856160 w 2237013"/>
                    <a:gd name="connsiteY26-13274" fmla="*/ 191208 h 2496170"/>
                    <a:gd name="connsiteX27-13275" fmla="*/ 885657 w 2237013"/>
                    <a:gd name="connsiteY27-13276" fmla="*/ 140642 h 2496170"/>
                    <a:gd name="connsiteX28-13277" fmla="*/ 898298 w 2237013"/>
                    <a:gd name="connsiteY28-13278" fmla="*/ 182780 h 2496170"/>
                    <a:gd name="connsiteX29-13279" fmla="*/ 919368 w 2237013"/>
                    <a:gd name="connsiteY29-13280" fmla="*/ 203849 h 2496170"/>
                    <a:gd name="connsiteX30-13281" fmla="*/ 982575 w 2237013"/>
                    <a:gd name="connsiteY30-13282" fmla="*/ 161711 h 2496170"/>
                    <a:gd name="connsiteX31-13283" fmla="*/ 991003 w 2237013"/>
                    <a:gd name="connsiteY31-13284" fmla="*/ 115359 h 2496170"/>
                    <a:gd name="connsiteX32-13285" fmla="*/ 1003644 w 2237013"/>
                    <a:gd name="connsiteY32-13286" fmla="*/ 69007 h 2496170"/>
                    <a:gd name="connsiteX33-13287" fmla="*/ 1028927 w 2237013"/>
                    <a:gd name="connsiteY33-13288" fmla="*/ 39510 h 2496170"/>
                    <a:gd name="connsiteX34-13289" fmla="*/ 1083707 w 2237013"/>
                    <a:gd name="connsiteY34-13290" fmla="*/ 22655 h 2496170"/>
                    <a:gd name="connsiteX35-13291" fmla="*/ 1092134 w 2237013"/>
                    <a:gd name="connsiteY35-13292" fmla="*/ 22655 h 2496170"/>
                    <a:gd name="connsiteX36-13293" fmla="*/ 1134273 w 2237013"/>
                    <a:gd name="connsiteY36-13294" fmla="*/ 94290 h 2496170"/>
                    <a:gd name="connsiteX37-13295" fmla="*/ 1226977 w 2237013"/>
                    <a:gd name="connsiteY37-13296" fmla="*/ 128001 h 2496170"/>
                    <a:gd name="connsiteX38-13297" fmla="*/ 1294398 w 2237013"/>
                    <a:gd name="connsiteY38-13298" fmla="*/ 161711 h 2496170"/>
                    <a:gd name="connsiteX39-13299" fmla="*/ 1290184 w 2237013"/>
                    <a:gd name="connsiteY39-13300" fmla="*/ 262843 h 2496170"/>
                    <a:gd name="connsiteX40-13301" fmla="*/ 1311253 w 2237013"/>
                    <a:gd name="connsiteY40-13302" fmla="*/ 317623 h 2496170"/>
                    <a:gd name="connsiteX41-13303" fmla="*/ 1441882 w 2237013"/>
                    <a:gd name="connsiteY41-13304" fmla="*/ 355547 h 2496170"/>
                    <a:gd name="connsiteX42-13305" fmla="*/ 1505089 w 2237013"/>
                    <a:gd name="connsiteY42-13306" fmla="*/ 304981 h 2496170"/>
                    <a:gd name="connsiteX43-13307" fmla="*/ 1593579 w 2237013"/>
                    <a:gd name="connsiteY43-13308" fmla="*/ 347120 h 2496170"/>
                    <a:gd name="connsiteX44-13309" fmla="*/ 1698925 w 2237013"/>
                    <a:gd name="connsiteY44-13310" fmla="*/ 363975 h 2496170"/>
                    <a:gd name="connsiteX45-13311" fmla="*/ 1757919 w 2237013"/>
                    <a:gd name="connsiteY45-13312" fmla="*/ 385044 h 2496170"/>
                    <a:gd name="connsiteX46-13313" fmla="*/ 1816912 w 2237013"/>
                    <a:gd name="connsiteY46-13314" fmla="*/ 427182 h 2496170"/>
                    <a:gd name="connsiteX47-13315" fmla="*/ 1896975 w 2237013"/>
                    <a:gd name="connsiteY47-13316" fmla="*/ 465107 h 2496170"/>
                    <a:gd name="connsiteX48-13317" fmla="*/ 1951755 w 2237013"/>
                    <a:gd name="connsiteY48-13318" fmla="*/ 444038 h 2496170"/>
                    <a:gd name="connsiteX49-13319" fmla="*/ 2095025 w 2237013"/>
                    <a:gd name="connsiteY49-13320" fmla="*/ 553597 h 2496170"/>
                    <a:gd name="connsiteX50-13321" fmla="*/ 2158232 w 2237013"/>
                    <a:gd name="connsiteY50-13322" fmla="*/ 591521 h 2496170"/>
                    <a:gd name="connsiteX51-13323" fmla="*/ 2234081 w 2237013"/>
                    <a:gd name="connsiteY51-13324" fmla="*/ 612591 h 2496170"/>
                    <a:gd name="connsiteX52-13325" fmla="*/ 2221439 w 2237013"/>
                    <a:gd name="connsiteY52-13326" fmla="*/ 688439 h 2496170"/>
                    <a:gd name="connsiteX53-13327" fmla="*/ 2221439 w 2237013"/>
                    <a:gd name="connsiteY53-13328" fmla="*/ 709508 h 2496170"/>
                    <a:gd name="connsiteX54-13329" fmla="*/ 2166660 w 2237013"/>
                    <a:gd name="connsiteY54-13330" fmla="*/ 717936 h 2496170"/>
                    <a:gd name="connsiteX55-13331" fmla="*/ 2099238 w 2237013"/>
                    <a:gd name="connsiteY55-13332" fmla="*/ 760074 h 2496170"/>
                    <a:gd name="connsiteX56-13333" fmla="*/ 2010748 w 2237013"/>
                    <a:gd name="connsiteY56-13334" fmla="*/ 764288 h 2496170"/>
                    <a:gd name="connsiteX57-13335" fmla="*/ 1939113 w 2237013"/>
                    <a:gd name="connsiteY57-13336" fmla="*/ 785357 h 2496170"/>
                    <a:gd name="connsiteX58-13337" fmla="*/ 1955968 w 2237013"/>
                    <a:gd name="connsiteY58-13338" fmla="*/ 873848 h 2496170"/>
                    <a:gd name="connsiteX59-13339" fmla="*/ 1977038 w 2237013"/>
                    <a:gd name="connsiteY59-13340" fmla="*/ 937055 h 2496170"/>
                    <a:gd name="connsiteX60-13341" fmla="*/ 2040245 w 2237013"/>
                    <a:gd name="connsiteY60-13342" fmla="*/ 1012904 h 2496170"/>
                    <a:gd name="connsiteX61-13343" fmla="*/ 2065528 w 2237013"/>
                    <a:gd name="connsiteY61-13344" fmla="*/ 1076111 h 2496170"/>
                    <a:gd name="connsiteX62-13345" fmla="*/ 2065528 w 2237013"/>
                    <a:gd name="connsiteY62-13346" fmla="*/ 1135105 h 2496170"/>
                    <a:gd name="connsiteX63-13347" fmla="*/ 2098213 w 2237013"/>
                    <a:gd name="connsiteY63-13348" fmla="*/ 1476918 h 2496170"/>
                    <a:gd name="connsiteX64-13349" fmla="*/ 1956033 w 2237013"/>
                    <a:gd name="connsiteY64-13350" fmla="*/ 1703323 h 2496170"/>
                    <a:gd name="connsiteX65-13351" fmla="*/ 1673560 w 2237013"/>
                    <a:gd name="connsiteY65-13352" fmla="*/ 1665290 h 2496170"/>
                    <a:gd name="connsiteX66-13353" fmla="*/ 1615325 w 2237013"/>
                    <a:gd name="connsiteY66-13354" fmla="*/ 1781921 h 2496170"/>
                    <a:gd name="connsiteX67-13355" fmla="*/ 1527056 w 2237013"/>
                    <a:gd name="connsiteY67-13356" fmla="*/ 1812877 h 2496170"/>
                    <a:gd name="connsiteX68-13357" fmla="*/ 1487570 w 2237013"/>
                    <a:gd name="connsiteY68-13358" fmla="*/ 1863317 h 2496170"/>
                    <a:gd name="connsiteX69-13359" fmla="*/ 1428888 w 2237013"/>
                    <a:gd name="connsiteY69-13360" fmla="*/ 1828894 h 2496170"/>
                    <a:gd name="connsiteX70-13361" fmla="*/ 1314287 w 2237013"/>
                    <a:gd name="connsiteY70-13362" fmla="*/ 1805640 h 2496170"/>
                    <a:gd name="connsiteX71-13363" fmla="*/ 1252707 w 2237013"/>
                    <a:gd name="connsiteY71-13364" fmla="*/ 1855740 h 2496170"/>
                    <a:gd name="connsiteX72-13365" fmla="*/ 1239618 w 2237013"/>
                    <a:gd name="connsiteY72-13366" fmla="*/ 1889379 h 2496170"/>
                    <a:gd name="connsiteX73-13367" fmla="*/ 1294398 w 2237013"/>
                    <a:gd name="connsiteY73-13368" fmla="*/ 1906235 h 2496170"/>
                    <a:gd name="connsiteX74-13369" fmla="*/ 1344964 w 2237013"/>
                    <a:gd name="connsiteY74-13370" fmla="*/ 1956801 h 2496170"/>
                    <a:gd name="connsiteX75-13371" fmla="*/ 1366033 w 2237013"/>
                    <a:gd name="connsiteY75-13372" fmla="*/ 1986297 h 2496170"/>
                    <a:gd name="connsiteX76-13373" fmla="*/ 1450309 w 2237013"/>
                    <a:gd name="connsiteY76-13374" fmla="*/ 1994725 h 2496170"/>
                    <a:gd name="connsiteX77-13375" fmla="*/ 1492448 w 2237013"/>
                    <a:gd name="connsiteY77-13376" fmla="*/ 1982084 h 2496170"/>
                    <a:gd name="connsiteX78-13377" fmla="*/ 1517731 w 2237013"/>
                    <a:gd name="connsiteY78-13378" fmla="*/ 2036863 h 2496170"/>
                    <a:gd name="connsiteX79-13379" fmla="*/ 1509303 w 2237013"/>
                    <a:gd name="connsiteY79-13380" fmla="*/ 2079002 h 2496170"/>
                    <a:gd name="connsiteX80-13381" fmla="*/ 1437668 w 2237013"/>
                    <a:gd name="connsiteY80-13382" fmla="*/ 2116926 h 2496170"/>
                    <a:gd name="connsiteX81-13383" fmla="*/ 1387102 w 2237013"/>
                    <a:gd name="connsiteY81-13384" fmla="*/ 2150637 h 2496170"/>
                    <a:gd name="connsiteX82-13385" fmla="*/ 1370247 w 2237013"/>
                    <a:gd name="connsiteY82-13386" fmla="*/ 2137995 h 2496170"/>
                    <a:gd name="connsiteX83-13387" fmla="*/ 1307039 w 2237013"/>
                    <a:gd name="connsiteY83-13388" fmla="*/ 2146423 h 2496170"/>
                    <a:gd name="connsiteX84-13389" fmla="*/ 1281756 w 2237013"/>
                    <a:gd name="connsiteY84-13390" fmla="*/ 2175920 h 2496170"/>
                    <a:gd name="connsiteX85-13391" fmla="*/ 1248046 w 2237013"/>
                    <a:gd name="connsiteY85-13392" fmla="*/ 2222272 h 2496170"/>
                    <a:gd name="connsiteX86-13393" fmla="*/ 1193266 w 2237013"/>
                    <a:gd name="connsiteY86-13394" fmla="*/ 2234913 h 2496170"/>
                    <a:gd name="connsiteX87-13395" fmla="*/ 1151128 w 2237013"/>
                    <a:gd name="connsiteY87-13396" fmla="*/ 2218058 h 2496170"/>
                    <a:gd name="connsiteX88-13397" fmla="*/ 1125845 w 2237013"/>
                    <a:gd name="connsiteY88-13398" fmla="*/ 2247555 h 2496170"/>
                    <a:gd name="connsiteX89-13399" fmla="*/ 1117417 w 2237013"/>
                    <a:gd name="connsiteY89-13400" fmla="*/ 2277051 h 2496170"/>
                    <a:gd name="connsiteX90-13401" fmla="*/ 1049996 w 2237013"/>
                    <a:gd name="connsiteY90-13402" fmla="*/ 2213844 h 2496170"/>
                    <a:gd name="connsiteX91-13403" fmla="*/ 1028927 w 2237013"/>
                    <a:gd name="connsiteY91-13404" fmla="*/ 2255982 h 2496170"/>
                    <a:gd name="connsiteX92-13405" fmla="*/ 995216 w 2237013"/>
                    <a:gd name="connsiteY92-13406" fmla="*/ 2222272 h 2496170"/>
                    <a:gd name="connsiteX93-13407" fmla="*/ 932009 w 2237013"/>
                    <a:gd name="connsiteY93-13408" fmla="*/ 2272838 h 2496170"/>
                    <a:gd name="connsiteX94-13409" fmla="*/ 889871 w 2237013"/>
                    <a:gd name="connsiteY94-13410" fmla="*/ 2239127 h 2496170"/>
                    <a:gd name="connsiteX95-13411" fmla="*/ 843519 w 2237013"/>
                    <a:gd name="connsiteY95-13412" fmla="*/ 2222272 h 2496170"/>
                    <a:gd name="connsiteX96-13413" fmla="*/ 784525 w 2237013"/>
                    <a:gd name="connsiteY96-13414" fmla="*/ 2268624 h 2496170"/>
                    <a:gd name="connsiteX97-13415" fmla="*/ 717104 w 2237013"/>
                    <a:gd name="connsiteY97-13416" fmla="*/ 2255982 h 2496170"/>
                    <a:gd name="connsiteX98-13417" fmla="*/ 704462 w 2237013"/>
                    <a:gd name="connsiteY98-13418" fmla="*/ 2243341 h 2496170"/>
                    <a:gd name="connsiteX99-13419" fmla="*/ 679179 w 2237013"/>
                    <a:gd name="connsiteY99-13420" fmla="*/ 2302334 h 2496170"/>
                    <a:gd name="connsiteX100-13421" fmla="*/ 700249 w 2237013"/>
                    <a:gd name="connsiteY100-13422" fmla="*/ 2361328 h 2496170"/>
                    <a:gd name="connsiteX101-13423" fmla="*/ 717104 w 2237013"/>
                    <a:gd name="connsiteY101-13424" fmla="*/ 2403466 h 2496170"/>
                    <a:gd name="connsiteX102-13425" fmla="*/ 700249 w 2237013"/>
                    <a:gd name="connsiteY102-13426" fmla="*/ 2432963 h 2496170"/>
                    <a:gd name="connsiteX103-13427" fmla="*/ 712890 w 2237013"/>
                    <a:gd name="connsiteY103-13428" fmla="*/ 2470887 h 2496170"/>
                    <a:gd name="connsiteX104-13429" fmla="*/ 687607 w 2237013"/>
                    <a:gd name="connsiteY104-13430" fmla="*/ 2496170 h 2496170"/>
                    <a:gd name="connsiteX105-13431" fmla="*/ 649683 w 2237013"/>
                    <a:gd name="connsiteY105-13432" fmla="*/ 2470887 h 2496170"/>
                    <a:gd name="connsiteX106-13433" fmla="*/ 586475 w 2237013"/>
                    <a:gd name="connsiteY106-13434" fmla="*/ 2466673 h 2496170"/>
                    <a:gd name="connsiteX107-13435" fmla="*/ 582262 w 2237013"/>
                    <a:gd name="connsiteY107-13436" fmla="*/ 2386611 h 2496170"/>
                    <a:gd name="connsiteX108-13437" fmla="*/ 535909 w 2237013"/>
                    <a:gd name="connsiteY108-13438" fmla="*/ 2390825 h 2496170"/>
                    <a:gd name="connsiteX109-13439" fmla="*/ 468488 w 2237013"/>
                    <a:gd name="connsiteY109-13440" fmla="*/ 2411894 h 2496170"/>
                    <a:gd name="connsiteX110-13441" fmla="*/ 409495 w 2237013"/>
                    <a:gd name="connsiteY110-13442" fmla="*/ 2411894 h 2496170"/>
                    <a:gd name="connsiteX111-13443" fmla="*/ 375784 w 2237013"/>
                    <a:gd name="connsiteY111-13444" fmla="*/ 2378183 h 2496170"/>
                    <a:gd name="connsiteX112-13445" fmla="*/ 367356 w 2237013"/>
                    <a:gd name="connsiteY112-13446" fmla="*/ 2327617 h 2496170"/>
                    <a:gd name="connsiteX113-13447" fmla="*/ 367356 w 2237013"/>
                    <a:gd name="connsiteY113-13448" fmla="*/ 2298120 h 2496170"/>
                    <a:gd name="connsiteX114-13449" fmla="*/ 329432 w 2237013"/>
                    <a:gd name="connsiteY114-13450" fmla="*/ 2281265 h 2496170"/>
                    <a:gd name="connsiteX115-13451" fmla="*/ 270438 w 2237013"/>
                    <a:gd name="connsiteY115-13452" fmla="*/ 2277051 h 2496170"/>
                    <a:gd name="connsiteX116-13453" fmla="*/ 245156 w 2237013"/>
                    <a:gd name="connsiteY116-13454" fmla="*/ 2264410 h 2496170"/>
                    <a:gd name="connsiteX117-13455" fmla="*/ 228300 w 2237013"/>
                    <a:gd name="connsiteY117-13456" fmla="*/ 2251768 h 2496170"/>
                    <a:gd name="connsiteX118-13457" fmla="*/ 278866 w 2237013"/>
                    <a:gd name="connsiteY118-13458" fmla="*/ 2180133 h 2496170"/>
                    <a:gd name="connsiteX119-13459" fmla="*/ 274652 w 2237013"/>
                    <a:gd name="connsiteY119-13460" fmla="*/ 2142209 h 2496170"/>
                    <a:gd name="connsiteX120-13461" fmla="*/ 308363 w 2237013"/>
                    <a:gd name="connsiteY120-13462" fmla="*/ 2104285 h 2496170"/>
                    <a:gd name="connsiteX121-13463" fmla="*/ 262011 w 2237013"/>
                    <a:gd name="connsiteY121-13464" fmla="*/ 2091643 h 2496170"/>
                    <a:gd name="connsiteX122-13465" fmla="*/ 224086 w 2237013"/>
                    <a:gd name="connsiteY122-13466" fmla="*/ 2070574 h 2496170"/>
                    <a:gd name="connsiteX123-13467" fmla="*/ 203017 w 2237013"/>
                    <a:gd name="connsiteY123-13468" fmla="*/ 1986297 h 2496170"/>
                    <a:gd name="connsiteX124-13469" fmla="*/ 190376 w 2237013"/>
                    <a:gd name="connsiteY124-13470" fmla="*/ 1944159 h 2496170"/>
                    <a:gd name="connsiteX125-13471" fmla="*/ 190376 w 2237013"/>
                    <a:gd name="connsiteY125-13472" fmla="*/ 1893593 h 2496170"/>
                    <a:gd name="connsiteX126-13473" fmla="*/ 114527 w 2237013"/>
                    <a:gd name="connsiteY126-13474" fmla="*/ 1889379 h 2496170"/>
                    <a:gd name="connsiteX127-13475" fmla="*/ 38678 w 2237013"/>
                    <a:gd name="connsiteY127-13476" fmla="*/ 1897807 h 2496170"/>
                    <a:gd name="connsiteX128-13477" fmla="*/ 754 w 2237013"/>
                    <a:gd name="connsiteY128-13478" fmla="*/ 1902021 h 2496170"/>
                    <a:gd name="connsiteX129-13479" fmla="*/ 13395 w 2237013"/>
                    <a:gd name="connsiteY129-13480" fmla="*/ 1847241 h 2496170"/>
                    <a:gd name="connsiteX130-13481" fmla="*/ 13395 w 2237013"/>
                    <a:gd name="connsiteY130-13482" fmla="*/ 1809317 h 2496170"/>
                    <a:gd name="connsiteX131-13483" fmla="*/ 754 w 2237013"/>
                    <a:gd name="connsiteY131-13484" fmla="*/ 1779820 h 2496170"/>
                    <a:gd name="connsiteX132-13485" fmla="*/ 21823 w 2237013"/>
                    <a:gd name="connsiteY132-13486" fmla="*/ 1733468 h 2496170"/>
                    <a:gd name="connsiteX133-13487" fmla="*/ 30250 w 2237013"/>
                    <a:gd name="connsiteY133-13488" fmla="*/ 1716613 h 2496170"/>
                    <a:gd name="connsiteX134-13489" fmla="*/ 42892 w 2237013"/>
                    <a:gd name="connsiteY134-13490" fmla="*/ 1661833 h 2496170"/>
                    <a:gd name="connsiteX135-13491" fmla="*/ 80816 w 2237013"/>
                    <a:gd name="connsiteY135-13492" fmla="*/ 1640764 h 2496170"/>
                    <a:gd name="connsiteX136-13493" fmla="*/ 122955 w 2237013"/>
                    <a:gd name="connsiteY136-13494" fmla="*/ 1619695 h 2496170"/>
                    <a:gd name="connsiteX137-13495" fmla="*/ 139810 w 2237013"/>
                    <a:gd name="connsiteY137-13496" fmla="*/ 1573343 h 2496170"/>
                    <a:gd name="connsiteX138-13497" fmla="*/ 160879 w 2237013"/>
                    <a:gd name="connsiteY138-13498" fmla="*/ 1581770 h 2496170"/>
                    <a:gd name="connsiteX139-13499" fmla="*/ 181948 w 2237013"/>
                    <a:gd name="connsiteY139-13500" fmla="*/ 1569129 h 2496170"/>
                    <a:gd name="connsiteX140-13501" fmla="*/ 215659 w 2237013"/>
                    <a:gd name="connsiteY140-13502" fmla="*/ 1535418 h 2496170"/>
                    <a:gd name="connsiteX141-13503" fmla="*/ 232514 w 2237013"/>
                    <a:gd name="connsiteY141-13504" fmla="*/ 1543846 h 2496170"/>
                    <a:gd name="connsiteX142-13505" fmla="*/ 215659 w 2237013"/>
                    <a:gd name="connsiteY142-13506" fmla="*/ 1501708 h 2496170"/>
                    <a:gd name="connsiteX143-13507" fmla="*/ 245156 w 2237013"/>
                    <a:gd name="connsiteY143-13508" fmla="*/ 1476425 h 2496170"/>
                    <a:gd name="connsiteX144-13509" fmla="*/ 257797 w 2237013"/>
                    <a:gd name="connsiteY144-13510" fmla="*/ 1404790 h 2496170"/>
                    <a:gd name="connsiteX145-13511" fmla="*/ 262011 w 2237013"/>
                    <a:gd name="connsiteY145-13512" fmla="*/ 1324727 h 2496170"/>
                    <a:gd name="connsiteX146-13513" fmla="*/ 266225 w 2237013"/>
                    <a:gd name="connsiteY146-13514" fmla="*/ 1240450 h 2496170"/>
                    <a:gd name="connsiteX147-13515" fmla="*/ 253583 w 2237013"/>
                    <a:gd name="connsiteY147-13516" fmla="*/ 1223595 h 2496170"/>
                    <a:gd name="connsiteX148-13517" fmla="*/ 203017 w 2237013"/>
                    <a:gd name="connsiteY148-13518" fmla="*/ 1227809 h 2496170"/>
                    <a:gd name="connsiteX149-13519" fmla="*/ 194590 w 2237013"/>
                    <a:gd name="connsiteY149-13520" fmla="*/ 1164602 h 2496170"/>
                    <a:gd name="connsiteX150-13521" fmla="*/ 169307 w 2237013"/>
                    <a:gd name="connsiteY150-13522" fmla="*/ 1109822 h 2496170"/>
                    <a:gd name="connsiteX0-13523" fmla="*/ 169307 w 2237013"/>
                    <a:gd name="connsiteY0-13524" fmla="*/ 1109822 h 2496170"/>
                    <a:gd name="connsiteX1-13525" fmla="*/ 207231 w 2237013"/>
                    <a:gd name="connsiteY1-13526" fmla="*/ 1071897 h 2496170"/>
                    <a:gd name="connsiteX2-13527" fmla="*/ 240942 w 2237013"/>
                    <a:gd name="connsiteY2-13528" fmla="*/ 1101394 h 2496170"/>
                    <a:gd name="connsiteX3-13529" fmla="*/ 278866 w 2237013"/>
                    <a:gd name="connsiteY3-13530" fmla="*/ 1105608 h 2496170"/>
                    <a:gd name="connsiteX4-13531" fmla="*/ 295721 w 2237013"/>
                    <a:gd name="connsiteY4-13532" fmla="*/ 1000262 h 2496170"/>
                    <a:gd name="connsiteX5-13533" fmla="*/ 304149 w 2237013"/>
                    <a:gd name="connsiteY5-13534" fmla="*/ 958124 h 2496170"/>
                    <a:gd name="connsiteX6-13535" fmla="*/ 337860 w 2237013"/>
                    <a:gd name="connsiteY6-13536" fmla="*/ 983407 h 2496170"/>
                    <a:gd name="connsiteX7-13537" fmla="*/ 358929 w 2237013"/>
                    <a:gd name="connsiteY7-13538" fmla="*/ 911772 h 2496170"/>
                    <a:gd name="connsiteX8-13539" fmla="*/ 392639 w 2237013"/>
                    <a:gd name="connsiteY8-13540" fmla="*/ 760074 h 2496170"/>
                    <a:gd name="connsiteX9-13541" fmla="*/ 354715 w 2237013"/>
                    <a:gd name="connsiteY9-13542" fmla="*/ 562025 h 2496170"/>
                    <a:gd name="connsiteX10-13543" fmla="*/ 358929 w 2237013"/>
                    <a:gd name="connsiteY10-13544" fmla="*/ 494603 h 2496170"/>
                    <a:gd name="connsiteX11-13545" fmla="*/ 295721 w 2237013"/>
                    <a:gd name="connsiteY11-13546" fmla="*/ 376616 h 2496170"/>
                    <a:gd name="connsiteX12-13547" fmla="*/ 240942 w 2237013"/>
                    <a:gd name="connsiteY12-13548" fmla="*/ 292340 h 2496170"/>
                    <a:gd name="connsiteX13-13549" fmla="*/ 173520 w 2237013"/>
                    <a:gd name="connsiteY13-13550" fmla="*/ 212277 h 2496170"/>
                    <a:gd name="connsiteX14-13551" fmla="*/ 224086 w 2237013"/>
                    <a:gd name="connsiteY14-13552" fmla="*/ 128001 h 2496170"/>
                    <a:gd name="connsiteX15-13553" fmla="*/ 240942 w 2237013"/>
                    <a:gd name="connsiteY15-13554" fmla="*/ 69007 h 2496170"/>
                    <a:gd name="connsiteX16-13555" fmla="*/ 219873 w 2237013"/>
                    <a:gd name="connsiteY16-13556" fmla="*/ 10014 h 2496170"/>
                    <a:gd name="connsiteX17-13557" fmla="*/ 337860 w 2237013"/>
                    <a:gd name="connsiteY17-13558" fmla="*/ 5800 h 2496170"/>
                    <a:gd name="connsiteX18-13559" fmla="*/ 405281 w 2237013"/>
                    <a:gd name="connsiteY18-13560" fmla="*/ 69007 h 2496170"/>
                    <a:gd name="connsiteX19-13561" fmla="*/ 455847 w 2237013"/>
                    <a:gd name="connsiteY19-13562" fmla="*/ 174353 h 2496170"/>
                    <a:gd name="connsiteX20-13563" fmla="*/ 590689 w 2237013"/>
                    <a:gd name="connsiteY20-13564" fmla="*/ 237560 h 2496170"/>
                    <a:gd name="connsiteX21-13565" fmla="*/ 674966 w 2237013"/>
                    <a:gd name="connsiteY21-13566" fmla="*/ 271271 h 2496170"/>
                    <a:gd name="connsiteX22-13567" fmla="*/ 691821 w 2237013"/>
                    <a:gd name="connsiteY22-13568" fmla="*/ 300767 h 2496170"/>
                    <a:gd name="connsiteX23-13569" fmla="*/ 746601 w 2237013"/>
                    <a:gd name="connsiteY23-13570" fmla="*/ 283912 h 2496170"/>
                    <a:gd name="connsiteX24-13571" fmla="*/ 763456 w 2237013"/>
                    <a:gd name="connsiteY24-13572" fmla="*/ 237560 h 2496170"/>
                    <a:gd name="connsiteX25-13573" fmla="*/ 771884 w 2237013"/>
                    <a:gd name="connsiteY25-13574" fmla="*/ 212277 h 2496170"/>
                    <a:gd name="connsiteX26-13575" fmla="*/ 856160 w 2237013"/>
                    <a:gd name="connsiteY26-13576" fmla="*/ 191208 h 2496170"/>
                    <a:gd name="connsiteX27-13577" fmla="*/ 885657 w 2237013"/>
                    <a:gd name="connsiteY27-13578" fmla="*/ 140642 h 2496170"/>
                    <a:gd name="connsiteX28-13579" fmla="*/ 898298 w 2237013"/>
                    <a:gd name="connsiteY28-13580" fmla="*/ 182780 h 2496170"/>
                    <a:gd name="connsiteX29-13581" fmla="*/ 919368 w 2237013"/>
                    <a:gd name="connsiteY29-13582" fmla="*/ 203849 h 2496170"/>
                    <a:gd name="connsiteX30-13583" fmla="*/ 982575 w 2237013"/>
                    <a:gd name="connsiteY30-13584" fmla="*/ 161711 h 2496170"/>
                    <a:gd name="connsiteX31-13585" fmla="*/ 991003 w 2237013"/>
                    <a:gd name="connsiteY31-13586" fmla="*/ 115359 h 2496170"/>
                    <a:gd name="connsiteX32-13587" fmla="*/ 1003644 w 2237013"/>
                    <a:gd name="connsiteY32-13588" fmla="*/ 69007 h 2496170"/>
                    <a:gd name="connsiteX33-13589" fmla="*/ 1028927 w 2237013"/>
                    <a:gd name="connsiteY33-13590" fmla="*/ 39510 h 2496170"/>
                    <a:gd name="connsiteX34-13591" fmla="*/ 1083707 w 2237013"/>
                    <a:gd name="connsiteY34-13592" fmla="*/ 22655 h 2496170"/>
                    <a:gd name="connsiteX35-13593" fmla="*/ 1092134 w 2237013"/>
                    <a:gd name="connsiteY35-13594" fmla="*/ 22655 h 2496170"/>
                    <a:gd name="connsiteX36-13595" fmla="*/ 1134273 w 2237013"/>
                    <a:gd name="connsiteY36-13596" fmla="*/ 94290 h 2496170"/>
                    <a:gd name="connsiteX37-13597" fmla="*/ 1226977 w 2237013"/>
                    <a:gd name="connsiteY37-13598" fmla="*/ 128001 h 2496170"/>
                    <a:gd name="connsiteX38-13599" fmla="*/ 1294398 w 2237013"/>
                    <a:gd name="connsiteY38-13600" fmla="*/ 161711 h 2496170"/>
                    <a:gd name="connsiteX39-13601" fmla="*/ 1290184 w 2237013"/>
                    <a:gd name="connsiteY39-13602" fmla="*/ 262843 h 2496170"/>
                    <a:gd name="connsiteX40-13603" fmla="*/ 1311253 w 2237013"/>
                    <a:gd name="connsiteY40-13604" fmla="*/ 317623 h 2496170"/>
                    <a:gd name="connsiteX41-13605" fmla="*/ 1441882 w 2237013"/>
                    <a:gd name="connsiteY41-13606" fmla="*/ 355547 h 2496170"/>
                    <a:gd name="connsiteX42-13607" fmla="*/ 1505089 w 2237013"/>
                    <a:gd name="connsiteY42-13608" fmla="*/ 304981 h 2496170"/>
                    <a:gd name="connsiteX43-13609" fmla="*/ 1593579 w 2237013"/>
                    <a:gd name="connsiteY43-13610" fmla="*/ 347120 h 2496170"/>
                    <a:gd name="connsiteX44-13611" fmla="*/ 1698925 w 2237013"/>
                    <a:gd name="connsiteY44-13612" fmla="*/ 363975 h 2496170"/>
                    <a:gd name="connsiteX45-13613" fmla="*/ 1757919 w 2237013"/>
                    <a:gd name="connsiteY45-13614" fmla="*/ 385044 h 2496170"/>
                    <a:gd name="connsiteX46-13615" fmla="*/ 1816912 w 2237013"/>
                    <a:gd name="connsiteY46-13616" fmla="*/ 427182 h 2496170"/>
                    <a:gd name="connsiteX47-13617" fmla="*/ 1896975 w 2237013"/>
                    <a:gd name="connsiteY47-13618" fmla="*/ 465107 h 2496170"/>
                    <a:gd name="connsiteX48-13619" fmla="*/ 1951755 w 2237013"/>
                    <a:gd name="connsiteY48-13620" fmla="*/ 444038 h 2496170"/>
                    <a:gd name="connsiteX49-13621" fmla="*/ 2095025 w 2237013"/>
                    <a:gd name="connsiteY49-13622" fmla="*/ 553597 h 2496170"/>
                    <a:gd name="connsiteX50-13623" fmla="*/ 2158232 w 2237013"/>
                    <a:gd name="connsiteY50-13624" fmla="*/ 591521 h 2496170"/>
                    <a:gd name="connsiteX51-13625" fmla="*/ 2234081 w 2237013"/>
                    <a:gd name="connsiteY51-13626" fmla="*/ 612591 h 2496170"/>
                    <a:gd name="connsiteX52-13627" fmla="*/ 2221439 w 2237013"/>
                    <a:gd name="connsiteY52-13628" fmla="*/ 688439 h 2496170"/>
                    <a:gd name="connsiteX53-13629" fmla="*/ 2221439 w 2237013"/>
                    <a:gd name="connsiteY53-13630" fmla="*/ 709508 h 2496170"/>
                    <a:gd name="connsiteX54-13631" fmla="*/ 2166660 w 2237013"/>
                    <a:gd name="connsiteY54-13632" fmla="*/ 717936 h 2496170"/>
                    <a:gd name="connsiteX55-13633" fmla="*/ 2099238 w 2237013"/>
                    <a:gd name="connsiteY55-13634" fmla="*/ 760074 h 2496170"/>
                    <a:gd name="connsiteX56-13635" fmla="*/ 2010748 w 2237013"/>
                    <a:gd name="connsiteY56-13636" fmla="*/ 764288 h 2496170"/>
                    <a:gd name="connsiteX57-13637" fmla="*/ 1939113 w 2237013"/>
                    <a:gd name="connsiteY57-13638" fmla="*/ 785357 h 2496170"/>
                    <a:gd name="connsiteX58-13639" fmla="*/ 1955968 w 2237013"/>
                    <a:gd name="connsiteY58-13640" fmla="*/ 873848 h 2496170"/>
                    <a:gd name="connsiteX59-13641" fmla="*/ 1977038 w 2237013"/>
                    <a:gd name="connsiteY59-13642" fmla="*/ 937055 h 2496170"/>
                    <a:gd name="connsiteX60-13643" fmla="*/ 2040245 w 2237013"/>
                    <a:gd name="connsiteY60-13644" fmla="*/ 1012904 h 2496170"/>
                    <a:gd name="connsiteX61-13645" fmla="*/ 2065528 w 2237013"/>
                    <a:gd name="connsiteY61-13646" fmla="*/ 1076111 h 2496170"/>
                    <a:gd name="connsiteX62-13647" fmla="*/ 2065528 w 2237013"/>
                    <a:gd name="connsiteY62-13648" fmla="*/ 1135105 h 2496170"/>
                    <a:gd name="connsiteX63-13649" fmla="*/ 2098213 w 2237013"/>
                    <a:gd name="connsiteY63-13650" fmla="*/ 1476918 h 2496170"/>
                    <a:gd name="connsiteX64-13651" fmla="*/ 1956033 w 2237013"/>
                    <a:gd name="connsiteY64-13652" fmla="*/ 1703323 h 2496170"/>
                    <a:gd name="connsiteX65-13653" fmla="*/ 1673560 w 2237013"/>
                    <a:gd name="connsiteY65-13654" fmla="*/ 1665290 h 2496170"/>
                    <a:gd name="connsiteX66-13655" fmla="*/ 1658267 w 2237013"/>
                    <a:gd name="connsiteY66-13656" fmla="*/ 1741440 h 2496170"/>
                    <a:gd name="connsiteX67-13657" fmla="*/ 1615325 w 2237013"/>
                    <a:gd name="connsiteY67-13658" fmla="*/ 1781921 h 2496170"/>
                    <a:gd name="connsiteX68-13659" fmla="*/ 1527056 w 2237013"/>
                    <a:gd name="connsiteY68-13660" fmla="*/ 1812877 h 2496170"/>
                    <a:gd name="connsiteX69-13661" fmla="*/ 1487570 w 2237013"/>
                    <a:gd name="connsiteY69-13662" fmla="*/ 1863317 h 2496170"/>
                    <a:gd name="connsiteX70-13663" fmla="*/ 1428888 w 2237013"/>
                    <a:gd name="connsiteY70-13664" fmla="*/ 1828894 h 2496170"/>
                    <a:gd name="connsiteX71-13665" fmla="*/ 1314287 w 2237013"/>
                    <a:gd name="connsiteY71-13666" fmla="*/ 1805640 h 2496170"/>
                    <a:gd name="connsiteX72-13667" fmla="*/ 1252707 w 2237013"/>
                    <a:gd name="connsiteY72-13668" fmla="*/ 1855740 h 2496170"/>
                    <a:gd name="connsiteX73-13669" fmla="*/ 1239618 w 2237013"/>
                    <a:gd name="connsiteY73-13670" fmla="*/ 1889379 h 2496170"/>
                    <a:gd name="connsiteX74-13671" fmla="*/ 1294398 w 2237013"/>
                    <a:gd name="connsiteY74-13672" fmla="*/ 1906235 h 2496170"/>
                    <a:gd name="connsiteX75-13673" fmla="*/ 1344964 w 2237013"/>
                    <a:gd name="connsiteY75-13674" fmla="*/ 1956801 h 2496170"/>
                    <a:gd name="connsiteX76-13675" fmla="*/ 1366033 w 2237013"/>
                    <a:gd name="connsiteY76-13676" fmla="*/ 1986297 h 2496170"/>
                    <a:gd name="connsiteX77-13677" fmla="*/ 1450309 w 2237013"/>
                    <a:gd name="connsiteY77-13678" fmla="*/ 1994725 h 2496170"/>
                    <a:gd name="connsiteX78-13679" fmla="*/ 1492448 w 2237013"/>
                    <a:gd name="connsiteY78-13680" fmla="*/ 1982084 h 2496170"/>
                    <a:gd name="connsiteX79-13681" fmla="*/ 1517731 w 2237013"/>
                    <a:gd name="connsiteY79-13682" fmla="*/ 2036863 h 2496170"/>
                    <a:gd name="connsiteX80-13683" fmla="*/ 1509303 w 2237013"/>
                    <a:gd name="connsiteY80-13684" fmla="*/ 2079002 h 2496170"/>
                    <a:gd name="connsiteX81-13685" fmla="*/ 1437668 w 2237013"/>
                    <a:gd name="connsiteY81-13686" fmla="*/ 2116926 h 2496170"/>
                    <a:gd name="connsiteX82-13687" fmla="*/ 1387102 w 2237013"/>
                    <a:gd name="connsiteY82-13688" fmla="*/ 2150637 h 2496170"/>
                    <a:gd name="connsiteX83-13689" fmla="*/ 1370247 w 2237013"/>
                    <a:gd name="connsiteY83-13690" fmla="*/ 2137995 h 2496170"/>
                    <a:gd name="connsiteX84-13691" fmla="*/ 1307039 w 2237013"/>
                    <a:gd name="connsiteY84-13692" fmla="*/ 2146423 h 2496170"/>
                    <a:gd name="connsiteX85-13693" fmla="*/ 1281756 w 2237013"/>
                    <a:gd name="connsiteY85-13694" fmla="*/ 2175920 h 2496170"/>
                    <a:gd name="connsiteX86-13695" fmla="*/ 1248046 w 2237013"/>
                    <a:gd name="connsiteY86-13696" fmla="*/ 2222272 h 2496170"/>
                    <a:gd name="connsiteX87-13697" fmla="*/ 1193266 w 2237013"/>
                    <a:gd name="connsiteY87-13698" fmla="*/ 2234913 h 2496170"/>
                    <a:gd name="connsiteX88-13699" fmla="*/ 1151128 w 2237013"/>
                    <a:gd name="connsiteY88-13700" fmla="*/ 2218058 h 2496170"/>
                    <a:gd name="connsiteX89-13701" fmla="*/ 1125845 w 2237013"/>
                    <a:gd name="connsiteY89-13702" fmla="*/ 2247555 h 2496170"/>
                    <a:gd name="connsiteX90-13703" fmla="*/ 1117417 w 2237013"/>
                    <a:gd name="connsiteY90-13704" fmla="*/ 2277051 h 2496170"/>
                    <a:gd name="connsiteX91-13705" fmla="*/ 1049996 w 2237013"/>
                    <a:gd name="connsiteY91-13706" fmla="*/ 2213844 h 2496170"/>
                    <a:gd name="connsiteX92-13707" fmla="*/ 1028927 w 2237013"/>
                    <a:gd name="connsiteY92-13708" fmla="*/ 2255982 h 2496170"/>
                    <a:gd name="connsiteX93-13709" fmla="*/ 995216 w 2237013"/>
                    <a:gd name="connsiteY93-13710" fmla="*/ 2222272 h 2496170"/>
                    <a:gd name="connsiteX94-13711" fmla="*/ 932009 w 2237013"/>
                    <a:gd name="connsiteY94-13712" fmla="*/ 2272838 h 2496170"/>
                    <a:gd name="connsiteX95-13713" fmla="*/ 889871 w 2237013"/>
                    <a:gd name="connsiteY95-13714" fmla="*/ 2239127 h 2496170"/>
                    <a:gd name="connsiteX96-13715" fmla="*/ 843519 w 2237013"/>
                    <a:gd name="connsiteY96-13716" fmla="*/ 2222272 h 2496170"/>
                    <a:gd name="connsiteX97-13717" fmla="*/ 784525 w 2237013"/>
                    <a:gd name="connsiteY97-13718" fmla="*/ 2268624 h 2496170"/>
                    <a:gd name="connsiteX98-13719" fmla="*/ 717104 w 2237013"/>
                    <a:gd name="connsiteY98-13720" fmla="*/ 2255982 h 2496170"/>
                    <a:gd name="connsiteX99-13721" fmla="*/ 704462 w 2237013"/>
                    <a:gd name="connsiteY99-13722" fmla="*/ 2243341 h 2496170"/>
                    <a:gd name="connsiteX100-13723" fmla="*/ 679179 w 2237013"/>
                    <a:gd name="connsiteY100-13724" fmla="*/ 2302334 h 2496170"/>
                    <a:gd name="connsiteX101-13725" fmla="*/ 700249 w 2237013"/>
                    <a:gd name="connsiteY101-13726" fmla="*/ 2361328 h 2496170"/>
                    <a:gd name="connsiteX102-13727" fmla="*/ 717104 w 2237013"/>
                    <a:gd name="connsiteY102-13728" fmla="*/ 2403466 h 2496170"/>
                    <a:gd name="connsiteX103-13729" fmla="*/ 700249 w 2237013"/>
                    <a:gd name="connsiteY103-13730" fmla="*/ 2432963 h 2496170"/>
                    <a:gd name="connsiteX104-13731" fmla="*/ 712890 w 2237013"/>
                    <a:gd name="connsiteY104-13732" fmla="*/ 2470887 h 2496170"/>
                    <a:gd name="connsiteX105-13733" fmla="*/ 687607 w 2237013"/>
                    <a:gd name="connsiteY105-13734" fmla="*/ 2496170 h 2496170"/>
                    <a:gd name="connsiteX106-13735" fmla="*/ 649683 w 2237013"/>
                    <a:gd name="connsiteY106-13736" fmla="*/ 2470887 h 2496170"/>
                    <a:gd name="connsiteX107-13737" fmla="*/ 586475 w 2237013"/>
                    <a:gd name="connsiteY107-13738" fmla="*/ 2466673 h 2496170"/>
                    <a:gd name="connsiteX108-13739" fmla="*/ 582262 w 2237013"/>
                    <a:gd name="connsiteY108-13740" fmla="*/ 2386611 h 2496170"/>
                    <a:gd name="connsiteX109-13741" fmla="*/ 535909 w 2237013"/>
                    <a:gd name="connsiteY109-13742" fmla="*/ 2390825 h 2496170"/>
                    <a:gd name="connsiteX110-13743" fmla="*/ 468488 w 2237013"/>
                    <a:gd name="connsiteY110-13744" fmla="*/ 2411894 h 2496170"/>
                    <a:gd name="connsiteX111-13745" fmla="*/ 409495 w 2237013"/>
                    <a:gd name="connsiteY111-13746" fmla="*/ 2411894 h 2496170"/>
                    <a:gd name="connsiteX112-13747" fmla="*/ 375784 w 2237013"/>
                    <a:gd name="connsiteY112-13748" fmla="*/ 2378183 h 2496170"/>
                    <a:gd name="connsiteX113-13749" fmla="*/ 367356 w 2237013"/>
                    <a:gd name="connsiteY113-13750" fmla="*/ 2327617 h 2496170"/>
                    <a:gd name="connsiteX114-13751" fmla="*/ 367356 w 2237013"/>
                    <a:gd name="connsiteY114-13752" fmla="*/ 2298120 h 2496170"/>
                    <a:gd name="connsiteX115-13753" fmla="*/ 329432 w 2237013"/>
                    <a:gd name="connsiteY115-13754" fmla="*/ 2281265 h 2496170"/>
                    <a:gd name="connsiteX116-13755" fmla="*/ 270438 w 2237013"/>
                    <a:gd name="connsiteY116-13756" fmla="*/ 2277051 h 2496170"/>
                    <a:gd name="connsiteX117-13757" fmla="*/ 245156 w 2237013"/>
                    <a:gd name="connsiteY117-13758" fmla="*/ 2264410 h 2496170"/>
                    <a:gd name="connsiteX118-13759" fmla="*/ 228300 w 2237013"/>
                    <a:gd name="connsiteY118-13760" fmla="*/ 2251768 h 2496170"/>
                    <a:gd name="connsiteX119-13761" fmla="*/ 278866 w 2237013"/>
                    <a:gd name="connsiteY119-13762" fmla="*/ 2180133 h 2496170"/>
                    <a:gd name="connsiteX120-13763" fmla="*/ 274652 w 2237013"/>
                    <a:gd name="connsiteY120-13764" fmla="*/ 2142209 h 2496170"/>
                    <a:gd name="connsiteX121-13765" fmla="*/ 308363 w 2237013"/>
                    <a:gd name="connsiteY121-13766" fmla="*/ 2104285 h 2496170"/>
                    <a:gd name="connsiteX122-13767" fmla="*/ 262011 w 2237013"/>
                    <a:gd name="connsiteY122-13768" fmla="*/ 2091643 h 2496170"/>
                    <a:gd name="connsiteX123-13769" fmla="*/ 224086 w 2237013"/>
                    <a:gd name="connsiteY123-13770" fmla="*/ 2070574 h 2496170"/>
                    <a:gd name="connsiteX124-13771" fmla="*/ 203017 w 2237013"/>
                    <a:gd name="connsiteY124-13772" fmla="*/ 1986297 h 2496170"/>
                    <a:gd name="connsiteX125-13773" fmla="*/ 190376 w 2237013"/>
                    <a:gd name="connsiteY125-13774" fmla="*/ 1944159 h 2496170"/>
                    <a:gd name="connsiteX126-13775" fmla="*/ 190376 w 2237013"/>
                    <a:gd name="connsiteY126-13776" fmla="*/ 1893593 h 2496170"/>
                    <a:gd name="connsiteX127-13777" fmla="*/ 114527 w 2237013"/>
                    <a:gd name="connsiteY127-13778" fmla="*/ 1889379 h 2496170"/>
                    <a:gd name="connsiteX128-13779" fmla="*/ 38678 w 2237013"/>
                    <a:gd name="connsiteY128-13780" fmla="*/ 1897807 h 2496170"/>
                    <a:gd name="connsiteX129-13781" fmla="*/ 754 w 2237013"/>
                    <a:gd name="connsiteY129-13782" fmla="*/ 1902021 h 2496170"/>
                    <a:gd name="connsiteX130-13783" fmla="*/ 13395 w 2237013"/>
                    <a:gd name="connsiteY130-13784" fmla="*/ 1847241 h 2496170"/>
                    <a:gd name="connsiteX131-13785" fmla="*/ 13395 w 2237013"/>
                    <a:gd name="connsiteY131-13786" fmla="*/ 1809317 h 2496170"/>
                    <a:gd name="connsiteX132-13787" fmla="*/ 754 w 2237013"/>
                    <a:gd name="connsiteY132-13788" fmla="*/ 1779820 h 2496170"/>
                    <a:gd name="connsiteX133-13789" fmla="*/ 21823 w 2237013"/>
                    <a:gd name="connsiteY133-13790" fmla="*/ 1733468 h 2496170"/>
                    <a:gd name="connsiteX134-13791" fmla="*/ 30250 w 2237013"/>
                    <a:gd name="connsiteY134-13792" fmla="*/ 1716613 h 2496170"/>
                    <a:gd name="connsiteX135-13793" fmla="*/ 42892 w 2237013"/>
                    <a:gd name="connsiteY135-13794" fmla="*/ 1661833 h 2496170"/>
                    <a:gd name="connsiteX136-13795" fmla="*/ 80816 w 2237013"/>
                    <a:gd name="connsiteY136-13796" fmla="*/ 1640764 h 2496170"/>
                    <a:gd name="connsiteX137-13797" fmla="*/ 122955 w 2237013"/>
                    <a:gd name="connsiteY137-13798" fmla="*/ 1619695 h 2496170"/>
                    <a:gd name="connsiteX138-13799" fmla="*/ 139810 w 2237013"/>
                    <a:gd name="connsiteY138-13800" fmla="*/ 1573343 h 2496170"/>
                    <a:gd name="connsiteX139-13801" fmla="*/ 160879 w 2237013"/>
                    <a:gd name="connsiteY139-13802" fmla="*/ 1581770 h 2496170"/>
                    <a:gd name="connsiteX140-13803" fmla="*/ 181948 w 2237013"/>
                    <a:gd name="connsiteY140-13804" fmla="*/ 1569129 h 2496170"/>
                    <a:gd name="connsiteX141-13805" fmla="*/ 215659 w 2237013"/>
                    <a:gd name="connsiteY141-13806" fmla="*/ 1535418 h 2496170"/>
                    <a:gd name="connsiteX142-13807" fmla="*/ 232514 w 2237013"/>
                    <a:gd name="connsiteY142-13808" fmla="*/ 1543846 h 2496170"/>
                    <a:gd name="connsiteX143-13809" fmla="*/ 215659 w 2237013"/>
                    <a:gd name="connsiteY143-13810" fmla="*/ 1501708 h 2496170"/>
                    <a:gd name="connsiteX144-13811" fmla="*/ 245156 w 2237013"/>
                    <a:gd name="connsiteY144-13812" fmla="*/ 1476425 h 2496170"/>
                    <a:gd name="connsiteX145-13813" fmla="*/ 257797 w 2237013"/>
                    <a:gd name="connsiteY145-13814" fmla="*/ 1404790 h 2496170"/>
                    <a:gd name="connsiteX146-13815" fmla="*/ 262011 w 2237013"/>
                    <a:gd name="connsiteY146-13816" fmla="*/ 1324727 h 2496170"/>
                    <a:gd name="connsiteX147-13817" fmla="*/ 266225 w 2237013"/>
                    <a:gd name="connsiteY147-13818" fmla="*/ 1240450 h 2496170"/>
                    <a:gd name="connsiteX148-13819" fmla="*/ 253583 w 2237013"/>
                    <a:gd name="connsiteY148-13820" fmla="*/ 1223595 h 2496170"/>
                    <a:gd name="connsiteX149-13821" fmla="*/ 203017 w 2237013"/>
                    <a:gd name="connsiteY149-13822" fmla="*/ 1227809 h 2496170"/>
                    <a:gd name="connsiteX150-13823" fmla="*/ 194590 w 2237013"/>
                    <a:gd name="connsiteY150-13824" fmla="*/ 1164602 h 2496170"/>
                    <a:gd name="connsiteX151-13825" fmla="*/ 169307 w 2237013"/>
                    <a:gd name="connsiteY151-13826" fmla="*/ 1109822 h 2496170"/>
                    <a:gd name="connsiteX0-13827" fmla="*/ 169307 w 2237013"/>
                    <a:gd name="connsiteY0-13828" fmla="*/ 1109822 h 2496170"/>
                    <a:gd name="connsiteX1-13829" fmla="*/ 207231 w 2237013"/>
                    <a:gd name="connsiteY1-13830" fmla="*/ 1071897 h 2496170"/>
                    <a:gd name="connsiteX2-13831" fmla="*/ 240942 w 2237013"/>
                    <a:gd name="connsiteY2-13832" fmla="*/ 1101394 h 2496170"/>
                    <a:gd name="connsiteX3-13833" fmla="*/ 278866 w 2237013"/>
                    <a:gd name="connsiteY3-13834" fmla="*/ 1105608 h 2496170"/>
                    <a:gd name="connsiteX4-13835" fmla="*/ 295721 w 2237013"/>
                    <a:gd name="connsiteY4-13836" fmla="*/ 1000262 h 2496170"/>
                    <a:gd name="connsiteX5-13837" fmla="*/ 304149 w 2237013"/>
                    <a:gd name="connsiteY5-13838" fmla="*/ 958124 h 2496170"/>
                    <a:gd name="connsiteX6-13839" fmla="*/ 337860 w 2237013"/>
                    <a:gd name="connsiteY6-13840" fmla="*/ 983407 h 2496170"/>
                    <a:gd name="connsiteX7-13841" fmla="*/ 358929 w 2237013"/>
                    <a:gd name="connsiteY7-13842" fmla="*/ 911772 h 2496170"/>
                    <a:gd name="connsiteX8-13843" fmla="*/ 392639 w 2237013"/>
                    <a:gd name="connsiteY8-13844" fmla="*/ 760074 h 2496170"/>
                    <a:gd name="connsiteX9-13845" fmla="*/ 354715 w 2237013"/>
                    <a:gd name="connsiteY9-13846" fmla="*/ 562025 h 2496170"/>
                    <a:gd name="connsiteX10-13847" fmla="*/ 358929 w 2237013"/>
                    <a:gd name="connsiteY10-13848" fmla="*/ 494603 h 2496170"/>
                    <a:gd name="connsiteX11-13849" fmla="*/ 295721 w 2237013"/>
                    <a:gd name="connsiteY11-13850" fmla="*/ 376616 h 2496170"/>
                    <a:gd name="connsiteX12-13851" fmla="*/ 240942 w 2237013"/>
                    <a:gd name="connsiteY12-13852" fmla="*/ 292340 h 2496170"/>
                    <a:gd name="connsiteX13-13853" fmla="*/ 173520 w 2237013"/>
                    <a:gd name="connsiteY13-13854" fmla="*/ 212277 h 2496170"/>
                    <a:gd name="connsiteX14-13855" fmla="*/ 224086 w 2237013"/>
                    <a:gd name="connsiteY14-13856" fmla="*/ 128001 h 2496170"/>
                    <a:gd name="connsiteX15-13857" fmla="*/ 240942 w 2237013"/>
                    <a:gd name="connsiteY15-13858" fmla="*/ 69007 h 2496170"/>
                    <a:gd name="connsiteX16-13859" fmla="*/ 219873 w 2237013"/>
                    <a:gd name="connsiteY16-13860" fmla="*/ 10014 h 2496170"/>
                    <a:gd name="connsiteX17-13861" fmla="*/ 337860 w 2237013"/>
                    <a:gd name="connsiteY17-13862" fmla="*/ 5800 h 2496170"/>
                    <a:gd name="connsiteX18-13863" fmla="*/ 405281 w 2237013"/>
                    <a:gd name="connsiteY18-13864" fmla="*/ 69007 h 2496170"/>
                    <a:gd name="connsiteX19-13865" fmla="*/ 455847 w 2237013"/>
                    <a:gd name="connsiteY19-13866" fmla="*/ 174353 h 2496170"/>
                    <a:gd name="connsiteX20-13867" fmla="*/ 590689 w 2237013"/>
                    <a:gd name="connsiteY20-13868" fmla="*/ 237560 h 2496170"/>
                    <a:gd name="connsiteX21-13869" fmla="*/ 674966 w 2237013"/>
                    <a:gd name="connsiteY21-13870" fmla="*/ 271271 h 2496170"/>
                    <a:gd name="connsiteX22-13871" fmla="*/ 691821 w 2237013"/>
                    <a:gd name="connsiteY22-13872" fmla="*/ 300767 h 2496170"/>
                    <a:gd name="connsiteX23-13873" fmla="*/ 746601 w 2237013"/>
                    <a:gd name="connsiteY23-13874" fmla="*/ 283912 h 2496170"/>
                    <a:gd name="connsiteX24-13875" fmla="*/ 763456 w 2237013"/>
                    <a:gd name="connsiteY24-13876" fmla="*/ 237560 h 2496170"/>
                    <a:gd name="connsiteX25-13877" fmla="*/ 771884 w 2237013"/>
                    <a:gd name="connsiteY25-13878" fmla="*/ 212277 h 2496170"/>
                    <a:gd name="connsiteX26-13879" fmla="*/ 856160 w 2237013"/>
                    <a:gd name="connsiteY26-13880" fmla="*/ 191208 h 2496170"/>
                    <a:gd name="connsiteX27-13881" fmla="*/ 885657 w 2237013"/>
                    <a:gd name="connsiteY27-13882" fmla="*/ 140642 h 2496170"/>
                    <a:gd name="connsiteX28-13883" fmla="*/ 898298 w 2237013"/>
                    <a:gd name="connsiteY28-13884" fmla="*/ 182780 h 2496170"/>
                    <a:gd name="connsiteX29-13885" fmla="*/ 919368 w 2237013"/>
                    <a:gd name="connsiteY29-13886" fmla="*/ 203849 h 2496170"/>
                    <a:gd name="connsiteX30-13887" fmla="*/ 982575 w 2237013"/>
                    <a:gd name="connsiteY30-13888" fmla="*/ 161711 h 2496170"/>
                    <a:gd name="connsiteX31-13889" fmla="*/ 991003 w 2237013"/>
                    <a:gd name="connsiteY31-13890" fmla="*/ 115359 h 2496170"/>
                    <a:gd name="connsiteX32-13891" fmla="*/ 1003644 w 2237013"/>
                    <a:gd name="connsiteY32-13892" fmla="*/ 69007 h 2496170"/>
                    <a:gd name="connsiteX33-13893" fmla="*/ 1028927 w 2237013"/>
                    <a:gd name="connsiteY33-13894" fmla="*/ 39510 h 2496170"/>
                    <a:gd name="connsiteX34-13895" fmla="*/ 1083707 w 2237013"/>
                    <a:gd name="connsiteY34-13896" fmla="*/ 22655 h 2496170"/>
                    <a:gd name="connsiteX35-13897" fmla="*/ 1092134 w 2237013"/>
                    <a:gd name="connsiteY35-13898" fmla="*/ 22655 h 2496170"/>
                    <a:gd name="connsiteX36-13899" fmla="*/ 1134273 w 2237013"/>
                    <a:gd name="connsiteY36-13900" fmla="*/ 94290 h 2496170"/>
                    <a:gd name="connsiteX37-13901" fmla="*/ 1226977 w 2237013"/>
                    <a:gd name="connsiteY37-13902" fmla="*/ 128001 h 2496170"/>
                    <a:gd name="connsiteX38-13903" fmla="*/ 1294398 w 2237013"/>
                    <a:gd name="connsiteY38-13904" fmla="*/ 161711 h 2496170"/>
                    <a:gd name="connsiteX39-13905" fmla="*/ 1290184 w 2237013"/>
                    <a:gd name="connsiteY39-13906" fmla="*/ 262843 h 2496170"/>
                    <a:gd name="connsiteX40-13907" fmla="*/ 1311253 w 2237013"/>
                    <a:gd name="connsiteY40-13908" fmla="*/ 317623 h 2496170"/>
                    <a:gd name="connsiteX41-13909" fmla="*/ 1441882 w 2237013"/>
                    <a:gd name="connsiteY41-13910" fmla="*/ 355547 h 2496170"/>
                    <a:gd name="connsiteX42-13911" fmla="*/ 1505089 w 2237013"/>
                    <a:gd name="connsiteY42-13912" fmla="*/ 304981 h 2496170"/>
                    <a:gd name="connsiteX43-13913" fmla="*/ 1593579 w 2237013"/>
                    <a:gd name="connsiteY43-13914" fmla="*/ 347120 h 2496170"/>
                    <a:gd name="connsiteX44-13915" fmla="*/ 1698925 w 2237013"/>
                    <a:gd name="connsiteY44-13916" fmla="*/ 363975 h 2496170"/>
                    <a:gd name="connsiteX45-13917" fmla="*/ 1757919 w 2237013"/>
                    <a:gd name="connsiteY45-13918" fmla="*/ 385044 h 2496170"/>
                    <a:gd name="connsiteX46-13919" fmla="*/ 1816912 w 2237013"/>
                    <a:gd name="connsiteY46-13920" fmla="*/ 427182 h 2496170"/>
                    <a:gd name="connsiteX47-13921" fmla="*/ 1896975 w 2237013"/>
                    <a:gd name="connsiteY47-13922" fmla="*/ 465107 h 2496170"/>
                    <a:gd name="connsiteX48-13923" fmla="*/ 1951755 w 2237013"/>
                    <a:gd name="connsiteY48-13924" fmla="*/ 444038 h 2496170"/>
                    <a:gd name="connsiteX49-13925" fmla="*/ 2095025 w 2237013"/>
                    <a:gd name="connsiteY49-13926" fmla="*/ 553597 h 2496170"/>
                    <a:gd name="connsiteX50-13927" fmla="*/ 2158232 w 2237013"/>
                    <a:gd name="connsiteY50-13928" fmla="*/ 591521 h 2496170"/>
                    <a:gd name="connsiteX51-13929" fmla="*/ 2234081 w 2237013"/>
                    <a:gd name="connsiteY51-13930" fmla="*/ 612591 h 2496170"/>
                    <a:gd name="connsiteX52-13931" fmla="*/ 2221439 w 2237013"/>
                    <a:gd name="connsiteY52-13932" fmla="*/ 688439 h 2496170"/>
                    <a:gd name="connsiteX53-13933" fmla="*/ 2221439 w 2237013"/>
                    <a:gd name="connsiteY53-13934" fmla="*/ 709508 h 2496170"/>
                    <a:gd name="connsiteX54-13935" fmla="*/ 2166660 w 2237013"/>
                    <a:gd name="connsiteY54-13936" fmla="*/ 717936 h 2496170"/>
                    <a:gd name="connsiteX55-13937" fmla="*/ 2099238 w 2237013"/>
                    <a:gd name="connsiteY55-13938" fmla="*/ 760074 h 2496170"/>
                    <a:gd name="connsiteX56-13939" fmla="*/ 2010748 w 2237013"/>
                    <a:gd name="connsiteY56-13940" fmla="*/ 764288 h 2496170"/>
                    <a:gd name="connsiteX57-13941" fmla="*/ 1939113 w 2237013"/>
                    <a:gd name="connsiteY57-13942" fmla="*/ 785357 h 2496170"/>
                    <a:gd name="connsiteX58-13943" fmla="*/ 1955968 w 2237013"/>
                    <a:gd name="connsiteY58-13944" fmla="*/ 873848 h 2496170"/>
                    <a:gd name="connsiteX59-13945" fmla="*/ 1977038 w 2237013"/>
                    <a:gd name="connsiteY59-13946" fmla="*/ 937055 h 2496170"/>
                    <a:gd name="connsiteX60-13947" fmla="*/ 2040245 w 2237013"/>
                    <a:gd name="connsiteY60-13948" fmla="*/ 1012904 h 2496170"/>
                    <a:gd name="connsiteX61-13949" fmla="*/ 2065528 w 2237013"/>
                    <a:gd name="connsiteY61-13950" fmla="*/ 1076111 h 2496170"/>
                    <a:gd name="connsiteX62-13951" fmla="*/ 2065528 w 2237013"/>
                    <a:gd name="connsiteY62-13952" fmla="*/ 1135105 h 2496170"/>
                    <a:gd name="connsiteX63-13953" fmla="*/ 2098213 w 2237013"/>
                    <a:gd name="connsiteY63-13954" fmla="*/ 1476918 h 2496170"/>
                    <a:gd name="connsiteX64-13955" fmla="*/ 1956033 w 2237013"/>
                    <a:gd name="connsiteY64-13956" fmla="*/ 1703323 h 2496170"/>
                    <a:gd name="connsiteX65-13957" fmla="*/ 1823856 w 2237013"/>
                    <a:gd name="connsiteY65-13958" fmla="*/ 1791496 h 2496170"/>
                    <a:gd name="connsiteX66-13959" fmla="*/ 1658267 w 2237013"/>
                    <a:gd name="connsiteY66-13960" fmla="*/ 1741440 h 2496170"/>
                    <a:gd name="connsiteX67-13961" fmla="*/ 1615325 w 2237013"/>
                    <a:gd name="connsiteY67-13962" fmla="*/ 1781921 h 2496170"/>
                    <a:gd name="connsiteX68-13963" fmla="*/ 1527056 w 2237013"/>
                    <a:gd name="connsiteY68-13964" fmla="*/ 1812877 h 2496170"/>
                    <a:gd name="connsiteX69-13965" fmla="*/ 1487570 w 2237013"/>
                    <a:gd name="connsiteY69-13966" fmla="*/ 1863317 h 2496170"/>
                    <a:gd name="connsiteX70-13967" fmla="*/ 1428888 w 2237013"/>
                    <a:gd name="connsiteY70-13968" fmla="*/ 1828894 h 2496170"/>
                    <a:gd name="connsiteX71-13969" fmla="*/ 1314287 w 2237013"/>
                    <a:gd name="connsiteY71-13970" fmla="*/ 1805640 h 2496170"/>
                    <a:gd name="connsiteX72-13971" fmla="*/ 1252707 w 2237013"/>
                    <a:gd name="connsiteY72-13972" fmla="*/ 1855740 h 2496170"/>
                    <a:gd name="connsiteX73-13973" fmla="*/ 1239618 w 2237013"/>
                    <a:gd name="connsiteY73-13974" fmla="*/ 1889379 h 2496170"/>
                    <a:gd name="connsiteX74-13975" fmla="*/ 1294398 w 2237013"/>
                    <a:gd name="connsiteY74-13976" fmla="*/ 1906235 h 2496170"/>
                    <a:gd name="connsiteX75-13977" fmla="*/ 1344964 w 2237013"/>
                    <a:gd name="connsiteY75-13978" fmla="*/ 1956801 h 2496170"/>
                    <a:gd name="connsiteX76-13979" fmla="*/ 1366033 w 2237013"/>
                    <a:gd name="connsiteY76-13980" fmla="*/ 1986297 h 2496170"/>
                    <a:gd name="connsiteX77-13981" fmla="*/ 1450309 w 2237013"/>
                    <a:gd name="connsiteY77-13982" fmla="*/ 1994725 h 2496170"/>
                    <a:gd name="connsiteX78-13983" fmla="*/ 1492448 w 2237013"/>
                    <a:gd name="connsiteY78-13984" fmla="*/ 1982084 h 2496170"/>
                    <a:gd name="connsiteX79-13985" fmla="*/ 1517731 w 2237013"/>
                    <a:gd name="connsiteY79-13986" fmla="*/ 2036863 h 2496170"/>
                    <a:gd name="connsiteX80-13987" fmla="*/ 1509303 w 2237013"/>
                    <a:gd name="connsiteY80-13988" fmla="*/ 2079002 h 2496170"/>
                    <a:gd name="connsiteX81-13989" fmla="*/ 1437668 w 2237013"/>
                    <a:gd name="connsiteY81-13990" fmla="*/ 2116926 h 2496170"/>
                    <a:gd name="connsiteX82-13991" fmla="*/ 1387102 w 2237013"/>
                    <a:gd name="connsiteY82-13992" fmla="*/ 2150637 h 2496170"/>
                    <a:gd name="connsiteX83-13993" fmla="*/ 1370247 w 2237013"/>
                    <a:gd name="connsiteY83-13994" fmla="*/ 2137995 h 2496170"/>
                    <a:gd name="connsiteX84-13995" fmla="*/ 1307039 w 2237013"/>
                    <a:gd name="connsiteY84-13996" fmla="*/ 2146423 h 2496170"/>
                    <a:gd name="connsiteX85-13997" fmla="*/ 1281756 w 2237013"/>
                    <a:gd name="connsiteY85-13998" fmla="*/ 2175920 h 2496170"/>
                    <a:gd name="connsiteX86-13999" fmla="*/ 1248046 w 2237013"/>
                    <a:gd name="connsiteY86-14000" fmla="*/ 2222272 h 2496170"/>
                    <a:gd name="connsiteX87-14001" fmla="*/ 1193266 w 2237013"/>
                    <a:gd name="connsiteY87-14002" fmla="*/ 2234913 h 2496170"/>
                    <a:gd name="connsiteX88-14003" fmla="*/ 1151128 w 2237013"/>
                    <a:gd name="connsiteY88-14004" fmla="*/ 2218058 h 2496170"/>
                    <a:gd name="connsiteX89-14005" fmla="*/ 1125845 w 2237013"/>
                    <a:gd name="connsiteY89-14006" fmla="*/ 2247555 h 2496170"/>
                    <a:gd name="connsiteX90-14007" fmla="*/ 1117417 w 2237013"/>
                    <a:gd name="connsiteY90-14008" fmla="*/ 2277051 h 2496170"/>
                    <a:gd name="connsiteX91-14009" fmla="*/ 1049996 w 2237013"/>
                    <a:gd name="connsiteY91-14010" fmla="*/ 2213844 h 2496170"/>
                    <a:gd name="connsiteX92-14011" fmla="*/ 1028927 w 2237013"/>
                    <a:gd name="connsiteY92-14012" fmla="*/ 2255982 h 2496170"/>
                    <a:gd name="connsiteX93-14013" fmla="*/ 995216 w 2237013"/>
                    <a:gd name="connsiteY93-14014" fmla="*/ 2222272 h 2496170"/>
                    <a:gd name="connsiteX94-14015" fmla="*/ 932009 w 2237013"/>
                    <a:gd name="connsiteY94-14016" fmla="*/ 2272838 h 2496170"/>
                    <a:gd name="connsiteX95-14017" fmla="*/ 889871 w 2237013"/>
                    <a:gd name="connsiteY95-14018" fmla="*/ 2239127 h 2496170"/>
                    <a:gd name="connsiteX96-14019" fmla="*/ 843519 w 2237013"/>
                    <a:gd name="connsiteY96-14020" fmla="*/ 2222272 h 2496170"/>
                    <a:gd name="connsiteX97-14021" fmla="*/ 784525 w 2237013"/>
                    <a:gd name="connsiteY97-14022" fmla="*/ 2268624 h 2496170"/>
                    <a:gd name="connsiteX98-14023" fmla="*/ 717104 w 2237013"/>
                    <a:gd name="connsiteY98-14024" fmla="*/ 2255982 h 2496170"/>
                    <a:gd name="connsiteX99-14025" fmla="*/ 704462 w 2237013"/>
                    <a:gd name="connsiteY99-14026" fmla="*/ 2243341 h 2496170"/>
                    <a:gd name="connsiteX100-14027" fmla="*/ 679179 w 2237013"/>
                    <a:gd name="connsiteY100-14028" fmla="*/ 2302334 h 2496170"/>
                    <a:gd name="connsiteX101-14029" fmla="*/ 700249 w 2237013"/>
                    <a:gd name="connsiteY101-14030" fmla="*/ 2361328 h 2496170"/>
                    <a:gd name="connsiteX102-14031" fmla="*/ 717104 w 2237013"/>
                    <a:gd name="connsiteY102-14032" fmla="*/ 2403466 h 2496170"/>
                    <a:gd name="connsiteX103-14033" fmla="*/ 700249 w 2237013"/>
                    <a:gd name="connsiteY103-14034" fmla="*/ 2432963 h 2496170"/>
                    <a:gd name="connsiteX104-14035" fmla="*/ 712890 w 2237013"/>
                    <a:gd name="connsiteY104-14036" fmla="*/ 2470887 h 2496170"/>
                    <a:gd name="connsiteX105-14037" fmla="*/ 687607 w 2237013"/>
                    <a:gd name="connsiteY105-14038" fmla="*/ 2496170 h 2496170"/>
                    <a:gd name="connsiteX106-14039" fmla="*/ 649683 w 2237013"/>
                    <a:gd name="connsiteY106-14040" fmla="*/ 2470887 h 2496170"/>
                    <a:gd name="connsiteX107-14041" fmla="*/ 586475 w 2237013"/>
                    <a:gd name="connsiteY107-14042" fmla="*/ 2466673 h 2496170"/>
                    <a:gd name="connsiteX108-14043" fmla="*/ 582262 w 2237013"/>
                    <a:gd name="connsiteY108-14044" fmla="*/ 2386611 h 2496170"/>
                    <a:gd name="connsiteX109-14045" fmla="*/ 535909 w 2237013"/>
                    <a:gd name="connsiteY109-14046" fmla="*/ 2390825 h 2496170"/>
                    <a:gd name="connsiteX110-14047" fmla="*/ 468488 w 2237013"/>
                    <a:gd name="connsiteY110-14048" fmla="*/ 2411894 h 2496170"/>
                    <a:gd name="connsiteX111-14049" fmla="*/ 409495 w 2237013"/>
                    <a:gd name="connsiteY111-14050" fmla="*/ 2411894 h 2496170"/>
                    <a:gd name="connsiteX112-14051" fmla="*/ 375784 w 2237013"/>
                    <a:gd name="connsiteY112-14052" fmla="*/ 2378183 h 2496170"/>
                    <a:gd name="connsiteX113-14053" fmla="*/ 367356 w 2237013"/>
                    <a:gd name="connsiteY113-14054" fmla="*/ 2327617 h 2496170"/>
                    <a:gd name="connsiteX114-14055" fmla="*/ 367356 w 2237013"/>
                    <a:gd name="connsiteY114-14056" fmla="*/ 2298120 h 2496170"/>
                    <a:gd name="connsiteX115-14057" fmla="*/ 329432 w 2237013"/>
                    <a:gd name="connsiteY115-14058" fmla="*/ 2281265 h 2496170"/>
                    <a:gd name="connsiteX116-14059" fmla="*/ 270438 w 2237013"/>
                    <a:gd name="connsiteY116-14060" fmla="*/ 2277051 h 2496170"/>
                    <a:gd name="connsiteX117-14061" fmla="*/ 245156 w 2237013"/>
                    <a:gd name="connsiteY117-14062" fmla="*/ 2264410 h 2496170"/>
                    <a:gd name="connsiteX118-14063" fmla="*/ 228300 w 2237013"/>
                    <a:gd name="connsiteY118-14064" fmla="*/ 2251768 h 2496170"/>
                    <a:gd name="connsiteX119-14065" fmla="*/ 278866 w 2237013"/>
                    <a:gd name="connsiteY119-14066" fmla="*/ 2180133 h 2496170"/>
                    <a:gd name="connsiteX120-14067" fmla="*/ 274652 w 2237013"/>
                    <a:gd name="connsiteY120-14068" fmla="*/ 2142209 h 2496170"/>
                    <a:gd name="connsiteX121-14069" fmla="*/ 308363 w 2237013"/>
                    <a:gd name="connsiteY121-14070" fmla="*/ 2104285 h 2496170"/>
                    <a:gd name="connsiteX122-14071" fmla="*/ 262011 w 2237013"/>
                    <a:gd name="connsiteY122-14072" fmla="*/ 2091643 h 2496170"/>
                    <a:gd name="connsiteX123-14073" fmla="*/ 224086 w 2237013"/>
                    <a:gd name="connsiteY123-14074" fmla="*/ 2070574 h 2496170"/>
                    <a:gd name="connsiteX124-14075" fmla="*/ 203017 w 2237013"/>
                    <a:gd name="connsiteY124-14076" fmla="*/ 1986297 h 2496170"/>
                    <a:gd name="connsiteX125-14077" fmla="*/ 190376 w 2237013"/>
                    <a:gd name="connsiteY125-14078" fmla="*/ 1944159 h 2496170"/>
                    <a:gd name="connsiteX126-14079" fmla="*/ 190376 w 2237013"/>
                    <a:gd name="connsiteY126-14080" fmla="*/ 1893593 h 2496170"/>
                    <a:gd name="connsiteX127-14081" fmla="*/ 114527 w 2237013"/>
                    <a:gd name="connsiteY127-14082" fmla="*/ 1889379 h 2496170"/>
                    <a:gd name="connsiteX128-14083" fmla="*/ 38678 w 2237013"/>
                    <a:gd name="connsiteY128-14084" fmla="*/ 1897807 h 2496170"/>
                    <a:gd name="connsiteX129-14085" fmla="*/ 754 w 2237013"/>
                    <a:gd name="connsiteY129-14086" fmla="*/ 1902021 h 2496170"/>
                    <a:gd name="connsiteX130-14087" fmla="*/ 13395 w 2237013"/>
                    <a:gd name="connsiteY130-14088" fmla="*/ 1847241 h 2496170"/>
                    <a:gd name="connsiteX131-14089" fmla="*/ 13395 w 2237013"/>
                    <a:gd name="connsiteY131-14090" fmla="*/ 1809317 h 2496170"/>
                    <a:gd name="connsiteX132-14091" fmla="*/ 754 w 2237013"/>
                    <a:gd name="connsiteY132-14092" fmla="*/ 1779820 h 2496170"/>
                    <a:gd name="connsiteX133-14093" fmla="*/ 21823 w 2237013"/>
                    <a:gd name="connsiteY133-14094" fmla="*/ 1733468 h 2496170"/>
                    <a:gd name="connsiteX134-14095" fmla="*/ 30250 w 2237013"/>
                    <a:gd name="connsiteY134-14096" fmla="*/ 1716613 h 2496170"/>
                    <a:gd name="connsiteX135-14097" fmla="*/ 42892 w 2237013"/>
                    <a:gd name="connsiteY135-14098" fmla="*/ 1661833 h 2496170"/>
                    <a:gd name="connsiteX136-14099" fmla="*/ 80816 w 2237013"/>
                    <a:gd name="connsiteY136-14100" fmla="*/ 1640764 h 2496170"/>
                    <a:gd name="connsiteX137-14101" fmla="*/ 122955 w 2237013"/>
                    <a:gd name="connsiteY137-14102" fmla="*/ 1619695 h 2496170"/>
                    <a:gd name="connsiteX138-14103" fmla="*/ 139810 w 2237013"/>
                    <a:gd name="connsiteY138-14104" fmla="*/ 1573343 h 2496170"/>
                    <a:gd name="connsiteX139-14105" fmla="*/ 160879 w 2237013"/>
                    <a:gd name="connsiteY139-14106" fmla="*/ 1581770 h 2496170"/>
                    <a:gd name="connsiteX140-14107" fmla="*/ 181948 w 2237013"/>
                    <a:gd name="connsiteY140-14108" fmla="*/ 1569129 h 2496170"/>
                    <a:gd name="connsiteX141-14109" fmla="*/ 215659 w 2237013"/>
                    <a:gd name="connsiteY141-14110" fmla="*/ 1535418 h 2496170"/>
                    <a:gd name="connsiteX142-14111" fmla="*/ 232514 w 2237013"/>
                    <a:gd name="connsiteY142-14112" fmla="*/ 1543846 h 2496170"/>
                    <a:gd name="connsiteX143-14113" fmla="*/ 215659 w 2237013"/>
                    <a:gd name="connsiteY143-14114" fmla="*/ 1501708 h 2496170"/>
                    <a:gd name="connsiteX144-14115" fmla="*/ 245156 w 2237013"/>
                    <a:gd name="connsiteY144-14116" fmla="*/ 1476425 h 2496170"/>
                    <a:gd name="connsiteX145-14117" fmla="*/ 257797 w 2237013"/>
                    <a:gd name="connsiteY145-14118" fmla="*/ 1404790 h 2496170"/>
                    <a:gd name="connsiteX146-14119" fmla="*/ 262011 w 2237013"/>
                    <a:gd name="connsiteY146-14120" fmla="*/ 1324727 h 2496170"/>
                    <a:gd name="connsiteX147-14121" fmla="*/ 266225 w 2237013"/>
                    <a:gd name="connsiteY147-14122" fmla="*/ 1240450 h 2496170"/>
                    <a:gd name="connsiteX148-14123" fmla="*/ 253583 w 2237013"/>
                    <a:gd name="connsiteY148-14124" fmla="*/ 1223595 h 2496170"/>
                    <a:gd name="connsiteX149-14125" fmla="*/ 203017 w 2237013"/>
                    <a:gd name="connsiteY149-14126" fmla="*/ 1227809 h 2496170"/>
                    <a:gd name="connsiteX150-14127" fmla="*/ 194590 w 2237013"/>
                    <a:gd name="connsiteY150-14128" fmla="*/ 1164602 h 2496170"/>
                    <a:gd name="connsiteX151-14129" fmla="*/ 169307 w 2237013"/>
                    <a:gd name="connsiteY151-14130" fmla="*/ 1109822 h 2496170"/>
                    <a:gd name="connsiteX0-14131" fmla="*/ 169307 w 2237013"/>
                    <a:gd name="connsiteY0-14132" fmla="*/ 1109822 h 2496170"/>
                    <a:gd name="connsiteX1-14133" fmla="*/ 207231 w 2237013"/>
                    <a:gd name="connsiteY1-14134" fmla="*/ 1071897 h 2496170"/>
                    <a:gd name="connsiteX2-14135" fmla="*/ 240942 w 2237013"/>
                    <a:gd name="connsiteY2-14136" fmla="*/ 1101394 h 2496170"/>
                    <a:gd name="connsiteX3-14137" fmla="*/ 278866 w 2237013"/>
                    <a:gd name="connsiteY3-14138" fmla="*/ 1105608 h 2496170"/>
                    <a:gd name="connsiteX4-14139" fmla="*/ 295721 w 2237013"/>
                    <a:gd name="connsiteY4-14140" fmla="*/ 1000262 h 2496170"/>
                    <a:gd name="connsiteX5-14141" fmla="*/ 304149 w 2237013"/>
                    <a:gd name="connsiteY5-14142" fmla="*/ 958124 h 2496170"/>
                    <a:gd name="connsiteX6-14143" fmla="*/ 337860 w 2237013"/>
                    <a:gd name="connsiteY6-14144" fmla="*/ 983407 h 2496170"/>
                    <a:gd name="connsiteX7-14145" fmla="*/ 358929 w 2237013"/>
                    <a:gd name="connsiteY7-14146" fmla="*/ 911772 h 2496170"/>
                    <a:gd name="connsiteX8-14147" fmla="*/ 392639 w 2237013"/>
                    <a:gd name="connsiteY8-14148" fmla="*/ 760074 h 2496170"/>
                    <a:gd name="connsiteX9-14149" fmla="*/ 354715 w 2237013"/>
                    <a:gd name="connsiteY9-14150" fmla="*/ 562025 h 2496170"/>
                    <a:gd name="connsiteX10-14151" fmla="*/ 358929 w 2237013"/>
                    <a:gd name="connsiteY10-14152" fmla="*/ 494603 h 2496170"/>
                    <a:gd name="connsiteX11-14153" fmla="*/ 295721 w 2237013"/>
                    <a:gd name="connsiteY11-14154" fmla="*/ 376616 h 2496170"/>
                    <a:gd name="connsiteX12-14155" fmla="*/ 240942 w 2237013"/>
                    <a:gd name="connsiteY12-14156" fmla="*/ 292340 h 2496170"/>
                    <a:gd name="connsiteX13-14157" fmla="*/ 173520 w 2237013"/>
                    <a:gd name="connsiteY13-14158" fmla="*/ 212277 h 2496170"/>
                    <a:gd name="connsiteX14-14159" fmla="*/ 224086 w 2237013"/>
                    <a:gd name="connsiteY14-14160" fmla="*/ 128001 h 2496170"/>
                    <a:gd name="connsiteX15-14161" fmla="*/ 240942 w 2237013"/>
                    <a:gd name="connsiteY15-14162" fmla="*/ 69007 h 2496170"/>
                    <a:gd name="connsiteX16-14163" fmla="*/ 219873 w 2237013"/>
                    <a:gd name="connsiteY16-14164" fmla="*/ 10014 h 2496170"/>
                    <a:gd name="connsiteX17-14165" fmla="*/ 337860 w 2237013"/>
                    <a:gd name="connsiteY17-14166" fmla="*/ 5800 h 2496170"/>
                    <a:gd name="connsiteX18-14167" fmla="*/ 405281 w 2237013"/>
                    <a:gd name="connsiteY18-14168" fmla="*/ 69007 h 2496170"/>
                    <a:gd name="connsiteX19-14169" fmla="*/ 455847 w 2237013"/>
                    <a:gd name="connsiteY19-14170" fmla="*/ 174353 h 2496170"/>
                    <a:gd name="connsiteX20-14171" fmla="*/ 590689 w 2237013"/>
                    <a:gd name="connsiteY20-14172" fmla="*/ 237560 h 2496170"/>
                    <a:gd name="connsiteX21-14173" fmla="*/ 674966 w 2237013"/>
                    <a:gd name="connsiteY21-14174" fmla="*/ 271271 h 2496170"/>
                    <a:gd name="connsiteX22-14175" fmla="*/ 691821 w 2237013"/>
                    <a:gd name="connsiteY22-14176" fmla="*/ 300767 h 2496170"/>
                    <a:gd name="connsiteX23-14177" fmla="*/ 746601 w 2237013"/>
                    <a:gd name="connsiteY23-14178" fmla="*/ 283912 h 2496170"/>
                    <a:gd name="connsiteX24-14179" fmla="*/ 763456 w 2237013"/>
                    <a:gd name="connsiteY24-14180" fmla="*/ 237560 h 2496170"/>
                    <a:gd name="connsiteX25-14181" fmla="*/ 771884 w 2237013"/>
                    <a:gd name="connsiteY25-14182" fmla="*/ 212277 h 2496170"/>
                    <a:gd name="connsiteX26-14183" fmla="*/ 856160 w 2237013"/>
                    <a:gd name="connsiteY26-14184" fmla="*/ 191208 h 2496170"/>
                    <a:gd name="connsiteX27-14185" fmla="*/ 885657 w 2237013"/>
                    <a:gd name="connsiteY27-14186" fmla="*/ 140642 h 2496170"/>
                    <a:gd name="connsiteX28-14187" fmla="*/ 898298 w 2237013"/>
                    <a:gd name="connsiteY28-14188" fmla="*/ 182780 h 2496170"/>
                    <a:gd name="connsiteX29-14189" fmla="*/ 919368 w 2237013"/>
                    <a:gd name="connsiteY29-14190" fmla="*/ 203849 h 2496170"/>
                    <a:gd name="connsiteX30-14191" fmla="*/ 982575 w 2237013"/>
                    <a:gd name="connsiteY30-14192" fmla="*/ 161711 h 2496170"/>
                    <a:gd name="connsiteX31-14193" fmla="*/ 991003 w 2237013"/>
                    <a:gd name="connsiteY31-14194" fmla="*/ 115359 h 2496170"/>
                    <a:gd name="connsiteX32-14195" fmla="*/ 1003644 w 2237013"/>
                    <a:gd name="connsiteY32-14196" fmla="*/ 69007 h 2496170"/>
                    <a:gd name="connsiteX33-14197" fmla="*/ 1028927 w 2237013"/>
                    <a:gd name="connsiteY33-14198" fmla="*/ 39510 h 2496170"/>
                    <a:gd name="connsiteX34-14199" fmla="*/ 1083707 w 2237013"/>
                    <a:gd name="connsiteY34-14200" fmla="*/ 22655 h 2496170"/>
                    <a:gd name="connsiteX35-14201" fmla="*/ 1092134 w 2237013"/>
                    <a:gd name="connsiteY35-14202" fmla="*/ 22655 h 2496170"/>
                    <a:gd name="connsiteX36-14203" fmla="*/ 1134273 w 2237013"/>
                    <a:gd name="connsiteY36-14204" fmla="*/ 94290 h 2496170"/>
                    <a:gd name="connsiteX37-14205" fmla="*/ 1226977 w 2237013"/>
                    <a:gd name="connsiteY37-14206" fmla="*/ 128001 h 2496170"/>
                    <a:gd name="connsiteX38-14207" fmla="*/ 1294398 w 2237013"/>
                    <a:gd name="connsiteY38-14208" fmla="*/ 161711 h 2496170"/>
                    <a:gd name="connsiteX39-14209" fmla="*/ 1290184 w 2237013"/>
                    <a:gd name="connsiteY39-14210" fmla="*/ 262843 h 2496170"/>
                    <a:gd name="connsiteX40-14211" fmla="*/ 1311253 w 2237013"/>
                    <a:gd name="connsiteY40-14212" fmla="*/ 317623 h 2496170"/>
                    <a:gd name="connsiteX41-14213" fmla="*/ 1441882 w 2237013"/>
                    <a:gd name="connsiteY41-14214" fmla="*/ 355547 h 2496170"/>
                    <a:gd name="connsiteX42-14215" fmla="*/ 1505089 w 2237013"/>
                    <a:gd name="connsiteY42-14216" fmla="*/ 304981 h 2496170"/>
                    <a:gd name="connsiteX43-14217" fmla="*/ 1593579 w 2237013"/>
                    <a:gd name="connsiteY43-14218" fmla="*/ 347120 h 2496170"/>
                    <a:gd name="connsiteX44-14219" fmla="*/ 1698925 w 2237013"/>
                    <a:gd name="connsiteY44-14220" fmla="*/ 363975 h 2496170"/>
                    <a:gd name="connsiteX45-14221" fmla="*/ 1757919 w 2237013"/>
                    <a:gd name="connsiteY45-14222" fmla="*/ 385044 h 2496170"/>
                    <a:gd name="connsiteX46-14223" fmla="*/ 1816912 w 2237013"/>
                    <a:gd name="connsiteY46-14224" fmla="*/ 427182 h 2496170"/>
                    <a:gd name="connsiteX47-14225" fmla="*/ 1896975 w 2237013"/>
                    <a:gd name="connsiteY47-14226" fmla="*/ 465107 h 2496170"/>
                    <a:gd name="connsiteX48-14227" fmla="*/ 1951755 w 2237013"/>
                    <a:gd name="connsiteY48-14228" fmla="*/ 444038 h 2496170"/>
                    <a:gd name="connsiteX49-14229" fmla="*/ 2095025 w 2237013"/>
                    <a:gd name="connsiteY49-14230" fmla="*/ 553597 h 2496170"/>
                    <a:gd name="connsiteX50-14231" fmla="*/ 2158232 w 2237013"/>
                    <a:gd name="connsiteY50-14232" fmla="*/ 591521 h 2496170"/>
                    <a:gd name="connsiteX51-14233" fmla="*/ 2234081 w 2237013"/>
                    <a:gd name="connsiteY51-14234" fmla="*/ 612591 h 2496170"/>
                    <a:gd name="connsiteX52-14235" fmla="*/ 2221439 w 2237013"/>
                    <a:gd name="connsiteY52-14236" fmla="*/ 688439 h 2496170"/>
                    <a:gd name="connsiteX53-14237" fmla="*/ 2221439 w 2237013"/>
                    <a:gd name="connsiteY53-14238" fmla="*/ 709508 h 2496170"/>
                    <a:gd name="connsiteX54-14239" fmla="*/ 2166660 w 2237013"/>
                    <a:gd name="connsiteY54-14240" fmla="*/ 717936 h 2496170"/>
                    <a:gd name="connsiteX55-14241" fmla="*/ 2099238 w 2237013"/>
                    <a:gd name="connsiteY55-14242" fmla="*/ 760074 h 2496170"/>
                    <a:gd name="connsiteX56-14243" fmla="*/ 2010748 w 2237013"/>
                    <a:gd name="connsiteY56-14244" fmla="*/ 764288 h 2496170"/>
                    <a:gd name="connsiteX57-14245" fmla="*/ 1939113 w 2237013"/>
                    <a:gd name="connsiteY57-14246" fmla="*/ 785357 h 2496170"/>
                    <a:gd name="connsiteX58-14247" fmla="*/ 1955968 w 2237013"/>
                    <a:gd name="connsiteY58-14248" fmla="*/ 873848 h 2496170"/>
                    <a:gd name="connsiteX59-14249" fmla="*/ 1977038 w 2237013"/>
                    <a:gd name="connsiteY59-14250" fmla="*/ 937055 h 2496170"/>
                    <a:gd name="connsiteX60-14251" fmla="*/ 2040245 w 2237013"/>
                    <a:gd name="connsiteY60-14252" fmla="*/ 1012904 h 2496170"/>
                    <a:gd name="connsiteX61-14253" fmla="*/ 2065528 w 2237013"/>
                    <a:gd name="connsiteY61-14254" fmla="*/ 1076111 h 2496170"/>
                    <a:gd name="connsiteX62-14255" fmla="*/ 2065528 w 2237013"/>
                    <a:gd name="connsiteY62-14256" fmla="*/ 1135105 h 2496170"/>
                    <a:gd name="connsiteX63-14257" fmla="*/ 2098213 w 2237013"/>
                    <a:gd name="connsiteY63-14258" fmla="*/ 1476918 h 2496170"/>
                    <a:gd name="connsiteX64-14259" fmla="*/ 1956033 w 2237013"/>
                    <a:gd name="connsiteY64-14260" fmla="*/ 1703323 h 2496170"/>
                    <a:gd name="connsiteX65-14261" fmla="*/ 1823856 w 2237013"/>
                    <a:gd name="connsiteY65-14262" fmla="*/ 1791496 h 2496170"/>
                    <a:gd name="connsiteX66-14263" fmla="*/ 1701208 w 2237013"/>
                    <a:gd name="connsiteY66-14264" fmla="*/ 1717627 h 2496170"/>
                    <a:gd name="connsiteX67-14265" fmla="*/ 1658267 w 2237013"/>
                    <a:gd name="connsiteY67-14266" fmla="*/ 1741440 h 2496170"/>
                    <a:gd name="connsiteX68-14267" fmla="*/ 1615325 w 2237013"/>
                    <a:gd name="connsiteY68-14268" fmla="*/ 1781921 h 2496170"/>
                    <a:gd name="connsiteX69-14269" fmla="*/ 1527056 w 2237013"/>
                    <a:gd name="connsiteY69-14270" fmla="*/ 1812877 h 2496170"/>
                    <a:gd name="connsiteX70-14271" fmla="*/ 1487570 w 2237013"/>
                    <a:gd name="connsiteY70-14272" fmla="*/ 1863317 h 2496170"/>
                    <a:gd name="connsiteX71-14273" fmla="*/ 1428888 w 2237013"/>
                    <a:gd name="connsiteY71-14274" fmla="*/ 1828894 h 2496170"/>
                    <a:gd name="connsiteX72-14275" fmla="*/ 1314287 w 2237013"/>
                    <a:gd name="connsiteY72-14276" fmla="*/ 1805640 h 2496170"/>
                    <a:gd name="connsiteX73-14277" fmla="*/ 1252707 w 2237013"/>
                    <a:gd name="connsiteY73-14278" fmla="*/ 1855740 h 2496170"/>
                    <a:gd name="connsiteX74-14279" fmla="*/ 1239618 w 2237013"/>
                    <a:gd name="connsiteY74-14280" fmla="*/ 1889379 h 2496170"/>
                    <a:gd name="connsiteX75-14281" fmla="*/ 1294398 w 2237013"/>
                    <a:gd name="connsiteY75-14282" fmla="*/ 1906235 h 2496170"/>
                    <a:gd name="connsiteX76-14283" fmla="*/ 1344964 w 2237013"/>
                    <a:gd name="connsiteY76-14284" fmla="*/ 1956801 h 2496170"/>
                    <a:gd name="connsiteX77-14285" fmla="*/ 1366033 w 2237013"/>
                    <a:gd name="connsiteY77-14286" fmla="*/ 1986297 h 2496170"/>
                    <a:gd name="connsiteX78-14287" fmla="*/ 1450309 w 2237013"/>
                    <a:gd name="connsiteY78-14288" fmla="*/ 1994725 h 2496170"/>
                    <a:gd name="connsiteX79-14289" fmla="*/ 1492448 w 2237013"/>
                    <a:gd name="connsiteY79-14290" fmla="*/ 1982084 h 2496170"/>
                    <a:gd name="connsiteX80-14291" fmla="*/ 1517731 w 2237013"/>
                    <a:gd name="connsiteY80-14292" fmla="*/ 2036863 h 2496170"/>
                    <a:gd name="connsiteX81-14293" fmla="*/ 1509303 w 2237013"/>
                    <a:gd name="connsiteY81-14294" fmla="*/ 2079002 h 2496170"/>
                    <a:gd name="connsiteX82-14295" fmla="*/ 1437668 w 2237013"/>
                    <a:gd name="connsiteY82-14296" fmla="*/ 2116926 h 2496170"/>
                    <a:gd name="connsiteX83-14297" fmla="*/ 1387102 w 2237013"/>
                    <a:gd name="connsiteY83-14298" fmla="*/ 2150637 h 2496170"/>
                    <a:gd name="connsiteX84-14299" fmla="*/ 1370247 w 2237013"/>
                    <a:gd name="connsiteY84-14300" fmla="*/ 2137995 h 2496170"/>
                    <a:gd name="connsiteX85-14301" fmla="*/ 1307039 w 2237013"/>
                    <a:gd name="connsiteY85-14302" fmla="*/ 2146423 h 2496170"/>
                    <a:gd name="connsiteX86-14303" fmla="*/ 1281756 w 2237013"/>
                    <a:gd name="connsiteY86-14304" fmla="*/ 2175920 h 2496170"/>
                    <a:gd name="connsiteX87-14305" fmla="*/ 1248046 w 2237013"/>
                    <a:gd name="connsiteY87-14306" fmla="*/ 2222272 h 2496170"/>
                    <a:gd name="connsiteX88-14307" fmla="*/ 1193266 w 2237013"/>
                    <a:gd name="connsiteY88-14308" fmla="*/ 2234913 h 2496170"/>
                    <a:gd name="connsiteX89-14309" fmla="*/ 1151128 w 2237013"/>
                    <a:gd name="connsiteY89-14310" fmla="*/ 2218058 h 2496170"/>
                    <a:gd name="connsiteX90-14311" fmla="*/ 1125845 w 2237013"/>
                    <a:gd name="connsiteY90-14312" fmla="*/ 2247555 h 2496170"/>
                    <a:gd name="connsiteX91-14313" fmla="*/ 1117417 w 2237013"/>
                    <a:gd name="connsiteY91-14314" fmla="*/ 2277051 h 2496170"/>
                    <a:gd name="connsiteX92-14315" fmla="*/ 1049996 w 2237013"/>
                    <a:gd name="connsiteY92-14316" fmla="*/ 2213844 h 2496170"/>
                    <a:gd name="connsiteX93-14317" fmla="*/ 1028927 w 2237013"/>
                    <a:gd name="connsiteY93-14318" fmla="*/ 2255982 h 2496170"/>
                    <a:gd name="connsiteX94-14319" fmla="*/ 995216 w 2237013"/>
                    <a:gd name="connsiteY94-14320" fmla="*/ 2222272 h 2496170"/>
                    <a:gd name="connsiteX95-14321" fmla="*/ 932009 w 2237013"/>
                    <a:gd name="connsiteY95-14322" fmla="*/ 2272838 h 2496170"/>
                    <a:gd name="connsiteX96-14323" fmla="*/ 889871 w 2237013"/>
                    <a:gd name="connsiteY96-14324" fmla="*/ 2239127 h 2496170"/>
                    <a:gd name="connsiteX97-14325" fmla="*/ 843519 w 2237013"/>
                    <a:gd name="connsiteY97-14326" fmla="*/ 2222272 h 2496170"/>
                    <a:gd name="connsiteX98-14327" fmla="*/ 784525 w 2237013"/>
                    <a:gd name="connsiteY98-14328" fmla="*/ 2268624 h 2496170"/>
                    <a:gd name="connsiteX99-14329" fmla="*/ 717104 w 2237013"/>
                    <a:gd name="connsiteY99-14330" fmla="*/ 2255982 h 2496170"/>
                    <a:gd name="connsiteX100-14331" fmla="*/ 704462 w 2237013"/>
                    <a:gd name="connsiteY100-14332" fmla="*/ 2243341 h 2496170"/>
                    <a:gd name="connsiteX101-14333" fmla="*/ 679179 w 2237013"/>
                    <a:gd name="connsiteY101-14334" fmla="*/ 2302334 h 2496170"/>
                    <a:gd name="connsiteX102-14335" fmla="*/ 700249 w 2237013"/>
                    <a:gd name="connsiteY102-14336" fmla="*/ 2361328 h 2496170"/>
                    <a:gd name="connsiteX103-14337" fmla="*/ 717104 w 2237013"/>
                    <a:gd name="connsiteY103-14338" fmla="*/ 2403466 h 2496170"/>
                    <a:gd name="connsiteX104-14339" fmla="*/ 700249 w 2237013"/>
                    <a:gd name="connsiteY104-14340" fmla="*/ 2432963 h 2496170"/>
                    <a:gd name="connsiteX105-14341" fmla="*/ 712890 w 2237013"/>
                    <a:gd name="connsiteY105-14342" fmla="*/ 2470887 h 2496170"/>
                    <a:gd name="connsiteX106-14343" fmla="*/ 687607 w 2237013"/>
                    <a:gd name="connsiteY106-14344" fmla="*/ 2496170 h 2496170"/>
                    <a:gd name="connsiteX107-14345" fmla="*/ 649683 w 2237013"/>
                    <a:gd name="connsiteY107-14346" fmla="*/ 2470887 h 2496170"/>
                    <a:gd name="connsiteX108-14347" fmla="*/ 586475 w 2237013"/>
                    <a:gd name="connsiteY108-14348" fmla="*/ 2466673 h 2496170"/>
                    <a:gd name="connsiteX109-14349" fmla="*/ 582262 w 2237013"/>
                    <a:gd name="connsiteY109-14350" fmla="*/ 2386611 h 2496170"/>
                    <a:gd name="connsiteX110-14351" fmla="*/ 535909 w 2237013"/>
                    <a:gd name="connsiteY110-14352" fmla="*/ 2390825 h 2496170"/>
                    <a:gd name="connsiteX111-14353" fmla="*/ 468488 w 2237013"/>
                    <a:gd name="connsiteY111-14354" fmla="*/ 2411894 h 2496170"/>
                    <a:gd name="connsiteX112-14355" fmla="*/ 409495 w 2237013"/>
                    <a:gd name="connsiteY112-14356" fmla="*/ 2411894 h 2496170"/>
                    <a:gd name="connsiteX113-14357" fmla="*/ 375784 w 2237013"/>
                    <a:gd name="connsiteY113-14358" fmla="*/ 2378183 h 2496170"/>
                    <a:gd name="connsiteX114-14359" fmla="*/ 367356 w 2237013"/>
                    <a:gd name="connsiteY114-14360" fmla="*/ 2327617 h 2496170"/>
                    <a:gd name="connsiteX115-14361" fmla="*/ 367356 w 2237013"/>
                    <a:gd name="connsiteY115-14362" fmla="*/ 2298120 h 2496170"/>
                    <a:gd name="connsiteX116-14363" fmla="*/ 329432 w 2237013"/>
                    <a:gd name="connsiteY116-14364" fmla="*/ 2281265 h 2496170"/>
                    <a:gd name="connsiteX117-14365" fmla="*/ 270438 w 2237013"/>
                    <a:gd name="connsiteY117-14366" fmla="*/ 2277051 h 2496170"/>
                    <a:gd name="connsiteX118-14367" fmla="*/ 245156 w 2237013"/>
                    <a:gd name="connsiteY118-14368" fmla="*/ 2264410 h 2496170"/>
                    <a:gd name="connsiteX119-14369" fmla="*/ 228300 w 2237013"/>
                    <a:gd name="connsiteY119-14370" fmla="*/ 2251768 h 2496170"/>
                    <a:gd name="connsiteX120-14371" fmla="*/ 278866 w 2237013"/>
                    <a:gd name="connsiteY120-14372" fmla="*/ 2180133 h 2496170"/>
                    <a:gd name="connsiteX121-14373" fmla="*/ 274652 w 2237013"/>
                    <a:gd name="connsiteY121-14374" fmla="*/ 2142209 h 2496170"/>
                    <a:gd name="connsiteX122-14375" fmla="*/ 308363 w 2237013"/>
                    <a:gd name="connsiteY122-14376" fmla="*/ 2104285 h 2496170"/>
                    <a:gd name="connsiteX123-14377" fmla="*/ 262011 w 2237013"/>
                    <a:gd name="connsiteY123-14378" fmla="*/ 2091643 h 2496170"/>
                    <a:gd name="connsiteX124-14379" fmla="*/ 224086 w 2237013"/>
                    <a:gd name="connsiteY124-14380" fmla="*/ 2070574 h 2496170"/>
                    <a:gd name="connsiteX125-14381" fmla="*/ 203017 w 2237013"/>
                    <a:gd name="connsiteY125-14382" fmla="*/ 1986297 h 2496170"/>
                    <a:gd name="connsiteX126-14383" fmla="*/ 190376 w 2237013"/>
                    <a:gd name="connsiteY126-14384" fmla="*/ 1944159 h 2496170"/>
                    <a:gd name="connsiteX127-14385" fmla="*/ 190376 w 2237013"/>
                    <a:gd name="connsiteY127-14386" fmla="*/ 1893593 h 2496170"/>
                    <a:gd name="connsiteX128-14387" fmla="*/ 114527 w 2237013"/>
                    <a:gd name="connsiteY128-14388" fmla="*/ 1889379 h 2496170"/>
                    <a:gd name="connsiteX129-14389" fmla="*/ 38678 w 2237013"/>
                    <a:gd name="connsiteY129-14390" fmla="*/ 1897807 h 2496170"/>
                    <a:gd name="connsiteX130-14391" fmla="*/ 754 w 2237013"/>
                    <a:gd name="connsiteY130-14392" fmla="*/ 1902021 h 2496170"/>
                    <a:gd name="connsiteX131-14393" fmla="*/ 13395 w 2237013"/>
                    <a:gd name="connsiteY131-14394" fmla="*/ 1847241 h 2496170"/>
                    <a:gd name="connsiteX132-14395" fmla="*/ 13395 w 2237013"/>
                    <a:gd name="connsiteY132-14396" fmla="*/ 1809317 h 2496170"/>
                    <a:gd name="connsiteX133-14397" fmla="*/ 754 w 2237013"/>
                    <a:gd name="connsiteY133-14398" fmla="*/ 1779820 h 2496170"/>
                    <a:gd name="connsiteX134-14399" fmla="*/ 21823 w 2237013"/>
                    <a:gd name="connsiteY134-14400" fmla="*/ 1733468 h 2496170"/>
                    <a:gd name="connsiteX135-14401" fmla="*/ 30250 w 2237013"/>
                    <a:gd name="connsiteY135-14402" fmla="*/ 1716613 h 2496170"/>
                    <a:gd name="connsiteX136-14403" fmla="*/ 42892 w 2237013"/>
                    <a:gd name="connsiteY136-14404" fmla="*/ 1661833 h 2496170"/>
                    <a:gd name="connsiteX137-14405" fmla="*/ 80816 w 2237013"/>
                    <a:gd name="connsiteY137-14406" fmla="*/ 1640764 h 2496170"/>
                    <a:gd name="connsiteX138-14407" fmla="*/ 122955 w 2237013"/>
                    <a:gd name="connsiteY138-14408" fmla="*/ 1619695 h 2496170"/>
                    <a:gd name="connsiteX139-14409" fmla="*/ 139810 w 2237013"/>
                    <a:gd name="connsiteY139-14410" fmla="*/ 1573343 h 2496170"/>
                    <a:gd name="connsiteX140-14411" fmla="*/ 160879 w 2237013"/>
                    <a:gd name="connsiteY140-14412" fmla="*/ 1581770 h 2496170"/>
                    <a:gd name="connsiteX141-14413" fmla="*/ 181948 w 2237013"/>
                    <a:gd name="connsiteY141-14414" fmla="*/ 1569129 h 2496170"/>
                    <a:gd name="connsiteX142-14415" fmla="*/ 215659 w 2237013"/>
                    <a:gd name="connsiteY142-14416" fmla="*/ 1535418 h 2496170"/>
                    <a:gd name="connsiteX143-14417" fmla="*/ 232514 w 2237013"/>
                    <a:gd name="connsiteY143-14418" fmla="*/ 1543846 h 2496170"/>
                    <a:gd name="connsiteX144-14419" fmla="*/ 215659 w 2237013"/>
                    <a:gd name="connsiteY144-14420" fmla="*/ 1501708 h 2496170"/>
                    <a:gd name="connsiteX145-14421" fmla="*/ 245156 w 2237013"/>
                    <a:gd name="connsiteY145-14422" fmla="*/ 1476425 h 2496170"/>
                    <a:gd name="connsiteX146-14423" fmla="*/ 257797 w 2237013"/>
                    <a:gd name="connsiteY146-14424" fmla="*/ 1404790 h 2496170"/>
                    <a:gd name="connsiteX147-14425" fmla="*/ 262011 w 2237013"/>
                    <a:gd name="connsiteY147-14426" fmla="*/ 1324727 h 2496170"/>
                    <a:gd name="connsiteX148-14427" fmla="*/ 266225 w 2237013"/>
                    <a:gd name="connsiteY148-14428" fmla="*/ 1240450 h 2496170"/>
                    <a:gd name="connsiteX149-14429" fmla="*/ 253583 w 2237013"/>
                    <a:gd name="connsiteY149-14430" fmla="*/ 1223595 h 2496170"/>
                    <a:gd name="connsiteX150-14431" fmla="*/ 203017 w 2237013"/>
                    <a:gd name="connsiteY150-14432" fmla="*/ 1227809 h 2496170"/>
                    <a:gd name="connsiteX151-14433" fmla="*/ 194590 w 2237013"/>
                    <a:gd name="connsiteY151-14434" fmla="*/ 1164602 h 2496170"/>
                    <a:gd name="connsiteX152-14435" fmla="*/ 169307 w 2237013"/>
                    <a:gd name="connsiteY152-14436" fmla="*/ 1109822 h 2496170"/>
                    <a:gd name="connsiteX0-14437" fmla="*/ 169307 w 2237013"/>
                    <a:gd name="connsiteY0-14438" fmla="*/ 1109822 h 2496170"/>
                    <a:gd name="connsiteX1-14439" fmla="*/ 207231 w 2237013"/>
                    <a:gd name="connsiteY1-14440" fmla="*/ 1071897 h 2496170"/>
                    <a:gd name="connsiteX2-14441" fmla="*/ 240942 w 2237013"/>
                    <a:gd name="connsiteY2-14442" fmla="*/ 1101394 h 2496170"/>
                    <a:gd name="connsiteX3-14443" fmla="*/ 278866 w 2237013"/>
                    <a:gd name="connsiteY3-14444" fmla="*/ 1105608 h 2496170"/>
                    <a:gd name="connsiteX4-14445" fmla="*/ 295721 w 2237013"/>
                    <a:gd name="connsiteY4-14446" fmla="*/ 1000262 h 2496170"/>
                    <a:gd name="connsiteX5-14447" fmla="*/ 304149 w 2237013"/>
                    <a:gd name="connsiteY5-14448" fmla="*/ 958124 h 2496170"/>
                    <a:gd name="connsiteX6-14449" fmla="*/ 337860 w 2237013"/>
                    <a:gd name="connsiteY6-14450" fmla="*/ 983407 h 2496170"/>
                    <a:gd name="connsiteX7-14451" fmla="*/ 358929 w 2237013"/>
                    <a:gd name="connsiteY7-14452" fmla="*/ 911772 h 2496170"/>
                    <a:gd name="connsiteX8-14453" fmla="*/ 392639 w 2237013"/>
                    <a:gd name="connsiteY8-14454" fmla="*/ 760074 h 2496170"/>
                    <a:gd name="connsiteX9-14455" fmla="*/ 354715 w 2237013"/>
                    <a:gd name="connsiteY9-14456" fmla="*/ 562025 h 2496170"/>
                    <a:gd name="connsiteX10-14457" fmla="*/ 358929 w 2237013"/>
                    <a:gd name="connsiteY10-14458" fmla="*/ 494603 h 2496170"/>
                    <a:gd name="connsiteX11-14459" fmla="*/ 295721 w 2237013"/>
                    <a:gd name="connsiteY11-14460" fmla="*/ 376616 h 2496170"/>
                    <a:gd name="connsiteX12-14461" fmla="*/ 240942 w 2237013"/>
                    <a:gd name="connsiteY12-14462" fmla="*/ 292340 h 2496170"/>
                    <a:gd name="connsiteX13-14463" fmla="*/ 173520 w 2237013"/>
                    <a:gd name="connsiteY13-14464" fmla="*/ 212277 h 2496170"/>
                    <a:gd name="connsiteX14-14465" fmla="*/ 224086 w 2237013"/>
                    <a:gd name="connsiteY14-14466" fmla="*/ 128001 h 2496170"/>
                    <a:gd name="connsiteX15-14467" fmla="*/ 240942 w 2237013"/>
                    <a:gd name="connsiteY15-14468" fmla="*/ 69007 h 2496170"/>
                    <a:gd name="connsiteX16-14469" fmla="*/ 219873 w 2237013"/>
                    <a:gd name="connsiteY16-14470" fmla="*/ 10014 h 2496170"/>
                    <a:gd name="connsiteX17-14471" fmla="*/ 337860 w 2237013"/>
                    <a:gd name="connsiteY17-14472" fmla="*/ 5800 h 2496170"/>
                    <a:gd name="connsiteX18-14473" fmla="*/ 405281 w 2237013"/>
                    <a:gd name="connsiteY18-14474" fmla="*/ 69007 h 2496170"/>
                    <a:gd name="connsiteX19-14475" fmla="*/ 455847 w 2237013"/>
                    <a:gd name="connsiteY19-14476" fmla="*/ 174353 h 2496170"/>
                    <a:gd name="connsiteX20-14477" fmla="*/ 590689 w 2237013"/>
                    <a:gd name="connsiteY20-14478" fmla="*/ 237560 h 2496170"/>
                    <a:gd name="connsiteX21-14479" fmla="*/ 674966 w 2237013"/>
                    <a:gd name="connsiteY21-14480" fmla="*/ 271271 h 2496170"/>
                    <a:gd name="connsiteX22-14481" fmla="*/ 691821 w 2237013"/>
                    <a:gd name="connsiteY22-14482" fmla="*/ 300767 h 2496170"/>
                    <a:gd name="connsiteX23-14483" fmla="*/ 746601 w 2237013"/>
                    <a:gd name="connsiteY23-14484" fmla="*/ 283912 h 2496170"/>
                    <a:gd name="connsiteX24-14485" fmla="*/ 763456 w 2237013"/>
                    <a:gd name="connsiteY24-14486" fmla="*/ 237560 h 2496170"/>
                    <a:gd name="connsiteX25-14487" fmla="*/ 771884 w 2237013"/>
                    <a:gd name="connsiteY25-14488" fmla="*/ 212277 h 2496170"/>
                    <a:gd name="connsiteX26-14489" fmla="*/ 856160 w 2237013"/>
                    <a:gd name="connsiteY26-14490" fmla="*/ 191208 h 2496170"/>
                    <a:gd name="connsiteX27-14491" fmla="*/ 885657 w 2237013"/>
                    <a:gd name="connsiteY27-14492" fmla="*/ 140642 h 2496170"/>
                    <a:gd name="connsiteX28-14493" fmla="*/ 898298 w 2237013"/>
                    <a:gd name="connsiteY28-14494" fmla="*/ 182780 h 2496170"/>
                    <a:gd name="connsiteX29-14495" fmla="*/ 919368 w 2237013"/>
                    <a:gd name="connsiteY29-14496" fmla="*/ 203849 h 2496170"/>
                    <a:gd name="connsiteX30-14497" fmla="*/ 982575 w 2237013"/>
                    <a:gd name="connsiteY30-14498" fmla="*/ 161711 h 2496170"/>
                    <a:gd name="connsiteX31-14499" fmla="*/ 991003 w 2237013"/>
                    <a:gd name="connsiteY31-14500" fmla="*/ 115359 h 2496170"/>
                    <a:gd name="connsiteX32-14501" fmla="*/ 1003644 w 2237013"/>
                    <a:gd name="connsiteY32-14502" fmla="*/ 69007 h 2496170"/>
                    <a:gd name="connsiteX33-14503" fmla="*/ 1028927 w 2237013"/>
                    <a:gd name="connsiteY33-14504" fmla="*/ 39510 h 2496170"/>
                    <a:gd name="connsiteX34-14505" fmla="*/ 1083707 w 2237013"/>
                    <a:gd name="connsiteY34-14506" fmla="*/ 22655 h 2496170"/>
                    <a:gd name="connsiteX35-14507" fmla="*/ 1092134 w 2237013"/>
                    <a:gd name="connsiteY35-14508" fmla="*/ 22655 h 2496170"/>
                    <a:gd name="connsiteX36-14509" fmla="*/ 1134273 w 2237013"/>
                    <a:gd name="connsiteY36-14510" fmla="*/ 94290 h 2496170"/>
                    <a:gd name="connsiteX37-14511" fmla="*/ 1226977 w 2237013"/>
                    <a:gd name="connsiteY37-14512" fmla="*/ 128001 h 2496170"/>
                    <a:gd name="connsiteX38-14513" fmla="*/ 1294398 w 2237013"/>
                    <a:gd name="connsiteY38-14514" fmla="*/ 161711 h 2496170"/>
                    <a:gd name="connsiteX39-14515" fmla="*/ 1290184 w 2237013"/>
                    <a:gd name="connsiteY39-14516" fmla="*/ 262843 h 2496170"/>
                    <a:gd name="connsiteX40-14517" fmla="*/ 1311253 w 2237013"/>
                    <a:gd name="connsiteY40-14518" fmla="*/ 317623 h 2496170"/>
                    <a:gd name="connsiteX41-14519" fmla="*/ 1441882 w 2237013"/>
                    <a:gd name="connsiteY41-14520" fmla="*/ 355547 h 2496170"/>
                    <a:gd name="connsiteX42-14521" fmla="*/ 1505089 w 2237013"/>
                    <a:gd name="connsiteY42-14522" fmla="*/ 304981 h 2496170"/>
                    <a:gd name="connsiteX43-14523" fmla="*/ 1593579 w 2237013"/>
                    <a:gd name="connsiteY43-14524" fmla="*/ 347120 h 2496170"/>
                    <a:gd name="connsiteX44-14525" fmla="*/ 1698925 w 2237013"/>
                    <a:gd name="connsiteY44-14526" fmla="*/ 363975 h 2496170"/>
                    <a:gd name="connsiteX45-14527" fmla="*/ 1757919 w 2237013"/>
                    <a:gd name="connsiteY45-14528" fmla="*/ 385044 h 2496170"/>
                    <a:gd name="connsiteX46-14529" fmla="*/ 1816912 w 2237013"/>
                    <a:gd name="connsiteY46-14530" fmla="*/ 427182 h 2496170"/>
                    <a:gd name="connsiteX47-14531" fmla="*/ 1896975 w 2237013"/>
                    <a:gd name="connsiteY47-14532" fmla="*/ 465107 h 2496170"/>
                    <a:gd name="connsiteX48-14533" fmla="*/ 1951755 w 2237013"/>
                    <a:gd name="connsiteY48-14534" fmla="*/ 444038 h 2496170"/>
                    <a:gd name="connsiteX49-14535" fmla="*/ 2095025 w 2237013"/>
                    <a:gd name="connsiteY49-14536" fmla="*/ 553597 h 2496170"/>
                    <a:gd name="connsiteX50-14537" fmla="*/ 2158232 w 2237013"/>
                    <a:gd name="connsiteY50-14538" fmla="*/ 591521 h 2496170"/>
                    <a:gd name="connsiteX51-14539" fmla="*/ 2234081 w 2237013"/>
                    <a:gd name="connsiteY51-14540" fmla="*/ 612591 h 2496170"/>
                    <a:gd name="connsiteX52-14541" fmla="*/ 2221439 w 2237013"/>
                    <a:gd name="connsiteY52-14542" fmla="*/ 688439 h 2496170"/>
                    <a:gd name="connsiteX53-14543" fmla="*/ 2221439 w 2237013"/>
                    <a:gd name="connsiteY53-14544" fmla="*/ 709508 h 2496170"/>
                    <a:gd name="connsiteX54-14545" fmla="*/ 2166660 w 2237013"/>
                    <a:gd name="connsiteY54-14546" fmla="*/ 717936 h 2496170"/>
                    <a:gd name="connsiteX55-14547" fmla="*/ 2099238 w 2237013"/>
                    <a:gd name="connsiteY55-14548" fmla="*/ 760074 h 2496170"/>
                    <a:gd name="connsiteX56-14549" fmla="*/ 2010748 w 2237013"/>
                    <a:gd name="connsiteY56-14550" fmla="*/ 764288 h 2496170"/>
                    <a:gd name="connsiteX57-14551" fmla="*/ 1939113 w 2237013"/>
                    <a:gd name="connsiteY57-14552" fmla="*/ 785357 h 2496170"/>
                    <a:gd name="connsiteX58-14553" fmla="*/ 1955968 w 2237013"/>
                    <a:gd name="connsiteY58-14554" fmla="*/ 873848 h 2496170"/>
                    <a:gd name="connsiteX59-14555" fmla="*/ 1977038 w 2237013"/>
                    <a:gd name="connsiteY59-14556" fmla="*/ 937055 h 2496170"/>
                    <a:gd name="connsiteX60-14557" fmla="*/ 2040245 w 2237013"/>
                    <a:gd name="connsiteY60-14558" fmla="*/ 1012904 h 2496170"/>
                    <a:gd name="connsiteX61-14559" fmla="*/ 2065528 w 2237013"/>
                    <a:gd name="connsiteY61-14560" fmla="*/ 1076111 h 2496170"/>
                    <a:gd name="connsiteX62-14561" fmla="*/ 2065528 w 2237013"/>
                    <a:gd name="connsiteY62-14562" fmla="*/ 1135105 h 2496170"/>
                    <a:gd name="connsiteX63-14563" fmla="*/ 2098213 w 2237013"/>
                    <a:gd name="connsiteY63-14564" fmla="*/ 1476918 h 2496170"/>
                    <a:gd name="connsiteX64-14565" fmla="*/ 1956033 w 2237013"/>
                    <a:gd name="connsiteY64-14566" fmla="*/ 1703323 h 2496170"/>
                    <a:gd name="connsiteX65-14567" fmla="*/ 1823856 w 2237013"/>
                    <a:gd name="connsiteY65-14568" fmla="*/ 1791496 h 2496170"/>
                    <a:gd name="connsiteX66-14569" fmla="*/ 1741765 w 2237013"/>
                    <a:gd name="connsiteY66-14570" fmla="*/ 1755727 h 2496170"/>
                    <a:gd name="connsiteX67-14571" fmla="*/ 1701208 w 2237013"/>
                    <a:gd name="connsiteY67-14572" fmla="*/ 1717627 h 2496170"/>
                    <a:gd name="connsiteX68-14573" fmla="*/ 1658267 w 2237013"/>
                    <a:gd name="connsiteY68-14574" fmla="*/ 1741440 h 2496170"/>
                    <a:gd name="connsiteX69-14575" fmla="*/ 1615325 w 2237013"/>
                    <a:gd name="connsiteY69-14576" fmla="*/ 1781921 h 2496170"/>
                    <a:gd name="connsiteX70-14577" fmla="*/ 1527056 w 2237013"/>
                    <a:gd name="connsiteY70-14578" fmla="*/ 1812877 h 2496170"/>
                    <a:gd name="connsiteX71-14579" fmla="*/ 1487570 w 2237013"/>
                    <a:gd name="connsiteY71-14580" fmla="*/ 1863317 h 2496170"/>
                    <a:gd name="connsiteX72-14581" fmla="*/ 1428888 w 2237013"/>
                    <a:gd name="connsiteY72-14582" fmla="*/ 1828894 h 2496170"/>
                    <a:gd name="connsiteX73-14583" fmla="*/ 1314287 w 2237013"/>
                    <a:gd name="connsiteY73-14584" fmla="*/ 1805640 h 2496170"/>
                    <a:gd name="connsiteX74-14585" fmla="*/ 1252707 w 2237013"/>
                    <a:gd name="connsiteY74-14586" fmla="*/ 1855740 h 2496170"/>
                    <a:gd name="connsiteX75-14587" fmla="*/ 1239618 w 2237013"/>
                    <a:gd name="connsiteY75-14588" fmla="*/ 1889379 h 2496170"/>
                    <a:gd name="connsiteX76-14589" fmla="*/ 1294398 w 2237013"/>
                    <a:gd name="connsiteY76-14590" fmla="*/ 1906235 h 2496170"/>
                    <a:gd name="connsiteX77-14591" fmla="*/ 1344964 w 2237013"/>
                    <a:gd name="connsiteY77-14592" fmla="*/ 1956801 h 2496170"/>
                    <a:gd name="connsiteX78-14593" fmla="*/ 1366033 w 2237013"/>
                    <a:gd name="connsiteY78-14594" fmla="*/ 1986297 h 2496170"/>
                    <a:gd name="connsiteX79-14595" fmla="*/ 1450309 w 2237013"/>
                    <a:gd name="connsiteY79-14596" fmla="*/ 1994725 h 2496170"/>
                    <a:gd name="connsiteX80-14597" fmla="*/ 1492448 w 2237013"/>
                    <a:gd name="connsiteY80-14598" fmla="*/ 1982084 h 2496170"/>
                    <a:gd name="connsiteX81-14599" fmla="*/ 1517731 w 2237013"/>
                    <a:gd name="connsiteY81-14600" fmla="*/ 2036863 h 2496170"/>
                    <a:gd name="connsiteX82-14601" fmla="*/ 1509303 w 2237013"/>
                    <a:gd name="connsiteY82-14602" fmla="*/ 2079002 h 2496170"/>
                    <a:gd name="connsiteX83-14603" fmla="*/ 1437668 w 2237013"/>
                    <a:gd name="connsiteY83-14604" fmla="*/ 2116926 h 2496170"/>
                    <a:gd name="connsiteX84-14605" fmla="*/ 1387102 w 2237013"/>
                    <a:gd name="connsiteY84-14606" fmla="*/ 2150637 h 2496170"/>
                    <a:gd name="connsiteX85-14607" fmla="*/ 1370247 w 2237013"/>
                    <a:gd name="connsiteY85-14608" fmla="*/ 2137995 h 2496170"/>
                    <a:gd name="connsiteX86-14609" fmla="*/ 1307039 w 2237013"/>
                    <a:gd name="connsiteY86-14610" fmla="*/ 2146423 h 2496170"/>
                    <a:gd name="connsiteX87-14611" fmla="*/ 1281756 w 2237013"/>
                    <a:gd name="connsiteY87-14612" fmla="*/ 2175920 h 2496170"/>
                    <a:gd name="connsiteX88-14613" fmla="*/ 1248046 w 2237013"/>
                    <a:gd name="connsiteY88-14614" fmla="*/ 2222272 h 2496170"/>
                    <a:gd name="connsiteX89-14615" fmla="*/ 1193266 w 2237013"/>
                    <a:gd name="connsiteY89-14616" fmla="*/ 2234913 h 2496170"/>
                    <a:gd name="connsiteX90-14617" fmla="*/ 1151128 w 2237013"/>
                    <a:gd name="connsiteY90-14618" fmla="*/ 2218058 h 2496170"/>
                    <a:gd name="connsiteX91-14619" fmla="*/ 1125845 w 2237013"/>
                    <a:gd name="connsiteY91-14620" fmla="*/ 2247555 h 2496170"/>
                    <a:gd name="connsiteX92-14621" fmla="*/ 1117417 w 2237013"/>
                    <a:gd name="connsiteY92-14622" fmla="*/ 2277051 h 2496170"/>
                    <a:gd name="connsiteX93-14623" fmla="*/ 1049996 w 2237013"/>
                    <a:gd name="connsiteY93-14624" fmla="*/ 2213844 h 2496170"/>
                    <a:gd name="connsiteX94-14625" fmla="*/ 1028927 w 2237013"/>
                    <a:gd name="connsiteY94-14626" fmla="*/ 2255982 h 2496170"/>
                    <a:gd name="connsiteX95-14627" fmla="*/ 995216 w 2237013"/>
                    <a:gd name="connsiteY95-14628" fmla="*/ 2222272 h 2496170"/>
                    <a:gd name="connsiteX96-14629" fmla="*/ 932009 w 2237013"/>
                    <a:gd name="connsiteY96-14630" fmla="*/ 2272838 h 2496170"/>
                    <a:gd name="connsiteX97-14631" fmla="*/ 889871 w 2237013"/>
                    <a:gd name="connsiteY97-14632" fmla="*/ 2239127 h 2496170"/>
                    <a:gd name="connsiteX98-14633" fmla="*/ 843519 w 2237013"/>
                    <a:gd name="connsiteY98-14634" fmla="*/ 2222272 h 2496170"/>
                    <a:gd name="connsiteX99-14635" fmla="*/ 784525 w 2237013"/>
                    <a:gd name="connsiteY99-14636" fmla="*/ 2268624 h 2496170"/>
                    <a:gd name="connsiteX100-14637" fmla="*/ 717104 w 2237013"/>
                    <a:gd name="connsiteY100-14638" fmla="*/ 2255982 h 2496170"/>
                    <a:gd name="connsiteX101-14639" fmla="*/ 704462 w 2237013"/>
                    <a:gd name="connsiteY101-14640" fmla="*/ 2243341 h 2496170"/>
                    <a:gd name="connsiteX102-14641" fmla="*/ 679179 w 2237013"/>
                    <a:gd name="connsiteY102-14642" fmla="*/ 2302334 h 2496170"/>
                    <a:gd name="connsiteX103-14643" fmla="*/ 700249 w 2237013"/>
                    <a:gd name="connsiteY103-14644" fmla="*/ 2361328 h 2496170"/>
                    <a:gd name="connsiteX104-14645" fmla="*/ 717104 w 2237013"/>
                    <a:gd name="connsiteY104-14646" fmla="*/ 2403466 h 2496170"/>
                    <a:gd name="connsiteX105-14647" fmla="*/ 700249 w 2237013"/>
                    <a:gd name="connsiteY105-14648" fmla="*/ 2432963 h 2496170"/>
                    <a:gd name="connsiteX106-14649" fmla="*/ 712890 w 2237013"/>
                    <a:gd name="connsiteY106-14650" fmla="*/ 2470887 h 2496170"/>
                    <a:gd name="connsiteX107-14651" fmla="*/ 687607 w 2237013"/>
                    <a:gd name="connsiteY107-14652" fmla="*/ 2496170 h 2496170"/>
                    <a:gd name="connsiteX108-14653" fmla="*/ 649683 w 2237013"/>
                    <a:gd name="connsiteY108-14654" fmla="*/ 2470887 h 2496170"/>
                    <a:gd name="connsiteX109-14655" fmla="*/ 586475 w 2237013"/>
                    <a:gd name="connsiteY109-14656" fmla="*/ 2466673 h 2496170"/>
                    <a:gd name="connsiteX110-14657" fmla="*/ 582262 w 2237013"/>
                    <a:gd name="connsiteY110-14658" fmla="*/ 2386611 h 2496170"/>
                    <a:gd name="connsiteX111-14659" fmla="*/ 535909 w 2237013"/>
                    <a:gd name="connsiteY111-14660" fmla="*/ 2390825 h 2496170"/>
                    <a:gd name="connsiteX112-14661" fmla="*/ 468488 w 2237013"/>
                    <a:gd name="connsiteY112-14662" fmla="*/ 2411894 h 2496170"/>
                    <a:gd name="connsiteX113-14663" fmla="*/ 409495 w 2237013"/>
                    <a:gd name="connsiteY113-14664" fmla="*/ 2411894 h 2496170"/>
                    <a:gd name="connsiteX114-14665" fmla="*/ 375784 w 2237013"/>
                    <a:gd name="connsiteY114-14666" fmla="*/ 2378183 h 2496170"/>
                    <a:gd name="connsiteX115-14667" fmla="*/ 367356 w 2237013"/>
                    <a:gd name="connsiteY115-14668" fmla="*/ 2327617 h 2496170"/>
                    <a:gd name="connsiteX116-14669" fmla="*/ 367356 w 2237013"/>
                    <a:gd name="connsiteY116-14670" fmla="*/ 2298120 h 2496170"/>
                    <a:gd name="connsiteX117-14671" fmla="*/ 329432 w 2237013"/>
                    <a:gd name="connsiteY117-14672" fmla="*/ 2281265 h 2496170"/>
                    <a:gd name="connsiteX118-14673" fmla="*/ 270438 w 2237013"/>
                    <a:gd name="connsiteY118-14674" fmla="*/ 2277051 h 2496170"/>
                    <a:gd name="connsiteX119-14675" fmla="*/ 245156 w 2237013"/>
                    <a:gd name="connsiteY119-14676" fmla="*/ 2264410 h 2496170"/>
                    <a:gd name="connsiteX120-14677" fmla="*/ 228300 w 2237013"/>
                    <a:gd name="connsiteY120-14678" fmla="*/ 2251768 h 2496170"/>
                    <a:gd name="connsiteX121-14679" fmla="*/ 278866 w 2237013"/>
                    <a:gd name="connsiteY121-14680" fmla="*/ 2180133 h 2496170"/>
                    <a:gd name="connsiteX122-14681" fmla="*/ 274652 w 2237013"/>
                    <a:gd name="connsiteY122-14682" fmla="*/ 2142209 h 2496170"/>
                    <a:gd name="connsiteX123-14683" fmla="*/ 308363 w 2237013"/>
                    <a:gd name="connsiteY123-14684" fmla="*/ 2104285 h 2496170"/>
                    <a:gd name="connsiteX124-14685" fmla="*/ 262011 w 2237013"/>
                    <a:gd name="connsiteY124-14686" fmla="*/ 2091643 h 2496170"/>
                    <a:gd name="connsiteX125-14687" fmla="*/ 224086 w 2237013"/>
                    <a:gd name="connsiteY125-14688" fmla="*/ 2070574 h 2496170"/>
                    <a:gd name="connsiteX126-14689" fmla="*/ 203017 w 2237013"/>
                    <a:gd name="connsiteY126-14690" fmla="*/ 1986297 h 2496170"/>
                    <a:gd name="connsiteX127-14691" fmla="*/ 190376 w 2237013"/>
                    <a:gd name="connsiteY127-14692" fmla="*/ 1944159 h 2496170"/>
                    <a:gd name="connsiteX128-14693" fmla="*/ 190376 w 2237013"/>
                    <a:gd name="connsiteY128-14694" fmla="*/ 1893593 h 2496170"/>
                    <a:gd name="connsiteX129-14695" fmla="*/ 114527 w 2237013"/>
                    <a:gd name="connsiteY129-14696" fmla="*/ 1889379 h 2496170"/>
                    <a:gd name="connsiteX130-14697" fmla="*/ 38678 w 2237013"/>
                    <a:gd name="connsiteY130-14698" fmla="*/ 1897807 h 2496170"/>
                    <a:gd name="connsiteX131-14699" fmla="*/ 754 w 2237013"/>
                    <a:gd name="connsiteY131-14700" fmla="*/ 1902021 h 2496170"/>
                    <a:gd name="connsiteX132-14701" fmla="*/ 13395 w 2237013"/>
                    <a:gd name="connsiteY132-14702" fmla="*/ 1847241 h 2496170"/>
                    <a:gd name="connsiteX133-14703" fmla="*/ 13395 w 2237013"/>
                    <a:gd name="connsiteY133-14704" fmla="*/ 1809317 h 2496170"/>
                    <a:gd name="connsiteX134-14705" fmla="*/ 754 w 2237013"/>
                    <a:gd name="connsiteY134-14706" fmla="*/ 1779820 h 2496170"/>
                    <a:gd name="connsiteX135-14707" fmla="*/ 21823 w 2237013"/>
                    <a:gd name="connsiteY135-14708" fmla="*/ 1733468 h 2496170"/>
                    <a:gd name="connsiteX136-14709" fmla="*/ 30250 w 2237013"/>
                    <a:gd name="connsiteY136-14710" fmla="*/ 1716613 h 2496170"/>
                    <a:gd name="connsiteX137-14711" fmla="*/ 42892 w 2237013"/>
                    <a:gd name="connsiteY137-14712" fmla="*/ 1661833 h 2496170"/>
                    <a:gd name="connsiteX138-14713" fmla="*/ 80816 w 2237013"/>
                    <a:gd name="connsiteY138-14714" fmla="*/ 1640764 h 2496170"/>
                    <a:gd name="connsiteX139-14715" fmla="*/ 122955 w 2237013"/>
                    <a:gd name="connsiteY139-14716" fmla="*/ 1619695 h 2496170"/>
                    <a:gd name="connsiteX140-14717" fmla="*/ 139810 w 2237013"/>
                    <a:gd name="connsiteY140-14718" fmla="*/ 1573343 h 2496170"/>
                    <a:gd name="connsiteX141-14719" fmla="*/ 160879 w 2237013"/>
                    <a:gd name="connsiteY141-14720" fmla="*/ 1581770 h 2496170"/>
                    <a:gd name="connsiteX142-14721" fmla="*/ 181948 w 2237013"/>
                    <a:gd name="connsiteY142-14722" fmla="*/ 1569129 h 2496170"/>
                    <a:gd name="connsiteX143-14723" fmla="*/ 215659 w 2237013"/>
                    <a:gd name="connsiteY143-14724" fmla="*/ 1535418 h 2496170"/>
                    <a:gd name="connsiteX144-14725" fmla="*/ 232514 w 2237013"/>
                    <a:gd name="connsiteY144-14726" fmla="*/ 1543846 h 2496170"/>
                    <a:gd name="connsiteX145-14727" fmla="*/ 215659 w 2237013"/>
                    <a:gd name="connsiteY145-14728" fmla="*/ 1501708 h 2496170"/>
                    <a:gd name="connsiteX146-14729" fmla="*/ 245156 w 2237013"/>
                    <a:gd name="connsiteY146-14730" fmla="*/ 1476425 h 2496170"/>
                    <a:gd name="connsiteX147-14731" fmla="*/ 257797 w 2237013"/>
                    <a:gd name="connsiteY147-14732" fmla="*/ 1404790 h 2496170"/>
                    <a:gd name="connsiteX148-14733" fmla="*/ 262011 w 2237013"/>
                    <a:gd name="connsiteY148-14734" fmla="*/ 1324727 h 2496170"/>
                    <a:gd name="connsiteX149-14735" fmla="*/ 266225 w 2237013"/>
                    <a:gd name="connsiteY149-14736" fmla="*/ 1240450 h 2496170"/>
                    <a:gd name="connsiteX150-14737" fmla="*/ 253583 w 2237013"/>
                    <a:gd name="connsiteY150-14738" fmla="*/ 1223595 h 2496170"/>
                    <a:gd name="connsiteX151-14739" fmla="*/ 203017 w 2237013"/>
                    <a:gd name="connsiteY151-14740" fmla="*/ 1227809 h 2496170"/>
                    <a:gd name="connsiteX152-14741" fmla="*/ 194590 w 2237013"/>
                    <a:gd name="connsiteY152-14742" fmla="*/ 1164602 h 2496170"/>
                    <a:gd name="connsiteX153-14743" fmla="*/ 169307 w 2237013"/>
                    <a:gd name="connsiteY153-14744" fmla="*/ 1109822 h 2496170"/>
                    <a:gd name="connsiteX0-14745" fmla="*/ 169307 w 2237013"/>
                    <a:gd name="connsiteY0-14746" fmla="*/ 1109822 h 2496170"/>
                    <a:gd name="connsiteX1-14747" fmla="*/ 207231 w 2237013"/>
                    <a:gd name="connsiteY1-14748" fmla="*/ 1071897 h 2496170"/>
                    <a:gd name="connsiteX2-14749" fmla="*/ 240942 w 2237013"/>
                    <a:gd name="connsiteY2-14750" fmla="*/ 1101394 h 2496170"/>
                    <a:gd name="connsiteX3-14751" fmla="*/ 278866 w 2237013"/>
                    <a:gd name="connsiteY3-14752" fmla="*/ 1105608 h 2496170"/>
                    <a:gd name="connsiteX4-14753" fmla="*/ 295721 w 2237013"/>
                    <a:gd name="connsiteY4-14754" fmla="*/ 1000262 h 2496170"/>
                    <a:gd name="connsiteX5-14755" fmla="*/ 304149 w 2237013"/>
                    <a:gd name="connsiteY5-14756" fmla="*/ 958124 h 2496170"/>
                    <a:gd name="connsiteX6-14757" fmla="*/ 337860 w 2237013"/>
                    <a:gd name="connsiteY6-14758" fmla="*/ 983407 h 2496170"/>
                    <a:gd name="connsiteX7-14759" fmla="*/ 358929 w 2237013"/>
                    <a:gd name="connsiteY7-14760" fmla="*/ 911772 h 2496170"/>
                    <a:gd name="connsiteX8-14761" fmla="*/ 392639 w 2237013"/>
                    <a:gd name="connsiteY8-14762" fmla="*/ 760074 h 2496170"/>
                    <a:gd name="connsiteX9-14763" fmla="*/ 354715 w 2237013"/>
                    <a:gd name="connsiteY9-14764" fmla="*/ 562025 h 2496170"/>
                    <a:gd name="connsiteX10-14765" fmla="*/ 358929 w 2237013"/>
                    <a:gd name="connsiteY10-14766" fmla="*/ 494603 h 2496170"/>
                    <a:gd name="connsiteX11-14767" fmla="*/ 295721 w 2237013"/>
                    <a:gd name="connsiteY11-14768" fmla="*/ 376616 h 2496170"/>
                    <a:gd name="connsiteX12-14769" fmla="*/ 240942 w 2237013"/>
                    <a:gd name="connsiteY12-14770" fmla="*/ 292340 h 2496170"/>
                    <a:gd name="connsiteX13-14771" fmla="*/ 173520 w 2237013"/>
                    <a:gd name="connsiteY13-14772" fmla="*/ 212277 h 2496170"/>
                    <a:gd name="connsiteX14-14773" fmla="*/ 224086 w 2237013"/>
                    <a:gd name="connsiteY14-14774" fmla="*/ 128001 h 2496170"/>
                    <a:gd name="connsiteX15-14775" fmla="*/ 240942 w 2237013"/>
                    <a:gd name="connsiteY15-14776" fmla="*/ 69007 h 2496170"/>
                    <a:gd name="connsiteX16-14777" fmla="*/ 219873 w 2237013"/>
                    <a:gd name="connsiteY16-14778" fmla="*/ 10014 h 2496170"/>
                    <a:gd name="connsiteX17-14779" fmla="*/ 337860 w 2237013"/>
                    <a:gd name="connsiteY17-14780" fmla="*/ 5800 h 2496170"/>
                    <a:gd name="connsiteX18-14781" fmla="*/ 405281 w 2237013"/>
                    <a:gd name="connsiteY18-14782" fmla="*/ 69007 h 2496170"/>
                    <a:gd name="connsiteX19-14783" fmla="*/ 455847 w 2237013"/>
                    <a:gd name="connsiteY19-14784" fmla="*/ 174353 h 2496170"/>
                    <a:gd name="connsiteX20-14785" fmla="*/ 590689 w 2237013"/>
                    <a:gd name="connsiteY20-14786" fmla="*/ 237560 h 2496170"/>
                    <a:gd name="connsiteX21-14787" fmla="*/ 674966 w 2237013"/>
                    <a:gd name="connsiteY21-14788" fmla="*/ 271271 h 2496170"/>
                    <a:gd name="connsiteX22-14789" fmla="*/ 691821 w 2237013"/>
                    <a:gd name="connsiteY22-14790" fmla="*/ 300767 h 2496170"/>
                    <a:gd name="connsiteX23-14791" fmla="*/ 746601 w 2237013"/>
                    <a:gd name="connsiteY23-14792" fmla="*/ 283912 h 2496170"/>
                    <a:gd name="connsiteX24-14793" fmla="*/ 763456 w 2237013"/>
                    <a:gd name="connsiteY24-14794" fmla="*/ 237560 h 2496170"/>
                    <a:gd name="connsiteX25-14795" fmla="*/ 771884 w 2237013"/>
                    <a:gd name="connsiteY25-14796" fmla="*/ 212277 h 2496170"/>
                    <a:gd name="connsiteX26-14797" fmla="*/ 856160 w 2237013"/>
                    <a:gd name="connsiteY26-14798" fmla="*/ 191208 h 2496170"/>
                    <a:gd name="connsiteX27-14799" fmla="*/ 885657 w 2237013"/>
                    <a:gd name="connsiteY27-14800" fmla="*/ 140642 h 2496170"/>
                    <a:gd name="connsiteX28-14801" fmla="*/ 898298 w 2237013"/>
                    <a:gd name="connsiteY28-14802" fmla="*/ 182780 h 2496170"/>
                    <a:gd name="connsiteX29-14803" fmla="*/ 919368 w 2237013"/>
                    <a:gd name="connsiteY29-14804" fmla="*/ 203849 h 2496170"/>
                    <a:gd name="connsiteX30-14805" fmla="*/ 982575 w 2237013"/>
                    <a:gd name="connsiteY30-14806" fmla="*/ 161711 h 2496170"/>
                    <a:gd name="connsiteX31-14807" fmla="*/ 991003 w 2237013"/>
                    <a:gd name="connsiteY31-14808" fmla="*/ 115359 h 2496170"/>
                    <a:gd name="connsiteX32-14809" fmla="*/ 1003644 w 2237013"/>
                    <a:gd name="connsiteY32-14810" fmla="*/ 69007 h 2496170"/>
                    <a:gd name="connsiteX33-14811" fmla="*/ 1028927 w 2237013"/>
                    <a:gd name="connsiteY33-14812" fmla="*/ 39510 h 2496170"/>
                    <a:gd name="connsiteX34-14813" fmla="*/ 1083707 w 2237013"/>
                    <a:gd name="connsiteY34-14814" fmla="*/ 22655 h 2496170"/>
                    <a:gd name="connsiteX35-14815" fmla="*/ 1092134 w 2237013"/>
                    <a:gd name="connsiteY35-14816" fmla="*/ 22655 h 2496170"/>
                    <a:gd name="connsiteX36-14817" fmla="*/ 1134273 w 2237013"/>
                    <a:gd name="connsiteY36-14818" fmla="*/ 94290 h 2496170"/>
                    <a:gd name="connsiteX37-14819" fmla="*/ 1226977 w 2237013"/>
                    <a:gd name="connsiteY37-14820" fmla="*/ 128001 h 2496170"/>
                    <a:gd name="connsiteX38-14821" fmla="*/ 1294398 w 2237013"/>
                    <a:gd name="connsiteY38-14822" fmla="*/ 161711 h 2496170"/>
                    <a:gd name="connsiteX39-14823" fmla="*/ 1290184 w 2237013"/>
                    <a:gd name="connsiteY39-14824" fmla="*/ 262843 h 2496170"/>
                    <a:gd name="connsiteX40-14825" fmla="*/ 1311253 w 2237013"/>
                    <a:gd name="connsiteY40-14826" fmla="*/ 317623 h 2496170"/>
                    <a:gd name="connsiteX41-14827" fmla="*/ 1441882 w 2237013"/>
                    <a:gd name="connsiteY41-14828" fmla="*/ 355547 h 2496170"/>
                    <a:gd name="connsiteX42-14829" fmla="*/ 1505089 w 2237013"/>
                    <a:gd name="connsiteY42-14830" fmla="*/ 304981 h 2496170"/>
                    <a:gd name="connsiteX43-14831" fmla="*/ 1593579 w 2237013"/>
                    <a:gd name="connsiteY43-14832" fmla="*/ 347120 h 2496170"/>
                    <a:gd name="connsiteX44-14833" fmla="*/ 1698925 w 2237013"/>
                    <a:gd name="connsiteY44-14834" fmla="*/ 363975 h 2496170"/>
                    <a:gd name="connsiteX45-14835" fmla="*/ 1757919 w 2237013"/>
                    <a:gd name="connsiteY45-14836" fmla="*/ 385044 h 2496170"/>
                    <a:gd name="connsiteX46-14837" fmla="*/ 1816912 w 2237013"/>
                    <a:gd name="connsiteY46-14838" fmla="*/ 427182 h 2496170"/>
                    <a:gd name="connsiteX47-14839" fmla="*/ 1896975 w 2237013"/>
                    <a:gd name="connsiteY47-14840" fmla="*/ 465107 h 2496170"/>
                    <a:gd name="connsiteX48-14841" fmla="*/ 1951755 w 2237013"/>
                    <a:gd name="connsiteY48-14842" fmla="*/ 444038 h 2496170"/>
                    <a:gd name="connsiteX49-14843" fmla="*/ 2095025 w 2237013"/>
                    <a:gd name="connsiteY49-14844" fmla="*/ 553597 h 2496170"/>
                    <a:gd name="connsiteX50-14845" fmla="*/ 2158232 w 2237013"/>
                    <a:gd name="connsiteY50-14846" fmla="*/ 591521 h 2496170"/>
                    <a:gd name="connsiteX51-14847" fmla="*/ 2234081 w 2237013"/>
                    <a:gd name="connsiteY51-14848" fmla="*/ 612591 h 2496170"/>
                    <a:gd name="connsiteX52-14849" fmla="*/ 2221439 w 2237013"/>
                    <a:gd name="connsiteY52-14850" fmla="*/ 688439 h 2496170"/>
                    <a:gd name="connsiteX53-14851" fmla="*/ 2221439 w 2237013"/>
                    <a:gd name="connsiteY53-14852" fmla="*/ 709508 h 2496170"/>
                    <a:gd name="connsiteX54-14853" fmla="*/ 2166660 w 2237013"/>
                    <a:gd name="connsiteY54-14854" fmla="*/ 717936 h 2496170"/>
                    <a:gd name="connsiteX55-14855" fmla="*/ 2099238 w 2237013"/>
                    <a:gd name="connsiteY55-14856" fmla="*/ 760074 h 2496170"/>
                    <a:gd name="connsiteX56-14857" fmla="*/ 2010748 w 2237013"/>
                    <a:gd name="connsiteY56-14858" fmla="*/ 764288 h 2496170"/>
                    <a:gd name="connsiteX57-14859" fmla="*/ 1939113 w 2237013"/>
                    <a:gd name="connsiteY57-14860" fmla="*/ 785357 h 2496170"/>
                    <a:gd name="connsiteX58-14861" fmla="*/ 1955968 w 2237013"/>
                    <a:gd name="connsiteY58-14862" fmla="*/ 873848 h 2496170"/>
                    <a:gd name="connsiteX59-14863" fmla="*/ 1977038 w 2237013"/>
                    <a:gd name="connsiteY59-14864" fmla="*/ 937055 h 2496170"/>
                    <a:gd name="connsiteX60-14865" fmla="*/ 2040245 w 2237013"/>
                    <a:gd name="connsiteY60-14866" fmla="*/ 1012904 h 2496170"/>
                    <a:gd name="connsiteX61-14867" fmla="*/ 2065528 w 2237013"/>
                    <a:gd name="connsiteY61-14868" fmla="*/ 1076111 h 2496170"/>
                    <a:gd name="connsiteX62-14869" fmla="*/ 2065528 w 2237013"/>
                    <a:gd name="connsiteY62-14870" fmla="*/ 1135105 h 2496170"/>
                    <a:gd name="connsiteX63-14871" fmla="*/ 2098213 w 2237013"/>
                    <a:gd name="connsiteY63-14872" fmla="*/ 1476918 h 2496170"/>
                    <a:gd name="connsiteX64-14873" fmla="*/ 1956033 w 2237013"/>
                    <a:gd name="connsiteY64-14874" fmla="*/ 1703323 h 2496170"/>
                    <a:gd name="connsiteX65-14875" fmla="*/ 1892060 w 2237013"/>
                    <a:gd name="connsiteY65-14876" fmla="*/ 1729533 h 2496170"/>
                    <a:gd name="connsiteX66-14877" fmla="*/ 1823856 w 2237013"/>
                    <a:gd name="connsiteY66-14878" fmla="*/ 1791496 h 2496170"/>
                    <a:gd name="connsiteX67-14879" fmla="*/ 1741765 w 2237013"/>
                    <a:gd name="connsiteY67-14880" fmla="*/ 1755727 h 2496170"/>
                    <a:gd name="connsiteX68-14881" fmla="*/ 1701208 w 2237013"/>
                    <a:gd name="connsiteY68-14882" fmla="*/ 1717627 h 2496170"/>
                    <a:gd name="connsiteX69-14883" fmla="*/ 1658267 w 2237013"/>
                    <a:gd name="connsiteY69-14884" fmla="*/ 1741440 h 2496170"/>
                    <a:gd name="connsiteX70-14885" fmla="*/ 1615325 w 2237013"/>
                    <a:gd name="connsiteY70-14886" fmla="*/ 1781921 h 2496170"/>
                    <a:gd name="connsiteX71-14887" fmla="*/ 1527056 w 2237013"/>
                    <a:gd name="connsiteY71-14888" fmla="*/ 1812877 h 2496170"/>
                    <a:gd name="connsiteX72-14889" fmla="*/ 1487570 w 2237013"/>
                    <a:gd name="connsiteY72-14890" fmla="*/ 1863317 h 2496170"/>
                    <a:gd name="connsiteX73-14891" fmla="*/ 1428888 w 2237013"/>
                    <a:gd name="connsiteY73-14892" fmla="*/ 1828894 h 2496170"/>
                    <a:gd name="connsiteX74-14893" fmla="*/ 1314287 w 2237013"/>
                    <a:gd name="connsiteY74-14894" fmla="*/ 1805640 h 2496170"/>
                    <a:gd name="connsiteX75-14895" fmla="*/ 1252707 w 2237013"/>
                    <a:gd name="connsiteY75-14896" fmla="*/ 1855740 h 2496170"/>
                    <a:gd name="connsiteX76-14897" fmla="*/ 1239618 w 2237013"/>
                    <a:gd name="connsiteY76-14898" fmla="*/ 1889379 h 2496170"/>
                    <a:gd name="connsiteX77-14899" fmla="*/ 1294398 w 2237013"/>
                    <a:gd name="connsiteY77-14900" fmla="*/ 1906235 h 2496170"/>
                    <a:gd name="connsiteX78-14901" fmla="*/ 1344964 w 2237013"/>
                    <a:gd name="connsiteY78-14902" fmla="*/ 1956801 h 2496170"/>
                    <a:gd name="connsiteX79-14903" fmla="*/ 1366033 w 2237013"/>
                    <a:gd name="connsiteY79-14904" fmla="*/ 1986297 h 2496170"/>
                    <a:gd name="connsiteX80-14905" fmla="*/ 1450309 w 2237013"/>
                    <a:gd name="connsiteY80-14906" fmla="*/ 1994725 h 2496170"/>
                    <a:gd name="connsiteX81-14907" fmla="*/ 1492448 w 2237013"/>
                    <a:gd name="connsiteY81-14908" fmla="*/ 1982084 h 2496170"/>
                    <a:gd name="connsiteX82-14909" fmla="*/ 1517731 w 2237013"/>
                    <a:gd name="connsiteY82-14910" fmla="*/ 2036863 h 2496170"/>
                    <a:gd name="connsiteX83-14911" fmla="*/ 1509303 w 2237013"/>
                    <a:gd name="connsiteY83-14912" fmla="*/ 2079002 h 2496170"/>
                    <a:gd name="connsiteX84-14913" fmla="*/ 1437668 w 2237013"/>
                    <a:gd name="connsiteY84-14914" fmla="*/ 2116926 h 2496170"/>
                    <a:gd name="connsiteX85-14915" fmla="*/ 1387102 w 2237013"/>
                    <a:gd name="connsiteY85-14916" fmla="*/ 2150637 h 2496170"/>
                    <a:gd name="connsiteX86-14917" fmla="*/ 1370247 w 2237013"/>
                    <a:gd name="connsiteY86-14918" fmla="*/ 2137995 h 2496170"/>
                    <a:gd name="connsiteX87-14919" fmla="*/ 1307039 w 2237013"/>
                    <a:gd name="connsiteY87-14920" fmla="*/ 2146423 h 2496170"/>
                    <a:gd name="connsiteX88-14921" fmla="*/ 1281756 w 2237013"/>
                    <a:gd name="connsiteY88-14922" fmla="*/ 2175920 h 2496170"/>
                    <a:gd name="connsiteX89-14923" fmla="*/ 1248046 w 2237013"/>
                    <a:gd name="connsiteY89-14924" fmla="*/ 2222272 h 2496170"/>
                    <a:gd name="connsiteX90-14925" fmla="*/ 1193266 w 2237013"/>
                    <a:gd name="connsiteY90-14926" fmla="*/ 2234913 h 2496170"/>
                    <a:gd name="connsiteX91-14927" fmla="*/ 1151128 w 2237013"/>
                    <a:gd name="connsiteY91-14928" fmla="*/ 2218058 h 2496170"/>
                    <a:gd name="connsiteX92-14929" fmla="*/ 1125845 w 2237013"/>
                    <a:gd name="connsiteY92-14930" fmla="*/ 2247555 h 2496170"/>
                    <a:gd name="connsiteX93-14931" fmla="*/ 1117417 w 2237013"/>
                    <a:gd name="connsiteY93-14932" fmla="*/ 2277051 h 2496170"/>
                    <a:gd name="connsiteX94-14933" fmla="*/ 1049996 w 2237013"/>
                    <a:gd name="connsiteY94-14934" fmla="*/ 2213844 h 2496170"/>
                    <a:gd name="connsiteX95-14935" fmla="*/ 1028927 w 2237013"/>
                    <a:gd name="connsiteY95-14936" fmla="*/ 2255982 h 2496170"/>
                    <a:gd name="connsiteX96-14937" fmla="*/ 995216 w 2237013"/>
                    <a:gd name="connsiteY96-14938" fmla="*/ 2222272 h 2496170"/>
                    <a:gd name="connsiteX97-14939" fmla="*/ 932009 w 2237013"/>
                    <a:gd name="connsiteY97-14940" fmla="*/ 2272838 h 2496170"/>
                    <a:gd name="connsiteX98-14941" fmla="*/ 889871 w 2237013"/>
                    <a:gd name="connsiteY98-14942" fmla="*/ 2239127 h 2496170"/>
                    <a:gd name="connsiteX99-14943" fmla="*/ 843519 w 2237013"/>
                    <a:gd name="connsiteY99-14944" fmla="*/ 2222272 h 2496170"/>
                    <a:gd name="connsiteX100-14945" fmla="*/ 784525 w 2237013"/>
                    <a:gd name="connsiteY100-14946" fmla="*/ 2268624 h 2496170"/>
                    <a:gd name="connsiteX101-14947" fmla="*/ 717104 w 2237013"/>
                    <a:gd name="connsiteY101-14948" fmla="*/ 2255982 h 2496170"/>
                    <a:gd name="connsiteX102-14949" fmla="*/ 704462 w 2237013"/>
                    <a:gd name="connsiteY102-14950" fmla="*/ 2243341 h 2496170"/>
                    <a:gd name="connsiteX103-14951" fmla="*/ 679179 w 2237013"/>
                    <a:gd name="connsiteY103-14952" fmla="*/ 2302334 h 2496170"/>
                    <a:gd name="connsiteX104-14953" fmla="*/ 700249 w 2237013"/>
                    <a:gd name="connsiteY104-14954" fmla="*/ 2361328 h 2496170"/>
                    <a:gd name="connsiteX105-14955" fmla="*/ 717104 w 2237013"/>
                    <a:gd name="connsiteY105-14956" fmla="*/ 2403466 h 2496170"/>
                    <a:gd name="connsiteX106-14957" fmla="*/ 700249 w 2237013"/>
                    <a:gd name="connsiteY106-14958" fmla="*/ 2432963 h 2496170"/>
                    <a:gd name="connsiteX107-14959" fmla="*/ 712890 w 2237013"/>
                    <a:gd name="connsiteY107-14960" fmla="*/ 2470887 h 2496170"/>
                    <a:gd name="connsiteX108-14961" fmla="*/ 687607 w 2237013"/>
                    <a:gd name="connsiteY108-14962" fmla="*/ 2496170 h 2496170"/>
                    <a:gd name="connsiteX109-14963" fmla="*/ 649683 w 2237013"/>
                    <a:gd name="connsiteY109-14964" fmla="*/ 2470887 h 2496170"/>
                    <a:gd name="connsiteX110-14965" fmla="*/ 586475 w 2237013"/>
                    <a:gd name="connsiteY110-14966" fmla="*/ 2466673 h 2496170"/>
                    <a:gd name="connsiteX111-14967" fmla="*/ 582262 w 2237013"/>
                    <a:gd name="connsiteY111-14968" fmla="*/ 2386611 h 2496170"/>
                    <a:gd name="connsiteX112-14969" fmla="*/ 535909 w 2237013"/>
                    <a:gd name="connsiteY112-14970" fmla="*/ 2390825 h 2496170"/>
                    <a:gd name="connsiteX113-14971" fmla="*/ 468488 w 2237013"/>
                    <a:gd name="connsiteY113-14972" fmla="*/ 2411894 h 2496170"/>
                    <a:gd name="connsiteX114-14973" fmla="*/ 409495 w 2237013"/>
                    <a:gd name="connsiteY114-14974" fmla="*/ 2411894 h 2496170"/>
                    <a:gd name="connsiteX115-14975" fmla="*/ 375784 w 2237013"/>
                    <a:gd name="connsiteY115-14976" fmla="*/ 2378183 h 2496170"/>
                    <a:gd name="connsiteX116-14977" fmla="*/ 367356 w 2237013"/>
                    <a:gd name="connsiteY116-14978" fmla="*/ 2327617 h 2496170"/>
                    <a:gd name="connsiteX117-14979" fmla="*/ 367356 w 2237013"/>
                    <a:gd name="connsiteY117-14980" fmla="*/ 2298120 h 2496170"/>
                    <a:gd name="connsiteX118-14981" fmla="*/ 329432 w 2237013"/>
                    <a:gd name="connsiteY118-14982" fmla="*/ 2281265 h 2496170"/>
                    <a:gd name="connsiteX119-14983" fmla="*/ 270438 w 2237013"/>
                    <a:gd name="connsiteY119-14984" fmla="*/ 2277051 h 2496170"/>
                    <a:gd name="connsiteX120-14985" fmla="*/ 245156 w 2237013"/>
                    <a:gd name="connsiteY120-14986" fmla="*/ 2264410 h 2496170"/>
                    <a:gd name="connsiteX121-14987" fmla="*/ 228300 w 2237013"/>
                    <a:gd name="connsiteY121-14988" fmla="*/ 2251768 h 2496170"/>
                    <a:gd name="connsiteX122-14989" fmla="*/ 278866 w 2237013"/>
                    <a:gd name="connsiteY122-14990" fmla="*/ 2180133 h 2496170"/>
                    <a:gd name="connsiteX123-14991" fmla="*/ 274652 w 2237013"/>
                    <a:gd name="connsiteY123-14992" fmla="*/ 2142209 h 2496170"/>
                    <a:gd name="connsiteX124-14993" fmla="*/ 308363 w 2237013"/>
                    <a:gd name="connsiteY124-14994" fmla="*/ 2104285 h 2496170"/>
                    <a:gd name="connsiteX125-14995" fmla="*/ 262011 w 2237013"/>
                    <a:gd name="connsiteY125-14996" fmla="*/ 2091643 h 2496170"/>
                    <a:gd name="connsiteX126-14997" fmla="*/ 224086 w 2237013"/>
                    <a:gd name="connsiteY126-14998" fmla="*/ 2070574 h 2496170"/>
                    <a:gd name="connsiteX127-14999" fmla="*/ 203017 w 2237013"/>
                    <a:gd name="connsiteY127-15000" fmla="*/ 1986297 h 2496170"/>
                    <a:gd name="connsiteX128-15001" fmla="*/ 190376 w 2237013"/>
                    <a:gd name="connsiteY128-15002" fmla="*/ 1944159 h 2496170"/>
                    <a:gd name="connsiteX129-15003" fmla="*/ 190376 w 2237013"/>
                    <a:gd name="connsiteY129-15004" fmla="*/ 1893593 h 2496170"/>
                    <a:gd name="connsiteX130-15005" fmla="*/ 114527 w 2237013"/>
                    <a:gd name="connsiteY130-15006" fmla="*/ 1889379 h 2496170"/>
                    <a:gd name="connsiteX131-15007" fmla="*/ 38678 w 2237013"/>
                    <a:gd name="connsiteY131-15008" fmla="*/ 1897807 h 2496170"/>
                    <a:gd name="connsiteX132-15009" fmla="*/ 754 w 2237013"/>
                    <a:gd name="connsiteY132-15010" fmla="*/ 1902021 h 2496170"/>
                    <a:gd name="connsiteX133-15011" fmla="*/ 13395 w 2237013"/>
                    <a:gd name="connsiteY133-15012" fmla="*/ 1847241 h 2496170"/>
                    <a:gd name="connsiteX134-15013" fmla="*/ 13395 w 2237013"/>
                    <a:gd name="connsiteY134-15014" fmla="*/ 1809317 h 2496170"/>
                    <a:gd name="connsiteX135-15015" fmla="*/ 754 w 2237013"/>
                    <a:gd name="connsiteY135-15016" fmla="*/ 1779820 h 2496170"/>
                    <a:gd name="connsiteX136-15017" fmla="*/ 21823 w 2237013"/>
                    <a:gd name="connsiteY136-15018" fmla="*/ 1733468 h 2496170"/>
                    <a:gd name="connsiteX137-15019" fmla="*/ 30250 w 2237013"/>
                    <a:gd name="connsiteY137-15020" fmla="*/ 1716613 h 2496170"/>
                    <a:gd name="connsiteX138-15021" fmla="*/ 42892 w 2237013"/>
                    <a:gd name="connsiteY138-15022" fmla="*/ 1661833 h 2496170"/>
                    <a:gd name="connsiteX139-15023" fmla="*/ 80816 w 2237013"/>
                    <a:gd name="connsiteY139-15024" fmla="*/ 1640764 h 2496170"/>
                    <a:gd name="connsiteX140-15025" fmla="*/ 122955 w 2237013"/>
                    <a:gd name="connsiteY140-15026" fmla="*/ 1619695 h 2496170"/>
                    <a:gd name="connsiteX141-15027" fmla="*/ 139810 w 2237013"/>
                    <a:gd name="connsiteY141-15028" fmla="*/ 1573343 h 2496170"/>
                    <a:gd name="connsiteX142-15029" fmla="*/ 160879 w 2237013"/>
                    <a:gd name="connsiteY142-15030" fmla="*/ 1581770 h 2496170"/>
                    <a:gd name="connsiteX143-15031" fmla="*/ 181948 w 2237013"/>
                    <a:gd name="connsiteY143-15032" fmla="*/ 1569129 h 2496170"/>
                    <a:gd name="connsiteX144-15033" fmla="*/ 215659 w 2237013"/>
                    <a:gd name="connsiteY144-15034" fmla="*/ 1535418 h 2496170"/>
                    <a:gd name="connsiteX145-15035" fmla="*/ 232514 w 2237013"/>
                    <a:gd name="connsiteY145-15036" fmla="*/ 1543846 h 2496170"/>
                    <a:gd name="connsiteX146-15037" fmla="*/ 215659 w 2237013"/>
                    <a:gd name="connsiteY146-15038" fmla="*/ 1501708 h 2496170"/>
                    <a:gd name="connsiteX147-15039" fmla="*/ 245156 w 2237013"/>
                    <a:gd name="connsiteY147-15040" fmla="*/ 1476425 h 2496170"/>
                    <a:gd name="connsiteX148-15041" fmla="*/ 257797 w 2237013"/>
                    <a:gd name="connsiteY148-15042" fmla="*/ 1404790 h 2496170"/>
                    <a:gd name="connsiteX149-15043" fmla="*/ 262011 w 2237013"/>
                    <a:gd name="connsiteY149-15044" fmla="*/ 1324727 h 2496170"/>
                    <a:gd name="connsiteX150-15045" fmla="*/ 266225 w 2237013"/>
                    <a:gd name="connsiteY150-15046" fmla="*/ 1240450 h 2496170"/>
                    <a:gd name="connsiteX151-15047" fmla="*/ 253583 w 2237013"/>
                    <a:gd name="connsiteY151-15048" fmla="*/ 1223595 h 2496170"/>
                    <a:gd name="connsiteX152-15049" fmla="*/ 203017 w 2237013"/>
                    <a:gd name="connsiteY152-15050" fmla="*/ 1227809 h 2496170"/>
                    <a:gd name="connsiteX153-15051" fmla="*/ 194590 w 2237013"/>
                    <a:gd name="connsiteY153-15052" fmla="*/ 1164602 h 2496170"/>
                    <a:gd name="connsiteX154-15053" fmla="*/ 169307 w 2237013"/>
                    <a:gd name="connsiteY154-15054" fmla="*/ 1109822 h 2496170"/>
                    <a:gd name="connsiteX0-15055" fmla="*/ 169307 w 2237013"/>
                    <a:gd name="connsiteY0-15056" fmla="*/ 1109822 h 2496170"/>
                    <a:gd name="connsiteX1-15057" fmla="*/ 207231 w 2237013"/>
                    <a:gd name="connsiteY1-15058" fmla="*/ 1071897 h 2496170"/>
                    <a:gd name="connsiteX2-15059" fmla="*/ 240942 w 2237013"/>
                    <a:gd name="connsiteY2-15060" fmla="*/ 1101394 h 2496170"/>
                    <a:gd name="connsiteX3-15061" fmla="*/ 278866 w 2237013"/>
                    <a:gd name="connsiteY3-15062" fmla="*/ 1105608 h 2496170"/>
                    <a:gd name="connsiteX4-15063" fmla="*/ 295721 w 2237013"/>
                    <a:gd name="connsiteY4-15064" fmla="*/ 1000262 h 2496170"/>
                    <a:gd name="connsiteX5-15065" fmla="*/ 304149 w 2237013"/>
                    <a:gd name="connsiteY5-15066" fmla="*/ 958124 h 2496170"/>
                    <a:gd name="connsiteX6-15067" fmla="*/ 337860 w 2237013"/>
                    <a:gd name="connsiteY6-15068" fmla="*/ 983407 h 2496170"/>
                    <a:gd name="connsiteX7-15069" fmla="*/ 358929 w 2237013"/>
                    <a:gd name="connsiteY7-15070" fmla="*/ 911772 h 2496170"/>
                    <a:gd name="connsiteX8-15071" fmla="*/ 392639 w 2237013"/>
                    <a:gd name="connsiteY8-15072" fmla="*/ 760074 h 2496170"/>
                    <a:gd name="connsiteX9-15073" fmla="*/ 354715 w 2237013"/>
                    <a:gd name="connsiteY9-15074" fmla="*/ 562025 h 2496170"/>
                    <a:gd name="connsiteX10-15075" fmla="*/ 358929 w 2237013"/>
                    <a:gd name="connsiteY10-15076" fmla="*/ 494603 h 2496170"/>
                    <a:gd name="connsiteX11-15077" fmla="*/ 295721 w 2237013"/>
                    <a:gd name="connsiteY11-15078" fmla="*/ 376616 h 2496170"/>
                    <a:gd name="connsiteX12-15079" fmla="*/ 240942 w 2237013"/>
                    <a:gd name="connsiteY12-15080" fmla="*/ 292340 h 2496170"/>
                    <a:gd name="connsiteX13-15081" fmla="*/ 173520 w 2237013"/>
                    <a:gd name="connsiteY13-15082" fmla="*/ 212277 h 2496170"/>
                    <a:gd name="connsiteX14-15083" fmla="*/ 224086 w 2237013"/>
                    <a:gd name="connsiteY14-15084" fmla="*/ 128001 h 2496170"/>
                    <a:gd name="connsiteX15-15085" fmla="*/ 240942 w 2237013"/>
                    <a:gd name="connsiteY15-15086" fmla="*/ 69007 h 2496170"/>
                    <a:gd name="connsiteX16-15087" fmla="*/ 219873 w 2237013"/>
                    <a:gd name="connsiteY16-15088" fmla="*/ 10014 h 2496170"/>
                    <a:gd name="connsiteX17-15089" fmla="*/ 337860 w 2237013"/>
                    <a:gd name="connsiteY17-15090" fmla="*/ 5800 h 2496170"/>
                    <a:gd name="connsiteX18-15091" fmla="*/ 405281 w 2237013"/>
                    <a:gd name="connsiteY18-15092" fmla="*/ 69007 h 2496170"/>
                    <a:gd name="connsiteX19-15093" fmla="*/ 455847 w 2237013"/>
                    <a:gd name="connsiteY19-15094" fmla="*/ 174353 h 2496170"/>
                    <a:gd name="connsiteX20-15095" fmla="*/ 590689 w 2237013"/>
                    <a:gd name="connsiteY20-15096" fmla="*/ 237560 h 2496170"/>
                    <a:gd name="connsiteX21-15097" fmla="*/ 674966 w 2237013"/>
                    <a:gd name="connsiteY21-15098" fmla="*/ 271271 h 2496170"/>
                    <a:gd name="connsiteX22-15099" fmla="*/ 691821 w 2237013"/>
                    <a:gd name="connsiteY22-15100" fmla="*/ 300767 h 2496170"/>
                    <a:gd name="connsiteX23-15101" fmla="*/ 746601 w 2237013"/>
                    <a:gd name="connsiteY23-15102" fmla="*/ 283912 h 2496170"/>
                    <a:gd name="connsiteX24-15103" fmla="*/ 763456 w 2237013"/>
                    <a:gd name="connsiteY24-15104" fmla="*/ 237560 h 2496170"/>
                    <a:gd name="connsiteX25-15105" fmla="*/ 771884 w 2237013"/>
                    <a:gd name="connsiteY25-15106" fmla="*/ 212277 h 2496170"/>
                    <a:gd name="connsiteX26-15107" fmla="*/ 856160 w 2237013"/>
                    <a:gd name="connsiteY26-15108" fmla="*/ 191208 h 2496170"/>
                    <a:gd name="connsiteX27-15109" fmla="*/ 885657 w 2237013"/>
                    <a:gd name="connsiteY27-15110" fmla="*/ 140642 h 2496170"/>
                    <a:gd name="connsiteX28-15111" fmla="*/ 898298 w 2237013"/>
                    <a:gd name="connsiteY28-15112" fmla="*/ 182780 h 2496170"/>
                    <a:gd name="connsiteX29-15113" fmla="*/ 919368 w 2237013"/>
                    <a:gd name="connsiteY29-15114" fmla="*/ 203849 h 2496170"/>
                    <a:gd name="connsiteX30-15115" fmla="*/ 982575 w 2237013"/>
                    <a:gd name="connsiteY30-15116" fmla="*/ 161711 h 2496170"/>
                    <a:gd name="connsiteX31-15117" fmla="*/ 991003 w 2237013"/>
                    <a:gd name="connsiteY31-15118" fmla="*/ 115359 h 2496170"/>
                    <a:gd name="connsiteX32-15119" fmla="*/ 1003644 w 2237013"/>
                    <a:gd name="connsiteY32-15120" fmla="*/ 69007 h 2496170"/>
                    <a:gd name="connsiteX33-15121" fmla="*/ 1028927 w 2237013"/>
                    <a:gd name="connsiteY33-15122" fmla="*/ 39510 h 2496170"/>
                    <a:gd name="connsiteX34-15123" fmla="*/ 1083707 w 2237013"/>
                    <a:gd name="connsiteY34-15124" fmla="*/ 22655 h 2496170"/>
                    <a:gd name="connsiteX35-15125" fmla="*/ 1092134 w 2237013"/>
                    <a:gd name="connsiteY35-15126" fmla="*/ 22655 h 2496170"/>
                    <a:gd name="connsiteX36-15127" fmla="*/ 1134273 w 2237013"/>
                    <a:gd name="connsiteY36-15128" fmla="*/ 94290 h 2496170"/>
                    <a:gd name="connsiteX37-15129" fmla="*/ 1226977 w 2237013"/>
                    <a:gd name="connsiteY37-15130" fmla="*/ 128001 h 2496170"/>
                    <a:gd name="connsiteX38-15131" fmla="*/ 1294398 w 2237013"/>
                    <a:gd name="connsiteY38-15132" fmla="*/ 161711 h 2496170"/>
                    <a:gd name="connsiteX39-15133" fmla="*/ 1290184 w 2237013"/>
                    <a:gd name="connsiteY39-15134" fmla="*/ 262843 h 2496170"/>
                    <a:gd name="connsiteX40-15135" fmla="*/ 1311253 w 2237013"/>
                    <a:gd name="connsiteY40-15136" fmla="*/ 317623 h 2496170"/>
                    <a:gd name="connsiteX41-15137" fmla="*/ 1441882 w 2237013"/>
                    <a:gd name="connsiteY41-15138" fmla="*/ 355547 h 2496170"/>
                    <a:gd name="connsiteX42-15139" fmla="*/ 1505089 w 2237013"/>
                    <a:gd name="connsiteY42-15140" fmla="*/ 304981 h 2496170"/>
                    <a:gd name="connsiteX43-15141" fmla="*/ 1593579 w 2237013"/>
                    <a:gd name="connsiteY43-15142" fmla="*/ 347120 h 2496170"/>
                    <a:gd name="connsiteX44-15143" fmla="*/ 1698925 w 2237013"/>
                    <a:gd name="connsiteY44-15144" fmla="*/ 363975 h 2496170"/>
                    <a:gd name="connsiteX45-15145" fmla="*/ 1757919 w 2237013"/>
                    <a:gd name="connsiteY45-15146" fmla="*/ 385044 h 2496170"/>
                    <a:gd name="connsiteX46-15147" fmla="*/ 1816912 w 2237013"/>
                    <a:gd name="connsiteY46-15148" fmla="*/ 427182 h 2496170"/>
                    <a:gd name="connsiteX47-15149" fmla="*/ 1896975 w 2237013"/>
                    <a:gd name="connsiteY47-15150" fmla="*/ 465107 h 2496170"/>
                    <a:gd name="connsiteX48-15151" fmla="*/ 1951755 w 2237013"/>
                    <a:gd name="connsiteY48-15152" fmla="*/ 444038 h 2496170"/>
                    <a:gd name="connsiteX49-15153" fmla="*/ 2095025 w 2237013"/>
                    <a:gd name="connsiteY49-15154" fmla="*/ 553597 h 2496170"/>
                    <a:gd name="connsiteX50-15155" fmla="*/ 2158232 w 2237013"/>
                    <a:gd name="connsiteY50-15156" fmla="*/ 591521 h 2496170"/>
                    <a:gd name="connsiteX51-15157" fmla="*/ 2234081 w 2237013"/>
                    <a:gd name="connsiteY51-15158" fmla="*/ 612591 h 2496170"/>
                    <a:gd name="connsiteX52-15159" fmla="*/ 2221439 w 2237013"/>
                    <a:gd name="connsiteY52-15160" fmla="*/ 688439 h 2496170"/>
                    <a:gd name="connsiteX53-15161" fmla="*/ 2221439 w 2237013"/>
                    <a:gd name="connsiteY53-15162" fmla="*/ 709508 h 2496170"/>
                    <a:gd name="connsiteX54-15163" fmla="*/ 2166660 w 2237013"/>
                    <a:gd name="connsiteY54-15164" fmla="*/ 717936 h 2496170"/>
                    <a:gd name="connsiteX55-15165" fmla="*/ 2099238 w 2237013"/>
                    <a:gd name="connsiteY55-15166" fmla="*/ 760074 h 2496170"/>
                    <a:gd name="connsiteX56-15167" fmla="*/ 2010748 w 2237013"/>
                    <a:gd name="connsiteY56-15168" fmla="*/ 764288 h 2496170"/>
                    <a:gd name="connsiteX57-15169" fmla="*/ 1939113 w 2237013"/>
                    <a:gd name="connsiteY57-15170" fmla="*/ 785357 h 2496170"/>
                    <a:gd name="connsiteX58-15171" fmla="*/ 1955968 w 2237013"/>
                    <a:gd name="connsiteY58-15172" fmla="*/ 873848 h 2496170"/>
                    <a:gd name="connsiteX59-15173" fmla="*/ 1977038 w 2237013"/>
                    <a:gd name="connsiteY59-15174" fmla="*/ 937055 h 2496170"/>
                    <a:gd name="connsiteX60-15175" fmla="*/ 2040245 w 2237013"/>
                    <a:gd name="connsiteY60-15176" fmla="*/ 1012904 h 2496170"/>
                    <a:gd name="connsiteX61-15177" fmla="*/ 2065528 w 2237013"/>
                    <a:gd name="connsiteY61-15178" fmla="*/ 1076111 h 2496170"/>
                    <a:gd name="connsiteX62-15179" fmla="*/ 2065528 w 2237013"/>
                    <a:gd name="connsiteY62-15180" fmla="*/ 1135105 h 2496170"/>
                    <a:gd name="connsiteX63-15181" fmla="*/ 2098213 w 2237013"/>
                    <a:gd name="connsiteY63-15182" fmla="*/ 1476918 h 2496170"/>
                    <a:gd name="connsiteX64-15183" fmla="*/ 1956033 w 2237013"/>
                    <a:gd name="connsiteY64-15184" fmla="*/ 1703323 h 2496170"/>
                    <a:gd name="connsiteX65-15185" fmla="*/ 1937387 w 2237013"/>
                    <a:gd name="connsiteY65-15186" fmla="*/ 1741440 h 2496170"/>
                    <a:gd name="connsiteX66-15187" fmla="*/ 1892060 w 2237013"/>
                    <a:gd name="connsiteY66-15188" fmla="*/ 1729533 h 2496170"/>
                    <a:gd name="connsiteX67-15189" fmla="*/ 1823856 w 2237013"/>
                    <a:gd name="connsiteY67-15190" fmla="*/ 1791496 h 2496170"/>
                    <a:gd name="connsiteX68-15191" fmla="*/ 1741765 w 2237013"/>
                    <a:gd name="connsiteY68-15192" fmla="*/ 1755727 h 2496170"/>
                    <a:gd name="connsiteX69-15193" fmla="*/ 1701208 w 2237013"/>
                    <a:gd name="connsiteY69-15194" fmla="*/ 1717627 h 2496170"/>
                    <a:gd name="connsiteX70-15195" fmla="*/ 1658267 w 2237013"/>
                    <a:gd name="connsiteY70-15196" fmla="*/ 1741440 h 2496170"/>
                    <a:gd name="connsiteX71-15197" fmla="*/ 1615325 w 2237013"/>
                    <a:gd name="connsiteY71-15198" fmla="*/ 1781921 h 2496170"/>
                    <a:gd name="connsiteX72-15199" fmla="*/ 1527056 w 2237013"/>
                    <a:gd name="connsiteY72-15200" fmla="*/ 1812877 h 2496170"/>
                    <a:gd name="connsiteX73-15201" fmla="*/ 1487570 w 2237013"/>
                    <a:gd name="connsiteY73-15202" fmla="*/ 1863317 h 2496170"/>
                    <a:gd name="connsiteX74-15203" fmla="*/ 1428888 w 2237013"/>
                    <a:gd name="connsiteY74-15204" fmla="*/ 1828894 h 2496170"/>
                    <a:gd name="connsiteX75-15205" fmla="*/ 1314287 w 2237013"/>
                    <a:gd name="connsiteY75-15206" fmla="*/ 1805640 h 2496170"/>
                    <a:gd name="connsiteX76-15207" fmla="*/ 1252707 w 2237013"/>
                    <a:gd name="connsiteY76-15208" fmla="*/ 1855740 h 2496170"/>
                    <a:gd name="connsiteX77-15209" fmla="*/ 1239618 w 2237013"/>
                    <a:gd name="connsiteY77-15210" fmla="*/ 1889379 h 2496170"/>
                    <a:gd name="connsiteX78-15211" fmla="*/ 1294398 w 2237013"/>
                    <a:gd name="connsiteY78-15212" fmla="*/ 1906235 h 2496170"/>
                    <a:gd name="connsiteX79-15213" fmla="*/ 1344964 w 2237013"/>
                    <a:gd name="connsiteY79-15214" fmla="*/ 1956801 h 2496170"/>
                    <a:gd name="connsiteX80-15215" fmla="*/ 1366033 w 2237013"/>
                    <a:gd name="connsiteY80-15216" fmla="*/ 1986297 h 2496170"/>
                    <a:gd name="connsiteX81-15217" fmla="*/ 1450309 w 2237013"/>
                    <a:gd name="connsiteY81-15218" fmla="*/ 1994725 h 2496170"/>
                    <a:gd name="connsiteX82-15219" fmla="*/ 1492448 w 2237013"/>
                    <a:gd name="connsiteY82-15220" fmla="*/ 1982084 h 2496170"/>
                    <a:gd name="connsiteX83-15221" fmla="*/ 1517731 w 2237013"/>
                    <a:gd name="connsiteY83-15222" fmla="*/ 2036863 h 2496170"/>
                    <a:gd name="connsiteX84-15223" fmla="*/ 1509303 w 2237013"/>
                    <a:gd name="connsiteY84-15224" fmla="*/ 2079002 h 2496170"/>
                    <a:gd name="connsiteX85-15225" fmla="*/ 1437668 w 2237013"/>
                    <a:gd name="connsiteY85-15226" fmla="*/ 2116926 h 2496170"/>
                    <a:gd name="connsiteX86-15227" fmla="*/ 1387102 w 2237013"/>
                    <a:gd name="connsiteY86-15228" fmla="*/ 2150637 h 2496170"/>
                    <a:gd name="connsiteX87-15229" fmla="*/ 1370247 w 2237013"/>
                    <a:gd name="connsiteY87-15230" fmla="*/ 2137995 h 2496170"/>
                    <a:gd name="connsiteX88-15231" fmla="*/ 1307039 w 2237013"/>
                    <a:gd name="connsiteY88-15232" fmla="*/ 2146423 h 2496170"/>
                    <a:gd name="connsiteX89-15233" fmla="*/ 1281756 w 2237013"/>
                    <a:gd name="connsiteY89-15234" fmla="*/ 2175920 h 2496170"/>
                    <a:gd name="connsiteX90-15235" fmla="*/ 1248046 w 2237013"/>
                    <a:gd name="connsiteY90-15236" fmla="*/ 2222272 h 2496170"/>
                    <a:gd name="connsiteX91-15237" fmla="*/ 1193266 w 2237013"/>
                    <a:gd name="connsiteY91-15238" fmla="*/ 2234913 h 2496170"/>
                    <a:gd name="connsiteX92-15239" fmla="*/ 1151128 w 2237013"/>
                    <a:gd name="connsiteY92-15240" fmla="*/ 2218058 h 2496170"/>
                    <a:gd name="connsiteX93-15241" fmla="*/ 1125845 w 2237013"/>
                    <a:gd name="connsiteY93-15242" fmla="*/ 2247555 h 2496170"/>
                    <a:gd name="connsiteX94-15243" fmla="*/ 1117417 w 2237013"/>
                    <a:gd name="connsiteY94-15244" fmla="*/ 2277051 h 2496170"/>
                    <a:gd name="connsiteX95-15245" fmla="*/ 1049996 w 2237013"/>
                    <a:gd name="connsiteY95-15246" fmla="*/ 2213844 h 2496170"/>
                    <a:gd name="connsiteX96-15247" fmla="*/ 1028927 w 2237013"/>
                    <a:gd name="connsiteY96-15248" fmla="*/ 2255982 h 2496170"/>
                    <a:gd name="connsiteX97-15249" fmla="*/ 995216 w 2237013"/>
                    <a:gd name="connsiteY97-15250" fmla="*/ 2222272 h 2496170"/>
                    <a:gd name="connsiteX98-15251" fmla="*/ 932009 w 2237013"/>
                    <a:gd name="connsiteY98-15252" fmla="*/ 2272838 h 2496170"/>
                    <a:gd name="connsiteX99-15253" fmla="*/ 889871 w 2237013"/>
                    <a:gd name="connsiteY99-15254" fmla="*/ 2239127 h 2496170"/>
                    <a:gd name="connsiteX100-15255" fmla="*/ 843519 w 2237013"/>
                    <a:gd name="connsiteY100-15256" fmla="*/ 2222272 h 2496170"/>
                    <a:gd name="connsiteX101-15257" fmla="*/ 784525 w 2237013"/>
                    <a:gd name="connsiteY101-15258" fmla="*/ 2268624 h 2496170"/>
                    <a:gd name="connsiteX102-15259" fmla="*/ 717104 w 2237013"/>
                    <a:gd name="connsiteY102-15260" fmla="*/ 2255982 h 2496170"/>
                    <a:gd name="connsiteX103-15261" fmla="*/ 704462 w 2237013"/>
                    <a:gd name="connsiteY103-15262" fmla="*/ 2243341 h 2496170"/>
                    <a:gd name="connsiteX104-15263" fmla="*/ 679179 w 2237013"/>
                    <a:gd name="connsiteY104-15264" fmla="*/ 2302334 h 2496170"/>
                    <a:gd name="connsiteX105-15265" fmla="*/ 700249 w 2237013"/>
                    <a:gd name="connsiteY105-15266" fmla="*/ 2361328 h 2496170"/>
                    <a:gd name="connsiteX106-15267" fmla="*/ 717104 w 2237013"/>
                    <a:gd name="connsiteY106-15268" fmla="*/ 2403466 h 2496170"/>
                    <a:gd name="connsiteX107-15269" fmla="*/ 700249 w 2237013"/>
                    <a:gd name="connsiteY107-15270" fmla="*/ 2432963 h 2496170"/>
                    <a:gd name="connsiteX108-15271" fmla="*/ 712890 w 2237013"/>
                    <a:gd name="connsiteY108-15272" fmla="*/ 2470887 h 2496170"/>
                    <a:gd name="connsiteX109-15273" fmla="*/ 687607 w 2237013"/>
                    <a:gd name="connsiteY109-15274" fmla="*/ 2496170 h 2496170"/>
                    <a:gd name="connsiteX110-15275" fmla="*/ 649683 w 2237013"/>
                    <a:gd name="connsiteY110-15276" fmla="*/ 2470887 h 2496170"/>
                    <a:gd name="connsiteX111-15277" fmla="*/ 586475 w 2237013"/>
                    <a:gd name="connsiteY111-15278" fmla="*/ 2466673 h 2496170"/>
                    <a:gd name="connsiteX112-15279" fmla="*/ 582262 w 2237013"/>
                    <a:gd name="connsiteY112-15280" fmla="*/ 2386611 h 2496170"/>
                    <a:gd name="connsiteX113-15281" fmla="*/ 535909 w 2237013"/>
                    <a:gd name="connsiteY113-15282" fmla="*/ 2390825 h 2496170"/>
                    <a:gd name="connsiteX114-15283" fmla="*/ 468488 w 2237013"/>
                    <a:gd name="connsiteY114-15284" fmla="*/ 2411894 h 2496170"/>
                    <a:gd name="connsiteX115-15285" fmla="*/ 409495 w 2237013"/>
                    <a:gd name="connsiteY115-15286" fmla="*/ 2411894 h 2496170"/>
                    <a:gd name="connsiteX116-15287" fmla="*/ 375784 w 2237013"/>
                    <a:gd name="connsiteY116-15288" fmla="*/ 2378183 h 2496170"/>
                    <a:gd name="connsiteX117-15289" fmla="*/ 367356 w 2237013"/>
                    <a:gd name="connsiteY117-15290" fmla="*/ 2327617 h 2496170"/>
                    <a:gd name="connsiteX118-15291" fmla="*/ 367356 w 2237013"/>
                    <a:gd name="connsiteY118-15292" fmla="*/ 2298120 h 2496170"/>
                    <a:gd name="connsiteX119-15293" fmla="*/ 329432 w 2237013"/>
                    <a:gd name="connsiteY119-15294" fmla="*/ 2281265 h 2496170"/>
                    <a:gd name="connsiteX120-15295" fmla="*/ 270438 w 2237013"/>
                    <a:gd name="connsiteY120-15296" fmla="*/ 2277051 h 2496170"/>
                    <a:gd name="connsiteX121-15297" fmla="*/ 245156 w 2237013"/>
                    <a:gd name="connsiteY121-15298" fmla="*/ 2264410 h 2496170"/>
                    <a:gd name="connsiteX122-15299" fmla="*/ 228300 w 2237013"/>
                    <a:gd name="connsiteY122-15300" fmla="*/ 2251768 h 2496170"/>
                    <a:gd name="connsiteX123-15301" fmla="*/ 278866 w 2237013"/>
                    <a:gd name="connsiteY123-15302" fmla="*/ 2180133 h 2496170"/>
                    <a:gd name="connsiteX124-15303" fmla="*/ 274652 w 2237013"/>
                    <a:gd name="connsiteY124-15304" fmla="*/ 2142209 h 2496170"/>
                    <a:gd name="connsiteX125-15305" fmla="*/ 308363 w 2237013"/>
                    <a:gd name="connsiteY125-15306" fmla="*/ 2104285 h 2496170"/>
                    <a:gd name="connsiteX126-15307" fmla="*/ 262011 w 2237013"/>
                    <a:gd name="connsiteY126-15308" fmla="*/ 2091643 h 2496170"/>
                    <a:gd name="connsiteX127-15309" fmla="*/ 224086 w 2237013"/>
                    <a:gd name="connsiteY127-15310" fmla="*/ 2070574 h 2496170"/>
                    <a:gd name="connsiteX128-15311" fmla="*/ 203017 w 2237013"/>
                    <a:gd name="connsiteY128-15312" fmla="*/ 1986297 h 2496170"/>
                    <a:gd name="connsiteX129-15313" fmla="*/ 190376 w 2237013"/>
                    <a:gd name="connsiteY129-15314" fmla="*/ 1944159 h 2496170"/>
                    <a:gd name="connsiteX130-15315" fmla="*/ 190376 w 2237013"/>
                    <a:gd name="connsiteY130-15316" fmla="*/ 1893593 h 2496170"/>
                    <a:gd name="connsiteX131-15317" fmla="*/ 114527 w 2237013"/>
                    <a:gd name="connsiteY131-15318" fmla="*/ 1889379 h 2496170"/>
                    <a:gd name="connsiteX132-15319" fmla="*/ 38678 w 2237013"/>
                    <a:gd name="connsiteY132-15320" fmla="*/ 1897807 h 2496170"/>
                    <a:gd name="connsiteX133-15321" fmla="*/ 754 w 2237013"/>
                    <a:gd name="connsiteY133-15322" fmla="*/ 1902021 h 2496170"/>
                    <a:gd name="connsiteX134-15323" fmla="*/ 13395 w 2237013"/>
                    <a:gd name="connsiteY134-15324" fmla="*/ 1847241 h 2496170"/>
                    <a:gd name="connsiteX135-15325" fmla="*/ 13395 w 2237013"/>
                    <a:gd name="connsiteY135-15326" fmla="*/ 1809317 h 2496170"/>
                    <a:gd name="connsiteX136-15327" fmla="*/ 754 w 2237013"/>
                    <a:gd name="connsiteY136-15328" fmla="*/ 1779820 h 2496170"/>
                    <a:gd name="connsiteX137-15329" fmla="*/ 21823 w 2237013"/>
                    <a:gd name="connsiteY137-15330" fmla="*/ 1733468 h 2496170"/>
                    <a:gd name="connsiteX138-15331" fmla="*/ 30250 w 2237013"/>
                    <a:gd name="connsiteY138-15332" fmla="*/ 1716613 h 2496170"/>
                    <a:gd name="connsiteX139-15333" fmla="*/ 42892 w 2237013"/>
                    <a:gd name="connsiteY139-15334" fmla="*/ 1661833 h 2496170"/>
                    <a:gd name="connsiteX140-15335" fmla="*/ 80816 w 2237013"/>
                    <a:gd name="connsiteY140-15336" fmla="*/ 1640764 h 2496170"/>
                    <a:gd name="connsiteX141-15337" fmla="*/ 122955 w 2237013"/>
                    <a:gd name="connsiteY141-15338" fmla="*/ 1619695 h 2496170"/>
                    <a:gd name="connsiteX142-15339" fmla="*/ 139810 w 2237013"/>
                    <a:gd name="connsiteY142-15340" fmla="*/ 1573343 h 2496170"/>
                    <a:gd name="connsiteX143-15341" fmla="*/ 160879 w 2237013"/>
                    <a:gd name="connsiteY143-15342" fmla="*/ 1581770 h 2496170"/>
                    <a:gd name="connsiteX144-15343" fmla="*/ 181948 w 2237013"/>
                    <a:gd name="connsiteY144-15344" fmla="*/ 1569129 h 2496170"/>
                    <a:gd name="connsiteX145-15345" fmla="*/ 215659 w 2237013"/>
                    <a:gd name="connsiteY145-15346" fmla="*/ 1535418 h 2496170"/>
                    <a:gd name="connsiteX146-15347" fmla="*/ 232514 w 2237013"/>
                    <a:gd name="connsiteY146-15348" fmla="*/ 1543846 h 2496170"/>
                    <a:gd name="connsiteX147-15349" fmla="*/ 215659 w 2237013"/>
                    <a:gd name="connsiteY147-15350" fmla="*/ 1501708 h 2496170"/>
                    <a:gd name="connsiteX148-15351" fmla="*/ 245156 w 2237013"/>
                    <a:gd name="connsiteY148-15352" fmla="*/ 1476425 h 2496170"/>
                    <a:gd name="connsiteX149-15353" fmla="*/ 257797 w 2237013"/>
                    <a:gd name="connsiteY149-15354" fmla="*/ 1404790 h 2496170"/>
                    <a:gd name="connsiteX150-15355" fmla="*/ 262011 w 2237013"/>
                    <a:gd name="connsiteY150-15356" fmla="*/ 1324727 h 2496170"/>
                    <a:gd name="connsiteX151-15357" fmla="*/ 266225 w 2237013"/>
                    <a:gd name="connsiteY151-15358" fmla="*/ 1240450 h 2496170"/>
                    <a:gd name="connsiteX152-15359" fmla="*/ 253583 w 2237013"/>
                    <a:gd name="connsiteY152-15360" fmla="*/ 1223595 h 2496170"/>
                    <a:gd name="connsiteX153-15361" fmla="*/ 203017 w 2237013"/>
                    <a:gd name="connsiteY153-15362" fmla="*/ 1227809 h 2496170"/>
                    <a:gd name="connsiteX154-15363" fmla="*/ 194590 w 2237013"/>
                    <a:gd name="connsiteY154-15364" fmla="*/ 1164602 h 2496170"/>
                    <a:gd name="connsiteX155-15365" fmla="*/ 169307 w 2237013"/>
                    <a:gd name="connsiteY155-15366" fmla="*/ 1109822 h 2496170"/>
                    <a:gd name="connsiteX0-15367" fmla="*/ 169307 w 2237013"/>
                    <a:gd name="connsiteY0-15368" fmla="*/ 1109822 h 2496170"/>
                    <a:gd name="connsiteX1-15369" fmla="*/ 207231 w 2237013"/>
                    <a:gd name="connsiteY1-15370" fmla="*/ 1071897 h 2496170"/>
                    <a:gd name="connsiteX2-15371" fmla="*/ 240942 w 2237013"/>
                    <a:gd name="connsiteY2-15372" fmla="*/ 1101394 h 2496170"/>
                    <a:gd name="connsiteX3-15373" fmla="*/ 278866 w 2237013"/>
                    <a:gd name="connsiteY3-15374" fmla="*/ 1105608 h 2496170"/>
                    <a:gd name="connsiteX4-15375" fmla="*/ 295721 w 2237013"/>
                    <a:gd name="connsiteY4-15376" fmla="*/ 1000262 h 2496170"/>
                    <a:gd name="connsiteX5-15377" fmla="*/ 304149 w 2237013"/>
                    <a:gd name="connsiteY5-15378" fmla="*/ 958124 h 2496170"/>
                    <a:gd name="connsiteX6-15379" fmla="*/ 337860 w 2237013"/>
                    <a:gd name="connsiteY6-15380" fmla="*/ 983407 h 2496170"/>
                    <a:gd name="connsiteX7-15381" fmla="*/ 358929 w 2237013"/>
                    <a:gd name="connsiteY7-15382" fmla="*/ 911772 h 2496170"/>
                    <a:gd name="connsiteX8-15383" fmla="*/ 392639 w 2237013"/>
                    <a:gd name="connsiteY8-15384" fmla="*/ 760074 h 2496170"/>
                    <a:gd name="connsiteX9-15385" fmla="*/ 354715 w 2237013"/>
                    <a:gd name="connsiteY9-15386" fmla="*/ 562025 h 2496170"/>
                    <a:gd name="connsiteX10-15387" fmla="*/ 358929 w 2237013"/>
                    <a:gd name="connsiteY10-15388" fmla="*/ 494603 h 2496170"/>
                    <a:gd name="connsiteX11-15389" fmla="*/ 295721 w 2237013"/>
                    <a:gd name="connsiteY11-15390" fmla="*/ 376616 h 2496170"/>
                    <a:gd name="connsiteX12-15391" fmla="*/ 240942 w 2237013"/>
                    <a:gd name="connsiteY12-15392" fmla="*/ 292340 h 2496170"/>
                    <a:gd name="connsiteX13-15393" fmla="*/ 173520 w 2237013"/>
                    <a:gd name="connsiteY13-15394" fmla="*/ 212277 h 2496170"/>
                    <a:gd name="connsiteX14-15395" fmla="*/ 224086 w 2237013"/>
                    <a:gd name="connsiteY14-15396" fmla="*/ 128001 h 2496170"/>
                    <a:gd name="connsiteX15-15397" fmla="*/ 240942 w 2237013"/>
                    <a:gd name="connsiteY15-15398" fmla="*/ 69007 h 2496170"/>
                    <a:gd name="connsiteX16-15399" fmla="*/ 219873 w 2237013"/>
                    <a:gd name="connsiteY16-15400" fmla="*/ 10014 h 2496170"/>
                    <a:gd name="connsiteX17-15401" fmla="*/ 337860 w 2237013"/>
                    <a:gd name="connsiteY17-15402" fmla="*/ 5800 h 2496170"/>
                    <a:gd name="connsiteX18-15403" fmla="*/ 405281 w 2237013"/>
                    <a:gd name="connsiteY18-15404" fmla="*/ 69007 h 2496170"/>
                    <a:gd name="connsiteX19-15405" fmla="*/ 455847 w 2237013"/>
                    <a:gd name="connsiteY19-15406" fmla="*/ 174353 h 2496170"/>
                    <a:gd name="connsiteX20-15407" fmla="*/ 590689 w 2237013"/>
                    <a:gd name="connsiteY20-15408" fmla="*/ 237560 h 2496170"/>
                    <a:gd name="connsiteX21-15409" fmla="*/ 674966 w 2237013"/>
                    <a:gd name="connsiteY21-15410" fmla="*/ 271271 h 2496170"/>
                    <a:gd name="connsiteX22-15411" fmla="*/ 691821 w 2237013"/>
                    <a:gd name="connsiteY22-15412" fmla="*/ 300767 h 2496170"/>
                    <a:gd name="connsiteX23-15413" fmla="*/ 746601 w 2237013"/>
                    <a:gd name="connsiteY23-15414" fmla="*/ 283912 h 2496170"/>
                    <a:gd name="connsiteX24-15415" fmla="*/ 763456 w 2237013"/>
                    <a:gd name="connsiteY24-15416" fmla="*/ 237560 h 2496170"/>
                    <a:gd name="connsiteX25-15417" fmla="*/ 771884 w 2237013"/>
                    <a:gd name="connsiteY25-15418" fmla="*/ 212277 h 2496170"/>
                    <a:gd name="connsiteX26-15419" fmla="*/ 856160 w 2237013"/>
                    <a:gd name="connsiteY26-15420" fmla="*/ 191208 h 2496170"/>
                    <a:gd name="connsiteX27-15421" fmla="*/ 885657 w 2237013"/>
                    <a:gd name="connsiteY27-15422" fmla="*/ 140642 h 2496170"/>
                    <a:gd name="connsiteX28-15423" fmla="*/ 898298 w 2237013"/>
                    <a:gd name="connsiteY28-15424" fmla="*/ 182780 h 2496170"/>
                    <a:gd name="connsiteX29-15425" fmla="*/ 919368 w 2237013"/>
                    <a:gd name="connsiteY29-15426" fmla="*/ 203849 h 2496170"/>
                    <a:gd name="connsiteX30-15427" fmla="*/ 982575 w 2237013"/>
                    <a:gd name="connsiteY30-15428" fmla="*/ 161711 h 2496170"/>
                    <a:gd name="connsiteX31-15429" fmla="*/ 991003 w 2237013"/>
                    <a:gd name="connsiteY31-15430" fmla="*/ 115359 h 2496170"/>
                    <a:gd name="connsiteX32-15431" fmla="*/ 1003644 w 2237013"/>
                    <a:gd name="connsiteY32-15432" fmla="*/ 69007 h 2496170"/>
                    <a:gd name="connsiteX33-15433" fmla="*/ 1028927 w 2237013"/>
                    <a:gd name="connsiteY33-15434" fmla="*/ 39510 h 2496170"/>
                    <a:gd name="connsiteX34-15435" fmla="*/ 1083707 w 2237013"/>
                    <a:gd name="connsiteY34-15436" fmla="*/ 22655 h 2496170"/>
                    <a:gd name="connsiteX35-15437" fmla="*/ 1092134 w 2237013"/>
                    <a:gd name="connsiteY35-15438" fmla="*/ 22655 h 2496170"/>
                    <a:gd name="connsiteX36-15439" fmla="*/ 1134273 w 2237013"/>
                    <a:gd name="connsiteY36-15440" fmla="*/ 94290 h 2496170"/>
                    <a:gd name="connsiteX37-15441" fmla="*/ 1226977 w 2237013"/>
                    <a:gd name="connsiteY37-15442" fmla="*/ 128001 h 2496170"/>
                    <a:gd name="connsiteX38-15443" fmla="*/ 1294398 w 2237013"/>
                    <a:gd name="connsiteY38-15444" fmla="*/ 161711 h 2496170"/>
                    <a:gd name="connsiteX39-15445" fmla="*/ 1290184 w 2237013"/>
                    <a:gd name="connsiteY39-15446" fmla="*/ 262843 h 2496170"/>
                    <a:gd name="connsiteX40-15447" fmla="*/ 1311253 w 2237013"/>
                    <a:gd name="connsiteY40-15448" fmla="*/ 317623 h 2496170"/>
                    <a:gd name="connsiteX41-15449" fmla="*/ 1441882 w 2237013"/>
                    <a:gd name="connsiteY41-15450" fmla="*/ 355547 h 2496170"/>
                    <a:gd name="connsiteX42-15451" fmla="*/ 1505089 w 2237013"/>
                    <a:gd name="connsiteY42-15452" fmla="*/ 304981 h 2496170"/>
                    <a:gd name="connsiteX43-15453" fmla="*/ 1593579 w 2237013"/>
                    <a:gd name="connsiteY43-15454" fmla="*/ 347120 h 2496170"/>
                    <a:gd name="connsiteX44-15455" fmla="*/ 1698925 w 2237013"/>
                    <a:gd name="connsiteY44-15456" fmla="*/ 363975 h 2496170"/>
                    <a:gd name="connsiteX45-15457" fmla="*/ 1757919 w 2237013"/>
                    <a:gd name="connsiteY45-15458" fmla="*/ 385044 h 2496170"/>
                    <a:gd name="connsiteX46-15459" fmla="*/ 1816912 w 2237013"/>
                    <a:gd name="connsiteY46-15460" fmla="*/ 427182 h 2496170"/>
                    <a:gd name="connsiteX47-15461" fmla="*/ 1896975 w 2237013"/>
                    <a:gd name="connsiteY47-15462" fmla="*/ 465107 h 2496170"/>
                    <a:gd name="connsiteX48-15463" fmla="*/ 1951755 w 2237013"/>
                    <a:gd name="connsiteY48-15464" fmla="*/ 444038 h 2496170"/>
                    <a:gd name="connsiteX49-15465" fmla="*/ 2095025 w 2237013"/>
                    <a:gd name="connsiteY49-15466" fmla="*/ 553597 h 2496170"/>
                    <a:gd name="connsiteX50-15467" fmla="*/ 2158232 w 2237013"/>
                    <a:gd name="connsiteY50-15468" fmla="*/ 591521 h 2496170"/>
                    <a:gd name="connsiteX51-15469" fmla="*/ 2234081 w 2237013"/>
                    <a:gd name="connsiteY51-15470" fmla="*/ 612591 h 2496170"/>
                    <a:gd name="connsiteX52-15471" fmla="*/ 2221439 w 2237013"/>
                    <a:gd name="connsiteY52-15472" fmla="*/ 688439 h 2496170"/>
                    <a:gd name="connsiteX53-15473" fmla="*/ 2221439 w 2237013"/>
                    <a:gd name="connsiteY53-15474" fmla="*/ 709508 h 2496170"/>
                    <a:gd name="connsiteX54-15475" fmla="*/ 2166660 w 2237013"/>
                    <a:gd name="connsiteY54-15476" fmla="*/ 717936 h 2496170"/>
                    <a:gd name="connsiteX55-15477" fmla="*/ 2099238 w 2237013"/>
                    <a:gd name="connsiteY55-15478" fmla="*/ 760074 h 2496170"/>
                    <a:gd name="connsiteX56-15479" fmla="*/ 2010748 w 2237013"/>
                    <a:gd name="connsiteY56-15480" fmla="*/ 764288 h 2496170"/>
                    <a:gd name="connsiteX57-15481" fmla="*/ 1939113 w 2237013"/>
                    <a:gd name="connsiteY57-15482" fmla="*/ 785357 h 2496170"/>
                    <a:gd name="connsiteX58-15483" fmla="*/ 1955968 w 2237013"/>
                    <a:gd name="connsiteY58-15484" fmla="*/ 873848 h 2496170"/>
                    <a:gd name="connsiteX59-15485" fmla="*/ 1977038 w 2237013"/>
                    <a:gd name="connsiteY59-15486" fmla="*/ 937055 h 2496170"/>
                    <a:gd name="connsiteX60-15487" fmla="*/ 2040245 w 2237013"/>
                    <a:gd name="connsiteY60-15488" fmla="*/ 1012904 h 2496170"/>
                    <a:gd name="connsiteX61-15489" fmla="*/ 2065528 w 2237013"/>
                    <a:gd name="connsiteY61-15490" fmla="*/ 1076111 h 2496170"/>
                    <a:gd name="connsiteX62-15491" fmla="*/ 2065528 w 2237013"/>
                    <a:gd name="connsiteY62-15492" fmla="*/ 1135105 h 2496170"/>
                    <a:gd name="connsiteX63-15493" fmla="*/ 2098213 w 2237013"/>
                    <a:gd name="connsiteY63-15494" fmla="*/ 1476918 h 2496170"/>
                    <a:gd name="connsiteX64-15495" fmla="*/ 1956033 w 2237013"/>
                    <a:gd name="connsiteY64-15496" fmla="*/ 1700941 h 2496170"/>
                    <a:gd name="connsiteX65-15497" fmla="*/ 1937387 w 2237013"/>
                    <a:gd name="connsiteY65-15498" fmla="*/ 1741440 h 2496170"/>
                    <a:gd name="connsiteX66-15499" fmla="*/ 1892060 w 2237013"/>
                    <a:gd name="connsiteY66-15500" fmla="*/ 1729533 h 2496170"/>
                    <a:gd name="connsiteX67-15501" fmla="*/ 1823856 w 2237013"/>
                    <a:gd name="connsiteY67-15502" fmla="*/ 1791496 h 2496170"/>
                    <a:gd name="connsiteX68-15503" fmla="*/ 1741765 w 2237013"/>
                    <a:gd name="connsiteY68-15504" fmla="*/ 1755727 h 2496170"/>
                    <a:gd name="connsiteX69-15505" fmla="*/ 1701208 w 2237013"/>
                    <a:gd name="connsiteY69-15506" fmla="*/ 1717627 h 2496170"/>
                    <a:gd name="connsiteX70-15507" fmla="*/ 1658267 w 2237013"/>
                    <a:gd name="connsiteY70-15508" fmla="*/ 1741440 h 2496170"/>
                    <a:gd name="connsiteX71-15509" fmla="*/ 1615325 w 2237013"/>
                    <a:gd name="connsiteY71-15510" fmla="*/ 1781921 h 2496170"/>
                    <a:gd name="connsiteX72-15511" fmla="*/ 1527056 w 2237013"/>
                    <a:gd name="connsiteY72-15512" fmla="*/ 1812877 h 2496170"/>
                    <a:gd name="connsiteX73-15513" fmla="*/ 1487570 w 2237013"/>
                    <a:gd name="connsiteY73-15514" fmla="*/ 1863317 h 2496170"/>
                    <a:gd name="connsiteX74-15515" fmla="*/ 1428888 w 2237013"/>
                    <a:gd name="connsiteY74-15516" fmla="*/ 1828894 h 2496170"/>
                    <a:gd name="connsiteX75-15517" fmla="*/ 1314287 w 2237013"/>
                    <a:gd name="connsiteY75-15518" fmla="*/ 1805640 h 2496170"/>
                    <a:gd name="connsiteX76-15519" fmla="*/ 1252707 w 2237013"/>
                    <a:gd name="connsiteY76-15520" fmla="*/ 1855740 h 2496170"/>
                    <a:gd name="connsiteX77-15521" fmla="*/ 1239618 w 2237013"/>
                    <a:gd name="connsiteY77-15522" fmla="*/ 1889379 h 2496170"/>
                    <a:gd name="connsiteX78-15523" fmla="*/ 1294398 w 2237013"/>
                    <a:gd name="connsiteY78-15524" fmla="*/ 1906235 h 2496170"/>
                    <a:gd name="connsiteX79-15525" fmla="*/ 1344964 w 2237013"/>
                    <a:gd name="connsiteY79-15526" fmla="*/ 1956801 h 2496170"/>
                    <a:gd name="connsiteX80-15527" fmla="*/ 1366033 w 2237013"/>
                    <a:gd name="connsiteY80-15528" fmla="*/ 1986297 h 2496170"/>
                    <a:gd name="connsiteX81-15529" fmla="*/ 1450309 w 2237013"/>
                    <a:gd name="connsiteY81-15530" fmla="*/ 1994725 h 2496170"/>
                    <a:gd name="connsiteX82-15531" fmla="*/ 1492448 w 2237013"/>
                    <a:gd name="connsiteY82-15532" fmla="*/ 1982084 h 2496170"/>
                    <a:gd name="connsiteX83-15533" fmla="*/ 1517731 w 2237013"/>
                    <a:gd name="connsiteY83-15534" fmla="*/ 2036863 h 2496170"/>
                    <a:gd name="connsiteX84-15535" fmla="*/ 1509303 w 2237013"/>
                    <a:gd name="connsiteY84-15536" fmla="*/ 2079002 h 2496170"/>
                    <a:gd name="connsiteX85-15537" fmla="*/ 1437668 w 2237013"/>
                    <a:gd name="connsiteY85-15538" fmla="*/ 2116926 h 2496170"/>
                    <a:gd name="connsiteX86-15539" fmla="*/ 1387102 w 2237013"/>
                    <a:gd name="connsiteY86-15540" fmla="*/ 2150637 h 2496170"/>
                    <a:gd name="connsiteX87-15541" fmla="*/ 1370247 w 2237013"/>
                    <a:gd name="connsiteY87-15542" fmla="*/ 2137995 h 2496170"/>
                    <a:gd name="connsiteX88-15543" fmla="*/ 1307039 w 2237013"/>
                    <a:gd name="connsiteY88-15544" fmla="*/ 2146423 h 2496170"/>
                    <a:gd name="connsiteX89-15545" fmla="*/ 1281756 w 2237013"/>
                    <a:gd name="connsiteY89-15546" fmla="*/ 2175920 h 2496170"/>
                    <a:gd name="connsiteX90-15547" fmla="*/ 1248046 w 2237013"/>
                    <a:gd name="connsiteY90-15548" fmla="*/ 2222272 h 2496170"/>
                    <a:gd name="connsiteX91-15549" fmla="*/ 1193266 w 2237013"/>
                    <a:gd name="connsiteY91-15550" fmla="*/ 2234913 h 2496170"/>
                    <a:gd name="connsiteX92-15551" fmla="*/ 1151128 w 2237013"/>
                    <a:gd name="connsiteY92-15552" fmla="*/ 2218058 h 2496170"/>
                    <a:gd name="connsiteX93-15553" fmla="*/ 1125845 w 2237013"/>
                    <a:gd name="connsiteY93-15554" fmla="*/ 2247555 h 2496170"/>
                    <a:gd name="connsiteX94-15555" fmla="*/ 1117417 w 2237013"/>
                    <a:gd name="connsiteY94-15556" fmla="*/ 2277051 h 2496170"/>
                    <a:gd name="connsiteX95-15557" fmla="*/ 1049996 w 2237013"/>
                    <a:gd name="connsiteY95-15558" fmla="*/ 2213844 h 2496170"/>
                    <a:gd name="connsiteX96-15559" fmla="*/ 1028927 w 2237013"/>
                    <a:gd name="connsiteY96-15560" fmla="*/ 2255982 h 2496170"/>
                    <a:gd name="connsiteX97-15561" fmla="*/ 995216 w 2237013"/>
                    <a:gd name="connsiteY97-15562" fmla="*/ 2222272 h 2496170"/>
                    <a:gd name="connsiteX98-15563" fmla="*/ 932009 w 2237013"/>
                    <a:gd name="connsiteY98-15564" fmla="*/ 2272838 h 2496170"/>
                    <a:gd name="connsiteX99-15565" fmla="*/ 889871 w 2237013"/>
                    <a:gd name="connsiteY99-15566" fmla="*/ 2239127 h 2496170"/>
                    <a:gd name="connsiteX100-15567" fmla="*/ 843519 w 2237013"/>
                    <a:gd name="connsiteY100-15568" fmla="*/ 2222272 h 2496170"/>
                    <a:gd name="connsiteX101-15569" fmla="*/ 784525 w 2237013"/>
                    <a:gd name="connsiteY101-15570" fmla="*/ 2268624 h 2496170"/>
                    <a:gd name="connsiteX102-15571" fmla="*/ 717104 w 2237013"/>
                    <a:gd name="connsiteY102-15572" fmla="*/ 2255982 h 2496170"/>
                    <a:gd name="connsiteX103-15573" fmla="*/ 704462 w 2237013"/>
                    <a:gd name="connsiteY103-15574" fmla="*/ 2243341 h 2496170"/>
                    <a:gd name="connsiteX104-15575" fmla="*/ 679179 w 2237013"/>
                    <a:gd name="connsiteY104-15576" fmla="*/ 2302334 h 2496170"/>
                    <a:gd name="connsiteX105-15577" fmla="*/ 700249 w 2237013"/>
                    <a:gd name="connsiteY105-15578" fmla="*/ 2361328 h 2496170"/>
                    <a:gd name="connsiteX106-15579" fmla="*/ 717104 w 2237013"/>
                    <a:gd name="connsiteY106-15580" fmla="*/ 2403466 h 2496170"/>
                    <a:gd name="connsiteX107-15581" fmla="*/ 700249 w 2237013"/>
                    <a:gd name="connsiteY107-15582" fmla="*/ 2432963 h 2496170"/>
                    <a:gd name="connsiteX108-15583" fmla="*/ 712890 w 2237013"/>
                    <a:gd name="connsiteY108-15584" fmla="*/ 2470887 h 2496170"/>
                    <a:gd name="connsiteX109-15585" fmla="*/ 687607 w 2237013"/>
                    <a:gd name="connsiteY109-15586" fmla="*/ 2496170 h 2496170"/>
                    <a:gd name="connsiteX110-15587" fmla="*/ 649683 w 2237013"/>
                    <a:gd name="connsiteY110-15588" fmla="*/ 2470887 h 2496170"/>
                    <a:gd name="connsiteX111-15589" fmla="*/ 586475 w 2237013"/>
                    <a:gd name="connsiteY111-15590" fmla="*/ 2466673 h 2496170"/>
                    <a:gd name="connsiteX112-15591" fmla="*/ 582262 w 2237013"/>
                    <a:gd name="connsiteY112-15592" fmla="*/ 2386611 h 2496170"/>
                    <a:gd name="connsiteX113-15593" fmla="*/ 535909 w 2237013"/>
                    <a:gd name="connsiteY113-15594" fmla="*/ 2390825 h 2496170"/>
                    <a:gd name="connsiteX114-15595" fmla="*/ 468488 w 2237013"/>
                    <a:gd name="connsiteY114-15596" fmla="*/ 2411894 h 2496170"/>
                    <a:gd name="connsiteX115-15597" fmla="*/ 409495 w 2237013"/>
                    <a:gd name="connsiteY115-15598" fmla="*/ 2411894 h 2496170"/>
                    <a:gd name="connsiteX116-15599" fmla="*/ 375784 w 2237013"/>
                    <a:gd name="connsiteY116-15600" fmla="*/ 2378183 h 2496170"/>
                    <a:gd name="connsiteX117-15601" fmla="*/ 367356 w 2237013"/>
                    <a:gd name="connsiteY117-15602" fmla="*/ 2327617 h 2496170"/>
                    <a:gd name="connsiteX118-15603" fmla="*/ 367356 w 2237013"/>
                    <a:gd name="connsiteY118-15604" fmla="*/ 2298120 h 2496170"/>
                    <a:gd name="connsiteX119-15605" fmla="*/ 329432 w 2237013"/>
                    <a:gd name="connsiteY119-15606" fmla="*/ 2281265 h 2496170"/>
                    <a:gd name="connsiteX120-15607" fmla="*/ 270438 w 2237013"/>
                    <a:gd name="connsiteY120-15608" fmla="*/ 2277051 h 2496170"/>
                    <a:gd name="connsiteX121-15609" fmla="*/ 245156 w 2237013"/>
                    <a:gd name="connsiteY121-15610" fmla="*/ 2264410 h 2496170"/>
                    <a:gd name="connsiteX122-15611" fmla="*/ 228300 w 2237013"/>
                    <a:gd name="connsiteY122-15612" fmla="*/ 2251768 h 2496170"/>
                    <a:gd name="connsiteX123-15613" fmla="*/ 278866 w 2237013"/>
                    <a:gd name="connsiteY123-15614" fmla="*/ 2180133 h 2496170"/>
                    <a:gd name="connsiteX124-15615" fmla="*/ 274652 w 2237013"/>
                    <a:gd name="connsiteY124-15616" fmla="*/ 2142209 h 2496170"/>
                    <a:gd name="connsiteX125-15617" fmla="*/ 308363 w 2237013"/>
                    <a:gd name="connsiteY125-15618" fmla="*/ 2104285 h 2496170"/>
                    <a:gd name="connsiteX126-15619" fmla="*/ 262011 w 2237013"/>
                    <a:gd name="connsiteY126-15620" fmla="*/ 2091643 h 2496170"/>
                    <a:gd name="connsiteX127-15621" fmla="*/ 224086 w 2237013"/>
                    <a:gd name="connsiteY127-15622" fmla="*/ 2070574 h 2496170"/>
                    <a:gd name="connsiteX128-15623" fmla="*/ 203017 w 2237013"/>
                    <a:gd name="connsiteY128-15624" fmla="*/ 1986297 h 2496170"/>
                    <a:gd name="connsiteX129-15625" fmla="*/ 190376 w 2237013"/>
                    <a:gd name="connsiteY129-15626" fmla="*/ 1944159 h 2496170"/>
                    <a:gd name="connsiteX130-15627" fmla="*/ 190376 w 2237013"/>
                    <a:gd name="connsiteY130-15628" fmla="*/ 1893593 h 2496170"/>
                    <a:gd name="connsiteX131-15629" fmla="*/ 114527 w 2237013"/>
                    <a:gd name="connsiteY131-15630" fmla="*/ 1889379 h 2496170"/>
                    <a:gd name="connsiteX132-15631" fmla="*/ 38678 w 2237013"/>
                    <a:gd name="connsiteY132-15632" fmla="*/ 1897807 h 2496170"/>
                    <a:gd name="connsiteX133-15633" fmla="*/ 754 w 2237013"/>
                    <a:gd name="connsiteY133-15634" fmla="*/ 1902021 h 2496170"/>
                    <a:gd name="connsiteX134-15635" fmla="*/ 13395 w 2237013"/>
                    <a:gd name="connsiteY134-15636" fmla="*/ 1847241 h 2496170"/>
                    <a:gd name="connsiteX135-15637" fmla="*/ 13395 w 2237013"/>
                    <a:gd name="connsiteY135-15638" fmla="*/ 1809317 h 2496170"/>
                    <a:gd name="connsiteX136-15639" fmla="*/ 754 w 2237013"/>
                    <a:gd name="connsiteY136-15640" fmla="*/ 1779820 h 2496170"/>
                    <a:gd name="connsiteX137-15641" fmla="*/ 21823 w 2237013"/>
                    <a:gd name="connsiteY137-15642" fmla="*/ 1733468 h 2496170"/>
                    <a:gd name="connsiteX138-15643" fmla="*/ 30250 w 2237013"/>
                    <a:gd name="connsiteY138-15644" fmla="*/ 1716613 h 2496170"/>
                    <a:gd name="connsiteX139-15645" fmla="*/ 42892 w 2237013"/>
                    <a:gd name="connsiteY139-15646" fmla="*/ 1661833 h 2496170"/>
                    <a:gd name="connsiteX140-15647" fmla="*/ 80816 w 2237013"/>
                    <a:gd name="connsiteY140-15648" fmla="*/ 1640764 h 2496170"/>
                    <a:gd name="connsiteX141-15649" fmla="*/ 122955 w 2237013"/>
                    <a:gd name="connsiteY141-15650" fmla="*/ 1619695 h 2496170"/>
                    <a:gd name="connsiteX142-15651" fmla="*/ 139810 w 2237013"/>
                    <a:gd name="connsiteY142-15652" fmla="*/ 1573343 h 2496170"/>
                    <a:gd name="connsiteX143-15653" fmla="*/ 160879 w 2237013"/>
                    <a:gd name="connsiteY143-15654" fmla="*/ 1581770 h 2496170"/>
                    <a:gd name="connsiteX144-15655" fmla="*/ 181948 w 2237013"/>
                    <a:gd name="connsiteY144-15656" fmla="*/ 1569129 h 2496170"/>
                    <a:gd name="connsiteX145-15657" fmla="*/ 215659 w 2237013"/>
                    <a:gd name="connsiteY145-15658" fmla="*/ 1535418 h 2496170"/>
                    <a:gd name="connsiteX146-15659" fmla="*/ 232514 w 2237013"/>
                    <a:gd name="connsiteY146-15660" fmla="*/ 1543846 h 2496170"/>
                    <a:gd name="connsiteX147-15661" fmla="*/ 215659 w 2237013"/>
                    <a:gd name="connsiteY147-15662" fmla="*/ 1501708 h 2496170"/>
                    <a:gd name="connsiteX148-15663" fmla="*/ 245156 w 2237013"/>
                    <a:gd name="connsiteY148-15664" fmla="*/ 1476425 h 2496170"/>
                    <a:gd name="connsiteX149-15665" fmla="*/ 257797 w 2237013"/>
                    <a:gd name="connsiteY149-15666" fmla="*/ 1404790 h 2496170"/>
                    <a:gd name="connsiteX150-15667" fmla="*/ 262011 w 2237013"/>
                    <a:gd name="connsiteY150-15668" fmla="*/ 1324727 h 2496170"/>
                    <a:gd name="connsiteX151-15669" fmla="*/ 266225 w 2237013"/>
                    <a:gd name="connsiteY151-15670" fmla="*/ 1240450 h 2496170"/>
                    <a:gd name="connsiteX152-15671" fmla="*/ 253583 w 2237013"/>
                    <a:gd name="connsiteY152-15672" fmla="*/ 1223595 h 2496170"/>
                    <a:gd name="connsiteX153-15673" fmla="*/ 203017 w 2237013"/>
                    <a:gd name="connsiteY153-15674" fmla="*/ 1227809 h 2496170"/>
                    <a:gd name="connsiteX154-15675" fmla="*/ 194590 w 2237013"/>
                    <a:gd name="connsiteY154-15676" fmla="*/ 1164602 h 2496170"/>
                    <a:gd name="connsiteX155-15677" fmla="*/ 169307 w 2237013"/>
                    <a:gd name="connsiteY155-15678" fmla="*/ 1109822 h 2496170"/>
                    <a:gd name="connsiteX0-15679" fmla="*/ 169307 w 2237013"/>
                    <a:gd name="connsiteY0-15680" fmla="*/ 1109822 h 2496170"/>
                    <a:gd name="connsiteX1-15681" fmla="*/ 207231 w 2237013"/>
                    <a:gd name="connsiteY1-15682" fmla="*/ 1071897 h 2496170"/>
                    <a:gd name="connsiteX2-15683" fmla="*/ 240942 w 2237013"/>
                    <a:gd name="connsiteY2-15684" fmla="*/ 1101394 h 2496170"/>
                    <a:gd name="connsiteX3-15685" fmla="*/ 278866 w 2237013"/>
                    <a:gd name="connsiteY3-15686" fmla="*/ 1105608 h 2496170"/>
                    <a:gd name="connsiteX4-15687" fmla="*/ 295721 w 2237013"/>
                    <a:gd name="connsiteY4-15688" fmla="*/ 1000262 h 2496170"/>
                    <a:gd name="connsiteX5-15689" fmla="*/ 304149 w 2237013"/>
                    <a:gd name="connsiteY5-15690" fmla="*/ 958124 h 2496170"/>
                    <a:gd name="connsiteX6-15691" fmla="*/ 337860 w 2237013"/>
                    <a:gd name="connsiteY6-15692" fmla="*/ 983407 h 2496170"/>
                    <a:gd name="connsiteX7-15693" fmla="*/ 358929 w 2237013"/>
                    <a:gd name="connsiteY7-15694" fmla="*/ 911772 h 2496170"/>
                    <a:gd name="connsiteX8-15695" fmla="*/ 392639 w 2237013"/>
                    <a:gd name="connsiteY8-15696" fmla="*/ 760074 h 2496170"/>
                    <a:gd name="connsiteX9-15697" fmla="*/ 354715 w 2237013"/>
                    <a:gd name="connsiteY9-15698" fmla="*/ 562025 h 2496170"/>
                    <a:gd name="connsiteX10-15699" fmla="*/ 358929 w 2237013"/>
                    <a:gd name="connsiteY10-15700" fmla="*/ 494603 h 2496170"/>
                    <a:gd name="connsiteX11-15701" fmla="*/ 295721 w 2237013"/>
                    <a:gd name="connsiteY11-15702" fmla="*/ 376616 h 2496170"/>
                    <a:gd name="connsiteX12-15703" fmla="*/ 240942 w 2237013"/>
                    <a:gd name="connsiteY12-15704" fmla="*/ 292340 h 2496170"/>
                    <a:gd name="connsiteX13-15705" fmla="*/ 173520 w 2237013"/>
                    <a:gd name="connsiteY13-15706" fmla="*/ 212277 h 2496170"/>
                    <a:gd name="connsiteX14-15707" fmla="*/ 224086 w 2237013"/>
                    <a:gd name="connsiteY14-15708" fmla="*/ 128001 h 2496170"/>
                    <a:gd name="connsiteX15-15709" fmla="*/ 240942 w 2237013"/>
                    <a:gd name="connsiteY15-15710" fmla="*/ 69007 h 2496170"/>
                    <a:gd name="connsiteX16-15711" fmla="*/ 219873 w 2237013"/>
                    <a:gd name="connsiteY16-15712" fmla="*/ 10014 h 2496170"/>
                    <a:gd name="connsiteX17-15713" fmla="*/ 337860 w 2237013"/>
                    <a:gd name="connsiteY17-15714" fmla="*/ 5800 h 2496170"/>
                    <a:gd name="connsiteX18-15715" fmla="*/ 405281 w 2237013"/>
                    <a:gd name="connsiteY18-15716" fmla="*/ 69007 h 2496170"/>
                    <a:gd name="connsiteX19-15717" fmla="*/ 455847 w 2237013"/>
                    <a:gd name="connsiteY19-15718" fmla="*/ 174353 h 2496170"/>
                    <a:gd name="connsiteX20-15719" fmla="*/ 590689 w 2237013"/>
                    <a:gd name="connsiteY20-15720" fmla="*/ 237560 h 2496170"/>
                    <a:gd name="connsiteX21-15721" fmla="*/ 674966 w 2237013"/>
                    <a:gd name="connsiteY21-15722" fmla="*/ 271271 h 2496170"/>
                    <a:gd name="connsiteX22-15723" fmla="*/ 691821 w 2237013"/>
                    <a:gd name="connsiteY22-15724" fmla="*/ 300767 h 2496170"/>
                    <a:gd name="connsiteX23-15725" fmla="*/ 746601 w 2237013"/>
                    <a:gd name="connsiteY23-15726" fmla="*/ 283912 h 2496170"/>
                    <a:gd name="connsiteX24-15727" fmla="*/ 763456 w 2237013"/>
                    <a:gd name="connsiteY24-15728" fmla="*/ 237560 h 2496170"/>
                    <a:gd name="connsiteX25-15729" fmla="*/ 771884 w 2237013"/>
                    <a:gd name="connsiteY25-15730" fmla="*/ 212277 h 2496170"/>
                    <a:gd name="connsiteX26-15731" fmla="*/ 856160 w 2237013"/>
                    <a:gd name="connsiteY26-15732" fmla="*/ 191208 h 2496170"/>
                    <a:gd name="connsiteX27-15733" fmla="*/ 885657 w 2237013"/>
                    <a:gd name="connsiteY27-15734" fmla="*/ 140642 h 2496170"/>
                    <a:gd name="connsiteX28-15735" fmla="*/ 898298 w 2237013"/>
                    <a:gd name="connsiteY28-15736" fmla="*/ 182780 h 2496170"/>
                    <a:gd name="connsiteX29-15737" fmla="*/ 919368 w 2237013"/>
                    <a:gd name="connsiteY29-15738" fmla="*/ 203849 h 2496170"/>
                    <a:gd name="connsiteX30-15739" fmla="*/ 982575 w 2237013"/>
                    <a:gd name="connsiteY30-15740" fmla="*/ 161711 h 2496170"/>
                    <a:gd name="connsiteX31-15741" fmla="*/ 991003 w 2237013"/>
                    <a:gd name="connsiteY31-15742" fmla="*/ 115359 h 2496170"/>
                    <a:gd name="connsiteX32-15743" fmla="*/ 1003644 w 2237013"/>
                    <a:gd name="connsiteY32-15744" fmla="*/ 69007 h 2496170"/>
                    <a:gd name="connsiteX33-15745" fmla="*/ 1028927 w 2237013"/>
                    <a:gd name="connsiteY33-15746" fmla="*/ 39510 h 2496170"/>
                    <a:gd name="connsiteX34-15747" fmla="*/ 1083707 w 2237013"/>
                    <a:gd name="connsiteY34-15748" fmla="*/ 22655 h 2496170"/>
                    <a:gd name="connsiteX35-15749" fmla="*/ 1092134 w 2237013"/>
                    <a:gd name="connsiteY35-15750" fmla="*/ 22655 h 2496170"/>
                    <a:gd name="connsiteX36-15751" fmla="*/ 1134273 w 2237013"/>
                    <a:gd name="connsiteY36-15752" fmla="*/ 94290 h 2496170"/>
                    <a:gd name="connsiteX37-15753" fmla="*/ 1226977 w 2237013"/>
                    <a:gd name="connsiteY37-15754" fmla="*/ 128001 h 2496170"/>
                    <a:gd name="connsiteX38-15755" fmla="*/ 1294398 w 2237013"/>
                    <a:gd name="connsiteY38-15756" fmla="*/ 161711 h 2496170"/>
                    <a:gd name="connsiteX39-15757" fmla="*/ 1290184 w 2237013"/>
                    <a:gd name="connsiteY39-15758" fmla="*/ 262843 h 2496170"/>
                    <a:gd name="connsiteX40-15759" fmla="*/ 1311253 w 2237013"/>
                    <a:gd name="connsiteY40-15760" fmla="*/ 317623 h 2496170"/>
                    <a:gd name="connsiteX41-15761" fmla="*/ 1441882 w 2237013"/>
                    <a:gd name="connsiteY41-15762" fmla="*/ 355547 h 2496170"/>
                    <a:gd name="connsiteX42-15763" fmla="*/ 1505089 w 2237013"/>
                    <a:gd name="connsiteY42-15764" fmla="*/ 304981 h 2496170"/>
                    <a:gd name="connsiteX43-15765" fmla="*/ 1593579 w 2237013"/>
                    <a:gd name="connsiteY43-15766" fmla="*/ 347120 h 2496170"/>
                    <a:gd name="connsiteX44-15767" fmla="*/ 1698925 w 2237013"/>
                    <a:gd name="connsiteY44-15768" fmla="*/ 363975 h 2496170"/>
                    <a:gd name="connsiteX45-15769" fmla="*/ 1757919 w 2237013"/>
                    <a:gd name="connsiteY45-15770" fmla="*/ 385044 h 2496170"/>
                    <a:gd name="connsiteX46-15771" fmla="*/ 1816912 w 2237013"/>
                    <a:gd name="connsiteY46-15772" fmla="*/ 427182 h 2496170"/>
                    <a:gd name="connsiteX47-15773" fmla="*/ 1896975 w 2237013"/>
                    <a:gd name="connsiteY47-15774" fmla="*/ 465107 h 2496170"/>
                    <a:gd name="connsiteX48-15775" fmla="*/ 1951755 w 2237013"/>
                    <a:gd name="connsiteY48-15776" fmla="*/ 444038 h 2496170"/>
                    <a:gd name="connsiteX49-15777" fmla="*/ 2095025 w 2237013"/>
                    <a:gd name="connsiteY49-15778" fmla="*/ 553597 h 2496170"/>
                    <a:gd name="connsiteX50-15779" fmla="*/ 2158232 w 2237013"/>
                    <a:gd name="connsiteY50-15780" fmla="*/ 591521 h 2496170"/>
                    <a:gd name="connsiteX51-15781" fmla="*/ 2234081 w 2237013"/>
                    <a:gd name="connsiteY51-15782" fmla="*/ 612591 h 2496170"/>
                    <a:gd name="connsiteX52-15783" fmla="*/ 2221439 w 2237013"/>
                    <a:gd name="connsiteY52-15784" fmla="*/ 688439 h 2496170"/>
                    <a:gd name="connsiteX53-15785" fmla="*/ 2221439 w 2237013"/>
                    <a:gd name="connsiteY53-15786" fmla="*/ 709508 h 2496170"/>
                    <a:gd name="connsiteX54-15787" fmla="*/ 2166660 w 2237013"/>
                    <a:gd name="connsiteY54-15788" fmla="*/ 717936 h 2496170"/>
                    <a:gd name="connsiteX55-15789" fmla="*/ 2099238 w 2237013"/>
                    <a:gd name="connsiteY55-15790" fmla="*/ 760074 h 2496170"/>
                    <a:gd name="connsiteX56-15791" fmla="*/ 2010748 w 2237013"/>
                    <a:gd name="connsiteY56-15792" fmla="*/ 764288 h 2496170"/>
                    <a:gd name="connsiteX57-15793" fmla="*/ 1939113 w 2237013"/>
                    <a:gd name="connsiteY57-15794" fmla="*/ 785357 h 2496170"/>
                    <a:gd name="connsiteX58-15795" fmla="*/ 1955968 w 2237013"/>
                    <a:gd name="connsiteY58-15796" fmla="*/ 873848 h 2496170"/>
                    <a:gd name="connsiteX59-15797" fmla="*/ 1977038 w 2237013"/>
                    <a:gd name="connsiteY59-15798" fmla="*/ 937055 h 2496170"/>
                    <a:gd name="connsiteX60-15799" fmla="*/ 2040245 w 2237013"/>
                    <a:gd name="connsiteY60-15800" fmla="*/ 1012904 h 2496170"/>
                    <a:gd name="connsiteX61-15801" fmla="*/ 2065528 w 2237013"/>
                    <a:gd name="connsiteY61-15802" fmla="*/ 1076111 h 2496170"/>
                    <a:gd name="connsiteX62-15803" fmla="*/ 2065528 w 2237013"/>
                    <a:gd name="connsiteY62-15804" fmla="*/ 1135105 h 2496170"/>
                    <a:gd name="connsiteX63-15805" fmla="*/ 2098213 w 2237013"/>
                    <a:gd name="connsiteY63-15806" fmla="*/ 1476918 h 2496170"/>
                    <a:gd name="connsiteX64-15807" fmla="*/ 2113925 w 2237013"/>
                    <a:gd name="connsiteY64-15808" fmla="*/ 1741440 h 2496170"/>
                    <a:gd name="connsiteX65-15809" fmla="*/ 1956033 w 2237013"/>
                    <a:gd name="connsiteY65-15810" fmla="*/ 1700941 h 2496170"/>
                    <a:gd name="connsiteX66-15811" fmla="*/ 1937387 w 2237013"/>
                    <a:gd name="connsiteY66-15812" fmla="*/ 1741440 h 2496170"/>
                    <a:gd name="connsiteX67-15813" fmla="*/ 1892060 w 2237013"/>
                    <a:gd name="connsiteY67-15814" fmla="*/ 1729533 h 2496170"/>
                    <a:gd name="connsiteX68-15815" fmla="*/ 1823856 w 2237013"/>
                    <a:gd name="connsiteY68-15816" fmla="*/ 1791496 h 2496170"/>
                    <a:gd name="connsiteX69-15817" fmla="*/ 1741765 w 2237013"/>
                    <a:gd name="connsiteY69-15818" fmla="*/ 1755727 h 2496170"/>
                    <a:gd name="connsiteX70-15819" fmla="*/ 1701208 w 2237013"/>
                    <a:gd name="connsiteY70-15820" fmla="*/ 1717627 h 2496170"/>
                    <a:gd name="connsiteX71-15821" fmla="*/ 1658267 w 2237013"/>
                    <a:gd name="connsiteY71-15822" fmla="*/ 1741440 h 2496170"/>
                    <a:gd name="connsiteX72-15823" fmla="*/ 1615325 w 2237013"/>
                    <a:gd name="connsiteY72-15824" fmla="*/ 1781921 h 2496170"/>
                    <a:gd name="connsiteX73-15825" fmla="*/ 1527056 w 2237013"/>
                    <a:gd name="connsiteY73-15826" fmla="*/ 1812877 h 2496170"/>
                    <a:gd name="connsiteX74-15827" fmla="*/ 1487570 w 2237013"/>
                    <a:gd name="connsiteY74-15828" fmla="*/ 1863317 h 2496170"/>
                    <a:gd name="connsiteX75-15829" fmla="*/ 1428888 w 2237013"/>
                    <a:gd name="connsiteY75-15830" fmla="*/ 1828894 h 2496170"/>
                    <a:gd name="connsiteX76-15831" fmla="*/ 1314287 w 2237013"/>
                    <a:gd name="connsiteY76-15832" fmla="*/ 1805640 h 2496170"/>
                    <a:gd name="connsiteX77-15833" fmla="*/ 1252707 w 2237013"/>
                    <a:gd name="connsiteY77-15834" fmla="*/ 1855740 h 2496170"/>
                    <a:gd name="connsiteX78-15835" fmla="*/ 1239618 w 2237013"/>
                    <a:gd name="connsiteY78-15836" fmla="*/ 1889379 h 2496170"/>
                    <a:gd name="connsiteX79-15837" fmla="*/ 1294398 w 2237013"/>
                    <a:gd name="connsiteY79-15838" fmla="*/ 1906235 h 2496170"/>
                    <a:gd name="connsiteX80-15839" fmla="*/ 1344964 w 2237013"/>
                    <a:gd name="connsiteY80-15840" fmla="*/ 1956801 h 2496170"/>
                    <a:gd name="connsiteX81-15841" fmla="*/ 1366033 w 2237013"/>
                    <a:gd name="connsiteY81-15842" fmla="*/ 1986297 h 2496170"/>
                    <a:gd name="connsiteX82-15843" fmla="*/ 1450309 w 2237013"/>
                    <a:gd name="connsiteY82-15844" fmla="*/ 1994725 h 2496170"/>
                    <a:gd name="connsiteX83-15845" fmla="*/ 1492448 w 2237013"/>
                    <a:gd name="connsiteY83-15846" fmla="*/ 1982084 h 2496170"/>
                    <a:gd name="connsiteX84-15847" fmla="*/ 1517731 w 2237013"/>
                    <a:gd name="connsiteY84-15848" fmla="*/ 2036863 h 2496170"/>
                    <a:gd name="connsiteX85-15849" fmla="*/ 1509303 w 2237013"/>
                    <a:gd name="connsiteY85-15850" fmla="*/ 2079002 h 2496170"/>
                    <a:gd name="connsiteX86-15851" fmla="*/ 1437668 w 2237013"/>
                    <a:gd name="connsiteY86-15852" fmla="*/ 2116926 h 2496170"/>
                    <a:gd name="connsiteX87-15853" fmla="*/ 1387102 w 2237013"/>
                    <a:gd name="connsiteY87-15854" fmla="*/ 2150637 h 2496170"/>
                    <a:gd name="connsiteX88-15855" fmla="*/ 1370247 w 2237013"/>
                    <a:gd name="connsiteY88-15856" fmla="*/ 2137995 h 2496170"/>
                    <a:gd name="connsiteX89-15857" fmla="*/ 1307039 w 2237013"/>
                    <a:gd name="connsiteY89-15858" fmla="*/ 2146423 h 2496170"/>
                    <a:gd name="connsiteX90-15859" fmla="*/ 1281756 w 2237013"/>
                    <a:gd name="connsiteY90-15860" fmla="*/ 2175920 h 2496170"/>
                    <a:gd name="connsiteX91-15861" fmla="*/ 1248046 w 2237013"/>
                    <a:gd name="connsiteY91-15862" fmla="*/ 2222272 h 2496170"/>
                    <a:gd name="connsiteX92-15863" fmla="*/ 1193266 w 2237013"/>
                    <a:gd name="connsiteY92-15864" fmla="*/ 2234913 h 2496170"/>
                    <a:gd name="connsiteX93-15865" fmla="*/ 1151128 w 2237013"/>
                    <a:gd name="connsiteY93-15866" fmla="*/ 2218058 h 2496170"/>
                    <a:gd name="connsiteX94-15867" fmla="*/ 1125845 w 2237013"/>
                    <a:gd name="connsiteY94-15868" fmla="*/ 2247555 h 2496170"/>
                    <a:gd name="connsiteX95-15869" fmla="*/ 1117417 w 2237013"/>
                    <a:gd name="connsiteY95-15870" fmla="*/ 2277051 h 2496170"/>
                    <a:gd name="connsiteX96-15871" fmla="*/ 1049996 w 2237013"/>
                    <a:gd name="connsiteY96-15872" fmla="*/ 2213844 h 2496170"/>
                    <a:gd name="connsiteX97-15873" fmla="*/ 1028927 w 2237013"/>
                    <a:gd name="connsiteY97-15874" fmla="*/ 2255982 h 2496170"/>
                    <a:gd name="connsiteX98-15875" fmla="*/ 995216 w 2237013"/>
                    <a:gd name="connsiteY98-15876" fmla="*/ 2222272 h 2496170"/>
                    <a:gd name="connsiteX99-15877" fmla="*/ 932009 w 2237013"/>
                    <a:gd name="connsiteY99-15878" fmla="*/ 2272838 h 2496170"/>
                    <a:gd name="connsiteX100-15879" fmla="*/ 889871 w 2237013"/>
                    <a:gd name="connsiteY100-15880" fmla="*/ 2239127 h 2496170"/>
                    <a:gd name="connsiteX101-15881" fmla="*/ 843519 w 2237013"/>
                    <a:gd name="connsiteY101-15882" fmla="*/ 2222272 h 2496170"/>
                    <a:gd name="connsiteX102-15883" fmla="*/ 784525 w 2237013"/>
                    <a:gd name="connsiteY102-15884" fmla="*/ 2268624 h 2496170"/>
                    <a:gd name="connsiteX103-15885" fmla="*/ 717104 w 2237013"/>
                    <a:gd name="connsiteY103-15886" fmla="*/ 2255982 h 2496170"/>
                    <a:gd name="connsiteX104-15887" fmla="*/ 704462 w 2237013"/>
                    <a:gd name="connsiteY104-15888" fmla="*/ 2243341 h 2496170"/>
                    <a:gd name="connsiteX105-15889" fmla="*/ 679179 w 2237013"/>
                    <a:gd name="connsiteY105-15890" fmla="*/ 2302334 h 2496170"/>
                    <a:gd name="connsiteX106-15891" fmla="*/ 700249 w 2237013"/>
                    <a:gd name="connsiteY106-15892" fmla="*/ 2361328 h 2496170"/>
                    <a:gd name="connsiteX107-15893" fmla="*/ 717104 w 2237013"/>
                    <a:gd name="connsiteY107-15894" fmla="*/ 2403466 h 2496170"/>
                    <a:gd name="connsiteX108-15895" fmla="*/ 700249 w 2237013"/>
                    <a:gd name="connsiteY108-15896" fmla="*/ 2432963 h 2496170"/>
                    <a:gd name="connsiteX109-15897" fmla="*/ 712890 w 2237013"/>
                    <a:gd name="connsiteY109-15898" fmla="*/ 2470887 h 2496170"/>
                    <a:gd name="connsiteX110-15899" fmla="*/ 687607 w 2237013"/>
                    <a:gd name="connsiteY110-15900" fmla="*/ 2496170 h 2496170"/>
                    <a:gd name="connsiteX111-15901" fmla="*/ 649683 w 2237013"/>
                    <a:gd name="connsiteY111-15902" fmla="*/ 2470887 h 2496170"/>
                    <a:gd name="connsiteX112-15903" fmla="*/ 586475 w 2237013"/>
                    <a:gd name="connsiteY112-15904" fmla="*/ 2466673 h 2496170"/>
                    <a:gd name="connsiteX113-15905" fmla="*/ 582262 w 2237013"/>
                    <a:gd name="connsiteY113-15906" fmla="*/ 2386611 h 2496170"/>
                    <a:gd name="connsiteX114-15907" fmla="*/ 535909 w 2237013"/>
                    <a:gd name="connsiteY114-15908" fmla="*/ 2390825 h 2496170"/>
                    <a:gd name="connsiteX115-15909" fmla="*/ 468488 w 2237013"/>
                    <a:gd name="connsiteY115-15910" fmla="*/ 2411894 h 2496170"/>
                    <a:gd name="connsiteX116-15911" fmla="*/ 409495 w 2237013"/>
                    <a:gd name="connsiteY116-15912" fmla="*/ 2411894 h 2496170"/>
                    <a:gd name="connsiteX117-15913" fmla="*/ 375784 w 2237013"/>
                    <a:gd name="connsiteY117-15914" fmla="*/ 2378183 h 2496170"/>
                    <a:gd name="connsiteX118-15915" fmla="*/ 367356 w 2237013"/>
                    <a:gd name="connsiteY118-15916" fmla="*/ 2327617 h 2496170"/>
                    <a:gd name="connsiteX119-15917" fmla="*/ 367356 w 2237013"/>
                    <a:gd name="connsiteY119-15918" fmla="*/ 2298120 h 2496170"/>
                    <a:gd name="connsiteX120-15919" fmla="*/ 329432 w 2237013"/>
                    <a:gd name="connsiteY120-15920" fmla="*/ 2281265 h 2496170"/>
                    <a:gd name="connsiteX121-15921" fmla="*/ 270438 w 2237013"/>
                    <a:gd name="connsiteY121-15922" fmla="*/ 2277051 h 2496170"/>
                    <a:gd name="connsiteX122-15923" fmla="*/ 245156 w 2237013"/>
                    <a:gd name="connsiteY122-15924" fmla="*/ 2264410 h 2496170"/>
                    <a:gd name="connsiteX123-15925" fmla="*/ 228300 w 2237013"/>
                    <a:gd name="connsiteY123-15926" fmla="*/ 2251768 h 2496170"/>
                    <a:gd name="connsiteX124-15927" fmla="*/ 278866 w 2237013"/>
                    <a:gd name="connsiteY124-15928" fmla="*/ 2180133 h 2496170"/>
                    <a:gd name="connsiteX125-15929" fmla="*/ 274652 w 2237013"/>
                    <a:gd name="connsiteY125-15930" fmla="*/ 2142209 h 2496170"/>
                    <a:gd name="connsiteX126-15931" fmla="*/ 308363 w 2237013"/>
                    <a:gd name="connsiteY126-15932" fmla="*/ 2104285 h 2496170"/>
                    <a:gd name="connsiteX127-15933" fmla="*/ 262011 w 2237013"/>
                    <a:gd name="connsiteY127-15934" fmla="*/ 2091643 h 2496170"/>
                    <a:gd name="connsiteX128-15935" fmla="*/ 224086 w 2237013"/>
                    <a:gd name="connsiteY128-15936" fmla="*/ 2070574 h 2496170"/>
                    <a:gd name="connsiteX129-15937" fmla="*/ 203017 w 2237013"/>
                    <a:gd name="connsiteY129-15938" fmla="*/ 1986297 h 2496170"/>
                    <a:gd name="connsiteX130-15939" fmla="*/ 190376 w 2237013"/>
                    <a:gd name="connsiteY130-15940" fmla="*/ 1944159 h 2496170"/>
                    <a:gd name="connsiteX131-15941" fmla="*/ 190376 w 2237013"/>
                    <a:gd name="connsiteY131-15942" fmla="*/ 1893593 h 2496170"/>
                    <a:gd name="connsiteX132-15943" fmla="*/ 114527 w 2237013"/>
                    <a:gd name="connsiteY132-15944" fmla="*/ 1889379 h 2496170"/>
                    <a:gd name="connsiteX133-15945" fmla="*/ 38678 w 2237013"/>
                    <a:gd name="connsiteY133-15946" fmla="*/ 1897807 h 2496170"/>
                    <a:gd name="connsiteX134-15947" fmla="*/ 754 w 2237013"/>
                    <a:gd name="connsiteY134-15948" fmla="*/ 1902021 h 2496170"/>
                    <a:gd name="connsiteX135-15949" fmla="*/ 13395 w 2237013"/>
                    <a:gd name="connsiteY135-15950" fmla="*/ 1847241 h 2496170"/>
                    <a:gd name="connsiteX136-15951" fmla="*/ 13395 w 2237013"/>
                    <a:gd name="connsiteY136-15952" fmla="*/ 1809317 h 2496170"/>
                    <a:gd name="connsiteX137-15953" fmla="*/ 754 w 2237013"/>
                    <a:gd name="connsiteY137-15954" fmla="*/ 1779820 h 2496170"/>
                    <a:gd name="connsiteX138-15955" fmla="*/ 21823 w 2237013"/>
                    <a:gd name="connsiteY138-15956" fmla="*/ 1733468 h 2496170"/>
                    <a:gd name="connsiteX139-15957" fmla="*/ 30250 w 2237013"/>
                    <a:gd name="connsiteY139-15958" fmla="*/ 1716613 h 2496170"/>
                    <a:gd name="connsiteX140-15959" fmla="*/ 42892 w 2237013"/>
                    <a:gd name="connsiteY140-15960" fmla="*/ 1661833 h 2496170"/>
                    <a:gd name="connsiteX141-15961" fmla="*/ 80816 w 2237013"/>
                    <a:gd name="connsiteY141-15962" fmla="*/ 1640764 h 2496170"/>
                    <a:gd name="connsiteX142-15963" fmla="*/ 122955 w 2237013"/>
                    <a:gd name="connsiteY142-15964" fmla="*/ 1619695 h 2496170"/>
                    <a:gd name="connsiteX143-15965" fmla="*/ 139810 w 2237013"/>
                    <a:gd name="connsiteY143-15966" fmla="*/ 1573343 h 2496170"/>
                    <a:gd name="connsiteX144-15967" fmla="*/ 160879 w 2237013"/>
                    <a:gd name="connsiteY144-15968" fmla="*/ 1581770 h 2496170"/>
                    <a:gd name="connsiteX145-15969" fmla="*/ 181948 w 2237013"/>
                    <a:gd name="connsiteY145-15970" fmla="*/ 1569129 h 2496170"/>
                    <a:gd name="connsiteX146-15971" fmla="*/ 215659 w 2237013"/>
                    <a:gd name="connsiteY146-15972" fmla="*/ 1535418 h 2496170"/>
                    <a:gd name="connsiteX147-15973" fmla="*/ 232514 w 2237013"/>
                    <a:gd name="connsiteY147-15974" fmla="*/ 1543846 h 2496170"/>
                    <a:gd name="connsiteX148-15975" fmla="*/ 215659 w 2237013"/>
                    <a:gd name="connsiteY148-15976" fmla="*/ 1501708 h 2496170"/>
                    <a:gd name="connsiteX149-15977" fmla="*/ 245156 w 2237013"/>
                    <a:gd name="connsiteY149-15978" fmla="*/ 1476425 h 2496170"/>
                    <a:gd name="connsiteX150-15979" fmla="*/ 257797 w 2237013"/>
                    <a:gd name="connsiteY150-15980" fmla="*/ 1404790 h 2496170"/>
                    <a:gd name="connsiteX151-15981" fmla="*/ 262011 w 2237013"/>
                    <a:gd name="connsiteY151-15982" fmla="*/ 1324727 h 2496170"/>
                    <a:gd name="connsiteX152-15983" fmla="*/ 266225 w 2237013"/>
                    <a:gd name="connsiteY152-15984" fmla="*/ 1240450 h 2496170"/>
                    <a:gd name="connsiteX153-15985" fmla="*/ 253583 w 2237013"/>
                    <a:gd name="connsiteY153-15986" fmla="*/ 1223595 h 2496170"/>
                    <a:gd name="connsiteX154-15987" fmla="*/ 203017 w 2237013"/>
                    <a:gd name="connsiteY154-15988" fmla="*/ 1227809 h 2496170"/>
                    <a:gd name="connsiteX155-15989" fmla="*/ 194590 w 2237013"/>
                    <a:gd name="connsiteY155-15990" fmla="*/ 1164602 h 2496170"/>
                    <a:gd name="connsiteX156-15991" fmla="*/ 169307 w 2237013"/>
                    <a:gd name="connsiteY156-15992" fmla="*/ 1109822 h 2496170"/>
                    <a:gd name="connsiteX0-15993" fmla="*/ 169307 w 2237013"/>
                    <a:gd name="connsiteY0-15994" fmla="*/ 1109822 h 2496170"/>
                    <a:gd name="connsiteX1-15995" fmla="*/ 207231 w 2237013"/>
                    <a:gd name="connsiteY1-15996" fmla="*/ 1071897 h 2496170"/>
                    <a:gd name="connsiteX2-15997" fmla="*/ 240942 w 2237013"/>
                    <a:gd name="connsiteY2-15998" fmla="*/ 1101394 h 2496170"/>
                    <a:gd name="connsiteX3-15999" fmla="*/ 278866 w 2237013"/>
                    <a:gd name="connsiteY3-16000" fmla="*/ 1105608 h 2496170"/>
                    <a:gd name="connsiteX4-16001" fmla="*/ 295721 w 2237013"/>
                    <a:gd name="connsiteY4-16002" fmla="*/ 1000262 h 2496170"/>
                    <a:gd name="connsiteX5-16003" fmla="*/ 304149 w 2237013"/>
                    <a:gd name="connsiteY5-16004" fmla="*/ 958124 h 2496170"/>
                    <a:gd name="connsiteX6-16005" fmla="*/ 337860 w 2237013"/>
                    <a:gd name="connsiteY6-16006" fmla="*/ 983407 h 2496170"/>
                    <a:gd name="connsiteX7-16007" fmla="*/ 358929 w 2237013"/>
                    <a:gd name="connsiteY7-16008" fmla="*/ 911772 h 2496170"/>
                    <a:gd name="connsiteX8-16009" fmla="*/ 392639 w 2237013"/>
                    <a:gd name="connsiteY8-16010" fmla="*/ 760074 h 2496170"/>
                    <a:gd name="connsiteX9-16011" fmla="*/ 354715 w 2237013"/>
                    <a:gd name="connsiteY9-16012" fmla="*/ 562025 h 2496170"/>
                    <a:gd name="connsiteX10-16013" fmla="*/ 358929 w 2237013"/>
                    <a:gd name="connsiteY10-16014" fmla="*/ 494603 h 2496170"/>
                    <a:gd name="connsiteX11-16015" fmla="*/ 295721 w 2237013"/>
                    <a:gd name="connsiteY11-16016" fmla="*/ 376616 h 2496170"/>
                    <a:gd name="connsiteX12-16017" fmla="*/ 240942 w 2237013"/>
                    <a:gd name="connsiteY12-16018" fmla="*/ 292340 h 2496170"/>
                    <a:gd name="connsiteX13-16019" fmla="*/ 173520 w 2237013"/>
                    <a:gd name="connsiteY13-16020" fmla="*/ 212277 h 2496170"/>
                    <a:gd name="connsiteX14-16021" fmla="*/ 224086 w 2237013"/>
                    <a:gd name="connsiteY14-16022" fmla="*/ 128001 h 2496170"/>
                    <a:gd name="connsiteX15-16023" fmla="*/ 240942 w 2237013"/>
                    <a:gd name="connsiteY15-16024" fmla="*/ 69007 h 2496170"/>
                    <a:gd name="connsiteX16-16025" fmla="*/ 219873 w 2237013"/>
                    <a:gd name="connsiteY16-16026" fmla="*/ 10014 h 2496170"/>
                    <a:gd name="connsiteX17-16027" fmla="*/ 337860 w 2237013"/>
                    <a:gd name="connsiteY17-16028" fmla="*/ 5800 h 2496170"/>
                    <a:gd name="connsiteX18-16029" fmla="*/ 405281 w 2237013"/>
                    <a:gd name="connsiteY18-16030" fmla="*/ 69007 h 2496170"/>
                    <a:gd name="connsiteX19-16031" fmla="*/ 455847 w 2237013"/>
                    <a:gd name="connsiteY19-16032" fmla="*/ 174353 h 2496170"/>
                    <a:gd name="connsiteX20-16033" fmla="*/ 590689 w 2237013"/>
                    <a:gd name="connsiteY20-16034" fmla="*/ 237560 h 2496170"/>
                    <a:gd name="connsiteX21-16035" fmla="*/ 674966 w 2237013"/>
                    <a:gd name="connsiteY21-16036" fmla="*/ 271271 h 2496170"/>
                    <a:gd name="connsiteX22-16037" fmla="*/ 691821 w 2237013"/>
                    <a:gd name="connsiteY22-16038" fmla="*/ 300767 h 2496170"/>
                    <a:gd name="connsiteX23-16039" fmla="*/ 746601 w 2237013"/>
                    <a:gd name="connsiteY23-16040" fmla="*/ 283912 h 2496170"/>
                    <a:gd name="connsiteX24-16041" fmla="*/ 763456 w 2237013"/>
                    <a:gd name="connsiteY24-16042" fmla="*/ 237560 h 2496170"/>
                    <a:gd name="connsiteX25-16043" fmla="*/ 771884 w 2237013"/>
                    <a:gd name="connsiteY25-16044" fmla="*/ 212277 h 2496170"/>
                    <a:gd name="connsiteX26-16045" fmla="*/ 856160 w 2237013"/>
                    <a:gd name="connsiteY26-16046" fmla="*/ 191208 h 2496170"/>
                    <a:gd name="connsiteX27-16047" fmla="*/ 885657 w 2237013"/>
                    <a:gd name="connsiteY27-16048" fmla="*/ 140642 h 2496170"/>
                    <a:gd name="connsiteX28-16049" fmla="*/ 898298 w 2237013"/>
                    <a:gd name="connsiteY28-16050" fmla="*/ 182780 h 2496170"/>
                    <a:gd name="connsiteX29-16051" fmla="*/ 919368 w 2237013"/>
                    <a:gd name="connsiteY29-16052" fmla="*/ 203849 h 2496170"/>
                    <a:gd name="connsiteX30-16053" fmla="*/ 982575 w 2237013"/>
                    <a:gd name="connsiteY30-16054" fmla="*/ 161711 h 2496170"/>
                    <a:gd name="connsiteX31-16055" fmla="*/ 991003 w 2237013"/>
                    <a:gd name="connsiteY31-16056" fmla="*/ 115359 h 2496170"/>
                    <a:gd name="connsiteX32-16057" fmla="*/ 1003644 w 2237013"/>
                    <a:gd name="connsiteY32-16058" fmla="*/ 69007 h 2496170"/>
                    <a:gd name="connsiteX33-16059" fmla="*/ 1028927 w 2237013"/>
                    <a:gd name="connsiteY33-16060" fmla="*/ 39510 h 2496170"/>
                    <a:gd name="connsiteX34-16061" fmla="*/ 1083707 w 2237013"/>
                    <a:gd name="connsiteY34-16062" fmla="*/ 22655 h 2496170"/>
                    <a:gd name="connsiteX35-16063" fmla="*/ 1092134 w 2237013"/>
                    <a:gd name="connsiteY35-16064" fmla="*/ 22655 h 2496170"/>
                    <a:gd name="connsiteX36-16065" fmla="*/ 1134273 w 2237013"/>
                    <a:gd name="connsiteY36-16066" fmla="*/ 94290 h 2496170"/>
                    <a:gd name="connsiteX37-16067" fmla="*/ 1226977 w 2237013"/>
                    <a:gd name="connsiteY37-16068" fmla="*/ 128001 h 2496170"/>
                    <a:gd name="connsiteX38-16069" fmla="*/ 1294398 w 2237013"/>
                    <a:gd name="connsiteY38-16070" fmla="*/ 161711 h 2496170"/>
                    <a:gd name="connsiteX39-16071" fmla="*/ 1290184 w 2237013"/>
                    <a:gd name="connsiteY39-16072" fmla="*/ 262843 h 2496170"/>
                    <a:gd name="connsiteX40-16073" fmla="*/ 1311253 w 2237013"/>
                    <a:gd name="connsiteY40-16074" fmla="*/ 317623 h 2496170"/>
                    <a:gd name="connsiteX41-16075" fmla="*/ 1441882 w 2237013"/>
                    <a:gd name="connsiteY41-16076" fmla="*/ 355547 h 2496170"/>
                    <a:gd name="connsiteX42-16077" fmla="*/ 1505089 w 2237013"/>
                    <a:gd name="connsiteY42-16078" fmla="*/ 304981 h 2496170"/>
                    <a:gd name="connsiteX43-16079" fmla="*/ 1593579 w 2237013"/>
                    <a:gd name="connsiteY43-16080" fmla="*/ 347120 h 2496170"/>
                    <a:gd name="connsiteX44-16081" fmla="*/ 1698925 w 2237013"/>
                    <a:gd name="connsiteY44-16082" fmla="*/ 363975 h 2496170"/>
                    <a:gd name="connsiteX45-16083" fmla="*/ 1757919 w 2237013"/>
                    <a:gd name="connsiteY45-16084" fmla="*/ 385044 h 2496170"/>
                    <a:gd name="connsiteX46-16085" fmla="*/ 1816912 w 2237013"/>
                    <a:gd name="connsiteY46-16086" fmla="*/ 427182 h 2496170"/>
                    <a:gd name="connsiteX47-16087" fmla="*/ 1896975 w 2237013"/>
                    <a:gd name="connsiteY47-16088" fmla="*/ 465107 h 2496170"/>
                    <a:gd name="connsiteX48-16089" fmla="*/ 1951755 w 2237013"/>
                    <a:gd name="connsiteY48-16090" fmla="*/ 444038 h 2496170"/>
                    <a:gd name="connsiteX49-16091" fmla="*/ 2095025 w 2237013"/>
                    <a:gd name="connsiteY49-16092" fmla="*/ 553597 h 2496170"/>
                    <a:gd name="connsiteX50-16093" fmla="*/ 2158232 w 2237013"/>
                    <a:gd name="connsiteY50-16094" fmla="*/ 591521 h 2496170"/>
                    <a:gd name="connsiteX51-16095" fmla="*/ 2234081 w 2237013"/>
                    <a:gd name="connsiteY51-16096" fmla="*/ 612591 h 2496170"/>
                    <a:gd name="connsiteX52-16097" fmla="*/ 2221439 w 2237013"/>
                    <a:gd name="connsiteY52-16098" fmla="*/ 688439 h 2496170"/>
                    <a:gd name="connsiteX53-16099" fmla="*/ 2221439 w 2237013"/>
                    <a:gd name="connsiteY53-16100" fmla="*/ 709508 h 2496170"/>
                    <a:gd name="connsiteX54-16101" fmla="*/ 2166660 w 2237013"/>
                    <a:gd name="connsiteY54-16102" fmla="*/ 717936 h 2496170"/>
                    <a:gd name="connsiteX55-16103" fmla="*/ 2099238 w 2237013"/>
                    <a:gd name="connsiteY55-16104" fmla="*/ 760074 h 2496170"/>
                    <a:gd name="connsiteX56-16105" fmla="*/ 2010748 w 2237013"/>
                    <a:gd name="connsiteY56-16106" fmla="*/ 764288 h 2496170"/>
                    <a:gd name="connsiteX57-16107" fmla="*/ 1939113 w 2237013"/>
                    <a:gd name="connsiteY57-16108" fmla="*/ 785357 h 2496170"/>
                    <a:gd name="connsiteX58-16109" fmla="*/ 1955968 w 2237013"/>
                    <a:gd name="connsiteY58-16110" fmla="*/ 873848 h 2496170"/>
                    <a:gd name="connsiteX59-16111" fmla="*/ 1977038 w 2237013"/>
                    <a:gd name="connsiteY59-16112" fmla="*/ 937055 h 2496170"/>
                    <a:gd name="connsiteX60-16113" fmla="*/ 2040245 w 2237013"/>
                    <a:gd name="connsiteY60-16114" fmla="*/ 1012904 h 2496170"/>
                    <a:gd name="connsiteX61-16115" fmla="*/ 2065528 w 2237013"/>
                    <a:gd name="connsiteY61-16116" fmla="*/ 1076111 h 2496170"/>
                    <a:gd name="connsiteX62-16117" fmla="*/ 2065528 w 2237013"/>
                    <a:gd name="connsiteY62-16118" fmla="*/ 1135105 h 2496170"/>
                    <a:gd name="connsiteX63-16119" fmla="*/ 2098213 w 2237013"/>
                    <a:gd name="connsiteY63-16120" fmla="*/ 1476918 h 2496170"/>
                    <a:gd name="connsiteX64-16121" fmla="*/ 2113925 w 2237013"/>
                    <a:gd name="connsiteY64-16122" fmla="*/ 1741440 h 2496170"/>
                    <a:gd name="connsiteX65-16123" fmla="*/ 2059055 w 2237013"/>
                    <a:gd name="connsiteY65-16124" fmla="*/ 1679527 h 2496170"/>
                    <a:gd name="connsiteX66-16125" fmla="*/ 1956033 w 2237013"/>
                    <a:gd name="connsiteY66-16126" fmla="*/ 1700941 h 2496170"/>
                    <a:gd name="connsiteX67-16127" fmla="*/ 1937387 w 2237013"/>
                    <a:gd name="connsiteY67-16128" fmla="*/ 1741440 h 2496170"/>
                    <a:gd name="connsiteX68-16129" fmla="*/ 1892060 w 2237013"/>
                    <a:gd name="connsiteY68-16130" fmla="*/ 1729533 h 2496170"/>
                    <a:gd name="connsiteX69-16131" fmla="*/ 1823856 w 2237013"/>
                    <a:gd name="connsiteY69-16132" fmla="*/ 1791496 h 2496170"/>
                    <a:gd name="connsiteX70-16133" fmla="*/ 1741765 w 2237013"/>
                    <a:gd name="connsiteY70-16134" fmla="*/ 1755727 h 2496170"/>
                    <a:gd name="connsiteX71-16135" fmla="*/ 1701208 w 2237013"/>
                    <a:gd name="connsiteY71-16136" fmla="*/ 1717627 h 2496170"/>
                    <a:gd name="connsiteX72-16137" fmla="*/ 1658267 w 2237013"/>
                    <a:gd name="connsiteY72-16138" fmla="*/ 1741440 h 2496170"/>
                    <a:gd name="connsiteX73-16139" fmla="*/ 1615325 w 2237013"/>
                    <a:gd name="connsiteY73-16140" fmla="*/ 1781921 h 2496170"/>
                    <a:gd name="connsiteX74-16141" fmla="*/ 1527056 w 2237013"/>
                    <a:gd name="connsiteY74-16142" fmla="*/ 1812877 h 2496170"/>
                    <a:gd name="connsiteX75-16143" fmla="*/ 1487570 w 2237013"/>
                    <a:gd name="connsiteY75-16144" fmla="*/ 1863317 h 2496170"/>
                    <a:gd name="connsiteX76-16145" fmla="*/ 1428888 w 2237013"/>
                    <a:gd name="connsiteY76-16146" fmla="*/ 1828894 h 2496170"/>
                    <a:gd name="connsiteX77-16147" fmla="*/ 1314287 w 2237013"/>
                    <a:gd name="connsiteY77-16148" fmla="*/ 1805640 h 2496170"/>
                    <a:gd name="connsiteX78-16149" fmla="*/ 1252707 w 2237013"/>
                    <a:gd name="connsiteY78-16150" fmla="*/ 1855740 h 2496170"/>
                    <a:gd name="connsiteX79-16151" fmla="*/ 1239618 w 2237013"/>
                    <a:gd name="connsiteY79-16152" fmla="*/ 1889379 h 2496170"/>
                    <a:gd name="connsiteX80-16153" fmla="*/ 1294398 w 2237013"/>
                    <a:gd name="connsiteY80-16154" fmla="*/ 1906235 h 2496170"/>
                    <a:gd name="connsiteX81-16155" fmla="*/ 1344964 w 2237013"/>
                    <a:gd name="connsiteY81-16156" fmla="*/ 1956801 h 2496170"/>
                    <a:gd name="connsiteX82-16157" fmla="*/ 1366033 w 2237013"/>
                    <a:gd name="connsiteY82-16158" fmla="*/ 1986297 h 2496170"/>
                    <a:gd name="connsiteX83-16159" fmla="*/ 1450309 w 2237013"/>
                    <a:gd name="connsiteY83-16160" fmla="*/ 1994725 h 2496170"/>
                    <a:gd name="connsiteX84-16161" fmla="*/ 1492448 w 2237013"/>
                    <a:gd name="connsiteY84-16162" fmla="*/ 1982084 h 2496170"/>
                    <a:gd name="connsiteX85-16163" fmla="*/ 1517731 w 2237013"/>
                    <a:gd name="connsiteY85-16164" fmla="*/ 2036863 h 2496170"/>
                    <a:gd name="connsiteX86-16165" fmla="*/ 1509303 w 2237013"/>
                    <a:gd name="connsiteY86-16166" fmla="*/ 2079002 h 2496170"/>
                    <a:gd name="connsiteX87-16167" fmla="*/ 1437668 w 2237013"/>
                    <a:gd name="connsiteY87-16168" fmla="*/ 2116926 h 2496170"/>
                    <a:gd name="connsiteX88-16169" fmla="*/ 1387102 w 2237013"/>
                    <a:gd name="connsiteY88-16170" fmla="*/ 2150637 h 2496170"/>
                    <a:gd name="connsiteX89-16171" fmla="*/ 1370247 w 2237013"/>
                    <a:gd name="connsiteY89-16172" fmla="*/ 2137995 h 2496170"/>
                    <a:gd name="connsiteX90-16173" fmla="*/ 1307039 w 2237013"/>
                    <a:gd name="connsiteY90-16174" fmla="*/ 2146423 h 2496170"/>
                    <a:gd name="connsiteX91-16175" fmla="*/ 1281756 w 2237013"/>
                    <a:gd name="connsiteY91-16176" fmla="*/ 2175920 h 2496170"/>
                    <a:gd name="connsiteX92-16177" fmla="*/ 1248046 w 2237013"/>
                    <a:gd name="connsiteY92-16178" fmla="*/ 2222272 h 2496170"/>
                    <a:gd name="connsiteX93-16179" fmla="*/ 1193266 w 2237013"/>
                    <a:gd name="connsiteY93-16180" fmla="*/ 2234913 h 2496170"/>
                    <a:gd name="connsiteX94-16181" fmla="*/ 1151128 w 2237013"/>
                    <a:gd name="connsiteY94-16182" fmla="*/ 2218058 h 2496170"/>
                    <a:gd name="connsiteX95-16183" fmla="*/ 1125845 w 2237013"/>
                    <a:gd name="connsiteY95-16184" fmla="*/ 2247555 h 2496170"/>
                    <a:gd name="connsiteX96-16185" fmla="*/ 1117417 w 2237013"/>
                    <a:gd name="connsiteY96-16186" fmla="*/ 2277051 h 2496170"/>
                    <a:gd name="connsiteX97-16187" fmla="*/ 1049996 w 2237013"/>
                    <a:gd name="connsiteY97-16188" fmla="*/ 2213844 h 2496170"/>
                    <a:gd name="connsiteX98-16189" fmla="*/ 1028927 w 2237013"/>
                    <a:gd name="connsiteY98-16190" fmla="*/ 2255982 h 2496170"/>
                    <a:gd name="connsiteX99-16191" fmla="*/ 995216 w 2237013"/>
                    <a:gd name="connsiteY99-16192" fmla="*/ 2222272 h 2496170"/>
                    <a:gd name="connsiteX100-16193" fmla="*/ 932009 w 2237013"/>
                    <a:gd name="connsiteY100-16194" fmla="*/ 2272838 h 2496170"/>
                    <a:gd name="connsiteX101-16195" fmla="*/ 889871 w 2237013"/>
                    <a:gd name="connsiteY101-16196" fmla="*/ 2239127 h 2496170"/>
                    <a:gd name="connsiteX102-16197" fmla="*/ 843519 w 2237013"/>
                    <a:gd name="connsiteY102-16198" fmla="*/ 2222272 h 2496170"/>
                    <a:gd name="connsiteX103-16199" fmla="*/ 784525 w 2237013"/>
                    <a:gd name="connsiteY103-16200" fmla="*/ 2268624 h 2496170"/>
                    <a:gd name="connsiteX104-16201" fmla="*/ 717104 w 2237013"/>
                    <a:gd name="connsiteY104-16202" fmla="*/ 2255982 h 2496170"/>
                    <a:gd name="connsiteX105-16203" fmla="*/ 704462 w 2237013"/>
                    <a:gd name="connsiteY105-16204" fmla="*/ 2243341 h 2496170"/>
                    <a:gd name="connsiteX106-16205" fmla="*/ 679179 w 2237013"/>
                    <a:gd name="connsiteY106-16206" fmla="*/ 2302334 h 2496170"/>
                    <a:gd name="connsiteX107-16207" fmla="*/ 700249 w 2237013"/>
                    <a:gd name="connsiteY107-16208" fmla="*/ 2361328 h 2496170"/>
                    <a:gd name="connsiteX108-16209" fmla="*/ 717104 w 2237013"/>
                    <a:gd name="connsiteY108-16210" fmla="*/ 2403466 h 2496170"/>
                    <a:gd name="connsiteX109-16211" fmla="*/ 700249 w 2237013"/>
                    <a:gd name="connsiteY109-16212" fmla="*/ 2432963 h 2496170"/>
                    <a:gd name="connsiteX110-16213" fmla="*/ 712890 w 2237013"/>
                    <a:gd name="connsiteY110-16214" fmla="*/ 2470887 h 2496170"/>
                    <a:gd name="connsiteX111-16215" fmla="*/ 687607 w 2237013"/>
                    <a:gd name="connsiteY111-16216" fmla="*/ 2496170 h 2496170"/>
                    <a:gd name="connsiteX112-16217" fmla="*/ 649683 w 2237013"/>
                    <a:gd name="connsiteY112-16218" fmla="*/ 2470887 h 2496170"/>
                    <a:gd name="connsiteX113-16219" fmla="*/ 586475 w 2237013"/>
                    <a:gd name="connsiteY113-16220" fmla="*/ 2466673 h 2496170"/>
                    <a:gd name="connsiteX114-16221" fmla="*/ 582262 w 2237013"/>
                    <a:gd name="connsiteY114-16222" fmla="*/ 2386611 h 2496170"/>
                    <a:gd name="connsiteX115-16223" fmla="*/ 535909 w 2237013"/>
                    <a:gd name="connsiteY115-16224" fmla="*/ 2390825 h 2496170"/>
                    <a:gd name="connsiteX116-16225" fmla="*/ 468488 w 2237013"/>
                    <a:gd name="connsiteY116-16226" fmla="*/ 2411894 h 2496170"/>
                    <a:gd name="connsiteX117-16227" fmla="*/ 409495 w 2237013"/>
                    <a:gd name="connsiteY117-16228" fmla="*/ 2411894 h 2496170"/>
                    <a:gd name="connsiteX118-16229" fmla="*/ 375784 w 2237013"/>
                    <a:gd name="connsiteY118-16230" fmla="*/ 2378183 h 2496170"/>
                    <a:gd name="connsiteX119-16231" fmla="*/ 367356 w 2237013"/>
                    <a:gd name="connsiteY119-16232" fmla="*/ 2327617 h 2496170"/>
                    <a:gd name="connsiteX120-16233" fmla="*/ 367356 w 2237013"/>
                    <a:gd name="connsiteY120-16234" fmla="*/ 2298120 h 2496170"/>
                    <a:gd name="connsiteX121-16235" fmla="*/ 329432 w 2237013"/>
                    <a:gd name="connsiteY121-16236" fmla="*/ 2281265 h 2496170"/>
                    <a:gd name="connsiteX122-16237" fmla="*/ 270438 w 2237013"/>
                    <a:gd name="connsiteY122-16238" fmla="*/ 2277051 h 2496170"/>
                    <a:gd name="connsiteX123-16239" fmla="*/ 245156 w 2237013"/>
                    <a:gd name="connsiteY123-16240" fmla="*/ 2264410 h 2496170"/>
                    <a:gd name="connsiteX124-16241" fmla="*/ 228300 w 2237013"/>
                    <a:gd name="connsiteY124-16242" fmla="*/ 2251768 h 2496170"/>
                    <a:gd name="connsiteX125-16243" fmla="*/ 278866 w 2237013"/>
                    <a:gd name="connsiteY125-16244" fmla="*/ 2180133 h 2496170"/>
                    <a:gd name="connsiteX126-16245" fmla="*/ 274652 w 2237013"/>
                    <a:gd name="connsiteY126-16246" fmla="*/ 2142209 h 2496170"/>
                    <a:gd name="connsiteX127-16247" fmla="*/ 308363 w 2237013"/>
                    <a:gd name="connsiteY127-16248" fmla="*/ 2104285 h 2496170"/>
                    <a:gd name="connsiteX128-16249" fmla="*/ 262011 w 2237013"/>
                    <a:gd name="connsiteY128-16250" fmla="*/ 2091643 h 2496170"/>
                    <a:gd name="connsiteX129-16251" fmla="*/ 224086 w 2237013"/>
                    <a:gd name="connsiteY129-16252" fmla="*/ 2070574 h 2496170"/>
                    <a:gd name="connsiteX130-16253" fmla="*/ 203017 w 2237013"/>
                    <a:gd name="connsiteY130-16254" fmla="*/ 1986297 h 2496170"/>
                    <a:gd name="connsiteX131-16255" fmla="*/ 190376 w 2237013"/>
                    <a:gd name="connsiteY131-16256" fmla="*/ 1944159 h 2496170"/>
                    <a:gd name="connsiteX132-16257" fmla="*/ 190376 w 2237013"/>
                    <a:gd name="connsiteY132-16258" fmla="*/ 1893593 h 2496170"/>
                    <a:gd name="connsiteX133-16259" fmla="*/ 114527 w 2237013"/>
                    <a:gd name="connsiteY133-16260" fmla="*/ 1889379 h 2496170"/>
                    <a:gd name="connsiteX134-16261" fmla="*/ 38678 w 2237013"/>
                    <a:gd name="connsiteY134-16262" fmla="*/ 1897807 h 2496170"/>
                    <a:gd name="connsiteX135-16263" fmla="*/ 754 w 2237013"/>
                    <a:gd name="connsiteY135-16264" fmla="*/ 1902021 h 2496170"/>
                    <a:gd name="connsiteX136-16265" fmla="*/ 13395 w 2237013"/>
                    <a:gd name="connsiteY136-16266" fmla="*/ 1847241 h 2496170"/>
                    <a:gd name="connsiteX137-16267" fmla="*/ 13395 w 2237013"/>
                    <a:gd name="connsiteY137-16268" fmla="*/ 1809317 h 2496170"/>
                    <a:gd name="connsiteX138-16269" fmla="*/ 754 w 2237013"/>
                    <a:gd name="connsiteY138-16270" fmla="*/ 1779820 h 2496170"/>
                    <a:gd name="connsiteX139-16271" fmla="*/ 21823 w 2237013"/>
                    <a:gd name="connsiteY139-16272" fmla="*/ 1733468 h 2496170"/>
                    <a:gd name="connsiteX140-16273" fmla="*/ 30250 w 2237013"/>
                    <a:gd name="connsiteY140-16274" fmla="*/ 1716613 h 2496170"/>
                    <a:gd name="connsiteX141-16275" fmla="*/ 42892 w 2237013"/>
                    <a:gd name="connsiteY141-16276" fmla="*/ 1661833 h 2496170"/>
                    <a:gd name="connsiteX142-16277" fmla="*/ 80816 w 2237013"/>
                    <a:gd name="connsiteY142-16278" fmla="*/ 1640764 h 2496170"/>
                    <a:gd name="connsiteX143-16279" fmla="*/ 122955 w 2237013"/>
                    <a:gd name="connsiteY143-16280" fmla="*/ 1619695 h 2496170"/>
                    <a:gd name="connsiteX144-16281" fmla="*/ 139810 w 2237013"/>
                    <a:gd name="connsiteY144-16282" fmla="*/ 1573343 h 2496170"/>
                    <a:gd name="connsiteX145-16283" fmla="*/ 160879 w 2237013"/>
                    <a:gd name="connsiteY145-16284" fmla="*/ 1581770 h 2496170"/>
                    <a:gd name="connsiteX146-16285" fmla="*/ 181948 w 2237013"/>
                    <a:gd name="connsiteY146-16286" fmla="*/ 1569129 h 2496170"/>
                    <a:gd name="connsiteX147-16287" fmla="*/ 215659 w 2237013"/>
                    <a:gd name="connsiteY147-16288" fmla="*/ 1535418 h 2496170"/>
                    <a:gd name="connsiteX148-16289" fmla="*/ 232514 w 2237013"/>
                    <a:gd name="connsiteY148-16290" fmla="*/ 1543846 h 2496170"/>
                    <a:gd name="connsiteX149-16291" fmla="*/ 215659 w 2237013"/>
                    <a:gd name="connsiteY149-16292" fmla="*/ 1501708 h 2496170"/>
                    <a:gd name="connsiteX150-16293" fmla="*/ 245156 w 2237013"/>
                    <a:gd name="connsiteY150-16294" fmla="*/ 1476425 h 2496170"/>
                    <a:gd name="connsiteX151-16295" fmla="*/ 257797 w 2237013"/>
                    <a:gd name="connsiteY151-16296" fmla="*/ 1404790 h 2496170"/>
                    <a:gd name="connsiteX152-16297" fmla="*/ 262011 w 2237013"/>
                    <a:gd name="connsiteY152-16298" fmla="*/ 1324727 h 2496170"/>
                    <a:gd name="connsiteX153-16299" fmla="*/ 266225 w 2237013"/>
                    <a:gd name="connsiteY153-16300" fmla="*/ 1240450 h 2496170"/>
                    <a:gd name="connsiteX154-16301" fmla="*/ 253583 w 2237013"/>
                    <a:gd name="connsiteY154-16302" fmla="*/ 1223595 h 2496170"/>
                    <a:gd name="connsiteX155-16303" fmla="*/ 203017 w 2237013"/>
                    <a:gd name="connsiteY155-16304" fmla="*/ 1227809 h 2496170"/>
                    <a:gd name="connsiteX156-16305" fmla="*/ 194590 w 2237013"/>
                    <a:gd name="connsiteY156-16306" fmla="*/ 1164602 h 2496170"/>
                    <a:gd name="connsiteX157-16307" fmla="*/ 169307 w 2237013"/>
                    <a:gd name="connsiteY157-16308" fmla="*/ 1109822 h 2496170"/>
                    <a:gd name="connsiteX0-16309" fmla="*/ 169307 w 2237013"/>
                    <a:gd name="connsiteY0-16310" fmla="*/ 1109822 h 2496170"/>
                    <a:gd name="connsiteX1-16311" fmla="*/ 207231 w 2237013"/>
                    <a:gd name="connsiteY1-16312" fmla="*/ 1071897 h 2496170"/>
                    <a:gd name="connsiteX2-16313" fmla="*/ 240942 w 2237013"/>
                    <a:gd name="connsiteY2-16314" fmla="*/ 1101394 h 2496170"/>
                    <a:gd name="connsiteX3-16315" fmla="*/ 278866 w 2237013"/>
                    <a:gd name="connsiteY3-16316" fmla="*/ 1105608 h 2496170"/>
                    <a:gd name="connsiteX4-16317" fmla="*/ 295721 w 2237013"/>
                    <a:gd name="connsiteY4-16318" fmla="*/ 1000262 h 2496170"/>
                    <a:gd name="connsiteX5-16319" fmla="*/ 304149 w 2237013"/>
                    <a:gd name="connsiteY5-16320" fmla="*/ 958124 h 2496170"/>
                    <a:gd name="connsiteX6-16321" fmla="*/ 337860 w 2237013"/>
                    <a:gd name="connsiteY6-16322" fmla="*/ 983407 h 2496170"/>
                    <a:gd name="connsiteX7-16323" fmla="*/ 358929 w 2237013"/>
                    <a:gd name="connsiteY7-16324" fmla="*/ 911772 h 2496170"/>
                    <a:gd name="connsiteX8-16325" fmla="*/ 392639 w 2237013"/>
                    <a:gd name="connsiteY8-16326" fmla="*/ 760074 h 2496170"/>
                    <a:gd name="connsiteX9-16327" fmla="*/ 354715 w 2237013"/>
                    <a:gd name="connsiteY9-16328" fmla="*/ 562025 h 2496170"/>
                    <a:gd name="connsiteX10-16329" fmla="*/ 358929 w 2237013"/>
                    <a:gd name="connsiteY10-16330" fmla="*/ 494603 h 2496170"/>
                    <a:gd name="connsiteX11-16331" fmla="*/ 295721 w 2237013"/>
                    <a:gd name="connsiteY11-16332" fmla="*/ 376616 h 2496170"/>
                    <a:gd name="connsiteX12-16333" fmla="*/ 240942 w 2237013"/>
                    <a:gd name="connsiteY12-16334" fmla="*/ 292340 h 2496170"/>
                    <a:gd name="connsiteX13-16335" fmla="*/ 173520 w 2237013"/>
                    <a:gd name="connsiteY13-16336" fmla="*/ 212277 h 2496170"/>
                    <a:gd name="connsiteX14-16337" fmla="*/ 224086 w 2237013"/>
                    <a:gd name="connsiteY14-16338" fmla="*/ 128001 h 2496170"/>
                    <a:gd name="connsiteX15-16339" fmla="*/ 240942 w 2237013"/>
                    <a:gd name="connsiteY15-16340" fmla="*/ 69007 h 2496170"/>
                    <a:gd name="connsiteX16-16341" fmla="*/ 219873 w 2237013"/>
                    <a:gd name="connsiteY16-16342" fmla="*/ 10014 h 2496170"/>
                    <a:gd name="connsiteX17-16343" fmla="*/ 337860 w 2237013"/>
                    <a:gd name="connsiteY17-16344" fmla="*/ 5800 h 2496170"/>
                    <a:gd name="connsiteX18-16345" fmla="*/ 405281 w 2237013"/>
                    <a:gd name="connsiteY18-16346" fmla="*/ 69007 h 2496170"/>
                    <a:gd name="connsiteX19-16347" fmla="*/ 455847 w 2237013"/>
                    <a:gd name="connsiteY19-16348" fmla="*/ 174353 h 2496170"/>
                    <a:gd name="connsiteX20-16349" fmla="*/ 590689 w 2237013"/>
                    <a:gd name="connsiteY20-16350" fmla="*/ 237560 h 2496170"/>
                    <a:gd name="connsiteX21-16351" fmla="*/ 674966 w 2237013"/>
                    <a:gd name="connsiteY21-16352" fmla="*/ 271271 h 2496170"/>
                    <a:gd name="connsiteX22-16353" fmla="*/ 691821 w 2237013"/>
                    <a:gd name="connsiteY22-16354" fmla="*/ 300767 h 2496170"/>
                    <a:gd name="connsiteX23-16355" fmla="*/ 746601 w 2237013"/>
                    <a:gd name="connsiteY23-16356" fmla="*/ 283912 h 2496170"/>
                    <a:gd name="connsiteX24-16357" fmla="*/ 763456 w 2237013"/>
                    <a:gd name="connsiteY24-16358" fmla="*/ 237560 h 2496170"/>
                    <a:gd name="connsiteX25-16359" fmla="*/ 771884 w 2237013"/>
                    <a:gd name="connsiteY25-16360" fmla="*/ 212277 h 2496170"/>
                    <a:gd name="connsiteX26-16361" fmla="*/ 856160 w 2237013"/>
                    <a:gd name="connsiteY26-16362" fmla="*/ 191208 h 2496170"/>
                    <a:gd name="connsiteX27-16363" fmla="*/ 885657 w 2237013"/>
                    <a:gd name="connsiteY27-16364" fmla="*/ 140642 h 2496170"/>
                    <a:gd name="connsiteX28-16365" fmla="*/ 898298 w 2237013"/>
                    <a:gd name="connsiteY28-16366" fmla="*/ 182780 h 2496170"/>
                    <a:gd name="connsiteX29-16367" fmla="*/ 919368 w 2237013"/>
                    <a:gd name="connsiteY29-16368" fmla="*/ 203849 h 2496170"/>
                    <a:gd name="connsiteX30-16369" fmla="*/ 982575 w 2237013"/>
                    <a:gd name="connsiteY30-16370" fmla="*/ 161711 h 2496170"/>
                    <a:gd name="connsiteX31-16371" fmla="*/ 991003 w 2237013"/>
                    <a:gd name="connsiteY31-16372" fmla="*/ 115359 h 2496170"/>
                    <a:gd name="connsiteX32-16373" fmla="*/ 1003644 w 2237013"/>
                    <a:gd name="connsiteY32-16374" fmla="*/ 69007 h 2496170"/>
                    <a:gd name="connsiteX33-16375" fmla="*/ 1028927 w 2237013"/>
                    <a:gd name="connsiteY33-16376" fmla="*/ 39510 h 2496170"/>
                    <a:gd name="connsiteX34-16377" fmla="*/ 1083707 w 2237013"/>
                    <a:gd name="connsiteY34-16378" fmla="*/ 22655 h 2496170"/>
                    <a:gd name="connsiteX35-16379" fmla="*/ 1092134 w 2237013"/>
                    <a:gd name="connsiteY35-16380" fmla="*/ 22655 h 2496170"/>
                    <a:gd name="connsiteX36-16381" fmla="*/ 1134273 w 2237013"/>
                    <a:gd name="connsiteY36-16382" fmla="*/ 94290 h 2496170"/>
                    <a:gd name="connsiteX37-16383" fmla="*/ 1226977 w 2237013"/>
                    <a:gd name="connsiteY37-16384" fmla="*/ 128001 h 2496170"/>
                    <a:gd name="connsiteX38-16385" fmla="*/ 1294398 w 2237013"/>
                    <a:gd name="connsiteY38-16386" fmla="*/ 161711 h 2496170"/>
                    <a:gd name="connsiteX39-16387" fmla="*/ 1290184 w 2237013"/>
                    <a:gd name="connsiteY39-16388" fmla="*/ 262843 h 2496170"/>
                    <a:gd name="connsiteX40-16389" fmla="*/ 1311253 w 2237013"/>
                    <a:gd name="connsiteY40-16390" fmla="*/ 317623 h 2496170"/>
                    <a:gd name="connsiteX41-16391" fmla="*/ 1441882 w 2237013"/>
                    <a:gd name="connsiteY41-16392" fmla="*/ 355547 h 2496170"/>
                    <a:gd name="connsiteX42-16393" fmla="*/ 1505089 w 2237013"/>
                    <a:gd name="connsiteY42-16394" fmla="*/ 304981 h 2496170"/>
                    <a:gd name="connsiteX43-16395" fmla="*/ 1593579 w 2237013"/>
                    <a:gd name="connsiteY43-16396" fmla="*/ 347120 h 2496170"/>
                    <a:gd name="connsiteX44-16397" fmla="*/ 1698925 w 2237013"/>
                    <a:gd name="connsiteY44-16398" fmla="*/ 363975 h 2496170"/>
                    <a:gd name="connsiteX45-16399" fmla="*/ 1757919 w 2237013"/>
                    <a:gd name="connsiteY45-16400" fmla="*/ 385044 h 2496170"/>
                    <a:gd name="connsiteX46-16401" fmla="*/ 1816912 w 2237013"/>
                    <a:gd name="connsiteY46-16402" fmla="*/ 427182 h 2496170"/>
                    <a:gd name="connsiteX47-16403" fmla="*/ 1896975 w 2237013"/>
                    <a:gd name="connsiteY47-16404" fmla="*/ 465107 h 2496170"/>
                    <a:gd name="connsiteX48-16405" fmla="*/ 1951755 w 2237013"/>
                    <a:gd name="connsiteY48-16406" fmla="*/ 444038 h 2496170"/>
                    <a:gd name="connsiteX49-16407" fmla="*/ 2095025 w 2237013"/>
                    <a:gd name="connsiteY49-16408" fmla="*/ 553597 h 2496170"/>
                    <a:gd name="connsiteX50-16409" fmla="*/ 2158232 w 2237013"/>
                    <a:gd name="connsiteY50-16410" fmla="*/ 591521 h 2496170"/>
                    <a:gd name="connsiteX51-16411" fmla="*/ 2234081 w 2237013"/>
                    <a:gd name="connsiteY51-16412" fmla="*/ 612591 h 2496170"/>
                    <a:gd name="connsiteX52-16413" fmla="*/ 2221439 w 2237013"/>
                    <a:gd name="connsiteY52-16414" fmla="*/ 688439 h 2496170"/>
                    <a:gd name="connsiteX53-16415" fmla="*/ 2221439 w 2237013"/>
                    <a:gd name="connsiteY53-16416" fmla="*/ 709508 h 2496170"/>
                    <a:gd name="connsiteX54-16417" fmla="*/ 2166660 w 2237013"/>
                    <a:gd name="connsiteY54-16418" fmla="*/ 717936 h 2496170"/>
                    <a:gd name="connsiteX55-16419" fmla="*/ 2099238 w 2237013"/>
                    <a:gd name="connsiteY55-16420" fmla="*/ 760074 h 2496170"/>
                    <a:gd name="connsiteX56-16421" fmla="*/ 2010748 w 2237013"/>
                    <a:gd name="connsiteY56-16422" fmla="*/ 764288 h 2496170"/>
                    <a:gd name="connsiteX57-16423" fmla="*/ 1939113 w 2237013"/>
                    <a:gd name="connsiteY57-16424" fmla="*/ 785357 h 2496170"/>
                    <a:gd name="connsiteX58-16425" fmla="*/ 1955968 w 2237013"/>
                    <a:gd name="connsiteY58-16426" fmla="*/ 873848 h 2496170"/>
                    <a:gd name="connsiteX59-16427" fmla="*/ 1977038 w 2237013"/>
                    <a:gd name="connsiteY59-16428" fmla="*/ 937055 h 2496170"/>
                    <a:gd name="connsiteX60-16429" fmla="*/ 2040245 w 2237013"/>
                    <a:gd name="connsiteY60-16430" fmla="*/ 1012904 h 2496170"/>
                    <a:gd name="connsiteX61-16431" fmla="*/ 2065528 w 2237013"/>
                    <a:gd name="connsiteY61-16432" fmla="*/ 1076111 h 2496170"/>
                    <a:gd name="connsiteX62-16433" fmla="*/ 2065528 w 2237013"/>
                    <a:gd name="connsiteY62-16434" fmla="*/ 1135105 h 2496170"/>
                    <a:gd name="connsiteX63-16435" fmla="*/ 2098213 w 2237013"/>
                    <a:gd name="connsiteY63-16436" fmla="*/ 1476918 h 2496170"/>
                    <a:gd name="connsiteX64-16437" fmla="*/ 2113925 w 2237013"/>
                    <a:gd name="connsiteY64-16438" fmla="*/ 1741440 h 2496170"/>
                    <a:gd name="connsiteX65-16439" fmla="*/ 2059055 w 2237013"/>
                    <a:gd name="connsiteY65-16440" fmla="*/ 1679527 h 2496170"/>
                    <a:gd name="connsiteX66-16441" fmla="*/ 2013728 w 2237013"/>
                    <a:gd name="connsiteY66-16442" fmla="*/ 1724771 h 2496170"/>
                    <a:gd name="connsiteX67-16443" fmla="*/ 1956033 w 2237013"/>
                    <a:gd name="connsiteY67-16444" fmla="*/ 1700941 h 2496170"/>
                    <a:gd name="connsiteX68-16445" fmla="*/ 1937387 w 2237013"/>
                    <a:gd name="connsiteY68-16446" fmla="*/ 1741440 h 2496170"/>
                    <a:gd name="connsiteX69-16447" fmla="*/ 1892060 w 2237013"/>
                    <a:gd name="connsiteY69-16448" fmla="*/ 1729533 h 2496170"/>
                    <a:gd name="connsiteX70-16449" fmla="*/ 1823856 w 2237013"/>
                    <a:gd name="connsiteY70-16450" fmla="*/ 1791496 h 2496170"/>
                    <a:gd name="connsiteX71-16451" fmla="*/ 1741765 w 2237013"/>
                    <a:gd name="connsiteY71-16452" fmla="*/ 1755727 h 2496170"/>
                    <a:gd name="connsiteX72-16453" fmla="*/ 1701208 w 2237013"/>
                    <a:gd name="connsiteY72-16454" fmla="*/ 1717627 h 2496170"/>
                    <a:gd name="connsiteX73-16455" fmla="*/ 1658267 w 2237013"/>
                    <a:gd name="connsiteY73-16456" fmla="*/ 1741440 h 2496170"/>
                    <a:gd name="connsiteX74-16457" fmla="*/ 1615325 w 2237013"/>
                    <a:gd name="connsiteY74-16458" fmla="*/ 1781921 h 2496170"/>
                    <a:gd name="connsiteX75-16459" fmla="*/ 1527056 w 2237013"/>
                    <a:gd name="connsiteY75-16460" fmla="*/ 1812877 h 2496170"/>
                    <a:gd name="connsiteX76-16461" fmla="*/ 1487570 w 2237013"/>
                    <a:gd name="connsiteY76-16462" fmla="*/ 1863317 h 2496170"/>
                    <a:gd name="connsiteX77-16463" fmla="*/ 1428888 w 2237013"/>
                    <a:gd name="connsiteY77-16464" fmla="*/ 1828894 h 2496170"/>
                    <a:gd name="connsiteX78-16465" fmla="*/ 1314287 w 2237013"/>
                    <a:gd name="connsiteY78-16466" fmla="*/ 1805640 h 2496170"/>
                    <a:gd name="connsiteX79-16467" fmla="*/ 1252707 w 2237013"/>
                    <a:gd name="connsiteY79-16468" fmla="*/ 1855740 h 2496170"/>
                    <a:gd name="connsiteX80-16469" fmla="*/ 1239618 w 2237013"/>
                    <a:gd name="connsiteY80-16470" fmla="*/ 1889379 h 2496170"/>
                    <a:gd name="connsiteX81-16471" fmla="*/ 1294398 w 2237013"/>
                    <a:gd name="connsiteY81-16472" fmla="*/ 1906235 h 2496170"/>
                    <a:gd name="connsiteX82-16473" fmla="*/ 1344964 w 2237013"/>
                    <a:gd name="connsiteY82-16474" fmla="*/ 1956801 h 2496170"/>
                    <a:gd name="connsiteX83-16475" fmla="*/ 1366033 w 2237013"/>
                    <a:gd name="connsiteY83-16476" fmla="*/ 1986297 h 2496170"/>
                    <a:gd name="connsiteX84-16477" fmla="*/ 1450309 w 2237013"/>
                    <a:gd name="connsiteY84-16478" fmla="*/ 1994725 h 2496170"/>
                    <a:gd name="connsiteX85-16479" fmla="*/ 1492448 w 2237013"/>
                    <a:gd name="connsiteY85-16480" fmla="*/ 1982084 h 2496170"/>
                    <a:gd name="connsiteX86-16481" fmla="*/ 1517731 w 2237013"/>
                    <a:gd name="connsiteY86-16482" fmla="*/ 2036863 h 2496170"/>
                    <a:gd name="connsiteX87-16483" fmla="*/ 1509303 w 2237013"/>
                    <a:gd name="connsiteY87-16484" fmla="*/ 2079002 h 2496170"/>
                    <a:gd name="connsiteX88-16485" fmla="*/ 1437668 w 2237013"/>
                    <a:gd name="connsiteY88-16486" fmla="*/ 2116926 h 2496170"/>
                    <a:gd name="connsiteX89-16487" fmla="*/ 1387102 w 2237013"/>
                    <a:gd name="connsiteY89-16488" fmla="*/ 2150637 h 2496170"/>
                    <a:gd name="connsiteX90-16489" fmla="*/ 1370247 w 2237013"/>
                    <a:gd name="connsiteY90-16490" fmla="*/ 2137995 h 2496170"/>
                    <a:gd name="connsiteX91-16491" fmla="*/ 1307039 w 2237013"/>
                    <a:gd name="connsiteY91-16492" fmla="*/ 2146423 h 2496170"/>
                    <a:gd name="connsiteX92-16493" fmla="*/ 1281756 w 2237013"/>
                    <a:gd name="connsiteY92-16494" fmla="*/ 2175920 h 2496170"/>
                    <a:gd name="connsiteX93-16495" fmla="*/ 1248046 w 2237013"/>
                    <a:gd name="connsiteY93-16496" fmla="*/ 2222272 h 2496170"/>
                    <a:gd name="connsiteX94-16497" fmla="*/ 1193266 w 2237013"/>
                    <a:gd name="connsiteY94-16498" fmla="*/ 2234913 h 2496170"/>
                    <a:gd name="connsiteX95-16499" fmla="*/ 1151128 w 2237013"/>
                    <a:gd name="connsiteY95-16500" fmla="*/ 2218058 h 2496170"/>
                    <a:gd name="connsiteX96-16501" fmla="*/ 1125845 w 2237013"/>
                    <a:gd name="connsiteY96-16502" fmla="*/ 2247555 h 2496170"/>
                    <a:gd name="connsiteX97-16503" fmla="*/ 1117417 w 2237013"/>
                    <a:gd name="connsiteY97-16504" fmla="*/ 2277051 h 2496170"/>
                    <a:gd name="connsiteX98-16505" fmla="*/ 1049996 w 2237013"/>
                    <a:gd name="connsiteY98-16506" fmla="*/ 2213844 h 2496170"/>
                    <a:gd name="connsiteX99-16507" fmla="*/ 1028927 w 2237013"/>
                    <a:gd name="connsiteY99-16508" fmla="*/ 2255982 h 2496170"/>
                    <a:gd name="connsiteX100-16509" fmla="*/ 995216 w 2237013"/>
                    <a:gd name="connsiteY100-16510" fmla="*/ 2222272 h 2496170"/>
                    <a:gd name="connsiteX101-16511" fmla="*/ 932009 w 2237013"/>
                    <a:gd name="connsiteY101-16512" fmla="*/ 2272838 h 2496170"/>
                    <a:gd name="connsiteX102-16513" fmla="*/ 889871 w 2237013"/>
                    <a:gd name="connsiteY102-16514" fmla="*/ 2239127 h 2496170"/>
                    <a:gd name="connsiteX103-16515" fmla="*/ 843519 w 2237013"/>
                    <a:gd name="connsiteY103-16516" fmla="*/ 2222272 h 2496170"/>
                    <a:gd name="connsiteX104-16517" fmla="*/ 784525 w 2237013"/>
                    <a:gd name="connsiteY104-16518" fmla="*/ 2268624 h 2496170"/>
                    <a:gd name="connsiteX105-16519" fmla="*/ 717104 w 2237013"/>
                    <a:gd name="connsiteY105-16520" fmla="*/ 2255982 h 2496170"/>
                    <a:gd name="connsiteX106-16521" fmla="*/ 704462 w 2237013"/>
                    <a:gd name="connsiteY106-16522" fmla="*/ 2243341 h 2496170"/>
                    <a:gd name="connsiteX107-16523" fmla="*/ 679179 w 2237013"/>
                    <a:gd name="connsiteY107-16524" fmla="*/ 2302334 h 2496170"/>
                    <a:gd name="connsiteX108-16525" fmla="*/ 700249 w 2237013"/>
                    <a:gd name="connsiteY108-16526" fmla="*/ 2361328 h 2496170"/>
                    <a:gd name="connsiteX109-16527" fmla="*/ 717104 w 2237013"/>
                    <a:gd name="connsiteY109-16528" fmla="*/ 2403466 h 2496170"/>
                    <a:gd name="connsiteX110-16529" fmla="*/ 700249 w 2237013"/>
                    <a:gd name="connsiteY110-16530" fmla="*/ 2432963 h 2496170"/>
                    <a:gd name="connsiteX111-16531" fmla="*/ 712890 w 2237013"/>
                    <a:gd name="connsiteY111-16532" fmla="*/ 2470887 h 2496170"/>
                    <a:gd name="connsiteX112-16533" fmla="*/ 687607 w 2237013"/>
                    <a:gd name="connsiteY112-16534" fmla="*/ 2496170 h 2496170"/>
                    <a:gd name="connsiteX113-16535" fmla="*/ 649683 w 2237013"/>
                    <a:gd name="connsiteY113-16536" fmla="*/ 2470887 h 2496170"/>
                    <a:gd name="connsiteX114-16537" fmla="*/ 586475 w 2237013"/>
                    <a:gd name="connsiteY114-16538" fmla="*/ 2466673 h 2496170"/>
                    <a:gd name="connsiteX115-16539" fmla="*/ 582262 w 2237013"/>
                    <a:gd name="connsiteY115-16540" fmla="*/ 2386611 h 2496170"/>
                    <a:gd name="connsiteX116-16541" fmla="*/ 535909 w 2237013"/>
                    <a:gd name="connsiteY116-16542" fmla="*/ 2390825 h 2496170"/>
                    <a:gd name="connsiteX117-16543" fmla="*/ 468488 w 2237013"/>
                    <a:gd name="connsiteY117-16544" fmla="*/ 2411894 h 2496170"/>
                    <a:gd name="connsiteX118-16545" fmla="*/ 409495 w 2237013"/>
                    <a:gd name="connsiteY118-16546" fmla="*/ 2411894 h 2496170"/>
                    <a:gd name="connsiteX119-16547" fmla="*/ 375784 w 2237013"/>
                    <a:gd name="connsiteY119-16548" fmla="*/ 2378183 h 2496170"/>
                    <a:gd name="connsiteX120-16549" fmla="*/ 367356 w 2237013"/>
                    <a:gd name="connsiteY120-16550" fmla="*/ 2327617 h 2496170"/>
                    <a:gd name="connsiteX121-16551" fmla="*/ 367356 w 2237013"/>
                    <a:gd name="connsiteY121-16552" fmla="*/ 2298120 h 2496170"/>
                    <a:gd name="connsiteX122-16553" fmla="*/ 329432 w 2237013"/>
                    <a:gd name="connsiteY122-16554" fmla="*/ 2281265 h 2496170"/>
                    <a:gd name="connsiteX123-16555" fmla="*/ 270438 w 2237013"/>
                    <a:gd name="connsiteY123-16556" fmla="*/ 2277051 h 2496170"/>
                    <a:gd name="connsiteX124-16557" fmla="*/ 245156 w 2237013"/>
                    <a:gd name="connsiteY124-16558" fmla="*/ 2264410 h 2496170"/>
                    <a:gd name="connsiteX125-16559" fmla="*/ 228300 w 2237013"/>
                    <a:gd name="connsiteY125-16560" fmla="*/ 2251768 h 2496170"/>
                    <a:gd name="connsiteX126-16561" fmla="*/ 278866 w 2237013"/>
                    <a:gd name="connsiteY126-16562" fmla="*/ 2180133 h 2496170"/>
                    <a:gd name="connsiteX127-16563" fmla="*/ 274652 w 2237013"/>
                    <a:gd name="connsiteY127-16564" fmla="*/ 2142209 h 2496170"/>
                    <a:gd name="connsiteX128-16565" fmla="*/ 308363 w 2237013"/>
                    <a:gd name="connsiteY128-16566" fmla="*/ 2104285 h 2496170"/>
                    <a:gd name="connsiteX129-16567" fmla="*/ 262011 w 2237013"/>
                    <a:gd name="connsiteY129-16568" fmla="*/ 2091643 h 2496170"/>
                    <a:gd name="connsiteX130-16569" fmla="*/ 224086 w 2237013"/>
                    <a:gd name="connsiteY130-16570" fmla="*/ 2070574 h 2496170"/>
                    <a:gd name="connsiteX131-16571" fmla="*/ 203017 w 2237013"/>
                    <a:gd name="connsiteY131-16572" fmla="*/ 1986297 h 2496170"/>
                    <a:gd name="connsiteX132-16573" fmla="*/ 190376 w 2237013"/>
                    <a:gd name="connsiteY132-16574" fmla="*/ 1944159 h 2496170"/>
                    <a:gd name="connsiteX133-16575" fmla="*/ 190376 w 2237013"/>
                    <a:gd name="connsiteY133-16576" fmla="*/ 1893593 h 2496170"/>
                    <a:gd name="connsiteX134-16577" fmla="*/ 114527 w 2237013"/>
                    <a:gd name="connsiteY134-16578" fmla="*/ 1889379 h 2496170"/>
                    <a:gd name="connsiteX135-16579" fmla="*/ 38678 w 2237013"/>
                    <a:gd name="connsiteY135-16580" fmla="*/ 1897807 h 2496170"/>
                    <a:gd name="connsiteX136-16581" fmla="*/ 754 w 2237013"/>
                    <a:gd name="connsiteY136-16582" fmla="*/ 1902021 h 2496170"/>
                    <a:gd name="connsiteX137-16583" fmla="*/ 13395 w 2237013"/>
                    <a:gd name="connsiteY137-16584" fmla="*/ 1847241 h 2496170"/>
                    <a:gd name="connsiteX138-16585" fmla="*/ 13395 w 2237013"/>
                    <a:gd name="connsiteY138-16586" fmla="*/ 1809317 h 2496170"/>
                    <a:gd name="connsiteX139-16587" fmla="*/ 754 w 2237013"/>
                    <a:gd name="connsiteY139-16588" fmla="*/ 1779820 h 2496170"/>
                    <a:gd name="connsiteX140-16589" fmla="*/ 21823 w 2237013"/>
                    <a:gd name="connsiteY140-16590" fmla="*/ 1733468 h 2496170"/>
                    <a:gd name="connsiteX141-16591" fmla="*/ 30250 w 2237013"/>
                    <a:gd name="connsiteY141-16592" fmla="*/ 1716613 h 2496170"/>
                    <a:gd name="connsiteX142-16593" fmla="*/ 42892 w 2237013"/>
                    <a:gd name="connsiteY142-16594" fmla="*/ 1661833 h 2496170"/>
                    <a:gd name="connsiteX143-16595" fmla="*/ 80816 w 2237013"/>
                    <a:gd name="connsiteY143-16596" fmla="*/ 1640764 h 2496170"/>
                    <a:gd name="connsiteX144-16597" fmla="*/ 122955 w 2237013"/>
                    <a:gd name="connsiteY144-16598" fmla="*/ 1619695 h 2496170"/>
                    <a:gd name="connsiteX145-16599" fmla="*/ 139810 w 2237013"/>
                    <a:gd name="connsiteY145-16600" fmla="*/ 1573343 h 2496170"/>
                    <a:gd name="connsiteX146-16601" fmla="*/ 160879 w 2237013"/>
                    <a:gd name="connsiteY146-16602" fmla="*/ 1581770 h 2496170"/>
                    <a:gd name="connsiteX147-16603" fmla="*/ 181948 w 2237013"/>
                    <a:gd name="connsiteY147-16604" fmla="*/ 1569129 h 2496170"/>
                    <a:gd name="connsiteX148-16605" fmla="*/ 215659 w 2237013"/>
                    <a:gd name="connsiteY148-16606" fmla="*/ 1535418 h 2496170"/>
                    <a:gd name="connsiteX149-16607" fmla="*/ 232514 w 2237013"/>
                    <a:gd name="connsiteY149-16608" fmla="*/ 1543846 h 2496170"/>
                    <a:gd name="connsiteX150-16609" fmla="*/ 215659 w 2237013"/>
                    <a:gd name="connsiteY150-16610" fmla="*/ 1501708 h 2496170"/>
                    <a:gd name="connsiteX151-16611" fmla="*/ 245156 w 2237013"/>
                    <a:gd name="connsiteY151-16612" fmla="*/ 1476425 h 2496170"/>
                    <a:gd name="connsiteX152-16613" fmla="*/ 257797 w 2237013"/>
                    <a:gd name="connsiteY152-16614" fmla="*/ 1404790 h 2496170"/>
                    <a:gd name="connsiteX153-16615" fmla="*/ 262011 w 2237013"/>
                    <a:gd name="connsiteY153-16616" fmla="*/ 1324727 h 2496170"/>
                    <a:gd name="connsiteX154-16617" fmla="*/ 266225 w 2237013"/>
                    <a:gd name="connsiteY154-16618" fmla="*/ 1240450 h 2496170"/>
                    <a:gd name="connsiteX155-16619" fmla="*/ 253583 w 2237013"/>
                    <a:gd name="connsiteY155-16620" fmla="*/ 1223595 h 2496170"/>
                    <a:gd name="connsiteX156-16621" fmla="*/ 203017 w 2237013"/>
                    <a:gd name="connsiteY156-16622" fmla="*/ 1227809 h 2496170"/>
                    <a:gd name="connsiteX157-16623" fmla="*/ 194590 w 2237013"/>
                    <a:gd name="connsiteY157-16624" fmla="*/ 1164602 h 2496170"/>
                    <a:gd name="connsiteX158-16625" fmla="*/ 169307 w 2237013"/>
                    <a:gd name="connsiteY158-16626" fmla="*/ 1109822 h 2496170"/>
                    <a:gd name="connsiteX0-16627" fmla="*/ 169307 w 2237013"/>
                    <a:gd name="connsiteY0-16628" fmla="*/ 1109822 h 2496170"/>
                    <a:gd name="connsiteX1-16629" fmla="*/ 207231 w 2237013"/>
                    <a:gd name="connsiteY1-16630" fmla="*/ 1071897 h 2496170"/>
                    <a:gd name="connsiteX2-16631" fmla="*/ 240942 w 2237013"/>
                    <a:gd name="connsiteY2-16632" fmla="*/ 1101394 h 2496170"/>
                    <a:gd name="connsiteX3-16633" fmla="*/ 278866 w 2237013"/>
                    <a:gd name="connsiteY3-16634" fmla="*/ 1105608 h 2496170"/>
                    <a:gd name="connsiteX4-16635" fmla="*/ 295721 w 2237013"/>
                    <a:gd name="connsiteY4-16636" fmla="*/ 1000262 h 2496170"/>
                    <a:gd name="connsiteX5-16637" fmla="*/ 304149 w 2237013"/>
                    <a:gd name="connsiteY5-16638" fmla="*/ 958124 h 2496170"/>
                    <a:gd name="connsiteX6-16639" fmla="*/ 337860 w 2237013"/>
                    <a:gd name="connsiteY6-16640" fmla="*/ 983407 h 2496170"/>
                    <a:gd name="connsiteX7-16641" fmla="*/ 358929 w 2237013"/>
                    <a:gd name="connsiteY7-16642" fmla="*/ 911772 h 2496170"/>
                    <a:gd name="connsiteX8-16643" fmla="*/ 392639 w 2237013"/>
                    <a:gd name="connsiteY8-16644" fmla="*/ 760074 h 2496170"/>
                    <a:gd name="connsiteX9-16645" fmla="*/ 354715 w 2237013"/>
                    <a:gd name="connsiteY9-16646" fmla="*/ 562025 h 2496170"/>
                    <a:gd name="connsiteX10-16647" fmla="*/ 358929 w 2237013"/>
                    <a:gd name="connsiteY10-16648" fmla="*/ 494603 h 2496170"/>
                    <a:gd name="connsiteX11-16649" fmla="*/ 295721 w 2237013"/>
                    <a:gd name="connsiteY11-16650" fmla="*/ 376616 h 2496170"/>
                    <a:gd name="connsiteX12-16651" fmla="*/ 240942 w 2237013"/>
                    <a:gd name="connsiteY12-16652" fmla="*/ 292340 h 2496170"/>
                    <a:gd name="connsiteX13-16653" fmla="*/ 173520 w 2237013"/>
                    <a:gd name="connsiteY13-16654" fmla="*/ 212277 h 2496170"/>
                    <a:gd name="connsiteX14-16655" fmla="*/ 224086 w 2237013"/>
                    <a:gd name="connsiteY14-16656" fmla="*/ 128001 h 2496170"/>
                    <a:gd name="connsiteX15-16657" fmla="*/ 240942 w 2237013"/>
                    <a:gd name="connsiteY15-16658" fmla="*/ 69007 h 2496170"/>
                    <a:gd name="connsiteX16-16659" fmla="*/ 219873 w 2237013"/>
                    <a:gd name="connsiteY16-16660" fmla="*/ 10014 h 2496170"/>
                    <a:gd name="connsiteX17-16661" fmla="*/ 337860 w 2237013"/>
                    <a:gd name="connsiteY17-16662" fmla="*/ 5800 h 2496170"/>
                    <a:gd name="connsiteX18-16663" fmla="*/ 405281 w 2237013"/>
                    <a:gd name="connsiteY18-16664" fmla="*/ 69007 h 2496170"/>
                    <a:gd name="connsiteX19-16665" fmla="*/ 455847 w 2237013"/>
                    <a:gd name="connsiteY19-16666" fmla="*/ 174353 h 2496170"/>
                    <a:gd name="connsiteX20-16667" fmla="*/ 590689 w 2237013"/>
                    <a:gd name="connsiteY20-16668" fmla="*/ 237560 h 2496170"/>
                    <a:gd name="connsiteX21-16669" fmla="*/ 674966 w 2237013"/>
                    <a:gd name="connsiteY21-16670" fmla="*/ 271271 h 2496170"/>
                    <a:gd name="connsiteX22-16671" fmla="*/ 691821 w 2237013"/>
                    <a:gd name="connsiteY22-16672" fmla="*/ 300767 h 2496170"/>
                    <a:gd name="connsiteX23-16673" fmla="*/ 746601 w 2237013"/>
                    <a:gd name="connsiteY23-16674" fmla="*/ 283912 h 2496170"/>
                    <a:gd name="connsiteX24-16675" fmla="*/ 763456 w 2237013"/>
                    <a:gd name="connsiteY24-16676" fmla="*/ 237560 h 2496170"/>
                    <a:gd name="connsiteX25-16677" fmla="*/ 771884 w 2237013"/>
                    <a:gd name="connsiteY25-16678" fmla="*/ 212277 h 2496170"/>
                    <a:gd name="connsiteX26-16679" fmla="*/ 856160 w 2237013"/>
                    <a:gd name="connsiteY26-16680" fmla="*/ 191208 h 2496170"/>
                    <a:gd name="connsiteX27-16681" fmla="*/ 885657 w 2237013"/>
                    <a:gd name="connsiteY27-16682" fmla="*/ 140642 h 2496170"/>
                    <a:gd name="connsiteX28-16683" fmla="*/ 898298 w 2237013"/>
                    <a:gd name="connsiteY28-16684" fmla="*/ 182780 h 2496170"/>
                    <a:gd name="connsiteX29-16685" fmla="*/ 919368 w 2237013"/>
                    <a:gd name="connsiteY29-16686" fmla="*/ 203849 h 2496170"/>
                    <a:gd name="connsiteX30-16687" fmla="*/ 982575 w 2237013"/>
                    <a:gd name="connsiteY30-16688" fmla="*/ 161711 h 2496170"/>
                    <a:gd name="connsiteX31-16689" fmla="*/ 991003 w 2237013"/>
                    <a:gd name="connsiteY31-16690" fmla="*/ 115359 h 2496170"/>
                    <a:gd name="connsiteX32-16691" fmla="*/ 1003644 w 2237013"/>
                    <a:gd name="connsiteY32-16692" fmla="*/ 69007 h 2496170"/>
                    <a:gd name="connsiteX33-16693" fmla="*/ 1028927 w 2237013"/>
                    <a:gd name="connsiteY33-16694" fmla="*/ 39510 h 2496170"/>
                    <a:gd name="connsiteX34-16695" fmla="*/ 1083707 w 2237013"/>
                    <a:gd name="connsiteY34-16696" fmla="*/ 22655 h 2496170"/>
                    <a:gd name="connsiteX35-16697" fmla="*/ 1092134 w 2237013"/>
                    <a:gd name="connsiteY35-16698" fmla="*/ 22655 h 2496170"/>
                    <a:gd name="connsiteX36-16699" fmla="*/ 1134273 w 2237013"/>
                    <a:gd name="connsiteY36-16700" fmla="*/ 94290 h 2496170"/>
                    <a:gd name="connsiteX37-16701" fmla="*/ 1226977 w 2237013"/>
                    <a:gd name="connsiteY37-16702" fmla="*/ 128001 h 2496170"/>
                    <a:gd name="connsiteX38-16703" fmla="*/ 1294398 w 2237013"/>
                    <a:gd name="connsiteY38-16704" fmla="*/ 161711 h 2496170"/>
                    <a:gd name="connsiteX39-16705" fmla="*/ 1290184 w 2237013"/>
                    <a:gd name="connsiteY39-16706" fmla="*/ 262843 h 2496170"/>
                    <a:gd name="connsiteX40-16707" fmla="*/ 1311253 w 2237013"/>
                    <a:gd name="connsiteY40-16708" fmla="*/ 317623 h 2496170"/>
                    <a:gd name="connsiteX41-16709" fmla="*/ 1441882 w 2237013"/>
                    <a:gd name="connsiteY41-16710" fmla="*/ 355547 h 2496170"/>
                    <a:gd name="connsiteX42-16711" fmla="*/ 1505089 w 2237013"/>
                    <a:gd name="connsiteY42-16712" fmla="*/ 304981 h 2496170"/>
                    <a:gd name="connsiteX43-16713" fmla="*/ 1593579 w 2237013"/>
                    <a:gd name="connsiteY43-16714" fmla="*/ 347120 h 2496170"/>
                    <a:gd name="connsiteX44-16715" fmla="*/ 1698925 w 2237013"/>
                    <a:gd name="connsiteY44-16716" fmla="*/ 363975 h 2496170"/>
                    <a:gd name="connsiteX45-16717" fmla="*/ 1757919 w 2237013"/>
                    <a:gd name="connsiteY45-16718" fmla="*/ 385044 h 2496170"/>
                    <a:gd name="connsiteX46-16719" fmla="*/ 1816912 w 2237013"/>
                    <a:gd name="connsiteY46-16720" fmla="*/ 427182 h 2496170"/>
                    <a:gd name="connsiteX47-16721" fmla="*/ 1896975 w 2237013"/>
                    <a:gd name="connsiteY47-16722" fmla="*/ 465107 h 2496170"/>
                    <a:gd name="connsiteX48-16723" fmla="*/ 1951755 w 2237013"/>
                    <a:gd name="connsiteY48-16724" fmla="*/ 444038 h 2496170"/>
                    <a:gd name="connsiteX49-16725" fmla="*/ 2095025 w 2237013"/>
                    <a:gd name="connsiteY49-16726" fmla="*/ 553597 h 2496170"/>
                    <a:gd name="connsiteX50-16727" fmla="*/ 2158232 w 2237013"/>
                    <a:gd name="connsiteY50-16728" fmla="*/ 591521 h 2496170"/>
                    <a:gd name="connsiteX51-16729" fmla="*/ 2234081 w 2237013"/>
                    <a:gd name="connsiteY51-16730" fmla="*/ 612591 h 2496170"/>
                    <a:gd name="connsiteX52-16731" fmla="*/ 2221439 w 2237013"/>
                    <a:gd name="connsiteY52-16732" fmla="*/ 688439 h 2496170"/>
                    <a:gd name="connsiteX53-16733" fmla="*/ 2221439 w 2237013"/>
                    <a:gd name="connsiteY53-16734" fmla="*/ 709508 h 2496170"/>
                    <a:gd name="connsiteX54-16735" fmla="*/ 2166660 w 2237013"/>
                    <a:gd name="connsiteY54-16736" fmla="*/ 717936 h 2496170"/>
                    <a:gd name="connsiteX55-16737" fmla="*/ 2099238 w 2237013"/>
                    <a:gd name="connsiteY55-16738" fmla="*/ 760074 h 2496170"/>
                    <a:gd name="connsiteX56-16739" fmla="*/ 2010748 w 2237013"/>
                    <a:gd name="connsiteY56-16740" fmla="*/ 764288 h 2496170"/>
                    <a:gd name="connsiteX57-16741" fmla="*/ 1939113 w 2237013"/>
                    <a:gd name="connsiteY57-16742" fmla="*/ 785357 h 2496170"/>
                    <a:gd name="connsiteX58-16743" fmla="*/ 1955968 w 2237013"/>
                    <a:gd name="connsiteY58-16744" fmla="*/ 873848 h 2496170"/>
                    <a:gd name="connsiteX59-16745" fmla="*/ 1977038 w 2237013"/>
                    <a:gd name="connsiteY59-16746" fmla="*/ 937055 h 2496170"/>
                    <a:gd name="connsiteX60-16747" fmla="*/ 2040245 w 2237013"/>
                    <a:gd name="connsiteY60-16748" fmla="*/ 1012904 h 2496170"/>
                    <a:gd name="connsiteX61-16749" fmla="*/ 2065528 w 2237013"/>
                    <a:gd name="connsiteY61-16750" fmla="*/ 1076111 h 2496170"/>
                    <a:gd name="connsiteX62-16751" fmla="*/ 2065528 w 2237013"/>
                    <a:gd name="connsiteY62-16752" fmla="*/ 1135105 h 2496170"/>
                    <a:gd name="connsiteX63-16753" fmla="*/ 2098213 w 2237013"/>
                    <a:gd name="connsiteY63-16754" fmla="*/ 1476918 h 2496170"/>
                    <a:gd name="connsiteX64-16755" fmla="*/ 2113925 w 2237013"/>
                    <a:gd name="connsiteY64-16756" fmla="*/ 1741440 h 2496170"/>
                    <a:gd name="connsiteX65-16757" fmla="*/ 2059055 w 2237013"/>
                    <a:gd name="connsiteY65-16758" fmla="*/ 1679527 h 2496170"/>
                    <a:gd name="connsiteX66-16759" fmla="*/ 2013728 w 2237013"/>
                    <a:gd name="connsiteY66-16760" fmla="*/ 1724771 h 2496170"/>
                    <a:gd name="connsiteX67-16761" fmla="*/ 1937387 w 2237013"/>
                    <a:gd name="connsiteY67-16762" fmla="*/ 1741440 h 2496170"/>
                    <a:gd name="connsiteX68-16763" fmla="*/ 1892060 w 2237013"/>
                    <a:gd name="connsiteY68-16764" fmla="*/ 1729533 h 2496170"/>
                    <a:gd name="connsiteX69-16765" fmla="*/ 1823856 w 2237013"/>
                    <a:gd name="connsiteY69-16766" fmla="*/ 1791496 h 2496170"/>
                    <a:gd name="connsiteX70-16767" fmla="*/ 1741765 w 2237013"/>
                    <a:gd name="connsiteY70-16768" fmla="*/ 1755727 h 2496170"/>
                    <a:gd name="connsiteX71-16769" fmla="*/ 1701208 w 2237013"/>
                    <a:gd name="connsiteY71-16770" fmla="*/ 1717627 h 2496170"/>
                    <a:gd name="connsiteX72-16771" fmla="*/ 1658267 w 2237013"/>
                    <a:gd name="connsiteY72-16772" fmla="*/ 1741440 h 2496170"/>
                    <a:gd name="connsiteX73-16773" fmla="*/ 1615325 w 2237013"/>
                    <a:gd name="connsiteY73-16774" fmla="*/ 1781921 h 2496170"/>
                    <a:gd name="connsiteX74-16775" fmla="*/ 1527056 w 2237013"/>
                    <a:gd name="connsiteY74-16776" fmla="*/ 1812877 h 2496170"/>
                    <a:gd name="connsiteX75-16777" fmla="*/ 1487570 w 2237013"/>
                    <a:gd name="connsiteY75-16778" fmla="*/ 1863317 h 2496170"/>
                    <a:gd name="connsiteX76-16779" fmla="*/ 1428888 w 2237013"/>
                    <a:gd name="connsiteY76-16780" fmla="*/ 1828894 h 2496170"/>
                    <a:gd name="connsiteX77-16781" fmla="*/ 1314287 w 2237013"/>
                    <a:gd name="connsiteY77-16782" fmla="*/ 1805640 h 2496170"/>
                    <a:gd name="connsiteX78-16783" fmla="*/ 1252707 w 2237013"/>
                    <a:gd name="connsiteY78-16784" fmla="*/ 1855740 h 2496170"/>
                    <a:gd name="connsiteX79-16785" fmla="*/ 1239618 w 2237013"/>
                    <a:gd name="connsiteY79-16786" fmla="*/ 1889379 h 2496170"/>
                    <a:gd name="connsiteX80-16787" fmla="*/ 1294398 w 2237013"/>
                    <a:gd name="connsiteY80-16788" fmla="*/ 1906235 h 2496170"/>
                    <a:gd name="connsiteX81-16789" fmla="*/ 1344964 w 2237013"/>
                    <a:gd name="connsiteY81-16790" fmla="*/ 1956801 h 2496170"/>
                    <a:gd name="connsiteX82-16791" fmla="*/ 1366033 w 2237013"/>
                    <a:gd name="connsiteY82-16792" fmla="*/ 1986297 h 2496170"/>
                    <a:gd name="connsiteX83-16793" fmla="*/ 1450309 w 2237013"/>
                    <a:gd name="connsiteY83-16794" fmla="*/ 1994725 h 2496170"/>
                    <a:gd name="connsiteX84-16795" fmla="*/ 1492448 w 2237013"/>
                    <a:gd name="connsiteY84-16796" fmla="*/ 1982084 h 2496170"/>
                    <a:gd name="connsiteX85-16797" fmla="*/ 1517731 w 2237013"/>
                    <a:gd name="connsiteY85-16798" fmla="*/ 2036863 h 2496170"/>
                    <a:gd name="connsiteX86-16799" fmla="*/ 1509303 w 2237013"/>
                    <a:gd name="connsiteY86-16800" fmla="*/ 2079002 h 2496170"/>
                    <a:gd name="connsiteX87-16801" fmla="*/ 1437668 w 2237013"/>
                    <a:gd name="connsiteY87-16802" fmla="*/ 2116926 h 2496170"/>
                    <a:gd name="connsiteX88-16803" fmla="*/ 1387102 w 2237013"/>
                    <a:gd name="connsiteY88-16804" fmla="*/ 2150637 h 2496170"/>
                    <a:gd name="connsiteX89-16805" fmla="*/ 1370247 w 2237013"/>
                    <a:gd name="connsiteY89-16806" fmla="*/ 2137995 h 2496170"/>
                    <a:gd name="connsiteX90-16807" fmla="*/ 1307039 w 2237013"/>
                    <a:gd name="connsiteY90-16808" fmla="*/ 2146423 h 2496170"/>
                    <a:gd name="connsiteX91-16809" fmla="*/ 1281756 w 2237013"/>
                    <a:gd name="connsiteY91-16810" fmla="*/ 2175920 h 2496170"/>
                    <a:gd name="connsiteX92-16811" fmla="*/ 1248046 w 2237013"/>
                    <a:gd name="connsiteY92-16812" fmla="*/ 2222272 h 2496170"/>
                    <a:gd name="connsiteX93-16813" fmla="*/ 1193266 w 2237013"/>
                    <a:gd name="connsiteY93-16814" fmla="*/ 2234913 h 2496170"/>
                    <a:gd name="connsiteX94-16815" fmla="*/ 1151128 w 2237013"/>
                    <a:gd name="connsiteY94-16816" fmla="*/ 2218058 h 2496170"/>
                    <a:gd name="connsiteX95-16817" fmla="*/ 1125845 w 2237013"/>
                    <a:gd name="connsiteY95-16818" fmla="*/ 2247555 h 2496170"/>
                    <a:gd name="connsiteX96-16819" fmla="*/ 1117417 w 2237013"/>
                    <a:gd name="connsiteY96-16820" fmla="*/ 2277051 h 2496170"/>
                    <a:gd name="connsiteX97-16821" fmla="*/ 1049996 w 2237013"/>
                    <a:gd name="connsiteY97-16822" fmla="*/ 2213844 h 2496170"/>
                    <a:gd name="connsiteX98-16823" fmla="*/ 1028927 w 2237013"/>
                    <a:gd name="connsiteY98-16824" fmla="*/ 2255982 h 2496170"/>
                    <a:gd name="connsiteX99-16825" fmla="*/ 995216 w 2237013"/>
                    <a:gd name="connsiteY99-16826" fmla="*/ 2222272 h 2496170"/>
                    <a:gd name="connsiteX100-16827" fmla="*/ 932009 w 2237013"/>
                    <a:gd name="connsiteY100-16828" fmla="*/ 2272838 h 2496170"/>
                    <a:gd name="connsiteX101-16829" fmla="*/ 889871 w 2237013"/>
                    <a:gd name="connsiteY101-16830" fmla="*/ 2239127 h 2496170"/>
                    <a:gd name="connsiteX102-16831" fmla="*/ 843519 w 2237013"/>
                    <a:gd name="connsiteY102-16832" fmla="*/ 2222272 h 2496170"/>
                    <a:gd name="connsiteX103-16833" fmla="*/ 784525 w 2237013"/>
                    <a:gd name="connsiteY103-16834" fmla="*/ 2268624 h 2496170"/>
                    <a:gd name="connsiteX104-16835" fmla="*/ 717104 w 2237013"/>
                    <a:gd name="connsiteY104-16836" fmla="*/ 2255982 h 2496170"/>
                    <a:gd name="connsiteX105-16837" fmla="*/ 704462 w 2237013"/>
                    <a:gd name="connsiteY105-16838" fmla="*/ 2243341 h 2496170"/>
                    <a:gd name="connsiteX106-16839" fmla="*/ 679179 w 2237013"/>
                    <a:gd name="connsiteY106-16840" fmla="*/ 2302334 h 2496170"/>
                    <a:gd name="connsiteX107-16841" fmla="*/ 700249 w 2237013"/>
                    <a:gd name="connsiteY107-16842" fmla="*/ 2361328 h 2496170"/>
                    <a:gd name="connsiteX108-16843" fmla="*/ 717104 w 2237013"/>
                    <a:gd name="connsiteY108-16844" fmla="*/ 2403466 h 2496170"/>
                    <a:gd name="connsiteX109-16845" fmla="*/ 700249 w 2237013"/>
                    <a:gd name="connsiteY109-16846" fmla="*/ 2432963 h 2496170"/>
                    <a:gd name="connsiteX110-16847" fmla="*/ 712890 w 2237013"/>
                    <a:gd name="connsiteY110-16848" fmla="*/ 2470887 h 2496170"/>
                    <a:gd name="connsiteX111-16849" fmla="*/ 687607 w 2237013"/>
                    <a:gd name="connsiteY111-16850" fmla="*/ 2496170 h 2496170"/>
                    <a:gd name="connsiteX112-16851" fmla="*/ 649683 w 2237013"/>
                    <a:gd name="connsiteY112-16852" fmla="*/ 2470887 h 2496170"/>
                    <a:gd name="connsiteX113-16853" fmla="*/ 586475 w 2237013"/>
                    <a:gd name="connsiteY113-16854" fmla="*/ 2466673 h 2496170"/>
                    <a:gd name="connsiteX114-16855" fmla="*/ 582262 w 2237013"/>
                    <a:gd name="connsiteY114-16856" fmla="*/ 2386611 h 2496170"/>
                    <a:gd name="connsiteX115-16857" fmla="*/ 535909 w 2237013"/>
                    <a:gd name="connsiteY115-16858" fmla="*/ 2390825 h 2496170"/>
                    <a:gd name="connsiteX116-16859" fmla="*/ 468488 w 2237013"/>
                    <a:gd name="connsiteY116-16860" fmla="*/ 2411894 h 2496170"/>
                    <a:gd name="connsiteX117-16861" fmla="*/ 409495 w 2237013"/>
                    <a:gd name="connsiteY117-16862" fmla="*/ 2411894 h 2496170"/>
                    <a:gd name="connsiteX118-16863" fmla="*/ 375784 w 2237013"/>
                    <a:gd name="connsiteY118-16864" fmla="*/ 2378183 h 2496170"/>
                    <a:gd name="connsiteX119-16865" fmla="*/ 367356 w 2237013"/>
                    <a:gd name="connsiteY119-16866" fmla="*/ 2327617 h 2496170"/>
                    <a:gd name="connsiteX120-16867" fmla="*/ 367356 w 2237013"/>
                    <a:gd name="connsiteY120-16868" fmla="*/ 2298120 h 2496170"/>
                    <a:gd name="connsiteX121-16869" fmla="*/ 329432 w 2237013"/>
                    <a:gd name="connsiteY121-16870" fmla="*/ 2281265 h 2496170"/>
                    <a:gd name="connsiteX122-16871" fmla="*/ 270438 w 2237013"/>
                    <a:gd name="connsiteY122-16872" fmla="*/ 2277051 h 2496170"/>
                    <a:gd name="connsiteX123-16873" fmla="*/ 245156 w 2237013"/>
                    <a:gd name="connsiteY123-16874" fmla="*/ 2264410 h 2496170"/>
                    <a:gd name="connsiteX124-16875" fmla="*/ 228300 w 2237013"/>
                    <a:gd name="connsiteY124-16876" fmla="*/ 2251768 h 2496170"/>
                    <a:gd name="connsiteX125-16877" fmla="*/ 278866 w 2237013"/>
                    <a:gd name="connsiteY125-16878" fmla="*/ 2180133 h 2496170"/>
                    <a:gd name="connsiteX126-16879" fmla="*/ 274652 w 2237013"/>
                    <a:gd name="connsiteY126-16880" fmla="*/ 2142209 h 2496170"/>
                    <a:gd name="connsiteX127-16881" fmla="*/ 308363 w 2237013"/>
                    <a:gd name="connsiteY127-16882" fmla="*/ 2104285 h 2496170"/>
                    <a:gd name="connsiteX128-16883" fmla="*/ 262011 w 2237013"/>
                    <a:gd name="connsiteY128-16884" fmla="*/ 2091643 h 2496170"/>
                    <a:gd name="connsiteX129-16885" fmla="*/ 224086 w 2237013"/>
                    <a:gd name="connsiteY129-16886" fmla="*/ 2070574 h 2496170"/>
                    <a:gd name="connsiteX130-16887" fmla="*/ 203017 w 2237013"/>
                    <a:gd name="connsiteY130-16888" fmla="*/ 1986297 h 2496170"/>
                    <a:gd name="connsiteX131-16889" fmla="*/ 190376 w 2237013"/>
                    <a:gd name="connsiteY131-16890" fmla="*/ 1944159 h 2496170"/>
                    <a:gd name="connsiteX132-16891" fmla="*/ 190376 w 2237013"/>
                    <a:gd name="connsiteY132-16892" fmla="*/ 1893593 h 2496170"/>
                    <a:gd name="connsiteX133-16893" fmla="*/ 114527 w 2237013"/>
                    <a:gd name="connsiteY133-16894" fmla="*/ 1889379 h 2496170"/>
                    <a:gd name="connsiteX134-16895" fmla="*/ 38678 w 2237013"/>
                    <a:gd name="connsiteY134-16896" fmla="*/ 1897807 h 2496170"/>
                    <a:gd name="connsiteX135-16897" fmla="*/ 754 w 2237013"/>
                    <a:gd name="connsiteY135-16898" fmla="*/ 1902021 h 2496170"/>
                    <a:gd name="connsiteX136-16899" fmla="*/ 13395 w 2237013"/>
                    <a:gd name="connsiteY136-16900" fmla="*/ 1847241 h 2496170"/>
                    <a:gd name="connsiteX137-16901" fmla="*/ 13395 w 2237013"/>
                    <a:gd name="connsiteY137-16902" fmla="*/ 1809317 h 2496170"/>
                    <a:gd name="connsiteX138-16903" fmla="*/ 754 w 2237013"/>
                    <a:gd name="connsiteY138-16904" fmla="*/ 1779820 h 2496170"/>
                    <a:gd name="connsiteX139-16905" fmla="*/ 21823 w 2237013"/>
                    <a:gd name="connsiteY139-16906" fmla="*/ 1733468 h 2496170"/>
                    <a:gd name="connsiteX140-16907" fmla="*/ 30250 w 2237013"/>
                    <a:gd name="connsiteY140-16908" fmla="*/ 1716613 h 2496170"/>
                    <a:gd name="connsiteX141-16909" fmla="*/ 42892 w 2237013"/>
                    <a:gd name="connsiteY141-16910" fmla="*/ 1661833 h 2496170"/>
                    <a:gd name="connsiteX142-16911" fmla="*/ 80816 w 2237013"/>
                    <a:gd name="connsiteY142-16912" fmla="*/ 1640764 h 2496170"/>
                    <a:gd name="connsiteX143-16913" fmla="*/ 122955 w 2237013"/>
                    <a:gd name="connsiteY143-16914" fmla="*/ 1619695 h 2496170"/>
                    <a:gd name="connsiteX144-16915" fmla="*/ 139810 w 2237013"/>
                    <a:gd name="connsiteY144-16916" fmla="*/ 1573343 h 2496170"/>
                    <a:gd name="connsiteX145-16917" fmla="*/ 160879 w 2237013"/>
                    <a:gd name="connsiteY145-16918" fmla="*/ 1581770 h 2496170"/>
                    <a:gd name="connsiteX146-16919" fmla="*/ 181948 w 2237013"/>
                    <a:gd name="connsiteY146-16920" fmla="*/ 1569129 h 2496170"/>
                    <a:gd name="connsiteX147-16921" fmla="*/ 215659 w 2237013"/>
                    <a:gd name="connsiteY147-16922" fmla="*/ 1535418 h 2496170"/>
                    <a:gd name="connsiteX148-16923" fmla="*/ 232514 w 2237013"/>
                    <a:gd name="connsiteY148-16924" fmla="*/ 1543846 h 2496170"/>
                    <a:gd name="connsiteX149-16925" fmla="*/ 215659 w 2237013"/>
                    <a:gd name="connsiteY149-16926" fmla="*/ 1501708 h 2496170"/>
                    <a:gd name="connsiteX150-16927" fmla="*/ 245156 w 2237013"/>
                    <a:gd name="connsiteY150-16928" fmla="*/ 1476425 h 2496170"/>
                    <a:gd name="connsiteX151-16929" fmla="*/ 257797 w 2237013"/>
                    <a:gd name="connsiteY151-16930" fmla="*/ 1404790 h 2496170"/>
                    <a:gd name="connsiteX152-16931" fmla="*/ 262011 w 2237013"/>
                    <a:gd name="connsiteY152-16932" fmla="*/ 1324727 h 2496170"/>
                    <a:gd name="connsiteX153-16933" fmla="*/ 266225 w 2237013"/>
                    <a:gd name="connsiteY153-16934" fmla="*/ 1240450 h 2496170"/>
                    <a:gd name="connsiteX154-16935" fmla="*/ 253583 w 2237013"/>
                    <a:gd name="connsiteY154-16936" fmla="*/ 1223595 h 2496170"/>
                    <a:gd name="connsiteX155-16937" fmla="*/ 203017 w 2237013"/>
                    <a:gd name="connsiteY155-16938" fmla="*/ 1227809 h 2496170"/>
                    <a:gd name="connsiteX156-16939" fmla="*/ 194590 w 2237013"/>
                    <a:gd name="connsiteY156-16940" fmla="*/ 1164602 h 2496170"/>
                    <a:gd name="connsiteX157-16941" fmla="*/ 169307 w 2237013"/>
                    <a:gd name="connsiteY157-16942" fmla="*/ 1109822 h 2496170"/>
                    <a:gd name="connsiteX0-16943" fmla="*/ 169307 w 2237013"/>
                    <a:gd name="connsiteY0-16944" fmla="*/ 1109822 h 2496170"/>
                    <a:gd name="connsiteX1-16945" fmla="*/ 207231 w 2237013"/>
                    <a:gd name="connsiteY1-16946" fmla="*/ 1071897 h 2496170"/>
                    <a:gd name="connsiteX2-16947" fmla="*/ 240942 w 2237013"/>
                    <a:gd name="connsiteY2-16948" fmla="*/ 1101394 h 2496170"/>
                    <a:gd name="connsiteX3-16949" fmla="*/ 278866 w 2237013"/>
                    <a:gd name="connsiteY3-16950" fmla="*/ 1105608 h 2496170"/>
                    <a:gd name="connsiteX4-16951" fmla="*/ 295721 w 2237013"/>
                    <a:gd name="connsiteY4-16952" fmla="*/ 1000262 h 2496170"/>
                    <a:gd name="connsiteX5-16953" fmla="*/ 304149 w 2237013"/>
                    <a:gd name="connsiteY5-16954" fmla="*/ 958124 h 2496170"/>
                    <a:gd name="connsiteX6-16955" fmla="*/ 337860 w 2237013"/>
                    <a:gd name="connsiteY6-16956" fmla="*/ 983407 h 2496170"/>
                    <a:gd name="connsiteX7-16957" fmla="*/ 358929 w 2237013"/>
                    <a:gd name="connsiteY7-16958" fmla="*/ 911772 h 2496170"/>
                    <a:gd name="connsiteX8-16959" fmla="*/ 392639 w 2237013"/>
                    <a:gd name="connsiteY8-16960" fmla="*/ 760074 h 2496170"/>
                    <a:gd name="connsiteX9-16961" fmla="*/ 354715 w 2237013"/>
                    <a:gd name="connsiteY9-16962" fmla="*/ 562025 h 2496170"/>
                    <a:gd name="connsiteX10-16963" fmla="*/ 358929 w 2237013"/>
                    <a:gd name="connsiteY10-16964" fmla="*/ 494603 h 2496170"/>
                    <a:gd name="connsiteX11-16965" fmla="*/ 295721 w 2237013"/>
                    <a:gd name="connsiteY11-16966" fmla="*/ 376616 h 2496170"/>
                    <a:gd name="connsiteX12-16967" fmla="*/ 240942 w 2237013"/>
                    <a:gd name="connsiteY12-16968" fmla="*/ 292340 h 2496170"/>
                    <a:gd name="connsiteX13-16969" fmla="*/ 173520 w 2237013"/>
                    <a:gd name="connsiteY13-16970" fmla="*/ 212277 h 2496170"/>
                    <a:gd name="connsiteX14-16971" fmla="*/ 224086 w 2237013"/>
                    <a:gd name="connsiteY14-16972" fmla="*/ 128001 h 2496170"/>
                    <a:gd name="connsiteX15-16973" fmla="*/ 240942 w 2237013"/>
                    <a:gd name="connsiteY15-16974" fmla="*/ 69007 h 2496170"/>
                    <a:gd name="connsiteX16-16975" fmla="*/ 219873 w 2237013"/>
                    <a:gd name="connsiteY16-16976" fmla="*/ 10014 h 2496170"/>
                    <a:gd name="connsiteX17-16977" fmla="*/ 337860 w 2237013"/>
                    <a:gd name="connsiteY17-16978" fmla="*/ 5800 h 2496170"/>
                    <a:gd name="connsiteX18-16979" fmla="*/ 405281 w 2237013"/>
                    <a:gd name="connsiteY18-16980" fmla="*/ 69007 h 2496170"/>
                    <a:gd name="connsiteX19-16981" fmla="*/ 455847 w 2237013"/>
                    <a:gd name="connsiteY19-16982" fmla="*/ 174353 h 2496170"/>
                    <a:gd name="connsiteX20-16983" fmla="*/ 590689 w 2237013"/>
                    <a:gd name="connsiteY20-16984" fmla="*/ 237560 h 2496170"/>
                    <a:gd name="connsiteX21-16985" fmla="*/ 674966 w 2237013"/>
                    <a:gd name="connsiteY21-16986" fmla="*/ 271271 h 2496170"/>
                    <a:gd name="connsiteX22-16987" fmla="*/ 691821 w 2237013"/>
                    <a:gd name="connsiteY22-16988" fmla="*/ 300767 h 2496170"/>
                    <a:gd name="connsiteX23-16989" fmla="*/ 746601 w 2237013"/>
                    <a:gd name="connsiteY23-16990" fmla="*/ 283912 h 2496170"/>
                    <a:gd name="connsiteX24-16991" fmla="*/ 763456 w 2237013"/>
                    <a:gd name="connsiteY24-16992" fmla="*/ 237560 h 2496170"/>
                    <a:gd name="connsiteX25-16993" fmla="*/ 771884 w 2237013"/>
                    <a:gd name="connsiteY25-16994" fmla="*/ 212277 h 2496170"/>
                    <a:gd name="connsiteX26-16995" fmla="*/ 856160 w 2237013"/>
                    <a:gd name="connsiteY26-16996" fmla="*/ 191208 h 2496170"/>
                    <a:gd name="connsiteX27-16997" fmla="*/ 885657 w 2237013"/>
                    <a:gd name="connsiteY27-16998" fmla="*/ 140642 h 2496170"/>
                    <a:gd name="connsiteX28-16999" fmla="*/ 898298 w 2237013"/>
                    <a:gd name="connsiteY28-17000" fmla="*/ 182780 h 2496170"/>
                    <a:gd name="connsiteX29-17001" fmla="*/ 919368 w 2237013"/>
                    <a:gd name="connsiteY29-17002" fmla="*/ 203849 h 2496170"/>
                    <a:gd name="connsiteX30-17003" fmla="*/ 982575 w 2237013"/>
                    <a:gd name="connsiteY30-17004" fmla="*/ 161711 h 2496170"/>
                    <a:gd name="connsiteX31-17005" fmla="*/ 991003 w 2237013"/>
                    <a:gd name="connsiteY31-17006" fmla="*/ 115359 h 2496170"/>
                    <a:gd name="connsiteX32-17007" fmla="*/ 1003644 w 2237013"/>
                    <a:gd name="connsiteY32-17008" fmla="*/ 69007 h 2496170"/>
                    <a:gd name="connsiteX33-17009" fmla="*/ 1028927 w 2237013"/>
                    <a:gd name="connsiteY33-17010" fmla="*/ 39510 h 2496170"/>
                    <a:gd name="connsiteX34-17011" fmla="*/ 1083707 w 2237013"/>
                    <a:gd name="connsiteY34-17012" fmla="*/ 22655 h 2496170"/>
                    <a:gd name="connsiteX35-17013" fmla="*/ 1092134 w 2237013"/>
                    <a:gd name="connsiteY35-17014" fmla="*/ 22655 h 2496170"/>
                    <a:gd name="connsiteX36-17015" fmla="*/ 1134273 w 2237013"/>
                    <a:gd name="connsiteY36-17016" fmla="*/ 94290 h 2496170"/>
                    <a:gd name="connsiteX37-17017" fmla="*/ 1226977 w 2237013"/>
                    <a:gd name="connsiteY37-17018" fmla="*/ 128001 h 2496170"/>
                    <a:gd name="connsiteX38-17019" fmla="*/ 1294398 w 2237013"/>
                    <a:gd name="connsiteY38-17020" fmla="*/ 161711 h 2496170"/>
                    <a:gd name="connsiteX39-17021" fmla="*/ 1290184 w 2237013"/>
                    <a:gd name="connsiteY39-17022" fmla="*/ 262843 h 2496170"/>
                    <a:gd name="connsiteX40-17023" fmla="*/ 1311253 w 2237013"/>
                    <a:gd name="connsiteY40-17024" fmla="*/ 317623 h 2496170"/>
                    <a:gd name="connsiteX41-17025" fmla="*/ 1441882 w 2237013"/>
                    <a:gd name="connsiteY41-17026" fmla="*/ 355547 h 2496170"/>
                    <a:gd name="connsiteX42-17027" fmla="*/ 1505089 w 2237013"/>
                    <a:gd name="connsiteY42-17028" fmla="*/ 304981 h 2496170"/>
                    <a:gd name="connsiteX43-17029" fmla="*/ 1593579 w 2237013"/>
                    <a:gd name="connsiteY43-17030" fmla="*/ 347120 h 2496170"/>
                    <a:gd name="connsiteX44-17031" fmla="*/ 1698925 w 2237013"/>
                    <a:gd name="connsiteY44-17032" fmla="*/ 363975 h 2496170"/>
                    <a:gd name="connsiteX45-17033" fmla="*/ 1757919 w 2237013"/>
                    <a:gd name="connsiteY45-17034" fmla="*/ 385044 h 2496170"/>
                    <a:gd name="connsiteX46-17035" fmla="*/ 1816912 w 2237013"/>
                    <a:gd name="connsiteY46-17036" fmla="*/ 427182 h 2496170"/>
                    <a:gd name="connsiteX47-17037" fmla="*/ 1896975 w 2237013"/>
                    <a:gd name="connsiteY47-17038" fmla="*/ 465107 h 2496170"/>
                    <a:gd name="connsiteX48-17039" fmla="*/ 1951755 w 2237013"/>
                    <a:gd name="connsiteY48-17040" fmla="*/ 444038 h 2496170"/>
                    <a:gd name="connsiteX49-17041" fmla="*/ 2095025 w 2237013"/>
                    <a:gd name="connsiteY49-17042" fmla="*/ 553597 h 2496170"/>
                    <a:gd name="connsiteX50-17043" fmla="*/ 2158232 w 2237013"/>
                    <a:gd name="connsiteY50-17044" fmla="*/ 591521 h 2496170"/>
                    <a:gd name="connsiteX51-17045" fmla="*/ 2234081 w 2237013"/>
                    <a:gd name="connsiteY51-17046" fmla="*/ 612591 h 2496170"/>
                    <a:gd name="connsiteX52-17047" fmla="*/ 2221439 w 2237013"/>
                    <a:gd name="connsiteY52-17048" fmla="*/ 688439 h 2496170"/>
                    <a:gd name="connsiteX53-17049" fmla="*/ 2221439 w 2237013"/>
                    <a:gd name="connsiteY53-17050" fmla="*/ 709508 h 2496170"/>
                    <a:gd name="connsiteX54-17051" fmla="*/ 2166660 w 2237013"/>
                    <a:gd name="connsiteY54-17052" fmla="*/ 717936 h 2496170"/>
                    <a:gd name="connsiteX55-17053" fmla="*/ 2099238 w 2237013"/>
                    <a:gd name="connsiteY55-17054" fmla="*/ 760074 h 2496170"/>
                    <a:gd name="connsiteX56-17055" fmla="*/ 2010748 w 2237013"/>
                    <a:gd name="connsiteY56-17056" fmla="*/ 764288 h 2496170"/>
                    <a:gd name="connsiteX57-17057" fmla="*/ 1939113 w 2237013"/>
                    <a:gd name="connsiteY57-17058" fmla="*/ 785357 h 2496170"/>
                    <a:gd name="connsiteX58-17059" fmla="*/ 1955968 w 2237013"/>
                    <a:gd name="connsiteY58-17060" fmla="*/ 873848 h 2496170"/>
                    <a:gd name="connsiteX59-17061" fmla="*/ 1977038 w 2237013"/>
                    <a:gd name="connsiteY59-17062" fmla="*/ 937055 h 2496170"/>
                    <a:gd name="connsiteX60-17063" fmla="*/ 2040245 w 2237013"/>
                    <a:gd name="connsiteY60-17064" fmla="*/ 1012904 h 2496170"/>
                    <a:gd name="connsiteX61-17065" fmla="*/ 2065528 w 2237013"/>
                    <a:gd name="connsiteY61-17066" fmla="*/ 1076111 h 2496170"/>
                    <a:gd name="connsiteX62-17067" fmla="*/ 2065528 w 2237013"/>
                    <a:gd name="connsiteY62-17068" fmla="*/ 1135105 h 2496170"/>
                    <a:gd name="connsiteX63-17069" fmla="*/ 2098213 w 2237013"/>
                    <a:gd name="connsiteY63-17070" fmla="*/ 1476918 h 2496170"/>
                    <a:gd name="connsiteX64-17071" fmla="*/ 2113925 w 2237013"/>
                    <a:gd name="connsiteY64-17072" fmla="*/ 1741440 h 2496170"/>
                    <a:gd name="connsiteX65-17073" fmla="*/ 2059055 w 2237013"/>
                    <a:gd name="connsiteY65-17074" fmla="*/ 1679527 h 2496170"/>
                    <a:gd name="connsiteX66-17075" fmla="*/ 2013728 w 2237013"/>
                    <a:gd name="connsiteY66-17076" fmla="*/ 1724771 h 2496170"/>
                    <a:gd name="connsiteX67-17077" fmla="*/ 1961244 w 2237013"/>
                    <a:gd name="connsiteY67-17078" fmla="*/ 1710483 h 2496170"/>
                    <a:gd name="connsiteX68-17079" fmla="*/ 1937387 w 2237013"/>
                    <a:gd name="connsiteY68-17080" fmla="*/ 1741440 h 2496170"/>
                    <a:gd name="connsiteX69-17081" fmla="*/ 1892060 w 2237013"/>
                    <a:gd name="connsiteY69-17082" fmla="*/ 1729533 h 2496170"/>
                    <a:gd name="connsiteX70-17083" fmla="*/ 1823856 w 2237013"/>
                    <a:gd name="connsiteY70-17084" fmla="*/ 1791496 h 2496170"/>
                    <a:gd name="connsiteX71-17085" fmla="*/ 1741765 w 2237013"/>
                    <a:gd name="connsiteY71-17086" fmla="*/ 1755727 h 2496170"/>
                    <a:gd name="connsiteX72-17087" fmla="*/ 1701208 w 2237013"/>
                    <a:gd name="connsiteY72-17088" fmla="*/ 1717627 h 2496170"/>
                    <a:gd name="connsiteX73-17089" fmla="*/ 1658267 w 2237013"/>
                    <a:gd name="connsiteY73-17090" fmla="*/ 1741440 h 2496170"/>
                    <a:gd name="connsiteX74-17091" fmla="*/ 1615325 w 2237013"/>
                    <a:gd name="connsiteY74-17092" fmla="*/ 1781921 h 2496170"/>
                    <a:gd name="connsiteX75-17093" fmla="*/ 1527056 w 2237013"/>
                    <a:gd name="connsiteY75-17094" fmla="*/ 1812877 h 2496170"/>
                    <a:gd name="connsiteX76-17095" fmla="*/ 1487570 w 2237013"/>
                    <a:gd name="connsiteY76-17096" fmla="*/ 1863317 h 2496170"/>
                    <a:gd name="connsiteX77-17097" fmla="*/ 1428888 w 2237013"/>
                    <a:gd name="connsiteY77-17098" fmla="*/ 1828894 h 2496170"/>
                    <a:gd name="connsiteX78-17099" fmla="*/ 1314287 w 2237013"/>
                    <a:gd name="connsiteY78-17100" fmla="*/ 1805640 h 2496170"/>
                    <a:gd name="connsiteX79-17101" fmla="*/ 1252707 w 2237013"/>
                    <a:gd name="connsiteY79-17102" fmla="*/ 1855740 h 2496170"/>
                    <a:gd name="connsiteX80-17103" fmla="*/ 1239618 w 2237013"/>
                    <a:gd name="connsiteY80-17104" fmla="*/ 1889379 h 2496170"/>
                    <a:gd name="connsiteX81-17105" fmla="*/ 1294398 w 2237013"/>
                    <a:gd name="connsiteY81-17106" fmla="*/ 1906235 h 2496170"/>
                    <a:gd name="connsiteX82-17107" fmla="*/ 1344964 w 2237013"/>
                    <a:gd name="connsiteY82-17108" fmla="*/ 1956801 h 2496170"/>
                    <a:gd name="connsiteX83-17109" fmla="*/ 1366033 w 2237013"/>
                    <a:gd name="connsiteY83-17110" fmla="*/ 1986297 h 2496170"/>
                    <a:gd name="connsiteX84-17111" fmla="*/ 1450309 w 2237013"/>
                    <a:gd name="connsiteY84-17112" fmla="*/ 1994725 h 2496170"/>
                    <a:gd name="connsiteX85-17113" fmla="*/ 1492448 w 2237013"/>
                    <a:gd name="connsiteY85-17114" fmla="*/ 1982084 h 2496170"/>
                    <a:gd name="connsiteX86-17115" fmla="*/ 1517731 w 2237013"/>
                    <a:gd name="connsiteY86-17116" fmla="*/ 2036863 h 2496170"/>
                    <a:gd name="connsiteX87-17117" fmla="*/ 1509303 w 2237013"/>
                    <a:gd name="connsiteY87-17118" fmla="*/ 2079002 h 2496170"/>
                    <a:gd name="connsiteX88-17119" fmla="*/ 1437668 w 2237013"/>
                    <a:gd name="connsiteY88-17120" fmla="*/ 2116926 h 2496170"/>
                    <a:gd name="connsiteX89-17121" fmla="*/ 1387102 w 2237013"/>
                    <a:gd name="connsiteY89-17122" fmla="*/ 2150637 h 2496170"/>
                    <a:gd name="connsiteX90-17123" fmla="*/ 1370247 w 2237013"/>
                    <a:gd name="connsiteY90-17124" fmla="*/ 2137995 h 2496170"/>
                    <a:gd name="connsiteX91-17125" fmla="*/ 1307039 w 2237013"/>
                    <a:gd name="connsiteY91-17126" fmla="*/ 2146423 h 2496170"/>
                    <a:gd name="connsiteX92-17127" fmla="*/ 1281756 w 2237013"/>
                    <a:gd name="connsiteY92-17128" fmla="*/ 2175920 h 2496170"/>
                    <a:gd name="connsiteX93-17129" fmla="*/ 1248046 w 2237013"/>
                    <a:gd name="connsiteY93-17130" fmla="*/ 2222272 h 2496170"/>
                    <a:gd name="connsiteX94-17131" fmla="*/ 1193266 w 2237013"/>
                    <a:gd name="connsiteY94-17132" fmla="*/ 2234913 h 2496170"/>
                    <a:gd name="connsiteX95-17133" fmla="*/ 1151128 w 2237013"/>
                    <a:gd name="connsiteY95-17134" fmla="*/ 2218058 h 2496170"/>
                    <a:gd name="connsiteX96-17135" fmla="*/ 1125845 w 2237013"/>
                    <a:gd name="connsiteY96-17136" fmla="*/ 2247555 h 2496170"/>
                    <a:gd name="connsiteX97-17137" fmla="*/ 1117417 w 2237013"/>
                    <a:gd name="connsiteY97-17138" fmla="*/ 2277051 h 2496170"/>
                    <a:gd name="connsiteX98-17139" fmla="*/ 1049996 w 2237013"/>
                    <a:gd name="connsiteY98-17140" fmla="*/ 2213844 h 2496170"/>
                    <a:gd name="connsiteX99-17141" fmla="*/ 1028927 w 2237013"/>
                    <a:gd name="connsiteY99-17142" fmla="*/ 2255982 h 2496170"/>
                    <a:gd name="connsiteX100-17143" fmla="*/ 995216 w 2237013"/>
                    <a:gd name="connsiteY100-17144" fmla="*/ 2222272 h 2496170"/>
                    <a:gd name="connsiteX101-17145" fmla="*/ 932009 w 2237013"/>
                    <a:gd name="connsiteY101-17146" fmla="*/ 2272838 h 2496170"/>
                    <a:gd name="connsiteX102-17147" fmla="*/ 889871 w 2237013"/>
                    <a:gd name="connsiteY102-17148" fmla="*/ 2239127 h 2496170"/>
                    <a:gd name="connsiteX103-17149" fmla="*/ 843519 w 2237013"/>
                    <a:gd name="connsiteY103-17150" fmla="*/ 2222272 h 2496170"/>
                    <a:gd name="connsiteX104-17151" fmla="*/ 784525 w 2237013"/>
                    <a:gd name="connsiteY104-17152" fmla="*/ 2268624 h 2496170"/>
                    <a:gd name="connsiteX105-17153" fmla="*/ 717104 w 2237013"/>
                    <a:gd name="connsiteY105-17154" fmla="*/ 2255982 h 2496170"/>
                    <a:gd name="connsiteX106-17155" fmla="*/ 704462 w 2237013"/>
                    <a:gd name="connsiteY106-17156" fmla="*/ 2243341 h 2496170"/>
                    <a:gd name="connsiteX107-17157" fmla="*/ 679179 w 2237013"/>
                    <a:gd name="connsiteY107-17158" fmla="*/ 2302334 h 2496170"/>
                    <a:gd name="connsiteX108-17159" fmla="*/ 700249 w 2237013"/>
                    <a:gd name="connsiteY108-17160" fmla="*/ 2361328 h 2496170"/>
                    <a:gd name="connsiteX109-17161" fmla="*/ 717104 w 2237013"/>
                    <a:gd name="connsiteY109-17162" fmla="*/ 2403466 h 2496170"/>
                    <a:gd name="connsiteX110-17163" fmla="*/ 700249 w 2237013"/>
                    <a:gd name="connsiteY110-17164" fmla="*/ 2432963 h 2496170"/>
                    <a:gd name="connsiteX111-17165" fmla="*/ 712890 w 2237013"/>
                    <a:gd name="connsiteY111-17166" fmla="*/ 2470887 h 2496170"/>
                    <a:gd name="connsiteX112-17167" fmla="*/ 687607 w 2237013"/>
                    <a:gd name="connsiteY112-17168" fmla="*/ 2496170 h 2496170"/>
                    <a:gd name="connsiteX113-17169" fmla="*/ 649683 w 2237013"/>
                    <a:gd name="connsiteY113-17170" fmla="*/ 2470887 h 2496170"/>
                    <a:gd name="connsiteX114-17171" fmla="*/ 586475 w 2237013"/>
                    <a:gd name="connsiteY114-17172" fmla="*/ 2466673 h 2496170"/>
                    <a:gd name="connsiteX115-17173" fmla="*/ 582262 w 2237013"/>
                    <a:gd name="connsiteY115-17174" fmla="*/ 2386611 h 2496170"/>
                    <a:gd name="connsiteX116-17175" fmla="*/ 535909 w 2237013"/>
                    <a:gd name="connsiteY116-17176" fmla="*/ 2390825 h 2496170"/>
                    <a:gd name="connsiteX117-17177" fmla="*/ 468488 w 2237013"/>
                    <a:gd name="connsiteY117-17178" fmla="*/ 2411894 h 2496170"/>
                    <a:gd name="connsiteX118-17179" fmla="*/ 409495 w 2237013"/>
                    <a:gd name="connsiteY118-17180" fmla="*/ 2411894 h 2496170"/>
                    <a:gd name="connsiteX119-17181" fmla="*/ 375784 w 2237013"/>
                    <a:gd name="connsiteY119-17182" fmla="*/ 2378183 h 2496170"/>
                    <a:gd name="connsiteX120-17183" fmla="*/ 367356 w 2237013"/>
                    <a:gd name="connsiteY120-17184" fmla="*/ 2327617 h 2496170"/>
                    <a:gd name="connsiteX121-17185" fmla="*/ 367356 w 2237013"/>
                    <a:gd name="connsiteY121-17186" fmla="*/ 2298120 h 2496170"/>
                    <a:gd name="connsiteX122-17187" fmla="*/ 329432 w 2237013"/>
                    <a:gd name="connsiteY122-17188" fmla="*/ 2281265 h 2496170"/>
                    <a:gd name="connsiteX123-17189" fmla="*/ 270438 w 2237013"/>
                    <a:gd name="connsiteY123-17190" fmla="*/ 2277051 h 2496170"/>
                    <a:gd name="connsiteX124-17191" fmla="*/ 245156 w 2237013"/>
                    <a:gd name="connsiteY124-17192" fmla="*/ 2264410 h 2496170"/>
                    <a:gd name="connsiteX125-17193" fmla="*/ 228300 w 2237013"/>
                    <a:gd name="connsiteY125-17194" fmla="*/ 2251768 h 2496170"/>
                    <a:gd name="connsiteX126-17195" fmla="*/ 278866 w 2237013"/>
                    <a:gd name="connsiteY126-17196" fmla="*/ 2180133 h 2496170"/>
                    <a:gd name="connsiteX127-17197" fmla="*/ 274652 w 2237013"/>
                    <a:gd name="connsiteY127-17198" fmla="*/ 2142209 h 2496170"/>
                    <a:gd name="connsiteX128-17199" fmla="*/ 308363 w 2237013"/>
                    <a:gd name="connsiteY128-17200" fmla="*/ 2104285 h 2496170"/>
                    <a:gd name="connsiteX129-17201" fmla="*/ 262011 w 2237013"/>
                    <a:gd name="connsiteY129-17202" fmla="*/ 2091643 h 2496170"/>
                    <a:gd name="connsiteX130-17203" fmla="*/ 224086 w 2237013"/>
                    <a:gd name="connsiteY130-17204" fmla="*/ 2070574 h 2496170"/>
                    <a:gd name="connsiteX131-17205" fmla="*/ 203017 w 2237013"/>
                    <a:gd name="connsiteY131-17206" fmla="*/ 1986297 h 2496170"/>
                    <a:gd name="connsiteX132-17207" fmla="*/ 190376 w 2237013"/>
                    <a:gd name="connsiteY132-17208" fmla="*/ 1944159 h 2496170"/>
                    <a:gd name="connsiteX133-17209" fmla="*/ 190376 w 2237013"/>
                    <a:gd name="connsiteY133-17210" fmla="*/ 1893593 h 2496170"/>
                    <a:gd name="connsiteX134-17211" fmla="*/ 114527 w 2237013"/>
                    <a:gd name="connsiteY134-17212" fmla="*/ 1889379 h 2496170"/>
                    <a:gd name="connsiteX135-17213" fmla="*/ 38678 w 2237013"/>
                    <a:gd name="connsiteY135-17214" fmla="*/ 1897807 h 2496170"/>
                    <a:gd name="connsiteX136-17215" fmla="*/ 754 w 2237013"/>
                    <a:gd name="connsiteY136-17216" fmla="*/ 1902021 h 2496170"/>
                    <a:gd name="connsiteX137-17217" fmla="*/ 13395 w 2237013"/>
                    <a:gd name="connsiteY137-17218" fmla="*/ 1847241 h 2496170"/>
                    <a:gd name="connsiteX138-17219" fmla="*/ 13395 w 2237013"/>
                    <a:gd name="connsiteY138-17220" fmla="*/ 1809317 h 2496170"/>
                    <a:gd name="connsiteX139-17221" fmla="*/ 754 w 2237013"/>
                    <a:gd name="connsiteY139-17222" fmla="*/ 1779820 h 2496170"/>
                    <a:gd name="connsiteX140-17223" fmla="*/ 21823 w 2237013"/>
                    <a:gd name="connsiteY140-17224" fmla="*/ 1733468 h 2496170"/>
                    <a:gd name="connsiteX141-17225" fmla="*/ 30250 w 2237013"/>
                    <a:gd name="connsiteY141-17226" fmla="*/ 1716613 h 2496170"/>
                    <a:gd name="connsiteX142-17227" fmla="*/ 42892 w 2237013"/>
                    <a:gd name="connsiteY142-17228" fmla="*/ 1661833 h 2496170"/>
                    <a:gd name="connsiteX143-17229" fmla="*/ 80816 w 2237013"/>
                    <a:gd name="connsiteY143-17230" fmla="*/ 1640764 h 2496170"/>
                    <a:gd name="connsiteX144-17231" fmla="*/ 122955 w 2237013"/>
                    <a:gd name="connsiteY144-17232" fmla="*/ 1619695 h 2496170"/>
                    <a:gd name="connsiteX145-17233" fmla="*/ 139810 w 2237013"/>
                    <a:gd name="connsiteY145-17234" fmla="*/ 1573343 h 2496170"/>
                    <a:gd name="connsiteX146-17235" fmla="*/ 160879 w 2237013"/>
                    <a:gd name="connsiteY146-17236" fmla="*/ 1581770 h 2496170"/>
                    <a:gd name="connsiteX147-17237" fmla="*/ 181948 w 2237013"/>
                    <a:gd name="connsiteY147-17238" fmla="*/ 1569129 h 2496170"/>
                    <a:gd name="connsiteX148-17239" fmla="*/ 215659 w 2237013"/>
                    <a:gd name="connsiteY148-17240" fmla="*/ 1535418 h 2496170"/>
                    <a:gd name="connsiteX149-17241" fmla="*/ 232514 w 2237013"/>
                    <a:gd name="connsiteY149-17242" fmla="*/ 1543846 h 2496170"/>
                    <a:gd name="connsiteX150-17243" fmla="*/ 215659 w 2237013"/>
                    <a:gd name="connsiteY150-17244" fmla="*/ 1501708 h 2496170"/>
                    <a:gd name="connsiteX151-17245" fmla="*/ 245156 w 2237013"/>
                    <a:gd name="connsiteY151-17246" fmla="*/ 1476425 h 2496170"/>
                    <a:gd name="connsiteX152-17247" fmla="*/ 257797 w 2237013"/>
                    <a:gd name="connsiteY152-17248" fmla="*/ 1404790 h 2496170"/>
                    <a:gd name="connsiteX153-17249" fmla="*/ 262011 w 2237013"/>
                    <a:gd name="connsiteY153-17250" fmla="*/ 1324727 h 2496170"/>
                    <a:gd name="connsiteX154-17251" fmla="*/ 266225 w 2237013"/>
                    <a:gd name="connsiteY154-17252" fmla="*/ 1240450 h 2496170"/>
                    <a:gd name="connsiteX155-17253" fmla="*/ 253583 w 2237013"/>
                    <a:gd name="connsiteY155-17254" fmla="*/ 1223595 h 2496170"/>
                    <a:gd name="connsiteX156-17255" fmla="*/ 203017 w 2237013"/>
                    <a:gd name="connsiteY156-17256" fmla="*/ 1227809 h 2496170"/>
                    <a:gd name="connsiteX157-17257" fmla="*/ 194590 w 2237013"/>
                    <a:gd name="connsiteY157-17258" fmla="*/ 1164602 h 2496170"/>
                    <a:gd name="connsiteX158-17259" fmla="*/ 169307 w 2237013"/>
                    <a:gd name="connsiteY158-17260" fmla="*/ 1109822 h 2496170"/>
                    <a:gd name="connsiteX0-17261" fmla="*/ 169307 w 2237013"/>
                    <a:gd name="connsiteY0-17262" fmla="*/ 1109822 h 2496170"/>
                    <a:gd name="connsiteX1-17263" fmla="*/ 207231 w 2237013"/>
                    <a:gd name="connsiteY1-17264" fmla="*/ 1071897 h 2496170"/>
                    <a:gd name="connsiteX2-17265" fmla="*/ 240942 w 2237013"/>
                    <a:gd name="connsiteY2-17266" fmla="*/ 1101394 h 2496170"/>
                    <a:gd name="connsiteX3-17267" fmla="*/ 278866 w 2237013"/>
                    <a:gd name="connsiteY3-17268" fmla="*/ 1105608 h 2496170"/>
                    <a:gd name="connsiteX4-17269" fmla="*/ 295721 w 2237013"/>
                    <a:gd name="connsiteY4-17270" fmla="*/ 1000262 h 2496170"/>
                    <a:gd name="connsiteX5-17271" fmla="*/ 304149 w 2237013"/>
                    <a:gd name="connsiteY5-17272" fmla="*/ 958124 h 2496170"/>
                    <a:gd name="connsiteX6-17273" fmla="*/ 337860 w 2237013"/>
                    <a:gd name="connsiteY6-17274" fmla="*/ 983407 h 2496170"/>
                    <a:gd name="connsiteX7-17275" fmla="*/ 358929 w 2237013"/>
                    <a:gd name="connsiteY7-17276" fmla="*/ 911772 h 2496170"/>
                    <a:gd name="connsiteX8-17277" fmla="*/ 392639 w 2237013"/>
                    <a:gd name="connsiteY8-17278" fmla="*/ 760074 h 2496170"/>
                    <a:gd name="connsiteX9-17279" fmla="*/ 354715 w 2237013"/>
                    <a:gd name="connsiteY9-17280" fmla="*/ 562025 h 2496170"/>
                    <a:gd name="connsiteX10-17281" fmla="*/ 358929 w 2237013"/>
                    <a:gd name="connsiteY10-17282" fmla="*/ 494603 h 2496170"/>
                    <a:gd name="connsiteX11-17283" fmla="*/ 295721 w 2237013"/>
                    <a:gd name="connsiteY11-17284" fmla="*/ 376616 h 2496170"/>
                    <a:gd name="connsiteX12-17285" fmla="*/ 240942 w 2237013"/>
                    <a:gd name="connsiteY12-17286" fmla="*/ 292340 h 2496170"/>
                    <a:gd name="connsiteX13-17287" fmla="*/ 173520 w 2237013"/>
                    <a:gd name="connsiteY13-17288" fmla="*/ 212277 h 2496170"/>
                    <a:gd name="connsiteX14-17289" fmla="*/ 224086 w 2237013"/>
                    <a:gd name="connsiteY14-17290" fmla="*/ 128001 h 2496170"/>
                    <a:gd name="connsiteX15-17291" fmla="*/ 240942 w 2237013"/>
                    <a:gd name="connsiteY15-17292" fmla="*/ 69007 h 2496170"/>
                    <a:gd name="connsiteX16-17293" fmla="*/ 219873 w 2237013"/>
                    <a:gd name="connsiteY16-17294" fmla="*/ 10014 h 2496170"/>
                    <a:gd name="connsiteX17-17295" fmla="*/ 337860 w 2237013"/>
                    <a:gd name="connsiteY17-17296" fmla="*/ 5800 h 2496170"/>
                    <a:gd name="connsiteX18-17297" fmla="*/ 405281 w 2237013"/>
                    <a:gd name="connsiteY18-17298" fmla="*/ 69007 h 2496170"/>
                    <a:gd name="connsiteX19-17299" fmla="*/ 455847 w 2237013"/>
                    <a:gd name="connsiteY19-17300" fmla="*/ 174353 h 2496170"/>
                    <a:gd name="connsiteX20-17301" fmla="*/ 590689 w 2237013"/>
                    <a:gd name="connsiteY20-17302" fmla="*/ 237560 h 2496170"/>
                    <a:gd name="connsiteX21-17303" fmla="*/ 674966 w 2237013"/>
                    <a:gd name="connsiteY21-17304" fmla="*/ 271271 h 2496170"/>
                    <a:gd name="connsiteX22-17305" fmla="*/ 691821 w 2237013"/>
                    <a:gd name="connsiteY22-17306" fmla="*/ 300767 h 2496170"/>
                    <a:gd name="connsiteX23-17307" fmla="*/ 746601 w 2237013"/>
                    <a:gd name="connsiteY23-17308" fmla="*/ 283912 h 2496170"/>
                    <a:gd name="connsiteX24-17309" fmla="*/ 763456 w 2237013"/>
                    <a:gd name="connsiteY24-17310" fmla="*/ 237560 h 2496170"/>
                    <a:gd name="connsiteX25-17311" fmla="*/ 771884 w 2237013"/>
                    <a:gd name="connsiteY25-17312" fmla="*/ 212277 h 2496170"/>
                    <a:gd name="connsiteX26-17313" fmla="*/ 856160 w 2237013"/>
                    <a:gd name="connsiteY26-17314" fmla="*/ 191208 h 2496170"/>
                    <a:gd name="connsiteX27-17315" fmla="*/ 885657 w 2237013"/>
                    <a:gd name="connsiteY27-17316" fmla="*/ 140642 h 2496170"/>
                    <a:gd name="connsiteX28-17317" fmla="*/ 898298 w 2237013"/>
                    <a:gd name="connsiteY28-17318" fmla="*/ 182780 h 2496170"/>
                    <a:gd name="connsiteX29-17319" fmla="*/ 919368 w 2237013"/>
                    <a:gd name="connsiteY29-17320" fmla="*/ 203849 h 2496170"/>
                    <a:gd name="connsiteX30-17321" fmla="*/ 982575 w 2237013"/>
                    <a:gd name="connsiteY30-17322" fmla="*/ 161711 h 2496170"/>
                    <a:gd name="connsiteX31-17323" fmla="*/ 991003 w 2237013"/>
                    <a:gd name="connsiteY31-17324" fmla="*/ 115359 h 2496170"/>
                    <a:gd name="connsiteX32-17325" fmla="*/ 1003644 w 2237013"/>
                    <a:gd name="connsiteY32-17326" fmla="*/ 69007 h 2496170"/>
                    <a:gd name="connsiteX33-17327" fmla="*/ 1028927 w 2237013"/>
                    <a:gd name="connsiteY33-17328" fmla="*/ 39510 h 2496170"/>
                    <a:gd name="connsiteX34-17329" fmla="*/ 1083707 w 2237013"/>
                    <a:gd name="connsiteY34-17330" fmla="*/ 22655 h 2496170"/>
                    <a:gd name="connsiteX35-17331" fmla="*/ 1092134 w 2237013"/>
                    <a:gd name="connsiteY35-17332" fmla="*/ 22655 h 2496170"/>
                    <a:gd name="connsiteX36-17333" fmla="*/ 1134273 w 2237013"/>
                    <a:gd name="connsiteY36-17334" fmla="*/ 94290 h 2496170"/>
                    <a:gd name="connsiteX37-17335" fmla="*/ 1226977 w 2237013"/>
                    <a:gd name="connsiteY37-17336" fmla="*/ 128001 h 2496170"/>
                    <a:gd name="connsiteX38-17337" fmla="*/ 1294398 w 2237013"/>
                    <a:gd name="connsiteY38-17338" fmla="*/ 161711 h 2496170"/>
                    <a:gd name="connsiteX39-17339" fmla="*/ 1290184 w 2237013"/>
                    <a:gd name="connsiteY39-17340" fmla="*/ 262843 h 2496170"/>
                    <a:gd name="connsiteX40-17341" fmla="*/ 1311253 w 2237013"/>
                    <a:gd name="connsiteY40-17342" fmla="*/ 317623 h 2496170"/>
                    <a:gd name="connsiteX41-17343" fmla="*/ 1441882 w 2237013"/>
                    <a:gd name="connsiteY41-17344" fmla="*/ 355547 h 2496170"/>
                    <a:gd name="connsiteX42-17345" fmla="*/ 1505089 w 2237013"/>
                    <a:gd name="connsiteY42-17346" fmla="*/ 304981 h 2496170"/>
                    <a:gd name="connsiteX43-17347" fmla="*/ 1593579 w 2237013"/>
                    <a:gd name="connsiteY43-17348" fmla="*/ 347120 h 2496170"/>
                    <a:gd name="connsiteX44-17349" fmla="*/ 1698925 w 2237013"/>
                    <a:gd name="connsiteY44-17350" fmla="*/ 363975 h 2496170"/>
                    <a:gd name="connsiteX45-17351" fmla="*/ 1757919 w 2237013"/>
                    <a:gd name="connsiteY45-17352" fmla="*/ 385044 h 2496170"/>
                    <a:gd name="connsiteX46-17353" fmla="*/ 1816912 w 2237013"/>
                    <a:gd name="connsiteY46-17354" fmla="*/ 427182 h 2496170"/>
                    <a:gd name="connsiteX47-17355" fmla="*/ 1896975 w 2237013"/>
                    <a:gd name="connsiteY47-17356" fmla="*/ 465107 h 2496170"/>
                    <a:gd name="connsiteX48-17357" fmla="*/ 1951755 w 2237013"/>
                    <a:gd name="connsiteY48-17358" fmla="*/ 444038 h 2496170"/>
                    <a:gd name="connsiteX49-17359" fmla="*/ 2095025 w 2237013"/>
                    <a:gd name="connsiteY49-17360" fmla="*/ 553597 h 2496170"/>
                    <a:gd name="connsiteX50-17361" fmla="*/ 2158232 w 2237013"/>
                    <a:gd name="connsiteY50-17362" fmla="*/ 591521 h 2496170"/>
                    <a:gd name="connsiteX51-17363" fmla="*/ 2234081 w 2237013"/>
                    <a:gd name="connsiteY51-17364" fmla="*/ 612591 h 2496170"/>
                    <a:gd name="connsiteX52-17365" fmla="*/ 2221439 w 2237013"/>
                    <a:gd name="connsiteY52-17366" fmla="*/ 688439 h 2496170"/>
                    <a:gd name="connsiteX53-17367" fmla="*/ 2221439 w 2237013"/>
                    <a:gd name="connsiteY53-17368" fmla="*/ 709508 h 2496170"/>
                    <a:gd name="connsiteX54-17369" fmla="*/ 2166660 w 2237013"/>
                    <a:gd name="connsiteY54-17370" fmla="*/ 717936 h 2496170"/>
                    <a:gd name="connsiteX55-17371" fmla="*/ 2099238 w 2237013"/>
                    <a:gd name="connsiteY55-17372" fmla="*/ 760074 h 2496170"/>
                    <a:gd name="connsiteX56-17373" fmla="*/ 2010748 w 2237013"/>
                    <a:gd name="connsiteY56-17374" fmla="*/ 764288 h 2496170"/>
                    <a:gd name="connsiteX57-17375" fmla="*/ 1939113 w 2237013"/>
                    <a:gd name="connsiteY57-17376" fmla="*/ 785357 h 2496170"/>
                    <a:gd name="connsiteX58-17377" fmla="*/ 1955968 w 2237013"/>
                    <a:gd name="connsiteY58-17378" fmla="*/ 873848 h 2496170"/>
                    <a:gd name="connsiteX59-17379" fmla="*/ 1977038 w 2237013"/>
                    <a:gd name="connsiteY59-17380" fmla="*/ 937055 h 2496170"/>
                    <a:gd name="connsiteX60-17381" fmla="*/ 2040245 w 2237013"/>
                    <a:gd name="connsiteY60-17382" fmla="*/ 1012904 h 2496170"/>
                    <a:gd name="connsiteX61-17383" fmla="*/ 2065528 w 2237013"/>
                    <a:gd name="connsiteY61-17384" fmla="*/ 1076111 h 2496170"/>
                    <a:gd name="connsiteX62-17385" fmla="*/ 2065528 w 2237013"/>
                    <a:gd name="connsiteY62-17386" fmla="*/ 1135105 h 2496170"/>
                    <a:gd name="connsiteX63-17387" fmla="*/ 2098213 w 2237013"/>
                    <a:gd name="connsiteY63-17388" fmla="*/ 1476918 h 2496170"/>
                    <a:gd name="connsiteX64-17389" fmla="*/ 2113925 w 2237013"/>
                    <a:gd name="connsiteY64-17390" fmla="*/ 1741440 h 2496170"/>
                    <a:gd name="connsiteX65-17391" fmla="*/ 2059055 w 2237013"/>
                    <a:gd name="connsiteY65-17392" fmla="*/ 1679527 h 2496170"/>
                    <a:gd name="connsiteX66-17393" fmla="*/ 1999414 w 2237013"/>
                    <a:gd name="connsiteY66-17394" fmla="*/ 1691433 h 2496170"/>
                    <a:gd name="connsiteX67-17395" fmla="*/ 2013728 w 2237013"/>
                    <a:gd name="connsiteY67-17396" fmla="*/ 1724771 h 2496170"/>
                    <a:gd name="connsiteX68-17397" fmla="*/ 1961244 w 2237013"/>
                    <a:gd name="connsiteY68-17398" fmla="*/ 1710483 h 2496170"/>
                    <a:gd name="connsiteX69-17399" fmla="*/ 1937387 w 2237013"/>
                    <a:gd name="connsiteY69-17400" fmla="*/ 1741440 h 2496170"/>
                    <a:gd name="connsiteX70-17401" fmla="*/ 1892060 w 2237013"/>
                    <a:gd name="connsiteY70-17402" fmla="*/ 1729533 h 2496170"/>
                    <a:gd name="connsiteX71-17403" fmla="*/ 1823856 w 2237013"/>
                    <a:gd name="connsiteY71-17404" fmla="*/ 1791496 h 2496170"/>
                    <a:gd name="connsiteX72-17405" fmla="*/ 1741765 w 2237013"/>
                    <a:gd name="connsiteY72-17406" fmla="*/ 1755727 h 2496170"/>
                    <a:gd name="connsiteX73-17407" fmla="*/ 1701208 w 2237013"/>
                    <a:gd name="connsiteY73-17408" fmla="*/ 1717627 h 2496170"/>
                    <a:gd name="connsiteX74-17409" fmla="*/ 1658267 w 2237013"/>
                    <a:gd name="connsiteY74-17410" fmla="*/ 1741440 h 2496170"/>
                    <a:gd name="connsiteX75-17411" fmla="*/ 1615325 w 2237013"/>
                    <a:gd name="connsiteY75-17412" fmla="*/ 1781921 h 2496170"/>
                    <a:gd name="connsiteX76-17413" fmla="*/ 1527056 w 2237013"/>
                    <a:gd name="connsiteY76-17414" fmla="*/ 1812877 h 2496170"/>
                    <a:gd name="connsiteX77-17415" fmla="*/ 1487570 w 2237013"/>
                    <a:gd name="connsiteY77-17416" fmla="*/ 1863317 h 2496170"/>
                    <a:gd name="connsiteX78-17417" fmla="*/ 1428888 w 2237013"/>
                    <a:gd name="connsiteY78-17418" fmla="*/ 1828894 h 2496170"/>
                    <a:gd name="connsiteX79-17419" fmla="*/ 1314287 w 2237013"/>
                    <a:gd name="connsiteY79-17420" fmla="*/ 1805640 h 2496170"/>
                    <a:gd name="connsiteX80-17421" fmla="*/ 1252707 w 2237013"/>
                    <a:gd name="connsiteY80-17422" fmla="*/ 1855740 h 2496170"/>
                    <a:gd name="connsiteX81-17423" fmla="*/ 1239618 w 2237013"/>
                    <a:gd name="connsiteY81-17424" fmla="*/ 1889379 h 2496170"/>
                    <a:gd name="connsiteX82-17425" fmla="*/ 1294398 w 2237013"/>
                    <a:gd name="connsiteY82-17426" fmla="*/ 1906235 h 2496170"/>
                    <a:gd name="connsiteX83-17427" fmla="*/ 1344964 w 2237013"/>
                    <a:gd name="connsiteY83-17428" fmla="*/ 1956801 h 2496170"/>
                    <a:gd name="connsiteX84-17429" fmla="*/ 1366033 w 2237013"/>
                    <a:gd name="connsiteY84-17430" fmla="*/ 1986297 h 2496170"/>
                    <a:gd name="connsiteX85-17431" fmla="*/ 1450309 w 2237013"/>
                    <a:gd name="connsiteY85-17432" fmla="*/ 1994725 h 2496170"/>
                    <a:gd name="connsiteX86-17433" fmla="*/ 1492448 w 2237013"/>
                    <a:gd name="connsiteY86-17434" fmla="*/ 1982084 h 2496170"/>
                    <a:gd name="connsiteX87-17435" fmla="*/ 1517731 w 2237013"/>
                    <a:gd name="connsiteY87-17436" fmla="*/ 2036863 h 2496170"/>
                    <a:gd name="connsiteX88-17437" fmla="*/ 1509303 w 2237013"/>
                    <a:gd name="connsiteY88-17438" fmla="*/ 2079002 h 2496170"/>
                    <a:gd name="connsiteX89-17439" fmla="*/ 1437668 w 2237013"/>
                    <a:gd name="connsiteY89-17440" fmla="*/ 2116926 h 2496170"/>
                    <a:gd name="connsiteX90-17441" fmla="*/ 1387102 w 2237013"/>
                    <a:gd name="connsiteY90-17442" fmla="*/ 2150637 h 2496170"/>
                    <a:gd name="connsiteX91-17443" fmla="*/ 1370247 w 2237013"/>
                    <a:gd name="connsiteY91-17444" fmla="*/ 2137995 h 2496170"/>
                    <a:gd name="connsiteX92-17445" fmla="*/ 1307039 w 2237013"/>
                    <a:gd name="connsiteY92-17446" fmla="*/ 2146423 h 2496170"/>
                    <a:gd name="connsiteX93-17447" fmla="*/ 1281756 w 2237013"/>
                    <a:gd name="connsiteY93-17448" fmla="*/ 2175920 h 2496170"/>
                    <a:gd name="connsiteX94-17449" fmla="*/ 1248046 w 2237013"/>
                    <a:gd name="connsiteY94-17450" fmla="*/ 2222272 h 2496170"/>
                    <a:gd name="connsiteX95-17451" fmla="*/ 1193266 w 2237013"/>
                    <a:gd name="connsiteY95-17452" fmla="*/ 2234913 h 2496170"/>
                    <a:gd name="connsiteX96-17453" fmla="*/ 1151128 w 2237013"/>
                    <a:gd name="connsiteY96-17454" fmla="*/ 2218058 h 2496170"/>
                    <a:gd name="connsiteX97-17455" fmla="*/ 1125845 w 2237013"/>
                    <a:gd name="connsiteY97-17456" fmla="*/ 2247555 h 2496170"/>
                    <a:gd name="connsiteX98-17457" fmla="*/ 1117417 w 2237013"/>
                    <a:gd name="connsiteY98-17458" fmla="*/ 2277051 h 2496170"/>
                    <a:gd name="connsiteX99-17459" fmla="*/ 1049996 w 2237013"/>
                    <a:gd name="connsiteY99-17460" fmla="*/ 2213844 h 2496170"/>
                    <a:gd name="connsiteX100-17461" fmla="*/ 1028927 w 2237013"/>
                    <a:gd name="connsiteY100-17462" fmla="*/ 2255982 h 2496170"/>
                    <a:gd name="connsiteX101-17463" fmla="*/ 995216 w 2237013"/>
                    <a:gd name="connsiteY101-17464" fmla="*/ 2222272 h 2496170"/>
                    <a:gd name="connsiteX102-17465" fmla="*/ 932009 w 2237013"/>
                    <a:gd name="connsiteY102-17466" fmla="*/ 2272838 h 2496170"/>
                    <a:gd name="connsiteX103-17467" fmla="*/ 889871 w 2237013"/>
                    <a:gd name="connsiteY103-17468" fmla="*/ 2239127 h 2496170"/>
                    <a:gd name="connsiteX104-17469" fmla="*/ 843519 w 2237013"/>
                    <a:gd name="connsiteY104-17470" fmla="*/ 2222272 h 2496170"/>
                    <a:gd name="connsiteX105-17471" fmla="*/ 784525 w 2237013"/>
                    <a:gd name="connsiteY105-17472" fmla="*/ 2268624 h 2496170"/>
                    <a:gd name="connsiteX106-17473" fmla="*/ 717104 w 2237013"/>
                    <a:gd name="connsiteY106-17474" fmla="*/ 2255982 h 2496170"/>
                    <a:gd name="connsiteX107-17475" fmla="*/ 704462 w 2237013"/>
                    <a:gd name="connsiteY107-17476" fmla="*/ 2243341 h 2496170"/>
                    <a:gd name="connsiteX108-17477" fmla="*/ 679179 w 2237013"/>
                    <a:gd name="connsiteY108-17478" fmla="*/ 2302334 h 2496170"/>
                    <a:gd name="connsiteX109-17479" fmla="*/ 700249 w 2237013"/>
                    <a:gd name="connsiteY109-17480" fmla="*/ 2361328 h 2496170"/>
                    <a:gd name="connsiteX110-17481" fmla="*/ 717104 w 2237013"/>
                    <a:gd name="connsiteY110-17482" fmla="*/ 2403466 h 2496170"/>
                    <a:gd name="connsiteX111-17483" fmla="*/ 700249 w 2237013"/>
                    <a:gd name="connsiteY111-17484" fmla="*/ 2432963 h 2496170"/>
                    <a:gd name="connsiteX112-17485" fmla="*/ 712890 w 2237013"/>
                    <a:gd name="connsiteY112-17486" fmla="*/ 2470887 h 2496170"/>
                    <a:gd name="connsiteX113-17487" fmla="*/ 687607 w 2237013"/>
                    <a:gd name="connsiteY113-17488" fmla="*/ 2496170 h 2496170"/>
                    <a:gd name="connsiteX114-17489" fmla="*/ 649683 w 2237013"/>
                    <a:gd name="connsiteY114-17490" fmla="*/ 2470887 h 2496170"/>
                    <a:gd name="connsiteX115-17491" fmla="*/ 586475 w 2237013"/>
                    <a:gd name="connsiteY115-17492" fmla="*/ 2466673 h 2496170"/>
                    <a:gd name="connsiteX116-17493" fmla="*/ 582262 w 2237013"/>
                    <a:gd name="connsiteY116-17494" fmla="*/ 2386611 h 2496170"/>
                    <a:gd name="connsiteX117-17495" fmla="*/ 535909 w 2237013"/>
                    <a:gd name="connsiteY117-17496" fmla="*/ 2390825 h 2496170"/>
                    <a:gd name="connsiteX118-17497" fmla="*/ 468488 w 2237013"/>
                    <a:gd name="connsiteY118-17498" fmla="*/ 2411894 h 2496170"/>
                    <a:gd name="connsiteX119-17499" fmla="*/ 409495 w 2237013"/>
                    <a:gd name="connsiteY119-17500" fmla="*/ 2411894 h 2496170"/>
                    <a:gd name="connsiteX120-17501" fmla="*/ 375784 w 2237013"/>
                    <a:gd name="connsiteY120-17502" fmla="*/ 2378183 h 2496170"/>
                    <a:gd name="connsiteX121-17503" fmla="*/ 367356 w 2237013"/>
                    <a:gd name="connsiteY121-17504" fmla="*/ 2327617 h 2496170"/>
                    <a:gd name="connsiteX122-17505" fmla="*/ 367356 w 2237013"/>
                    <a:gd name="connsiteY122-17506" fmla="*/ 2298120 h 2496170"/>
                    <a:gd name="connsiteX123-17507" fmla="*/ 329432 w 2237013"/>
                    <a:gd name="connsiteY123-17508" fmla="*/ 2281265 h 2496170"/>
                    <a:gd name="connsiteX124-17509" fmla="*/ 270438 w 2237013"/>
                    <a:gd name="connsiteY124-17510" fmla="*/ 2277051 h 2496170"/>
                    <a:gd name="connsiteX125-17511" fmla="*/ 245156 w 2237013"/>
                    <a:gd name="connsiteY125-17512" fmla="*/ 2264410 h 2496170"/>
                    <a:gd name="connsiteX126-17513" fmla="*/ 228300 w 2237013"/>
                    <a:gd name="connsiteY126-17514" fmla="*/ 2251768 h 2496170"/>
                    <a:gd name="connsiteX127-17515" fmla="*/ 278866 w 2237013"/>
                    <a:gd name="connsiteY127-17516" fmla="*/ 2180133 h 2496170"/>
                    <a:gd name="connsiteX128-17517" fmla="*/ 274652 w 2237013"/>
                    <a:gd name="connsiteY128-17518" fmla="*/ 2142209 h 2496170"/>
                    <a:gd name="connsiteX129-17519" fmla="*/ 308363 w 2237013"/>
                    <a:gd name="connsiteY129-17520" fmla="*/ 2104285 h 2496170"/>
                    <a:gd name="connsiteX130-17521" fmla="*/ 262011 w 2237013"/>
                    <a:gd name="connsiteY130-17522" fmla="*/ 2091643 h 2496170"/>
                    <a:gd name="connsiteX131-17523" fmla="*/ 224086 w 2237013"/>
                    <a:gd name="connsiteY131-17524" fmla="*/ 2070574 h 2496170"/>
                    <a:gd name="connsiteX132-17525" fmla="*/ 203017 w 2237013"/>
                    <a:gd name="connsiteY132-17526" fmla="*/ 1986297 h 2496170"/>
                    <a:gd name="connsiteX133-17527" fmla="*/ 190376 w 2237013"/>
                    <a:gd name="connsiteY133-17528" fmla="*/ 1944159 h 2496170"/>
                    <a:gd name="connsiteX134-17529" fmla="*/ 190376 w 2237013"/>
                    <a:gd name="connsiteY134-17530" fmla="*/ 1893593 h 2496170"/>
                    <a:gd name="connsiteX135-17531" fmla="*/ 114527 w 2237013"/>
                    <a:gd name="connsiteY135-17532" fmla="*/ 1889379 h 2496170"/>
                    <a:gd name="connsiteX136-17533" fmla="*/ 38678 w 2237013"/>
                    <a:gd name="connsiteY136-17534" fmla="*/ 1897807 h 2496170"/>
                    <a:gd name="connsiteX137-17535" fmla="*/ 754 w 2237013"/>
                    <a:gd name="connsiteY137-17536" fmla="*/ 1902021 h 2496170"/>
                    <a:gd name="connsiteX138-17537" fmla="*/ 13395 w 2237013"/>
                    <a:gd name="connsiteY138-17538" fmla="*/ 1847241 h 2496170"/>
                    <a:gd name="connsiteX139-17539" fmla="*/ 13395 w 2237013"/>
                    <a:gd name="connsiteY139-17540" fmla="*/ 1809317 h 2496170"/>
                    <a:gd name="connsiteX140-17541" fmla="*/ 754 w 2237013"/>
                    <a:gd name="connsiteY140-17542" fmla="*/ 1779820 h 2496170"/>
                    <a:gd name="connsiteX141-17543" fmla="*/ 21823 w 2237013"/>
                    <a:gd name="connsiteY141-17544" fmla="*/ 1733468 h 2496170"/>
                    <a:gd name="connsiteX142-17545" fmla="*/ 30250 w 2237013"/>
                    <a:gd name="connsiteY142-17546" fmla="*/ 1716613 h 2496170"/>
                    <a:gd name="connsiteX143-17547" fmla="*/ 42892 w 2237013"/>
                    <a:gd name="connsiteY143-17548" fmla="*/ 1661833 h 2496170"/>
                    <a:gd name="connsiteX144-17549" fmla="*/ 80816 w 2237013"/>
                    <a:gd name="connsiteY144-17550" fmla="*/ 1640764 h 2496170"/>
                    <a:gd name="connsiteX145-17551" fmla="*/ 122955 w 2237013"/>
                    <a:gd name="connsiteY145-17552" fmla="*/ 1619695 h 2496170"/>
                    <a:gd name="connsiteX146-17553" fmla="*/ 139810 w 2237013"/>
                    <a:gd name="connsiteY146-17554" fmla="*/ 1573343 h 2496170"/>
                    <a:gd name="connsiteX147-17555" fmla="*/ 160879 w 2237013"/>
                    <a:gd name="connsiteY147-17556" fmla="*/ 1581770 h 2496170"/>
                    <a:gd name="connsiteX148-17557" fmla="*/ 181948 w 2237013"/>
                    <a:gd name="connsiteY148-17558" fmla="*/ 1569129 h 2496170"/>
                    <a:gd name="connsiteX149-17559" fmla="*/ 215659 w 2237013"/>
                    <a:gd name="connsiteY149-17560" fmla="*/ 1535418 h 2496170"/>
                    <a:gd name="connsiteX150-17561" fmla="*/ 232514 w 2237013"/>
                    <a:gd name="connsiteY150-17562" fmla="*/ 1543846 h 2496170"/>
                    <a:gd name="connsiteX151-17563" fmla="*/ 215659 w 2237013"/>
                    <a:gd name="connsiteY151-17564" fmla="*/ 1501708 h 2496170"/>
                    <a:gd name="connsiteX152-17565" fmla="*/ 245156 w 2237013"/>
                    <a:gd name="connsiteY152-17566" fmla="*/ 1476425 h 2496170"/>
                    <a:gd name="connsiteX153-17567" fmla="*/ 257797 w 2237013"/>
                    <a:gd name="connsiteY153-17568" fmla="*/ 1404790 h 2496170"/>
                    <a:gd name="connsiteX154-17569" fmla="*/ 262011 w 2237013"/>
                    <a:gd name="connsiteY154-17570" fmla="*/ 1324727 h 2496170"/>
                    <a:gd name="connsiteX155-17571" fmla="*/ 266225 w 2237013"/>
                    <a:gd name="connsiteY155-17572" fmla="*/ 1240450 h 2496170"/>
                    <a:gd name="connsiteX156-17573" fmla="*/ 253583 w 2237013"/>
                    <a:gd name="connsiteY156-17574" fmla="*/ 1223595 h 2496170"/>
                    <a:gd name="connsiteX157-17575" fmla="*/ 203017 w 2237013"/>
                    <a:gd name="connsiteY157-17576" fmla="*/ 1227809 h 2496170"/>
                    <a:gd name="connsiteX158-17577" fmla="*/ 194590 w 2237013"/>
                    <a:gd name="connsiteY158-17578" fmla="*/ 1164602 h 2496170"/>
                    <a:gd name="connsiteX159-17579" fmla="*/ 169307 w 2237013"/>
                    <a:gd name="connsiteY159-17580" fmla="*/ 1109822 h 2496170"/>
                    <a:gd name="connsiteX0-17581" fmla="*/ 169307 w 2237013"/>
                    <a:gd name="connsiteY0-17582" fmla="*/ 1109822 h 2496170"/>
                    <a:gd name="connsiteX1-17583" fmla="*/ 207231 w 2237013"/>
                    <a:gd name="connsiteY1-17584" fmla="*/ 1071897 h 2496170"/>
                    <a:gd name="connsiteX2-17585" fmla="*/ 240942 w 2237013"/>
                    <a:gd name="connsiteY2-17586" fmla="*/ 1101394 h 2496170"/>
                    <a:gd name="connsiteX3-17587" fmla="*/ 278866 w 2237013"/>
                    <a:gd name="connsiteY3-17588" fmla="*/ 1105608 h 2496170"/>
                    <a:gd name="connsiteX4-17589" fmla="*/ 295721 w 2237013"/>
                    <a:gd name="connsiteY4-17590" fmla="*/ 1000262 h 2496170"/>
                    <a:gd name="connsiteX5-17591" fmla="*/ 304149 w 2237013"/>
                    <a:gd name="connsiteY5-17592" fmla="*/ 958124 h 2496170"/>
                    <a:gd name="connsiteX6-17593" fmla="*/ 337860 w 2237013"/>
                    <a:gd name="connsiteY6-17594" fmla="*/ 983407 h 2496170"/>
                    <a:gd name="connsiteX7-17595" fmla="*/ 358929 w 2237013"/>
                    <a:gd name="connsiteY7-17596" fmla="*/ 911772 h 2496170"/>
                    <a:gd name="connsiteX8-17597" fmla="*/ 392639 w 2237013"/>
                    <a:gd name="connsiteY8-17598" fmla="*/ 760074 h 2496170"/>
                    <a:gd name="connsiteX9-17599" fmla="*/ 354715 w 2237013"/>
                    <a:gd name="connsiteY9-17600" fmla="*/ 562025 h 2496170"/>
                    <a:gd name="connsiteX10-17601" fmla="*/ 358929 w 2237013"/>
                    <a:gd name="connsiteY10-17602" fmla="*/ 494603 h 2496170"/>
                    <a:gd name="connsiteX11-17603" fmla="*/ 295721 w 2237013"/>
                    <a:gd name="connsiteY11-17604" fmla="*/ 376616 h 2496170"/>
                    <a:gd name="connsiteX12-17605" fmla="*/ 240942 w 2237013"/>
                    <a:gd name="connsiteY12-17606" fmla="*/ 292340 h 2496170"/>
                    <a:gd name="connsiteX13-17607" fmla="*/ 173520 w 2237013"/>
                    <a:gd name="connsiteY13-17608" fmla="*/ 212277 h 2496170"/>
                    <a:gd name="connsiteX14-17609" fmla="*/ 224086 w 2237013"/>
                    <a:gd name="connsiteY14-17610" fmla="*/ 128001 h 2496170"/>
                    <a:gd name="connsiteX15-17611" fmla="*/ 240942 w 2237013"/>
                    <a:gd name="connsiteY15-17612" fmla="*/ 69007 h 2496170"/>
                    <a:gd name="connsiteX16-17613" fmla="*/ 219873 w 2237013"/>
                    <a:gd name="connsiteY16-17614" fmla="*/ 10014 h 2496170"/>
                    <a:gd name="connsiteX17-17615" fmla="*/ 337860 w 2237013"/>
                    <a:gd name="connsiteY17-17616" fmla="*/ 5800 h 2496170"/>
                    <a:gd name="connsiteX18-17617" fmla="*/ 405281 w 2237013"/>
                    <a:gd name="connsiteY18-17618" fmla="*/ 69007 h 2496170"/>
                    <a:gd name="connsiteX19-17619" fmla="*/ 455847 w 2237013"/>
                    <a:gd name="connsiteY19-17620" fmla="*/ 174353 h 2496170"/>
                    <a:gd name="connsiteX20-17621" fmla="*/ 590689 w 2237013"/>
                    <a:gd name="connsiteY20-17622" fmla="*/ 237560 h 2496170"/>
                    <a:gd name="connsiteX21-17623" fmla="*/ 674966 w 2237013"/>
                    <a:gd name="connsiteY21-17624" fmla="*/ 271271 h 2496170"/>
                    <a:gd name="connsiteX22-17625" fmla="*/ 691821 w 2237013"/>
                    <a:gd name="connsiteY22-17626" fmla="*/ 300767 h 2496170"/>
                    <a:gd name="connsiteX23-17627" fmla="*/ 746601 w 2237013"/>
                    <a:gd name="connsiteY23-17628" fmla="*/ 283912 h 2496170"/>
                    <a:gd name="connsiteX24-17629" fmla="*/ 763456 w 2237013"/>
                    <a:gd name="connsiteY24-17630" fmla="*/ 237560 h 2496170"/>
                    <a:gd name="connsiteX25-17631" fmla="*/ 771884 w 2237013"/>
                    <a:gd name="connsiteY25-17632" fmla="*/ 212277 h 2496170"/>
                    <a:gd name="connsiteX26-17633" fmla="*/ 856160 w 2237013"/>
                    <a:gd name="connsiteY26-17634" fmla="*/ 191208 h 2496170"/>
                    <a:gd name="connsiteX27-17635" fmla="*/ 885657 w 2237013"/>
                    <a:gd name="connsiteY27-17636" fmla="*/ 140642 h 2496170"/>
                    <a:gd name="connsiteX28-17637" fmla="*/ 898298 w 2237013"/>
                    <a:gd name="connsiteY28-17638" fmla="*/ 182780 h 2496170"/>
                    <a:gd name="connsiteX29-17639" fmla="*/ 919368 w 2237013"/>
                    <a:gd name="connsiteY29-17640" fmla="*/ 203849 h 2496170"/>
                    <a:gd name="connsiteX30-17641" fmla="*/ 982575 w 2237013"/>
                    <a:gd name="connsiteY30-17642" fmla="*/ 161711 h 2496170"/>
                    <a:gd name="connsiteX31-17643" fmla="*/ 991003 w 2237013"/>
                    <a:gd name="connsiteY31-17644" fmla="*/ 115359 h 2496170"/>
                    <a:gd name="connsiteX32-17645" fmla="*/ 1003644 w 2237013"/>
                    <a:gd name="connsiteY32-17646" fmla="*/ 69007 h 2496170"/>
                    <a:gd name="connsiteX33-17647" fmla="*/ 1028927 w 2237013"/>
                    <a:gd name="connsiteY33-17648" fmla="*/ 39510 h 2496170"/>
                    <a:gd name="connsiteX34-17649" fmla="*/ 1083707 w 2237013"/>
                    <a:gd name="connsiteY34-17650" fmla="*/ 22655 h 2496170"/>
                    <a:gd name="connsiteX35-17651" fmla="*/ 1092134 w 2237013"/>
                    <a:gd name="connsiteY35-17652" fmla="*/ 22655 h 2496170"/>
                    <a:gd name="connsiteX36-17653" fmla="*/ 1134273 w 2237013"/>
                    <a:gd name="connsiteY36-17654" fmla="*/ 94290 h 2496170"/>
                    <a:gd name="connsiteX37-17655" fmla="*/ 1226977 w 2237013"/>
                    <a:gd name="connsiteY37-17656" fmla="*/ 128001 h 2496170"/>
                    <a:gd name="connsiteX38-17657" fmla="*/ 1294398 w 2237013"/>
                    <a:gd name="connsiteY38-17658" fmla="*/ 161711 h 2496170"/>
                    <a:gd name="connsiteX39-17659" fmla="*/ 1290184 w 2237013"/>
                    <a:gd name="connsiteY39-17660" fmla="*/ 262843 h 2496170"/>
                    <a:gd name="connsiteX40-17661" fmla="*/ 1311253 w 2237013"/>
                    <a:gd name="connsiteY40-17662" fmla="*/ 317623 h 2496170"/>
                    <a:gd name="connsiteX41-17663" fmla="*/ 1441882 w 2237013"/>
                    <a:gd name="connsiteY41-17664" fmla="*/ 355547 h 2496170"/>
                    <a:gd name="connsiteX42-17665" fmla="*/ 1505089 w 2237013"/>
                    <a:gd name="connsiteY42-17666" fmla="*/ 304981 h 2496170"/>
                    <a:gd name="connsiteX43-17667" fmla="*/ 1593579 w 2237013"/>
                    <a:gd name="connsiteY43-17668" fmla="*/ 347120 h 2496170"/>
                    <a:gd name="connsiteX44-17669" fmla="*/ 1698925 w 2237013"/>
                    <a:gd name="connsiteY44-17670" fmla="*/ 363975 h 2496170"/>
                    <a:gd name="connsiteX45-17671" fmla="*/ 1757919 w 2237013"/>
                    <a:gd name="connsiteY45-17672" fmla="*/ 385044 h 2496170"/>
                    <a:gd name="connsiteX46-17673" fmla="*/ 1816912 w 2237013"/>
                    <a:gd name="connsiteY46-17674" fmla="*/ 427182 h 2496170"/>
                    <a:gd name="connsiteX47-17675" fmla="*/ 1896975 w 2237013"/>
                    <a:gd name="connsiteY47-17676" fmla="*/ 465107 h 2496170"/>
                    <a:gd name="connsiteX48-17677" fmla="*/ 1951755 w 2237013"/>
                    <a:gd name="connsiteY48-17678" fmla="*/ 444038 h 2496170"/>
                    <a:gd name="connsiteX49-17679" fmla="*/ 2095025 w 2237013"/>
                    <a:gd name="connsiteY49-17680" fmla="*/ 553597 h 2496170"/>
                    <a:gd name="connsiteX50-17681" fmla="*/ 2158232 w 2237013"/>
                    <a:gd name="connsiteY50-17682" fmla="*/ 591521 h 2496170"/>
                    <a:gd name="connsiteX51-17683" fmla="*/ 2234081 w 2237013"/>
                    <a:gd name="connsiteY51-17684" fmla="*/ 612591 h 2496170"/>
                    <a:gd name="connsiteX52-17685" fmla="*/ 2221439 w 2237013"/>
                    <a:gd name="connsiteY52-17686" fmla="*/ 688439 h 2496170"/>
                    <a:gd name="connsiteX53-17687" fmla="*/ 2221439 w 2237013"/>
                    <a:gd name="connsiteY53-17688" fmla="*/ 709508 h 2496170"/>
                    <a:gd name="connsiteX54-17689" fmla="*/ 2166660 w 2237013"/>
                    <a:gd name="connsiteY54-17690" fmla="*/ 717936 h 2496170"/>
                    <a:gd name="connsiteX55-17691" fmla="*/ 2099238 w 2237013"/>
                    <a:gd name="connsiteY55-17692" fmla="*/ 760074 h 2496170"/>
                    <a:gd name="connsiteX56-17693" fmla="*/ 2010748 w 2237013"/>
                    <a:gd name="connsiteY56-17694" fmla="*/ 764288 h 2496170"/>
                    <a:gd name="connsiteX57-17695" fmla="*/ 1939113 w 2237013"/>
                    <a:gd name="connsiteY57-17696" fmla="*/ 785357 h 2496170"/>
                    <a:gd name="connsiteX58-17697" fmla="*/ 1955968 w 2237013"/>
                    <a:gd name="connsiteY58-17698" fmla="*/ 873848 h 2496170"/>
                    <a:gd name="connsiteX59-17699" fmla="*/ 1977038 w 2237013"/>
                    <a:gd name="connsiteY59-17700" fmla="*/ 937055 h 2496170"/>
                    <a:gd name="connsiteX60-17701" fmla="*/ 2040245 w 2237013"/>
                    <a:gd name="connsiteY60-17702" fmla="*/ 1012904 h 2496170"/>
                    <a:gd name="connsiteX61-17703" fmla="*/ 2065528 w 2237013"/>
                    <a:gd name="connsiteY61-17704" fmla="*/ 1076111 h 2496170"/>
                    <a:gd name="connsiteX62-17705" fmla="*/ 2065528 w 2237013"/>
                    <a:gd name="connsiteY62-17706" fmla="*/ 1135105 h 2496170"/>
                    <a:gd name="connsiteX63-17707" fmla="*/ 2098213 w 2237013"/>
                    <a:gd name="connsiteY63-17708" fmla="*/ 1476918 h 2496170"/>
                    <a:gd name="connsiteX64-17709" fmla="*/ 2106768 w 2237013"/>
                    <a:gd name="connsiteY64-17710" fmla="*/ 1581897 h 2496170"/>
                    <a:gd name="connsiteX65-17711" fmla="*/ 2059055 w 2237013"/>
                    <a:gd name="connsiteY65-17712" fmla="*/ 1679527 h 2496170"/>
                    <a:gd name="connsiteX66-17713" fmla="*/ 1999414 w 2237013"/>
                    <a:gd name="connsiteY66-17714" fmla="*/ 1691433 h 2496170"/>
                    <a:gd name="connsiteX67-17715" fmla="*/ 2013728 w 2237013"/>
                    <a:gd name="connsiteY67-17716" fmla="*/ 1724771 h 2496170"/>
                    <a:gd name="connsiteX68-17717" fmla="*/ 1961244 w 2237013"/>
                    <a:gd name="connsiteY68-17718" fmla="*/ 1710483 h 2496170"/>
                    <a:gd name="connsiteX69-17719" fmla="*/ 1937387 w 2237013"/>
                    <a:gd name="connsiteY69-17720" fmla="*/ 1741440 h 2496170"/>
                    <a:gd name="connsiteX70-17721" fmla="*/ 1892060 w 2237013"/>
                    <a:gd name="connsiteY70-17722" fmla="*/ 1729533 h 2496170"/>
                    <a:gd name="connsiteX71-17723" fmla="*/ 1823856 w 2237013"/>
                    <a:gd name="connsiteY71-17724" fmla="*/ 1791496 h 2496170"/>
                    <a:gd name="connsiteX72-17725" fmla="*/ 1741765 w 2237013"/>
                    <a:gd name="connsiteY72-17726" fmla="*/ 1755727 h 2496170"/>
                    <a:gd name="connsiteX73-17727" fmla="*/ 1701208 w 2237013"/>
                    <a:gd name="connsiteY73-17728" fmla="*/ 1717627 h 2496170"/>
                    <a:gd name="connsiteX74-17729" fmla="*/ 1658267 w 2237013"/>
                    <a:gd name="connsiteY74-17730" fmla="*/ 1741440 h 2496170"/>
                    <a:gd name="connsiteX75-17731" fmla="*/ 1615325 w 2237013"/>
                    <a:gd name="connsiteY75-17732" fmla="*/ 1781921 h 2496170"/>
                    <a:gd name="connsiteX76-17733" fmla="*/ 1527056 w 2237013"/>
                    <a:gd name="connsiteY76-17734" fmla="*/ 1812877 h 2496170"/>
                    <a:gd name="connsiteX77-17735" fmla="*/ 1487570 w 2237013"/>
                    <a:gd name="connsiteY77-17736" fmla="*/ 1863317 h 2496170"/>
                    <a:gd name="connsiteX78-17737" fmla="*/ 1428888 w 2237013"/>
                    <a:gd name="connsiteY78-17738" fmla="*/ 1828894 h 2496170"/>
                    <a:gd name="connsiteX79-17739" fmla="*/ 1314287 w 2237013"/>
                    <a:gd name="connsiteY79-17740" fmla="*/ 1805640 h 2496170"/>
                    <a:gd name="connsiteX80-17741" fmla="*/ 1252707 w 2237013"/>
                    <a:gd name="connsiteY80-17742" fmla="*/ 1855740 h 2496170"/>
                    <a:gd name="connsiteX81-17743" fmla="*/ 1239618 w 2237013"/>
                    <a:gd name="connsiteY81-17744" fmla="*/ 1889379 h 2496170"/>
                    <a:gd name="connsiteX82-17745" fmla="*/ 1294398 w 2237013"/>
                    <a:gd name="connsiteY82-17746" fmla="*/ 1906235 h 2496170"/>
                    <a:gd name="connsiteX83-17747" fmla="*/ 1344964 w 2237013"/>
                    <a:gd name="connsiteY83-17748" fmla="*/ 1956801 h 2496170"/>
                    <a:gd name="connsiteX84-17749" fmla="*/ 1366033 w 2237013"/>
                    <a:gd name="connsiteY84-17750" fmla="*/ 1986297 h 2496170"/>
                    <a:gd name="connsiteX85-17751" fmla="*/ 1450309 w 2237013"/>
                    <a:gd name="connsiteY85-17752" fmla="*/ 1994725 h 2496170"/>
                    <a:gd name="connsiteX86-17753" fmla="*/ 1492448 w 2237013"/>
                    <a:gd name="connsiteY86-17754" fmla="*/ 1982084 h 2496170"/>
                    <a:gd name="connsiteX87-17755" fmla="*/ 1517731 w 2237013"/>
                    <a:gd name="connsiteY87-17756" fmla="*/ 2036863 h 2496170"/>
                    <a:gd name="connsiteX88-17757" fmla="*/ 1509303 w 2237013"/>
                    <a:gd name="connsiteY88-17758" fmla="*/ 2079002 h 2496170"/>
                    <a:gd name="connsiteX89-17759" fmla="*/ 1437668 w 2237013"/>
                    <a:gd name="connsiteY89-17760" fmla="*/ 2116926 h 2496170"/>
                    <a:gd name="connsiteX90-17761" fmla="*/ 1387102 w 2237013"/>
                    <a:gd name="connsiteY90-17762" fmla="*/ 2150637 h 2496170"/>
                    <a:gd name="connsiteX91-17763" fmla="*/ 1370247 w 2237013"/>
                    <a:gd name="connsiteY91-17764" fmla="*/ 2137995 h 2496170"/>
                    <a:gd name="connsiteX92-17765" fmla="*/ 1307039 w 2237013"/>
                    <a:gd name="connsiteY92-17766" fmla="*/ 2146423 h 2496170"/>
                    <a:gd name="connsiteX93-17767" fmla="*/ 1281756 w 2237013"/>
                    <a:gd name="connsiteY93-17768" fmla="*/ 2175920 h 2496170"/>
                    <a:gd name="connsiteX94-17769" fmla="*/ 1248046 w 2237013"/>
                    <a:gd name="connsiteY94-17770" fmla="*/ 2222272 h 2496170"/>
                    <a:gd name="connsiteX95-17771" fmla="*/ 1193266 w 2237013"/>
                    <a:gd name="connsiteY95-17772" fmla="*/ 2234913 h 2496170"/>
                    <a:gd name="connsiteX96-17773" fmla="*/ 1151128 w 2237013"/>
                    <a:gd name="connsiteY96-17774" fmla="*/ 2218058 h 2496170"/>
                    <a:gd name="connsiteX97-17775" fmla="*/ 1125845 w 2237013"/>
                    <a:gd name="connsiteY97-17776" fmla="*/ 2247555 h 2496170"/>
                    <a:gd name="connsiteX98-17777" fmla="*/ 1117417 w 2237013"/>
                    <a:gd name="connsiteY98-17778" fmla="*/ 2277051 h 2496170"/>
                    <a:gd name="connsiteX99-17779" fmla="*/ 1049996 w 2237013"/>
                    <a:gd name="connsiteY99-17780" fmla="*/ 2213844 h 2496170"/>
                    <a:gd name="connsiteX100-17781" fmla="*/ 1028927 w 2237013"/>
                    <a:gd name="connsiteY100-17782" fmla="*/ 2255982 h 2496170"/>
                    <a:gd name="connsiteX101-17783" fmla="*/ 995216 w 2237013"/>
                    <a:gd name="connsiteY101-17784" fmla="*/ 2222272 h 2496170"/>
                    <a:gd name="connsiteX102-17785" fmla="*/ 932009 w 2237013"/>
                    <a:gd name="connsiteY102-17786" fmla="*/ 2272838 h 2496170"/>
                    <a:gd name="connsiteX103-17787" fmla="*/ 889871 w 2237013"/>
                    <a:gd name="connsiteY103-17788" fmla="*/ 2239127 h 2496170"/>
                    <a:gd name="connsiteX104-17789" fmla="*/ 843519 w 2237013"/>
                    <a:gd name="connsiteY104-17790" fmla="*/ 2222272 h 2496170"/>
                    <a:gd name="connsiteX105-17791" fmla="*/ 784525 w 2237013"/>
                    <a:gd name="connsiteY105-17792" fmla="*/ 2268624 h 2496170"/>
                    <a:gd name="connsiteX106-17793" fmla="*/ 717104 w 2237013"/>
                    <a:gd name="connsiteY106-17794" fmla="*/ 2255982 h 2496170"/>
                    <a:gd name="connsiteX107-17795" fmla="*/ 704462 w 2237013"/>
                    <a:gd name="connsiteY107-17796" fmla="*/ 2243341 h 2496170"/>
                    <a:gd name="connsiteX108-17797" fmla="*/ 679179 w 2237013"/>
                    <a:gd name="connsiteY108-17798" fmla="*/ 2302334 h 2496170"/>
                    <a:gd name="connsiteX109-17799" fmla="*/ 700249 w 2237013"/>
                    <a:gd name="connsiteY109-17800" fmla="*/ 2361328 h 2496170"/>
                    <a:gd name="connsiteX110-17801" fmla="*/ 717104 w 2237013"/>
                    <a:gd name="connsiteY110-17802" fmla="*/ 2403466 h 2496170"/>
                    <a:gd name="connsiteX111-17803" fmla="*/ 700249 w 2237013"/>
                    <a:gd name="connsiteY111-17804" fmla="*/ 2432963 h 2496170"/>
                    <a:gd name="connsiteX112-17805" fmla="*/ 712890 w 2237013"/>
                    <a:gd name="connsiteY112-17806" fmla="*/ 2470887 h 2496170"/>
                    <a:gd name="connsiteX113-17807" fmla="*/ 687607 w 2237013"/>
                    <a:gd name="connsiteY113-17808" fmla="*/ 2496170 h 2496170"/>
                    <a:gd name="connsiteX114-17809" fmla="*/ 649683 w 2237013"/>
                    <a:gd name="connsiteY114-17810" fmla="*/ 2470887 h 2496170"/>
                    <a:gd name="connsiteX115-17811" fmla="*/ 586475 w 2237013"/>
                    <a:gd name="connsiteY115-17812" fmla="*/ 2466673 h 2496170"/>
                    <a:gd name="connsiteX116-17813" fmla="*/ 582262 w 2237013"/>
                    <a:gd name="connsiteY116-17814" fmla="*/ 2386611 h 2496170"/>
                    <a:gd name="connsiteX117-17815" fmla="*/ 535909 w 2237013"/>
                    <a:gd name="connsiteY117-17816" fmla="*/ 2390825 h 2496170"/>
                    <a:gd name="connsiteX118-17817" fmla="*/ 468488 w 2237013"/>
                    <a:gd name="connsiteY118-17818" fmla="*/ 2411894 h 2496170"/>
                    <a:gd name="connsiteX119-17819" fmla="*/ 409495 w 2237013"/>
                    <a:gd name="connsiteY119-17820" fmla="*/ 2411894 h 2496170"/>
                    <a:gd name="connsiteX120-17821" fmla="*/ 375784 w 2237013"/>
                    <a:gd name="connsiteY120-17822" fmla="*/ 2378183 h 2496170"/>
                    <a:gd name="connsiteX121-17823" fmla="*/ 367356 w 2237013"/>
                    <a:gd name="connsiteY121-17824" fmla="*/ 2327617 h 2496170"/>
                    <a:gd name="connsiteX122-17825" fmla="*/ 367356 w 2237013"/>
                    <a:gd name="connsiteY122-17826" fmla="*/ 2298120 h 2496170"/>
                    <a:gd name="connsiteX123-17827" fmla="*/ 329432 w 2237013"/>
                    <a:gd name="connsiteY123-17828" fmla="*/ 2281265 h 2496170"/>
                    <a:gd name="connsiteX124-17829" fmla="*/ 270438 w 2237013"/>
                    <a:gd name="connsiteY124-17830" fmla="*/ 2277051 h 2496170"/>
                    <a:gd name="connsiteX125-17831" fmla="*/ 245156 w 2237013"/>
                    <a:gd name="connsiteY125-17832" fmla="*/ 2264410 h 2496170"/>
                    <a:gd name="connsiteX126-17833" fmla="*/ 228300 w 2237013"/>
                    <a:gd name="connsiteY126-17834" fmla="*/ 2251768 h 2496170"/>
                    <a:gd name="connsiteX127-17835" fmla="*/ 278866 w 2237013"/>
                    <a:gd name="connsiteY127-17836" fmla="*/ 2180133 h 2496170"/>
                    <a:gd name="connsiteX128-17837" fmla="*/ 274652 w 2237013"/>
                    <a:gd name="connsiteY128-17838" fmla="*/ 2142209 h 2496170"/>
                    <a:gd name="connsiteX129-17839" fmla="*/ 308363 w 2237013"/>
                    <a:gd name="connsiteY129-17840" fmla="*/ 2104285 h 2496170"/>
                    <a:gd name="connsiteX130-17841" fmla="*/ 262011 w 2237013"/>
                    <a:gd name="connsiteY130-17842" fmla="*/ 2091643 h 2496170"/>
                    <a:gd name="connsiteX131-17843" fmla="*/ 224086 w 2237013"/>
                    <a:gd name="connsiteY131-17844" fmla="*/ 2070574 h 2496170"/>
                    <a:gd name="connsiteX132-17845" fmla="*/ 203017 w 2237013"/>
                    <a:gd name="connsiteY132-17846" fmla="*/ 1986297 h 2496170"/>
                    <a:gd name="connsiteX133-17847" fmla="*/ 190376 w 2237013"/>
                    <a:gd name="connsiteY133-17848" fmla="*/ 1944159 h 2496170"/>
                    <a:gd name="connsiteX134-17849" fmla="*/ 190376 w 2237013"/>
                    <a:gd name="connsiteY134-17850" fmla="*/ 1893593 h 2496170"/>
                    <a:gd name="connsiteX135-17851" fmla="*/ 114527 w 2237013"/>
                    <a:gd name="connsiteY135-17852" fmla="*/ 1889379 h 2496170"/>
                    <a:gd name="connsiteX136-17853" fmla="*/ 38678 w 2237013"/>
                    <a:gd name="connsiteY136-17854" fmla="*/ 1897807 h 2496170"/>
                    <a:gd name="connsiteX137-17855" fmla="*/ 754 w 2237013"/>
                    <a:gd name="connsiteY137-17856" fmla="*/ 1902021 h 2496170"/>
                    <a:gd name="connsiteX138-17857" fmla="*/ 13395 w 2237013"/>
                    <a:gd name="connsiteY138-17858" fmla="*/ 1847241 h 2496170"/>
                    <a:gd name="connsiteX139-17859" fmla="*/ 13395 w 2237013"/>
                    <a:gd name="connsiteY139-17860" fmla="*/ 1809317 h 2496170"/>
                    <a:gd name="connsiteX140-17861" fmla="*/ 754 w 2237013"/>
                    <a:gd name="connsiteY140-17862" fmla="*/ 1779820 h 2496170"/>
                    <a:gd name="connsiteX141-17863" fmla="*/ 21823 w 2237013"/>
                    <a:gd name="connsiteY141-17864" fmla="*/ 1733468 h 2496170"/>
                    <a:gd name="connsiteX142-17865" fmla="*/ 30250 w 2237013"/>
                    <a:gd name="connsiteY142-17866" fmla="*/ 1716613 h 2496170"/>
                    <a:gd name="connsiteX143-17867" fmla="*/ 42892 w 2237013"/>
                    <a:gd name="connsiteY143-17868" fmla="*/ 1661833 h 2496170"/>
                    <a:gd name="connsiteX144-17869" fmla="*/ 80816 w 2237013"/>
                    <a:gd name="connsiteY144-17870" fmla="*/ 1640764 h 2496170"/>
                    <a:gd name="connsiteX145-17871" fmla="*/ 122955 w 2237013"/>
                    <a:gd name="connsiteY145-17872" fmla="*/ 1619695 h 2496170"/>
                    <a:gd name="connsiteX146-17873" fmla="*/ 139810 w 2237013"/>
                    <a:gd name="connsiteY146-17874" fmla="*/ 1573343 h 2496170"/>
                    <a:gd name="connsiteX147-17875" fmla="*/ 160879 w 2237013"/>
                    <a:gd name="connsiteY147-17876" fmla="*/ 1581770 h 2496170"/>
                    <a:gd name="connsiteX148-17877" fmla="*/ 181948 w 2237013"/>
                    <a:gd name="connsiteY148-17878" fmla="*/ 1569129 h 2496170"/>
                    <a:gd name="connsiteX149-17879" fmla="*/ 215659 w 2237013"/>
                    <a:gd name="connsiteY149-17880" fmla="*/ 1535418 h 2496170"/>
                    <a:gd name="connsiteX150-17881" fmla="*/ 232514 w 2237013"/>
                    <a:gd name="connsiteY150-17882" fmla="*/ 1543846 h 2496170"/>
                    <a:gd name="connsiteX151-17883" fmla="*/ 215659 w 2237013"/>
                    <a:gd name="connsiteY151-17884" fmla="*/ 1501708 h 2496170"/>
                    <a:gd name="connsiteX152-17885" fmla="*/ 245156 w 2237013"/>
                    <a:gd name="connsiteY152-17886" fmla="*/ 1476425 h 2496170"/>
                    <a:gd name="connsiteX153-17887" fmla="*/ 257797 w 2237013"/>
                    <a:gd name="connsiteY153-17888" fmla="*/ 1404790 h 2496170"/>
                    <a:gd name="connsiteX154-17889" fmla="*/ 262011 w 2237013"/>
                    <a:gd name="connsiteY154-17890" fmla="*/ 1324727 h 2496170"/>
                    <a:gd name="connsiteX155-17891" fmla="*/ 266225 w 2237013"/>
                    <a:gd name="connsiteY155-17892" fmla="*/ 1240450 h 2496170"/>
                    <a:gd name="connsiteX156-17893" fmla="*/ 253583 w 2237013"/>
                    <a:gd name="connsiteY156-17894" fmla="*/ 1223595 h 2496170"/>
                    <a:gd name="connsiteX157-17895" fmla="*/ 203017 w 2237013"/>
                    <a:gd name="connsiteY157-17896" fmla="*/ 1227809 h 2496170"/>
                    <a:gd name="connsiteX158-17897" fmla="*/ 194590 w 2237013"/>
                    <a:gd name="connsiteY158-17898" fmla="*/ 1164602 h 2496170"/>
                    <a:gd name="connsiteX159-17899" fmla="*/ 169307 w 2237013"/>
                    <a:gd name="connsiteY159-17900" fmla="*/ 1109822 h 2496170"/>
                    <a:gd name="connsiteX0-17901" fmla="*/ 169307 w 2237013"/>
                    <a:gd name="connsiteY0-17902" fmla="*/ 1109822 h 2496170"/>
                    <a:gd name="connsiteX1-17903" fmla="*/ 207231 w 2237013"/>
                    <a:gd name="connsiteY1-17904" fmla="*/ 1071897 h 2496170"/>
                    <a:gd name="connsiteX2-17905" fmla="*/ 240942 w 2237013"/>
                    <a:gd name="connsiteY2-17906" fmla="*/ 1101394 h 2496170"/>
                    <a:gd name="connsiteX3-17907" fmla="*/ 278866 w 2237013"/>
                    <a:gd name="connsiteY3-17908" fmla="*/ 1105608 h 2496170"/>
                    <a:gd name="connsiteX4-17909" fmla="*/ 295721 w 2237013"/>
                    <a:gd name="connsiteY4-17910" fmla="*/ 1000262 h 2496170"/>
                    <a:gd name="connsiteX5-17911" fmla="*/ 304149 w 2237013"/>
                    <a:gd name="connsiteY5-17912" fmla="*/ 958124 h 2496170"/>
                    <a:gd name="connsiteX6-17913" fmla="*/ 337860 w 2237013"/>
                    <a:gd name="connsiteY6-17914" fmla="*/ 983407 h 2496170"/>
                    <a:gd name="connsiteX7-17915" fmla="*/ 358929 w 2237013"/>
                    <a:gd name="connsiteY7-17916" fmla="*/ 911772 h 2496170"/>
                    <a:gd name="connsiteX8-17917" fmla="*/ 392639 w 2237013"/>
                    <a:gd name="connsiteY8-17918" fmla="*/ 760074 h 2496170"/>
                    <a:gd name="connsiteX9-17919" fmla="*/ 354715 w 2237013"/>
                    <a:gd name="connsiteY9-17920" fmla="*/ 562025 h 2496170"/>
                    <a:gd name="connsiteX10-17921" fmla="*/ 358929 w 2237013"/>
                    <a:gd name="connsiteY10-17922" fmla="*/ 494603 h 2496170"/>
                    <a:gd name="connsiteX11-17923" fmla="*/ 295721 w 2237013"/>
                    <a:gd name="connsiteY11-17924" fmla="*/ 376616 h 2496170"/>
                    <a:gd name="connsiteX12-17925" fmla="*/ 240942 w 2237013"/>
                    <a:gd name="connsiteY12-17926" fmla="*/ 292340 h 2496170"/>
                    <a:gd name="connsiteX13-17927" fmla="*/ 173520 w 2237013"/>
                    <a:gd name="connsiteY13-17928" fmla="*/ 212277 h 2496170"/>
                    <a:gd name="connsiteX14-17929" fmla="*/ 224086 w 2237013"/>
                    <a:gd name="connsiteY14-17930" fmla="*/ 128001 h 2496170"/>
                    <a:gd name="connsiteX15-17931" fmla="*/ 240942 w 2237013"/>
                    <a:gd name="connsiteY15-17932" fmla="*/ 69007 h 2496170"/>
                    <a:gd name="connsiteX16-17933" fmla="*/ 219873 w 2237013"/>
                    <a:gd name="connsiteY16-17934" fmla="*/ 10014 h 2496170"/>
                    <a:gd name="connsiteX17-17935" fmla="*/ 337860 w 2237013"/>
                    <a:gd name="connsiteY17-17936" fmla="*/ 5800 h 2496170"/>
                    <a:gd name="connsiteX18-17937" fmla="*/ 405281 w 2237013"/>
                    <a:gd name="connsiteY18-17938" fmla="*/ 69007 h 2496170"/>
                    <a:gd name="connsiteX19-17939" fmla="*/ 455847 w 2237013"/>
                    <a:gd name="connsiteY19-17940" fmla="*/ 174353 h 2496170"/>
                    <a:gd name="connsiteX20-17941" fmla="*/ 590689 w 2237013"/>
                    <a:gd name="connsiteY20-17942" fmla="*/ 237560 h 2496170"/>
                    <a:gd name="connsiteX21-17943" fmla="*/ 674966 w 2237013"/>
                    <a:gd name="connsiteY21-17944" fmla="*/ 271271 h 2496170"/>
                    <a:gd name="connsiteX22-17945" fmla="*/ 691821 w 2237013"/>
                    <a:gd name="connsiteY22-17946" fmla="*/ 300767 h 2496170"/>
                    <a:gd name="connsiteX23-17947" fmla="*/ 746601 w 2237013"/>
                    <a:gd name="connsiteY23-17948" fmla="*/ 283912 h 2496170"/>
                    <a:gd name="connsiteX24-17949" fmla="*/ 763456 w 2237013"/>
                    <a:gd name="connsiteY24-17950" fmla="*/ 237560 h 2496170"/>
                    <a:gd name="connsiteX25-17951" fmla="*/ 771884 w 2237013"/>
                    <a:gd name="connsiteY25-17952" fmla="*/ 212277 h 2496170"/>
                    <a:gd name="connsiteX26-17953" fmla="*/ 856160 w 2237013"/>
                    <a:gd name="connsiteY26-17954" fmla="*/ 191208 h 2496170"/>
                    <a:gd name="connsiteX27-17955" fmla="*/ 885657 w 2237013"/>
                    <a:gd name="connsiteY27-17956" fmla="*/ 140642 h 2496170"/>
                    <a:gd name="connsiteX28-17957" fmla="*/ 898298 w 2237013"/>
                    <a:gd name="connsiteY28-17958" fmla="*/ 182780 h 2496170"/>
                    <a:gd name="connsiteX29-17959" fmla="*/ 919368 w 2237013"/>
                    <a:gd name="connsiteY29-17960" fmla="*/ 203849 h 2496170"/>
                    <a:gd name="connsiteX30-17961" fmla="*/ 982575 w 2237013"/>
                    <a:gd name="connsiteY30-17962" fmla="*/ 161711 h 2496170"/>
                    <a:gd name="connsiteX31-17963" fmla="*/ 991003 w 2237013"/>
                    <a:gd name="connsiteY31-17964" fmla="*/ 115359 h 2496170"/>
                    <a:gd name="connsiteX32-17965" fmla="*/ 1003644 w 2237013"/>
                    <a:gd name="connsiteY32-17966" fmla="*/ 69007 h 2496170"/>
                    <a:gd name="connsiteX33-17967" fmla="*/ 1028927 w 2237013"/>
                    <a:gd name="connsiteY33-17968" fmla="*/ 39510 h 2496170"/>
                    <a:gd name="connsiteX34-17969" fmla="*/ 1083707 w 2237013"/>
                    <a:gd name="connsiteY34-17970" fmla="*/ 22655 h 2496170"/>
                    <a:gd name="connsiteX35-17971" fmla="*/ 1092134 w 2237013"/>
                    <a:gd name="connsiteY35-17972" fmla="*/ 22655 h 2496170"/>
                    <a:gd name="connsiteX36-17973" fmla="*/ 1134273 w 2237013"/>
                    <a:gd name="connsiteY36-17974" fmla="*/ 94290 h 2496170"/>
                    <a:gd name="connsiteX37-17975" fmla="*/ 1226977 w 2237013"/>
                    <a:gd name="connsiteY37-17976" fmla="*/ 128001 h 2496170"/>
                    <a:gd name="connsiteX38-17977" fmla="*/ 1294398 w 2237013"/>
                    <a:gd name="connsiteY38-17978" fmla="*/ 161711 h 2496170"/>
                    <a:gd name="connsiteX39-17979" fmla="*/ 1290184 w 2237013"/>
                    <a:gd name="connsiteY39-17980" fmla="*/ 262843 h 2496170"/>
                    <a:gd name="connsiteX40-17981" fmla="*/ 1311253 w 2237013"/>
                    <a:gd name="connsiteY40-17982" fmla="*/ 317623 h 2496170"/>
                    <a:gd name="connsiteX41-17983" fmla="*/ 1441882 w 2237013"/>
                    <a:gd name="connsiteY41-17984" fmla="*/ 355547 h 2496170"/>
                    <a:gd name="connsiteX42-17985" fmla="*/ 1505089 w 2237013"/>
                    <a:gd name="connsiteY42-17986" fmla="*/ 304981 h 2496170"/>
                    <a:gd name="connsiteX43-17987" fmla="*/ 1593579 w 2237013"/>
                    <a:gd name="connsiteY43-17988" fmla="*/ 347120 h 2496170"/>
                    <a:gd name="connsiteX44-17989" fmla="*/ 1698925 w 2237013"/>
                    <a:gd name="connsiteY44-17990" fmla="*/ 363975 h 2496170"/>
                    <a:gd name="connsiteX45-17991" fmla="*/ 1757919 w 2237013"/>
                    <a:gd name="connsiteY45-17992" fmla="*/ 385044 h 2496170"/>
                    <a:gd name="connsiteX46-17993" fmla="*/ 1816912 w 2237013"/>
                    <a:gd name="connsiteY46-17994" fmla="*/ 427182 h 2496170"/>
                    <a:gd name="connsiteX47-17995" fmla="*/ 1896975 w 2237013"/>
                    <a:gd name="connsiteY47-17996" fmla="*/ 465107 h 2496170"/>
                    <a:gd name="connsiteX48-17997" fmla="*/ 1951755 w 2237013"/>
                    <a:gd name="connsiteY48-17998" fmla="*/ 444038 h 2496170"/>
                    <a:gd name="connsiteX49-17999" fmla="*/ 2095025 w 2237013"/>
                    <a:gd name="connsiteY49-18000" fmla="*/ 553597 h 2496170"/>
                    <a:gd name="connsiteX50-18001" fmla="*/ 2158232 w 2237013"/>
                    <a:gd name="connsiteY50-18002" fmla="*/ 591521 h 2496170"/>
                    <a:gd name="connsiteX51-18003" fmla="*/ 2234081 w 2237013"/>
                    <a:gd name="connsiteY51-18004" fmla="*/ 612591 h 2496170"/>
                    <a:gd name="connsiteX52-18005" fmla="*/ 2221439 w 2237013"/>
                    <a:gd name="connsiteY52-18006" fmla="*/ 688439 h 2496170"/>
                    <a:gd name="connsiteX53-18007" fmla="*/ 2221439 w 2237013"/>
                    <a:gd name="connsiteY53-18008" fmla="*/ 709508 h 2496170"/>
                    <a:gd name="connsiteX54-18009" fmla="*/ 2166660 w 2237013"/>
                    <a:gd name="connsiteY54-18010" fmla="*/ 717936 h 2496170"/>
                    <a:gd name="connsiteX55-18011" fmla="*/ 2099238 w 2237013"/>
                    <a:gd name="connsiteY55-18012" fmla="*/ 760074 h 2496170"/>
                    <a:gd name="connsiteX56-18013" fmla="*/ 2010748 w 2237013"/>
                    <a:gd name="connsiteY56-18014" fmla="*/ 764288 h 2496170"/>
                    <a:gd name="connsiteX57-18015" fmla="*/ 1939113 w 2237013"/>
                    <a:gd name="connsiteY57-18016" fmla="*/ 785357 h 2496170"/>
                    <a:gd name="connsiteX58-18017" fmla="*/ 1955968 w 2237013"/>
                    <a:gd name="connsiteY58-18018" fmla="*/ 873848 h 2496170"/>
                    <a:gd name="connsiteX59-18019" fmla="*/ 1977038 w 2237013"/>
                    <a:gd name="connsiteY59-18020" fmla="*/ 937055 h 2496170"/>
                    <a:gd name="connsiteX60-18021" fmla="*/ 2040245 w 2237013"/>
                    <a:gd name="connsiteY60-18022" fmla="*/ 1012904 h 2496170"/>
                    <a:gd name="connsiteX61-18023" fmla="*/ 2065528 w 2237013"/>
                    <a:gd name="connsiteY61-18024" fmla="*/ 1076111 h 2496170"/>
                    <a:gd name="connsiteX62-18025" fmla="*/ 2065528 w 2237013"/>
                    <a:gd name="connsiteY62-18026" fmla="*/ 1135105 h 2496170"/>
                    <a:gd name="connsiteX63-18027" fmla="*/ 2098213 w 2237013"/>
                    <a:gd name="connsiteY63-18028" fmla="*/ 1476918 h 2496170"/>
                    <a:gd name="connsiteX64-18029" fmla="*/ 2106768 w 2237013"/>
                    <a:gd name="connsiteY64-18030" fmla="*/ 1581897 h 2496170"/>
                    <a:gd name="connsiteX65-18031" fmla="*/ 2070983 w 2237013"/>
                    <a:gd name="connsiteY65-18032" fmla="*/ 1648571 h 2496170"/>
                    <a:gd name="connsiteX66-18033" fmla="*/ 2059055 w 2237013"/>
                    <a:gd name="connsiteY66-18034" fmla="*/ 1679527 h 2496170"/>
                    <a:gd name="connsiteX67-18035" fmla="*/ 1999414 w 2237013"/>
                    <a:gd name="connsiteY67-18036" fmla="*/ 1691433 h 2496170"/>
                    <a:gd name="connsiteX68-18037" fmla="*/ 2013728 w 2237013"/>
                    <a:gd name="connsiteY68-18038" fmla="*/ 1724771 h 2496170"/>
                    <a:gd name="connsiteX69-18039" fmla="*/ 1961244 w 2237013"/>
                    <a:gd name="connsiteY69-18040" fmla="*/ 1710483 h 2496170"/>
                    <a:gd name="connsiteX70-18041" fmla="*/ 1937387 w 2237013"/>
                    <a:gd name="connsiteY70-18042" fmla="*/ 1741440 h 2496170"/>
                    <a:gd name="connsiteX71-18043" fmla="*/ 1892060 w 2237013"/>
                    <a:gd name="connsiteY71-18044" fmla="*/ 1729533 h 2496170"/>
                    <a:gd name="connsiteX72-18045" fmla="*/ 1823856 w 2237013"/>
                    <a:gd name="connsiteY72-18046" fmla="*/ 1791496 h 2496170"/>
                    <a:gd name="connsiteX73-18047" fmla="*/ 1741765 w 2237013"/>
                    <a:gd name="connsiteY73-18048" fmla="*/ 1755727 h 2496170"/>
                    <a:gd name="connsiteX74-18049" fmla="*/ 1701208 w 2237013"/>
                    <a:gd name="connsiteY74-18050" fmla="*/ 1717627 h 2496170"/>
                    <a:gd name="connsiteX75-18051" fmla="*/ 1658267 w 2237013"/>
                    <a:gd name="connsiteY75-18052" fmla="*/ 1741440 h 2496170"/>
                    <a:gd name="connsiteX76-18053" fmla="*/ 1615325 w 2237013"/>
                    <a:gd name="connsiteY76-18054" fmla="*/ 1781921 h 2496170"/>
                    <a:gd name="connsiteX77-18055" fmla="*/ 1527056 w 2237013"/>
                    <a:gd name="connsiteY77-18056" fmla="*/ 1812877 h 2496170"/>
                    <a:gd name="connsiteX78-18057" fmla="*/ 1487570 w 2237013"/>
                    <a:gd name="connsiteY78-18058" fmla="*/ 1863317 h 2496170"/>
                    <a:gd name="connsiteX79-18059" fmla="*/ 1428888 w 2237013"/>
                    <a:gd name="connsiteY79-18060" fmla="*/ 1828894 h 2496170"/>
                    <a:gd name="connsiteX80-18061" fmla="*/ 1314287 w 2237013"/>
                    <a:gd name="connsiteY80-18062" fmla="*/ 1805640 h 2496170"/>
                    <a:gd name="connsiteX81-18063" fmla="*/ 1252707 w 2237013"/>
                    <a:gd name="connsiteY81-18064" fmla="*/ 1855740 h 2496170"/>
                    <a:gd name="connsiteX82-18065" fmla="*/ 1239618 w 2237013"/>
                    <a:gd name="connsiteY82-18066" fmla="*/ 1889379 h 2496170"/>
                    <a:gd name="connsiteX83-18067" fmla="*/ 1294398 w 2237013"/>
                    <a:gd name="connsiteY83-18068" fmla="*/ 1906235 h 2496170"/>
                    <a:gd name="connsiteX84-18069" fmla="*/ 1344964 w 2237013"/>
                    <a:gd name="connsiteY84-18070" fmla="*/ 1956801 h 2496170"/>
                    <a:gd name="connsiteX85-18071" fmla="*/ 1366033 w 2237013"/>
                    <a:gd name="connsiteY85-18072" fmla="*/ 1986297 h 2496170"/>
                    <a:gd name="connsiteX86-18073" fmla="*/ 1450309 w 2237013"/>
                    <a:gd name="connsiteY86-18074" fmla="*/ 1994725 h 2496170"/>
                    <a:gd name="connsiteX87-18075" fmla="*/ 1492448 w 2237013"/>
                    <a:gd name="connsiteY87-18076" fmla="*/ 1982084 h 2496170"/>
                    <a:gd name="connsiteX88-18077" fmla="*/ 1517731 w 2237013"/>
                    <a:gd name="connsiteY88-18078" fmla="*/ 2036863 h 2496170"/>
                    <a:gd name="connsiteX89-18079" fmla="*/ 1509303 w 2237013"/>
                    <a:gd name="connsiteY89-18080" fmla="*/ 2079002 h 2496170"/>
                    <a:gd name="connsiteX90-18081" fmla="*/ 1437668 w 2237013"/>
                    <a:gd name="connsiteY90-18082" fmla="*/ 2116926 h 2496170"/>
                    <a:gd name="connsiteX91-18083" fmla="*/ 1387102 w 2237013"/>
                    <a:gd name="connsiteY91-18084" fmla="*/ 2150637 h 2496170"/>
                    <a:gd name="connsiteX92-18085" fmla="*/ 1370247 w 2237013"/>
                    <a:gd name="connsiteY92-18086" fmla="*/ 2137995 h 2496170"/>
                    <a:gd name="connsiteX93-18087" fmla="*/ 1307039 w 2237013"/>
                    <a:gd name="connsiteY93-18088" fmla="*/ 2146423 h 2496170"/>
                    <a:gd name="connsiteX94-18089" fmla="*/ 1281756 w 2237013"/>
                    <a:gd name="connsiteY94-18090" fmla="*/ 2175920 h 2496170"/>
                    <a:gd name="connsiteX95-18091" fmla="*/ 1248046 w 2237013"/>
                    <a:gd name="connsiteY95-18092" fmla="*/ 2222272 h 2496170"/>
                    <a:gd name="connsiteX96-18093" fmla="*/ 1193266 w 2237013"/>
                    <a:gd name="connsiteY96-18094" fmla="*/ 2234913 h 2496170"/>
                    <a:gd name="connsiteX97-18095" fmla="*/ 1151128 w 2237013"/>
                    <a:gd name="connsiteY97-18096" fmla="*/ 2218058 h 2496170"/>
                    <a:gd name="connsiteX98-18097" fmla="*/ 1125845 w 2237013"/>
                    <a:gd name="connsiteY98-18098" fmla="*/ 2247555 h 2496170"/>
                    <a:gd name="connsiteX99-18099" fmla="*/ 1117417 w 2237013"/>
                    <a:gd name="connsiteY99-18100" fmla="*/ 2277051 h 2496170"/>
                    <a:gd name="connsiteX100-18101" fmla="*/ 1049996 w 2237013"/>
                    <a:gd name="connsiteY100-18102" fmla="*/ 2213844 h 2496170"/>
                    <a:gd name="connsiteX101-18103" fmla="*/ 1028927 w 2237013"/>
                    <a:gd name="connsiteY101-18104" fmla="*/ 2255982 h 2496170"/>
                    <a:gd name="connsiteX102-18105" fmla="*/ 995216 w 2237013"/>
                    <a:gd name="connsiteY102-18106" fmla="*/ 2222272 h 2496170"/>
                    <a:gd name="connsiteX103-18107" fmla="*/ 932009 w 2237013"/>
                    <a:gd name="connsiteY103-18108" fmla="*/ 2272838 h 2496170"/>
                    <a:gd name="connsiteX104-18109" fmla="*/ 889871 w 2237013"/>
                    <a:gd name="connsiteY104-18110" fmla="*/ 2239127 h 2496170"/>
                    <a:gd name="connsiteX105-18111" fmla="*/ 843519 w 2237013"/>
                    <a:gd name="connsiteY105-18112" fmla="*/ 2222272 h 2496170"/>
                    <a:gd name="connsiteX106-18113" fmla="*/ 784525 w 2237013"/>
                    <a:gd name="connsiteY106-18114" fmla="*/ 2268624 h 2496170"/>
                    <a:gd name="connsiteX107-18115" fmla="*/ 717104 w 2237013"/>
                    <a:gd name="connsiteY107-18116" fmla="*/ 2255982 h 2496170"/>
                    <a:gd name="connsiteX108-18117" fmla="*/ 704462 w 2237013"/>
                    <a:gd name="connsiteY108-18118" fmla="*/ 2243341 h 2496170"/>
                    <a:gd name="connsiteX109-18119" fmla="*/ 679179 w 2237013"/>
                    <a:gd name="connsiteY109-18120" fmla="*/ 2302334 h 2496170"/>
                    <a:gd name="connsiteX110-18121" fmla="*/ 700249 w 2237013"/>
                    <a:gd name="connsiteY110-18122" fmla="*/ 2361328 h 2496170"/>
                    <a:gd name="connsiteX111-18123" fmla="*/ 717104 w 2237013"/>
                    <a:gd name="connsiteY111-18124" fmla="*/ 2403466 h 2496170"/>
                    <a:gd name="connsiteX112-18125" fmla="*/ 700249 w 2237013"/>
                    <a:gd name="connsiteY112-18126" fmla="*/ 2432963 h 2496170"/>
                    <a:gd name="connsiteX113-18127" fmla="*/ 712890 w 2237013"/>
                    <a:gd name="connsiteY113-18128" fmla="*/ 2470887 h 2496170"/>
                    <a:gd name="connsiteX114-18129" fmla="*/ 687607 w 2237013"/>
                    <a:gd name="connsiteY114-18130" fmla="*/ 2496170 h 2496170"/>
                    <a:gd name="connsiteX115-18131" fmla="*/ 649683 w 2237013"/>
                    <a:gd name="connsiteY115-18132" fmla="*/ 2470887 h 2496170"/>
                    <a:gd name="connsiteX116-18133" fmla="*/ 586475 w 2237013"/>
                    <a:gd name="connsiteY116-18134" fmla="*/ 2466673 h 2496170"/>
                    <a:gd name="connsiteX117-18135" fmla="*/ 582262 w 2237013"/>
                    <a:gd name="connsiteY117-18136" fmla="*/ 2386611 h 2496170"/>
                    <a:gd name="connsiteX118-18137" fmla="*/ 535909 w 2237013"/>
                    <a:gd name="connsiteY118-18138" fmla="*/ 2390825 h 2496170"/>
                    <a:gd name="connsiteX119-18139" fmla="*/ 468488 w 2237013"/>
                    <a:gd name="connsiteY119-18140" fmla="*/ 2411894 h 2496170"/>
                    <a:gd name="connsiteX120-18141" fmla="*/ 409495 w 2237013"/>
                    <a:gd name="connsiteY120-18142" fmla="*/ 2411894 h 2496170"/>
                    <a:gd name="connsiteX121-18143" fmla="*/ 375784 w 2237013"/>
                    <a:gd name="connsiteY121-18144" fmla="*/ 2378183 h 2496170"/>
                    <a:gd name="connsiteX122-18145" fmla="*/ 367356 w 2237013"/>
                    <a:gd name="connsiteY122-18146" fmla="*/ 2327617 h 2496170"/>
                    <a:gd name="connsiteX123-18147" fmla="*/ 367356 w 2237013"/>
                    <a:gd name="connsiteY123-18148" fmla="*/ 2298120 h 2496170"/>
                    <a:gd name="connsiteX124-18149" fmla="*/ 329432 w 2237013"/>
                    <a:gd name="connsiteY124-18150" fmla="*/ 2281265 h 2496170"/>
                    <a:gd name="connsiteX125-18151" fmla="*/ 270438 w 2237013"/>
                    <a:gd name="connsiteY125-18152" fmla="*/ 2277051 h 2496170"/>
                    <a:gd name="connsiteX126-18153" fmla="*/ 245156 w 2237013"/>
                    <a:gd name="connsiteY126-18154" fmla="*/ 2264410 h 2496170"/>
                    <a:gd name="connsiteX127-18155" fmla="*/ 228300 w 2237013"/>
                    <a:gd name="connsiteY127-18156" fmla="*/ 2251768 h 2496170"/>
                    <a:gd name="connsiteX128-18157" fmla="*/ 278866 w 2237013"/>
                    <a:gd name="connsiteY128-18158" fmla="*/ 2180133 h 2496170"/>
                    <a:gd name="connsiteX129-18159" fmla="*/ 274652 w 2237013"/>
                    <a:gd name="connsiteY129-18160" fmla="*/ 2142209 h 2496170"/>
                    <a:gd name="connsiteX130-18161" fmla="*/ 308363 w 2237013"/>
                    <a:gd name="connsiteY130-18162" fmla="*/ 2104285 h 2496170"/>
                    <a:gd name="connsiteX131-18163" fmla="*/ 262011 w 2237013"/>
                    <a:gd name="connsiteY131-18164" fmla="*/ 2091643 h 2496170"/>
                    <a:gd name="connsiteX132-18165" fmla="*/ 224086 w 2237013"/>
                    <a:gd name="connsiteY132-18166" fmla="*/ 2070574 h 2496170"/>
                    <a:gd name="connsiteX133-18167" fmla="*/ 203017 w 2237013"/>
                    <a:gd name="connsiteY133-18168" fmla="*/ 1986297 h 2496170"/>
                    <a:gd name="connsiteX134-18169" fmla="*/ 190376 w 2237013"/>
                    <a:gd name="connsiteY134-18170" fmla="*/ 1944159 h 2496170"/>
                    <a:gd name="connsiteX135-18171" fmla="*/ 190376 w 2237013"/>
                    <a:gd name="connsiteY135-18172" fmla="*/ 1893593 h 2496170"/>
                    <a:gd name="connsiteX136-18173" fmla="*/ 114527 w 2237013"/>
                    <a:gd name="connsiteY136-18174" fmla="*/ 1889379 h 2496170"/>
                    <a:gd name="connsiteX137-18175" fmla="*/ 38678 w 2237013"/>
                    <a:gd name="connsiteY137-18176" fmla="*/ 1897807 h 2496170"/>
                    <a:gd name="connsiteX138-18177" fmla="*/ 754 w 2237013"/>
                    <a:gd name="connsiteY138-18178" fmla="*/ 1902021 h 2496170"/>
                    <a:gd name="connsiteX139-18179" fmla="*/ 13395 w 2237013"/>
                    <a:gd name="connsiteY139-18180" fmla="*/ 1847241 h 2496170"/>
                    <a:gd name="connsiteX140-18181" fmla="*/ 13395 w 2237013"/>
                    <a:gd name="connsiteY140-18182" fmla="*/ 1809317 h 2496170"/>
                    <a:gd name="connsiteX141-18183" fmla="*/ 754 w 2237013"/>
                    <a:gd name="connsiteY141-18184" fmla="*/ 1779820 h 2496170"/>
                    <a:gd name="connsiteX142-18185" fmla="*/ 21823 w 2237013"/>
                    <a:gd name="connsiteY142-18186" fmla="*/ 1733468 h 2496170"/>
                    <a:gd name="connsiteX143-18187" fmla="*/ 30250 w 2237013"/>
                    <a:gd name="connsiteY143-18188" fmla="*/ 1716613 h 2496170"/>
                    <a:gd name="connsiteX144-18189" fmla="*/ 42892 w 2237013"/>
                    <a:gd name="connsiteY144-18190" fmla="*/ 1661833 h 2496170"/>
                    <a:gd name="connsiteX145-18191" fmla="*/ 80816 w 2237013"/>
                    <a:gd name="connsiteY145-18192" fmla="*/ 1640764 h 2496170"/>
                    <a:gd name="connsiteX146-18193" fmla="*/ 122955 w 2237013"/>
                    <a:gd name="connsiteY146-18194" fmla="*/ 1619695 h 2496170"/>
                    <a:gd name="connsiteX147-18195" fmla="*/ 139810 w 2237013"/>
                    <a:gd name="connsiteY147-18196" fmla="*/ 1573343 h 2496170"/>
                    <a:gd name="connsiteX148-18197" fmla="*/ 160879 w 2237013"/>
                    <a:gd name="connsiteY148-18198" fmla="*/ 1581770 h 2496170"/>
                    <a:gd name="connsiteX149-18199" fmla="*/ 181948 w 2237013"/>
                    <a:gd name="connsiteY149-18200" fmla="*/ 1569129 h 2496170"/>
                    <a:gd name="connsiteX150-18201" fmla="*/ 215659 w 2237013"/>
                    <a:gd name="connsiteY150-18202" fmla="*/ 1535418 h 2496170"/>
                    <a:gd name="connsiteX151-18203" fmla="*/ 232514 w 2237013"/>
                    <a:gd name="connsiteY151-18204" fmla="*/ 1543846 h 2496170"/>
                    <a:gd name="connsiteX152-18205" fmla="*/ 215659 w 2237013"/>
                    <a:gd name="connsiteY152-18206" fmla="*/ 1501708 h 2496170"/>
                    <a:gd name="connsiteX153-18207" fmla="*/ 245156 w 2237013"/>
                    <a:gd name="connsiteY153-18208" fmla="*/ 1476425 h 2496170"/>
                    <a:gd name="connsiteX154-18209" fmla="*/ 257797 w 2237013"/>
                    <a:gd name="connsiteY154-18210" fmla="*/ 1404790 h 2496170"/>
                    <a:gd name="connsiteX155-18211" fmla="*/ 262011 w 2237013"/>
                    <a:gd name="connsiteY155-18212" fmla="*/ 1324727 h 2496170"/>
                    <a:gd name="connsiteX156-18213" fmla="*/ 266225 w 2237013"/>
                    <a:gd name="connsiteY156-18214" fmla="*/ 1240450 h 2496170"/>
                    <a:gd name="connsiteX157-18215" fmla="*/ 253583 w 2237013"/>
                    <a:gd name="connsiteY157-18216" fmla="*/ 1223595 h 2496170"/>
                    <a:gd name="connsiteX158-18217" fmla="*/ 203017 w 2237013"/>
                    <a:gd name="connsiteY158-18218" fmla="*/ 1227809 h 2496170"/>
                    <a:gd name="connsiteX159-18219" fmla="*/ 194590 w 2237013"/>
                    <a:gd name="connsiteY159-18220" fmla="*/ 1164602 h 2496170"/>
                    <a:gd name="connsiteX160-18221" fmla="*/ 169307 w 2237013"/>
                    <a:gd name="connsiteY160-18222" fmla="*/ 1109822 h 2496170"/>
                    <a:gd name="connsiteX0-18223" fmla="*/ 169307 w 2237013"/>
                    <a:gd name="connsiteY0-18224" fmla="*/ 1109822 h 2496170"/>
                    <a:gd name="connsiteX1-18225" fmla="*/ 207231 w 2237013"/>
                    <a:gd name="connsiteY1-18226" fmla="*/ 1071897 h 2496170"/>
                    <a:gd name="connsiteX2-18227" fmla="*/ 240942 w 2237013"/>
                    <a:gd name="connsiteY2-18228" fmla="*/ 1101394 h 2496170"/>
                    <a:gd name="connsiteX3-18229" fmla="*/ 278866 w 2237013"/>
                    <a:gd name="connsiteY3-18230" fmla="*/ 1105608 h 2496170"/>
                    <a:gd name="connsiteX4-18231" fmla="*/ 295721 w 2237013"/>
                    <a:gd name="connsiteY4-18232" fmla="*/ 1000262 h 2496170"/>
                    <a:gd name="connsiteX5-18233" fmla="*/ 304149 w 2237013"/>
                    <a:gd name="connsiteY5-18234" fmla="*/ 958124 h 2496170"/>
                    <a:gd name="connsiteX6-18235" fmla="*/ 337860 w 2237013"/>
                    <a:gd name="connsiteY6-18236" fmla="*/ 983407 h 2496170"/>
                    <a:gd name="connsiteX7-18237" fmla="*/ 358929 w 2237013"/>
                    <a:gd name="connsiteY7-18238" fmla="*/ 911772 h 2496170"/>
                    <a:gd name="connsiteX8-18239" fmla="*/ 392639 w 2237013"/>
                    <a:gd name="connsiteY8-18240" fmla="*/ 760074 h 2496170"/>
                    <a:gd name="connsiteX9-18241" fmla="*/ 354715 w 2237013"/>
                    <a:gd name="connsiteY9-18242" fmla="*/ 562025 h 2496170"/>
                    <a:gd name="connsiteX10-18243" fmla="*/ 358929 w 2237013"/>
                    <a:gd name="connsiteY10-18244" fmla="*/ 494603 h 2496170"/>
                    <a:gd name="connsiteX11-18245" fmla="*/ 295721 w 2237013"/>
                    <a:gd name="connsiteY11-18246" fmla="*/ 376616 h 2496170"/>
                    <a:gd name="connsiteX12-18247" fmla="*/ 240942 w 2237013"/>
                    <a:gd name="connsiteY12-18248" fmla="*/ 292340 h 2496170"/>
                    <a:gd name="connsiteX13-18249" fmla="*/ 173520 w 2237013"/>
                    <a:gd name="connsiteY13-18250" fmla="*/ 212277 h 2496170"/>
                    <a:gd name="connsiteX14-18251" fmla="*/ 224086 w 2237013"/>
                    <a:gd name="connsiteY14-18252" fmla="*/ 128001 h 2496170"/>
                    <a:gd name="connsiteX15-18253" fmla="*/ 240942 w 2237013"/>
                    <a:gd name="connsiteY15-18254" fmla="*/ 69007 h 2496170"/>
                    <a:gd name="connsiteX16-18255" fmla="*/ 219873 w 2237013"/>
                    <a:gd name="connsiteY16-18256" fmla="*/ 10014 h 2496170"/>
                    <a:gd name="connsiteX17-18257" fmla="*/ 337860 w 2237013"/>
                    <a:gd name="connsiteY17-18258" fmla="*/ 5800 h 2496170"/>
                    <a:gd name="connsiteX18-18259" fmla="*/ 405281 w 2237013"/>
                    <a:gd name="connsiteY18-18260" fmla="*/ 69007 h 2496170"/>
                    <a:gd name="connsiteX19-18261" fmla="*/ 455847 w 2237013"/>
                    <a:gd name="connsiteY19-18262" fmla="*/ 174353 h 2496170"/>
                    <a:gd name="connsiteX20-18263" fmla="*/ 590689 w 2237013"/>
                    <a:gd name="connsiteY20-18264" fmla="*/ 237560 h 2496170"/>
                    <a:gd name="connsiteX21-18265" fmla="*/ 674966 w 2237013"/>
                    <a:gd name="connsiteY21-18266" fmla="*/ 271271 h 2496170"/>
                    <a:gd name="connsiteX22-18267" fmla="*/ 691821 w 2237013"/>
                    <a:gd name="connsiteY22-18268" fmla="*/ 300767 h 2496170"/>
                    <a:gd name="connsiteX23-18269" fmla="*/ 746601 w 2237013"/>
                    <a:gd name="connsiteY23-18270" fmla="*/ 283912 h 2496170"/>
                    <a:gd name="connsiteX24-18271" fmla="*/ 763456 w 2237013"/>
                    <a:gd name="connsiteY24-18272" fmla="*/ 237560 h 2496170"/>
                    <a:gd name="connsiteX25-18273" fmla="*/ 771884 w 2237013"/>
                    <a:gd name="connsiteY25-18274" fmla="*/ 212277 h 2496170"/>
                    <a:gd name="connsiteX26-18275" fmla="*/ 856160 w 2237013"/>
                    <a:gd name="connsiteY26-18276" fmla="*/ 191208 h 2496170"/>
                    <a:gd name="connsiteX27-18277" fmla="*/ 885657 w 2237013"/>
                    <a:gd name="connsiteY27-18278" fmla="*/ 140642 h 2496170"/>
                    <a:gd name="connsiteX28-18279" fmla="*/ 898298 w 2237013"/>
                    <a:gd name="connsiteY28-18280" fmla="*/ 182780 h 2496170"/>
                    <a:gd name="connsiteX29-18281" fmla="*/ 919368 w 2237013"/>
                    <a:gd name="connsiteY29-18282" fmla="*/ 203849 h 2496170"/>
                    <a:gd name="connsiteX30-18283" fmla="*/ 982575 w 2237013"/>
                    <a:gd name="connsiteY30-18284" fmla="*/ 161711 h 2496170"/>
                    <a:gd name="connsiteX31-18285" fmla="*/ 991003 w 2237013"/>
                    <a:gd name="connsiteY31-18286" fmla="*/ 115359 h 2496170"/>
                    <a:gd name="connsiteX32-18287" fmla="*/ 1003644 w 2237013"/>
                    <a:gd name="connsiteY32-18288" fmla="*/ 69007 h 2496170"/>
                    <a:gd name="connsiteX33-18289" fmla="*/ 1028927 w 2237013"/>
                    <a:gd name="connsiteY33-18290" fmla="*/ 39510 h 2496170"/>
                    <a:gd name="connsiteX34-18291" fmla="*/ 1083707 w 2237013"/>
                    <a:gd name="connsiteY34-18292" fmla="*/ 22655 h 2496170"/>
                    <a:gd name="connsiteX35-18293" fmla="*/ 1092134 w 2237013"/>
                    <a:gd name="connsiteY35-18294" fmla="*/ 22655 h 2496170"/>
                    <a:gd name="connsiteX36-18295" fmla="*/ 1134273 w 2237013"/>
                    <a:gd name="connsiteY36-18296" fmla="*/ 94290 h 2496170"/>
                    <a:gd name="connsiteX37-18297" fmla="*/ 1226977 w 2237013"/>
                    <a:gd name="connsiteY37-18298" fmla="*/ 128001 h 2496170"/>
                    <a:gd name="connsiteX38-18299" fmla="*/ 1294398 w 2237013"/>
                    <a:gd name="connsiteY38-18300" fmla="*/ 161711 h 2496170"/>
                    <a:gd name="connsiteX39-18301" fmla="*/ 1290184 w 2237013"/>
                    <a:gd name="connsiteY39-18302" fmla="*/ 262843 h 2496170"/>
                    <a:gd name="connsiteX40-18303" fmla="*/ 1311253 w 2237013"/>
                    <a:gd name="connsiteY40-18304" fmla="*/ 317623 h 2496170"/>
                    <a:gd name="connsiteX41-18305" fmla="*/ 1441882 w 2237013"/>
                    <a:gd name="connsiteY41-18306" fmla="*/ 355547 h 2496170"/>
                    <a:gd name="connsiteX42-18307" fmla="*/ 1505089 w 2237013"/>
                    <a:gd name="connsiteY42-18308" fmla="*/ 304981 h 2496170"/>
                    <a:gd name="connsiteX43-18309" fmla="*/ 1593579 w 2237013"/>
                    <a:gd name="connsiteY43-18310" fmla="*/ 347120 h 2496170"/>
                    <a:gd name="connsiteX44-18311" fmla="*/ 1698925 w 2237013"/>
                    <a:gd name="connsiteY44-18312" fmla="*/ 363975 h 2496170"/>
                    <a:gd name="connsiteX45-18313" fmla="*/ 1757919 w 2237013"/>
                    <a:gd name="connsiteY45-18314" fmla="*/ 385044 h 2496170"/>
                    <a:gd name="connsiteX46-18315" fmla="*/ 1816912 w 2237013"/>
                    <a:gd name="connsiteY46-18316" fmla="*/ 427182 h 2496170"/>
                    <a:gd name="connsiteX47-18317" fmla="*/ 1896975 w 2237013"/>
                    <a:gd name="connsiteY47-18318" fmla="*/ 465107 h 2496170"/>
                    <a:gd name="connsiteX48-18319" fmla="*/ 1951755 w 2237013"/>
                    <a:gd name="connsiteY48-18320" fmla="*/ 444038 h 2496170"/>
                    <a:gd name="connsiteX49-18321" fmla="*/ 2095025 w 2237013"/>
                    <a:gd name="connsiteY49-18322" fmla="*/ 553597 h 2496170"/>
                    <a:gd name="connsiteX50-18323" fmla="*/ 2158232 w 2237013"/>
                    <a:gd name="connsiteY50-18324" fmla="*/ 591521 h 2496170"/>
                    <a:gd name="connsiteX51-18325" fmla="*/ 2234081 w 2237013"/>
                    <a:gd name="connsiteY51-18326" fmla="*/ 612591 h 2496170"/>
                    <a:gd name="connsiteX52-18327" fmla="*/ 2221439 w 2237013"/>
                    <a:gd name="connsiteY52-18328" fmla="*/ 688439 h 2496170"/>
                    <a:gd name="connsiteX53-18329" fmla="*/ 2221439 w 2237013"/>
                    <a:gd name="connsiteY53-18330" fmla="*/ 709508 h 2496170"/>
                    <a:gd name="connsiteX54-18331" fmla="*/ 2166660 w 2237013"/>
                    <a:gd name="connsiteY54-18332" fmla="*/ 717936 h 2496170"/>
                    <a:gd name="connsiteX55-18333" fmla="*/ 2099238 w 2237013"/>
                    <a:gd name="connsiteY55-18334" fmla="*/ 760074 h 2496170"/>
                    <a:gd name="connsiteX56-18335" fmla="*/ 2010748 w 2237013"/>
                    <a:gd name="connsiteY56-18336" fmla="*/ 764288 h 2496170"/>
                    <a:gd name="connsiteX57-18337" fmla="*/ 1939113 w 2237013"/>
                    <a:gd name="connsiteY57-18338" fmla="*/ 785357 h 2496170"/>
                    <a:gd name="connsiteX58-18339" fmla="*/ 1955968 w 2237013"/>
                    <a:gd name="connsiteY58-18340" fmla="*/ 873848 h 2496170"/>
                    <a:gd name="connsiteX59-18341" fmla="*/ 1977038 w 2237013"/>
                    <a:gd name="connsiteY59-18342" fmla="*/ 937055 h 2496170"/>
                    <a:gd name="connsiteX60-18343" fmla="*/ 2040245 w 2237013"/>
                    <a:gd name="connsiteY60-18344" fmla="*/ 1012904 h 2496170"/>
                    <a:gd name="connsiteX61-18345" fmla="*/ 2065528 w 2237013"/>
                    <a:gd name="connsiteY61-18346" fmla="*/ 1076111 h 2496170"/>
                    <a:gd name="connsiteX62-18347" fmla="*/ 2065528 w 2237013"/>
                    <a:gd name="connsiteY62-18348" fmla="*/ 1135105 h 2496170"/>
                    <a:gd name="connsiteX63-18349" fmla="*/ 2098213 w 2237013"/>
                    <a:gd name="connsiteY63-18350" fmla="*/ 1476918 h 2496170"/>
                    <a:gd name="connsiteX64-18351" fmla="*/ 2075755 w 2237013"/>
                    <a:gd name="connsiteY64-18352" fmla="*/ 1562846 h 2496170"/>
                    <a:gd name="connsiteX65-18353" fmla="*/ 2106768 w 2237013"/>
                    <a:gd name="connsiteY65-18354" fmla="*/ 1581897 h 2496170"/>
                    <a:gd name="connsiteX66-18355" fmla="*/ 2070983 w 2237013"/>
                    <a:gd name="connsiteY66-18356" fmla="*/ 1648571 h 2496170"/>
                    <a:gd name="connsiteX67-18357" fmla="*/ 2059055 w 2237013"/>
                    <a:gd name="connsiteY67-18358" fmla="*/ 1679527 h 2496170"/>
                    <a:gd name="connsiteX68-18359" fmla="*/ 1999414 w 2237013"/>
                    <a:gd name="connsiteY68-18360" fmla="*/ 1691433 h 2496170"/>
                    <a:gd name="connsiteX69-18361" fmla="*/ 2013728 w 2237013"/>
                    <a:gd name="connsiteY69-18362" fmla="*/ 1724771 h 2496170"/>
                    <a:gd name="connsiteX70-18363" fmla="*/ 1961244 w 2237013"/>
                    <a:gd name="connsiteY70-18364" fmla="*/ 1710483 h 2496170"/>
                    <a:gd name="connsiteX71-18365" fmla="*/ 1937387 w 2237013"/>
                    <a:gd name="connsiteY71-18366" fmla="*/ 1741440 h 2496170"/>
                    <a:gd name="connsiteX72-18367" fmla="*/ 1892060 w 2237013"/>
                    <a:gd name="connsiteY72-18368" fmla="*/ 1729533 h 2496170"/>
                    <a:gd name="connsiteX73-18369" fmla="*/ 1823856 w 2237013"/>
                    <a:gd name="connsiteY73-18370" fmla="*/ 1791496 h 2496170"/>
                    <a:gd name="connsiteX74-18371" fmla="*/ 1741765 w 2237013"/>
                    <a:gd name="connsiteY74-18372" fmla="*/ 1755727 h 2496170"/>
                    <a:gd name="connsiteX75-18373" fmla="*/ 1701208 w 2237013"/>
                    <a:gd name="connsiteY75-18374" fmla="*/ 1717627 h 2496170"/>
                    <a:gd name="connsiteX76-18375" fmla="*/ 1658267 w 2237013"/>
                    <a:gd name="connsiteY76-18376" fmla="*/ 1741440 h 2496170"/>
                    <a:gd name="connsiteX77-18377" fmla="*/ 1615325 w 2237013"/>
                    <a:gd name="connsiteY77-18378" fmla="*/ 1781921 h 2496170"/>
                    <a:gd name="connsiteX78-18379" fmla="*/ 1527056 w 2237013"/>
                    <a:gd name="connsiteY78-18380" fmla="*/ 1812877 h 2496170"/>
                    <a:gd name="connsiteX79-18381" fmla="*/ 1487570 w 2237013"/>
                    <a:gd name="connsiteY79-18382" fmla="*/ 1863317 h 2496170"/>
                    <a:gd name="connsiteX80-18383" fmla="*/ 1428888 w 2237013"/>
                    <a:gd name="connsiteY80-18384" fmla="*/ 1828894 h 2496170"/>
                    <a:gd name="connsiteX81-18385" fmla="*/ 1314287 w 2237013"/>
                    <a:gd name="connsiteY81-18386" fmla="*/ 1805640 h 2496170"/>
                    <a:gd name="connsiteX82-18387" fmla="*/ 1252707 w 2237013"/>
                    <a:gd name="connsiteY82-18388" fmla="*/ 1855740 h 2496170"/>
                    <a:gd name="connsiteX83-18389" fmla="*/ 1239618 w 2237013"/>
                    <a:gd name="connsiteY83-18390" fmla="*/ 1889379 h 2496170"/>
                    <a:gd name="connsiteX84-18391" fmla="*/ 1294398 w 2237013"/>
                    <a:gd name="connsiteY84-18392" fmla="*/ 1906235 h 2496170"/>
                    <a:gd name="connsiteX85-18393" fmla="*/ 1344964 w 2237013"/>
                    <a:gd name="connsiteY85-18394" fmla="*/ 1956801 h 2496170"/>
                    <a:gd name="connsiteX86-18395" fmla="*/ 1366033 w 2237013"/>
                    <a:gd name="connsiteY86-18396" fmla="*/ 1986297 h 2496170"/>
                    <a:gd name="connsiteX87-18397" fmla="*/ 1450309 w 2237013"/>
                    <a:gd name="connsiteY87-18398" fmla="*/ 1994725 h 2496170"/>
                    <a:gd name="connsiteX88-18399" fmla="*/ 1492448 w 2237013"/>
                    <a:gd name="connsiteY88-18400" fmla="*/ 1982084 h 2496170"/>
                    <a:gd name="connsiteX89-18401" fmla="*/ 1517731 w 2237013"/>
                    <a:gd name="connsiteY89-18402" fmla="*/ 2036863 h 2496170"/>
                    <a:gd name="connsiteX90-18403" fmla="*/ 1509303 w 2237013"/>
                    <a:gd name="connsiteY90-18404" fmla="*/ 2079002 h 2496170"/>
                    <a:gd name="connsiteX91-18405" fmla="*/ 1437668 w 2237013"/>
                    <a:gd name="connsiteY91-18406" fmla="*/ 2116926 h 2496170"/>
                    <a:gd name="connsiteX92-18407" fmla="*/ 1387102 w 2237013"/>
                    <a:gd name="connsiteY92-18408" fmla="*/ 2150637 h 2496170"/>
                    <a:gd name="connsiteX93-18409" fmla="*/ 1370247 w 2237013"/>
                    <a:gd name="connsiteY93-18410" fmla="*/ 2137995 h 2496170"/>
                    <a:gd name="connsiteX94-18411" fmla="*/ 1307039 w 2237013"/>
                    <a:gd name="connsiteY94-18412" fmla="*/ 2146423 h 2496170"/>
                    <a:gd name="connsiteX95-18413" fmla="*/ 1281756 w 2237013"/>
                    <a:gd name="connsiteY95-18414" fmla="*/ 2175920 h 2496170"/>
                    <a:gd name="connsiteX96-18415" fmla="*/ 1248046 w 2237013"/>
                    <a:gd name="connsiteY96-18416" fmla="*/ 2222272 h 2496170"/>
                    <a:gd name="connsiteX97-18417" fmla="*/ 1193266 w 2237013"/>
                    <a:gd name="connsiteY97-18418" fmla="*/ 2234913 h 2496170"/>
                    <a:gd name="connsiteX98-18419" fmla="*/ 1151128 w 2237013"/>
                    <a:gd name="connsiteY98-18420" fmla="*/ 2218058 h 2496170"/>
                    <a:gd name="connsiteX99-18421" fmla="*/ 1125845 w 2237013"/>
                    <a:gd name="connsiteY99-18422" fmla="*/ 2247555 h 2496170"/>
                    <a:gd name="connsiteX100-18423" fmla="*/ 1117417 w 2237013"/>
                    <a:gd name="connsiteY100-18424" fmla="*/ 2277051 h 2496170"/>
                    <a:gd name="connsiteX101-18425" fmla="*/ 1049996 w 2237013"/>
                    <a:gd name="connsiteY101-18426" fmla="*/ 2213844 h 2496170"/>
                    <a:gd name="connsiteX102-18427" fmla="*/ 1028927 w 2237013"/>
                    <a:gd name="connsiteY102-18428" fmla="*/ 2255982 h 2496170"/>
                    <a:gd name="connsiteX103-18429" fmla="*/ 995216 w 2237013"/>
                    <a:gd name="connsiteY103-18430" fmla="*/ 2222272 h 2496170"/>
                    <a:gd name="connsiteX104-18431" fmla="*/ 932009 w 2237013"/>
                    <a:gd name="connsiteY104-18432" fmla="*/ 2272838 h 2496170"/>
                    <a:gd name="connsiteX105-18433" fmla="*/ 889871 w 2237013"/>
                    <a:gd name="connsiteY105-18434" fmla="*/ 2239127 h 2496170"/>
                    <a:gd name="connsiteX106-18435" fmla="*/ 843519 w 2237013"/>
                    <a:gd name="connsiteY106-18436" fmla="*/ 2222272 h 2496170"/>
                    <a:gd name="connsiteX107-18437" fmla="*/ 784525 w 2237013"/>
                    <a:gd name="connsiteY107-18438" fmla="*/ 2268624 h 2496170"/>
                    <a:gd name="connsiteX108-18439" fmla="*/ 717104 w 2237013"/>
                    <a:gd name="connsiteY108-18440" fmla="*/ 2255982 h 2496170"/>
                    <a:gd name="connsiteX109-18441" fmla="*/ 704462 w 2237013"/>
                    <a:gd name="connsiteY109-18442" fmla="*/ 2243341 h 2496170"/>
                    <a:gd name="connsiteX110-18443" fmla="*/ 679179 w 2237013"/>
                    <a:gd name="connsiteY110-18444" fmla="*/ 2302334 h 2496170"/>
                    <a:gd name="connsiteX111-18445" fmla="*/ 700249 w 2237013"/>
                    <a:gd name="connsiteY111-18446" fmla="*/ 2361328 h 2496170"/>
                    <a:gd name="connsiteX112-18447" fmla="*/ 717104 w 2237013"/>
                    <a:gd name="connsiteY112-18448" fmla="*/ 2403466 h 2496170"/>
                    <a:gd name="connsiteX113-18449" fmla="*/ 700249 w 2237013"/>
                    <a:gd name="connsiteY113-18450" fmla="*/ 2432963 h 2496170"/>
                    <a:gd name="connsiteX114-18451" fmla="*/ 712890 w 2237013"/>
                    <a:gd name="connsiteY114-18452" fmla="*/ 2470887 h 2496170"/>
                    <a:gd name="connsiteX115-18453" fmla="*/ 687607 w 2237013"/>
                    <a:gd name="connsiteY115-18454" fmla="*/ 2496170 h 2496170"/>
                    <a:gd name="connsiteX116-18455" fmla="*/ 649683 w 2237013"/>
                    <a:gd name="connsiteY116-18456" fmla="*/ 2470887 h 2496170"/>
                    <a:gd name="connsiteX117-18457" fmla="*/ 586475 w 2237013"/>
                    <a:gd name="connsiteY117-18458" fmla="*/ 2466673 h 2496170"/>
                    <a:gd name="connsiteX118-18459" fmla="*/ 582262 w 2237013"/>
                    <a:gd name="connsiteY118-18460" fmla="*/ 2386611 h 2496170"/>
                    <a:gd name="connsiteX119-18461" fmla="*/ 535909 w 2237013"/>
                    <a:gd name="connsiteY119-18462" fmla="*/ 2390825 h 2496170"/>
                    <a:gd name="connsiteX120-18463" fmla="*/ 468488 w 2237013"/>
                    <a:gd name="connsiteY120-18464" fmla="*/ 2411894 h 2496170"/>
                    <a:gd name="connsiteX121-18465" fmla="*/ 409495 w 2237013"/>
                    <a:gd name="connsiteY121-18466" fmla="*/ 2411894 h 2496170"/>
                    <a:gd name="connsiteX122-18467" fmla="*/ 375784 w 2237013"/>
                    <a:gd name="connsiteY122-18468" fmla="*/ 2378183 h 2496170"/>
                    <a:gd name="connsiteX123-18469" fmla="*/ 367356 w 2237013"/>
                    <a:gd name="connsiteY123-18470" fmla="*/ 2327617 h 2496170"/>
                    <a:gd name="connsiteX124-18471" fmla="*/ 367356 w 2237013"/>
                    <a:gd name="connsiteY124-18472" fmla="*/ 2298120 h 2496170"/>
                    <a:gd name="connsiteX125-18473" fmla="*/ 329432 w 2237013"/>
                    <a:gd name="connsiteY125-18474" fmla="*/ 2281265 h 2496170"/>
                    <a:gd name="connsiteX126-18475" fmla="*/ 270438 w 2237013"/>
                    <a:gd name="connsiteY126-18476" fmla="*/ 2277051 h 2496170"/>
                    <a:gd name="connsiteX127-18477" fmla="*/ 245156 w 2237013"/>
                    <a:gd name="connsiteY127-18478" fmla="*/ 2264410 h 2496170"/>
                    <a:gd name="connsiteX128-18479" fmla="*/ 228300 w 2237013"/>
                    <a:gd name="connsiteY128-18480" fmla="*/ 2251768 h 2496170"/>
                    <a:gd name="connsiteX129-18481" fmla="*/ 278866 w 2237013"/>
                    <a:gd name="connsiteY129-18482" fmla="*/ 2180133 h 2496170"/>
                    <a:gd name="connsiteX130-18483" fmla="*/ 274652 w 2237013"/>
                    <a:gd name="connsiteY130-18484" fmla="*/ 2142209 h 2496170"/>
                    <a:gd name="connsiteX131-18485" fmla="*/ 308363 w 2237013"/>
                    <a:gd name="connsiteY131-18486" fmla="*/ 2104285 h 2496170"/>
                    <a:gd name="connsiteX132-18487" fmla="*/ 262011 w 2237013"/>
                    <a:gd name="connsiteY132-18488" fmla="*/ 2091643 h 2496170"/>
                    <a:gd name="connsiteX133-18489" fmla="*/ 224086 w 2237013"/>
                    <a:gd name="connsiteY133-18490" fmla="*/ 2070574 h 2496170"/>
                    <a:gd name="connsiteX134-18491" fmla="*/ 203017 w 2237013"/>
                    <a:gd name="connsiteY134-18492" fmla="*/ 1986297 h 2496170"/>
                    <a:gd name="connsiteX135-18493" fmla="*/ 190376 w 2237013"/>
                    <a:gd name="connsiteY135-18494" fmla="*/ 1944159 h 2496170"/>
                    <a:gd name="connsiteX136-18495" fmla="*/ 190376 w 2237013"/>
                    <a:gd name="connsiteY136-18496" fmla="*/ 1893593 h 2496170"/>
                    <a:gd name="connsiteX137-18497" fmla="*/ 114527 w 2237013"/>
                    <a:gd name="connsiteY137-18498" fmla="*/ 1889379 h 2496170"/>
                    <a:gd name="connsiteX138-18499" fmla="*/ 38678 w 2237013"/>
                    <a:gd name="connsiteY138-18500" fmla="*/ 1897807 h 2496170"/>
                    <a:gd name="connsiteX139-18501" fmla="*/ 754 w 2237013"/>
                    <a:gd name="connsiteY139-18502" fmla="*/ 1902021 h 2496170"/>
                    <a:gd name="connsiteX140-18503" fmla="*/ 13395 w 2237013"/>
                    <a:gd name="connsiteY140-18504" fmla="*/ 1847241 h 2496170"/>
                    <a:gd name="connsiteX141-18505" fmla="*/ 13395 w 2237013"/>
                    <a:gd name="connsiteY141-18506" fmla="*/ 1809317 h 2496170"/>
                    <a:gd name="connsiteX142-18507" fmla="*/ 754 w 2237013"/>
                    <a:gd name="connsiteY142-18508" fmla="*/ 1779820 h 2496170"/>
                    <a:gd name="connsiteX143-18509" fmla="*/ 21823 w 2237013"/>
                    <a:gd name="connsiteY143-18510" fmla="*/ 1733468 h 2496170"/>
                    <a:gd name="connsiteX144-18511" fmla="*/ 30250 w 2237013"/>
                    <a:gd name="connsiteY144-18512" fmla="*/ 1716613 h 2496170"/>
                    <a:gd name="connsiteX145-18513" fmla="*/ 42892 w 2237013"/>
                    <a:gd name="connsiteY145-18514" fmla="*/ 1661833 h 2496170"/>
                    <a:gd name="connsiteX146-18515" fmla="*/ 80816 w 2237013"/>
                    <a:gd name="connsiteY146-18516" fmla="*/ 1640764 h 2496170"/>
                    <a:gd name="connsiteX147-18517" fmla="*/ 122955 w 2237013"/>
                    <a:gd name="connsiteY147-18518" fmla="*/ 1619695 h 2496170"/>
                    <a:gd name="connsiteX148-18519" fmla="*/ 139810 w 2237013"/>
                    <a:gd name="connsiteY148-18520" fmla="*/ 1573343 h 2496170"/>
                    <a:gd name="connsiteX149-18521" fmla="*/ 160879 w 2237013"/>
                    <a:gd name="connsiteY149-18522" fmla="*/ 1581770 h 2496170"/>
                    <a:gd name="connsiteX150-18523" fmla="*/ 181948 w 2237013"/>
                    <a:gd name="connsiteY150-18524" fmla="*/ 1569129 h 2496170"/>
                    <a:gd name="connsiteX151-18525" fmla="*/ 215659 w 2237013"/>
                    <a:gd name="connsiteY151-18526" fmla="*/ 1535418 h 2496170"/>
                    <a:gd name="connsiteX152-18527" fmla="*/ 232514 w 2237013"/>
                    <a:gd name="connsiteY152-18528" fmla="*/ 1543846 h 2496170"/>
                    <a:gd name="connsiteX153-18529" fmla="*/ 215659 w 2237013"/>
                    <a:gd name="connsiteY153-18530" fmla="*/ 1501708 h 2496170"/>
                    <a:gd name="connsiteX154-18531" fmla="*/ 245156 w 2237013"/>
                    <a:gd name="connsiteY154-18532" fmla="*/ 1476425 h 2496170"/>
                    <a:gd name="connsiteX155-18533" fmla="*/ 257797 w 2237013"/>
                    <a:gd name="connsiteY155-18534" fmla="*/ 1404790 h 2496170"/>
                    <a:gd name="connsiteX156-18535" fmla="*/ 262011 w 2237013"/>
                    <a:gd name="connsiteY156-18536" fmla="*/ 1324727 h 2496170"/>
                    <a:gd name="connsiteX157-18537" fmla="*/ 266225 w 2237013"/>
                    <a:gd name="connsiteY157-18538" fmla="*/ 1240450 h 2496170"/>
                    <a:gd name="connsiteX158-18539" fmla="*/ 253583 w 2237013"/>
                    <a:gd name="connsiteY158-18540" fmla="*/ 1223595 h 2496170"/>
                    <a:gd name="connsiteX159-18541" fmla="*/ 203017 w 2237013"/>
                    <a:gd name="connsiteY159-18542" fmla="*/ 1227809 h 2496170"/>
                    <a:gd name="connsiteX160-18543" fmla="*/ 194590 w 2237013"/>
                    <a:gd name="connsiteY160-18544" fmla="*/ 1164602 h 2496170"/>
                    <a:gd name="connsiteX161-18545" fmla="*/ 169307 w 2237013"/>
                    <a:gd name="connsiteY161-18546" fmla="*/ 1109822 h 2496170"/>
                    <a:gd name="connsiteX0-18547" fmla="*/ 169307 w 2237013"/>
                    <a:gd name="connsiteY0-18548" fmla="*/ 1109822 h 2496170"/>
                    <a:gd name="connsiteX1-18549" fmla="*/ 207231 w 2237013"/>
                    <a:gd name="connsiteY1-18550" fmla="*/ 1071897 h 2496170"/>
                    <a:gd name="connsiteX2-18551" fmla="*/ 240942 w 2237013"/>
                    <a:gd name="connsiteY2-18552" fmla="*/ 1101394 h 2496170"/>
                    <a:gd name="connsiteX3-18553" fmla="*/ 278866 w 2237013"/>
                    <a:gd name="connsiteY3-18554" fmla="*/ 1105608 h 2496170"/>
                    <a:gd name="connsiteX4-18555" fmla="*/ 295721 w 2237013"/>
                    <a:gd name="connsiteY4-18556" fmla="*/ 1000262 h 2496170"/>
                    <a:gd name="connsiteX5-18557" fmla="*/ 304149 w 2237013"/>
                    <a:gd name="connsiteY5-18558" fmla="*/ 958124 h 2496170"/>
                    <a:gd name="connsiteX6-18559" fmla="*/ 337860 w 2237013"/>
                    <a:gd name="connsiteY6-18560" fmla="*/ 983407 h 2496170"/>
                    <a:gd name="connsiteX7-18561" fmla="*/ 358929 w 2237013"/>
                    <a:gd name="connsiteY7-18562" fmla="*/ 911772 h 2496170"/>
                    <a:gd name="connsiteX8-18563" fmla="*/ 392639 w 2237013"/>
                    <a:gd name="connsiteY8-18564" fmla="*/ 760074 h 2496170"/>
                    <a:gd name="connsiteX9-18565" fmla="*/ 354715 w 2237013"/>
                    <a:gd name="connsiteY9-18566" fmla="*/ 562025 h 2496170"/>
                    <a:gd name="connsiteX10-18567" fmla="*/ 358929 w 2237013"/>
                    <a:gd name="connsiteY10-18568" fmla="*/ 494603 h 2496170"/>
                    <a:gd name="connsiteX11-18569" fmla="*/ 295721 w 2237013"/>
                    <a:gd name="connsiteY11-18570" fmla="*/ 376616 h 2496170"/>
                    <a:gd name="connsiteX12-18571" fmla="*/ 240942 w 2237013"/>
                    <a:gd name="connsiteY12-18572" fmla="*/ 292340 h 2496170"/>
                    <a:gd name="connsiteX13-18573" fmla="*/ 173520 w 2237013"/>
                    <a:gd name="connsiteY13-18574" fmla="*/ 212277 h 2496170"/>
                    <a:gd name="connsiteX14-18575" fmla="*/ 224086 w 2237013"/>
                    <a:gd name="connsiteY14-18576" fmla="*/ 128001 h 2496170"/>
                    <a:gd name="connsiteX15-18577" fmla="*/ 240942 w 2237013"/>
                    <a:gd name="connsiteY15-18578" fmla="*/ 69007 h 2496170"/>
                    <a:gd name="connsiteX16-18579" fmla="*/ 219873 w 2237013"/>
                    <a:gd name="connsiteY16-18580" fmla="*/ 10014 h 2496170"/>
                    <a:gd name="connsiteX17-18581" fmla="*/ 337860 w 2237013"/>
                    <a:gd name="connsiteY17-18582" fmla="*/ 5800 h 2496170"/>
                    <a:gd name="connsiteX18-18583" fmla="*/ 405281 w 2237013"/>
                    <a:gd name="connsiteY18-18584" fmla="*/ 69007 h 2496170"/>
                    <a:gd name="connsiteX19-18585" fmla="*/ 455847 w 2237013"/>
                    <a:gd name="connsiteY19-18586" fmla="*/ 174353 h 2496170"/>
                    <a:gd name="connsiteX20-18587" fmla="*/ 590689 w 2237013"/>
                    <a:gd name="connsiteY20-18588" fmla="*/ 237560 h 2496170"/>
                    <a:gd name="connsiteX21-18589" fmla="*/ 674966 w 2237013"/>
                    <a:gd name="connsiteY21-18590" fmla="*/ 271271 h 2496170"/>
                    <a:gd name="connsiteX22-18591" fmla="*/ 691821 w 2237013"/>
                    <a:gd name="connsiteY22-18592" fmla="*/ 300767 h 2496170"/>
                    <a:gd name="connsiteX23-18593" fmla="*/ 746601 w 2237013"/>
                    <a:gd name="connsiteY23-18594" fmla="*/ 283912 h 2496170"/>
                    <a:gd name="connsiteX24-18595" fmla="*/ 763456 w 2237013"/>
                    <a:gd name="connsiteY24-18596" fmla="*/ 237560 h 2496170"/>
                    <a:gd name="connsiteX25-18597" fmla="*/ 771884 w 2237013"/>
                    <a:gd name="connsiteY25-18598" fmla="*/ 212277 h 2496170"/>
                    <a:gd name="connsiteX26-18599" fmla="*/ 856160 w 2237013"/>
                    <a:gd name="connsiteY26-18600" fmla="*/ 191208 h 2496170"/>
                    <a:gd name="connsiteX27-18601" fmla="*/ 885657 w 2237013"/>
                    <a:gd name="connsiteY27-18602" fmla="*/ 140642 h 2496170"/>
                    <a:gd name="connsiteX28-18603" fmla="*/ 898298 w 2237013"/>
                    <a:gd name="connsiteY28-18604" fmla="*/ 182780 h 2496170"/>
                    <a:gd name="connsiteX29-18605" fmla="*/ 919368 w 2237013"/>
                    <a:gd name="connsiteY29-18606" fmla="*/ 203849 h 2496170"/>
                    <a:gd name="connsiteX30-18607" fmla="*/ 982575 w 2237013"/>
                    <a:gd name="connsiteY30-18608" fmla="*/ 161711 h 2496170"/>
                    <a:gd name="connsiteX31-18609" fmla="*/ 991003 w 2237013"/>
                    <a:gd name="connsiteY31-18610" fmla="*/ 115359 h 2496170"/>
                    <a:gd name="connsiteX32-18611" fmla="*/ 1003644 w 2237013"/>
                    <a:gd name="connsiteY32-18612" fmla="*/ 69007 h 2496170"/>
                    <a:gd name="connsiteX33-18613" fmla="*/ 1028927 w 2237013"/>
                    <a:gd name="connsiteY33-18614" fmla="*/ 39510 h 2496170"/>
                    <a:gd name="connsiteX34-18615" fmla="*/ 1083707 w 2237013"/>
                    <a:gd name="connsiteY34-18616" fmla="*/ 22655 h 2496170"/>
                    <a:gd name="connsiteX35-18617" fmla="*/ 1092134 w 2237013"/>
                    <a:gd name="connsiteY35-18618" fmla="*/ 22655 h 2496170"/>
                    <a:gd name="connsiteX36-18619" fmla="*/ 1134273 w 2237013"/>
                    <a:gd name="connsiteY36-18620" fmla="*/ 94290 h 2496170"/>
                    <a:gd name="connsiteX37-18621" fmla="*/ 1226977 w 2237013"/>
                    <a:gd name="connsiteY37-18622" fmla="*/ 128001 h 2496170"/>
                    <a:gd name="connsiteX38-18623" fmla="*/ 1294398 w 2237013"/>
                    <a:gd name="connsiteY38-18624" fmla="*/ 161711 h 2496170"/>
                    <a:gd name="connsiteX39-18625" fmla="*/ 1290184 w 2237013"/>
                    <a:gd name="connsiteY39-18626" fmla="*/ 262843 h 2496170"/>
                    <a:gd name="connsiteX40-18627" fmla="*/ 1311253 w 2237013"/>
                    <a:gd name="connsiteY40-18628" fmla="*/ 317623 h 2496170"/>
                    <a:gd name="connsiteX41-18629" fmla="*/ 1441882 w 2237013"/>
                    <a:gd name="connsiteY41-18630" fmla="*/ 355547 h 2496170"/>
                    <a:gd name="connsiteX42-18631" fmla="*/ 1505089 w 2237013"/>
                    <a:gd name="connsiteY42-18632" fmla="*/ 304981 h 2496170"/>
                    <a:gd name="connsiteX43-18633" fmla="*/ 1593579 w 2237013"/>
                    <a:gd name="connsiteY43-18634" fmla="*/ 347120 h 2496170"/>
                    <a:gd name="connsiteX44-18635" fmla="*/ 1698925 w 2237013"/>
                    <a:gd name="connsiteY44-18636" fmla="*/ 363975 h 2496170"/>
                    <a:gd name="connsiteX45-18637" fmla="*/ 1757919 w 2237013"/>
                    <a:gd name="connsiteY45-18638" fmla="*/ 385044 h 2496170"/>
                    <a:gd name="connsiteX46-18639" fmla="*/ 1816912 w 2237013"/>
                    <a:gd name="connsiteY46-18640" fmla="*/ 427182 h 2496170"/>
                    <a:gd name="connsiteX47-18641" fmla="*/ 1896975 w 2237013"/>
                    <a:gd name="connsiteY47-18642" fmla="*/ 465107 h 2496170"/>
                    <a:gd name="connsiteX48-18643" fmla="*/ 1951755 w 2237013"/>
                    <a:gd name="connsiteY48-18644" fmla="*/ 444038 h 2496170"/>
                    <a:gd name="connsiteX49-18645" fmla="*/ 2095025 w 2237013"/>
                    <a:gd name="connsiteY49-18646" fmla="*/ 553597 h 2496170"/>
                    <a:gd name="connsiteX50-18647" fmla="*/ 2158232 w 2237013"/>
                    <a:gd name="connsiteY50-18648" fmla="*/ 591521 h 2496170"/>
                    <a:gd name="connsiteX51-18649" fmla="*/ 2234081 w 2237013"/>
                    <a:gd name="connsiteY51-18650" fmla="*/ 612591 h 2496170"/>
                    <a:gd name="connsiteX52-18651" fmla="*/ 2221439 w 2237013"/>
                    <a:gd name="connsiteY52-18652" fmla="*/ 688439 h 2496170"/>
                    <a:gd name="connsiteX53-18653" fmla="*/ 2221439 w 2237013"/>
                    <a:gd name="connsiteY53-18654" fmla="*/ 709508 h 2496170"/>
                    <a:gd name="connsiteX54-18655" fmla="*/ 2166660 w 2237013"/>
                    <a:gd name="connsiteY54-18656" fmla="*/ 717936 h 2496170"/>
                    <a:gd name="connsiteX55-18657" fmla="*/ 2099238 w 2237013"/>
                    <a:gd name="connsiteY55-18658" fmla="*/ 760074 h 2496170"/>
                    <a:gd name="connsiteX56-18659" fmla="*/ 2010748 w 2237013"/>
                    <a:gd name="connsiteY56-18660" fmla="*/ 764288 h 2496170"/>
                    <a:gd name="connsiteX57-18661" fmla="*/ 1939113 w 2237013"/>
                    <a:gd name="connsiteY57-18662" fmla="*/ 785357 h 2496170"/>
                    <a:gd name="connsiteX58-18663" fmla="*/ 1955968 w 2237013"/>
                    <a:gd name="connsiteY58-18664" fmla="*/ 873848 h 2496170"/>
                    <a:gd name="connsiteX59-18665" fmla="*/ 1977038 w 2237013"/>
                    <a:gd name="connsiteY59-18666" fmla="*/ 937055 h 2496170"/>
                    <a:gd name="connsiteX60-18667" fmla="*/ 2040245 w 2237013"/>
                    <a:gd name="connsiteY60-18668" fmla="*/ 1012904 h 2496170"/>
                    <a:gd name="connsiteX61-18669" fmla="*/ 2065528 w 2237013"/>
                    <a:gd name="connsiteY61-18670" fmla="*/ 1076111 h 2496170"/>
                    <a:gd name="connsiteX62-18671" fmla="*/ 2065528 w 2237013"/>
                    <a:gd name="connsiteY62-18672" fmla="*/ 1135105 h 2496170"/>
                    <a:gd name="connsiteX63-18673" fmla="*/ 2098213 w 2237013"/>
                    <a:gd name="connsiteY63-18674" fmla="*/ 1476918 h 2496170"/>
                    <a:gd name="connsiteX64-18675" fmla="*/ 2085298 w 2237013"/>
                    <a:gd name="connsiteY64-18676" fmla="*/ 1500933 h 2496170"/>
                    <a:gd name="connsiteX65-18677" fmla="*/ 2075755 w 2237013"/>
                    <a:gd name="connsiteY65-18678" fmla="*/ 1562846 h 2496170"/>
                    <a:gd name="connsiteX66-18679" fmla="*/ 2106768 w 2237013"/>
                    <a:gd name="connsiteY66-18680" fmla="*/ 1581897 h 2496170"/>
                    <a:gd name="connsiteX67-18681" fmla="*/ 2070983 w 2237013"/>
                    <a:gd name="connsiteY67-18682" fmla="*/ 1648571 h 2496170"/>
                    <a:gd name="connsiteX68-18683" fmla="*/ 2059055 w 2237013"/>
                    <a:gd name="connsiteY68-18684" fmla="*/ 1679527 h 2496170"/>
                    <a:gd name="connsiteX69-18685" fmla="*/ 1999414 w 2237013"/>
                    <a:gd name="connsiteY69-18686" fmla="*/ 1691433 h 2496170"/>
                    <a:gd name="connsiteX70-18687" fmla="*/ 2013728 w 2237013"/>
                    <a:gd name="connsiteY70-18688" fmla="*/ 1724771 h 2496170"/>
                    <a:gd name="connsiteX71-18689" fmla="*/ 1961244 w 2237013"/>
                    <a:gd name="connsiteY71-18690" fmla="*/ 1710483 h 2496170"/>
                    <a:gd name="connsiteX72-18691" fmla="*/ 1937387 w 2237013"/>
                    <a:gd name="connsiteY72-18692" fmla="*/ 1741440 h 2496170"/>
                    <a:gd name="connsiteX73-18693" fmla="*/ 1892060 w 2237013"/>
                    <a:gd name="connsiteY73-18694" fmla="*/ 1729533 h 2496170"/>
                    <a:gd name="connsiteX74-18695" fmla="*/ 1823856 w 2237013"/>
                    <a:gd name="connsiteY74-18696" fmla="*/ 1791496 h 2496170"/>
                    <a:gd name="connsiteX75-18697" fmla="*/ 1741765 w 2237013"/>
                    <a:gd name="connsiteY75-18698" fmla="*/ 1755727 h 2496170"/>
                    <a:gd name="connsiteX76-18699" fmla="*/ 1701208 w 2237013"/>
                    <a:gd name="connsiteY76-18700" fmla="*/ 1717627 h 2496170"/>
                    <a:gd name="connsiteX77-18701" fmla="*/ 1658267 w 2237013"/>
                    <a:gd name="connsiteY77-18702" fmla="*/ 1741440 h 2496170"/>
                    <a:gd name="connsiteX78-18703" fmla="*/ 1615325 w 2237013"/>
                    <a:gd name="connsiteY78-18704" fmla="*/ 1781921 h 2496170"/>
                    <a:gd name="connsiteX79-18705" fmla="*/ 1527056 w 2237013"/>
                    <a:gd name="connsiteY79-18706" fmla="*/ 1812877 h 2496170"/>
                    <a:gd name="connsiteX80-18707" fmla="*/ 1487570 w 2237013"/>
                    <a:gd name="connsiteY80-18708" fmla="*/ 1863317 h 2496170"/>
                    <a:gd name="connsiteX81-18709" fmla="*/ 1428888 w 2237013"/>
                    <a:gd name="connsiteY81-18710" fmla="*/ 1828894 h 2496170"/>
                    <a:gd name="connsiteX82-18711" fmla="*/ 1314287 w 2237013"/>
                    <a:gd name="connsiteY82-18712" fmla="*/ 1805640 h 2496170"/>
                    <a:gd name="connsiteX83-18713" fmla="*/ 1252707 w 2237013"/>
                    <a:gd name="connsiteY83-18714" fmla="*/ 1855740 h 2496170"/>
                    <a:gd name="connsiteX84-18715" fmla="*/ 1239618 w 2237013"/>
                    <a:gd name="connsiteY84-18716" fmla="*/ 1889379 h 2496170"/>
                    <a:gd name="connsiteX85-18717" fmla="*/ 1294398 w 2237013"/>
                    <a:gd name="connsiteY85-18718" fmla="*/ 1906235 h 2496170"/>
                    <a:gd name="connsiteX86-18719" fmla="*/ 1344964 w 2237013"/>
                    <a:gd name="connsiteY86-18720" fmla="*/ 1956801 h 2496170"/>
                    <a:gd name="connsiteX87-18721" fmla="*/ 1366033 w 2237013"/>
                    <a:gd name="connsiteY87-18722" fmla="*/ 1986297 h 2496170"/>
                    <a:gd name="connsiteX88-18723" fmla="*/ 1450309 w 2237013"/>
                    <a:gd name="connsiteY88-18724" fmla="*/ 1994725 h 2496170"/>
                    <a:gd name="connsiteX89-18725" fmla="*/ 1492448 w 2237013"/>
                    <a:gd name="connsiteY89-18726" fmla="*/ 1982084 h 2496170"/>
                    <a:gd name="connsiteX90-18727" fmla="*/ 1517731 w 2237013"/>
                    <a:gd name="connsiteY90-18728" fmla="*/ 2036863 h 2496170"/>
                    <a:gd name="connsiteX91-18729" fmla="*/ 1509303 w 2237013"/>
                    <a:gd name="connsiteY91-18730" fmla="*/ 2079002 h 2496170"/>
                    <a:gd name="connsiteX92-18731" fmla="*/ 1437668 w 2237013"/>
                    <a:gd name="connsiteY92-18732" fmla="*/ 2116926 h 2496170"/>
                    <a:gd name="connsiteX93-18733" fmla="*/ 1387102 w 2237013"/>
                    <a:gd name="connsiteY93-18734" fmla="*/ 2150637 h 2496170"/>
                    <a:gd name="connsiteX94-18735" fmla="*/ 1370247 w 2237013"/>
                    <a:gd name="connsiteY94-18736" fmla="*/ 2137995 h 2496170"/>
                    <a:gd name="connsiteX95-18737" fmla="*/ 1307039 w 2237013"/>
                    <a:gd name="connsiteY95-18738" fmla="*/ 2146423 h 2496170"/>
                    <a:gd name="connsiteX96-18739" fmla="*/ 1281756 w 2237013"/>
                    <a:gd name="connsiteY96-18740" fmla="*/ 2175920 h 2496170"/>
                    <a:gd name="connsiteX97-18741" fmla="*/ 1248046 w 2237013"/>
                    <a:gd name="connsiteY97-18742" fmla="*/ 2222272 h 2496170"/>
                    <a:gd name="connsiteX98-18743" fmla="*/ 1193266 w 2237013"/>
                    <a:gd name="connsiteY98-18744" fmla="*/ 2234913 h 2496170"/>
                    <a:gd name="connsiteX99-18745" fmla="*/ 1151128 w 2237013"/>
                    <a:gd name="connsiteY99-18746" fmla="*/ 2218058 h 2496170"/>
                    <a:gd name="connsiteX100-18747" fmla="*/ 1125845 w 2237013"/>
                    <a:gd name="connsiteY100-18748" fmla="*/ 2247555 h 2496170"/>
                    <a:gd name="connsiteX101-18749" fmla="*/ 1117417 w 2237013"/>
                    <a:gd name="connsiteY101-18750" fmla="*/ 2277051 h 2496170"/>
                    <a:gd name="connsiteX102-18751" fmla="*/ 1049996 w 2237013"/>
                    <a:gd name="connsiteY102-18752" fmla="*/ 2213844 h 2496170"/>
                    <a:gd name="connsiteX103-18753" fmla="*/ 1028927 w 2237013"/>
                    <a:gd name="connsiteY103-18754" fmla="*/ 2255982 h 2496170"/>
                    <a:gd name="connsiteX104-18755" fmla="*/ 995216 w 2237013"/>
                    <a:gd name="connsiteY104-18756" fmla="*/ 2222272 h 2496170"/>
                    <a:gd name="connsiteX105-18757" fmla="*/ 932009 w 2237013"/>
                    <a:gd name="connsiteY105-18758" fmla="*/ 2272838 h 2496170"/>
                    <a:gd name="connsiteX106-18759" fmla="*/ 889871 w 2237013"/>
                    <a:gd name="connsiteY106-18760" fmla="*/ 2239127 h 2496170"/>
                    <a:gd name="connsiteX107-18761" fmla="*/ 843519 w 2237013"/>
                    <a:gd name="connsiteY107-18762" fmla="*/ 2222272 h 2496170"/>
                    <a:gd name="connsiteX108-18763" fmla="*/ 784525 w 2237013"/>
                    <a:gd name="connsiteY108-18764" fmla="*/ 2268624 h 2496170"/>
                    <a:gd name="connsiteX109-18765" fmla="*/ 717104 w 2237013"/>
                    <a:gd name="connsiteY109-18766" fmla="*/ 2255982 h 2496170"/>
                    <a:gd name="connsiteX110-18767" fmla="*/ 704462 w 2237013"/>
                    <a:gd name="connsiteY110-18768" fmla="*/ 2243341 h 2496170"/>
                    <a:gd name="connsiteX111-18769" fmla="*/ 679179 w 2237013"/>
                    <a:gd name="connsiteY111-18770" fmla="*/ 2302334 h 2496170"/>
                    <a:gd name="connsiteX112-18771" fmla="*/ 700249 w 2237013"/>
                    <a:gd name="connsiteY112-18772" fmla="*/ 2361328 h 2496170"/>
                    <a:gd name="connsiteX113-18773" fmla="*/ 717104 w 2237013"/>
                    <a:gd name="connsiteY113-18774" fmla="*/ 2403466 h 2496170"/>
                    <a:gd name="connsiteX114-18775" fmla="*/ 700249 w 2237013"/>
                    <a:gd name="connsiteY114-18776" fmla="*/ 2432963 h 2496170"/>
                    <a:gd name="connsiteX115-18777" fmla="*/ 712890 w 2237013"/>
                    <a:gd name="connsiteY115-18778" fmla="*/ 2470887 h 2496170"/>
                    <a:gd name="connsiteX116-18779" fmla="*/ 687607 w 2237013"/>
                    <a:gd name="connsiteY116-18780" fmla="*/ 2496170 h 2496170"/>
                    <a:gd name="connsiteX117-18781" fmla="*/ 649683 w 2237013"/>
                    <a:gd name="connsiteY117-18782" fmla="*/ 2470887 h 2496170"/>
                    <a:gd name="connsiteX118-18783" fmla="*/ 586475 w 2237013"/>
                    <a:gd name="connsiteY118-18784" fmla="*/ 2466673 h 2496170"/>
                    <a:gd name="connsiteX119-18785" fmla="*/ 582262 w 2237013"/>
                    <a:gd name="connsiteY119-18786" fmla="*/ 2386611 h 2496170"/>
                    <a:gd name="connsiteX120-18787" fmla="*/ 535909 w 2237013"/>
                    <a:gd name="connsiteY120-18788" fmla="*/ 2390825 h 2496170"/>
                    <a:gd name="connsiteX121-18789" fmla="*/ 468488 w 2237013"/>
                    <a:gd name="connsiteY121-18790" fmla="*/ 2411894 h 2496170"/>
                    <a:gd name="connsiteX122-18791" fmla="*/ 409495 w 2237013"/>
                    <a:gd name="connsiteY122-18792" fmla="*/ 2411894 h 2496170"/>
                    <a:gd name="connsiteX123-18793" fmla="*/ 375784 w 2237013"/>
                    <a:gd name="connsiteY123-18794" fmla="*/ 2378183 h 2496170"/>
                    <a:gd name="connsiteX124-18795" fmla="*/ 367356 w 2237013"/>
                    <a:gd name="connsiteY124-18796" fmla="*/ 2327617 h 2496170"/>
                    <a:gd name="connsiteX125-18797" fmla="*/ 367356 w 2237013"/>
                    <a:gd name="connsiteY125-18798" fmla="*/ 2298120 h 2496170"/>
                    <a:gd name="connsiteX126-18799" fmla="*/ 329432 w 2237013"/>
                    <a:gd name="connsiteY126-18800" fmla="*/ 2281265 h 2496170"/>
                    <a:gd name="connsiteX127-18801" fmla="*/ 270438 w 2237013"/>
                    <a:gd name="connsiteY127-18802" fmla="*/ 2277051 h 2496170"/>
                    <a:gd name="connsiteX128-18803" fmla="*/ 245156 w 2237013"/>
                    <a:gd name="connsiteY128-18804" fmla="*/ 2264410 h 2496170"/>
                    <a:gd name="connsiteX129-18805" fmla="*/ 228300 w 2237013"/>
                    <a:gd name="connsiteY129-18806" fmla="*/ 2251768 h 2496170"/>
                    <a:gd name="connsiteX130-18807" fmla="*/ 278866 w 2237013"/>
                    <a:gd name="connsiteY130-18808" fmla="*/ 2180133 h 2496170"/>
                    <a:gd name="connsiteX131-18809" fmla="*/ 274652 w 2237013"/>
                    <a:gd name="connsiteY131-18810" fmla="*/ 2142209 h 2496170"/>
                    <a:gd name="connsiteX132-18811" fmla="*/ 308363 w 2237013"/>
                    <a:gd name="connsiteY132-18812" fmla="*/ 2104285 h 2496170"/>
                    <a:gd name="connsiteX133-18813" fmla="*/ 262011 w 2237013"/>
                    <a:gd name="connsiteY133-18814" fmla="*/ 2091643 h 2496170"/>
                    <a:gd name="connsiteX134-18815" fmla="*/ 224086 w 2237013"/>
                    <a:gd name="connsiteY134-18816" fmla="*/ 2070574 h 2496170"/>
                    <a:gd name="connsiteX135-18817" fmla="*/ 203017 w 2237013"/>
                    <a:gd name="connsiteY135-18818" fmla="*/ 1986297 h 2496170"/>
                    <a:gd name="connsiteX136-18819" fmla="*/ 190376 w 2237013"/>
                    <a:gd name="connsiteY136-18820" fmla="*/ 1944159 h 2496170"/>
                    <a:gd name="connsiteX137-18821" fmla="*/ 190376 w 2237013"/>
                    <a:gd name="connsiteY137-18822" fmla="*/ 1893593 h 2496170"/>
                    <a:gd name="connsiteX138-18823" fmla="*/ 114527 w 2237013"/>
                    <a:gd name="connsiteY138-18824" fmla="*/ 1889379 h 2496170"/>
                    <a:gd name="connsiteX139-18825" fmla="*/ 38678 w 2237013"/>
                    <a:gd name="connsiteY139-18826" fmla="*/ 1897807 h 2496170"/>
                    <a:gd name="connsiteX140-18827" fmla="*/ 754 w 2237013"/>
                    <a:gd name="connsiteY140-18828" fmla="*/ 1902021 h 2496170"/>
                    <a:gd name="connsiteX141-18829" fmla="*/ 13395 w 2237013"/>
                    <a:gd name="connsiteY141-18830" fmla="*/ 1847241 h 2496170"/>
                    <a:gd name="connsiteX142-18831" fmla="*/ 13395 w 2237013"/>
                    <a:gd name="connsiteY142-18832" fmla="*/ 1809317 h 2496170"/>
                    <a:gd name="connsiteX143-18833" fmla="*/ 754 w 2237013"/>
                    <a:gd name="connsiteY143-18834" fmla="*/ 1779820 h 2496170"/>
                    <a:gd name="connsiteX144-18835" fmla="*/ 21823 w 2237013"/>
                    <a:gd name="connsiteY144-18836" fmla="*/ 1733468 h 2496170"/>
                    <a:gd name="connsiteX145-18837" fmla="*/ 30250 w 2237013"/>
                    <a:gd name="connsiteY145-18838" fmla="*/ 1716613 h 2496170"/>
                    <a:gd name="connsiteX146-18839" fmla="*/ 42892 w 2237013"/>
                    <a:gd name="connsiteY146-18840" fmla="*/ 1661833 h 2496170"/>
                    <a:gd name="connsiteX147-18841" fmla="*/ 80816 w 2237013"/>
                    <a:gd name="connsiteY147-18842" fmla="*/ 1640764 h 2496170"/>
                    <a:gd name="connsiteX148-18843" fmla="*/ 122955 w 2237013"/>
                    <a:gd name="connsiteY148-18844" fmla="*/ 1619695 h 2496170"/>
                    <a:gd name="connsiteX149-18845" fmla="*/ 139810 w 2237013"/>
                    <a:gd name="connsiteY149-18846" fmla="*/ 1573343 h 2496170"/>
                    <a:gd name="connsiteX150-18847" fmla="*/ 160879 w 2237013"/>
                    <a:gd name="connsiteY150-18848" fmla="*/ 1581770 h 2496170"/>
                    <a:gd name="connsiteX151-18849" fmla="*/ 181948 w 2237013"/>
                    <a:gd name="connsiteY151-18850" fmla="*/ 1569129 h 2496170"/>
                    <a:gd name="connsiteX152-18851" fmla="*/ 215659 w 2237013"/>
                    <a:gd name="connsiteY152-18852" fmla="*/ 1535418 h 2496170"/>
                    <a:gd name="connsiteX153-18853" fmla="*/ 232514 w 2237013"/>
                    <a:gd name="connsiteY153-18854" fmla="*/ 1543846 h 2496170"/>
                    <a:gd name="connsiteX154-18855" fmla="*/ 215659 w 2237013"/>
                    <a:gd name="connsiteY154-18856" fmla="*/ 1501708 h 2496170"/>
                    <a:gd name="connsiteX155-18857" fmla="*/ 245156 w 2237013"/>
                    <a:gd name="connsiteY155-18858" fmla="*/ 1476425 h 2496170"/>
                    <a:gd name="connsiteX156-18859" fmla="*/ 257797 w 2237013"/>
                    <a:gd name="connsiteY156-18860" fmla="*/ 1404790 h 2496170"/>
                    <a:gd name="connsiteX157-18861" fmla="*/ 262011 w 2237013"/>
                    <a:gd name="connsiteY157-18862" fmla="*/ 1324727 h 2496170"/>
                    <a:gd name="connsiteX158-18863" fmla="*/ 266225 w 2237013"/>
                    <a:gd name="connsiteY158-18864" fmla="*/ 1240450 h 2496170"/>
                    <a:gd name="connsiteX159-18865" fmla="*/ 253583 w 2237013"/>
                    <a:gd name="connsiteY159-18866" fmla="*/ 1223595 h 2496170"/>
                    <a:gd name="connsiteX160-18867" fmla="*/ 203017 w 2237013"/>
                    <a:gd name="connsiteY160-18868" fmla="*/ 1227809 h 2496170"/>
                    <a:gd name="connsiteX161-18869" fmla="*/ 194590 w 2237013"/>
                    <a:gd name="connsiteY161-18870" fmla="*/ 1164602 h 2496170"/>
                    <a:gd name="connsiteX162-18871" fmla="*/ 169307 w 2237013"/>
                    <a:gd name="connsiteY162-18872" fmla="*/ 1109822 h 2496170"/>
                    <a:gd name="connsiteX0-18873" fmla="*/ 169307 w 2237013"/>
                    <a:gd name="connsiteY0-18874" fmla="*/ 1109822 h 2496170"/>
                    <a:gd name="connsiteX1-18875" fmla="*/ 207231 w 2237013"/>
                    <a:gd name="connsiteY1-18876" fmla="*/ 1071897 h 2496170"/>
                    <a:gd name="connsiteX2-18877" fmla="*/ 240942 w 2237013"/>
                    <a:gd name="connsiteY2-18878" fmla="*/ 1101394 h 2496170"/>
                    <a:gd name="connsiteX3-18879" fmla="*/ 278866 w 2237013"/>
                    <a:gd name="connsiteY3-18880" fmla="*/ 1105608 h 2496170"/>
                    <a:gd name="connsiteX4-18881" fmla="*/ 295721 w 2237013"/>
                    <a:gd name="connsiteY4-18882" fmla="*/ 1000262 h 2496170"/>
                    <a:gd name="connsiteX5-18883" fmla="*/ 304149 w 2237013"/>
                    <a:gd name="connsiteY5-18884" fmla="*/ 958124 h 2496170"/>
                    <a:gd name="connsiteX6-18885" fmla="*/ 337860 w 2237013"/>
                    <a:gd name="connsiteY6-18886" fmla="*/ 983407 h 2496170"/>
                    <a:gd name="connsiteX7-18887" fmla="*/ 358929 w 2237013"/>
                    <a:gd name="connsiteY7-18888" fmla="*/ 911772 h 2496170"/>
                    <a:gd name="connsiteX8-18889" fmla="*/ 392639 w 2237013"/>
                    <a:gd name="connsiteY8-18890" fmla="*/ 760074 h 2496170"/>
                    <a:gd name="connsiteX9-18891" fmla="*/ 354715 w 2237013"/>
                    <a:gd name="connsiteY9-18892" fmla="*/ 562025 h 2496170"/>
                    <a:gd name="connsiteX10-18893" fmla="*/ 358929 w 2237013"/>
                    <a:gd name="connsiteY10-18894" fmla="*/ 494603 h 2496170"/>
                    <a:gd name="connsiteX11-18895" fmla="*/ 295721 w 2237013"/>
                    <a:gd name="connsiteY11-18896" fmla="*/ 376616 h 2496170"/>
                    <a:gd name="connsiteX12-18897" fmla="*/ 240942 w 2237013"/>
                    <a:gd name="connsiteY12-18898" fmla="*/ 292340 h 2496170"/>
                    <a:gd name="connsiteX13-18899" fmla="*/ 173520 w 2237013"/>
                    <a:gd name="connsiteY13-18900" fmla="*/ 212277 h 2496170"/>
                    <a:gd name="connsiteX14-18901" fmla="*/ 224086 w 2237013"/>
                    <a:gd name="connsiteY14-18902" fmla="*/ 128001 h 2496170"/>
                    <a:gd name="connsiteX15-18903" fmla="*/ 240942 w 2237013"/>
                    <a:gd name="connsiteY15-18904" fmla="*/ 69007 h 2496170"/>
                    <a:gd name="connsiteX16-18905" fmla="*/ 219873 w 2237013"/>
                    <a:gd name="connsiteY16-18906" fmla="*/ 10014 h 2496170"/>
                    <a:gd name="connsiteX17-18907" fmla="*/ 337860 w 2237013"/>
                    <a:gd name="connsiteY17-18908" fmla="*/ 5800 h 2496170"/>
                    <a:gd name="connsiteX18-18909" fmla="*/ 405281 w 2237013"/>
                    <a:gd name="connsiteY18-18910" fmla="*/ 69007 h 2496170"/>
                    <a:gd name="connsiteX19-18911" fmla="*/ 455847 w 2237013"/>
                    <a:gd name="connsiteY19-18912" fmla="*/ 174353 h 2496170"/>
                    <a:gd name="connsiteX20-18913" fmla="*/ 590689 w 2237013"/>
                    <a:gd name="connsiteY20-18914" fmla="*/ 237560 h 2496170"/>
                    <a:gd name="connsiteX21-18915" fmla="*/ 674966 w 2237013"/>
                    <a:gd name="connsiteY21-18916" fmla="*/ 271271 h 2496170"/>
                    <a:gd name="connsiteX22-18917" fmla="*/ 691821 w 2237013"/>
                    <a:gd name="connsiteY22-18918" fmla="*/ 300767 h 2496170"/>
                    <a:gd name="connsiteX23-18919" fmla="*/ 746601 w 2237013"/>
                    <a:gd name="connsiteY23-18920" fmla="*/ 283912 h 2496170"/>
                    <a:gd name="connsiteX24-18921" fmla="*/ 763456 w 2237013"/>
                    <a:gd name="connsiteY24-18922" fmla="*/ 237560 h 2496170"/>
                    <a:gd name="connsiteX25-18923" fmla="*/ 771884 w 2237013"/>
                    <a:gd name="connsiteY25-18924" fmla="*/ 212277 h 2496170"/>
                    <a:gd name="connsiteX26-18925" fmla="*/ 856160 w 2237013"/>
                    <a:gd name="connsiteY26-18926" fmla="*/ 191208 h 2496170"/>
                    <a:gd name="connsiteX27-18927" fmla="*/ 885657 w 2237013"/>
                    <a:gd name="connsiteY27-18928" fmla="*/ 140642 h 2496170"/>
                    <a:gd name="connsiteX28-18929" fmla="*/ 898298 w 2237013"/>
                    <a:gd name="connsiteY28-18930" fmla="*/ 182780 h 2496170"/>
                    <a:gd name="connsiteX29-18931" fmla="*/ 919368 w 2237013"/>
                    <a:gd name="connsiteY29-18932" fmla="*/ 203849 h 2496170"/>
                    <a:gd name="connsiteX30-18933" fmla="*/ 982575 w 2237013"/>
                    <a:gd name="connsiteY30-18934" fmla="*/ 161711 h 2496170"/>
                    <a:gd name="connsiteX31-18935" fmla="*/ 991003 w 2237013"/>
                    <a:gd name="connsiteY31-18936" fmla="*/ 115359 h 2496170"/>
                    <a:gd name="connsiteX32-18937" fmla="*/ 1003644 w 2237013"/>
                    <a:gd name="connsiteY32-18938" fmla="*/ 69007 h 2496170"/>
                    <a:gd name="connsiteX33-18939" fmla="*/ 1028927 w 2237013"/>
                    <a:gd name="connsiteY33-18940" fmla="*/ 39510 h 2496170"/>
                    <a:gd name="connsiteX34-18941" fmla="*/ 1083707 w 2237013"/>
                    <a:gd name="connsiteY34-18942" fmla="*/ 22655 h 2496170"/>
                    <a:gd name="connsiteX35-18943" fmla="*/ 1092134 w 2237013"/>
                    <a:gd name="connsiteY35-18944" fmla="*/ 22655 h 2496170"/>
                    <a:gd name="connsiteX36-18945" fmla="*/ 1134273 w 2237013"/>
                    <a:gd name="connsiteY36-18946" fmla="*/ 94290 h 2496170"/>
                    <a:gd name="connsiteX37-18947" fmla="*/ 1226977 w 2237013"/>
                    <a:gd name="connsiteY37-18948" fmla="*/ 128001 h 2496170"/>
                    <a:gd name="connsiteX38-18949" fmla="*/ 1294398 w 2237013"/>
                    <a:gd name="connsiteY38-18950" fmla="*/ 161711 h 2496170"/>
                    <a:gd name="connsiteX39-18951" fmla="*/ 1290184 w 2237013"/>
                    <a:gd name="connsiteY39-18952" fmla="*/ 262843 h 2496170"/>
                    <a:gd name="connsiteX40-18953" fmla="*/ 1311253 w 2237013"/>
                    <a:gd name="connsiteY40-18954" fmla="*/ 317623 h 2496170"/>
                    <a:gd name="connsiteX41-18955" fmla="*/ 1441882 w 2237013"/>
                    <a:gd name="connsiteY41-18956" fmla="*/ 355547 h 2496170"/>
                    <a:gd name="connsiteX42-18957" fmla="*/ 1505089 w 2237013"/>
                    <a:gd name="connsiteY42-18958" fmla="*/ 304981 h 2496170"/>
                    <a:gd name="connsiteX43-18959" fmla="*/ 1593579 w 2237013"/>
                    <a:gd name="connsiteY43-18960" fmla="*/ 347120 h 2496170"/>
                    <a:gd name="connsiteX44-18961" fmla="*/ 1698925 w 2237013"/>
                    <a:gd name="connsiteY44-18962" fmla="*/ 363975 h 2496170"/>
                    <a:gd name="connsiteX45-18963" fmla="*/ 1757919 w 2237013"/>
                    <a:gd name="connsiteY45-18964" fmla="*/ 385044 h 2496170"/>
                    <a:gd name="connsiteX46-18965" fmla="*/ 1816912 w 2237013"/>
                    <a:gd name="connsiteY46-18966" fmla="*/ 427182 h 2496170"/>
                    <a:gd name="connsiteX47-18967" fmla="*/ 1896975 w 2237013"/>
                    <a:gd name="connsiteY47-18968" fmla="*/ 465107 h 2496170"/>
                    <a:gd name="connsiteX48-18969" fmla="*/ 1951755 w 2237013"/>
                    <a:gd name="connsiteY48-18970" fmla="*/ 444038 h 2496170"/>
                    <a:gd name="connsiteX49-18971" fmla="*/ 2095025 w 2237013"/>
                    <a:gd name="connsiteY49-18972" fmla="*/ 553597 h 2496170"/>
                    <a:gd name="connsiteX50-18973" fmla="*/ 2158232 w 2237013"/>
                    <a:gd name="connsiteY50-18974" fmla="*/ 591521 h 2496170"/>
                    <a:gd name="connsiteX51-18975" fmla="*/ 2234081 w 2237013"/>
                    <a:gd name="connsiteY51-18976" fmla="*/ 612591 h 2496170"/>
                    <a:gd name="connsiteX52-18977" fmla="*/ 2221439 w 2237013"/>
                    <a:gd name="connsiteY52-18978" fmla="*/ 688439 h 2496170"/>
                    <a:gd name="connsiteX53-18979" fmla="*/ 2221439 w 2237013"/>
                    <a:gd name="connsiteY53-18980" fmla="*/ 709508 h 2496170"/>
                    <a:gd name="connsiteX54-18981" fmla="*/ 2166660 w 2237013"/>
                    <a:gd name="connsiteY54-18982" fmla="*/ 717936 h 2496170"/>
                    <a:gd name="connsiteX55-18983" fmla="*/ 2099238 w 2237013"/>
                    <a:gd name="connsiteY55-18984" fmla="*/ 760074 h 2496170"/>
                    <a:gd name="connsiteX56-18985" fmla="*/ 2010748 w 2237013"/>
                    <a:gd name="connsiteY56-18986" fmla="*/ 764288 h 2496170"/>
                    <a:gd name="connsiteX57-18987" fmla="*/ 1939113 w 2237013"/>
                    <a:gd name="connsiteY57-18988" fmla="*/ 785357 h 2496170"/>
                    <a:gd name="connsiteX58-18989" fmla="*/ 1955968 w 2237013"/>
                    <a:gd name="connsiteY58-18990" fmla="*/ 873848 h 2496170"/>
                    <a:gd name="connsiteX59-18991" fmla="*/ 1977038 w 2237013"/>
                    <a:gd name="connsiteY59-18992" fmla="*/ 937055 h 2496170"/>
                    <a:gd name="connsiteX60-18993" fmla="*/ 2040245 w 2237013"/>
                    <a:gd name="connsiteY60-18994" fmla="*/ 1012904 h 2496170"/>
                    <a:gd name="connsiteX61-18995" fmla="*/ 2065528 w 2237013"/>
                    <a:gd name="connsiteY61-18996" fmla="*/ 1076111 h 2496170"/>
                    <a:gd name="connsiteX62-18997" fmla="*/ 2065528 w 2237013"/>
                    <a:gd name="connsiteY62-18998" fmla="*/ 1135105 h 2496170"/>
                    <a:gd name="connsiteX63-18999" fmla="*/ 2098213 w 2237013"/>
                    <a:gd name="connsiteY63-19000" fmla="*/ 1476918 h 2496170"/>
                    <a:gd name="connsiteX64-19001" fmla="*/ 2085298 w 2237013"/>
                    <a:gd name="connsiteY64-19002" fmla="*/ 1500933 h 2496170"/>
                    <a:gd name="connsiteX65-19003" fmla="*/ 2075755 w 2237013"/>
                    <a:gd name="connsiteY65-19004" fmla="*/ 1562846 h 2496170"/>
                    <a:gd name="connsiteX66-19005" fmla="*/ 2106768 w 2237013"/>
                    <a:gd name="connsiteY66-19006" fmla="*/ 1581897 h 2496170"/>
                    <a:gd name="connsiteX67-19007" fmla="*/ 2070983 w 2237013"/>
                    <a:gd name="connsiteY67-19008" fmla="*/ 1648571 h 2496170"/>
                    <a:gd name="connsiteX68-19009" fmla="*/ 2059055 w 2237013"/>
                    <a:gd name="connsiteY68-19010" fmla="*/ 1679527 h 2496170"/>
                    <a:gd name="connsiteX69-19011" fmla="*/ 1999414 w 2237013"/>
                    <a:gd name="connsiteY69-19012" fmla="*/ 1691433 h 2496170"/>
                    <a:gd name="connsiteX70-19013" fmla="*/ 2013728 w 2237013"/>
                    <a:gd name="connsiteY70-19014" fmla="*/ 1724771 h 2496170"/>
                    <a:gd name="connsiteX71-19015" fmla="*/ 1961244 w 2237013"/>
                    <a:gd name="connsiteY71-19016" fmla="*/ 1710483 h 2496170"/>
                    <a:gd name="connsiteX72-19017" fmla="*/ 1937387 w 2237013"/>
                    <a:gd name="connsiteY72-19018" fmla="*/ 1741440 h 2496170"/>
                    <a:gd name="connsiteX73-19019" fmla="*/ 1892060 w 2237013"/>
                    <a:gd name="connsiteY73-19020" fmla="*/ 1729533 h 2496170"/>
                    <a:gd name="connsiteX74-19021" fmla="*/ 1823856 w 2237013"/>
                    <a:gd name="connsiteY74-19022" fmla="*/ 1791496 h 2496170"/>
                    <a:gd name="connsiteX75-19023" fmla="*/ 1741765 w 2237013"/>
                    <a:gd name="connsiteY75-19024" fmla="*/ 1755727 h 2496170"/>
                    <a:gd name="connsiteX76-19025" fmla="*/ 1701208 w 2237013"/>
                    <a:gd name="connsiteY76-19026" fmla="*/ 1717627 h 2496170"/>
                    <a:gd name="connsiteX77-19027" fmla="*/ 1658267 w 2237013"/>
                    <a:gd name="connsiteY77-19028" fmla="*/ 1741440 h 2496170"/>
                    <a:gd name="connsiteX78-19029" fmla="*/ 1615325 w 2237013"/>
                    <a:gd name="connsiteY78-19030" fmla="*/ 1781921 h 2496170"/>
                    <a:gd name="connsiteX79-19031" fmla="*/ 1527056 w 2237013"/>
                    <a:gd name="connsiteY79-19032" fmla="*/ 1812877 h 2496170"/>
                    <a:gd name="connsiteX80-19033" fmla="*/ 1487570 w 2237013"/>
                    <a:gd name="connsiteY80-19034" fmla="*/ 1863317 h 2496170"/>
                    <a:gd name="connsiteX81-19035" fmla="*/ 1428888 w 2237013"/>
                    <a:gd name="connsiteY81-19036" fmla="*/ 1828894 h 2496170"/>
                    <a:gd name="connsiteX82-19037" fmla="*/ 1314287 w 2237013"/>
                    <a:gd name="connsiteY82-19038" fmla="*/ 1805640 h 2496170"/>
                    <a:gd name="connsiteX83-19039" fmla="*/ 1252707 w 2237013"/>
                    <a:gd name="connsiteY83-19040" fmla="*/ 1855740 h 2496170"/>
                    <a:gd name="connsiteX84-19041" fmla="*/ 1239618 w 2237013"/>
                    <a:gd name="connsiteY84-19042" fmla="*/ 1889379 h 2496170"/>
                    <a:gd name="connsiteX85-19043" fmla="*/ 1294398 w 2237013"/>
                    <a:gd name="connsiteY85-19044" fmla="*/ 1906235 h 2496170"/>
                    <a:gd name="connsiteX86-19045" fmla="*/ 1344964 w 2237013"/>
                    <a:gd name="connsiteY86-19046" fmla="*/ 1956801 h 2496170"/>
                    <a:gd name="connsiteX87-19047" fmla="*/ 1366033 w 2237013"/>
                    <a:gd name="connsiteY87-19048" fmla="*/ 1986297 h 2496170"/>
                    <a:gd name="connsiteX88-19049" fmla="*/ 1450309 w 2237013"/>
                    <a:gd name="connsiteY88-19050" fmla="*/ 1994725 h 2496170"/>
                    <a:gd name="connsiteX89-19051" fmla="*/ 1492448 w 2237013"/>
                    <a:gd name="connsiteY89-19052" fmla="*/ 1982084 h 2496170"/>
                    <a:gd name="connsiteX90-19053" fmla="*/ 1517731 w 2237013"/>
                    <a:gd name="connsiteY90-19054" fmla="*/ 2036863 h 2496170"/>
                    <a:gd name="connsiteX91-19055" fmla="*/ 1509303 w 2237013"/>
                    <a:gd name="connsiteY91-19056" fmla="*/ 2079002 h 2496170"/>
                    <a:gd name="connsiteX92-19057" fmla="*/ 1498428 w 2237013"/>
                    <a:gd name="connsiteY92-19058" fmla="*/ 2101008 h 2496170"/>
                    <a:gd name="connsiteX93-19059" fmla="*/ 1437668 w 2237013"/>
                    <a:gd name="connsiteY93-19060" fmla="*/ 2116926 h 2496170"/>
                    <a:gd name="connsiteX94-19061" fmla="*/ 1387102 w 2237013"/>
                    <a:gd name="connsiteY94-19062" fmla="*/ 2150637 h 2496170"/>
                    <a:gd name="connsiteX95-19063" fmla="*/ 1370247 w 2237013"/>
                    <a:gd name="connsiteY95-19064" fmla="*/ 2137995 h 2496170"/>
                    <a:gd name="connsiteX96-19065" fmla="*/ 1307039 w 2237013"/>
                    <a:gd name="connsiteY96-19066" fmla="*/ 2146423 h 2496170"/>
                    <a:gd name="connsiteX97-19067" fmla="*/ 1281756 w 2237013"/>
                    <a:gd name="connsiteY97-19068" fmla="*/ 2175920 h 2496170"/>
                    <a:gd name="connsiteX98-19069" fmla="*/ 1248046 w 2237013"/>
                    <a:gd name="connsiteY98-19070" fmla="*/ 2222272 h 2496170"/>
                    <a:gd name="connsiteX99-19071" fmla="*/ 1193266 w 2237013"/>
                    <a:gd name="connsiteY99-19072" fmla="*/ 2234913 h 2496170"/>
                    <a:gd name="connsiteX100-19073" fmla="*/ 1151128 w 2237013"/>
                    <a:gd name="connsiteY100-19074" fmla="*/ 2218058 h 2496170"/>
                    <a:gd name="connsiteX101-19075" fmla="*/ 1125845 w 2237013"/>
                    <a:gd name="connsiteY101-19076" fmla="*/ 2247555 h 2496170"/>
                    <a:gd name="connsiteX102-19077" fmla="*/ 1117417 w 2237013"/>
                    <a:gd name="connsiteY102-19078" fmla="*/ 2277051 h 2496170"/>
                    <a:gd name="connsiteX103-19079" fmla="*/ 1049996 w 2237013"/>
                    <a:gd name="connsiteY103-19080" fmla="*/ 2213844 h 2496170"/>
                    <a:gd name="connsiteX104-19081" fmla="*/ 1028927 w 2237013"/>
                    <a:gd name="connsiteY104-19082" fmla="*/ 2255982 h 2496170"/>
                    <a:gd name="connsiteX105-19083" fmla="*/ 995216 w 2237013"/>
                    <a:gd name="connsiteY105-19084" fmla="*/ 2222272 h 2496170"/>
                    <a:gd name="connsiteX106-19085" fmla="*/ 932009 w 2237013"/>
                    <a:gd name="connsiteY106-19086" fmla="*/ 2272838 h 2496170"/>
                    <a:gd name="connsiteX107-19087" fmla="*/ 889871 w 2237013"/>
                    <a:gd name="connsiteY107-19088" fmla="*/ 2239127 h 2496170"/>
                    <a:gd name="connsiteX108-19089" fmla="*/ 843519 w 2237013"/>
                    <a:gd name="connsiteY108-19090" fmla="*/ 2222272 h 2496170"/>
                    <a:gd name="connsiteX109-19091" fmla="*/ 784525 w 2237013"/>
                    <a:gd name="connsiteY109-19092" fmla="*/ 2268624 h 2496170"/>
                    <a:gd name="connsiteX110-19093" fmla="*/ 717104 w 2237013"/>
                    <a:gd name="connsiteY110-19094" fmla="*/ 2255982 h 2496170"/>
                    <a:gd name="connsiteX111-19095" fmla="*/ 704462 w 2237013"/>
                    <a:gd name="connsiteY111-19096" fmla="*/ 2243341 h 2496170"/>
                    <a:gd name="connsiteX112-19097" fmla="*/ 679179 w 2237013"/>
                    <a:gd name="connsiteY112-19098" fmla="*/ 2302334 h 2496170"/>
                    <a:gd name="connsiteX113-19099" fmla="*/ 700249 w 2237013"/>
                    <a:gd name="connsiteY113-19100" fmla="*/ 2361328 h 2496170"/>
                    <a:gd name="connsiteX114-19101" fmla="*/ 717104 w 2237013"/>
                    <a:gd name="connsiteY114-19102" fmla="*/ 2403466 h 2496170"/>
                    <a:gd name="connsiteX115-19103" fmla="*/ 700249 w 2237013"/>
                    <a:gd name="connsiteY115-19104" fmla="*/ 2432963 h 2496170"/>
                    <a:gd name="connsiteX116-19105" fmla="*/ 712890 w 2237013"/>
                    <a:gd name="connsiteY116-19106" fmla="*/ 2470887 h 2496170"/>
                    <a:gd name="connsiteX117-19107" fmla="*/ 687607 w 2237013"/>
                    <a:gd name="connsiteY117-19108" fmla="*/ 2496170 h 2496170"/>
                    <a:gd name="connsiteX118-19109" fmla="*/ 649683 w 2237013"/>
                    <a:gd name="connsiteY118-19110" fmla="*/ 2470887 h 2496170"/>
                    <a:gd name="connsiteX119-19111" fmla="*/ 586475 w 2237013"/>
                    <a:gd name="connsiteY119-19112" fmla="*/ 2466673 h 2496170"/>
                    <a:gd name="connsiteX120-19113" fmla="*/ 582262 w 2237013"/>
                    <a:gd name="connsiteY120-19114" fmla="*/ 2386611 h 2496170"/>
                    <a:gd name="connsiteX121-19115" fmla="*/ 535909 w 2237013"/>
                    <a:gd name="connsiteY121-19116" fmla="*/ 2390825 h 2496170"/>
                    <a:gd name="connsiteX122-19117" fmla="*/ 468488 w 2237013"/>
                    <a:gd name="connsiteY122-19118" fmla="*/ 2411894 h 2496170"/>
                    <a:gd name="connsiteX123-19119" fmla="*/ 409495 w 2237013"/>
                    <a:gd name="connsiteY123-19120" fmla="*/ 2411894 h 2496170"/>
                    <a:gd name="connsiteX124-19121" fmla="*/ 375784 w 2237013"/>
                    <a:gd name="connsiteY124-19122" fmla="*/ 2378183 h 2496170"/>
                    <a:gd name="connsiteX125-19123" fmla="*/ 367356 w 2237013"/>
                    <a:gd name="connsiteY125-19124" fmla="*/ 2327617 h 2496170"/>
                    <a:gd name="connsiteX126-19125" fmla="*/ 367356 w 2237013"/>
                    <a:gd name="connsiteY126-19126" fmla="*/ 2298120 h 2496170"/>
                    <a:gd name="connsiteX127-19127" fmla="*/ 329432 w 2237013"/>
                    <a:gd name="connsiteY127-19128" fmla="*/ 2281265 h 2496170"/>
                    <a:gd name="connsiteX128-19129" fmla="*/ 270438 w 2237013"/>
                    <a:gd name="connsiteY128-19130" fmla="*/ 2277051 h 2496170"/>
                    <a:gd name="connsiteX129-19131" fmla="*/ 245156 w 2237013"/>
                    <a:gd name="connsiteY129-19132" fmla="*/ 2264410 h 2496170"/>
                    <a:gd name="connsiteX130-19133" fmla="*/ 228300 w 2237013"/>
                    <a:gd name="connsiteY130-19134" fmla="*/ 2251768 h 2496170"/>
                    <a:gd name="connsiteX131-19135" fmla="*/ 278866 w 2237013"/>
                    <a:gd name="connsiteY131-19136" fmla="*/ 2180133 h 2496170"/>
                    <a:gd name="connsiteX132-19137" fmla="*/ 274652 w 2237013"/>
                    <a:gd name="connsiteY132-19138" fmla="*/ 2142209 h 2496170"/>
                    <a:gd name="connsiteX133-19139" fmla="*/ 308363 w 2237013"/>
                    <a:gd name="connsiteY133-19140" fmla="*/ 2104285 h 2496170"/>
                    <a:gd name="connsiteX134-19141" fmla="*/ 262011 w 2237013"/>
                    <a:gd name="connsiteY134-19142" fmla="*/ 2091643 h 2496170"/>
                    <a:gd name="connsiteX135-19143" fmla="*/ 224086 w 2237013"/>
                    <a:gd name="connsiteY135-19144" fmla="*/ 2070574 h 2496170"/>
                    <a:gd name="connsiteX136-19145" fmla="*/ 203017 w 2237013"/>
                    <a:gd name="connsiteY136-19146" fmla="*/ 1986297 h 2496170"/>
                    <a:gd name="connsiteX137-19147" fmla="*/ 190376 w 2237013"/>
                    <a:gd name="connsiteY137-19148" fmla="*/ 1944159 h 2496170"/>
                    <a:gd name="connsiteX138-19149" fmla="*/ 190376 w 2237013"/>
                    <a:gd name="connsiteY138-19150" fmla="*/ 1893593 h 2496170"/>
                    <a:gd name="connsiteX139-19151" fmla="*/ 114527 w 2237013"/>
                    <a:gd name="connsiteY139-19152" fmla="*/ 1889379 h 2496170"/>
                    <a:gd name="connsiteX140-19153" fmla="*/ 38678 w 2237013"/>
                    <a:gd name="connsiteY140-19154" fmla="*/ 1897807 h 2496170"/>
                    <a:gd name="connsiteX141-19155" fmla="*/ 754 w 2237013"/>
                    <a:gd name="connsiteY141-19156" fmla="*/ 1902021 h 2496170"/>
                    <a:gd name="connsiteX142-19157" fmla="*/ 13395 w 2237013"/>
                    <a:gd name="connsiteY142-19158" fmla="*/ 1847241 h 2496170"/>
                    <a:gd name="connsiteX143-19159" fmla="*/ 13395 w 2237013"/>
                    <a:gd name="connsiteY143-19160" fmla="*/ 1809317 h 2496170"/>
                    <a:gd name="connsiteX144-19161" fmla="*/ 754 w 2237013"/>
                    <a:gd name="connsiteY144-19162" fmla="*/ 1779820 h 2496170"/>
                    <a:gd name="connsiteX145-19163" fmla="*/ 21823 w 2237013"/>
                    <a:gd name="connsiteY145-19164" fmla="*/ 1733468 h 2496170"/>
                    <a:gd name="connsiteX146-19165" fmla="*/ 30250 w 2237013"/>
                    <a:gd name="connsiteY146-19166" fmla="*/ 1716613 h 2496170"/>
                    <a:gd name="connsiteX147-19167" fmla="*/ 42892 w 2237013"/>
                    <a:gd name="connsiteY147-19168" fmla="*/ 1661833 h 2496170"/>
                    <a:gd name="connsiteX148-19169" fmla="*/ 80816 w 2237013"/>
                    <a:gd name="connsiteY148-19170" fmla="*/ 1640764 h 2496170"/>
                    <a:gd name="connsiteX149-19171" fmla="*/ 122955 w 2237013"/>
                    <a:gd name="connsiteY149-19172" fmla="*/ 1619695 h 2496170"/>
                    <a:gd name="connsiteX150-19173" fmla="*/ 139810 w 2237013"/>
                    <a:gd name="connsiteY150-19174" fmla="*/ 1573343 h 2496170"/>
                    <a:gd name="connsiteX151-19175" fmla="*/ 160879 w 2237013"/>
                    <a:gd name="connsiteY151-19176" fmla="*/ 1581770 h 2496170"/>
                    <a:gd name="connsiteX152-19177" fmla="*/ 181948 w 2237013"/>
                    <a:gd name="connsiteY152-19178" fmla="*/ 1569129 h 2496170"/>
                    <a:gd name="connsiteX153-19179" fmla="*/ 215659 w 2237013"/>
                    <a:gd name="connsiteY153-19180" fmla="*/ 1535418 h 2496170"/>
                    <a:gd name="connsiteX154-19181" fmla="*/ 232514 w 2237013"/>
                    <a:gd name="connsiteY154-19182" fmla="*/ 1543846 h 2496170"/>
                    <a:gd name="connsiteX155-19183" fmla="*/ 215659 w 2237013"/>
                    <a:gd name="connsiteY155-19184" fmla="*/ 1501708 h 2496170"/>
                    <a:gd name="connsiteX156-19185" fmla="*/ 245156 w 2237013"/>
                    <a:gd name="connsiteY156-19186" fmla="*/ 1476425 h 2496170"/>
                    <a:gd name="connsiteX157-19187" fmla="*/ 257797 w 2237013"/>
                    <a:gd name="connsiteY157-19188" fmla="*/ 1404790 h 2496170"/>
                    <a:gd name="connsiteX158-19189" fmla="*/ 262011 w 2237013"/>
                    <a:gd name="connsiteY158-19190" fmla="*/ 1324727 h 2496170"/>
                    <a:gd name="connsiteX159-19191" fmla="*/ 266225 w 2237013"/>
                    <a:gd name="connsiteY159-19192" fmla="*/ 1240450 h 2496170"/>
                    <a:gd name="connsiteX160-19193" fmla="*/ 253583 w 2237013"/>
                    <a:gd name="connsiteY160-19194" fmla="*/ 1223595 h 2496170"/>
                    <a:gd name="connsiteX161-19195" fmla="*/ 203017 w 2237013"/>
                    <a:gd name="connsiteY161-19196" fmla="*/ 1227809 h 2496170"/>
                    <a:gd name="connsiteX162-19197" fmla="*/ 194590 w 2237013"/>
                    <a:gd name="connsiteY162-19198" fmla="*/ 1164602 h 2496170"/>
                    <a:gd name="connsiteX163-19199" fmla="*/ 169307 w 2237013"/>
                    <a:gd name="connsiteY163-19200" fmla="*/ 1109822 h 2496170"/>
                    <a:gd name="connsiteX0-19201" fmla="*/ 169307 w 2237013"/>
                    <a:gd name="connsiteY0-19202" fmla="*/ 1109822 h 2496170"/>
                    <a:gd name="connsiteX1-19203" fmla="*/ 207231 w 2237013"/>
                    <a:gd name="connsiteY1-19204" fmla="*/ 1071897 h 2496170"/>
                    <a:gd name="connsiteX2-19205" fmla="*/ 240942 w 2237013"/>
                    <a:gd name="connsiteY2-19206" fmla="*/ 1101394 h 2496170"/>
                    <a:gd name="connsiteX3-19207" fmla="*/ 278866 w 2237013"/>
                    <a:gd name="connsiteY3-19208" fmla="*/ 1105608 h 2496170"/>
                    <a:gd name="connsiteX4-19209" fmla="*/ 295721 w 2237013"/>
                    <a:gd name="connsiteY4-19210" fmla="*/ 1000262 h 2496170"/>
                    <a:gd name="connsiteX5-19211" fmla="*/ 304149 w 2237013"/>
                    <a:gd name="connsiteY5-19212" fmla="*/ 958124 h 2496170"/>
                    <a:gd name="connsiteX6-19213" fmla="*/ 337860 w 2237013"/>
                    <a:gd name="connsiteY6-19214" fmla="*/ 983407 h 2496170"/>
                    <a:gd name="connsiteX7-19215" fmla="*/ 358929 w 2237013"/>
                    <a:gd name="connsiteY7-19216" fmla="*/ 911772 h 2496170"/>
                    <a:gd name="connsiteX8-19217" fmla="*/ 392639 w 2237013"/>
                    <a:gd name="connsiteY8-19218" fmla="*/ 760074 h 2496170"/>
                    <a:gd name="connsiteX9-19219" fmla="*/ 354715 w 2237013"/>
                    <a:gd name="connsiteY9-19220" fmla="*/ 562025 h 2496170"/>
                    <a:gd name="connsiteX10-19221" fmla="*/ 358929 w 2237013"/>
                    <a:gd name="connsiteY10-19222" fmla="*/ 494603 h 2496170"/>
                    <a:gd name="connsiteX11-19223" fmla="*/ 295721 w 2237013"/>
                    <a:gd name="connsiteY11-19224" fmla="*/ 376616 h 2496170"/>
                    <a:gd name="connsiteX12-19225" fmla="*/ 240942 w 2237013"/>
                    <a:gd name="connsiteY12-19226" fmla="*/ 292340 h 2496170"/>
                    <a:gd name="connsiteX13-19227" fmla="*/ 173520 w 2237013"/>
                    <a:gd name="connsiteY13-19228" fmla="*/ 212277 h 2496170"/>
                    <a:gd name="connsiteX14-19229" fmla="*/ 224086 w 2237013"/>
                    <a:gd name="connsiteY14-19230" fmla="*/ 128001 h 2496170"/>
                    <a:gd name="connsiteX15-19231" fmla="*/ 240942 w 2237013"/>
                    <a:gd name="connsiteY15-19232" fmla="*/ 69007 h 2496170"/>
                    <a:gd name="connsiteX16-19233" fmla="*/ 219873 w 2237013"/>
                    <a:gd name="connsiteY16-19234" fmla="*/ 10014 h 2496170"/>
                    <a:gd name="connsiteX17-19235" fmla="*/ 337860 w 2237013"/>
                    <a:gd name="connsiteY17-19236" fmla="*/ 5800 h 2496170"/>
                    <a:gd name="connsiteX18-19237" fmla="*/ 405281 w 2237013"/>
                    <a:gd name="connsiteY18-19238" fmla="*/ 69007 h 2496170"/>
                    <a:gd name="connsiteX19-19239" fmla="*/ 455847 w 2237013"/>
                    <a:gd name="connsiteY19-19240" fmla="*/ 174353 h 2496170"/>
                    <a:gd name="connsiteX20-19241" fmla="*/ 590689 w 2237013"/>
                    <a:gd name="connsiteY20-19242" fmla="*/ 237560 h 2496170"/>
                    <a:gd name="connsiteX21-19243" fmla="*/ 674966 w 2237013"/>
                    <a:gd name="connsiteY21-19244" fmla="*/ 271271 h 2496170"/>
                    <a:gd name="connsiteX22-19245" fmla="*/ 691821 w 2237013"/>
                    <a:gd name="connsiteY22-19246" fmla="*/ 300767 h 2496170"/>
                    <a:gd name="connsiteX23-19247" fmla="*/ 746601 w 2237013"/>
                    <a:gd name="connsiteY23-19248" fmla="*/ 283912 h 2496170"/>
                    <a:gd name="connsiteX24-19249" fmla="*/ 763456 w 2237013"/>
                    <a:gd name="connsiteY24-19250" fmla="*/ 237560 h 2496170"/>
                    <a:gd name="connsiteX25-19251" fmla="*/ 771884 w 2237013"/>
                    <a:gd name="connsiteY25-19252" fmla="*/ 212277 h 2496170"/>
                    <a:gd name="connsiteX26-19253" fmla="*/ 856160 w 2237013"/>
                    <a:gd name="connsiteY26-19254" fmla="*/ 191208 h 2496170"/>
                    <a:gd name="connsiteX27-19255" fmla="*/ 885657 w 2237013"/>
                    <a:gd name="connsiteY27-19256" fmla="*/ 140642 h 2496170"/>
                    <a:gd name="connsiteX28-19257" fmla="*/ 898298 w 2237013"/>
                    <a:gd name="connsiteY28-19258" fmla="*/ 182780 h 2496170"/>
                    <a:gd name="connsiteX29-19259" fmla="*/ 919368 w 2237013"/>
                    <a:gd name="connsiteY29-19260" fmla="*/ 203849 h 2496170"/>
                    <a:gd name="connsiteX30-19261" fmla="*/ 982575 w 2237013"/>
                    <a:gd name="connsiteY30-19262" fmla="*/ 161711 h 2496170"/>
                    <a:gd name="connsiteX31-19263" fmla="*/ 991003 w 2237013"/>
                    <a:gd name="connsiteY31-19264" fmla="*/ 115359 h 2496170"/>
                    <a:gd name="connsiteX32-19265" fmla="*/ 1003644 w 2237013"/>
                    <a:gd name="connsiteY32-19266" fmla="*/ 69007 h 2496170"/>
                    <a:gd name="connsiteX33-19267" fmla="*/ 1028927 w 2237013"/>
                    <a:gd name="connsiteY33-19268" fmla="*/ 39510 h 2496170"/>
                    <a:gd name="connsiteX34-19269" fmla="*/ 1083707 w 2237013"/>
                    <a:gd name="connsiteY34-19270" fmla="*/ 22655 h 2496170"/>
                    <a:gd name="connsiteX35-19271" fmla="*/ 1092134 w 2237013"/>
                    <a:gd name="connsiteY35-19272" fmla="*/ 22655 h 2496170"/>
                    <a:gd name="connsiteX36-19273" fmla="*/ 1134273 w 2237013"/>
                    <a:gd name="connsiteY36-19274" fmla="*/ 94290 h 2496170"/>
                    <a:gd name="connsiteX37-19275" fmla="*/ 1226977 w 2237013"/>
                    <a:gd name="connsiteY37-19276" fmla="*/ 128001 h 2496170"/>
                    <a:gd name="connsiteX38-19277" fmla="*/ 1294398 w 2237013"/>
                    <a:gd name="connsiteY38-19278" fmla="*/ 161711 h 2496170"/>
                    <a:gd name="connsiteX39-19279" fmla="*/ 1290184 w 2237013"/>
                    <a:gd name="connsiteY39-19280" fmla="*/ 262843 h 2496170"/>
                    <a:gd name="connsiteX40-19281" fmla="*/ 1311253 w 2237013"/>
                    <a:gd name="connsiteY40-19282" fmla="*/ 317623 h 2496170"/>
                    <a:gd name="connsiteX41-19283" fmla="*/ 1441882 w 2237013"/>
                    <a:gd name="connsiteY41-19284" fmla="*/ 355547 h 2496170"/>
                    <a:gd name="connsiteX42-19285" fmla="*/ 1505089 w 2237013"/>
                    <a:gd name="connsiteY42-19286" fmla="*/ 304981 h 2496170"/>
                    <a:gd name="connsiteX43-19287" fmla="*/ 1593579 w 2237013"/>
                    <a:gd name="connsiteY43-19288" fmla="*/ 347120 h 2496170"/>
                    <a:gd name="connsiteX44-19289" fmla="*/ 1698925 w 2237013"/>
                    <a:gd name="connsiteY44-19290" fmla="*/ 363975 h 2496170"/>
                    <a:gd name="connsiteX45-19291" fmla="*/ 1757919 w 2237013"/>
                    <a:gd name="connsiteY45-19292" fmla="*/ 385044 h 2496170"/>
                    <a:gd name="connsiteX46-19293" fmla="*/ 1816912 w 2237013"/>
                    <a:gd name="connsiteY46-19294" fmla="*/ 427182 h 2496170"/>
                    <a:gd name="connsiteX47-19295" fmla="*/ 1896975 w 2237013"/>
                    <a:gd name="connsiteY47-19296" fmla="*/ 465107 h 2496170"/>
                    <a:gd name="connsiteX48-19297" fmla="*/ 1951755 w 2237013"/>
                    <a:gd name="connsiteY48-19298" fmla="*/ 444038 h 2496170"/>
                    <a:gd name="connsiteX49-19299" fmla="*/ 2095025 w 2237013"/>
                    <a:gd name="connsiteY49-19300" fmla="*/ 553597 h 2496170"/>
                    <a:gd name="connsiteX50-19301" fmla="*/ 2158232 w 2237013"/>
                    <a:gd name="connsiteY50-19302" fmla="*/ 591521 h 2496170"/>
                    <a:gd name="connsiteX51-19303" fmla="*/ 2234081 w 2237013"/>
                    <a:gd name="connsiteY51-19304" fmla="*/ 612591 h 2496170"/>
                    <a:gd name="connsiteX52-19305" fmla="*/ 2221439 w 2237013"/>
                    <a:gd name="connsiteY52-19306" fmla="*/ 688439 h 2496170"/>
                    <a:gd name="connsiteX53-19307" fmla="*/ 2221439 w 2237013"/>
                    <a:gd name="connsiteY53-19308" fmla="*/ 709508 h 2496170"/>
                    <a:gd name="connsiteX54-19309" fmla="*/ 2166660 w 2237013"/>
                    <a:gd name="connsiteY54-19310" fmla="*/ 717936 h 2496170"/>
                    <a:gd name="connsiteX55-19311" fmla="*/ 2099238 w 2237013"/>
                    <a:gd name="connsiteY55-19312" fmla="*/ 760074 h 2496170"/>
                    <a:gd name="connsiteX56-19313" fmla="*/ 2010748 w 2237013"/>
                    <a:gd name="connsiteY56-19314" fmla="*/ 764288 h 2496170"/>
                    <a:gd name="connsiteX57-19315" fmla="*/ 1939113 w 2237013"/>
                    <a:gd name="connsiteY57-19316" fmla="*/ 785357 h 2496170"/>
                    <a:gd name="connsiteX58-19317" fmla="*/ 1955968 w 2237013"/>
                    <a:gd name="connsiteY58-19318" fmla="*/ 873848 h 2496170"/>
                    <a:gd name="connsiteX59-19319" fmla="*/ 1977038 w 2237013"/>
                    <a:gd name="connsiteY59-19320" fmla="*/ 937055 h 2496170"/>
                    <a:gd name="connsiteX60-19321" fmla="*/ 2040245 w 2237013"/>
                    <a:gd name="connsiteY60-19322" fmla="*/ 1012904 h 2496170"/>
                    <a:gd name="connsiteX61-19323" fmla="*/ 2065528 w 2237013"/>
                    <a:gd name="connsiteY61-19324" fmla="*/ 1076111 h 2496170"/>
                    <a:gd name="connsiteX62-19325" fmla="*/ 2065528 w 2237013"/>
                    <a:gd name="connsiteY62-19326" fmla="*/ 1135105 h 2496170"/>
                    <a:gd name="connsiteX63-19327" fmla="*/ 2098213 w 2237013"/>
                    <a:gd name="connsiteY63-19328" fmla="*/ 1476918 h 2496170"/>
                    <a:gd name="connsiteX64-19329" fmla="*/ 2085298 w 2237013"/>
                    <a:gd name="connsiteY64-19330" fmla="*/ 1500933 h 2496170"/>
                    <a:gd name="connsiteX65-19331" fmla="*/ 2075755 w 2237013"/>
                    <a:gd name="connsiteY65-19332" fmla="*/ 1562846 h 2496170"/>
                    <a:gd name="connsiteX66-19333" fmla="*/ 2106768 w 2237013"/>
                    <a:gd name="connsiteY66-19334" fmla="*/ 1581897 h 2496170"/>
                    <a:gd name="connsiteX67-19335" fmla="*/ 2070983 w 2237013"/>
                    <a:gd name="connsiteY67-19336" fmla="*/ 1648571 h 2496170"/>
                    <a:gd name="connsiteX68-19337" fmla="*/ 2059055 w 2237013"/>
                    <a:gd name="connsiteY68-19338" fmla="*/ 1679527 h 2496170"/>
                    <a:gd name="connsiteX69-19339" fmla="*/ 1999414 w 2237013"/>
                    <a:gd name="connsiteY69-19340" fmla="*/ 1691433 h 2496170"/>
                    <a:gd name="connsiteX70-19341" fmla="*/ 2013728 w 2237013"/>
                    <a:gd name="connsiteY70-19342" fmla="*/ 1724771 h 2496170"/>
                    <a:gd name="connsiteX71-19343" fmla="*/ 1961244 w 2237013"/>
                    <a:gd name="connsiteY71-19344" fmla="*/ 1710483 h 2496170"/>
                    <a:gd name="connsiteX72-19345" fmla="*/ 1937387 w 2237013"/>
                    <a:gd name="connsiteY72-19346" fmla="*/ 1741440 h 2496170"/>
                    <a:gd name="connsiteX73-19347" fmla="*/ 1892060 w 2237013"/>
                    <a:gd name="connsiteY73-19348" fmla="*/ 1729533 h 2496170"/>
                    <a:gd name="connsiteX74-19349" fmla="*/ 1823856 w 2237013"/>
                    <a:gd name="connsiteY74-19350" fmla="*/ 1791496 h 2496170"/>
                    <a:gd name="connsiteX75-19351" fmla="*/ 1741765 w 2237013"/>
                    <a:gd name="connsiteY75-19352" fmla="*/ 1755727 h 2496170"/>
                    <a:gd name="connsiteX76-19353" fmla="*/ 1701208 w 2237013"/>
                    <a:gd name="connsiteY76-19354" fmla="*/ 1717627 h 2496170"/>
                    <a:gd name="connsiteX77-19355" fmla="*/ 1658267 w 2237013"/>
                    <a:gd name="connsiteY77-19356" fmla="*/ 1741440 h 2496170"/>
                    <a:gd name="connsiteX78-19357" fmla="*/ 1615325 w 2237013"/>
                    <a:gd name="connsiteY78-19358" fmla="*/ 1781921 h 2496170"/>
                    <a:gd name="connsiteX79-19359" fmla="*/ 1527056 w 2237013"/>
                    <a:gd name="connsiteY79-19360" fmla="*/ 1812877 h 2496170"/>
                    <a:gd name="connsiteX80-19361" fmla="*/ 1487570 w 2237013"/>
                    <a:gd name="connsiteY80-19362" fmla="*/ 1863317 h 2496170"/>
                    <a:gd name="connsiteX81-19363" fmla="*/ 1428888 w 2237013"/>
                    <a:gd name="connsiteY81-19364" fmla="*/ 1828894 h 2496170"/>
                    <a:gd name="connsiteX82-19365" fmla="*/ 1314287 w 2237013"/>
                    <a:gd name="connsiteY82-19366" fmla="*/ 1805640 h 2496170"/>
                    <a:gd name="connsiteX83-19367" fmla="*/ 1252707 w 2237013"/>
                    <a:gd name="connsiteY83-19368" fmla="*/ 1855740 h 2496170"/>
                    <a:gd name="connsiteX84-19369" fmla="*/ 1239618 w 2237013"/>
                    <a:gd name="connsiteY84-19370" fmla="*/ 1889379 h 2496170"/>
                    <a:gd name="connsiteX85-19371" fmla="*/ 1294398 w 2237013"/>
                    <a:gd name="connsiteY85-19372" fmla="*/ 1906235 h 2496170"/>
                    <a:gd name="connsiteX86-19373" fmla="*/ 1344964 w 2237013"/>
                    <a:gd name="connsiteY86-19374" fmla="*/ 1956801 h 2496170"/>
                    <a:gd name="connsiteX87-19375" fmla="*/ 1366033 w 2237013"/>
                    <a:gd name="connsiteY87-19376" fmla="*/ 1986297 h 2496170"/>
                    <a:gd name="connsiteX88-19377" fmla="*/ 1450309 w 2237013"/>
                    <a:gd name="connsiteY88-19378" fmla="*/ 1994725 h 2496170"/>
                    <a:gd name="connsiteX89-19379" fmla="*/ 1492448 w 2237013"/>
                    <a:gd name="connsiteY89-19380" fmla="*/ 1982084 h 2496170"/>
                    <a:gd name="connsiteX90-19381" fmla="*/ 1517731 w 2237013"/>
                    <a:gd name="connsiteY90-19382" fmla="*/ 2036863 h 2496170"/>
                    <a:gd name="connsiteX91-19383" fmla="*/ 1509303 w 2237013"/>
                    <a:gd name="connsiteY91-19384" fmla="*/ 2079002 h 2496170"/>
                    <a:gd name="connsiteX92-19385" fmla="*/ 1498428 w 2237013"/>
                    <a:gd name="connsiteY92-19386" fmla="*/ 2101008 h 2496170"/>
                    <a:gd name="connsiteX93-19387" fmla="*/ 1460258 w 2237013"/>
                    <a:gd name="connsiteY93-19388" fmla="*/ 2096246 h 2496170"/>
                    <a:gd name="connsiteX94-19389" fmla="*/ 1437668 w 2237013"/>
                    <a:gd name="connsiteY94-19390" fmla="*/ 2116926 h 2496170"/>
                    <a:gd name="connsiteX95-19391" fmla="*/ 1387102 w 2237013"/>
                    <a:gd name="connsiteY95-19392" fmla="*/ 2150637 h 2496170"/>
                    <a:gd name="connsiteX96-19393" fmla="*/ 1370247 w 2237013"/>
                    <a:gd name="connsiteY96-19394" fmla="*/ 2137995 h 2496170"/>
                    <a:gd name="connsiteX97-19395" fmla="*/ 1307039 w 2237013"/>
                    <a:gd name="connsiteY97-19396" fmla="*/ 2146423 h 2496170"/>
                    <a:gd name="connsiteX98-19397" fmla="*/ 1281756 w 2237013"/>
                    <a:gd name="connsiteY98-19398" fmla="*/ 2175920 h 2496170"/>
                    <a:gd name="connsiteX99-19399" fmla="*/ 1248046 w 2237013"/>
                    <a:gd name="connsiteY99-19400" fmla="*/ 2222272 h 2496170"/>
                    <a:gd name="connsiteX100-19401" fmla="*/ 1193266 w 2237013"/>
                    <a:gd name="connsiteY100-19402" fmla="*/ 2234913 h 2496170"/>
                    <a:gd name="connsiteX101-19403" fmla="*/ 1151128 w 2237013"/>
                    <a:gd name="connsiteY101-19404" fmla="*/ 2218058 h 2496170"/>
                    <a:gd name="connsiteX102-19405" fmla="*/ 1125845 w 2237013"/>
                    <a:gd name="connsiteY102-19406" fmla="*/ 2247555 h 2496170"/>
                    <a:gd name="connsiteX103-19407" fmla="*/ 1117417 w 2237013"/>
                    <a:gd name="connsiteY103-19408" fmla="*/ 2277051 h 2496170"/>
                    <a:gd name="connsiteX104-19409" fmla="*/ 1049996 w 2237013"/>
                    <a:gd name="connsiteY104-19410" fmla="*/ 2213844 h 2496170"/>
                    <a:gd name="connsiteX105-19411" fmla="*/ 1028927 w 2237013"/>
                    <a:gd name="connsiteY105-19412" fmla="*/ 2255982 h 2496170"/>
                    <a:gd name="connsiteX106-19413" fmla="*/ 995216 w 2237013"/>
                    <a:gd name="connsiteY106-19414" fmla="*/ 2222272 h 2496170"/>
                    <a:gd name="connsiteX107-19415" fmla="*/ 932009 w 2237013"/>
                    <a:gd name="connsiteY107-19416" fmla="*/ 2272838 h 2496170"/>
                    <a:gd name="connsiteX108-19417" fmla="*/ 889871 w 2237013"/>
                    <a:gd name="connsiteY108-19418" fmla="*/ 2239127 h 2496170"/>
                    <a:gd name="connsiteX109-19419" fmla="*/ 843519 w 2237013"/>
                    <a:gd name="connsiteY109-19420" fmla="*/ 2222272 h 2496170"/>
                    <a:gd name="connsiteX110-19421" fmla="*/ 784525 w 2237013"/>
                    <a:gd name="connsiteY110-19422" fmla="*/ 2268624 h 2496170"/>
                    <a:gd name="connsiteX111-19423" fmla="*/ 717104 w 2237013"/>
                    <a:gd name="connsiteY111-19424" fmla="*/ 2255982 h 2496170"/>
                    <a:gd name="connsiteX112-19425" fmla="*/ 704462 w 2237013"/>
                    <a:gd name="connsiteY112-19426" fmla="*/ 2243341 h 2496170"/>
                    <a:gd name="connsiteX113-19427" fmla="*/ 679179 w 2237013"/>
                    <a:gd name="connsiteY113-19428" fmla="*/ 2302334 h 2496170"/>
                    <a:gd name="connsiteX114-19429" fmla="*/ 700249 w 2237013"/>
                    <a:gd name="connsiteY114-19430" fmla="*/ 2361328 h 2496170"/>
                    <a:gd name="connsiteX115-19431" fmla="*/ 717104 w 2237013"/>
                    <a:gd name="connsiteY115-19432" fmla="*/ 2403466 h 2496170"/>
                    <a:gd name="connsiteX116-19433" fmla="*/ 700249 w 2237013"/>
                    <a:gd name="connsiteY116-19434" fmla="*/ 2432963 h 2496170"/>
                    <a:gd name="connsiteX117-19435" fmla="*/ 712890 w 2237013"/>
                    <a:gd name="connsiteY117-19436" fmla="*/ 2470887 h 2496170"/>
                    <a:gd name="connsiteX118-19437" fmla="*/ 687607 w 2237013"/>
                    <a:gd name="connsiteY118-19438" fmla="*/ 2496170 h 2496170"/>
                    <a:gd name="connsiteX119-19439" fmla="*/ 649683 w 2237013"/>
                    <a:gd name="connsiteY119-19440" fmla="*/ 2470887 h 2496170"/>
                    <a:gd name="connsiteX120-19441" fmla="*/ 586475 w 2237013"/>
                    <a:gd name="connsiteY120-19442" fmla="*/ 2466673 h 2496170"/>
                    <a:gd name="connsiteX121-19443" fmla="*/ 582262 w 2237013"/>
                    <a:gd name="connsiteY121-19444" fmla="*/ 2386611 h 2496170"/>
                    <a:gd name="connsiteX122-19445" fmla="*/ 535909 w 2237013"/>
                    <a:gd name="connsiteY122-19446" fmla="*/ 2390825 h 2496170"/>
                    <a:gd name="connsiteX123-19447" fmla="*/ 468488 w 2237013"/>
                    <a:gd name="connsiteY123-19448" fmla="*/ 2411894 h 2496170"/>
                    <a:gd name="connsiteX124-19449" fmla="*/ 409495 w 2237013"/>
                    <a:gd name="connsiteY124-19450" fmla="*/ 2411894 h 2496170"/>
                    <a:gd name="connsiteX125-19451" fmla="*/ 375784 w 2237013"/>
                    <a:gd name="connsiteY125-19452" fmla="*/ 2378183 h 2496170"/>
                    <a:gd name="connsiteX126-19453" fmla="*/ 367356 w 2237013"/>
                    <a:gd name="connsiteY126-19454" fmla="*/ 2327617 h 2496170"/>
                    <a:gd name="connsiteX127-19455" fmla="*/ 367356 w 2237013"/>
                    <a:gd name="connsiteY127-19456" fmla="*/ 2298120 h 2496170"/>
                    <a:gd name="connsiteX128-19457" fmla="*/ 329432 w 2237013"/>
                    <a:gd name="connsiteY128-19458" fmla="*/ 2281265 h 2496170"/>
                    <a:gd name="connsiteX129-19459" fmla="*/ 270438 w 2237013"/>
                    <a:gd name="connsiteY129-19460" fmla="*/ 2277051 h 2496170"/>
                    <a:gd name="connsiteX130-19461" fmla="*/ 245156 w 2237013"/>
                    <a:gd name="connsiteY130-19462" fmla="*/ 2264410 h 2496170"/>
                    <a:gd name="connsiteX131-19463" fmla="*/ 228300 w 2237013"/>
                    <a:gd name="connsiteY131-19464" fmla="*/ 2251768 h 2496170"/>
                    <a:gd name="connsiteX132-19465" fmla="*/ 278866 w 2237013"/>
                    <a:gd name="connsiteY132-19466" fmla="*/ 2180133 h 2496170"/>
                    <a:gd name="connsiteX133-19467" fmla="*/ 274652 w 2237013"/>
                    <a:gd name="connsiteY133-19468" fmla="*/ 2142209 h 2496170"/>
                    <a:gd name="connsiteX134-19469" fmla="*/ 308363 w 2237013"/>
                    <a:gd name="connsiteY134-19470" fmla="*/ 2104285 h 2496170"/>
                    <a:gd name="connsiteX135-19471" fmla="*/ 262011 w 2237013"/>
                    <a:gd name="connsiteY135-19472" fmla="*/ 2091643 h 2496170"/>
                    <a:gd name="connsiteX136-19473" fmla="*/ 224086 w 2237013"/>
                    <a:gd name="connsiteY136-19474" fmla="*/ 2070574 h 2496170"/>
                    <a:gd name="connsiteX137-19475" fmla="*/ 203017 w 2237013"/>
                    <a:gd name="connsiteY137-19476" fmla="*/ 1986297 h 2496170"/>
                    <a:gd name="connsiteX138-19477" fmla="*/ 190376 w 2237013"/>
                    <a:gd name="connsiteY138-19478" fmla="*/ 1944159 h 2496170"/>
                    <a:gd name="connsiteX139-19479" fmla="*/ 190376 w 2237013"/>
                    <a:gd name="connsiteY139-19480" fmla="*/ 1893593 h 2496170"/>
                    <a:gd name="connsiteX140-19481" fmla="*/ 114527 w 2237013"/>
                    <a:gd name="connsiteY140-19482" fmla="*/ 1889379 h 2496170"/>
                    <a:gd name="connsiteX141-19483" fmla="*/ 38678 w 2237013"/>
                    <a:gd name="connsiteY141-19484" fmla="*/ 1897807 h 2496170"/>
                    <a:gd name="connsiteX142-19485" fmla="*/ 754 w 2237013"/>
                    <a:gd name="connsiteY142-19486" fmla="*/ 1902021 h 2496170"/>
                    <a:gd name="connsiteX143-19487" fmla="*/ 13395 w 2237013"/>
                    <a:gd name="connsiteY143-19488" fmla="*/ 1847241 h 2496170"/>
                    <a:gd name="connsiteX144-19489" fmla="*/ 13395 w 2237013"/>
                    <a:gd name="connsiteY144-19490" fmla="*/ 1809317 h 2496170"/>
                    <a:gd name="connsiteX145-19491" fmla="*/ 754 w 2237013"/>
                    <a:gd name="connsiteY145-19492" fmla="*/ 1779820 h 2496170"/>
                    <a:gd name="connsiteX146-19493" fmla="*/ 21823 w 2237013"/>
                    <a:gd name="connsiteY146-19494" fmla="*/ 1733468 h 2496170"/>
                    <a:gd name="connsiteX147-19495" fmla="*/ 30250 w 2237013"/>
                    <a:gd name="connsiteY147-19496" fmla="*/ 1716613 h 2496170"/>
                    <a:gd name="connsiteX148-19497" fmla="*/ 42892 w 2237013"/>
                    <a:gd name="connsiteY148-19498" fmla="*/ 1661833 h 2496170"/>
                    <a:gd name="connsiteX149-19499" fmla="*/ 80816 w 2237013"/>
                    <a:gd name="connsiteY149-19500" fmla="*/ 1640764 h 2496170"/>
                    <a:gd name="connsiteX150-19501" fmla="*/ 122955 w 2237013"/>
                    <a:gd name="connsiteY150-19502" fmla="*/ 1619695 h 2496170"/>
                    <a:gd name="connsiteX151-19503" fmla="*/ 139810 w 2237013"/>
                    <a:gd name="connsiteY151-19504" fmla="*/ 1573343 h 2496170"/>
                    <a:gd name="connsiteX152-19505" fmla="*/ 160879 w 2237013"/>
                    <a:gd name="connsiteY152-19506" fmla="*/ 1581770 h 2496170"/>
                    <a:gd name="connsiteX153-19507" fmla="*/ 181948 w 2237013"/>
                    <a:gd name="connsiteY153-19508" fmla="*/ 1569129 h 2496170"/>
                    <a:gd name="connsiteX154-19509" fmla="*/ 215659 w 2237013"/>
                    <a:gd name="connsiteY154-19510" fmla="*/ 1535418 h 2496170"/>
                    <a:gd name="connsiteX155-19511" fmla="*/ 232514 w 2237013"/>
                    <a:gd name="connsiteY155-19512" fmla="*/ 1543846 h 2496170"/>
                    <a:gd name="connsiteX156-19513" fmla="*/ 215659 w 2237013"/>
                    <a:gd name="connsiteY156-19514" fmla="*/ 1501708 h 2496170"/>
                    <a:gd name="connsiteX157-19515" fmla="*/ 245156 w 2237013"/>
                    <a:gd name="connsiteY157-19516" fmla="*/ 1476425 h 2496170"/>
                    <a:gd name="connsiteX158-19517" fmla="*/ 257797 w 2237013"/>
                    <a:gd name="connsiteY158-19518" fmla="*/ 1404790 h 2496170"/>
                    <a:gd name="connsiteX159-19519" fmla="*/ 262011 w 2237013"/>
                    <a:gd name="connsiteY159-19520" fmla="*/ 1324727 h 2496170"/>
                    <a:gd name="connsiteX160-19521" fmla="*/ 266225 w 2237013"/>
                    <a:gd name="connsiteY160-19522" fmla="*/ 1240450 h 2496170"/>
                    <a:gd name="connsiteX161-19523" fmla="*/ 253583 w 2237013"/>
                    <a:gd name="connsiteY161-19524" fmla="*/ 1223595 h 2496170"/>
                    <a:gd name="connsiteX162-19525" fmla="*/ 203017 w 2237013"/>
                    <a:gd name="connsiteY162-19526" fmla="*/ 1227809 h 2496170"/>
                    <a:gd name="connsiteX163-19527" fmla="*/ 194590 w 2237013"/>
                    <a:gd name="connsiteY163-19528" fmla="*/ 1164602 h 2496170"/>
                    <a:gd name="connsiteX164-19529" fmla="*/ 169307 w 2237013"/>
                    <a:gd name="connsiteY164-19530" fmla="*/ 1109822 h 2496170"/>
                    <a:gd name="connsiteX0-19531" fmla="*/ 169307 w 2237013"/>
                    <a:gd name="connsiteY0-19532" fmla="*/ 1109822 h 2496170"/>
                    <a:gd name="connsiteX1-19533" fmla="*/ 207231 w 2237013"/>
                    <a:gd name="connsiteY1-19534" fmla="*/ 1071897 h 2496170"/>
                    <a:gd name="connsiteX2-19535" fmla="*/ 240942 w 2237013"/>
                    <a:gd name="connsiteY2-19536" fmla="*/ 1101394 h 2496170"/>
                    <a:gd name="connsiteX3-19537" fmla="*/ 278866 w 2237013"/>
                    <a:gd name="connsiteY3-19538" fmla="*/ 1105608 h 2496170"/>
                    <a:gd name="connsiteX4-19539" fmla="*/ 295721 w 2237013"/>
                    <a:gd name="connsiteY4-19540" fmla="*/ 1000262 h 2496170"/>
                    <a:gd name="connsiteX5-19541" fmla="*/ 304149 w 2237013"/>
                    <a:gd name="connsiteY5-19542" fmla="*/ 958124 h 2496170"/>
                    <a:gd name="connsiteX6-19543" fmla="*/ 337860 w 2237013"/>
                    <a:gd name="connsiteY6-19544" fmla="*/ 983407 h 2496170"/>
                    <a:gd name="connsiteX7-19545" fmla="*/ 358929 w 2237013"/>
                    <a:gd name="connsiteY7-19546" fmla="*/ 911772 h 2496170"/>
                    <a:gd name="connsiteX8-19547" fmla="*/ 392639 w 2237013"/>
                    <a:gd name="connsiteY8-19548" fmla="*/ 760074 h 2496170"/>
                    <a:gd name="connsiteX9-19549" fmla="*/ 354715 w 2237013"/>
                    <a:gd name="connsiteY9-19550" fmla="*/ 562025 h 2496170"/>
                    <a:gd name="connsiteX10-19551" fmla="*/ 358929 w 2237013"/>
                    <a:gd name="connsiteY10-19552" fmla="*/ 494603 h 2496170"/>
                    <a:gd name="connsiteX11-19553" fmla="*/ 295721 w 2237013"/>
                    <a:gd name="connsiteY11-19554" fmla="*/ 376616 h 2496170"/>
                    <a:gd name="connsiteX12-19555" fmla="*/ 240942 w 2237013"/>
                    <a:gd name="connsiteY12-19556" fmla="*/ 292340 h 2496170"/>
                    <a:gd name="connsiteX13-19557" fmla="*/ 173520 w 2237013"/>
                    <a:gd name="connsiteY13-19558" fmla="*/ 212277 h 2496170"/>
                    <a:gd name="connsiteX14-19559" fmla="*/ 224086 w 2237013"/>
                    <a:gd name="connsiteY14-19560" fmla="*/ 128001 h 2496170"/>
                    <a:gd name="connsiteX15-19561" fmla="*/ 240942 w 2237013"/>
                    <a:gd name="connsiteY15-19562" fmla="*/ 69007 h 2496170"/>
                    <a:gd name="connsiteX16-19563" fmla="*/ 219873 w 2237013"/>
                    <a:gd name="connsiteY16-19564" fmla="*/ 10014 h 2496170"/>
                    <a:gd name="connsiteX17-19565" fmla="*/ 337860 w 2237013"/>
                    <a:gd name="connsiteY17-19566" fmla="*/ 5800 h 2496170"/>
                    <a:gd name="connsiteX18-19567" fmla="*/ 405281 w 2237013"/>
                    <a:gd name="connsiteY18-19568" fmla="*/ 69007 h 2496170"/>
                    <a:gd name="connsiteX19-19569" fmla="*/ 455847 w 2237013"/>
                    <a:gd name="connsiteY19-19570" fmla="*/ 174353 h 2496170"/>
                    <a:gd name="connsiteX20-19571" fmla="*/ 590689 w 2237013"/>
                    <a:gd name="connsiteY20-19572" fmla="*/ 237560 h 2496170"/>
                    <a:gd name="connsiteX21-19573" fmla="*/ 674966 w 2237013"/>
                    <a:gd name="connsiteY21-19574" fmla="*/ 271271 h 2496170"/>
                    <a:gd name="connsiteX22-19575" fmla="*/ 691821 w 2237013"/>
                    <a:gd name="connsiteY22-19576" fmla="*/ 300767 h 2496170"/>
                    <a:gd name="connsiteX23-19577" fmla="*/ 746601 w 2237013"/>
                    <a:gd name="connsiteY23-19578" fmla="*/ 283912 h 2496170"/>
                    <a:gd name="connsiteX24-19579" fmla="*/ 763456 w 2237013"/>
                    <a:gd name="connsiteY24-19580" fmla="*/ 237560 h 2496170"/>
                    <a:gd name="connsiteX25-19581" fmla="*/ 771884 w 2237013"/>
                    <a:gd name="connsiteY25-19582" fmla="*/ 212277 h 2496170"/>
                    <a:gd name="connsiteX26-19583" fmla="*/ 856160 w 2237013"/>
                    <a:gd name="connsiteY26-19584" fmla="*/ 191208 h 2496170"/>
                    <a:gd name="connsiteX27-19585" fmla="*/ 885657 w 2237013"/>
                    <a:gd name="connsiteY27-19586" fmla="*/ 140642 h 2496170"/>
                    <a:gd name="connsiteX28-19587" fmla="*/ 898298 w 2237013"/>
                    <a:gd name="connsiteY28-19588" fmla="*/ 182780 h 2496170"/>
                    <a:gd name="connsiteX29-19589" fmla="*/ 919368 w 2237013"/>
                    <a:gd name="connsiteY29-19590" fmla="*/ 203849 h 2496170"/>
                    <a:gd name="connsiteX30-19591" fmla="*/ 982575 w 2237013"/>
                    <a:gd name="connsiteY30-19592" fmla="*/ 161711 h 2496170"/>
                    <a:gd name="connsiteX31-19593" fmla="*/ 991003 w 2237013"/>
                    <a:gd name="connsiteY31-19594" fmla="*/ 115359 h 2496170"/>
                    <a:gd name="connsiteX32-19595" fmla="*/ 1003644 w 2237013"/>
                    <a:gd name="connsiteY32-19596" fmla="*/ 69007 h 2496170"/>
                    <a:gd name="connsiteX33-19597" fmla="*/ 1028927 w 2237013"/>
                    <a:gd name="connsiteY33-19598" fmla="*/ 39510 h 2496170"/>
                    <a:gd name="connsiteX34-19599" fmla="*/ 1083707 w 2237013"/>
                    <a:gd name="connsiteY34-19600" fmla="*/ 22655 h 2496170"/>
                    <a:gd name="connsiteX35-19601" fmla="*/ 1092134 w 2237013"/>
                    <a:gd name="connsiteY35-19602" fmla="*/ 22655 h 2496170"/>
                    <a:gd name="connsiteX36-19603" fmla="*/ 1134273 w 2237013"/>
                    <a:gd name="connsiteY36-19604" fmla="*/ 94290 h 2496170"/>
                    <a:gd name="connsiteX37-19605" fmla="*/ 1226977 w 2237013"/>
                    <a:gd name="connsiteY37-19606" fmla="*/ 128001 h 2496170"/>
                    <a:gd name="connsiteX38-19607" fmla="*/ 1294398 w 2237013"/>
                    <a:gd name="connsiteY38-19608" fmla="*/ 161711 h 2496170"/>
                    <a:gd name="connsiteX39-19609" fmla="*/ 1290184 w 2237013"/>
                    <a:gd name="connsiteY39-19610" fmla="*/ 262843 h 2496170"/>
                    <a:gd name="connsiteX40-19611" fmla="*/ 1311253 w 2237013"/>
                    <a:gd name="connsiteY40-19612" fmla="*/ 317623 h 2496170"/>
                    <a:gd name="connsiteX41-19613" fmla="*/ 1441882 w 2237013"/>
                    <a:gd name="connsiteY41-19614" fmla="*/ 355547 h 2496170"/>
                    <a:gd name="connsiteX42-19615" fmla="*/ 1505089 w 2237013"/>
                    <a:gd name="connsiteY42-19616" fmla="*/ 304981 h 2496170"/>
                    <a:gd name="connsiteX43-19617" fmla="*/ 1593579 w 2237013"/>
                    <a:gd name="connsiteY43-19618" fmla="*/ 347120 h 2496170"/>
                    <a:gd name="connsiteX44-19619" fmla="*/ 1698925 w 2237013"/>
                    <a:gd name="connsiteY44-19620" fmla="*/ 363975 h 2496170"/>
                    <a:gd name="connsiteX45-19621" fmla="*/ 1757919 w 2237013"/>
                    <a:gd name="connsiteY45-19622" fmla="*/ 385044 h 2496170"/>
                    <a:gd name="connsiteX46-19623" fmla="*/ 1816912 w 2237013"/>
                    <a:gd name="connsiteY46-19624" fmla="*/ 427182 h 2496170"/>
                    <a:gd name="connsiteX47-19625" fmla="*/ 1896975 w 2237013"/>
                    <a:gd name="connsiteY47-19626" fmla="*/ 465107 h 2496170"/>
                    <a:gd name="connsiteX48-19627" fmla="*/ 1951755 w 2237013"/>
                    <a:gd name="connsiteY48-19628" fmla="*/ 444038 h 2496170"/>
                    <a:gd name="connsiteX49-19629" fmla="*/ 2095025 w 2237013"/>
                    <a:gd name="connsiteY49-19630" fmla="*/ 553597 h 2496170"/>
                    <a:gd name="connsiteX50-19631" fmla="*/ 2158232 w 2237013"/>
                    <a:gd name="connsiteY50-19632" fmla="*/ 591521 h 2496170"/>
                    <a:gd name="connsiteX51-19633" fmla="*/ 2234081 w 2237013"/>
                    <a:gd name="connsiteY51-19634" fmla="*/ 612591 h 2496170"/>
                    <a:gd name="connsiteX52-19635" fmla="*/ 2221439 w 2237013"/>
                    <a:gd name="connsiteY52-19636" fmla="*/ 688439 h 2496170"/>
                    <a:gd name="connsiteX53-19637" fmla="*/ 2221439 w 2237013"/>
                    <a:gd name="connsiteY53-19638" fmla="*/ 709508 h 2496170"/>
                    <a:gd name="connsiteX54-19639" fmla="*/ 2166660 w 2237013"/>
                    <a:gd name="connsiteY54-19640" fmla="*/ 717936 h 2496170"/>
                    <a:gd name="connsiteX55-19641" fmla="*/ 2099238 w 2237013"/>
                    <a:gd name="connsiteY55-19642" fmla="*/ 760074 h 2496170"/>
                    <a:gd name="connsiteX56-19643" fmla="*/ 2010748 w 2237013"/>
                    <a:gd name="connsiteY56-19644" fmla="*/ 764288 h 2496170"/>
                    <a:gd name="connsiteX57-19645" fmla="*/ 1939113 w 2237013"/>
                    <a:gd name="connsiteY57-19646" fmla="*/ 785357 h 2496170"/>
                    <a:gd name="connsiteX58-19647" fmla="*/ 1955968 w 2237013"/>
                    <a:gd name="connsiteY58-19648" fmla="*/ 873848 h 2496170"/>
                    <a:gd name="connsiteX59-19649" fmla="*/ 1977038 w 2237013"/>
                    <a:gd name="connsiteY59-19650" fmla="*/ 937055 h 2496170"/>
                    <a:gd name="connsiteX60-19651" fmla="*/ 2040245 w 2237013"/>
                    <a:gd name="connsiteY60-19652" fmla="*/ 1012904 h 2496170"/>
                    <a:gd name="connsiteX61-19653" fmla="*/ 2065528 w 2237013"/>
                    <a:gd name="connsiteY61-19654" fmla="*/ 1076111 h 2496170"/>
                    <a:gd name="connsiteX62-19655" fmla="*/ 2065528 w 2237013"/>
                    <a:gd name="connsiteY62-19656" fmla="*/ 1135105 h 2496170"/>
                    <a:gd name="connsiteX63-19657" fmla="*/ 2098213 w 2237013"/>
                    <a:gd name="connsiteY63-19658" fmla="*/ 1476918 h 2496170"/>
                    <a:gd name="connsiteX64-19659" fmla="*/ 2085298 w 2237013"/>
                    <a:gd name="connsiteY64-19660" fmla="*/ 1500933 h 2496170"/>
                    <a:gd name="connsiteX65-19661" fmla="*/ 2075755 w 2237013"/>
                    <a:gd name="connsiteY65-19662" fmla="*/ 1562846 h 2496170"/>
                    <a:gd name="connsiteX66-19663" fmla="*/ 2106768 w 2237013"/>
                    <a:gd name="connsiteY66-19664" fmla="*/ 1581897 h 2496170"/>
                    <a:gd name="connsiteX67-19665" fmla="*/ 2070983 w 2237013"/>
                    <a:gd name="connsiteY67-19666" fmla="*/ 1648571 h 2496170"/>
                    <a:gd name="connsiteX68-19667" fmla="*/ 2059055 w 2237013"/>
                    <a:gd name="connsiteY68-19668" fmla="*/ 1679527 h 2496170"/>
                    <a:gd name="connsiteX69-19669" fmla="*/ 1999414 w 2237013"/>
                    <a:gd name="connsiteY69-19670" fmla="*/ 1691433 h 2496170"/>
                    <a:gd name="connsiteX70-19671" fmla="*/ 2013728 w 2237013"/>
                    <a:gd name="connsiteY70-19672" fmla="*/ 1724771 h 2496170"/>
                    <a:gd name="connsiteX71-19673" fmla="*/ 1961244 w 2237013"/>
                    <a:gd name="connsiteY71-19674" fmla="*/ 1710483 h 2496170"/>
                    <a:gd name="connsiteX72-19675" fmla="*/ 1937387 w 2237013"/>
                    <a:gd name="connsiteY72-19676" fmla="*/ 1741440 h 2496170"/>
                    <a:gd name="connsiteX73-19677" fmla="*/ 1892060 w 2237013"/>
                    <a:gd name="connsiteY73-19678" fmla="*/ 1729533 h 2496170"/>
                    <a:gd name="connsiteX74-19679" fmla="*/ 1823856 w 2237013"/>
                    <a:gd name="connsiteY74-19680" fmla="*/ 1791496 h 2496170"/>
                    <a:gd name="connsiteX75-19681" fmla="*/ 1741765 w 2237013"/>
                    <a:gd name="connsiteY75-19682" fmla="*/ 1755727 h 2496170"/>
                    <a:gd name="connsiteX76-19683" fmla="*/ 1701208 w 2237013"/>
                    <a:gd name="connsiteY76-19684" fmla="*/ 1717627 h 2496170"/>
                    <a:gd name="connsiteX77-19685" fmla="*/ 1658267 w 2237013"/>
                    <a:gd name="connsiteY77-19686" fmla="*/ 1741440 h 2496170"/>
                    <a:gd name="connsiteX78-19687" fmla="*/ 1615325 w 2237013"/>
                    <a:gd name="connsiteY78-19688" fmla="*/ 1781921 h 2496170"/>
                    <a:gd name="connsiteX79-19689" fmla="*/ 1527056 w 2237013"/>
                    <a:gd name="connsiteY79-19690" fmla="*/ 1812877 h 2496170"/>
                    <a:gd name="connsiteX80-19691" fmla="*/ 1487570 w 2237013"/>
                    <a:gd name="connsiteY80-19692" fmla="*/ 1863317 h 2496170"/>
                    <a:gd name="connsiteX81-19693" fmla="*/ 1428888 w 2237013"/>
                    <a:gd name="connsiteY81-19694" fmla="*/ 1828894 h 2496170"/>
                    <a:gd name="connsiteX82-19695" fmla="*/ 1314287 w 2237013"/>
                    <a:gd name="connsiteY82-19696" fmla="*/ 1805640 h 2496170"/>
                    <a:gd name="connsiteX83-19697" fmla="*/ 1293263 w 2237013"/>
                    <a:gd name="connsiteY83-19698" fmla="*/ 1841452 h 2496170"/>
                    <a:gd name="connsiteX84-19699" fmla="*/ 1252707 w 2237013"/>
                    <a:gd name="connsiteY84-19700" fmla="*/ 1855740 h 2496170"/>
                    <a:gd name="connsiteX85-19701" fmla="*/ 1239618 w 2237013"/>
                    <a:gd name="connsiteY85-19702" fmla="*/ 1889379 h 2496170"/>
                    <a:gd name="connsiteX86-19703" fmla="*/ 1294398 w 2237013"/>
                    <a:gd name="connsiteY86-19704" fmla="*/ 1906235 h 2496170"/>
                    <a:gd name="connsiteX87-19705" fmla="*/ 1344964 w 2237013"/>
                    <a:gd name="connsiteY87-19706" fmla="*/ 1956801 h 2496170"/>
                    <a:gd name="connsiteX88-19707" fmla="*/ 1366033 w 2237013"/>
                    <a:gd name="connsiteY88-19708" fmla="*/ 1986297 h 2496170"/>
                    <a:gd name="connsiteX89-19709" fmla="*/ 1450309 w 2237013"/>
                    <a:gd name="connsiteY89-19710" fmla="*/ 1994725 h 2496170"/>
                    <a:gd name="connsiteX90-19711" fmla="*/ 1492448 w 2237013"/>
                    <a:gd name="connsiteY90-19712" fmla="*/ 1982084 h 2496170"/>
                    <a:gd name="connsiteX91-19713" fmla="*/ 1517731 w 2237013"/>
                    <a:gd name="connsiteY91-19714" fmla="*/ 2036863 h 2496170"/>
                    <a:gd name="connsiteX92-19715" fmla="*/ 1509303 w 2237013"/>
                    <a:gd name="connsiteY92-19716" fmla="*/ 2079002 h 2496170"/>
                    <a:gd name="connsiteX93-19717" fmla="*/ 1498428 w 2237013"/>
                    <a:gd name="connsiteY93-19718" fmla="*/ 2101008 h 2496170"/>
                    <a:gd name="connsiteX94-19719" fmla="*/ 1460258 w 2237013"/>
                    <a:gd name="connsiteY94-19720" fmla="*/ 2096246 h 2496170"/>
                    <a:gd name="connsiteX95-19721" fmla="*/ 1437668 w 2237013"/>
                    <a:gd name="connsiteY95-19722" fmla="*/ 2116926 h 2496170"/>
                    <a:gd name="connsiteX96-19723" fmla="*/ 1387102 w 2237013"/>
                    <a:gd name="connsiteY96-19724" fmla="*/ 2150637 h 2496170"/>
                    <a:gd name="connsiteX97-19725" fmla="*/ 1370247 w 2237013"/>
                    <a:gd name="connsiteY97-19726" fmla="*/ 2137995 h 2496170"/>
                    <a:gd name="connsiteX98-19727" fmla="*/ 1307039 w 2237013"/>
                    <a:gd name="connsiteY98-19728" fmla="*/ 2146423 h 2496170"/>
                    <a:gd name="connsiteX99-19729" fmla="*/ 1281756 w 2237013"/>
                    <a:gd name="connsiteY99-19730" fmla="*/ 2175920 h 2496170"/>
                    <a:gd name="connsiteX100-19731" fmla="*/ 1248046 w 2237013"/>
                    <a:gd name="connsiteY100-19732" fmla="*/ 2222272 h 2496170"/>
                    <a:gd name="connsiteX101-19733" fmla="*/ 1193266 w 2237013"/>
                    <a:gd name="connsiteY101-19734" fmla="*/ 2234913 h 2496170"/>
                    <a:gd name="connsiteX102-19735" fmla="*/ 1151128 w 2237013"/>
                    <a:gd name="connsiteY102-19736" fmla="*/ 2218058 h 2496170"/>
                    <a:gd name="connsiteX103-19737" fmla="*/ 1125845 w 2237013"/>
                    <a:gd name="connsiteY103-19738" fmla="*/ 2247555 h 2496170"/>
                    <a:gd name="connsiteX104-19739" fmla="*/ 1117417 w 2237013"/>
                    <a:gd name="connsiteY104-19740" fmla="*/ 2277051 h 2496170"/>
                    <a:gd name="connsiteX105-19741" fmla="*/ 1049996 w 2237013"/>
                    <a:gd name="connsiteY105-19742" fmla="*/ 2213844 h 2496170"/>
                    <a:gd name="connsiteX106-19743" fmla="*/ 1028927 w 2237013"/>
                    <a:gd name="connsiteY106-19744" fmla="*/ 2255982 h 2496170"/>
                    <a:gd name="connsiteX107-19745" fmla="*/ 995216 w 2237013"/>
                    <a:gd name="connsiteY107-19746" fmla="*/ 2222272 h 2496170"/>
                    <a:gd name="connsiteX108-19747" fmla="*/ 932009 w 2237013"/>
                    <a:gd name="connsiteY108-19748" fmla="*/ 2272838 h 2496170"/>
                    <a:gd name="connsiteX109-19749" fmla="*/ 889871 w 2237013"/>
                    <a:gd name="connsiteY109-19750" fmla="*/ 2239127 h 2496170"/>
                    <a:gd name="connsiteX110-19751" fmla="*/ 843519 w 2237013"/>
                    <a:gd name="connsiteY110-19752" fmla="*/ 2222272 h 2496170"/>
                    <a:gd name="connsiteX111-19753" fmla="*/ 784525 w 2237013"/>
                    <a:gd name="connsiteY111-19754" fmla="*/ 2268624 h 2496170"/>
                    <a:gd name="connsiteX112-19755" fmla="*/ 717104 w 2237013"/>
                    <a:gd name="connsiteY112-19756" fmla="*/ 2255982 h 2496170"/>
                    <a:gd name="connsiteX113-19757" fmla="*/ 704462 w 2237013"/>
                    <a:gd name="connsiteY113-19758" fmla="*/ 2243341 h 2496170"/>
                    <a:gd name="connsiteX114-19759" fmla="*/ 679179 w 2237013"/>
                    <a:gd name="connsiteY114-19760" fmla="*/ 2302334 h 2496170"/>
                    <a:gd name="connsiteX115-19761" fmla="*/ 700249 w 2237013"/>
                    <a:gd name="connsiteY115-19762" fmla="*/ 2361328 h 2496170"/>
                    <a:gd name="connsiteX116-19763" fmla="*/ 717104 w 2237013"/>
                    <a:gd name="connsiteY116-19764" fmla="*/ 2403466 h 2496170"/>
                    <a:gd name="connsiteX117-19765" fmla="*/ 700249 w 2237013"/>
                    <a:gd name="connsiteY117-19766" fmla="*/ 2432963 h 2496170"/>
                    <a:gd name="connsiteX118-19767" fmla="*/ 712890 w 2237013"/>
                    <a:gd name="connsiteY118-19768" fmla="*/ 2470887 h 2496170"/>
                    <a:gd name="connsiteX119-19769" fmla="*/ 687607 w 2237013"/>
                    <a:gd name="connsiteY119-19770" fmla="*/ 2496170 h 2496170"/>
                    <a:gd name="connsiteX120-19771" fmla="*/ 649683 w 2237013"/>
                    <a:gd name="connsiteY120-19772" fmla="*/ 2470887 h 2496170"/>
                    <a:gd name="connsiteX121-19773" fmla="*/ 586475 w 2237013"/>
                    <a:gd name="connsiteY121-19774" fmla="*/ 2466673 h 2496170"/>
                    <a:gd name="connsiteX122-19775" fmla="*/ 582262 w 2237013"/>
                    <a:gd name="connsiteY122-19776" fmla="*/ 2386611 h 2496170"/>
                    <a:gd name="connsiteX123-19777" fmla="*/ 535909 w 2237013"/>
                    <a:gd name="connsiteY123-19778" fmla="*/ 2390825 h 2496170"/>
                    <a:gd name="connsiteX124-19779" fmla="*/ 468488 w 2237013"/>
                    <a:gd name="connsiteY124-19780" fmla="*/ 2411894 h 2496170"/>
                    <a:gd name="connsiteX125-19781" fmla="*/ 409495 w 2237013"/>
                    <a:gd name="connsiteY125-19782" fmla="*/ 2411894 h 2496170"/>
                    <a:gd name="connsiteX126-19783" fmla="*/ 375784 w 2237013"/>
                    <a:gd name="connsiteY126-19784" fmla="*/ 2378183 h 2496170"/>
                    <a:gd name="connsiteX127-19785" fmla="*/ 367356 w 2237013"/>
                    <a:gd name="connsiteY127-19786" fmla="*/ 2327617 h 2496170"/>
                    <a:gd name="connsiteX128-19787" fmla="*/ 367356 w 2237013"/>
                    <a:gd name="connsiteY128-19788" fmla="*/ 2298120 h 2496170"/>
                    <a:gd name="connsiteX129-19789" fmla="*/ 329432 w 2237013"/>
                    <a:gd name="connsiteY129-19790" fmla="*/ 2281265 h 2496170"/>
                    <a:gd name="connsiteX130-19791" fmla="*/ 270438 w 2237013"/>
                    <a:gd name="connsiteY130-19792" fmla="*/ 2277051 h 2496170"/>
                    <a:gd name="connsiteX131-19793" fmla="*/ 245156 w 2237013"/>
                    <a:gd name="connsiteY131-19794" fmla="*/ 2264410 h 2496170"/>
                    <a:gd name="connsiteX132-19795" fmla="*/ 228300 w 2237013"/>
                    <a:gd name="connsiteY132-19796" fmla="*/ 2251768 h 2496170"/>
                    <a:gd name="connsiteX133-19797" fmla="*/ 278866 w 2237013"/>
                    <a:gd name="connsiteY133-19798" fmla="*/ 2180133 h 2496170"/>
                    <a:gd name="connsiteX134-19799" fmla="*/ 274652 w 2237013"/>
                    <a:gd name="connsiteY134-19800" fmla="*/ 2142209 h 2496170"/>
                    <a:gd name="connsiteX135-19801" fmla="*/ 308363 w 2237013"/>
                    <a:gd name="connsiteY135-19802" fmla="*/ 2104285 h 2496170"/>
                    <a:gd name="connsiteX136-19803" fmla="*/ 262011 w 2237013"/>
                    <a:gd name="connsiteY136-19804" fmla="*/ 2091643 h 2496170"/>
                    <a:gd name="connsiteX137-19805" fmla="*/ 224086 w 2237013"/>
                    <a:gd name="connsiteY137-19806" fmla="*/ 2070574 h 2496170"/>
                    <a:gd name="connsiteX138-19807" fmla="*/ 203017 w 2237013"/>
                    <a:gd name="connsiteY138-19808" fmla="*/ 1986297 h 2496170"/>
                    <a:gd name="connsiteX139-19809" fmla="*/ 190376 w 2237013"/>
                    <a:gd name="connsiteY139-19810" fmla="*/ 1944159 h 2496170"/>
                    <a:gd name="connsiteX140-19811" fmla="*/ 190376 w 2237013"/>
                    <a:gd name="connsiteY140-19812" fmla="*/ 1893593 h 2496170"/>
                    <a:gd name="connsiteX141-19813" fmla="*/ 114527 w 2237013"/>
                    <a:gd name="connsiteY141-19814" fmla="*/ 1889379 h 2496170"/>
                    <a:gd name="connsiteX142-19815" fmla="*/ 38678 w 2237013"/>
                    <a:gd name="connsiteY142-19816" fmla="*/ 1897807 h 2496170"/>
                    <a:gd name="connsiteX143-19817" fmla="*/ 754 w 2237013"/>
                    <a:gd name="connsiteY143-19818" fmla="*/ 1902021 h 2496170"/>
                    <a:gd name="connsiteX144-19819" fmla="*/ 13395 w 2237013"/>
                    <a:gd name="connsiteY144-19820" fmla="*/ 1847241 h 2496170"/>
                    <a:gd name="connsiteX145-19821" fmla="*/ 13395 w 2237013"/>
                    <a:gd name="connsiteY145-19822" fmla="*/ 1809317 h 2496170"/>
                    <a:gd name="connsiteX146-19823" fmla="*/ 754 w 2237013"/>
                    <a:gd name="connsiteY146-19824" fmla="*/ 1779820 h 2496170"/>
                    <a:gd name="connsiteX147-19825" fmla="*/ 21823 w 2237013"/>
                    <a:gd name="connsiteY147-19826" fmla="*/ 1733468 h 2496170"/>
                    <a:gd name="connsiteX148-19827" fmla="*/ 30250 w 2237013"/>
                    <a:gd name="connsiteY148-19828" fmla="*/ 1716613 h 2496170"/>
                    <a:gd name="connsiteX149-19829" fmla="*/ 42892 w 2237013"/>
                    <a:gd name="connsiteY149-19830" fmla="*/ 1661833 h 2496170"/>
                    <a:gd name="connsiteX150-19831" fmla="*/ 80816 w 2237013"/>
                    <a:gd name="connsiteY150-19832" fmla="*/ 1640764 h 2496170"/>
                    <a:gd name="connsiteX151-19833" fmla="*/ 122955 w 2237013"/>
                    <a:gd name="connsiteY151-19834" fmla="*/ 1619695 h 2496170"/>
                    <a:gd name="connsiteX152-19835" fmla="*/ 139810 w 2237013"/>
                    <a:gd name="connsiteY152-19836" fmla="*/ 1573343 h 2496170"/>
                    <a:gd name="connsiteX153-19837" fmla="*/ 160879 w 2237013"/>
                    <a:gd name="connsiteY153-19838" fmla="*/ 1581770 h 2496170"/>
                    <a:gd name="connsiteX154-19839" fmla="*/ 181948 w 2237013"/>
                    <a:gd name="connsiteY154-19840" fmla="*/ 1569129 h 2496170"/>
                    <a:gd name="connsiteX155-19841" fmla="*/ 215659 w 2237013"/>
                    <a:gd name="connsiteY155-19842" fmla="*/ 1535418 h 2496170"/>
                    <a:gd name="connsiteX156-19843" fmla="*/ 232514 w 2237013"/>
                    <a:gd name="connsiteY156-19844" fmla="*/ 1543846 h 2496170"/>
                    <a:gd name="connsiteX157-19845" fmla="*/ 215659 w 2237013"/>
                    <a:gd name="connsiteY157-19846" fmla="*/ 1501708 h 2496170"/>
                    <a:gd name="connsiteX158-19847" fmla="*/ 245156 w 2237013"/>
                    <a:gd name="connsiteY158-19848" fmla="*/ 1476425 h 2496170"/>
                    <a:gd name="connsiteX159-19849" fmla="*/ 257797 w 2237013"/>
                    <a:gd name="connsiteY159-19850" fmla="*/ 1404790 h 2496170"/>
                    <a:gd name="connsiteX160-19851" fmla="*/ 262011 w 2237013"/>
                    <a:gd name="connsiteY160-19852" fmla="*/ 1324727 h 2496170"/>
                    <a:gd name="connsiteX161-19853" fmla="*/ 266225 w 2237013"/>
                    <a:gd name="connsiteY161-19854" fmla="*/ 1240450 h 2496170"/>
                    <a:gd name="connsiteX162-19855" fmla="*/ 253583 w 2237013"/>
                    <a:gd name="connsiteY162-19856" fmla="*/ 1223595 h 2496170"/>
                    <a:gd name="connsiteX163-19857" fmla="*/ 203017 w 2237013"/>
                    <a:gd name="connsiteY163-19858" fmla="*/ 1227809 h 2496170"/>
                    <a:gd name="connsiteX164-19859" fmla="*/ 194590 w 2237013"/>
                    <a:gd name="connsiteY164-19860" fmla="*/ 1164602 h 2496170"/>
                    <a:gd name="connsiteX165-19861" fmla="*/ 169307 w 2237013"/>
                    <a:gd name="connsiteY165-19862" fmla="*/ 1109822 h 2496170"/>
                    <a:gd name="connsiteX0-19863" fmla="*/ 169307 w 2237013"/>
                    <a:gd name="connsiteY0-19864" fmla="*/ 1109822 h 2496170"/>
                    <a:gd name="connsiteX1-19865" fmla="*/ 207231 w 2237013"/>
                    <a:gd name="connsiteY1-19866" fmla="*/ 1071897 h 2496170"/>
                    <a:gd name="connsiteX2-19867" fmla="*/ 240942 w 2237013"/>
                    <a:gd name="connsiteY2-19868" fmla="*/ 1101394 h 2496170"/>
                    <a:gd name="connsiteX3-19869" fmla="*/ 278866 w 2237013"/>
                    <a:gd name="connsiteY3-19870" fmla="*/ 1105608 h 2496170"/>
                    <a:gd name="connsiteX4-19871" fmla="*/ 295721 w 2237013"/>
                    <a:gd name="connsiteY4-19872" fmla="*/ 1000262 h 2496170"/>
                    <a:gd name="connsiteX5-19873" fmla="*/ 304149 w 2237013"/>
                    <a:gd name="connsiteY5-19874" fmla="*/ 958124 h 2496170"/>
                    <a:gd name="connsiteX6-19875" fmla="*/ 337860 w 2237013"/>
                    <a:gd name="connsiteY6-19876" fmla="*/ 983407 h 2496170"/>
                    <a:gd name="connsiteX7-19877" fmla="*/ 358929 w 2237013"/>
                    <a:gd name="connsiteY7-19878" fmla="*/ 911772 h 2496170"/>
                    <a:gd name="connsiteX8-19879" fmla="*/ 392639 w 2237013"/>
                    <a:gd name="connsiteY8-19880" fmla="*/ 760074 h 2496170"/>
                    <a:gd name="connsiteX9-19881" fmla="*/ 354715 w 2237013"/>
                    <a:gd name="connsiteY9-19882" fmla="*/ 562025 h 2496170"/>
                    <a:gd name="connsiteX10-19883" fmla="*/ 358929 w 2237013"/>
                    <a:gd name="connsiteY10-19884" fmla="*/ 494603 h 2496170"/>
                    <a:gd name="connsiteX11-19885" fmla="*/ 295721 w 2237013"/>
                    <a:gd name="connsiteY11-19886" fmla="*/ 376616 h 2496170"/>
                    <a:gd name="connsiteX12-19887" fmla="*/ 240942 w 2237013"/>
                    <a:gd name="connsiteY12-19888" fmla="*/ 292340 h 2496170"/>
                    <a:gd name="connsiteX13-19889" fmla="*/ 173520 w 2237013"/>
                    <a:gd name="connsiteY13-19890" fmla="*/ 212277 h 2496170"/>
                    <a:gd name="connsiteX14-19891" fmla="*/ 224086 w 2237013"/>
                    <a:gd name="connsiteY14-19892" fmla="*/ 128001 h 2496170"/>
                    <a:gd name="connsiteX15-19893" fmla="*/ 240942 w 2237013"/>
                    <a:gd name="connsiteY15-19894" fmla="*/ 69007 h 2496170"/>
                    <a:gd name="connsiteX16-19895" fmla="*/ 219873 w 2237013"/>
                    <a:gd name="connsiteY16-19896" fmla="*/ 10014 h 2496170"/>
                    <a:gd name="connsiteX17-19897" fmla="*/ 337860 w 2237013"/>
                    <a:gd name="connsiteY17-19898" fmla="*/ 5800 h 2496170"/>
                    <a:gd name="connsiteX18-19899" fmla="*/ 405281 w 2237013"/>
                    <a:gd name="connsiteY18-19900" fmla="*/ 69007 h 2496170"/>
                    <a:gd name="connsiteX19-19901" fmla="*/ 455847 w 2237013"/>
                    <a:gd name="connsiteY19-19902" fmla="*/ 174353 h 2496170"/>
                    <a:gd name="connsiteX20-19903" fmla="*/ 590689 w 2237013"/>
                    <a:gd name="connsiteY20-19904" fmla="*/ 237560 h 2496170"/>
                    <a:gd name="connsiteX21-19905" fmla="*/ 674966 w 2237013"/>
                    <a:gd name="connsiteY21-19906" fmla="*/ 271271 h 2496170"/>
                    <a:gd name="connsiteX22-19907" fmla="*/ 691821 w 2237013"/>
                    <a:gd name="connsiteY22-19908" fmla="*/ 300767 h 2496170"/>
                    <a:gd name="connsiteX23-19909" fmla="*/ 746601 w 2237013"/>
                    <a:gd name="connsiteY23-19910" fmla="*/ 283912 h 2496170"/>
                    <a:gd name="connsiteX24-19911" fmla="*/ 763456 w 2237013"/>
                    <a:gd name="connsiteY24-19912" fmla="*/ 237560 h 2496170"/>
                    <a:gd name="connsiteX25-19913" fmla="*/ 771884 w 2237013"/>
                    <a:gd name="connsiteY25-19914" fmla="*/ 212277 h 2496170"/>
                    <a:gd name="connsiteX26-19915" fmla="*/ 856160 w 2237013"/>
                    <a:gd name="connsiteY26-19916" fmla="*/ 191208 h 2496170"/>
                    <a:gd name="connsiteX27-19917" fmla="*/ 885657 w 2237013"/>
                    <a:gd name="connsiteY27-19918" fmla="*/ 140642 h 2496170"/>
                    <a:gd name="connsiteX28-19919" fmla="*/ 898298 w 2237013"/>
                    <a:gd name="connsiteY28-19920" fmla="*/ 182780 h 2496170"/>
                    <a:gd name="connsiteX29-19921" fmla="*/ 919368 w 2237013"/>
                    <a:gd name="connsiteY29-19922" fmla="*/ 203849 h 2496170"/>
                    <a:gd name="connsiteX30-19923" fmla="*/ 982575 w 2237013"/>
                    <a:gd name="connsiteY30-19924" fmla="*/ 161711 h 2496170"/>
                    <a:gd name="connsiteX31-19925" fmla="*/ 991003 w 2237013"/>
                    <a:gd name="connsiteY31-19926" fmla="*/ 115359 h 2496170"/>
                    <a:gd name="connsiteX32-19927" fmla="*/ 1003644 w 2237013"/>
                    <a:gd name="connsiteY32-19928" fmla="*/ 69007 h 2496170"/>
                    <a:gd name="connsiteX33-19929" fmla="*/ 1028927 w 2237013"/>
                    <a:gd name="connsiteY33-19930" fmla="*/ 39510 h 2496170"/>
                    <a:gd name="connsiteX34-19931" fmla="*/ 1083707 w 2237013"/>
                    <a:gd name="connsiteY34-19932" fmla="*/ 22655 h 2496170"/>
                    <a:gd name="connsiteX35-19933" fmla="*/ 1092134 w 2237013"/>
                    <a:gd name="connsiteY35-19934" fmla="*/ 22655 h 2496170"/>
                    <a:gd name="connsiteX36-19935" fmla="*/ 1134273 w 2237013"/>
                    <a:gd name="connsiteY36-19936" fmla="*/ 94290 h 2496170"/>
                    <a:gd name="connsiteX37-19937" fmla="*/ 1226977 w 2237013"/>
                    <a:gd name="connsiteY37-19938" fmla="*/ 128001 h 2496170"/>
                    <a:gd name="connsiteX38-19939" fmla="*/ 1294398 w 2237013"/>
                    <a:gd name="connsiteY38-19940" fmla="*/ 161711 h 2496170"/>
                    <a:gd name="connsiteX39-19941" fmla="*/ 1290184 w 2237013"/>
                    <a:gd name="connsiteY39-19942" fmla="*/ 262843 h 2496170"/>
                    <a:gd name="connsiteX40-19943" fmla="*/ 1311253 w 2237013"/>
                    <a:gd name="connsiteY40-19944" fmla="*/ 317623 h 2496170"/>
                    <a:gd name="connsiteX41-19945" fmla="*/ 1441882 w 2237013"/>
                    <a:gd name="connsiteY41-19946" fmla="*/ 355547 h 2496170"/>
                    <a:gd name="connsiteX42-19947" fmla="*/ 1505089 w 2237013"/>
                    <a:gd name="connsiteY42-19948" fmla="*/ 304981 h 2496170"/>
                    <a:gd name="connsiteX43-19949" fmla="*/ 1593579 w 2237013"/>
                    <a:gd name="connsiteY43-19950" fmla="*/ 347120 h 2496170"/>
                    <a:gd name="connsiteX44-19951" fmla="*/ 1698925 w 2237013"/>
                    <a:gd name="connsiteY44-19952" fmla="*/ 363975 h 2496170"/>
                    <a:gd name="connsiteX45-19953" fmla="*/ 1757919 w 2237013"/>
                    <a:gd name="connsiteY45-19954" fmla="*/ 385044 h 2496170"/>
                    <a:gd name="connsiteX46-19955" fmla="*/ 1816912 w 2237013"/>
                    <a:gd name="connsiteY46-19956" fmla="*/ 427182 h 2496170"/>
                    <a:gd name="connsiteX47-19957" fmla="*/ 1896975 w 2237013"/>
                    <a:gd name="connsiteY47-19958" fmla="*/ 465107 h 2496170"/>
                    <a:gd name="connsiteX48-19959" fmla="*/ 1951755 w 2237013"/>
                    <a:gd name="connsiteY48-19960" fmla="*/ 444038 h 2496170"/>
                    <a:gd name="connsiteX49-19961" fmla="*/ 2095025 w 2237013"/>
                    <a:gd name="connsiteY49-19962" fmla="*/ 553597 h 2496170"/>
                    <a:gd name="connsiteX50-19963" fmla="*/ 2158232 w 2237013"/>
                    <a:gd name="connsiteY50-19964" fmla="*/ 591521 h 2496170"/>
                    <a:gd name="connsiteX51-19965" fmla="*/ 2234081 w 2237013"/>
                    <a:gd name="connsiteY51-19966" fmla="*/ 612591 h 2496170"/>
                    <a:gd name="connsiteX52-19967" fmla="*/ 2221439 w 2237013"/>
                    <a:gd name="connsiteY52-19968" fmla="*/ 688439 h 2496170"/>
                    <a:gd name="connsiteX53-19969" fmla="*/ 2221439 w 2237013"/>
                    <a:gd name="connsiteY53-19970" fmla="*/ 709508 h 2496170"/>
                    <a:gd name="connsiteX54-19971" fmla="*/ 2166660 w 2237013"/>
                    <a:gd name="connsiteY54-19972" fmla="*/ 717936 h 2496170"/>
                    <a:gd name="connsiteX55-19973" fmla="*/ 2099238 w 2237013"/>
                    <a:gd name="connsiteY55-19974" fmla="*/ 760074 h 2496170"/>
                    <a:gd name="connsiteX56-19975" fmla="*/ 2010748 w 2237013"/>
                    <a:gd name="connsiteY56-19976" fmla="*/ 764288 h 2496170"/>
                    <a:gd name="connsiteX57-19977" fmla="*/ 1939113 w 2237013"/>
                    <a:gd name="connsiteY57-19978" fmla="*/ 785357 h 2496170"/>
                    <a:gd name="connsiteX58-19979" fmla="*/ 1955968 w 2237013"/>
                    <a:gd name="connsiteY58-19980" fmla="*/ 873848 h 2496170"/>
                    <a:gd name="connsiteX59-19981" fmla="*/ 1977038 w 2237013"/>
                    <a:gd name="connsiteY59-19982" fmla="*/ 937055 h 2496170"/>
                    <a:gd name="connsiteX60-19983" fmla="*/ 2040245 w 2237013"/>
                    <a:gd name="connsiteY60-19984" fmla="*/ 1012904 h 2496170"/>
                    <a:gd name="connsiteX61-19985" fmla="*/ 2065528 w 2237013"/>
                    <a:gd name="connsiteY61-19986" fmla="*/ 1076111 h 2496170"/>
                    <a:gd name="connsiteX62-19987" fmla="*/ 2065528 w 2237013"/>
                    <a:gd name="connsiteY62-19988" fmla="*/ 1135105 h 2496170"/>
                    <a:gd name="connsiteX63-19989" fmla="*/ 2098213 w 2237013"/>
                    <a:gd name="connsiteY63-19990" fmla="*/ 1476918 h 2496170"/>
                    <a:gd name="connsiteX64-19991" fmla="*/ 2085298 w 2237013"/>
                    <a:gd name="connsiteY64-19992" fmla="*/ 1500933 h 2496170"/>
                    <a:gd name="connsiteX65-19993" fmla="*/ 2075755 w 2237013"/>
                    <a:gd name="connsiteY65-19994" fmla="*/ 1562846 h 2496170"/>
                    <a:gd name="connsiteX66-19995" fmla="*/ 2106768 w 2237013"/>
                    <a:gd name="connsiteY66-19996" fmla="*/ 1581897 h 2496170"/>
                    <a:gd name="connsiteX67-19997" fmla="*/ 2070983 w 2237013"/>
                    <a:gd name="connsiteY67-19998" fmla="*/ 1648571 h 2496170"/>
                    <a:gd name="connsiteX68-19999" fmla="*/ 2059055 w 2237013"/>
                    <a:gd name="connsiteY68-20000" fmla="*/ 1679527 h 2496170"/>
                    <a:gd name="connsiteX69-20001" fmla="*/ 1999414 w 2237013"/>
                    <a:gd name="connsiteY69-20002" fmla="*/ 1691433 h 2496170"/>
                    <a:gd name="connsiteX70-20003" fmla="*/ 2013728 w 2237013"/>
                    <a:gd name="connsiteY70-20004" fmla="*/ 1724771 h 2496170"/>
                    <a:gd name="connsiteX71-20005" fmla="*/ 1961244 w 2237013"/>
                    <a:gd name="connsiteY71-20006" fmla="*/ 1710483 h 2496170"/>
                    <a:gd name="connsiteX72-20007" fmla="*/ 1937387 w 2237013"/>
                    <a:gd name="connsiteY72-20008" fmla="*/ 1741440 h 2496170"/>
                    <a:gd name="connsiteX73-20009" fmla="*/ 1892060 w 2237013"/>
                    <a:gd name="connsiteY73-20010" fmla="*/ 1729533 h 2496170"/>
                    <a:gd name="connsiteX74-20011" fmla="*/ 1823856 w 2237013"/>
                    <a:gd name="connsiteY74-20012" fmla="*/ 1791496 h 2496170"/>
                    <a:gd name="connsiteX75-20013" fmla="*/ 1741765 w 2237013"/>
                    <a:gd name="connsiteY75-20014" fmla="*/ 1755727 h 2496170"/>
                    <a:gd name="connsiteX76-20015" fmla="*/ 1701208 w 2237013"/>
                    <a:gd name="connsiteY76-20016" fmla="*/ 1717627 h 2496170"/>
                    <a:gd name="connsiteX77-20017" fmla="*/ 1658267 w 2237013"/>
                    <a:gd name="connsiteY77-20018" fmla="*/ 1741440 h 2496170"/>
                    <a:gd name="connsiteX78-20019" fmla="*/ 1615325 w 2237013"/>
                    <a:gd name="connsiteY78-20020" fmla="*/ 1781921 h 2496170"/>
                    <a:gd name="connsiteX79-20021" fmla="*/ 1527056 w 2237013"/>
                    <a:gd name="connsiteY79-20022" fmla="*/ 1812877 h 2496170"/>
                    <a:gd name="connsiteX80-20023" fmla="*/ 1487570 w 2237013"/>
                    <a:gd name="connsiteY80-20024" fmla="*/ 1863317 h 2496170"/>
                    <a:gd name="connsiteX81-20025" fmla="*/ 1428888 w 2237013"/>
                    <a:gd name="connsiteY81-20026" fmla="*/ 1828894 h 2496170"/>
                    <a:gd name="connsiteX82-20027" fmla="*/ 1333372 w 2237013"/>
                    <a:gd name="connsiteY82-20028" fmla="*/ 1805640 h 2496170"/>
                    <a:gd name="connsiteX83-20029" fmla="*/ 1293263 w 2237013"/>
                    <a:gd name="connsiteY83-20030" fmla="*/ 1841452 h 2496170"/>
                    <a:gd name="connsiteX84-20031" fmla="*/ 1252707 w 2237013"/>
                    <a:gd name="connsiteY84-20032" fmla="*/ 1855740 h 2496170"/>
                    <a:gd name="connsiteX85-20033" fmla="*/ 1239618 w 2237013"/>
                    <a:gd name="connsiteY85-20034" fmla="*/ 1889379 h 2496170"/>
                    <a:gd name="connsiteX86-20035" fmla="*/ 1294398 w 2237013"/>
                    <a:gd name="connsiteY86-20036" fmla="*/ 1906235 h 2496170"/>
                    <a:gd name="connsiteX87-20037" fmla="*/ 1344964 w 2237013"/>
                    <a:gd name="connsiteY87-20038" fmla="*/ 1956801 h 2496170"/>
                    <a:gd name="connsiteX88-20039" fmla="*/ 1366033 w 2237013"/>
                    <a:gd name="connsiteY88-20040" fmla="*/ 1986297 h 2496170"/>
                    <a:gd name="connsiteX89-20041" fmla="*/ 1450309 w 2237013"/>
                    <a:gd name="connsiteY89-20042" fmla="*/ 1994725 h 2496170"/>
                    <a:gd name="connsiteX90-20043" fmla="*/ 1492448 w 2237013"/>
                    <a:gd name="connsiteY90-20044" fmla="*/ 1982084 h 2496170"/>
                    <a:gd name="connsiteX91-20045" fmla="*/ 1517731 w 2237013"/>
                    <a:gd name="connsiteY91-20046" fmla="*/ 2036863 h 2496170"/>
                    <a:gd name="connsiteX92-20047" fmla="*/ 1509303 w 2237013"/>
                    <a:gd name="connsiteY92-20048" fmla="*/ 2079002 h 2496170"/>
                    <a:gd name="connsiteX93-20049" fmla="*/ 1498428 w 2237013"/>
                    <a:gd name="connsiteY93-20050" fmla="*/ 2101008 h 2496170"/>
                    <a:gd name="connsiteX94-20051" fmla="*/ 1460258 w 2237013"/>
                    <a:gd name="connsiteY94-20052" fmla="*/ 2096246 h 2496170"/>
                    <a:gd name="connsiteX95-20053" fmla="*/ 1437668 w 2237013"/>
                    <a:gd name="connsiteY95-20054" fmla="*/ 2116926 h 2496170"/>
                    <a:gd name="connsiteX96-20055" fmla="*/ 1387102 w 2237013"/>
                    <a:gd name="connsiteY96-20056" fmla="*/ 2150637 h 2496170"/>
                    <a:gd name="connsiteX97-20057" fmla="*/ 1370247 w 2237013"/>
                    <a:gd name="connsiteY97-20058" fmla="*/ 2137995 h 2496170"/>
                    <a:gd name="connsiteX98-20059" fmla="*/ 1307039 w 2237013"/>
                    <a:gd name="connsiteY98-20060" fmla="*/ 2146423 h 2496170"/>
                    <a:gd name="connsiteX99-20061" fmla="*/ 1281756 w 2237013"/>
                    <a:gd name="connsiteY99-20062" fmla="*/ 2175920 h 2496170"/>
                    <a:gd name="connsiteX100-20063" fmla="*/ 1248046 w 2237013"/>
                    <a:gd name="connsiteY100-20064" fmla="*/ 2222272 h 2496170"/>
                    <a:gd name="connsiteX101-20065" fmla="*/ 1193266 w 2237013"/>
                    <a:gd name="connsiteY101-20066" fmla="*/ 2234913 h 2496170"/>
                    <a:gd name="connsiteX102-20067" fmla="*/ 1151128 w 2237013"/>
                    <a:gd name="connsiteY102-20068" fmla="*/ 2218058 h 2496170"/>
                    <a:gd name="connsiteX103-20069" fmla="*/ 1125845 w 2237013"/>
                    <a:gd name="connsiteY103-20070" fmla="*/ 2247555 h 2496170"/>
                    <a:gd name="connsiteX104-20071" fmla="*/ 1117417 w 2237013"/>
                    <a:gd name="connsiteY104-20072" fmla="*/ 2277051 h 2496170"/>
                    <a:gd name="connsiteX105-20073" fmla="*/ 1049996 w 2237013"/>
                    <a:gd name="connsiteY105-20074" fmla="*/ 2213844 h 2496170"/>
                    <a:gd name="connsiteX106-20075" fmla="*/ 1028927 w 2237013"/>
                    <a:gd name="connsiteY106-20076" fmla="*/ 2255982 h 2496170"/>
                    <a:gd name="connsiteX107-20077" fmla="*/ 995216 w 2237013"/>
                    <a:gd name="connsiteY107-20078" fmla="*/ 2222272 h 2496170"/>
                    <a:gd name="connsiteX108-20079" fmla="*/ 932009 w 2237013"/>
                    <a:gd name="connsiteY108-20080" fmla="*/ 2272838 h 2496170"/>
                    <a:gd name="connsiteX109-20081" fmla="*/ 889871 w 2237013"/>
                    <a:gd name="connsiteY109-20082" fmla="*/ 2239127 h 2496170"/>
                    <a:gd name="connsiteX110-20083" fmla="*/ 843519 w 2237013"/>
                    <a:gd name="connsiteY110-20084" fmla="*/ 2222272 h 2496170"/>
                    <a:gd name="connsiteX111-20085" fmla="*/ 784525 w 2237013"/>
                    <a:gd name="connsiteY111-20086" fmla="*/ 2268624 h 2496170"/>
                    <a:gd name="connsiteX112-20087" fmla="*/ 717104 w 2237013"/>
                    <a:gd name="connsiteY112-20088" fmla="*/ 2255982 h 2496170"/>
                    <a:gd name="connsiteX113-20089" fmla="*/ 704462 w 2237013"/>
                    <a:gd name="connsiteY113-20090" fmla="*/ 2243341 h 2496170"/>
                    <a:gd name="connsiteX114-20091" fmla="*/ 679179 w 2237013"/>
                    <a:gd name="connsiteY114-20092" fmla="*/ 2302334 h 2496170"/>
                    <a:gd name="connsiteX115-20093" fmla="*/ 700249 w 2237013"/>
                    <a:gd name="connsiteY115-20094" fmla="*/ 2361328 h 2496170"/>
                    <a:gd name="connsiteX116-20095" fmla="*/ 717104 w 2237013"/>
                    <a:gd name="connsiteY116-20096" fmla="*/ 2403466 h 2496170"/>
                    <a:gd name="connsiteX117-20097" fmla="*/ 700249 w 2237013"/>
                    <a:gd name="connsiteY117-20098" fmla="*/ 2432963 h 2496170"/>
                    <a:gd name="connsiteX118-20099" fmla="*/ 712890 w 2237013"/>
                    <a:gd name="connsiteY118-20100" fmla="*/ 2470887 h 2496170"/>
                    <a:gd name="connsiteX119-20101" fmla="*/ 687607 w 2237013"/>
                    <a:gd name="connsiteY119-20102" fmla="*/ 2496170 h 2496170"/>
                    <a:gd name="connsiteX120-20103" fmla="*/ 649683 w 2237013"/>
                    <a:gd name="connsiteY120-20104" fmla="*/ 2470887 h 2496170"/>
                    <a:gd name="connsiteX121-20105" fmla="*/ 586475 w 2237013"/>
                    <a:gd name="connsiteY121-20106" fmla="*/ 2466673 h 2496170"/>
                    <a:gd name="connsiteX122-20107" fmla="*/ 582262 w 2237013"/>
                    <a:gd name="connsiteY122-20108" fmla="*/ 2386611 h 2496170"/>
                    <a:gd name="connsiteX123-20109" fmla="*/ 535909 w 2237013"/>
                    <a:gd name="connsiteY123-20110" fmla="*/ 2390825 h 2496170"/>
                    <a:gd name="connsiteX124-20111" fmla="*/ 468488 w 2237013"/>
                    <a:gd name="connsiteY124-20112" fmla="*/ 2411894 h 2496170"/>
                    <a:gd name="connsiteX125-20113" fmla="*/ 409495 w 2237013"/>
                    <a:gd name="connsiteY125-20114" fmla="*/ 2411894 h 2496170"/>
                    <a:gd name="connsiteX126-20115" fmla="*/ 375784 w 2237013"/>
                    <a:gd name="connsiteY126-20116" fmla="*/ 2378183 h 2496170"/>
                    <a:gd name="connsiteX127-20117" fmla="*/ 367356 w 2237013"/>
                    <a:gd name="connsiteY127-20118" fmla="*/ 2327617 h 2496170"/>
                    <a:gd name="connsiteX128-20119" fmla="*/ 367356 w 2237013"/>
                    <a:gd name="connsiteY128-20120" fmla="*/ 2298120 h 2496170"/>
                    <a:gd name="connsiteX129-20121" fmla="*/ 329432 w 2237013"/>
                    <a:gd name="connsiteY129-20122" fmla="*/ 2281265 h 2496170"/>
                    <a:gd name="connsiteX130-20123" fmla="*/ 270438 w 2237013"/>
                    <a:gd name="connsiteY130-20124" fmla="*/ 2277051 h 2496170"/>
                    <a:gd name="connsiteX131-20125" fmla="*/ 245156 w 2237013"/>
                    <a:gd name="connsiteY131-20126" fmla="*/ 2264410 h 2496170"/>
                    <a:gd name="connsiteX132-20127" fmla="*/ 228300 w 2237013"/>
                    <a:gd name="connsiteY132-20128" fmla="*/ 2251768 h 2496170"/>
                    <a:gd name="connsiteX133-20129" fmla="*/ 278866 w 2237013"/>
                    <a:gd name="connsiteY133-20130" fmla="*/ 2180133 h 2496170"/>
                    <a:gd name="connsiteX134-20131" fmla="*/ 274652 w 2237013"/>
                    <a:gd name="connsiteY134-20132" fmla="*/ 2142209 h 2496170"/>
                    <a:gd name="connsiteX135-20133" fmla="*/ 308363 w 2237013"/>
                    <a:gd name="connsiteY135-20134" fmla="*/ 2104285 h 2496170"/>
                    <a:gd name="connsiteX136-20135" fmla="*/ 262011 w 2237013"/>
                    <a:gd name="connsiteY136-20136" fmla="*/ 2091643 h 2496170"/>
                    <a:gd name="connsiteX137-20137" fmla="*/ 224086 w 2237013"/>
                    <a:gd name="connsiteY137-20138" fmla="*/ 2070574 h 2496170"/>
                    <a:gd name="connsiteX138-20139" fmla="*/ 203017 w 2237013"/>
                    <a:gd name="connsiteY138-20140" fmla="*/ 1986297 h 2496170"/>
                    <a:gd name="connsiteX139-20141" fmla="*/ 190376 w 2237013"/>
                    <a:gd name="connsiteY139-20142" fmla="*/ 1944159 h 2496170"/>
                    <a:gd name="connsiteX140-20143" fmla="*/ 190376 w 2237013"/>
                    <a:gd name="connsiteY140-20144" fmla="*/ 1893593 h 2496170"/>
                    <a:gd name="connsiteX141-20145" fmla="*/ 114527 w 2237013"/>
                    <a:gd name="connsiteY141-20146" fmla="*/ 1889379 h 2496170"/>
                    <a:gd name="connsiteX142-20147" fmla="*/ 38678 w 2237013"/>
                    <a:gd name="connsiteY142-20148" fmla="*/ 1897807 h 2496170"/>
                    <a:gd name="connsiteX143-20149" fmla="*/ 754 w 2237013"/>
                    <a:gd name="connsiteY143-20150" fmla="*/ 1902021 h 2496170"/>
                    <a:gd name="connsiteX144-20151" fmla="*/ 13395 w 2237013"/>
                    <a:gd name="connsiteY144-20152" fmla="*/ 1847241 h 2496170"/>
                    <a:gd name="connsiteX145-20153" fmla="*/ 13395 w 2237013"/>
                    <a:gd name="connsiteY145-20154" fmla="*/ 1809317 h 2496170"/>
                    <a:gd name="connsiteX146-20155" fmla="*/ 754 w 2237013"/>
                    <a:gd name="connsiteY146-20156" fmla="*/ 1779820 h 2496170"/>
                    <a:gd name="connsiteX147-20157" fmla="*/ 21823 w 2237013"/>
                    <a:gd name="connsiteY147-20158" fmla="*/ 1733468 h 2496170"/>
                    <a:gd name="connsiteX148-20159" fmla="*/ 30250 w 2237013"/>
                    <a:gd name="connsiteY148-20160" fmla="*/ 1716613 h 2496170"/>
                    <a:gd name="connsiteX149-20161" fmla="*/ 42892 w 2237013"/>
                    <a:gd name="connsiteY149-20162" fmla="*/ 1661833 h 2496170"/>
                    <a:gd name="connsiteX150-20163" fmla="*/ 80816 w 2237013"/>
                    <a:gd name="connsiteY150-20164" fmla="*/ 1640764 h 2496170"/>
                    <a:gd name="connsiteX151-20165" fmla="*/ 122955 w 2237013"/>
                    <a:gd name="connsiteY151-20166" fmla="*/ 1619695 h 2496170"/>
                    <a:gd name="connsiteX152-20167" fmla="*/ 139810 w 2237013"/>
                    <a:gd name="connsiteY152-20168" fmla="*/ 1573343 h 2496170"/>
                    <a:gd name="connsiteX153-20169" fmla="*/ 160879 w 2237013"/>
                    <a:gd name="connsiteY153-20170" fmla="*/ 1581770 h 2496170"/>
                    <a:gd name="connsiteX154-20171" fmla="*/ 181948 w 2237013"/>
                    <a:gd name="connsiteY154-20172" fmla="*/ 1569129 h 2496170"/>
                    <a:gd name="connsiteX155-20173" fmla="*/ 215659 w 2237013"/>
                    <a:gd name="connsiteY155-20174" fmla="*/ 1535418 h 2496170"/>
                    <a:gd name="connsiteX156-20175" fmla="*/ 232514 w 2237013"/>
                    <a:gd name="connsiteY156-20176" fmla="*/ 1543846 h 2496170"/>
                    <a:gd name="connsiteX157-20177" fmla="*/ 215659 w 2237013"/>
                    <a:gd name="connsiteY157-20178" fmla="*/ 1501708 h 2496170"/>
                    <a:gd name="connsiteX158-20179" fmla="*/ 245156 w 2237013"/>
                    <a:gd name="connsiteY158-20180" fmla="*/ 1476425 h 2496170"/>
                    <a:gd name="connsiteX159-20181" fmla="*/ 257797 w 2237013"/>
                    <a:gd name="connsiteY159-20182" fmla="*/ 1404790 h 2496170"/>
                    <a:gd name="connsiteX160-20183" fmla="*/ 262011 w 2237013"/>
                    <a:gd name="connsiteY160-20184" fmla="*/ 1324727 h 2496170"/>
                    <a:gd name="connsiteX161-20185" fmla="*/ 266225 w 2237013"/>
                    <a:gd name="connsiteY161-20186" fmla="*/ 1240450 h 2496170"/>
                    <a:gd name="connsiteX162-20187" fmla="*/ 253583 w 2237013"/>
                    <a:gd name="connsiteY162-20188" fmla="*/ 1223595 h 2496170"/>
                    <a:gd name="connsiteX163-20189" fmla="*/ 203017 w 2237013"/>
                    <a:gd name="connsiteY163-20190" fmla="*/ 1227809 h 2496170"/>
                    <a:gd name="connsiteX164-20191" fmla="*/ 194590 w 2237013"/>
                    <a:gd name="connsiteY164-20192" fmla="*/ 1164602 h 2496170"/>
                    <a:gd name="connsiteX165-20193" fmla="*/ 169307 w 2237013"/>
                    <a:gd name="connsiteY165-20194" fmla="*/ 1109822 h 2496170"/>
                    <a:gd name="connsiteX0-20195" fmla="*/ 169307 w 2237013"/>
                    <a:gd name="connsiteY0-20196" fmla="*/ 1109822 h 2496170"/>
                    <a:gd name="connsiteX1-20197" fmla="*/ 207231 w 2237013"/>
                    <a:gd name="connsiteY1-20198" fmla="*/ 1071897 h 2496170"/>
                    <a:gd name="connsiteX2-20199" fmla="*/ 240942 w 2237013"/>
                    <a:gd name="connsiteY2-20200" fmla="*/ 1101394 h 2496170"/>
                    <a:gd name="connsiteX3-20201" fmla="*/ 278866 w 2237013"/>
                    <a:gd name="connsiteY3-20202" fmla="*/ 1105608 h 2496170"/>
                    <a:gd name="connsiteX4-20203" fmla="*/ 295721 w 2237013"/>
                    <a:gd name="connsiteY4-20204" fmla="*/ 1000262 h 2496170"/>
                    <a:gd name="connsiteX5-20205" fmla="*/ 304149 w 2237013"/>
                    <a:gd name="connsiteY5-20206" fmla="*/ 958124 h 2496170"/>
                    <a:gd name="connsiteX6-20207" fmla="*/ 337860 w 2237013"/>
                    <a:gd name="connsiteY6-20208" fmla="*/ 983407 h 2496170"/>
                    <a:gd name="connsiteX7-20209" fmla="*/ 358929 w 2237013"/>
                    <a:gd name="connsiteY7-20210" fmla="*/ 911772 h 2496170"/>
                    <a:gd name="connsiteX8-20211" fmla="*/ 392639 w 2237013"/>
                    <a:gd name="connsiteY8-20212" fmla="*/ 760074 h 2496170"/>
                    <a:gd name="connsiteX9-20213" fmla="*/ 354715 w 2237013"/>
                    <a:gd name="connsiteY9-20214" fmla="*/ 562025 h 2496170"/>
                    <a:gd name="connsiteX10-20215" fmla="*/ 358929 w 2237013"/>
                    <a:gd name="connsiteY10-20216" fmla="*/ 494603 h 2496170"/>
                    <a:gd name="connsiteX11-20217" fmla="*/ 295721 w 2237013"/>
                    <a:gd name="connsiteY11-20218" fmla="*/ 376616 h 2496170"/>
                    <a:gd name="connsiteX12-20219" fmla="*/ 240942 w 2237013"/>
                    <a:gd name="connsiteY12-20220" fmla="*/ 292340 h 2496170"/>
                    <a:gd name="connsiteX13-20221" fmla="*/ 173520 w 2237013"/>
                    <a:gd name="connsiteY13-20222" fmla="*/ 212277 h 2496170"/>
                    <a:gd name="connsiteX14-20223" fmla="*/ 224086 w 2237013"/>
                    <a:gd name="connsiteY14-20224" fmla="*/ 128001 h 2496170"/>
                    <a:gd name="connsiteX15-20225" fmla="*/ 240942 w 2237013"/>
                    <a:gd name="connsiteY15-20226" fmla="*/ 69007 h 2496170"/>
                    <a:gd name="connsiteX16-20227" fmla="*/ 219873 w 2237013"/>
                    <a:gd name="connsiteY16-20228" fmla="*/ 10014 h 2496170"/>
                    <a:gd name="connsiteX17-20229" fmla="*/ 337860 w 2237013"/>
                    <a:gd name="connsiteY17-20230" fmla="*/ 5800 h 2496170"/>
                    <a:gd name="connsiteX18-20231" fmla="*/ 405281 w 2237013"/>
                    <a:gd name="connsiteY18-20232" fmla="*/ 69007 h 2496170"/>
                    <a:gd name="connsiteX19-20233" fmla="*/ 455847 w 2237013"/>
                    <a:gd name="connsiteY19-20234" fmla="*/ 174353 h 2496170"/>
                    <a:gd name="connsiteX20-20235" fmla="*/ 590689 w 2237013"/>
                    <a:gd name="connsiteY20-20236" fmla="*/ 237560 h 2496170"/>
                    <a:gd name="connsiteX21-20237" fmla="*/ 674966 w 2237013"/>
                    <a:gd name="connsiteY21-20238" fmla="*/ 271271 h 2496170"/>
                    <a:gd name="connsiteX22-20239" fmla="*/ 691821 w 2237013"/>
                    <a:gd name="connsiteY22-20240" fmla="*/ 300767 h 2496170"/>
                    <a:gd name="connsiteX23-20241" fmla="*/ 746601 w 2237013"/>
                    <a:gd name="connsiteY23-20242" fmla="*/ 283912 h 2496170"/>
                    <a:gd name="connsiteX24-20243" fmla="*/ 763456 w 2237013"/>
                    <a:gd name="connsiteY24-20244" fmla="*/ 237560 h 2496170"/>
                    <a:gd name="connsiteX25-20245" fmla="*/ 771884 w 2237013"/>
                    <a:gd name="connsiteY25-20246" fmla="*/ 212277 h 2496170"/>
                    <a:gd name="connsiteX26-20247" fmla="*/ 856160 w 2237013"/>
                    <a:gd name="connsiteY26-20248" fmla="*/ 191208 h 2496170"/>
                    <a:gd name="connsiteX27-20249" fmla="*/ 885657 w 2237013"/>
                    <a:gd name="connsiteY27-20250" fmla="*/ 140642 h 2496170"/>
                    <a:gd name="connsiteX28-20251" fmla="*/ 898298 w 2237013"/>
                    <a:gd name="connsiteY28-20252" fmla="*/ 182780 h 2496170"/>
                    <a:gd name="connsiteX29-20253" fmla="*/ 919368 w 2237013"/>
                    <a:gd name="connsiteY29-20254" fmla="*/ 203849 h 2496170"/>
                    <a:gd name="connsiteX30-20255" fmla="*/ 982575 w 2237013"/>
                    <a:gd name="connsiteY30-20256" fmla="*/ 161711 h 2496170"/>
                    <a:gd name="connsiteX31-20257" fmla="*/ 991003 w 2237013"/>
                    <a:gd name="connsiteY31-20258" fmla="*/ 115359 h 2496170"/>
                    <a:gd name="connsiteX32-20259" fmla="*/ 1003644 w 2237013"/>
                    <a:gd name="connsiteY32-20260" fmla="*/ 69007 h 2496170"/>
                    <a:gd name="connsiteX33-20261" fmla="*/ 1028927 w 2237013"/>
                    <a:gd name="connsiteY33-20262" fmla="*/ 39510 h 2496170"/>
                    <a:gd name="connsiteX34-20263" fmla="*/ 1083707 w 2237013"/>
                    <a:gd name="connsiteY34-20264" fmla="*/ 22655 h 2496170"/>
                    <a:gd name="connsiteX35-20265" fmla="*/ 1092134 w 2237013"/>
                    <a:gd name="connsiteY35-20266" fmla="*/ 22655 h 2496170"/>
                    <a:gd name="connsiteX36-20267" fmla="*/ 1134273 w 2237013"/>
                    <a:gd name="connsiteY36-20268" fmla="*/ 94290 h 2496170"/>
                    <a:gd name="connsiteX37-20269" fmla="*/ 1226977 w 2237013"/>
                    <a:gd name="connsiteY37-20270" fmla="*/ 128001 h 2496170"/>
                    <a:gd name="connsiteX38-20271" fmla="*/ 1294398 w 2237013"/>
                    <a:gd name="connsiteY38-20272" fmla="*/ 161711 h 2496170"/>
                    <a:gd name="connsiteX39-20273" fmla="*/ 1290184 w 2237013"/>
                    <a:gd name="connsiteY39-20274" fmla="*/ 262843 h 2496170"/>
                    <a:gd name="connsiteX40-20275" fmla="*/ 1311253 w 2237013"/>
                    <a:gd name="connsiteY40-20276" fmla="*/ 317623 h 2496170"/>
                    <a:gd name="connsiteX41-20277" fmla="*/ 1441882 w 2237013"/>
                    <a:gd name="connsiteY41-20278" fmla="*/ 355547 h 2496170"/>
                    <a:gd name="connsiteX42-20279" fmla="*/ 1505089 w 2237013"/>
                    <a:gd name="connsiteY42-20280" fmla="*/ 304981 h 2496170"/>
                    <a:gd name="connsiteX43-20281" fmla="*/ 1593579 w 2237013"/>
                    <a:gd name="connsiteY43-20282" fmla="*/ 347120 h 2496170"/>
                    <a:gd name="connsiteX44-20283" fmla="*/ 1698925 w 2237013"/>
                    <a:gd name="connsiteY44-20284" fmla="*/ 363975 h 2496170"/>
                    <a:gd name="connsiteX45-20285" fmla="*/ 1757919 w 2237013"/>
                    <a:gd name="connsiteY45-20286" fmla="*/ 385044 h 2496170"/>
                    <a:gd name="connsiteX46-20287" fmla="*/ 1816912 w 2237013"/>
                    <a:gd name="connsiteY46-20288" fmla="*/ 427182 h 2496170"/>
                    <a:gd name="connsiteX47-20289" fmla="*/ 1896975 w 2237013"/>
                    <a:gd name="connsiteY47-20290" fmla="*/ 465107 h 2496170"/>
                    <a:gd name="connsiteX48-20291" fmla="*/ 1951755 w 2237013"/>
                    <a:gd name="connsiteY48-20292" fmla="*/ 444038 h 2496170"/>
                    <a:gd name="connsiteX49-20293" fmla="*/ 2095025 w 2237013"/>
                    <a:gd name="connsiteY49-20294" fmla="*/ 553597 h 2496170"/>
                    <a:gd name="connsiteX50-20295" fmla="*/ 2158232 w 2237013"/>
                    <a:gd name="connsiteY50-20296" fmla="*/ 591521 h 2496170"/>
                    <a:gd name="connsiteX51-20297" fmla="*/ 2234081 w 2237013"/>
                    <a:gd name="connsiteY51-20298" fmla="*/ 612591 h 2496170"/>
                    <a:gd name="connsiteX52-20299" fmla="*/ 2221439 w 2237013"/>
                    <a:gd name="connsiteY52-20300" fmla="*/ 688439 h 2496170"/>
                    <a:gd name="connsiteX53-20301" fmla="*/ 2221439 w 2237013"/>
                    <a:gd name="connsiteY53-20302" fmla="*/ 709508 h 2496170"/>
                    <a:gd name="connsiteX54-20303" fmla="*/ 2166660 w 2237013"/>
                    <a:gd name="connsiteY54-20304" fmla="*/ 717936 h 2496170"/>
                    <a:gd name="connsiteX55-20305" fmla="*/ 2099238 w 2237013"/>
                    <a:gd name="connsiteY55-20306" fmla="*/ 760074 h 2496170"/>
                    <a:gd name="connsiteX56-20307" fmla="*/ 2010748 w 2237013"/>
                    <a:gd name="connsiteY56-20308" fmla="*/ 764288 h 2496170"/>
                    <a:gd name="connsiteX57-20309" fmla="*/ 1939113 w 2237013"/>
                    <a:gd name="connsiteY57-20310" fmla="*/ 785357 h 2496170"/>
                    <a:gd name="connsiteX58-20311" fmla="*/ 1955968 w 2237013"/>
                    <a:gd name="connsiteY58-20312" fmla="*/ 873848 h 2496170"/>
                    <a:gd name="connsiteX59-20313" fmla="*/ 1977038 w 2237013"/>
                    <a:gd name="connsiteY59-20314" fmla="*/ 937055 h 2496170"/>
                    <a:gd name="connsiteX60-20315" fmla="*/ 2040245 w 2237013"/>
                    <a:gd name="connsiteY60-20316" fmla="*/ 1012904 h 2496170"/>
                    <a:gd name="connsiteX61-20317" fmla="*/ 2065528 w 2237013"/>
                    <a:gd name="connsiteY61-20318" fmla="*/ 1076111 h 2496170"/>
                    <a:gd name="connsiteX62-20319" fmla="*/ 2065528 w 2237013"/>
                    <a:gd name="connsiteY62-20320" fmla="*/ 1135105 h 2496170"/>
                    <a:gd name="connsiteX63-20321" fmla="*/ 2098213 w 2237013"/>
                    <a:gd name="connsiteY63-20322" fmla="*/ 1476918 h 2496170"/>
                    <a:gd name="connsiteX64-20323" fmla="*/ 2085298 w 2237013"/>
                    <a:gd name="connsiteY64-20324" fmla="*/ 1500933 h 2496170"/>
                    <a:gd name="connsiteX65-20325" fmla="*/ 2075755 w 2237013"/>
                    <a:gd name="connsiteY65-20326" fmla="*/ 1562846 h 2496170"/>
                    <a:gd name="connsiteX66-20327" fmla="*/ 2106768 w 2237013"/>
                    <a:gd name="connsiteY66-20328" fmla="*/ 1581897 h 2496170"/>
                    <a:gd name="connsiteX67-20329" fmla="*/ 2070983 w 2237013"/>
                    <a:gd name="connsiteY67-20330" fmla="*/ 1648571 h 2496170"/>
                    <a:gd name="connsiteX68-20331" fmla="*/ 2059055 w 2237013"/>
                    <a:gd name="connsiteY68-20332" fmla="*/ 1679527 h 2496170"/>
                    <a:gd name="connsiteX69-20333" fmla="*/ 1999414 w 2237013"/>
                    <a:gd name="connsiteY69-20334" fmla="*/ 1691433 h 2496170"/>
                    <a:gd name="connsiteX70-20335" fmla="*/ 2013728 w 2237013"/>
                    <a:gd name="connsiteY70-20336" fmla="*/ 1724771 h 2496170"/>
                    <a:gd name="connsiteX71-20337" fmla="*/ 1961244 w 2237013"/>
                    <a:gd name="connsiteY71-20338" fmla="*/ 1710483 h 2496170"/>
                    <a:gd name="connsiteX72-20339" fmla="*/ 1937387 w 2237013"/>
                    <a:gd name="connsiteY72-20340" fmla="*/ 1741440 h 2496170"/>
                    <a:gd name="connsiteX73-20341" fmla="*/ 1892060 w 2237013"/>
                    <a:gd name="connsiteY73-20342" fmla="*/ 1729533 h 2496170"/>
                    <a:gd name="connsiteX74-20343" fmla="*/ 1823856 w 2237013"/>
                    <a:gd name="connsiteY74-20344" fmla="*/ 1791496 h 2496170"/>
                    <a:gd name="connsiteX75-20345" fmla="*/ 1741765 w 2237013"/>
                    <a:gd name="connsiteY75-20346" fmla="*/ 1755727 h 2496170"/>
                    <a:gd name="connsiteX76-20347" fmla="*/ 1701208 w 2237013"/>
                    <a:gd name="connsiteY76-20348" fmla="*/ 1717627 h 2496170"/>
                    <a:gd name="connsiteX77-20349" fmla="*/ 1658267 w 2237013"/>
                    <a:gd name="connsiteY77-20350" fmla="*/ 1741440 h 2496170"/>
                    <a:gd name="connsiteX78-20351" fmla="*/ 1615325 w 2237013"/>
                    <a:gd name="connsiteY78-20352" fmla="*/ 1781921 h 2496170"/>
                    <a:gd name="connsiteX79-20353" fmla="*/ 1527056 w 2237013"/>
                    <a:gd name="connsiteY79-20354" fmla="*/ 1812877 h 2496170"/>
                    <a:gd name="connsiteX80-20355" fmla="*/ 1487570 w 2237013"/>
                    <a:gd name="connsiteY80-20356" fmla="*/ 1863317 h 2496170"/>
                    <a:gd name="connsiteX81-20357" fmla="*/ 1428888 w 2237013"/>
                    <a:gd name="connsiteY81-20358" fmla="*/ 1828894 h 2496170"/>
                    <a:gd name="connsiteX82-20359" fmla="*/ 1333372 w 2237013"/>
                    <a:gd name="connsiteY82-20360" fmla="*/ 1805640 h 2496170"/>
                    <a:gd name="connsiteX83-20361" fmla="*/ 1298034 w 2237013"/>
                    <a:gd name="connsiteY83-20362" fmla="*/ 1841452 h 2496170"/>
                    <a:gd name="connsiteX84-20363" fmla="*/ 1252707 w 2237013"/>
                    <a:gd name="connsiteY84-20364" fmla="*/ 1855740 h 2496170"/>
                    <a:gd name="connsiteX85-20365" fmla="*/ 1239618 w 2237013"/>
                    <a:gd name="connsiteY85-20366" fmla="*/ 1889379 h 2496170"/>
                    <a:gd name="connsiteX86-20367" fmla="*/ 1294398 w 2237013"/>
                    <a:gd name="connsiteY86-20368" fmla="*/ 1906235 h 2496170"/>
                    <a:gd name="connsiteX87-20369" fmla="*/ 1344964 w 2237013"/>
                    <a:gd name="connsiteY87-20370" fmla="*/ 1956801 h 2496170"/>
                    <a:gd name="connsiteX88-20371" fmla="*/ 1366033 w 2237013"/>
                    <a:gd name="connsiteY88-20372" fmla="*/ 1986297 h 2496170"/>
                    <a:gd name="connsiteX89-20373" fmla="*/ 1450309 w 2237013"/>
                    <a:gd name="connsiteY89-20374" fmla="*/ 1994725 h 2496170"/>
                    <a:gd name="connsiteX90-20375" fmla="*/ 1492448 w 2237013"/>
                    <a:gd name="connsiteY90-20376" fmla="*/ 1982084 h 2496170"/>
                    <a:gd name="connsiteX91-20377" fmla="*/ 1517731 w 2237013"/>
                    <a:gd name="connsiteY91-20378" fmla="*/ 2036863 h 2496170"/>
                    <a:gd name="connsiteX92-20379" fmla="*/ 1509303 w 2237013"/>
                    <a:gd name="connsiteY92-20380" fmla="*/ 2079002 h 2496170"/>
                    <a:gd name="connsiteX93-20381" fmla="*/ 1498428 w 2237013"/>
                    <a:gd name="connsiteY93-20382" fmla="*/ 2101008 h 2496170"/>
                    <a:gd name="connsiteX94-20383" fmla="*/ 1460258 w 2237013"/>
                    <a:gd name="connsiteY94-20384" fmla="*/ 2096246 h 2496170"/>
                    <a:gd name="connsiteX95-20385" fmla="*/ 1437668 w 2237013"/>
                    <a:gd name="connsiteY95-20386" fmla="*/ 2116926 h 2496170"/>
                    <a:gd name="connsiteX96-20387" fmla="*/ 1387102 w 2237013"/>
                    <a:gd name="connsiteY96-20388" fmla="*/ 2150637 h 2496170"/>
                    <a:gd name="connsiteX97-20389" fmla="*/ 1370247 w 2237013"/>
                    <a:gd name="connsiteY97-20390" fmla="*/ 2137995 h 2496170"/>
                    <a:gd name="connsiteX98-20391" fmla="*/ 1307039 w 2237013"/>
                    <a:gd name="connsiteY98-20392" fmla="*/ 2146423 h 2496170"/>
                    <a:gd name="connsiteX99-20393" fmla="*/ 1281756 w 2237013"/>
                    <a:gd name="connsiteY99-20394" fmla="*/ 2175920 h 2496170"/>
                    <a:gd name="connsiteX100-20395" fmla="*/ 1248046 w 2237013"/>
                    <a:gd name="connsiteY100-20396" fmla="*/ 2222272 h 2496170"/>
                    <a:gd name="connsiteX101-20397" fmla="*/ 1193266 w 2237013"/>
                    <a:gd name="connsiteY101-20398" fmla="*/ 2234913 h 2496170"/>
                    <a:gd name="connsiteX102-20399" fmla="*/ 1151128 w 2237013"/>
                    <a:gd name="connsiteY102-20400" fmla="*/ 2218058 h 2496170"/>
                    <a:gd name="connsiteX103-20401" fmla="*/ 1125845 w 2237013"/>
                    <a:gd name="connsiteY103-20402" fmla="*/ 2247555 h 2496170"/>
                    <a:gd name="connsiteX104-20403" fmla="*/ 1117417 w 2237013"/>
                    <a:gd name="connsiteY104-20404" fmla="*/ 2277051 h 2496170"/>
                    <a:gd name="connsiteX105-20405" fmla="*/ 1049996 w 2237013"/>
                    <a:gd name="connsiteY105-20406" fmla="*/ 2213844 h 2496170"/>
                    <a:gd name="connsiteX106-20407" fmla="*/ 1028927 w 2237013"/>
                    <a:gd name="connsiteY106-20408" fmla="*/ 2255982 h 2496170"/>
                    <a:gd name="connsiteX107-20409" fmla="*/ 995216 w 2237013"/>
                    <a:gd name="connsiteY107-20410" fmla="*/ 2222272 h 2496170"/>
                    <a:gd name="connsiteX108-20411" fmla="*/ 932009 w 2237013"/>
                    <a:gd name="connsiteY108-20412" fmla="*/ 2272838 h 2496170"/>
                    <a:gd name="connsiteX109-20413" fmla="*/ 889871 w 2237013"/>
                    <a:gd name="connsiteY109-20414" fmla="*/ 2239127 h 2496170"/>
                    <a:gd name="connsiteX110-20415" fmla="*/ 843519 w 2237013"/>
                    <a:gd name="connsiteY110-20416" fmla="*/ 2222272 h 2496170"/>
                    <a:gd name="connsiteX111-20417" fmla="*/ 784525 w 2237013"/>
                    <a:gd name="connsiteY111-20418" fmla="*/ 2268624 h 2496170"/>
                    <a:gd name="connsiteX112-20419" fmla="*/ 717104 w 2237013"/>
                    <a:gd name="connsiteY112-20420" fmla="*/ 2255982 h 2496170"/>
                    <a:gd name="connsiteX113-20421" fmla="*/ 704462 w 2237013"/>
                    <a:gd name="connsiteY113-20422" fmla="*/ 2243341 h 2496170"/>
                    <a:gd name="connsiteX114-20423" fmla="*/ 679179 w 2237013"/>
                    <a:gd name="connsiteY114-20424" fmla="*/ 2302334 h 2496170"/>
                    <a:gd name="connsiteX115-20425" fmla="*/ 700249 w 2237013"/>
                    <a:gd name="connsiteY115-20426" fmla="*/ 2361328 h 2496170"/>
                    <a:gd name="connsiteX116-20427" fmla="*/ 717104 w 2237013"/>
                    <a:gd name="connsiteY116-20428" fmla="*/ 2403466 h 2496170"/>
                    <a:gd name="connsiteX117-20429" fmla="*/ 700249 w 2237013"/>
                    <a:gd name="connsiteY117-20430" fmla="*/ 2432963 h 2496170"/>
                    <a:gd name="connsiteX118-20431" fmla="*/ 712890 w 2237013"/>
                    <a:gd name="connsiteY118-20432" fmla="*/ 2470887 h 2496170"/>
                    <a:gd name="connsiteX119-20433" fmla="*/ 687607 w 2237013"/>
                    <a:gd name="connsiteY119-20434" fmla="*/ 2496170 h 2496170"/>
                    <a:gd name="connsiteX120-20435" fmla="*/ 649683 w 2237013"/>
                    <a:gd name="connsiteY120-20436" fmla="*/ 2470887 h 2496170"/>
                    <a:gd name="connsiteX121-20437" fmla="*/ 586475 w 2237013"/>
                    <a:gd name="connsiteY121-20438" fmla="*/ 2466673 h 2496170"/>
                    <a:gd name="connsiteX122-20439" fmla="*/ 582262 w 2237013"/>
                    <a:gd name="connsiteY122-20440" fmla="*/ 2386611 h 2496170"/>
                    <a:gd name="connsiteX123-20441" fmla="*/ 535909 w 2237013"/>
                    <a:gd name="connsiteY123-20442" fmla="*/ 2390825 h 2496170"/>
                    <a:gd name="connsiteX124-20443" fmla="*/ 468488 w 2237013"/>
                    <a:gd name="connsiteY124-20444" fmla="*/ 2411894 h 2496170"/>
                    <a:gd name="connsiteX125-20445" fmla="*/ 409495 w 2237013"/>
                    <a:gd name="connsiteY125-20446" fmla="*/ 2411894 h 2496170"/>
                    <a:gd name="connsiteX126-20447" fmla="*/ 375784 w 2237013"/>
                    <a:gd name="connsiteY126-20448" fmla="*/ 2378183 h 2496170"/>
                    <a:gd name="connsiteX127-20449" fmla="*/ 367356 w 2237013"/>
                    <a:gd name="connsiteY127-20450" fmla="*/ 2327617 h 2496170"/>
                    <a:gd name="connsiteX128-20451" fmla="*/ 367356 w 2237013"/>
                    <a:gd name="connsiteY128-20452" fmla="*/ 2298120 h 2496170"/>
                    <a:gd name="connsiteX129-20453" fmla="*/ 329432 w 2237013"/>
                    <a:gd name="connsiteY129-20454" fmla="*/ 2281265 h 2496170"/>
                    <a:gd name="connsiteX130-20455" fmla="*/ 270438 w 2237013"/>
                    <a:gd name="connsiteY130-20456" fmla="*/ 2277051 h 2496170"/>
                    <a:gd name="connsiteX131-20457" fmla="*/ 245156 w 2237013"/>
                    <a:gd name="connsiteY131-20458" fmla="*/ 2264410 h 2496170"/>
                    <a:gd name="connsiteX132-20459" fmla="*/ 228300 w 2237013"/>
                    <a:gd name="connsiteY132-20460" fmla="*/ 2251768 h 2496170"/>
                    <a:gd name="connsiteX133-20461" fmla="*/ 278866 w 2237013"/>
                    <a:gd name="connsiteY133-20462" fmla="*/ 2180133 h 2496170"/>
                    <a:gd name="connsiteX134-20463" fmla="*/ 274652 w 2237013"/>
                    <a:gd name="connsiteY134-20464" fmla="*/ 2142209 h 2496170"/>
                    <a:gd name="connsiteX135-20465" fmla="*/ 308363 w 2237013"/>
                    <a:gd name="connsiteY135-20466" fmla="*/ 2104285 h 2496170"/>
                    <a:gd name="connsiteX136-20467" fmla="*/ 262011 w 2237013"/>
                    <a:gd name="connsiteY136-20468" fmla="*/ 2091643 h 2496170"/>
                    <a:gd name="connsiteX137-20469" fmla="*/ 224086 w 2237013"/>
                    <a:gd name="connsiteY137-20470" fmla="*/ 2070574 h 2496170"/>
                    <a:gd name="connsiteX138-20471" fmla="*/ 203017 w 2237013"/>
                    <a:gd name="connsiteY138-20472" fmla="*/ 1986297 h 2496170"/>
                    <a:gd name="connsiteX139-20473" fmla="*/ 190376 w 2237013"/>
                    <a:gd name="connsiteY139-20474" fmla="*/ 1944159 h 2496170"/>
                    <a:gd name="connsiteX140-20475" fmla="*/ 190376 w 2237013"/>
                    <a:gd name="connsiteY140-20476" fmla="*/ 1893593 h 2496170"/>
                    <a:gd name="connsiteX141-20477" fmla="*/ 114527 w 2237013"/>
                    <a:gd name="connsiteY141-20478" fmla="*/ 1889379 h 2496170"/>
                    <a:gd name="connsiteX142-20479" fmla="*/ 38678 w 2237013"/>
                    <a:gd name="connsiteY142-20480" fmla="*/ 1897807 h 2496170"/>
                    <a:gd name="connsiteX143-20481" fmla="*/ 754 w 2237013"/>
                    <a:gd name="connsiteY143-20482" fmla="*/ 1902021 h 2496170"/>
                    <a:gd name="connsiteX144-20483" fmla="*/ 13395 w 2237013"/>
                    <a:gd name="connsiteY144-20484" fmla="*/ 1847241 h 2496170"/>
                    <a:gd name="connsiteX145-20485" fmla="*/ 13395 w 2237013"/>
                    <a:gd name="connsiteY145-20486" fmla="*/ 1809317 h 2496170"/>
                    <a:gd name="connsiteX146-20487" fmla="*/ 754 w 2237013"/>
                    <a:gd name="connsiteY146-20488" fmla="*/ 1779820 h 2496170"/>
                    <a:gd name="connsiteX147-20489" fmla="*/ 21823 w 2237013"/>
                    <a:gd name="connsiteY147-20490" fmla="*/ 1733468 h 2496170"/>
                    <a:gd name="connsiteX148-20491" fmla="*/ 30250 w 2237013"/>
                    <a:gd name="connsiteY148-20492" fmla="*/ 1716613 h 2496170"/>
                    <a:gd name="connsiteX149-20493" fmla="*/ 42892 w 2237013"/>
                    <a:gd name="connsiteY149-20494" fmla="*/ 1661833 h 2496170"/>
                    <a:gd name="connsiteX150-20495" fmla="*/ 80816 w 2237013"/>
                    <a:gd name="connsiteY150-20496" fmla="*/ 1640764 h 2496170"/>
                    <a:gd name="connsiteX151-20497" fmla="*/ 122955 w 2237013"/>
                    <a:gd name="connsiteY151-20498" fmla="*/ 1619695 h 2496170"/>
                    <a:gd name="connsiteX152-20499" fmla="*/ 139810 w 2237013"/>
                    <a:gd name="connsiteY152-20500" fmla="*/ 1573343 h 2496170"/>
                    <a:gd name="connsiteX153-20501" fmla="*/ 160879 w 2237013"/>
                    <a:gd name="connsiteY153-20502" fmla="*/ 1581770 h 2496170"/>
                    <a:gd name="connsiteX154-20503" fmla="*/ 181948 w 2237013"/>
                    <a:gd name="connsiteY154-20504" fmla="*/ 1569129 h 2496170"/>
                    <a:gd name="connsiteX155-20505" fmla="*/ 215659 w 2237013"/>
                    <a:gd name="connsiteY155-20506" fmla="*/ 1535418 h 2496170"/>
                    <a:gd name="connsiteX156-20507" fmla="*/ 232514 w 2237013"/>
                    <a:gd name="connsiteY156-20508" fmla="*/ 1543846 h 2496170"/>
                    <a:gd name="connsiteX157-20509" fmla="*/ 215659 w 2237013"/>
                    <a:gd name="connsiteY157-20510" fmla="*/ 1501708 h 2496170"/>
                    <a:gd name="connsiteX158-20511" fmla="*/ 245156 w 2237013"/>
                    <a:gd name="connsiteY158-20512" fmla="*/ 1476425 h 2496170"/>
                    <a:gd name="connsiteX159-20513" fmla="*/ 257797 w 2237013"/>
                    <a:gd name="connsiteY159-20514" fmla="*/ 1404790 h 2496170"/>
                    <a:gd name="connsiteX160-20515" fmla="*/ 262011 w 2237013"/>
                    <a:gd name="connsiteY160-20516" fmla="*/ 1324727 h 2496170"/>
                    <a:gd name="connsiteX161-20517" fmla="*/ 266225 w 2237013"/>
                    <a:gd name="connsiteY161-20518" fmla="*/ 1240450 h 2496170"/>
                    <a:gd name="connsiteX162-20519" fmla="*/ 253583 w 2237013"/>
                    <a:gd name="connsiteY162-20520" fmla="*/ 1223595 h 2496170"/>
                    <a:gd name="connsiteX163-20521" fmla="*/ 203017 w 2237013"/>
                    <a:gd name="connsiteY163-20522" fmla="*/ 1227809 h 2496170"/>
                    <a:gd name="connsiteX164-20523" fmla="*/ 194590 w 2237013"/>
                    <a:gd name="connsiteY164-20524" fmla="*/ 1164602 h 2496170"/>
                    <a:gd name="connsiteX165-20525" fmla="*/ 169307 w 2237013"/>
                    <a:gd name="connsiteY165-20526" fmla="*/ 1109822 h 2496170"/>
                    <a:gd name="connsiteX0-20527" fmla="*/ 169307 w 2237013"/>
                    <a:gd name="connsiteY0-20528" fmla="*/ 1109822 h 2496170"/>
                    <a:gd name="connsiteX1-20529" fmla="*/ 207231 w 2237013"/>
                    <a:gd name="connsiteY1-20530" fmla="*/ 1071897 h 2496170"/>
                    <a:gd name="connsiteX2-20531" fmla="*/ 240942 w 2237013"/>
                    <a:gd name="connsiteY2-20532" fmla="*/ 1101394 h 2496170"/>
                    <a:gd name="connsiteX3-20533" fmla="*/ 278866 w 2237013"/>
                    <a:gd name="connsiteY3-20534" fmla="*/ 1105608 h 2496170"/>
                    <a:gd name="connsiteX4-20535" fmla="*/ 295721 w 2237013"/>
                    <a:gd name="connsiteY4-20536" fmla="*/ 1000262 h 2496170"/>
                    <a:gd name="connsiteX5-20537" fmla="*/ 304149 w 2237013"/>
                    <a:gd name="connsiteY5-20538" fmla="*/ 958124 h 2496170"/>
                    <a:gd name="connsiteX6-20539" fmla="*/ 337860 w 2237013"/>
                    <a:gd name="connsiteY6-20540" fmla="*/ 983407 h 2496170"/>
                    <a:gd name="connsiteX7-20541" fmla="*/ 358929 w 2237013"/>
                    <a:gd name="connsiteY7-20542" fmla="*/ 911772 h 2496170"/>
                    <a:gd name="connsiteX8-20543" fmla="*/ 392639 w 2237013"/>
                    <a:gd name="connsiteY8-20544" fmla="*/ 760074 h 2496170"/>
                    <a:gd name="connsiteX9-20545" fmla="*/ 354715 w 2237013"/>
                    <a:gd name="connsiteY9-20546" fmla="*/ 562025 h 2496170"/>
                    <a:gd name="connsiteX10-20547" fmla="*/ 358929 w 2237013"/>
                    <a:gd name="connsiteY10-20548" fmla="*/ 494603 h 2496170"/>
                    <a:gd name="connsiteX11-20549" fmla="*/ 295721 w 2237013"/>
                    <a:gd name="connsiteY11-20550" fmla="*/ 376616 h 2496170"/>
                    <a:gd name="connsiteX12-20551" fmla="*/ 240942 w 2237013"/>
                    <a:gd name="connsiteY12-20552" fmla="*/ 292340 h 2496170"/>
                    <a:gd name="connsiteX13-20553" fmla="*/ 173520 w 2237013"/>
                    <a:gd name="connsiteY13-20554" fmla="*/ 212277 h 2496170"/>
                    <a:gd name="connsiteX14-20555" fmla="*/ 224086 w 2237013"/>
                    <a:gd name="connsiteY14-20556" fmla="*/ 128001 h 2496170"/>
                    <a:gd name="connsiteX15-20557" fmla="*/ 240942 w 2237013"/>
                    <a:gd name="connsiteY15-20558" fmla="*/ 69007 h 2496170"/>
                    <a:gd name="connsiteX16-20559" fmla="*/ 219873 w 2237013"/>
                    <a:gd name="connsiteY16-20560" fmla="*/ 10014 h 2496170"/>
                    <a:gd name="connsiteX17-20561" fmla="*/ 337860 w 2237013"/>
                    <a:gd name="connsiteY17-20562" fmla="*/ 5800 h 2496170"/>
                    <a:gd name="connsiteX18-20563" fmla="*/ 405281 w 2237013"/>
                    <a:gd name="connsiteY18-20564" fmla="*/ 69007 h 2496170"/>
                    <a:gd name="connsiteX19-20565" fmla="*/ 455847 w 2237013"/>
                    <a:gd name="connsiteY19-20566" fmla="*/ 174353 h 2496170"/>
                    <a:gd name="connsiteX20-20567" fmla="*/ 590689 w 2237013"/>
                    <a:gd name="connsiteY20-20568" fmla="*/ 237560 h 2496170"/>
                    <a:gd name="connsiteX21-20569" fmla="*/ 674966 w 2237013"/>
                    <a:gd name="connsiteY21-20570" fmla="*/ 271271 h 2496170"/>
                    <a:gd name="connsiteX22-20571" fmla="*/ 691821 w 2237013"/>
                    <a:gd name="connsiteY22-20572" fmla="*/ 300767 h 2496170"/>
                    <a:gd name="connsiteX23-20573" fmla="*/ 746601 w 2237013"/>
                    <a:gd name="connsiteY23-20574" fmla="*/ 283912 h 2496170"/>
                    <a:gd name="connsiteX24-20575" fmla="*/ 763456 w 2237013"/>
                    <a:gd name="connsiteY24-20576" fmla="*/ 237560 h 2496170"/>
                    <a:gd name="connsiteX25-20577" fmla="*/ 771884 w 2237013"/>
                    <a:gd name="connsiteY25-20578" fmla="*/ 212277 h 2496170"/>
                    <a:gd name="connsiteX26-20579" fmla="*/ 856160 w 2237013"/>
                    <a:gd name="connsiteY26-20580" fmla="*/ 191208 h 2496170"/>
                    <a:gd name="connsiteX27-20581" fmla="*/ 885657 w 2237013"/>
                    <a:gd name="connsiteY27-20582" fmla="*/ 140642 h 2496170"/>
                    <a:gd name="connsiteX28-20583" fmla="*/ 898298 w 2237013"/>
                    <a:gd name="connsiteY28-20584" fmla="*/ 182780 h 2496170"/>
                    <a:gd name="connsiteX29-20585" fmla="*/ 919368 w 2237013"/>
                    <a:gd name="connsiteY29-20586" fmla="*/ 203849 h 2496170"/>
                    <a:gd name="connsiteX30-20587" fmla="*/ 982575 w 2237013"/>
                    <a:gd name="connsiteY30-20588" fmla="*/ 161711 h 2496170"/>
                    <a:gd name="connsiteX31-20589" fmla="*/ 991003 w 2237013"/>
                    <a:gd name="connsiteY31-20590" fmla="*/ 115359 h 2496170"/>
                    <a:gd name="connsiteX32-20591" fmla="*/ 1003644 w 2237013"/>
                    <a:gd name="connsiteY32-20592" fmla="*/ 69007 h 2496170"/>
                    <a:gd name="connsiteX33-20593" fmla="*/ 1028927 w 2237013"/>
                    <a:gd name="connsiteY33-20594" fmla="*/ 39510 h 2496170"/>
                    <a:gd name="connsiteX34-20595" fmla="*/ 1083707 w 2237013"/>
                    <a:gd name="connsiteY34-20596" fmla="*/ 22655 h 2496170"/>
                    <a:gd name="connsiteX35-20597" fmla="*/ 1092134 w 2237013"/>
                    <a:gd name="connsiteY35-20598" fmla="*/ 22655 h 2496170"/>
                    <a:gd name="connsiteX36-20599" fmla="*/ 1134273 w 2237013"/>
                    <a:gd name="connsiteY36-20600" fmla="*/ 94290 h 2496170"/>
                    <a:gd name="connsiteX37-20601" fmla="*/ 1226977 w 2237013"/>
                    <a:gd name="connsiteY37-20602" fmla="*/ 128001 h 2496170"/>
                    <a:gd name="connsiteX38-20603" fmla="*/ 1294398 w 2237013"/>
                    <a:gd name="connsiteY38-20604" fmla="*/ 161711 h 2496170"/>
                    <a:gd name="connsiteX39-20605" fmla="*/ 1290184 w 2237013"/>
                    <a:gd name="connsiteY39-20606" fmla="*/ 262843 h 2496170"/>
                    <a:gd name="connsiteX40-20607" fmla="*/ 1311253 w 2237013"/>
                    <a:gd name="connsiteY40-20608" fmla="*/ 317623 h 2496170"/>
                    <a:gd name="connsiteX41-20609" fmla="*/ 1441882 w 2237013"/>
                    <a:gd name="connsiteY41-20610" fmla="*/ 355547 h 2496170"/>
                    <a:gd name="connsiteX42-20611" fmla="*/ 1505089 w 2237013"/>
                    <a:gd name="connsiteY42-20612" fmla="*/ 304981 h 2496170"/>
                    <a:gd name="connsiteX43-20613" fmla="*/ 1593579 w 2237013"/>
                    <a:gd name="connsiteY43-20614" fmla="*/ 347120 h 2496170"/>
                    <a:gd name="connsiteX44-20615" fmla="*/ 1698925 w 2237013"/>
                    <a:gd name="connsiteY44-20616" fmla="*/ 363975 h 2496170"/>
                    <a:gd name="connsiteX45-20617" fmla="*/ 1757919 w 2237013"/>
                    <a:gd name="connsiteY45-20618" fmla="*/ 385044 h 2496170"/>
                    <a:gd name="connsiteX46-20619" fmla="*/ 1816912 w 2237013"/>
                    <a:gd name="connsiteY46-20620" fmla="*/ 427182 h 2496170"/>
                    <a:gd name="connsiteX47-20621" fmla="*/ 1896975 w 2237013"/>
                    <a:gd name="connsiteY47-20622" fmla="*/ 465107 h 2496170"/>
                    <a:gd name="connsiteX48-20623" fmla="*/ 1951755 w 2237013"/>
                    <a:gd name="connsiteY48-20624" fmla="*/ 444038 h 2496170"/>
                    <a:gd name="connsiteX49-20625" fmla="*/ 2095025 w 2237013"/>
                    <a:gd name="connsiteY49-20626" fmla="*/ 553597 h 2496170"/>
                    <a:gd name="connsiteX50-20627" fmla="*/ 2158232 w 2237013"/>
                    <a:gd name="connsiteY50-20628" fmla="*/ 591521 h 2496170"/>
                    <a:gd name="connsiteX51-20629" fmla="*/ 2234081 w 2237013"/>
                    <a:gd name="connsiteY51-20630" fmla="*/ 612591 h 2496170"/>
                    <a:gd name="connsiteX52-20631" fmla="*/ 2221439 w 2237013"/>
                    <a:gd name="connsiteY52-20632" fmla="*/ 688439 h 2496170"/>
                    <a:gd name="connsiteX53-20633" fmla="*/ 2221439 w 2237013"/>
                    <a:gd name="connsiteY53-20634" fmla="*/ 709508 h 2496170"/>
                    <a:gd name="connsiteX54-20635" fmla="*/ 2166660 w 2237013"/>
                    <a:gd name="connsiteY54-20636" fmla="*/ 717936 h 2496170"/>
                    <a:gd name="connsiteX55-20637" fmla="*/ 2099238 w 2237013"/>
                    <a:gd name="connsiteY55-20638" fmla="*/ 760074 h 2496170"/>
                    <a:gd name="connsiteX56-20639" fmla="*/ 2010748 w 2237013"/>
                    <a:gd name="connsiteY56-20640" fmla="*/ 764288 h 2496170"/>
                    <a:gd name="connsiteX57-20641" fmla="*/ 1939113 w 2237013"/>
                    <a:gd name="connsiteY57-20642" fmla="*/ 785357 h 2496170"/>
                    <a:gd name="connsiteX58-20643" fmla="*/ 1955968 w 2237013"/>
                    <a:gd name="connsiteY58-20644" fmla="*/ 873848 h 2496170"/>
                    <a:gd name="connsiteX59-20645" fmla="*/ 1977038 w 2237013"/>
                    <a:gd name="connsiteY59-20646" fmla="*/ 937055 h 2496170"/>
                    <a:gd name="connsiteX60-20647" fmla="*/ 2040245 w 2237013"/>
                    <a:gd name="connsiteY60-20648" fmla="*/ 1012904 h 2496170"/>
                    <a:gd name="connsiteX61-20649" fmla="*/ 2065528 w 2237013"/>
                    <a:gd name="connsiteY61-20650" fmla="*/ 1076111 h 2496170"/>
                    <a:gd name="connsiteX62-20651" fmla="*/ 2065528 w 2237013"/>
                    <a:gd name="connsiteY62-20652" fmla="*/ 1135105 h 2496170"/>
                    <a:gd name="connsiteX63-20653" fmla="*/ 2098213 w 2237013"/>
                    <a:gd name="connsiteY63-20654" fmla="*/ 1476918 h 2496170"/>
                    <a:gd name="connsiteX64-20655" fmla="*/ 2085298 w 2237013"/>
                    <a:gd name="connsiteY64-20656" fmla="*/ 1500933 h 2496170"/>
                    <a:gd name="connsiteX65-20657" fmla="*/ 2075755 w 2237013"/>
                    <a:gd name="connsiteY65-20658" fmla="*/ 1562846 h 2496170"/>
                    <a:gd name="connsiteX66-20659" fmla="*/ 2106768 w 2237013"/>
                    <a:gd name="connsiteY66-20660" fmla="*/ 1581897 h 2496170"/>
                    <a:gd name="connsiteX67-20661" fmla="*/ 2070983 w 2237013"/>
                    <a:gd name="connsiteY67-20662" fmla="*/ 1648571 h 2496170"/>
                    <a:gd name="connsiteX68-20663" fmla="*/ 2059055 w 2237013"/>
                    <a:gd name="connsiteY68-20664" fmla="*/ 1679527 h 2496170"/>
                    <a:gd name="connsiteX69-20665" fmla="*/ 1999414 w 2237013"/>
                    <a:gd name="connsiteY69-20666" fmla="*/ 1691433 h 2496170"/>
                    <a:gd name="connsiteX70-20667" fmla="*/ 2013728 w 2237013"/>
                    <a:gd name="connsiteY70-20668" fmla="*/ 1724771 h 2496170"/>
                    <a:gd name="connsiteX71-20669" fmla="*/ 1961244 w 2237013"/>
                    <a:gd name="connsiteY71-20670" fmla="*/ 1710483 h 2496170"/>
                    <a:gd name="connsiteX72-20671" fmla="*/ 1937387 w 2237013"/>
                    <a:gd name="connsiteY72-20672" fmla="*/ 1741440 h 2496170"/>
                    <a:gd name="connsiteX73-20673" fmla="*/ 1892060 w 2237013"/>
                    <a:gd name="connsiteY73-20674" fmla="*/ 1729533 h 2496170"/>
                    <a:gd name="connsiteX74-20675" fmla="*/ 1823856 w 2237013"/>
                    <a:gd name="connsiteY74-20676" fmla="*/ 1791496 h 2496170"/>
                    <a:gd name="connsiteX75-20677" fmla="*/ 1741765 w 2237013"/>
                    <a:gd name="connsiteY75-20678" fmla="*/ 1755727 h 2496170"/>
                    <a:gd name="connsiteX76-20679" fmla="*/ 1701208 w 2237013"/>
                    <a:gd name="connsiteY76-20680" fmla="*/ 1717627 h 2496170"/>
                    <a:gd name="connsiteX77-20681" fmla="*/ 1658267 w 2237013"/>
                    <a:gd name="connsiteY77-20682" fmla="*/ 1741440 h 2496170"/>
                    <a:gd name="connsiteX78-20683" fmla="*/ 1615325 w 2237013"/>
                    <a:gd name="connsiteY78-20684" fmla="*/ 1781921 h 2496170"/>
                    <a:gd name="connsiteX79-20685" fmla="*/ 1527056 w 2237013"/>
                    <a:gd name="connsiteY79-20686" fmla="*/ 1812877 h 2496170"/>
                    <a:gd name="connsiteX80-20687" fmla="*/ 1487570 w 2237013"/>
                    <a:gd name="connsiteY80-20688" fmla="*/ 1863317 h 2496170"/>
                    <a:gd name="connsiteX81-20689" fmla="*/ 1428888 w 2237013"/>
                    <a:gd name="connsiteY81-20690" fmla="*/ 1838419 h 2496170"/>
                    <a:gd name="connsiteX82-20691" fmla="*/ 1333372 w 2237013"/>
                    <a:gd name="connsiteY82-20692" fmla="*/ 1805640 h 2496170"/>
                    <a:gd name="connsiteX83-20693" fmla="*/ 1298034 w 2237013"/>
                    <a:gd name="connsiteY83-20694" fmla="*/ 1841452 h 2496170"/>
                    <a:gd name="connsiteX84-20695" fmla="*/ 1252707 w 2237013"/>
                    <a:gd name="connsiteY84-20696" fmla="*/ 1855740 h 2496170"/>
                    <a:gd name="connsiteX85-20697" fmla="*/ 1239618 w 2237013"/>
                    <a:gd name="connsiteY85-20698" fmla="*/ 1889379 h 2496170"/>
                    <a:gd name="connsiteX86-20699" fmla="*/ 1294398 w 2237013"/>
                    <a:gd name="connsiteY86-20700" fmla="*/ 1906235 h 2496170"/>
                    <a:gd name="connsiteX87-20701" fmla="*/ 1344964 w 2237013"/>
                    <a:gd name="connsiteY87-20702" fmla="*/ 1956801 h 2496170"/>
                    <a:gd name="connsiteX88-20703" fmla="*/ 1366033 w 2237013"/>
                    <a:gd name="connsiteY88-20704" fmla="*/ 1986297 h 2496170"/>
                    <a:gd name="connsiteX89-20705" fmla="*/ 1450309 w 2237013"/>
                    <a:gd name="connsiteY89-20706" fmla="*/ 1994725 h 2496170"/>
                    <a:gd name="connsiteX90-20707" fmla="*/ 1492448 w 2237013"/>
                    <a:gd name="connsiteY90-20708" fmla="*/ 1982084 h 2496170"/>
                    <a:gd name="connsiteX91-20709" fmla="*/ 1517731 w 2237013"/>
                    <a:gd name="connsiteY91-20710" fmla="*/ 2036863 h 2496170"/>
                    <a:gd name="connsiteX92-20711" fmla="*/ 1509303 w 2237013"/>
                    <a:gd name="connsiteY92-20712" fmla="*/ 2079002 h 2496170"/>
                    <a:gd name="connsiteX93-20713" fmla="*/ 1498428 w 2237013"/>
                    <a:gd name="connsiteY93-20714" fmla="*/ 2101008 h 2496170"/>
                    <a:gd name="connsiteX94-20715" fmla="*/ 1460258 w 2237013"/>
                    <a:gd name="connsiteY94-20716" fmla="*/ 2096246 h 2496170"/>
                    <a:gd name="connsiteX95-20717" fmla="*/ 1437668 w 2237013"/>
                    <a:gd name="connsiteY95-20718" fmla="*/ 2116926 h 2496170"/>
                    <a:gd name="connsiteX96-20719" fmla="*/ 1387102 w 2237013"/>
                    <a:gd name="connsiteY96-20720" fmla="*/ 2150637 h 2496170"/>
                    <a:gd name="connsiteX97-20721" fmla="*/ 1370247 w 2237013"/>
                    <a:gd name="connsiteY97-20722" fmla="*/ 2137995 h 2496170"/>
                    <a:gd name="connsiteX98-20723" fmla="*/ 1307039 w 2237013"/>
                    <a:gd name="connsiteY98-20724" fmla="*/ 2146423 h 2496170"/>
                    <a:gd name="connsiteX99-20725" fmla="*/ 1281756 w 2237013"/>
                    <a:gd name="connsiteY99-20726" fmla="*/ 2175920 h 2496170"/>
                    <a:gd name="connsiteX100-20727" fmla="*/ 1248046 w 2237013"/>
                    <a:gd name="connsiteY100-20728" fmla="*/ 2222272 h 2496170"/>
                    <a:gd name="connsiteX101-20729" fmla="*/ 1193266 w 2237013"/>
                    <a:gd name="connsiteY101-20730" fmla="*/ 2234913 h 2496170"/>
                    <a:gd name="connsiteX102-20731" fmla="*/ 1151128 w 2237013"/>
                    <a:gd name="connsiteY102-20732" fmla="*/ 2218058 h 2496170"/>
                    <a:gd name="connsiteX103-20733" fmla="*/ 1125845 w 2237013"/>
                    <a:gd name="connsiteY103-20734" fmla="*/ 2247555 h 2496170"/>
                    <a:gd name="connsiteX104-20735" fmla="*/ 1117417 w 2237013"/>
                    <a:gd name="connsiteY104-20736" fmla="*/ 2277051 h 2496170"/>
                    <a:gd name="connsiteX105-20737" fmla="*/ 1049996 w 2237013"/>
                    <a:gd name="connsiteY105-20738" fmla="*/ 2213844 h 2496170"/>
                    <a:gd name="connsiteX106-20739" fmla="*/ 1028927 w 2237013"/>
                    <a:gd name="connsiteY106-20740" fmla="*/ 2255982 h 2496170"/>
                    <a:gd name="connsiteX107-20741" fmla="*/ 995216 w 2237013"/>
                    <a:gd name="connsiteY107-20742" fmla="*/ 2222272 h 2496170"/>
                    <a:gd name="connsiteX108-20743" fmla="*/ 932009 w 2237013"/>
                    <a:gd name="connsiteY108-20744" fmla="*/ 2272838 h 2496170"/>
                    <a:gd name="connsiteX109-20745" fmla="*/ 889871 w 2237013"/>
                    <a:gd name="connsiteY109-20746" fmla="*/ 2239127 h 2496170"/>
                    <a:gd name="connsiteX110-20747" fmla="*/ 843519 w 2237013"/>
                    <a:gd name="connsiteY110-20748" fmla="*/ 2222272 h 2496170"/>
                    <a:gd name="connsiteX111-20749" fmla="*/ 784525 w 2237013"/>
                    <a:gd name="connsiteY111-20750" fmla="*/ 2268624 h 2496170"/>
                    <a:gd name="connsiteX112-20751" fmla="*/ 717104 w 2237013"/>
                    <a:gd name="connsiteY112-20752" fmla="*/ 2255982 h 2496170"/>
                    <a:gd name="connsiteX113-20753" fmla="*/ 704462 w 2237013"/>
                    <a:gd name="connsiteY113-20754" fmla="*/ 2243341 h 2496170"/>
                    <a:gd name="connsiteX114-20755" fmla="*/ 679179 w 2237013"/>
                    <a:gd name="connsiteY114-20756" fmla="*/ 2302334 h 2496170"/>
                    <a:gd name="connsiteX115-20757" fmla="*/ 700249 w 2237013"/>
                    <a:gd name="connsiteY115-20758" fmla="*/ 2361328 h 2496170"/>
                    <a:gd name="connsiteX116-20759" fmla="*/ 717104 w 2237013"/>
                    <a:gd name="connsiteY116-20760" fmla="*/ 2403466 h 2496170"/>
                    <a:gd name="connsiteX117-20761" fmla="*/ 700249 w 2237013"/>
                    <a:gd name="connsiteY117-20762" fmla="*/ 2432963 h 2496170"/>
                    <a:gd name="connsiteX118-20763" fmla="*/ 712890 w 2237013"/>
                    <a:gd name="connsiteY118-20764" fmla="*/ 2470887 h 2496170"/>
                    <a:gd name="connsiteX119-20765" fmla="*/ 687607 w 2237013"/>
                    <a:gd name="connsiteY119-20766" fmla="*/ 2496170 h 2496170"/>
                    <a:gd name="connsiteX120-20767" fmla="*/ 649683 w 2237013"/>
                    <a:gd name="connsiteY120-20768" fmla="*/ 2470887 h 2496170"/>
                    <a:gd name="connsiteX121-20769" fmla="*/ 586475 w 2237013"/>
                    <a:gd name="connsiteY121-20770" fmla="*/ 2466673 h 2496170"/>
                    <a:gd name="connsiteX122-20771" fmla="*/ 582262 w 2237013"/>
                    <a:gd name="connsiteY122-20772" fmla="*/ 2386611 h 2496170"/>
                    <a:gd name="connsiteX123-20773" fmla="*/ 535909 w 2237013"/>
                    <a:gd name="connsiteY123-20774" fmla="*/ 2390825 h 2496170"/>
                    <a:gd name="connsiteX124-20775" fmla="*/ 468488 w 2237013"/>
                    <a:gd name="connsiteY124-20776" fmla="*/ 2411894 h 2496170"/>
                    <a:gd name="connsiteX125-20777" fmla="*/ 409495 w 2237013"/>
                    <a:gd name="connsiteY125-20778" fmla="*/ 2411894 h 2496170"/>
                    <a:gd name="connsiteX126-20779" fmla="*/ 375784 w 2237013"/>
                    <a:gd name="connsiteY126-20780" fmla="*/ 2378183 h 2496170"/>
                    <a:gd name="connsiteX127-20781" fmla="*/ 367356 w 2237013"/>
                    <a:gd name="connsiteY127-20782" fmla="*/ 2327617 h 2496170"/>
                    <a:gd name="connsiteX128-20783" fmla="*/ 367356 w 2237013"/>
                    <a:gd name="connsiteY128-20784" fmla="*/ 2298120 h 2496170"/>
                    <a:gd name="connsiteX129-20785" fmla="*/ 329432 w 2237013"/>
                    <a:gd name="connsiteY129-20786" fmla="*/ 2281265 h 2496170"/>
                    <a:gd name="connsiteX130-20787" fmla="*/ 270438 w 2237013"/>
                    <a:gd name="connsiteY130-20788" fmla="*/ 2277051 h 2496170"/>
                    <a:gd name="connsiteX131-20789" fmla="*/ 245156 w 2237013"/>
                    <a:gd name="connsiteY131-20790" fmla="*/ 2264410 h 2496170"/>
                    <a:gd name="connsiteX132-20791" fmla="*/ 228300 w 2237013"/>
                    <a:gd name="connsiteY132-20792" fmla="*/ 2251768 h 2496170"/>
                    <a:gd name="connsiteX133-20793" fmla="*/ 278866 w 2237013"/>
                    <a:gd name="connsiteY133-20794" fmla="*/ 2180133 h 2496170"/>
                    <a:gd name="connsiteX134-20795" fmla="*/ 274652 w 2237013"/>
                    <a:gd name="connsiteY134-20796" fmla="*/ 2142209 h 2496170"/>
                    <a:gd name="connsiteX135-20797" fmla="*/ 308363 w 2237013"/>
                    <a:gd name="connsiteY135-20798" fmla="*/ 2104285 h 2496170"/>
                    <a:gd name="connsiteX136-20799" fmla="*/ 262011 w 2237013"/>
                    <a:gd name="connsiteY136-20800" fmla="*/ 2091643 h 2496170"/>
                    <a:gd name="connsiteX137-20801" fmla="*/ 224086 w 2237013"/>
                    <a:gd name="connsiteY137-20802" fmla="*/ 2070574 h 2496170"/>
                    <a:gd name="connsiteX138-20803" fmla="*/ 203017 w 2237013"/>
                    <a:gd name="connsiteY138-20804" fmla="*/ 1986297 h 2496170"/>
                    <a:gd name="connsiteX139-20805" fmla="*/ 190376 w 2237013"/>
                    <a:gd name="connsiteY139-20806" fmla="*/ 1944159 h 2496170"/>
                    <a:gd name="connsiteX140-20807" fmla="*/ 190376 w 2237013"/>
                    <a:gd name="connsiteY140-20808" fmla="*/ 1893593 h 2496170"/>
                    <a:gd name="connsiteX141-20809" fmla="*/ 114527 w 2237013"/>
                    <a:gd name="connsiteY141-20810" fmla="*/ 1889379 h 2496170"/>
                    <a:gd name="connsiteX142-20811" fmla="*/ 38678 w 2237013"/>
                    <a:gd name="connsiteY142-20812" fmla="*/ 1897807 h 2496170"/>
                    <a:gd name="connsiteX143-20813" fmla="*/ 754 w 2237013"/>
                    <a:gd name="connsiteY143-20814" fmla="*/ 1902021 h 2496170"/>
                    <a:gd name="connsiteX144-20815" fmla="*/ 13395 w 2237013"/>
                    <a:gd name="connsiteY144-20816" fmla="*/ 1847241 h 2496170"/>
                    <a:gd name="connsiteX145-20817" fmla="*/ 13395 w 2237013"/>
                    <a:gd name="connsiteY145-20818" fmla="*/ 1809317 h 2496170"/>
                    <a:gd name="connsiteX146-20819" fmla="*/ 754 w 2237013"/>
                    <a:gd name="connsiteY146-20820" fmla="*/ 1779820 h 2496170"/>
                    <a:gd name="connsiteX147-20821" fmla="*/ 21823 w 2237013"/>
                    <a:gd name="connsiteY147-20822" fmla="*/ 1733468 h 2496170"/>
                    <a:gd name="connsiteX148-20823" fmla="*/ 30250 w 2237013"/>
                    <a:gd name="connsiteY148-20824" fmla="*/ 1716613 h 2496170"/>
                    <a:gd name="connsiteX149-20825" fmla="*/ 42892 w 2237013"/>
                    <a:gd name="connsiteY149-20826" fmla="*/ 1661833 h 2496170"/>
                    <a:gd name="connsiteX150-20827" fmla="*/ 80816 w 2237013"/>
                    <a:gd name="connsiteY150-20828" fmla="*/ 1640764 h 2496170"/>
                    <a:gd name="connsiteX151-20829" fmla="*/ 122955 w 2237013"/>
                    <a:gd name="connsiteY151-20830" fmla="*/ 1619695 h 2496170"/>
                    <a:gd name="connsiteX152-20831" fmla="*/ 139810 w 2237013"/>
                    <a:gd name="connsiteY152-20832" fmla="*/ 1573343 h 2496170"/>
                    <a:gd name="connsiteX153-20833" fmla="*/ 160879 w 2237013"/>
                    <a:gd name="connsiteY153-20834" fmla="*/ 1581770 h 2496170"/>
                    <a:gd name="connsiteX154-20835" fmla="*/ 181948 w 2237013"/>
                    <a:gd name="connsiteY154-20836" fmla="*/ 1569129 h 2496170"/>
                    <a:gd name="connsiteX155-20837" fmla="*/ 215659 w 2237013"/>
                    <a:gd name="connsiteY155-20838" fmla="*/ 1535418 h 2496170"/>
                    <a:gd name="connsiteX156-20839" fmla="*/ 232514 w 2237013"/>
                    <a:gd name="connsiteY156-20840" fmla="*/ 1543846 h 2496170"/>
                    <a:gd name="connsiteX157-20841" fmla="*/ 215659 w 2237013"/>
                    <a:gd name="connsiteY157-20842" fmla="*/ 1501708 h 2496170"/>
                    <a:gd name="connsiteX158-20843" fmla="*/ 245156 w 2237013"/>
                    <a:gd name="connsiteY158-20844" fmla="*/ 1476425 h 2496170"/>
                    <a:gd name="connsiteX159-20845" fmla="*/ 257797 w 2237013"/>
                    <a:gd name="connsiteY159-20846" fmla="*/ 1404790 h 2496170"/>
                    <a:gd name="connsiteX160-20847" fmla="*/ 262011 w 2237013"/>
                    <a:gd name="connsiteY160-20848" fmla="*/ 1324727 h 2496170"/>
                    <a:gd name="connsiteX161-20849" fmla="*/ 266225 w 2237013"/>
                    <a:gd name="connsiteY161-20850" fmla="*/ 1240450 h 2496170"/>
                    <a:gd name="connsiteX162-20851" fmla="*/ 253583 w 2237013"/>
                    <a:gd name="connsiteY162-20852" fmla="*/ 1223595 h 2496170"/>
                    <a:gd name="connsiteX163-20853" fmla="*/ 203017 w 2237013"/>
                    <a:gd name="connsiteY163-20854" fmla="*/ 1227809 h 2496170"/>
                    <a:gd name="connsiteX164-20855" fmla="*/ 194590 w 2237013"/>
                    <a:gd name="connsiteY164-20856" fmla="*/ 1164602 h 2496170"/>
                    <a:gd name="connsiteX165-20857" fmla="*/ 169307 w 2237013"/>
                    <a:gd name="connsiteY165-20858" fmla="*/ 1109822 h 2496170"/>
                    <a:gd name="connsiteX0-20859" fmla="*/ 169307 w 2237013"/>
                    <a:gd name="connsiteY0-20860" fmla="*/ 1109822 h 2496170"/>
                    <a:gd name="connsiteX1-20861" fmla="*/ 207231 w 2237013"/>
                    <a:gd name="connsiteY1-20862" fmla="*/ 1071897 h 2496170"/>
                    <a:gd name="connsiteX2-20863" fmla="*/ 240942 w 2237013"/>
                    <a:gd name="connsiteY2-20864" fmla="*/ 1101394 h 2496170"/>
                    <a:gd name="connsiteX3-20865" fmla="*/ 278866 w 2237013"/>
                    <a:gd name="connsiteY3-20866" fmla="*/ 1105608 h 2496170"/>
                    <a:gd name="connsiteX4-20867" fmla="*/ 295721 w 2237013"/>
                    <a:gd name="connsiteY4-20868" fmla="*/ 1000262 h 2496170"/>
                    <a:gd name="connsiteX5-20869" fmla="*/ 304149 w 2237013"/>
                    <a:gd name="connsiteY5-20870" fmla="*/ 958124 h 2496170"/>
                    <a:gd name="connsiteX6-20871" fmla="*/ 337860 w 2237013"/>
                    <a:gd name="connsiteY6-20872" fmla="*/ 983407 h 2496170"/>
                    <a:gd name="connsiteX7-20873" fmla="*/ 358929 w 2237013"/>
                    <a:gd name="connsiteY7-20874" fmla="*/ 911772 h 2496170"/>
                    <a:gd name="connsiteX8-20875" fmla="*/ 392639 w 2237013"/>
                    <a:gd name="connsiteY8-20876" fmla="*/ 760074 h 2496170"/>
                    <a:gd name="connsiteX9-20877" fmla="*/ 354715 w 2237013"/>
                    <a:gd name="connsiteY9-20878" fmla="*/ 562025 h 2496170"/>
                    <a:gd name="connsiteX10-20879" fmla="*/ 358929 w 2237013"/>
                    <a:gd name="connsiteY10-20880" fmla="*/ 494603 h 2496170"/>
                    <a:gd name="connsiteX11-20881" fmla="*/ 295721 w 2237013"/>
                    <a:gd name="connsiteY11-20882" fmla="*/ 376616 h 2496170"/>
                    <a:gd name="connsiteX12-20883" fmla="*/ 240942 w 2237013"/>
                    <a:gd name="connsiteY12-20884" fmla="*/ 292340 h 2496170"/>
                    <a:gd name="connsiteX13-20885" fmla="*/ 173520 w 2237013"/>
                    <a:gd name="connsiteY13-20886" fmla="*/ 212277 h 2496170"/>
                    <a:gd name="connsiteX14-20887" fmla="*/ 224086 w 2237013"/>
                    <a:gd name="connsiteY14-20888" fmla="*/ 128001 h 2496170"/>
                    <a:gd name="connsiteX15-20889" fmla="*/ 240942 w 2237013"/>
                    <a:gd name="connsiteY15-20890" fmla="*/ 69007 h 2496170"/>
                    <a:gd name="connsiteX16-20891" fmla="*/ 219873 w 2237013"/>
                    <a:gd name="connsiteY16-20892" fmla="*/ 10014 h 2496170"/>
                    <a:gd name="connsiteX17-20893" fmla="*/ 337860 w 2237013"/>
                    <a:gd name="connsiteY17-20894" fmla="*/ 5800 h 2496170"/>
                    <a:gd name="connsiteX18-20895" fmla="*/ 405281 w 2237013"/>
                    <a:gd name="connsiteY18-20896" fmla="*/ 69007 h 2496170"/>
                    <a:gd name="connsiteX19-20897" fmla="*/ 455847 w 2237013"/>
                    <a:gd name="connsiteY19-20898" fmla="*/ 174353 h 2496170"/>
                    <a:gd name="connsiteX20-20899" fmla="*/ 590689 w 2237013"/>
                    <a:gd name="connsiteY20-20900" fmla="*/ 237560 h 2496170"/>
                    <a:gd name="connsiteX21-20901" fmla="*/ 674966 w 2237013"/>
                    <a:gd name="connsiteY21-20902" fmla="*/ 271271 h 2496170"/>
                    <a:gd name="connsiteX22-20903" fmla="*/ 691821 w 2237013"/>
                    <a:gd name="connsiteY22-20904" fmla="*/ 300767 h 2496170"/>
                    <a:gd name="connsiteX23-20905" fmla="*/ 746601 w 2237013"/>
                    <a:gd name="connsiteY23-20906" fmla="*/ 283912 h 2496170"/>
                    <a:gd name="connsiteX24-20907" fmla="*/ 763456 w 2237013"/>
                    <a:gd name="connsiteY24-20908" fmla="*/ 237560 h 2496170"/>
                    <a:gd name="connsiteX25-20909" fmla="*/ 771884 w 2237013"/>
                    <a:gd name="connsiteY25-20910" fmla="*/ 212277 h 2496170"/>
                    <a:gd name="connsiteX26-20911" fmla="*/ 856160 w 2237013"/>
                    <a:gd name="connsiteY26-20912" fmla="*/ 191208 h 2496170"/>
                    <a:gd name="connsiteX27-20913" fmla="*/ 885657 w 2237013"/>
                    <a:gd name="connsiteY27-20914" fmla="*/ 140642 h 2496170"/>
                    <a:gd name="connsiteX28-20915" fmla="*/ 898298 w 2237013"/>
                    <a:gd name="connsiteY28-20916" fmla="*/ 182780 h 2496170"/>
                    <a:gd name="connsiteX29-20917" fmla="*/ 919368 w 2237013"/>
                    <a:gd name="connsiteY29-20918" fmla="*/ 203849 h 2496170"/>
                    <a:gd name="connsiteX30-20919" fmla="*/ 982575 w 2237013"/>
                    <a:gd name="connsiteY30-20920" fmla="*/ 161711 h 2496170"/>
                    <a:gd name="connsiteX31-20921" fmla="*/ 991003 w 2237013"/>
                    <a:gd name="connsiteY31-20922" fmla="*/ 115359 h 2496170"/>
                    <a:gd name="connsiteX32-20923" fmla="*/ 1003644 w 2237013"/>
                    <a:gd name="connsiteY32-20924" fmla="*/ 69007 h 2496170"/>
                    <a:gd name="connsiteX33-20925" fmla="*/ 1028927 w 2237013"/>
                    <a:gd name="connsiteY33-20926" fmla="*/ 39510 h 2496170"/>
                    <a:gd name="connsiteX34-20927" fmla="*/ 1083707 w 2237013"/>
                    <a:gd name="connsiteY34-20928" fmla="*/ 22655 h 2496170"/>
                    <a:gd name="connsiteX35-20929" fmla="*/ 1092134 w 2237013"/>
                    <a:gd name="connsiteY35-20930" fmla="*/ 22655 h 2496170"/>
                    <a:gd name="connsiteX36-20931" fmla="*/ 1134273 w 2237013"/>
                    <a:gd name="connsiteY36-20932" fmla="*/ 94290 h 2496170"/>
                    <a:gd name="connsiteX37-20933" fmla="*/ 1226977 w 2237013"/>
                    <a:gd name="connsiteY37-20934" fmla="*/ 128001 h 2496170"/>
                    <a:gd name="connsiteX38-20935" fmla="*/ 1294398 w 2237013"/>
                    <a:gd name="connsiteY38-20936" fmla="*/ 161711 h 2496170"/>
                    <a:gd name="connsiteX39-20937" fmla="*/ 1290184 w 2237013"/>
                    <a:gd name="connsiteY39-20938" fmla="*/ 262843 h 2496170"/>
                    <a:gd name="connsiteX40-20939" fmla="*/ 1311253 w 2237013"/>
                    <a:gd name="connsiteY40-20940" fmla="*/ 317623 h 2496170"/>
                    <a:gd name="connsiteX41-20941" fmla="*/ 1441882 w 2237013"/>
                    <a:gd name="connsiteY41-20942" fmla="*/ 355547 h 2496170"/>
                    <a:gd name="connsiteX42-20943" fmla="*/ 1505089 w 2237013"/>
                    <a:gd name="connsiteY42-20944" fmla="*/ 304981 h 2496170"/>
                    <a:gd name="connsiteX43-20945" fmla="*/ 1593579 w 2237013"/>
                    <a:gd name="connsiteY43-20946" fmla="*/ 347120 h 2496170"/>
                    <a:gd name="connsiteX44-20947" fmla="*/ 1698925 w 2237013"/>
                    <a:gd name="connsiteY44-20948" fmla="*/ 363975 h 2496170"/>
                    <a:gd name="connsiteX45-20949" fmla="*/ 1757919 w 2237013"/>
                    <a:gd name="connsiteY45-20950" fmla="*/ 385044 h 2496170"/>
                    <a:gd name="connsiteX46-20951" fmla="*/ 1816912 w 2237013"/>
                    <a:gd name="connsiteY46-20952" fmla="*/ 427182 h 2496170"/>
                    <a:gd name="connsiteX47-20953" fmla="*/ 1896975 w 2237013"/>
                    <a:gd name="connsiteY47-20954" fmla="*/ 465107 h 2496170"/>
                    <a:gd name="connsiteX48-20955" fmla="*/ 1951755 w 2237013"/>
                    <a:gd name="connsiteY48-20956" fmla="*/ 444038 h 2496170"/>
                    <a:gd name="connsiteX49-20957" fmla="*/ 2095025 w 2237013"/>
                    <a:gd name="connsiteY49-20958" fmla="*/ 553597 h 2496170"/>
                    <a:gd name="connsiteX50-20959" fmla="*/ 2158232 w 2237013"/>
                    <a:gd name="connsiteY50-20960" fmla="*/ 591521 h 2496170"/>
                    <a:gd name="connsiteX51-20961" fmla="*/ 2234081 w 2237013"/>
                    <a:gd name="connsiteY51-20962" fmla="*/ 612591 h 2496170"/>
                    <a:gd name="connsiteX52-20963" fmla="*/ 2221439 w 2237013"/>
                    <a:gd name="connsiteY52-20964" fmla="*/ 688439 h 2496170"/>
                    <a:gd name="connsiteX53-20965" fmla="*/ 2221439 w 2237013"/>
                    <a:gd name="connsiteY53-20966" fmla="*/ 709508 h 2496170"/>
                    <a:gd name="connsiteX54-20967" fmla="*/ 2166660 w 2237013"/>
                    <a:gd name="connsiteY54-20968" fmla="*/ 717936 h 2496170"/>
                    <a:gd name="connsiteX55-20969" fmla="*/ 2099238 w 2237013"/>
                    <a:gd name="connsiteY55-20970" fmla="*/ 760074 h 2496170"/>
                    <a:gd name="connsiteX56-20971" fmla="*/ 2010748 w 2237013"/>
                    <a:gd name="connsiteY56-20972" fmla="*/ 764288 h 2496170"/>
                    <a:gd name="connsiteX57-20973" fmla="*/ 1939113 w 2237013"/>
                    <a:gd name="connsiteY57-20974" fmla="*/ 785357 h 2496170"/>
                    <a:gd name="connsiteX58-20975" fmla="*/ 1955968 w 2237013"/>
                    <a:gd name="connsiteY58-20976" fmla="*/ 873848 h 2496170"/>
                    <a:gd name="connsiteX59-20977" fmla="*/ 1977038 w 2237013"/>
                    <a:gd name="connsiteY59-20978" fmla="*/ 937055 h 2496170"/>
                    <a:gd name="connsiteX60-20979" fmla="*/ 2040245 w 2237013"/>
                    <a:gd name="connsiteY60-20980" fmla="*/ 1012904 h 2496170"/>
                    <a:gd name="connsiteX61-20981" fmla="*/ 2065528 w 2237013"/>
                    <a:gd name="connsiteY61-20982" fmla="*/ 1076111 h 2496170"/>
                    <a:gd name="connsiteX62-20983" fmla="*/ 2065528 w 2237013"/>
                    <a:gd name="connsiteY62-20984" fmla="*/ 1135105 h 2496170"/>
                    <a:gd name="connsiteX63-20985" fmla="*/ 2098213 w 2237013"/>
                    <a:gd name="connsiteY63-20986" fmla="*/ 1476918 h 2496170"/>
                    <a:gd name="connsiteX64-20987" fmla="*/ 2085298 w 2237013"/>
                    <a:gd name="connsiteY64-20988" fmla="*/ 1500933 h 2496170"/>
                    <a:gd name="connsiteX65-20989" fmla="*/ 2075755 w 2237013"/>
                    <a:gd name="connsiteY65-20990" fmla="*/ 1562846 h 2496170"/>
                    <a:gd name="connsiteX66-20991" fmla="*/ 2106768 w 2237013"/>
                    <a:gd name="connsiteY66-20992" fmla="*/ 1581897 h 2496170"/>
                    <a:gd name="connsiteX67-20993" fmla="*/ 2070983 w 2237013"/>
                    <a:gd name="connsiteY67-20994" fmla="*/ 1648571 h 2496170"/>
                    <a:gd name="connsiteX68-20995" fmla="*/ 2059055 w 2237013"/>
                    <a:gd name="connsiteY68-20996" fmla="*/ 1679527 h 2496170"/>
                    <a:gd name="connsiteX69-20997" fmla="*/ 1999414 w 2237013"/>
                    <a:gd name="connsiteY69-20998" fmla="*/ 1691433 h 2496170"/>
                    <a:gd name="connsiteX70-20999" fmla="*/ 2013728 w 2237013"/>
                    <a:gd name="connsiteY70-21000" fmla="*/ 1724771 h 2496170"/>
                    <a:gd name="connsiteX71-21001" fmla="*/ 1961244 w 2237013"/>
                    <a:gd name="connsiteY71-21002" fmla="*/ 1710483 h 2496170"/>
                    <a:gd name="connsiteX72-21003" fmla="*/ 1937387 w 2237013"/>
                    <a:gd name="connsiteY72-21004" fmla="*/ 1741440 h 2496170"/>
                    <a:gd name="connsiteX73-21005" fmla="*/ 1892060 w 2237013"/>
                    <a:gd name="connsiteY73-21006" fmla="*/ 1729533 h 2496170"/>
                    <a:gd name="connsiteX74-21007" fmla="*/ 1823856 w 2237013"/>
                    <a:gd name="connsiteY74-21008" fmla="*/ 1791496 h 2496170"/>
                    <a:gd name="connsiteX75-21009" fmla="*/ 1741765 w 2237013"/>
                    <a:gd name="connsiteY75-21010" fmla="*/ 1755727 h 2496170"/>
                    <a:gd name="connsiteX76-21011" fmla="*/ 1701208 w 2237013"/>
                    <a:gd name="connsiteY76-21012" fmla="*/ 1717627 h 2496170"/>
                    <a:gd name="connsiteX77-21013" fmla="*/ 1658267 w 2237013"/>
                    <a:gd name="connsiteY77-21014" fmla="*/ 1741440 h 2496170"/>
                    <a:gd name="connsiteX78-21015" fmla="*/ 1615325 w 2237013"/>
                    <a:gd name="connsiteY78-21016" fmla="*/ 1781921 h 2496170"/>
                    <a:gd name="connsiteX79-21017" fmla="*/ 1527056 w 2237013"/>
                    <a:gd name="connsiteY79-21018" fmla="*/ 1812877 h 2496170"/>
                    <a:gd name="connsiteX80-21019" fmla="*/ 1510356 w 2237013"/>
                    <a:gd name="connsiteY80-21020" fmla="*/ 1841452 h 2496170"/>
                    <a:gd name="connsiteX81-21021" fmla="*/ 1487570 w 2237013"/>
                    <a:gd name="connsiteY81-21022" fmla="*/ 1863317 h 2496170"/>
                    <a:gd name="connsiteX82-21023" fmla="*/ 1428888 w 2237013"/>
                    <a:gd name="connsiteY82-21024" fmla="*/ 1838419 h 2496170"/>
                    <a:gd name="connsiteX83-21025" fmla="*/ 1333372 w 2237013"/>
                    <a:gd name="connsiteY83-21026" fmla="*/ 1805640 h 2496170"/>
                    <a:gd name="connsiteX84-21027" fmla="*/ 1298034 w 2237013"/>
                    <a:gd name="connsiteY84-21028" fmla="*/ 1841452 h 2496170"/>
                    <a:gd name="connsiteX85-21029" fmla="*/ 1252707 w 2237013"/>
                    <a:gd name="connsiteY85-21030" fmla="*/ 1855740 h 2496170"/>
                    <a:gd name="connsiteX86-21031" fmla="*/ 1239618 w 2237013"/>
                    <a:gd name="connsiteY86-21032" fmla="*/ 1889379 h 2496170"/>
                    <a:gd name="connsiteX87-21033" fmla="*/ 1294398 w 2237013"/>
                    <a:gd name="connsiteY87-21034" fmla="*/ 1906235 h 2496170"/>
                    <a:gd name="connsiteX88-21035" fmla="*/ 1344964 w 2237013"/>
                    <a:gd name="connsiteY88-21036" fmla="*/ 1956801 h 2496170"/>
                    <a:gd name="connsiteX89-21037" fmla="*/ 1366033 w 2237013"/>
                    <a:gd name="connsiteY89-21038" fmla="*/ 1986297 h 2496170"/>
                    <a:gd name="connsiteX90-21039" fmla="*/ 1450309 w 2237013"/>
                    <a:gd name="connsiteY90-21040" fmla="*/ 1994725 h 2496170"/>
                    <a:gd name="connsiteX91-21041" fmla="*/ 1492448 w 2237013"/>
                    <a:gd name="connsiteY91-21042" fmla="*/ 1982084 h 2496170"/>
                    <a:gd name="connsiteX92-21043" fmla="*/ 1517731 w 2237013"/>
                    <a:gd name="connsiteY92-21044" fmla="*/ 2036863 h 2496170"/>
                    <a:gd name="connsiteX93-21045" fmla="*/ 1509303 w 2237013"/>
                    <a:gd name="connsiteY93-21046" fmla="*/ 2079002 h 2496170"/>
                    <a:gd name="connsiteX94-21047" fmla="*/ 1498428 w 2237013"/>
                    <a:gd name="connsiteY94-21048" fmla="*/ 2101008 h 2496170"/>
                    <a:gd name="connsiteX95-21049" fmla="*/ 1460258 w 2237013"/>
                    <a:gd name="connsiteY95-21050" fmla="*/ 2096246 h 2496170"/>
                    <a:gd name="connsiteX96-21051" fmla="*/ 1437668 w 2237013"/>
                    <a:gd name="connsiteY96-21052" fmla="*/ 2116926 h 2496170"/>
                    <a:gd name="connsiteX97-21053" fmla="*/ 1387102 w 2237013"/>
                    <a:gd name="connsiteY97-21054" fmla="*/ 2150637 h 2496170"/>
                    <a:gd name="connsiteX98-21055" fmla="*/ 1370247 w 2237013"/>
                    <a:gd name="connsiteY98-21056" fmla="*/ 2137995 h 2496170"/>
                    <a:gd name="connsiteX99-21057" fmla="*/ 1307039 w 2237013"/>
                    <a:gd name="connsiteY99-21058" fmla="*/ 2146423 h 2496170"/>
                    <a:gd name="connsiteX100-21059" fmla="*/ 1281756 w 2237013"/>
                    <a:gd name="connsiteY100-21060" fmla="*/ 2175920 h 2496170"/>
                    <a:gd name="connsiteX101-21061" fmla="*/ 1248046 w 2237013"/>
                    <a:gd name="connsiteY101-21062" fmla="*/ 2222272 h 2496170"/>
                    <a:gd name="connsiteX102-21063" fmla="*/ 1193266 w 2237013"/>
                    <a:gd name="connsiteY102-21064" fmla="*/ 2234913 h 2496170"/>
                    <a:gd name="connsiteX103-21065" fmla="*/ 1151128 w 2237013"/>
                    <a:gd name="connsiteY103-21066" fmla="*/ 2218058 h 2496170"/>
                    <a:gd name="connsiteX104-21067" fmla="*/ 1125845 w 2237013"/>
                    <a:gd name="connsiteY104-21068" fmla="*/ 2247555 h 2496170"/>
                    <a:gd name="connsiteX105-21069" fmla="*/ 1117417 w 2237013"/>
                    <a:gd name="connsiteY105-21070" fmla="*/ 2277051 h 2496170"/>
                    <a:gd name="connsiteX106-21071" fmla="*/ 1049996 w 2237013"/>
                    <a:gd name="connsiteY106-21072" fmla="*/ 2213844 h 2496170"/>
                    <a:gd name="connsiteX107-21073" fmla="*/ 1028927 w 2237013"/>
                    <a:gd name="connsiteY107-21074" fmla="*/ 2255982 h 2496170"/>
                    <a:gd name="connsiteX108-21075" fmla="*/ 995216 w 2237013"/>
                    <a:gd name="connsiteY108-21076" fmla="*/ 2222272 h 2496170"/>
                    <a:gd name="connsiteX109-21077" fmla="*/ 932009 w 2237013"/>
                    <a:gd name="connsiteY109-21078" fmla="*/ 2272838 h 2496170"/>
                    <a:gd name="connsiteX110-21079" fmla="*/ 889871 w 2237013"/>
                    <a:gd name="connsiteY110-21080" fmla="*/ 2239127 h 2496170"/>
                    <a:gd name="connsiteX111-21081" fmla="*/ 843519 w 2237013"/>
                    <a:gd name="connsiteY111-21082" fmla="*/ 2222272 h 2496170"/>
                    <a:gd name="connsiteX112-21083" fmla="*/ 784525 w 2237013"/>
                    <a:gd name="connsiteY112-21084" fmla="*/ 2268624 h 2496170"/>
                    <a:gd name="connsiteX113-21085" fmla="*/ 717104 w 2237013"/>
                    <a:gd name="connsiteY113-21086" fmla="*/ 2255982 h 2496170"/>
                    <a:gd name="connsiteX114-21087" fmla="*/ 704462 w 2237013"/>
                    <a:gd name="connsiteY114-21088" fmla="*/ 2243341 h 2496170"/>
                    <a:gd name="connsiteX115-21089" fmla="*/ 679179 w 2237013"/>
                    <a:gd name="connsiteY115-21090" fmla="*/ 2302334 h 2496170"/>
                    <a:gd name="connsiteX116-21091" fmla="*/ 700249 w 2237013"/>
                    <a:gd name="connsiteY116-21092" fmla="*/ 2361328 h 2496170"/>
                    <a:gd name="connsiteX117-21093" fmla="*/ 717104 w 2237013"/>
                    <a:gd name="connsiteY117-21094" fmla="*/ 2403466 h 2496170"/>
                    <a:gd name="connsiteX118-21095" fmla="*/ 700249 w 2237013"/>
                    <a:gd name="connsiteY118-21096" fmla="*/ 2432963 h 2496170"/>
                    <a:gd name="connsiteX119-21097" fmla="*/ 712890 w 2237013"/>
                    <a:gd name="connsiteY119-21098" fmla="*/ 2470887 h 2496170"/>
                    <a:gd name="connsiteX120-21099" fmla="*/ 687607 w 2237013"/>
                    <a:gd name="connsiteY120-21100" fmla="*/ 2496170 h 2496170"/>
                    <a:gd name="connsiteX121-21101" fmla="*/ 649683 w 2237013"/>
                    <a:gd name="connsiteY121-21102" fmla="*/ 2470887 h 2496170"/>
                    <a:gd name="connsiteX122-21103" fmla="*/ 586475 w 2237013"/>
                    <a:gd name="connsiteY122-21104" fmla="*/ 2466673 h 2496170"/>
                    <a:gd name="connsiteX123-21105" fmla="*/ 582262 w 2237013"/>
                    <a:gd name="connsiteY123-21106" fmla="*/ 2386611 h 2496170"/>
                    <a:gd name="connsiteX124-21107" fmla="*/ 535909 w 2237013"/>
                    <a:gd name="connsiteY124-21108" fmla="*/ 2390825 h 2496170"/>
                    <a:gd name="connsiteX125-21109" fmla="*/ 468488 w 2237013"/>
                    <a:gd name="connsiteY125-21110" fmla="*/ 2411894 h 2496170"/>
                    <a:gd name="connsiteX126-21111" fmla="*/ 409495 w 2237013"/>
                    <a:gd name="connsiteY126-21112" fmla="*/ 2411894 h 2496170"/>
                    <a:gd name="connsiteX127-21113" fmla="*/ 375784 w 2237013"/>
                    <a:gd name="connsiteY127-21114" fmla="*/ 2378183 h 2496170"/>
                    <a:gd name="connsiteX128-21115" fmla="*/ 367356 w 2237013"/>
                    <a:gd name="connsiteY128-21116" fmla="*/ 2327617 h 2496170"/>
                    <a:gd name="connsiteX129-21117" fmla="*/ 367356 w 2237013"/>
                    <a:gd name="connsiteY129-21118" fmla="*/ 2298120 h 2496170"/>
                    <a:gd name="connsiteX130-21119" fmla="*/ 329432 w 2237013"/>
                    <a:gd name="connsiteY130-21120" fmla="*/ 2281265 h 2496170"/>
                    <a:gd name="connsiteX131-21121" fmla="*/ 270438 w 2237013"/>
                    <a:gd name="connsiteY131-21122" fmla="*/ 2277051 h 2496170"/>
                    <a:gd name="connsiteX132-21123" fmla="*/ 245156 w 2237013"/>
                    <a:gd name="connsiteY132-21124" fmla="*/ 2264410 h 2496170"/>
                    <a:gd name="connsiteX133-21125" fmla="*/ 228300 w 2237013"/>
                    <a:gd name="connsiteY133-21126" fmla="*/ 2251768 h 2496170"/>
                    <a:gd name="connsiteX134-21127" fmla="*/ 278866 w 2237013"/>
                    <a:gd name="connsiteY134-21128" fmla="*/ 2180133 h 2496170"/>
                    <a:gd name="connsiteX135-21129" fmla="*/ 274652 w 2237013"/>
                    <a:gd name="connsiteY135-21130" fmla="*/ 2142209 h 2496170"/>
                    <a:gd name="connsiteX136-21131" fmla="*/ 308363 w 2237013"/>
                    <a:gd name="connsiteY136-21132" fmla="*/ 2104285 h 2496170"/>
                    <a:gd name="connsiteX137-21133" fmla="*/ 262011 w 2237013"/>
                    <a:gd name="connsiteY137-21134" fmla="*/ 2091643 h 2496170"/>
                    <a:gd name="connsiteX138-21135" fmla="*/ 224086 w 2237013"/>
                    <a:gd name="connsiteY138-21136" fmla="*/ 2070574 h 2496170"/>
                    <a:gd name="connsiteX139-21137" fmla="*/ 203017 w 2237013"/>
                    <a:gd name="connsiteY139-21138" fmla="*/ 1986297 h 2496170"/>
                    <a:gd name="connsiteX140-21139" fmla="*/ 190376 w 2237013"/>
                    <a:gd name="connsiteY140-21140" fmla="*/ 1944159 h 2496170"/>
                    <a:gd name="connsiteX141-21141" fmla="*/ 190376 w 2237013"/>
                    <a:gd name="connsiteY141-21142" fmla="*/ 1893593 h 2496170"/>
                    <a:gd name="connsiteX142-21143" fmla="*/ 114527 w 2237013"/>
                    <a:gd name="connsiteY142-21144" fmla="*/ 1889379 h 2496170"/>
                    <a:gd name="connsiteX143-21145" fmla="*/ 38678 w 2237013"/>
                    <a:gd name="connsiteY143-21146" fmla="*/ 1897807 h 2496170"/>
                    <a:gd name="connsiteX144-21147" fmla="*/ 754 w 2237013"/>
                    <a:gd name="connsiteY144-21148" fmla="*/ 1902021 h 2496170"/>
                    <a:gd name="connsiteX145-21149" fmla="*/ 13395 w 2237013"/>
                    <a:gd name="connsiteY145-21150" fmla="*/ 1847241 h 2496170"/>
                    <a:gd name="connsiteX146-21151" fmla="*/ 13395 w 2237013"/>
                    <a:gd name="connsiteY146-21152" fmla="*/ 1809317 h 2496170"/>
                    <a:gd name="connsiteX147-21153" fmla="*/ 754 w 2237013"/>
                    <a:gd name="connsiteY147-21154" fmla="*/ 1779820 h 2496170"/>
                    <a:gd name="connsiteX148-21155" fmla="*/ 21823 w 2237013"/>
                    <a:gd name="connsiteY148-21156" fmla="*/ 1733468 h 2496170"/>
                    <a:gd name="connsiteX149-21157" fmla="*/ 30250 w 2237013"/>
                    <a:gd name="connsiteY149-21158" fmla="*/ 1716613 h 2496170"/>
                    <a:gd name="connsiteX150-21159" fmla="*/ 42892 w 2237013"/>
                    <a:gd name="connsiteY150-21160" fmla="*/ 1661833 h 2496170"/>
                    <a:gd name="connsiteX151-21161" fmla="*/ 80816 w 2237013"/>
                    <a:gd name="connsiteY151-21162" fmla="*/ 1640764 h 2496170"/>
                    <a:gd name="connsiteX152-21163" fmla="*/ 122955 w 2237013"/>
                    <a:gd name="connsiteY152-21164" fmla="*/ 1619695 h 2496170"/>
                    <a:gd name="connsiteX153-21165" fmla="*/ 139810 w 2237013"/>
                    <a:gd name="connsiteY153-21166" fmla="*/ 1573343 h 2496170"/>
                    <a:gd name="connsiteX154-21167" fmla="*/ 160879 w 2237013"/>
                    <a:gd name="connsiteY154-21168" fmla="*/ 1581770 h 2496170"/>
                    <a:gd name="connsiteX155-21169" fmla="*/ 181948 w 2237013"/>
                    <a:gd name="connsiteY155-21170" fmla="*/ 1569129 h 2496170"/>
                    <a:gd name="connsiteX156-21171" fmla="*/ 215659 w 2237013"/>
                    <a:gd name="connsiteY156-21172" fmla="*/ 1535418 h 2496170"/>
                    <a:gd name="connsiteX157-21173" fmla="*/ 232514 w 2237013"/>
                    <a:gd name="connsiteY157-21174" fmla="*/ 1543846 h 2496170"/>
                    <a:gd name="connsiteX158-21175" fmla="*/ 215659 w 2237013"/>
                    <a:gd name="connsiteY158-21176" fmla="*/ 1501708 h 2496170"/>
                    <a:gd name="connsiteX159-21177" fmla="*/ 245156 w 2237013"/>
                    <a:gd name="connsiteY159-21178" fmla="*/ 1476425 h 2496170"/>
                    <a:gd name="connsiteX160-21179" fmla="*/ 257797 w 2237013"/>
                    <a:gd name="connsiteY160-21180" fmla="*/ 1404790 h 2496170"/>
                    <a:gd name="connsiteX161-21181" fmla="*/ 262011 w 2237013"/>
                    <a:gd name="connsiteY161-21182" fmla="*/ 1324727 h 2496170"/>
                    <a:gd name="connsiteX162-21183" fmla="*/ 266225 w 2237013"/>
                    <a:gd name="connsiteY162-21184" fmla="*/ 1240450 h 2496170"/>
                    <a:gd name="connsiteX163-21185" fmla="*/ 253583 w 2237013"/>
                    <a:gd name="connsiteY163-21186" fmla="*/ 1223595 h 2496170"/>
                    <a:gd name="connsiteX164-21187" fmla="*/ 203017 w 2237013"/>
                    <a:gd name="connsiteY164-21188" fmla="*/ 1227809 h 2496170"/>
                    <a:gd name="connsiteX165-21189" fmla="*/ 194590 w 2237013"/>
                    <a:gd name="connsiteY165-21190" fmla="*/ 1164602 h 2496170"/>
                    <a:gd name="connsiteX166-21191" fmla="*/ 169307 w 2237013"/>
                    <a:gd name="connsiteY166-21192" fmla="*/ 1109822 h 2496170"/>
                    <a:gd name="connsiteX0-21193" fmla="*/ 169307 w 2237013"/>
                    <a:gd name="connsiteY0-21194" fmla="*/ 1109822 h 2496170"/>
                    <a:gd name="connsiteX1-21195" fmla="*/ 207231 w 2237013"/>
                    <a:gd name="connsiteY1-21196" fmla="*/ 1071897 h 2496170"/>
                    <a:gd name="connsiteX2-21197" fmla="*/ 240942 w 2237013"/>
                    <a:gd name="connsiteY2-21198" fmla="*/ 1101394 h 2496170"/>
                    <a:gd name="connsiteX3-21199" fmla="*/ 278866 w 2237013"/>
                    <a:gd name="connsiteY3-21200" fmla="*/ 1105608 h 2496170"/>
                    <a:gd name="connsiteX4-21201" fmla="*/ 295721 w 2237013"/>
                    <a:gd name="connsiteY4-21202" fmla="*/ 1000262 h 2496170"/>
                    <a:gd name="connsiteX5-21203" fmla="*/ 304149 w 2237013"/>
                    <a:gd name="connsiteY5-21204" fmla="*/ 958124 h 2496170"/>
                    <a:gd name="connsiteX6-21205" fmla="*/ 337860 w 2237013"/>
                    <a:gd name="connsiteY6-21206" fmla="*/ 983407 h 2496170"/>
                    <a:gd name="connsiteX7-21207" fmla="*/ 358929 w 2237013"/>
                    <a:gd name="connsiteY7-21208" fmla="*/ 911772 h 2496170"/>
                    <a:gd name="connsiteX8-21209" fmla="*/ 392639 w 2237013"/>
                    <a:gd name="connsiteY8-21210" fmla="*/ 760074 h 2496170"/>
                    <a:gd name="connsiteX9-21211" fmla="*/ 354715 w 2237013"/>
                    <a:gd name="connsiteY9-21212" fmla="*/ 562025 h 2496170"/>
                    <a:gd name="connsiteX10-21213" fmla="*/ 358929 w 2237013"/>
                    <a:gd name="connsiteY10-21214" fmla="*/ 494603 h 2496170"/>
                    <a:gd name="connsiteX11-21215" fmla="*/ 295721 w 2237013"/>
                    <a:gd name="connsiteY11-21216" fmla="*/ 376616 h 2496170"/>
                    <a:gd name="connsiteX12-21217" fmla="*/ 240942 w 2237013"/>
                    <a:gd name="connsiteY12-21218" fmla="*/ 292340 h 2496170"/>
                    <a:gd name="connsiteX13-21219" fmla="*/ 173520 w 2237013"/>
                    <a:gd name="connsiteY13-21220" fmla="*/ 212277 h 2496170"/>
                    <a:gd name="connsiteX14-21221" fmla="*/ 224086 w 2237013"/>
                    <a:gd name="connsiteY14-21222" fmla="*/ 128001 h 2496170"/>
                    <a:gd name="connsiteX15-21223" fmla="*/ 240942 w 2237013"/>
                    <a:gd name="connsiteY15-21224" fmla="*/ 69007 h 2496170"/>
                    <a:gd name="connsiteX16-21225" fmla="*/ 219873 w 2237013"/>
                    <a:gd name="connsiteY16-21226" fmla="*/ 10014 h 2496170"/>
                    <a:gd name="connsiteX17-21227" fmla="*/ 337860 w 2237013"/>
                    <a:gd name="connsiteY17-21228" fmla="*/ 5800 h 2496170"/>
                    <a:gd name="connsiteX18-21229" fmla="*/ 405281 w 2237013"/>
                    <a:gd name="connsiteY18-21230" fmla="*/ 69007 h 2496170"/>
                    <a:gd name="connsiteX19-21231" fmla="*/ 455847 w 2237013"/>
                    <a:gd name="connsiteY19-21232" fmla="*/ 174353 h 2496170"/>
                    <a:gd name="connsiteX20-21233" fmla="*/ 590689 w 2237013"/>
                    <a:gd name="connsiteY20-21234" fmla="*/ 237560 h 2496170"/>
                    <a:gd name="connsiteX21-21235" fmla="*/ 674966 w 2237013"/>
                    <a:gd name="connsiteY21-21236" fmla="*/ 271271 h 2496170"/>
                    <a:gd name="connsiteX22-21237" fmla="*/ 691821 w 2237013"/>
                    <a:gd name="connsiteY22-21238" fmla="*/ 300767 h 2496170"/>
                    <a:gd name="connsiteX23-21239" fmla="*/ 746601 w 2237013"/>
                    <a:gd name="connsiteY23-21240" fmla="*/ 283912 h 2496170"/>
                    <a:gd name="connsiteX24-21241" fmla="*/ 763456 w 2237013"/>
                    <a:gd name="connsiteY24-21242" fmla="*/ 237560 h 2496170"/>
                    <a:gd name="connsiteX25-21243" fmla="*/ 771884 w 2237013"/>
                    <a:gd name="connsiteY25-21244" fmla="*/ 212277 h 2496170"/>
                    <a:gd name="connsiteX26-21245" fmla="*/ 856160 w 2237013"/>
                    <a:gd name="connsiteY26-21246" fmla="*/ 191208 h 2496170"/>
                    <a:gd name="connsiteX27-21247" fmla="*/ 885657 w 2237013"/>
                    <a:gd name="connsiteY27-21248" fmla="*/ 140642 h 2496170"/>
                    <a:gd name="connsiteX28-21249" fmla="*/ 898298 w 2237013"/>
                    <a:gd name="connsiteY28-21250" fmla="*/ 182780 h 2496170"/>
                    <a:gd name="connsiteX29-21251" fmla="*/ 919368 w 2237013"/>
                    <a:gd name="connsiteY29-21252" fmla="*/ 203849 h 2496170"/>
                    <a:gd name="connsiteX30-21253" fmla="*/ 982575 w 2237013"/>
                    <a:gd name="connsiteY30-21254" fmla="*/ 161711 h 2496170"/>
                    <a:gd name="connsiteX31-21255" fmla="*/ 991003 w 2237013"/>
                    <a:gd name="connsiteY31-21256" fmla="*/ 115359 h 2496170"/>
                    <a:gd name="connsiteX32-21257" fmla="*/ 1003644 w 2237013"/>
                    <a:gd name="connsiteY32-21258" fmla="*/ 69007 h 2496170"/>
                    <a:gd name="connsiteX33-21259" fmla="*/ 1028927 w 2237013"/>
                    <a:gd name="connsiteY33-21260" fmla="*/ 39510 h 2496170"/>
                    <a:gd name="connsiteX34-21261" fmla="*/ 1083707 w 2237013"/>
                    <a:gd name="connsiteY34-21262" fmla="*/ 22655 h 2496170"/>
                    <a:gd name="connsiteX35-21263" fmla="*/ 1092134 w 2237013"/>
                    <a:gd name="connsiteY35-21264" fmla="*/ 22655 h 2496170"/>
                    <a:gd name="connsiteX36-21265" fmla="*/ 1134273 w 2237013"/>
                    <a:gd name="connsiteY36-21266" fmla="*/ 94290 h 2496170"/>
                    <a:gd name="connsiteX37-21267" fmla="*/ 1226977 w 2237013"/>
                    <a:gd name="connsiteY37-21268" fmla="*/ 128001 h 2496170"/>
                    <a:gd name="connsiteX38-21269" fmla="*/ 1294398 w 2237013"/>
                    <a:gd name="connsiteY38-21270" fmla="*/ 161711 h 2496170"/>
                    <a:gd name="connsiteX39-21271" fmla="*/ 1290184 w 2237013"/>
                    <a:gd name="connsiteY39-21272" fmla="*/ 262843 h 2496170"/>
                    <a:gd name="connsiteX40-21273" fmla="*/ 1311253 w 2237013"/>
                    <a:gd name="connsiteY40-21274" fmla="*/ 317623 h 2496170"/>
                    <a:gd name="connsiteX41-21275" fmla="*/ 1441882 w 2237013"/>
                    <a:gd name="connsiteY41-21276" fmla="*/ 355547 h 2496170"/>
                    <a:gd name="connsiteX42-21277" fmla="*/ 1505089 w 2237013"/>
                    <a:gd name="connsiteY42-21278" fmla="*/ 304981 h 2496170"/>
                    <a:gd name="connsiteX43-21279" fmla="*/ 1593579 w 2237013"/>
                    <a:gd name="connsiteY43-21280" fmla="*/ 347120 h 2496170"/>
                    <a:gd name="connsiteX44-21281" fmla="*/ 1698925 w 2237013"/>
                    <a:gd name="connsiteY44-21282" fmla="*/ 363975 h 2496170"/>
                    <a:gd name="connsiteX45-21283" fmla="*/ 1757919 w 2237013"/>
                    <a:gd name="connsiteY45-21284" fmla="*/ 385044 h 2496170"/>
                    <a:gd name="connsiteX46-21285" fmla="*/ 1816912 w 2237013"/>
                    <a:gd name="connsiteY46-21286" fmla="*/ 427182 h 2496170"/>
                    <a:gd name="connsiteX47-21287" fmla="*/ 1896975 w 2237013"/>
                    <a:gd name="connsiteY47-21288" fmla="*/ 465107 h 2496170"/>
                    <a:gd name="connsiteX48-21289" fmla="*/ 1951755 w 2237013"/>
                    <a:gd name="connsiteY48-21290" fmla="*/ 444038 h 2496170"/>
                    <a:gd name="connsiteX49-21291" fmla="*/ 2095025 w 2237013"/>
                    <a:gd name="connsiteY49-21292" fmla="*/ 553597 h 2496170"/>
                    <a:gd name="connsiteX50-21293" fmla="*/ 2158232 w 2237013"/>
                    <a:gd name="connsiteY50-21294" fmla="*/ 591521 h 2496170"/>
                    <a:gd name="connsiteX51-21295" fmla="*/ 2234081 w 2237013"/>
                    <a:gd name="connsiteY51-21296" fmla="*/ 612591 h 2496170"/>
                    <a:gd name="connsiteX52-21297" fmla="*/ 2221439 w 2237013"/>
                    <a:gd name="connsiteY52-21298" fmla="*/ 688439 h 2496170"/>
                    <a:gd name="connsiteX53-21299" fmla="*/ 2221439 w 2237013"/>
                    <a:gd name="connsiteY53-21300" fmla="*/ 709508 h 2496170"/>
                    <a:gd name="connsiteX54-21301" fmla="*/ 2166660 w 2237013"/>
                    <a:gd name="connsiteY54-21302" fmla="*/ 717936 h 2496170"/>
                    <a:gd name="connsiteX55-21303" fmla="*/ 2099238 w 2237013"/>
                    <a:gd name="connsiteY55-21304" fmla="*/ 760074 h 2496170"/>
                    <a:gd name="connsiteX56-21305" fmla="*/ 2010748 w 2237013"/>
                    <a:gd name="connsiteY56-21306" fmla="*/ 764288 h 2496170"/>
                    <a:gd name="connsiteX57-21307" fmla="*/ 1939113 w 2237013"/>
                    <a:gd name="connsiteY57-21308" fmla="*/ 785357 h 2496170"/>
                    <a:gd name="connsiteX58-21309" fmla="*/ 1955968 w 2237013"/>
                    <a:gd name="connsiteY58-21310" fmla="*/ 873848 h 2496170"/>
                    <a:gd name="connsiteX59-21311" fmla="*/ 1977038 w 2237013"/>
                    <a:gd name="connsiteY59-21312" fmla="*/ 937055 h 2496170"/>
                    <a:gd name="connsiteX60-21313" fmla="*/ 2040245 w 2237013"/>
                    <a:gd name="connsiteY60-21314" fmla="*/ 1012904 h 2496170"/>
                    <a:gd name="connsiteX61-21315" fmla="*/ 2065528 w 2237013"/>
                    <a:gd name="connsiteY61-21316" fmla="*/ 1076111 h 2496170"/>
                    <a:gd name="connsiteX62-21317" fmla="*/ 2065528 w 2237013"/>
                    <a:gd name="connsiteY62-21318" fmla="*/ 1135105 h 2496170"/>
                    <a:gd name="connsiteX63-21319" fmla="*/ 2098213 w 2237013"/>
                    <a:gd name="connsiteY63-21320" fmla="*/ 1476918 h 2496170"/>
                    <a:gd name="connsiteX64-21321" fmla="*/ 2085298 w 2237013"/>
                    <a:gd name="connsiteY64-21322" fmla="*/ 1500933 h 2496170"/>
                    <a:gd name="connsiteX65-21323" fmla="*/ 2075755 w 2237013"/>
                    <a:gd name="connsiteY65-21324" fmla="*/ 1562846 h 2496170"/>
                    <a:gd name="connsiteX66-21325" fmla="*/ 2106768 w 2237013"/>
                    <a:gd name="connsiteY66-21326" fmla="*/ 1581897 h 2496170"/>
                    <a:gd name="connsiteX67-21327" fmla="*/ 2070983 w 2237013"/>
                    <a:gd name="connsiteY67-21328" fmla="*/ 1648571 h 2496170"/>
                    <a:gd name="connsiteX68-21329" fmla="*/ 2059055 w 2237013"/>
                    <a:gd name="connsiteY68-21330" fmla="*/ 1679527 h 2496170"/>
                    <a:gd name="connsiteX69-21331" fmla="*/ 1999414 w 2237013"/>
                    <a:gd name="connsiteY69-21332" fmla="*/ 1691433 h 2496170"/>
                    <a:gd name="connsiteX70-21333" fmla="*/ 2013728 w 2237013"/>
                    <a:gd name="connsiteY70-21334" fmla="*/ 1724771 h 2496170"/>
                    <a:gd name="connsiteX71-21335" fmla="*/ 1961244 w 2237013"/>
                    <a:gd name="connsiteY71-21336" fmla="*/ 1710483 h 2496170"/>
                    <a:gd name="connsiteX72-21337" fmla="*/ 1937387 w 2237013"/>
                    <a:gd name="connsiteY72-21338" fmla="*/ 1741440 h 2496170"/>
                    <a:gd name="connsiteX73-21339" fmla="*/ 1892060 w 2237013"/>
                    <a:gd name="connsiteY73-21340" fmla="*/ 1729533 h 2496170"/>
                    <a:gd name="connsiteX74-21341" fmla="*/ 1823856 w 2237013"/>
                    <a:gd name="connsiteY74-21342" fmla="*/ 1791496 h 2496170"/>
                    <a:gd name="connsiteX75-21343" fmla="*/ 1741765 w 2237013"/>
                    <a:gd name="connsiteY75-21344" fmla="*/ 1755727 h 2496170"/>
                    <a:gd name="connsiteX76-21345" fmla="*/ 1701208 w 2237013"/>
                    <a:gd name="connsiteY76-21346" fmla="*/ 1717627 h 2496170"/>
                    <a:gd name="connsiteX77-21347" fmla="*/ 1658267 w 2237013"/>
                    <a:gd name="connsiteY77-21348" fmla="*/ 1741440 h 2496170"/>
                    <a:gd name="connsiteX78-21349" fmla="*/ 1641567 w 2237013"/>
                    <a:gd name="connsiteY78-21350" fmla="*/ 1762871 h 2496170"/>
                    <a:gd name="connsiteX79-21351" fmla="*/ 1615325 w 2237013"/>
                    <a:gd name="connsiteY79-21352" fmla="*/ 1781921 h 2496170"/>
                    <a:gd name="connsiteX80-21353" fmla="*/ 1527056 w 2237013"/>
                    <a:gd name="connsiteY80-21354" fmla="*/ 1812877 h 2496170"/>
                    <a:gd name="connsiteX81-21355" fmla="*/ 1510356 w 2237013"/>
                    <a:gd name="connsiteY81-21356" fmla="*/ 1841452 h 2496170"/>
                    <a:gd name="connsiteX82-21357" fmla="*/ 1487570 w 2237013"/>
                    <a:gd name="connsiteY82-21358" fmla="*/ 1863317 h 2496170"/>
                    <a:gd name="connsiteX83-21359" fmla="*/ 1428888 w 2237013"/>
                    <a:gd name="connsiteY83-21360" fmla="*/ 1838419 h 2496170"/>
                    <a:gd name="connsiteX84-21361" fmla="*/ 1333372 w 2237013"/>
                    <a:gd name="connsiteY84-21362" fmla="*/ 1805640 h 2496170"/>
                    <a:gd name="connsiteX85-21363" fmla="*/ 1298034 w 2237013"/>
                    <a:gd name="connsiteY85-21364" fmla="*/ 1841452 h 2496170"/>
                    <a:gd name="connsiteX86-21365" fmla="*/ 1252707 w 2237013"/>
                    <a:gd name="connsiteY86-21366" fmla="*/ 1855740 h 2496170"/>
                    <a:gd name="connsiteX87-21367" fmla="*/ 1239618 w 2237013"/>
                    <a:gd name="connsiteY87-21368" fmla="*/ 1889379 h 2496170"/>
                    <a:gd name="connsiteX88-21369" fmla="*/ 1294398 w 2237013"/>
                    <a:gd name="connsiteY88-21370" fmla="*/ 1906235 h 2496170"/>
                    <a:gd name="connsiteX89-21371" fmla="*/ 1344964 w 2237013"/>
                    <a:gd name="connsiteY89-21372" fmla="*/ 1956801 h 2496170"/>
                    <a:gd name="connsiteX90-21373" fmla="*/ 1366033 w 2237013"/>
                    <a:gd name="connsiteY90-21374" fmla="*/ 1986297 h 2496170"/>
                    <a:gd name="connsiteX91-21375" fmla="*/ 1450309 w 2237013"/>
                    <a:gd name="connsiteY91-21376" fmla="*/ 1994725 h 2496170"/>
                    <a:gd name="connsiteX92-21377" fmla="*/ 1492448 w 2237013"/>
                    <a:gd name="connsiteY92-21378" fmla="*/ 1982084 h 2496170"/>
                    <a:gd name="connsiteX93-21379" fmla="*/ 1517731 w 2237013"/>
                    <a:gd name="connsiteY93-21380" fmla="*/ 2036863 h 2496170"/>
                    <a:gd name="connsiteX94-21381" fmla="*/ 1509303 w 2237013"/>
                    <a:gd name="connsiteY94-21382" fmla="*/ 2079002 h 2496170"/>
                    <a:gd name="connsiteX95-21383" fmla="*/ 1498428 w 2237013"/>
                    <a:gd name="connsiteY95-21384" fmla="*/ 2101008 h 2496170"/>
                    <a:gd name="connsiteX96-21385" fmla="*/ 1460258 w 2237013"/>
                    <a:gd name="connsiteY96-21386" fmla="*/ 2096246 h 2496170"/>
                    <a:gd name="connsiteX97-21387" fmla="*/ 1437668 w 2237013"/>
                    <a:gd name="connsiteY97-21388" fmla="*/ 2116926 h 2496170"/>
                    <a:gd name="connsiteX98-21389" fmla="*/ 1387102 w 2237013"/>
                    <a:gd name="connsiteY98-21390" fmla="*/ 2150637 h 2496170"/>
                    <a:gd name="connsiteX99-21391" fmla="*/ 1370247 w 2237013"/>
                    <a:gd name="connsiteY99-21392" fmla="*/ 2137995 h 2496170"/>
                    <a:gd name="connsiteX100-21393" fmla="*/ 1307039 w 2237013"/>
                    <a:gd name="connsiteY100-21394" fmla="*/ 2146423 h 2496170"/>
                    <a:gd name="connsiteX101-21395" fmla="*/ 1281756 w 2237013"/>
                    <a:gd name="connsiteY101-21396" fmla="*/ 2175920 h 2496170"/>
                    <a:gd name="connsiteX102-21397" fmla="*/ 1248046 w 2237013"/>
                    <a:gd name="connsiteY102-21398" fmla="*/ 2222272 h 2496170"/>
                    <a:gd name="connsiteX103-21399" fmla="*/ 1193266 w 2237013"/>
                    <a:gd name="connsiteY103-21400" fmla="*/ 2234913 h 2496170"/>
                    <a:gd name="connsiteX104-21401" fmla="*/ 1151128 w 2237013"/>
                    <a:gd name="connsiteY104-21402" fmla="*/ 2218058 h 2496170"/>
                    <a:gd name="connsiteX105-21403" fmla="*/ 1125845 w 2237013"/>
                    <a:gd name="connsiteY105-21404" fmla="*/ 2247555 h 2496170"/>
                    <a:gd name="connsiteX106-21405" fmla="*/ 1117417 w 2237013"/>
                    <a:gd name="connsiteY106-21406" fmla="*/ 2277051 h 2496170"/>
                    <a:gd name="connsiteX107-21407" fmla="*/ 1049996 w 2237013"/>
                    <a:gd name="connsiteY107-21408" fmla="*/ 2213844 h 2496170"/>
                    <a:gd name="connsiteX108-21409" fmla="*/ 1028927 w 2237013"/>
                    <a:gd name="connsiteY108-21410" fmla="*/ 2255982 h 2496170"/>
                    <a:gd name="connsiteX109-21411" fmla="*/ 995216 w 2237013"/>
                    <a:gd name="connsiteY109-21412" fmla="*/ 2222272 h 2496170"/>
                    <a:gd name="connsiteX110-21413" fmla="*/ 932009 w 2237013"/>
                    <a:gd name="connsiteY110-21414" fmla="*/ 2272838 h 2496170"/>
                    <a:gd name="connsiteX111-21415" fmla="*/ 889871 w 2237013"/>
                    <a:gd name="connsiteY111-21416" fmla="*/ 2239127 h 2496170"/>
                    <a:gd name="connsiteX112-21417" fmla="*/ 843519 w 2237013"/>
                    <a:gd name="connsiteY112-21418" fmla="*/ 2222272 h 2496170"/>
                    <a:gd name="connsiteX113-21419" fmla="*/ 784525 w 2237013"/>
                    <a:gd name="connsiteY113-21420" fmla="*/ 2268624 h 2496170"/>
                    <a:gd name="connsiteX114-21421" fmla="*/ 717104 w 2237013"/>
                    <a:gd name="connsiteY114-21422" fmla="*/ 2255982 h 2496170"/>
                    <a:gd name="connsiteX115-21423" fmla="*/ 704462 w 2237013"/>
                    <a:gd name="connsiteY115-21424" fmla="*/ 2243341 h 2496170"/>
                    <a:gd name="connsiteX116-21425" fmla="*/ 679179 w 2237013"/>
                    <a:gd name="connsiteY116-21426" fmla="*/ 2302334 h 2496170"/>
                    <a:gd name="connsiteX117-21427" fmla="*/ 700249 w 2237013"/>
                    <a:gd name="connsiteY117-21428" fmla="*/ 2361328 h 2496170"/>
                    <a:gd name="connsiteX118-21429" fmla="*/ 717104 w 2237013"/>
                    <a:gd name="connsiteY118-21430" fmla="*/ 2403466 h 2496170"/>
                    <a:gd name="connsiteX119-21431" fmla="*/ 700249 w 2237013"/>
                    <a:gd name="connsiteY119-21432" fmla="*/ 2432963 h 2496170"/>
                    <a:gd name="connsiteX120-21433" fmla="*/ 712890 w 2237013"/>
                    <a:gd name="connsiteY120-21434" fmla="*/ 2470887 h 2496170"/>
                    <a:gd name="connsiteX121-21435" fmla="*/ 687607 w 2237013"/>
                    <a:gd name="connsiteY121-21436" fmla="*/ 2496170 h 2496170"/>
                    <a:gd name="connsiteX122-21437" fmla="*/ 649683 w 2237013"/>
                    <a:gd name="connsiteY122-21438" fmla="*/ 2470887 h 2496170"/>
                    <a:gd name="connsiteX123-21439" fmla="*/ 586475 w 2237013"/>
                    <a:gd name="connsiteY123-21440" fmla="*/ 2466673 h 2496170"/>
                    <a:gd name="connsiteX124-21441" fmla="*/ 582262 w 2237013"/>
                    <a:gd name="connsiteY124-21442" fmla="*/ 2386611 h 2496170"/>
                    <a:gd name="connsiteX125-21443" fmla="*/ 535909 w 2237013"/>
                    <a:gd name="connsiteY125-21444" fmla="*/ 2390825 h 2496170"/>
                    <a:gd name="connsiteX126-21445" fmla="*/ 468488 w 2237013"/>
                    <a:gd name="connsiteY126-21446" fmla="*/ 2411894 h 2496170"/>
                    <a:gd name="connsiteX127-21447" fmla="*/ 409495 w 2237013"/>
                    <a:gd name="connsiteY127-21448" fmla="*/ 2411894 h 2496170"/>
                    <a:gd name="connsiteX128-21449" fmla="*/ 375784 w 2237013"/>
                    <a:gd name="connsiteY128-21450" fmla="*/ 2378183 h 2496170"/>
                    <a:gd name="connsiteX129-21451" fmla="*/ 367356 w 2237013"/>
                    <a:gd name="connsiteY129-21452" fmla="*/ 2327617 h 2496170"/>
                    <a:gd name="connsiteX130-21453" fmla="*/ 367356 w 2237013"/>
                    <a:gd name="connsiteY130-21454" fmla="*/ 2298120 h 2496170"/>
                    <a:gd name="connsiteX131-21455" fmla="*/ 329432 w 2237013"/>
                    <a:gd name="connsiteY131-21456" fmla="*/ 2281265 h 2496170"/>
                    <a:gd name="connsiteX132-21457" fmla="*/ 270438 w 2237013"/>
                    <a:gd name="connsiteY132-21458" fmla="*/ 2277051 h 2496170"/>
                    <a:gd name="connsiteX133-21459" fmla="*/ 245156 w 2237013"/>
                    <a:gd name="connsiteY133-21460" fmla="*/ 2264410 h 2496170"/>
                    <a:gd name="connsiteX134-21461" fmla="*/ 228300 w 2237013"/>
                    <a:gd name="connsiteY134-21462" fmla="*/ 2251768 h 2496170"/>
                    <a:gd name="connsiteX135-21463" fmla="*/ 278866 w 2237013"/>
                    <a:gd name="connsiteY135-21464" fmla="*/ 2180133 h 2496170"/>
                    <a:gd name="connsiteX136-21465" fmla="*/ 274652 w 2237013"/>
                    <a:gd name="connsiteY136-21466" fmla="*/ 2142209 h 2496170"/>
                    <a:gd name="connsiteX137-21467" fmla="*/ 308363 w 2237013"/>
                    <a:gd name="connsiteY137-21468" fmla="*/ 2104285 h 2496170"/>
                    <a:gd name="connsiteX138-21469" fmla="*/ 262011 w 2237013"/>
                    <a:gd name="connsiteY138-21470" fmla="*/ 2091643 h 2496170"/>
                    <a:gd name="connsiteX139-21471" fmla="*/ 224086 w 2237013"/>
                    <a:gd name="connsiteY139-21472" fmla="*/ 2070574 h 2496170"/>
                    <a:gd name="connsiteX140-21473" fmla="*/ 203017 w 2237013"/>
                    <a:gd name="connsiteY140-21474" fmla="*/ 1986297 h 2496170"/>
                    <a:gd name="connsiteX141-21475" fmla="*/ 190376 w 2237013"/>
                    <a:gd name="connsiteY141-21476" fmla="*/ 1944159 h 2496170"/>
                    <a:gd name="connsiteX142-21477" fmla="*/ 190376 w 2237013"/>
                    <a:gd name="connsiteY142-21478" fmla="*/ 1893593 h 2496170"/>
                    <a:gd name="connsiteX143-21479" fmla="*/ 114527 w 2237013"/>
                    <a:gd name="connsiteY143-21480" fmla="*/ 1889379 h 2496170"/>
                    <a:gd name="connsiteX144-21481" fmla="*/ 38678 w 2237013"/>
                    <a:gd name="connsiteY144-21482" fmla="*/ 1897807 h 2496170"/>
                    <a:gd name="connsiteX145-21483" fmla="*/ 754 w 2237013"/>
                    <a:gd name="connsiteY145-21484" fmla="*/ 1902021 h 2496170"/>
                    <a:gd name="connsiteX146-21485" fmla="*/ 13395 w 2237013"/>
                    <a:gd name="connsiteY146-21486" fmla="*/ 1847241 h 2496170"/>
                    <a:gd name="connsiteX147-21487" fmla="*/ 13395 w 2237013"/>
                    <a:gd name="connsiteY147-21488" fmla="*/ 1809317 h 2496170"/>
                    <a:gd name="connsiteX148-21489" fmla="*/ 754 w 2237013"/>
                    <a:gd name="connsiteY148-21490" fmla="*/ 1779820 h 2496170"/>
                    <a:gd name="connsiteX149-21491" fmla="*/ 21823 w 2237013"/>
                    <a:gd name="connsiteY149-21492" fmla="*/ 1733468 h 2496170"/>
                    <a:gd name="connsiteX150-21493" fmla="*/ 30250 w 2237013"/>
                    <a:gd name="connsiteY150-21494" fmla="*/ 1716613 h 2496170"/>
                    <a:gd name="connsiteX151-21495" fmla="*/ 42892 w 2237013"/>
                    <a:gd name="connsiteY151-21496" fmla="*/ 1661833 h 2496170"/>
                    <a:gd name="connsiteX152-21497" fmla="*/ 80816 w 2237013"/>
                    <a:gd name="connsiteY152-21498" fmla="*/ 1640764 h 2496170"/>
                    <a:gd name="connsiteX153-21499" fmla="*/ 122955 w 2237013"/>
                    <a:gd name="connsiteY153-21500" fmla="*/ 1619695 h 2496170"/>
                    <a:gd name="connsiteX154-21501" fmla="*/ 139810 w 2237013"/>
                    <a:gd name="connsiteY154-21502" fmla="*/ 1573343 h 2496170"/>
                    <a:gd name="connsiteX155-21503" fmla="*/ 160879 w 2237013"/>
                    <a:gd name="connsiteY155-21504" fmla="*/ 1581770 h 2496170"/>
                    <a:gd name="connsiteX156-21505" fmla="*/ 181948 w 2237013"/>
                    <a:gd name="connsiteY156-21506" fmla="*/ 1569129 h 2496170"/>
                    <a:gd name="connsiteX157-21507" fmla="*/ 215659 w 2237013"/>
                    <a:gd name="connsiteY157-21508" fmla="*/ 1535418 h 2496170"/>
                    <a:gd name="connsiteX158-21509" fmla="*/ 232514 w 2237013"/>
                    <a:gd name="connsiteY158-21510" fmla="*/ 1543846 h 2496170"/>
                    <a:gd name="connsiteX159-21511" fmla="*/ 215659 w 2237013"/>
                    <a:gd name="connsiteY159-21512" fmla="*/ 1501708 h 2496170"/>
                    <a:gd name="connsiteX160-21513" fmla="*/ 245156 w 2237013"/>
                    <a:gd name="connsiteY160-21514" fmla="*/ 1476425 h 2496170"/>
                    <a:gd name="connsiteX161-21515" fmla="*/ 257797 w 2237013"/>
                    <a:gd name="connsiteY161-21516" fmla="*/ 1404790 h 2496170"/>
                    <a:gd name="connsiteX162-21517" fmla="*/ 262011 w 2237013"/>
                    <a:gd name="connsiteY162-21518" fmla="*/ 1324727 h 2496170"/>
                    <a:gd name="connsiteX163-21519" fmla="*/ 266225 w 2237013"/>
                    <a:gd name="connsiteY163-21520" fmla="*/ 1240450 h 2496170"/>
                    <a:gd name="connsiteX164-21521" fmla="*/ 253583 w 2237013"/>
                    <a:gd name="connsiteY164-21522" fmla="*/ 1223595 h 2496170"/>
                    <a:gd name="connsiteX165-21523" fmla="*/ 203017 w 2237013"/>
                    <a:gd name="connsiteY165-21524" fmla="*/ 1227809 h 2496170"/>
                    <a:gd name="connsiteX166-21525" fmla="*/ 194590 w 2237013"/>
                    <a:gd name="connsiteY166-21526" fmla="*/ 1164602 h 2496170"/>
                    <a:gd name="connsiteX167-21527" fmla="*/ 169307 w 2237013"/>
                    <a:gd name="connsiteY167-21528" fmla="*/ 1109822 h 2496170"/>
                    <a:gd name="connsiteX0-21529" fmla="*/ 169307 w 2237013"/>
                    <a:gd name="connsiteY0-21530" fmla="*/ 1109822 h 2496170"/>
                    <a:gd name="connsiteX1-21531" fmla="*/ 207231 w 2237013"/>
                    <a:gd name="connsiteY1-21532" fmla="*/ 1071897 h 2496170"/>
                    <a:gd name="connsiteX2-21533" fmla="*/ 240942 w 2237013"/>
                    <a:gd name="connsiteY2-21534" fmla="*/ 1101394 h 2496170"/>
                    <a:gd name="connsiteX3-21535" fmla="*/ 278866 w 2237013"/>
                    <a:gd name="connsiteY3-21536" fmla="*/ 1105608 h 2496170"/>
                    <a:gd name="connsiteX4-21537" fmla="*/ 295721 w 2237013"/>
                    <a:gd name="connsiteY4-21538" fmla="*/ 1000262 h 2496170"/>
                    <a:gd name="connsiteX5-21539" fmla="*/ 304149 w 2237013"/>
                    <a:gd name="connsiteY5-21540" fmla="*/ 958124 h 2496170"/>
                    <a:gd name="connsiteX6-21541" fmla="*/ 337860 w 2237013"/>
                    <a:gd name="connsiteY6-21542" fmla="*/ 983407 h 2496170"/>
                    <a:gd name="connsiteX7-21543" fmla="*/ 358929 w 2237013"/>
                    <a:gd name="connsiteY7-21544" fmla="*/ 911772 h 2496170"/>
                    <a:gd name="connsiteX8-21545" fmla="*/ 392639 w 2237013"/>
                    <a:gd name="connsiteY8-21546" fmla="*/ 760074 h 2496170"/>
                    <a:gd name="connsiteX9-21547" fmla="*/ 354715 w 2237013"/>
                    <a:gd name="connsiteY9-21548" fmla="*/ 562025 h 2496170"/>
                    <a:gd name="connsiteX10-21549" fmla="*/ 358929 w 2237013"/>
                    <a:gd name="connsiteY10-21550" fmla="*/ 494603 h 2496170"/>
                    <a:gd name="connsiteX11-21551" fmla="*/ 295721 w 2237013"/>
                    <a:gd name="connsiteY11-21552" fmla="*/ 376616 h 2496170"/>
                    <a:gd name="connsiteX12-21553" fmla="*/ 240942 w 2237013"/>
                    <a:gd name="connsiteY12-21554" fmla="*/ 292340 h 2496170"/>
                    <a:gd name="connsiteX13-21555" fmla="*/ 173520 w 2237013"/>
                    <a:gd name="connsiteY13-21556" fmla="*/ 212277 h 2496170"/>
                    <a:gd name="connsiteX14-21557" fmla="*/ 224086 w 2237013"/>
                    <a:gd name="connsiteY14-21558" fmla="*/ 128001 h 2496170"/>
                    <a:gd name="connsiteX15-21559" fmla="*/ 240942 w 2237013"/>
                    <a:gd name="connsiteY15-21560" fmla="*/ 69007 h 2496170"/>
                    <a:gd name="connsiteX16-21561" fmla="*/ 219873 w 2237013"/>
                    <a:gd name="connsiteY16-21562" fmla="*/ 10014 h 2496170"/>
                    <a:gd name="connsiteX17-21563" fmla="*/ 337860 w 2237013"/>
                    <a:gd name="connsiteY17-21564" fmla="*/ 5800 h 2496170"/>
                    <a:gd name="connsiteX18-21565" fmla="*/ 405281 w 2237013"/>
                    <a:gd name="connsiteY18-21566" fmla="*/ 69007 h 2496170"/>
                    <a:gd name="connsiteX19-21567" fmla="*/ 455847 w 2237013"/>
                    <a:gd name="connsiteY19-21568" fmla="*/ 174353 h 2496170"/>
                    <a:gd name="connsiteX20-21569" fmla="*/ 590689 w 2237013"/>
                    <a:gd name="connsiteY20-21570" fmla="*/ 237560 h 2496170"/>
                    <a:gd name="connsiteX21-21571" fmla="*/ 674966 w 2237013"/>
                    <a:gd name="connsiteY21-21572" fmla="*/ 271271 h 2496170"/>
                    <a:gd name="connsiteX22-21573" fmla="*/ 691821 w 2237013"/>
                    <a:gd name="connsiteY22-21574" fmla="*/ 300767 h 2496170"/>
                    <a:gd name="connsiteX23-21575" fmla="*/ 746601 w 2237013"/>
                    <a:gd name="connsiteY23-21576" fmla="*/ 283912 h 2496170"/>
                    <a:gd name="connsiteX24-21577" fmla="*/ 763456 w 2237013"/>
                    <a:gd name="connsiteY24-21578" fmla="*/ 237560 h 2496170"/>
                    <a:gd name="connsiteX25-21579" fmla="*/ 771884 w 2237013"/>
                    <a:gd name="connsiteY25-21580" fmla="*/ 212277 h 2496170"/>
                    <a:gd name="connsiteX26-21581" fmla="*/ 856160 w 2237013"/>
                    <a:gd name="connsiteY26-21582" fmla="*/ 191208 h 2496170"/>
                    <a:gd name="connsiteX27-21583" fmla="*/ 885657 w 2237013"/>
                    <a:gd name="connsiteY27-21584" fmla="*/ 140642 h 2496170"/>
                    <a:gd name="connsiteX28-21585" fmla="*/ 898298 w 2237013"/>
                    <a:gd name="connsiteY28-21586" fmla="*/ 182780 h 2496170"/>
                    <a:gd name="connsiteX29-21587" fmla="*/ 919368 w 2237013"/>
                    <a:gd name="connsiteY29-21588" fmla="*/ 203849 h 2496170"/>
                    <a:gd name="connsiteX30-21589" fmla="*/ 982575 w 2237013"/>
                    <a:gd name="connsiteY30-21590" fmla="*/ 161711 h 2496170"/>
                    <a:gd name="connsiteX31-21591" fmla="*/ 991003 w 2237013"/>
                    <a:gd name="connsiteY31-21592" fmla="*/ 115359 h 2496170"/>
                    <a:gd name="connsiteX32-21593" fmla="*/ 1003644 w 2237013"/>
                    <a:gd name="connsiteY32-21594" fmla="*/ 69007 h 2496170"/>
                    <a:gd name="connsiteX33-21595" fmla="*/ 1028927 w 2237013"/>
                    <a:gd name="connsiteY33-21596" fmla="*/ 39510 h 2496170"/>
                    <a:gd name="connsiteX34-21597" fmla="*/ 1083707 w 2237013"/>
                    <a:gd name="connsiteY34-21598" fmla="*/ 22655 h 2496170"/>
                    <a:gd name="connsiteX35-21599" fmla="*/ 1092134 w 2237013"/>
                    <a:gd name="connsiteY35-21600" fmla="*/ 22655 h 2496170"/>
                    <a:gd name="connsiteX36-21601" fmla="*/ 1134273 w 2237013"/>
                    <a:gd name="connsiteY36-21602" fmla="*/ 94290 h 2496170"/>
                    <a:gd name="connsiteX37-21603" fmla="*/ 1226977 w 2237013"/>
                    <a:gd name="connsiteY37-21604" fmla="*/ 128001 h 2496170"/>
                    <a:gd name="connsiteX38-21605" fmla="*/ 1294398 w 2237013"/>
                    <a:gd name="connsiteY38-21606" fmla="*/ 161711 h 2496170"/>
                    <a:gd name="connsiteX39-21607" fmla="*/ 1290184 w 2237013"/>
                    <a:gd name="connsiteY39-21608" fmla="*/ 262843 h 2496170"/>
                    <a:gd name="connsiteX40-21609" fmla="*/ 1311253 w 2237013"/>
                    <a:gd name="connsiteY40-21610" fmla="*/ 317623 h 2496170"/>
                    <a:gd name="connsiteX41-21611" fmla="*/ 1441882 w 2237013"/>
                    <a:gd name="connsiteY41-21612" fmla="*/ 355547 h 2496170"/>
                    <a:gd name="connsiteX42-21613" fmla="*/ 1505089 w 2237013"/>
                    <a:gd name="connsiteY42-21614" fmla="*/ 304981 h 2496170"/>
                    <a:gd name="connsiteX43-21615" fmla="*/ 1593579 w 2237013"/>
                    <a:gd name="connsiteY43-21616" fmla="*/ 347120 h 2496170"/>
                    <a:gd name="connsiteX44-21617" fmla="*/ 1698925 w 2237013"/>
                    <a:gd name="connsiteY44-21618" fmla="*/ 363975 h 2496170"/>
                    <a:gd name="connsiteX45-21619" fmla="*/ 1757919 w 2237013"/>
                    <a:gd name="connsiteY45-21620" fmla="*/ 385044 h 2496170"/>
                    <a:gd name="connsiteX46-21621" fmla="*/ 1816912 w 2237013"/>
                    <a:gd name="connsiteY46-21622" fmla="*/ 427182 h 2496170"/>
                    <a:gd name="connsiteX47-21623" fmla="*/ 1896975 w 2237013"/>
                    <a:gd name="connsiteY47-21624" fmla="*/ 465107 h 2496170"/>
                    <a:gd name="connsiteX48-21625" fmla="*/ 1951755 w 2237013"/>
                    <a:gd name="connsiteY48-21626" fmla="*/ 444038 h 2496170"/>
                    <a:gd name="connsiteX49-21627" fmla="*/ 2095025 w 2237013"/>
                    <a:gd name="connsiteY49-21628" fmla="*/ 553597 h 2496170"/>
                    <a:gd name="connsiteX50-21629" fmla="*/ 2158232 w 2237013"/>
                    <a:gd name="connsiteY50-21630" fmla="*/ 591521 h 2496170"/>
                    <a:gd name="connsiteX51-21631" fmla="*/ 2234081 w 2237013"/>
                    <a:gd name="connsiteY51-21632" fmla="*/ 612591 h 2496170"/>
                    <a:gd name="connsiteX52-21633" fmla="*/ 2221439 w 2237013"/>
                    <a:gd name="connsiteY52-21634" fmla="*/ 688439 h 2496170"/>
                    <a:gd name="connsiteX53-21635" fmla="*/ 2221439 w 2237013"/>
                    <a:gd name="connsiteY53-21636" fmla="*/ 709508 h 2496170"/>
                    <a:gd name="connsiteX54-21637" fmla="*/ 2166660 w 2237013"/>
                    <a:gd name="connsiteY54-21638" fmla="*/ 717936 h 2496170"/>
                    <a:gd name="connsiteX55-21639" fmla="*/ 2099238 w 2237013"/>
                    <a:gd name="connsiteY55-21640" fmla="*/ 760074 h 2496170"/>
                    <a:gd name="connsiteX56-21641" fmla="*/ 2010748 w 2237013"/>
                    <a:gd name="connsiteY56-21642" fmla="*/ 764288 h 2496170"/>
                    <a:gd name="connsiteX57-21643" fmla="*/ 1939113 w 2237013"/>
                    <a:gd name="connsiteY57-21644" fmla="*/ 785357 h 2496170"/>
                    <a:gd name="connsiteX58-21645" fmla="*/ 1955968 w 2237013"/>
                    <a:gd name="connsiteY58-21646" fmla="*/ 873848 h 2496170"/>
                    <a:gd name="connsiteX59-21647" fmla="*/ 1977038 w 2237013"/>
                    <a:gd name="connsiteY59-21648" fmla="*/ 937055 h 2496170"/>
                    <a:gd name="connsiteX60-21649" fmla="*/ 2040245 w 2237013"/>
                    <a:gd name="connsiteY60-21650" fmla="*/ 1012904 h 2496170"/>
                    <a:gd name="connsiteX61-21651" fmla="*/ 2065528 w 2237013"/>
                    <a:gd name="connsiteY61-21652" fmla="*/ 1076111 h 2496170"/>
                    <a:gd name="connsiteX62-21653" fmla="*/ 2065528 w 2237013"/>
                    <a:gd name="connsiteY62-21654" fmla="*/ 1135105 h 2496170"/>
                    <a:gd name="connsiteX63-21655" fmla="*/ 2098213 w 2237013"/>
                    <a:gd name="connsiteY63-21656" fmla="*/ 1476918 h 2496170"/>
                    <a:gd name="connsiteX64-21657" fmla="*/ 2085298 w 2237013"/>
                    <a:gd name="connsiteY64-21658" fmla="*/ 1500933 h 2496170"/>
                    <a:gd name="connsiteX65-21659" fmla="*/ 2075755 w 2237013"/>
                    <a:gd name="connsiteY65-21660" fmla="*/ 1562846 h 2496170"/>
                    <a:gd name="connsiteX66-21661" fmla="*/ 2106768 w 2237013"/>
                    <a:gd name="connsiteY66-21662" fmla="*/ 1581897 h 2496170"/>
                    <a:gd name="connsiteX67-21663" fmla="*/ 2070983 w 2237013"/>
                    <a:gd name="connsiteY67-21664" fmla="*/ 1648571 h 2496170"/>
                    <a:gd name="connsiteX68-21665" fmla="*/ 2059055 w 2237013"/>
                    <a:gd name="connsiteY68-21666" fmla="*/ 1679527 h 2496170"/>
                    <a:gd name="connsiteX69-21667" fmla="*/ 1999414 w 2237013"/>
                    <a:gd name="connsiteY69-21668" fmla="*/ 1691433 h 2496170"/>
                    <a:gd name="connsiteX70-21669" fmla="*/ 2013728 w 2237013"/>
                    <a:gd name="connsiteY70-21670" fmla="*/ 1724771 h 2496170"/>
                    <a:gd name="connsiteX71-21671" fmla="*/ 1961244 w 2237013"/>
                    <a:gd name="connsiteY71-21672" fmla="*/ 1710483 h 2496170"/>
                    <a:gd name="connsiteX72-21673" fmla="*/ 1937387 w 2237013"/>
                    <a:gd name="connsiteY72-21674" fmla="*/ 1741440 h 2496170"/>
                    <a:gd name="connsiteX73-21675" fmla="*/ 1892060 w 2237013"/>
                    <a:gd name="connsiteY73-21676" fmla="*/ 1729533 h 2496170"/>
                    <a:gd name="connsiteX74-21677" fmla="*/ 1823856 w 2237013"/>
                    <a:gd name="connsiteY74-21678" fmla="*/ 1791496 h 2496170"/>
                    <a:gd name="connsiteX75-21679" fmla="*/ 1741765 w 2237013"/>
                    <a:gd name="connsiteY75-21680" fmla="*/ 1755727 h 2496170"/>
                    <a:gd name="connsiteX76-21681" fmla="*/ 1682123 w 2237013"/>
                    <a:gd name="connsiteY76-21682" fmla="*/ 1715246 h 2496170"/>
                    <a:gd name="connsiteX77-21683" fmla="*/ 1658267 w 2237013"/>
                    <a:gd name="connsiteY77-21684" fmla="*/ 1741440 h 2496170"/>
                    <a:gd name="connsiteX78-21685" fmla="*/ 1641567 w 2237013"/>
                    <a:gd name="connsiteY78-21686" fmla="*/ 1762871 h 2496170"/>
                    <a:gd name="connsiteX79-21687" fmla="*/ 1615325 w 2237013"/>
                    <a:gd name="connsiteY79-21688" fmla="*/ 1781921 h 2496170"/>
                    <a:gd name="connsiteX80-21689" fmla="*/ 1527056 w 2237013"/>
                    <a:gd name="connsiteY80-21690" fmla="*/ 1812877 h 2496170"/>
                    <a:gd name="connsiteX81-21691" fmla="*/ 1510356 w 2237013"/>
                    <a:gd name="connsiteY81-21692" fmla="*/ 1841452 h 2496170"/>
                    <a:gd name="connsiteX82-21693" fmla="*/ 1487570 w 2237013"/>
                    <a:gd name="connsiteY82-21694" fmla="*/ 1863317 h 2496170"/>
                    <a:gd name="connsiteX83-21695" fmla="*/ 1428888 w 2237013"/>
                    <a:gd name="connsiteY83-21696" fmla="*/ 1838419 h 2496170"/>
                    <a:gd name="connsiteX84-21697" fmla="*/ 1333372 w 2237013"/>
                    <a:gd name="connsiteY84-21698" fmla="*/ 1805640 h 2496170"/>
                    <a:gd name="connsiteX85-21699" fmla="*/ 1298034 w 2237013"/>
                    <a:gd name="connsiteY85-21700" fmla="*/ 1841452 h 2496170"/>
                    <a:gd name="connsiteX86-21701" fmla="*/ 1252707 w 2237013"/>
                    <a:gd name="connsiteY86-21702" fmla="*/ 1855740 h 2496170"/>
                    <a:gd name="connsiteX87-21703" fmla="*/ 1239618 w 2237013"/>
                    <a:gd name="connsiteY87-21704" fmla="*/ 1889379 h 2496170"/>
                    <a:gd name="connsiteX88-21705" fmla="*/ 1294398 w 2237013"/>
                    <a:gd name="connsiteY88-21706" fmla="*/ 1906235 h 2496170"/>
                    <a:gd name="connsiteX89-21707" fmla="*/ 1344964 w 2237013"/>
                    <a:gd name="connsiteY89-21708" fmla="*/ 1956801 h 2496170"/>
                    <a:gd name="connsiteX90-21709" fmla="*/ 1366033 w 2237013"/>
                    <a:gd name="connsiteY90-21710" fmla="*/ 1986297 h 2496170"/>
                    <a:gd name="connsiteX91-21711" fmla="*/ 1450309 w 2237013"/>
                    <a:gd name="connsiteY91-21712" fmla="*/ 1994725 h 2496170"/>
                    <a:gd name="connsiteX92-21713" fmla="*/ 1492448 w 2237013"/>
                    <a:gd name="connsiteY92-21714" fmla="*/ 1982084 h 2496170"/>
                    <a:gd name="connsiteX93-21715" fmla="*/ 1517731 w 2237013"/>
                    <a:gd name="connsiteY93-21716" fmla="*/ 2036863 h 2496170"/>
                    <a:gd name="connsiteX94-21717" fmla="*/ 1509303 w 2237013"/>
                    <a:gd name="connsiteY94-21718" fmla="*/ 2079002 h 2496170"/>
                    <a:gd name="connsiteX95-21719" fmla="*/ 1498428 w 2237013"/>
                    <a:gd name="connsiteY95-21720" fmla="*/ 2101008 h 2496170"/>
                    <a:gd name="connsiteX96-21721" fmla="*/ 1460258 w 2237013"/>
                    <a:gd name="connsiteY96-21722" fmla="*/ 2096246 h 2496170"/>
                    <a:gd name="connsiteX97-21723" fmla="*/ 1437668 w 2237013"/>
                    <a:gd name="connsiteY97-21724" fmla="*/ 2116926 h 2496170"/>
                    <a:gd name="connsiteX98-21725" fmla="*/ 1387102 w 2237013"/>
                    <a:gd name="connsiteY98-21726" fmla="*/ 2150637 h 2496170"/>
                    <a:gd name="connsiteX99-21727" fmla="*/ 1370247 w 2237013"/>
                    <a:gd name="connsiteY99-21728" fmla="*/ 2137995 h 2496170"/>
                    <a:gd name="connsiteX100-21729" fmla="*/ 1307039 w 2237013"/>
                    <a:gd name="connsiteY100-21730" fmla="*/ 2146423 h 2496170"/>
                    <a:gd name="connsiteX101-21731" fmla="*/ 1281756 w 2237013"/>
                    <a:gd name="connsiteY101-21732" fmla="*/ 2175920 h 2496170"/>
                    <a:gd name="connsiteX102-21733" fmla="*/ 1248046 w 2237013"/>
                    <a:gd name="connsiteY102-21734" fmla="*/ 2222272 h 2496170"/>
                    <a:gd name="connsiteX103-21735" fmla="*/ 1193266 w 2237013"/>
                    <a:gd name="connsiteY103-21736" fmla="*/ 2234913 h 2496170"/>
                    <a:gd name="connsiteX104-21737" fmla="*/ 1151128 w 2237013"/>
                    <a:gd name="connsiteY104-21738" fmla="*/ 2218058 h 2496170"/>
                    <a:gd name="connsiteX105-21739" fmla="*/ 1125845 w 2237013"/>
                    <a:gd name="connsiteY105-21740" fmla="*/ 2247555 h 2496170"/>
                    <a:gd name="connsiteX106-21741" fmla="*/ 1117417 w 2237013"/>
                    <a:gd name="connsiteY106-21742" fmla="*/ 2277051 h 2496170"/>
                    <a:gd name="connsiteX107-21743" fmla="*/ 1049996 w 2237013"/>
                    <a:gd name="connsiteY107-21744" fmla="*/ 2213844 h 2496170"/>
                    <a:gd name="connsiteX108-21745" fmla="*/ 1028927 w 2237013"/>
                    <a:gd name="connsiteY108-21746" fmla="*/ 2255982 h 2496170"/>
                    <a:gd name="connsiteX109-21747" fmla="*/ 995216 w 2237013"/>
                    <a:gd name="connsiteY109-21748" fmla="*/ 2222272 h 2496170"/>
                    <a:gd name="connsiteX110-21749" fmla="*/ 932009 w 2237013"/>
                    <a:gd name="connsiteY110-21750" fmla="*/ 2272838 h 2496170"/>
                    <a:gd name="connsiteX111-21751" fmla="*/ 889871 w 2237013"/>
                    <a:gd name="connsiteY111-21752" fmla="*/ 2239127 h 2496170"/>
                    <a:gd name="connsiteX112-21753" fmla="*/ 843519 w 2237013"/>
                    <a:gd name="connsiteY112-21754" fmla="*/ 2222272 h 2496170"/>
                    <a:gd name="connsiteX113-21755" fmla="*/ 784525 w 2237013"/>
                    <a:gd name="connsiteY113-21756" fmla="*/ 2268624 h 2496170"/>
                    <a:gd name="connsiteX114-21757" fmla="*/ 717104 w 2237013"/>
                    <a:gd name="connsiteY114-21758" fmla="*/ 2255982 h 2496170"/>
                    <a:gd name="connsiteX115-21759" fmla="*/ 704462 w 2237013"/>
                    <a:gd name="connsiteY115-21760" fmla="*/ 2243341 h 2496170"/>
                    <a:gd name="connsiteX116-21761" fmla="*/ 679179 w 2237013"/>
                    <a:gd name="connsiteY116-21762" fmla="*/ 2302334 h 2496170"/>
                    <a:gd name="connsiteX117-21763" fmla="*/ 700249 w 2237013"/>
                    <a:gd name="connsiteY117-21764" fmla="*/ 2361328 h 2496170"/>
                    <a:gd name="connsiteX118-21765" fmla="*/ 717104 w 2237013"/>
                    <a:gd name="connsiteY118-21766" fmla="*/ 2403466 h 2496170"/>
                    <a:gd name="connsiteX119-21767" fmla="*/ 700249 w 2237013"/>
                    <a:gd name="connsiteY119-21768" fmla="*/ 2432963 h 2496170"/>
                    <a:gd name="connsiteX120-21769" fmla="*/ 712890 w 2237013"/>
                    <a:gd name="connsiteY120-21770" fmla="*/ 2470887 h 2496170"/>
                    <a:gd name="connsiteX121-21771" fmla="*/ 687607 w 2237013"/>
                    <a:gd name="connsiteY121-21772" fmla="*/ 2496170 h 2496170"/>
                    <a:gd name="connsiteX122-21773" fmla="*/ 649683 w 2237013"/>
                    <a:gd name="connsiteY122-21774" fmla="*/ 2470887 h 2496170"/>
                    <a:gd name="connsiteX123-21775" fmla="*/ 586475 w 2237013"/>
                    <a:gd name="connsiteY123-21776" fmla="*/ 2466673 h 2496170"/>
                    <a:gd name="connsiteX124-21777" fmla="*/ 582262 w 2237013"/>
                    <a:gd name="connsiteY124-21778" fmla="*/ 2386611 h 2496170"/>
                    <a:gd name="connsiteX125-21779" fmla="*/ 535909 w 2237013"/>
                    <a:gd name="connsiteY125-21780" fmla="*/ 2390825 h 2496170"/>
                    <a:gd name="connsiteX126-21781" fmla="*/ 468488 w 2237013"/>
                    <a:gd name="connsiteY126-21782" fmla="*/ 2411894 h 2496170"/>
                    <a:gd name="connsiteX127-21783" fmla="*/ 409495 w 2237013"/>
                    <a:gd name="connsiteY127-21784" fmla="*/ 2411894 h 2496170"/>
                    <a:gd name="connsiteX128-21785" fmla="*/ 375784 w 2237013"/>
                    <a:gd name="connsiteY128-21786" fmla="*/ 2378183 h 2496170"/>
                    <a:gd name="connsiteX129-21787" fmla="*/ 367356 w 2237013"/>
                    <a:gd name="connsiteY129-21788" fmla="*/ 2327617 h 2496170"/>
                    <a:gd name="connsiteX130-21789" fmla="*/ 367356 w 2237013"/>
                    <a:gd name="connsiteY130-21790" fmla="*/ 2298120 h 2496170"/>
                    <a:gd name="connsiteX131-21791" fmla="*/ 329432 w 2237013"/>
                    <a:gd name="connsiteY131-21792" fmla="*/ 2281265 h 2496170"/>
                    <a:gd name="connsiteX132-21793" fmla="*/ 270438 w 2237013"/>
                    <a:gd name="connsiteY132-21794" fmla="*/ 2277051 h 2496170"/>
                    <a:gd name="connsiteX133-21795" fmla="*/ 245156 w 2237013"/>
                    <a:gd name="connsiteY133-21796" fmla="*/ 2264410 h 2496170"/>
                    <a:gd name="connsiteX134-21797" fmla="*/ 228300 w 2237013"/>
                    <a:gd name="connsiteY134-21798" fmla="*/ 2251768 h 2496170"/>
                    <a:gd name="connsiteX135-21799" fmla="*/ 278866 w 2237013"/>
                    <a:gd name="connsiteY135-21800" fmla="*/ 2180133 h 2496170"/>
                    <a:gd name="connsiteX136-21801" fmla="*/ 274652 w 2237013"/>
                    <a:gd name="connsiteY136-21802" fmla="*/ 2142209 h 2496170"/>
                    <a:gd name="connsiteX137-21803" fmla="*/ 308363 w 2237013"/>
                    <a:gd name="connsiteY137-21804" fmla="*/ 2104285 h 2496170"/>
                    <a:gd name="connsiteX138-21805" fmla="*/ 262011 w 2237013"/>
                    <a:gd name="connsiteY138-21806" fmla="*/ 2091643 h 2496170"/>
                    <a:gd name="connsiteX139-21807" fmla="*/ 224086 w 2237013"/>
                    <a:gd name="connsiteY139-21808" fmla="*/ 2070574 h 2496170"/>
                    <a:gd name="connsiteX140-21809" fmla="*/ 203017 w 2237013"/>
                    <a:gd name="connsiteY140-21810" fmla="*/ 1986297 h 2496170"/>
                    <a:gd name="connsiteX141-21811" fmla="*/ 190376 w 2237013"/>
                    <a:gd name="connsiteY141-21812" fmla="*/ 1944159 h 2496170"/>
                    <a:gd name="connsiteX142-21813" fmla="*/ 190376 w 2237013"/>
                    <a:gd name="connsiteY142-21814" fmla="*/ 1893593 h 2496170"/>
                    <a:gd name="connsiteX143-21815" fmla="*/ 114527 w 2237013"/>
                    <a:gd name="connsiteY143-21816" fmla="*/ 1889379 h 2496170"/>
                    <a:gd name="connsiteX144-21817" fmla="*/ 38678 w 2237013"/>
                    <a:gd name="connsiteY144-21818" fmla="*/ 1897807 h 2496170"/>
                    <a:gd name="connsiteX145-21819" fmla="*/ 754 w 2237013"/>
                    <a:gd name="connsiteY145-21820" fmla="*/ 1902021 h 2496170"/>
                    <a:gd name="connsiteX146-21821" fmla="*/ 13395 w 2237013"/>
                    <a:gd name="connsiteY146-21822" fmla="*/ 1847241 h 2496170"/>
                    <a:gd name="connsiteX147-21823" fmla="*/ 13395 w 2237013"/>
                    <a:gd name="connsiteY147-21824" fmla="*/ 1809317 h 2496170"/>
                    <a:gd name="connsiteX148-21825" fmla="*/ 754 w 2237013"/>
                    <a:gd name="connsiteY148-21826" fmla="*/ 1779820 h 2496170"/>
                    <a:gd name="connsiteX149-21827" fmla="*/ 21823 w 2237013"/>
                    <a:gd name="connsiteY149-21828" fmla="*/ 1733468 h 2496170"/>
                    <a:gd name="connsiteX150-21829" fmla="*/ 30250 w 2237013"/>
                    <a:gd name="connsiteY150-21830" fmla="*/ 1716613 h 2496170"/>
                    <a:gd name="connsiteX151-21831" fmla="*/ 42892 w 2237013"/>
                    <a:gd name="connsiteY151-21832" fmla="*/ 1661833 h 2496170"/>
                    <a:gd name="connsiteX152-21833" fmla="*/ 80816 w 2237013"/>
                    <a:gd name="connsiteY152-21834" fmla="*/ 1640764 h 2496170"/>
                    <a:gd name="connsiteX153-21835" fmla="*/ 122955 w 2237013"/>
                    <a:gd name="connsiteY153-21836" fmla="*/ 1619695 h 2496170"/>
                    <a:gd name="connsiteX154-21837" fmla="*/ 139810 w 2237013"/>
                    <a:gd name="connsiteY154-21838" fmla="*/ 1573343 h 2496170"/>
                    <a:gd name="connsiteX155-21839" fmla="*/ 160879 w 2237013"/>
                    <a:gd name="connsiteY155-21840" fmla="*/ 1581770 h 2496170"/>
                    <a:gd name="connsiteX156-21841" fmla="*/ 181948 w 2237013"/>
                    <a:gd name="connsiteY156-21842" fmla="*/ 1569129 h 2496170"/>
                    <a:gd name="connsiteX157-21843" fmla="*/ 215659 w 2237013"/>
                    <a:gd name="connsiteY157-21844" fmla="*/ 1535418 h 2496170"/>
                    <a:gd name="connsiteX158-21845" fmla="*/ 232514 w 2237013"/>
                    <a:gd name="connsiteY158-21846" fmla="*/ 1543846 h 2496170"/>
                    <a:gd name="connsiteX159-21847" fmla="*/ 215659 w 2237013"/>
                    <a:gd name="connsiteY159-21848" fmla="*/ 1501708 h 2496170"/>
                    <a:gd name="connsiteX160-21849" fmla="*/ 245156 w 2237013"/>
                    <a:gd name="connsiteY160-21850" fmla="*/ 1476425 h 2496170"/>
                    <a:gd name="connsiteX161-21851" fmla="*/ 257797 w 2237013"/>
                    <a:gd name="connsiteY161-21852" fmla="*/ 1404790 h 2496170"/>
                    <a:gd name="connsiteX162-21853" fmla="*/ 262011 w 2237013"/>
                    <a:gd name="connsiteY162-21854" fmla="*/ 1324727 h 2496170"/>
                    <a:gd name="connsiteX163-21855" fmla="*/ 266225 w 2237013"/>
                    <a:gd name="connsiteY163-21856" fmla="*/ 1240450 h 2496170"/>
                    <a:gd name="connsiteX164-21857" fmla="*/ 253583 w 2237013"/>
                    <a:gd name="connsiteY164-21858" fmla="*/ 1223595 h 2496170"/>
                    <a:gd name="connsiteX165-21859" fmla="*/ 203017 w 2237013"/>
                    <a:gd name="connsiteY165-21860" fmla="*/ 1227809 h 2496170"/>
                    <a:gd name="connsiteX166-21861" fmla="*/ 194590 w 2237013"/>
                    <a:gd name="connsiteY166-21862" fmla="*/ 1164602 h 2496170"/>
                    <a:gd name="connsiteX167-21863" fmla="*/ 169307 w 2237013"/>
                    <a:gd name="connsiteY167-21864" fmla="*/ 1109822 h 2496170"/>
                    <a:gd name="connsiteX0-21865" fmla="*/ 169307 w 2237013"/>
                    <a:gd name="connsiteY0-21866" fmla="*/ 1109822 h 2496170"/>
                    <a:gd name="connsiteX1-21867" fmla="*/ 207231 w 2237013"/>
                    <a:gd name="connsiteY1-21868" fmla="*/ 1071897 h 2496170"/>
                    <a:gd name="connsiteX2-21869" fmla="*/ 240942 w 2237013"/>
                    <a:gd name="connsiteY2-21870" fmla="*/ 1101394 h 2496170"/>
                    <a:gd name="connsiteX3-21871" fmla="*/ 278866 w 2237013"/>
                    <a:gd name="connsiteY3-21872" fmla="*/ 1105608 h 2496170"/>
                    <a:gd name="connsiteX4-21873" fmla="*/ 295721 w 2237013"/>
                    <a:gd name="connsiteY4-21874" fmla="*/ 1000262 h 2496170"/>
                    <a:gd name="connsiteX5-21875" fmla="*/ 304149 w 2237013"/>
                    <a:gd name="connsiteY5-21876" fmla="*/ 958124 h 2496170"/>
                    <a:gd name="connsiteX6-21877" fmla="*/ 337860 w 2237013"/>
                    <a:gd name="connsiteY6-21878" fmla="*/ 983407 h 2496170"/>
                    <a:gd name="connsiteX7-21879" fmla="*/ 358929 w 2237013"/>
                    <a:gd name="connsiteY7-21880" fmla="*/ 911772 h 2496170"/>
                    <a:gd name="connsiteX8-21881" fmla="*/ 392639 w 2237013"/>
                    <a:gd name="connsiteY8-21882" fmla="*/ 760074 h 2496170"/>
                    <a:gd name="connsiteX9-21883" fmla="*/ 354715 w 2237013"/>
                    <a:gd name="connsiteY9-21884" fmla="*/ 562025 h 2496170"/>
                    <a:gd name="connsiteX10-21885" fmla="*/ 358929 w 2237013"/>
                    <a:gd name="connsiteY10-21886" fmla="*/ 494603 h 2496170"/>
                    <a:gd name="connsiteX11-21887" fmla="*/ 295721 w 2237013"/>
                    <a:gd name="connsiteY11-21888" fmla="*/ 376616 h 2496170"/>
                    <a:gd name="connsiteX12-21889" fmla="*/ 240942 w 2237013"/>
                    <a:gd name="connsiteY12-21890" fmla="*/ 292340 h 2496170"/>
                    <a:gd name="connsiteX13-21891" fmla="*/ 173520 w 2237013"/>
                    <a:gd name="connsiteY13-21892" fmla="*/ 212277 h 2496170"/>
                    <a:gd name="connsiteX14-21893" fmla="*/ 224086 w 2237013"/>
                    <a:gd name="connsiteY14-21894" fmla="*/ 128001 h 2496170"/>
                    <a:gd name="connsiteX15-21895" fmla="*/ 240942 w 2237013"/>
                    <a:gd name="connsiteY15-21896" fmla="*/ 69007 h 2496170"/>
                    <a:gd name="connsiteX16-21897" fmla="*/ 219873 w 2237013"/>
                    <a:gd name="connsiteY16-21898" fmla="*/ 10014 h 2496170"/>
                    <a:gd name="connsiteX17-21899" fmla="*/ 337860 w 2237013"/>
                    <a:gd name="connsiteY17-21900" fmla="*/ 5800 h 2496170"/>
                    <a:gd name="connsiteX18-21901" fmla="*/ 405281 w 2237013"/>
                    <a:gd name="connsiteY18-21902" fmla="*/ 69007 h 2496170"/>
                    <a:gd name="connsiteX19-21903" fmla="*/ 455847 w 2237013"/>
                    <a:gd name="connsiteY19-21904" fmla="*/ 174353 h 2496170"/>
                    <a:gd name="connsiteX20-21905" fmla="*/ 590689 w 2237013"/>
                    <a:gd name="connsiteY20-21906" fmla="*/ 237560 h 2496170"/>
                    <a:gd name="connsiteX21-21907" fmla="*/ 674966 w 2237013"/>
                    <a:gd name="connsiteY21-21908" fmla="*/ 271271 h 2496170"/>
                    <a:gd name="connsiteX22-21909" fmla="*/ 691821 w 2237013"/>
                    <a:gd name="connsiteY22-21910" fmla="*/ 300767 h 2496170"/>
                    <a:gd name="connsiteX23-21911" fmla="*/ 746601 w 2237013"/>
                    <a:gd name="connsiteY23-21912" fmla="*/ 283912 h 2496170"/>
                    <a:gd name="connsiteX24-21913" fmla="*/ 763456 w 2237013"/>
                    <a:gd name="connsiteY24-21914" fmla="*/ 237560 h 2496170"/>
                    <a:gd name="connsiteX25-21915" fmla="*/ 771884 w 2237013"/>
                    <a:gd name="connsiteY25-21916" fmla="*/ 212277 h 2496170"/>
                    <a:gd name="connsiteX26-21917" fmla="*/ 856160 w 2237013"/>
                    <a:gd name="connsiteY26-21918" fmla="*/ 191208 h 2496170"/>
                    <a:gd name="connsiteX27-21919" fmla="*/ 885657 w 2237013"/>
                    <a:gd name="connsiteY27-21920" fmla="*/ 140642 h 2496170"/>
                    <a:gd name="connsiteX28-21921" fmla="*/ 898298 w 2237013"/>
                    <a:gd name="connsiteY28-21922" fmla="*/ 182780 h 2496170"/>
                    <a:gd name="connsiteX29-21923" fmla="*/ 919368 w 2237013"/>
                    <a:gd name="connsiteY29-21924" fmla="*/ 203849 h 2496170"/>
                    <a:gd name="connsiteX30-21925" fmla="*/ 982575 w 2237013"/>
                    <a:gd name="connsiteY30-21926" fmla="*/ 161711 h 2496170"/>
                    <a:gd name="connsiteX31-21927" fmla="*/ 991003 w 2237013"/>
                    <a:gd name="connsiteY31-21928" fmla="*/ 115359 h 2496170"/>
                    <a:gd name="connsiteX32-21929" fmla="*/ 1003644 w 2237013"/>
                    <a:gd name="connsiteY32-21930" fmla="*/ 69007 h 2496170"/>
                    <a:gd name="connsiteX33-21931" fmla="*/ 1028927 w 2237013"/>
                    <a:gd name="connsiteY33-21932" fmla="*/ 39510 h 2496170"/>
                    <a:gd name="connsiteX34-21933" fmla="*/ 1083707 w 2237013"/>
                    <a:gd name="connsiteY34-21934" fmla="*/ 22655 h 2496170"/>
                    <a:gd name="connsiteX35-21935" fmla="*/ 1092134 w 2237013"/>
                    <a:gd name="connsiteY35-21936" fmla="*/ 22655 h 2496170"/>
                    <a:gd name="connsiteX36-21937" fmla="*/ 1134273 w 2237013"/>
                    <a:gd name="connsiteY36-21938" fmla="*/ 94290 h 2496170"/>
                    <a:gd name="connsiteX37-21939" fmla="*/ 1226977 w 2237013"/>
                    <a:gd name="connsiteY37-21940" fmla="*/ 128001 h 2496170"/>
                    <a:gd name="connsiteX38-21941" fmla="*/ 1294398 w 2237013"/>
                    <a:gd name="connsiteY38-21942" fmla="*/ 161711 h 2496170"/>
                    <a:gd name="connsiteX39-21943" fmla="*/ 1290184 w 2237013"/>
                    <a:gd name="connsiteY39-21944" fmla="*/ 262843 h 2496170"/>
                    <a:gd name="connsiteX40-21945" fmla="*/ 1311253 w 2237013"/>
                    <a:gd name="connsiteY40-21946" fmla="*/ 317623 h 2496170"/>
                    <a:gd name="connsiteX41-21947" fmla="*/ 1441882 w 2237013"/>
                    <a:gd name="connsiteY41-21948" fmla="*/ 355547 h 2496170"/>
                    <a:gd name="connsiteX42-21949" fmla="*/ 1505089 w 2237013"/>
                    <a:gd name="connsiteY42-21950" fmla="*/ 304981 h 2496170"/>
                    <a:gd name="connsiteX43-21951" fmla="*/ 1593579 w 2237013"/>
                    <a:gd name="connsiteY43-21952" fmla="*/ 347120 h 2496170"/>
                    <a:gd name="connsiteX44-21953" fmla="*/ 1698925 w 2237013"/>
                    <a:gd name="connsiteY44-21954" fmla="*/ 363975 h 2496170"/>
                    <a:gd name="connsiteX45-21955" fmla="*/ 1757919 w 2237013"/>
                    <a:gd name="connsiteY45-21956" fmla="*/ 385044 h 2496170"/>
                    <a:gd name="connsiteX46-21957" fmla="*/ 1816912 w 2237013"/>
                    <a:gd name="connsiteY46-21958" fmla="*/ 427182 h 2496170"/>
                    <a:gd name="connsiteX47-21959" fmla="*/ 1896975 w 2237013"/>
                    <a:gd name="connsiteY47-21960" fmla="*/ 465107 h 2496170"/>
                    <a:gd name="connsiteX48-21961" fmla="*/ 1951755 w 2237013"/>
                    <a:gd name="connsiteY48-21962" fmla="*/ 444038 h 2496170"/>
                    <a:gd name="connsiteX49-21963" fmla="*/ 2095025 w 2237013"/>
                    <a:gd name="connsiteY49-21964" fmla="*/ 553597 h 2496170"/>
                    <a:gd name="connsiteX50-21965" fmla="*/ 2158232 w 2237013"/>
                    <a:gd name="connsiteY50-21966" fmla="*/ 591521 h 2496170"/>
                    <a:gd name="connsiteX51-21967" fmla="*/ 2234081 w 2237013"/>
                    <a:gd name="connsiteY51-21968" fmla="*/ 612591 h 2496170"/>
                    <a:gd name="connsiteX52-21969" fmla="*/ 2221439 w 2237013"/>
                    <a:gd name="connsiteY52-21970" fmla="*/ 688439 h 2496170"/>
                    <a:gd name="connsiteX53-21971" fmla="*/ 2221439 w 2237013"/>
                    <a:gd name="connsiteY53-21972" fmla="*/ 709508 h 2496170"/>
                    <a:gd name="connsiteX54-21973" fmla="*/ 2166660 w 2237013"/>
                    <a:gd name="connsiteY54-21974" fmla="*/ 717936 h 2496170"/>
                    <a:gd name="connsiteX55-21975" fmla="*/ 2099238 w 2237013"/>
                    <a:gd name="connsiteY55-21976" fmla="*/ 760074 h 2496170"/>
                    <a:gd name="connsiteX56-21977" fmla="*/ 2010748 w 2237013"/>
                    <a:gd name="connsiteY56-21978" fmla="*/ 764288 h 2496170"/>
                    <a:gd name="connsiteX57-21979" fmla="*/ 1939113 w 2237013"/>
                    <a:gd name="connsiteY57-21980" fmla="*/ 785357 h 2496170"/>
                    <a:gd name="connsiteX58-21981" fmla="*/ 1955968 w 2237013"/>
                    <a:gd name="connsiteY58-21982" fmla="*/ 873848 h 2496170"/>
                    <a:gd name="connsiteX59-21983" fmla="*/ 1977038 w 2237013"/>
                    <a:gd name="connsiteY59-21984" fmla="*/ 937055 h 2496170"/>
                    <a:gd name="connsiteX60-21985" fmla="*/ 2040245 w 2237013"/>
                    <a:gd name="connsiteY60-21986" fmla="*/ 1012904 h 2496170"/>
                    <a:gd name="connsiteX61-21987" fmla="*/ 2065528 w 2237013"/>
                    <a:gd name="connsiteY61-21988" fmla="*/ 1076111 h 2496170"/>
                    <a:gd name="connsiteX62-21989" fmla="*/ 2065528 w 2237013"/>
                    <a:gd name="connsiteY62-21990" fmla="*/ 1135105 h 2496170"/>
                    <a:gd name="connsiteX63-21991" fmla="*/ 2098213 w 2237013"/>
                    <a:gd name="connsiteY63-21992" fmla="*/ 1476918 h 2496170"/>
                    <a:gd name="connsiteX64-21993" fmla="*/ 2085298 w 2237013"/>
                    <a:gd name="connsiteY64-21994" fmla="*/ 1500933 h 2496170"/>
                    <a:gd name="connsiteX65-21995" fmla="*/ 2075755 w 2237013"/>
                    <a:gd name="connsiteY65-21996" fmla="*/ 1562846 h 2496170"/>
                    <a:gd name="connsiteX66-21997" fmla="*/ 2106768 w 2237013"/>
                    <a:gd name="connsiteY66-21998" fmla="*/ 1581897 h 2496170"/>
                    <a:gd name="connsiteX67-21999" fmla="*/ 2070983 w 2237013"/>
                    <a:gd name="connsiteY67-22000" fmla="*/ 1648571 h 2496170"/>
                    <a:gd name="connsiteX68-22001" fmla="*/ 2059055 w 2237013"/>
                    <a:gd name="connsiteY68-22002" fmla="*/ 1679527 h 2496170"/>
                    <a:gd name="connsiteX69-22003" fmla="*/ 1999414 w 2237013"/>
                    <a:gd name="connsiteY69-22004" fmla="*/ 1691433 h 2496170"/>
                    <a:gd name="connsiteX70-22005" fmla="*/ 2013728 w 2237013"/>
                    <a:gd name="connsiteY70-22006" fmla="*/ 1724771 h 2496170"/>
                    <a:gd name="connsiteX71-22007" fmla="*/ 1961244 w 2237013"/>
                    <a:gd name="connsiteY71-22008" fmla="*/ 1710483 h 2496170"/>
                    <a:gd name="connsiteX72-22009" fmla="*/ 1937387 w 2237013"/>
                    <a:gd name="connsiteY72-22010" fmla="*/ 1741440 h 2496170"/>
                    <a:gd name="connsiteX73-22011" fmla="*/ 1892060 w 2237013"/>
                    <a:gd name="connsiteY73-22012" fmla="*/ 1729533 h 2496170"/>
                    <a:gd name="connsiteX74-22013" fmla="*/ 1823856 w 2237013"/>
                    <a:gd name="connsiteY74-22014" fmla="*/ 1791496 h 2496170"/>
                    <a:gd name="connsiteX75-22015" fmla="*/ 1741765 w 2237013"/>
                    <a:gd name="connsiteY75-22016" fmla="*/ 1755727 h 2496170"/>
                    <a:gd name="connsiteX76-22017" fmla="*/ 1710751 w 2237013"/>
                    <a:gd name="connsiteY76-22018" fmla="*/ 1736677 h 2496170"/>
                    <a:gd name="connsiteX77-22019" fmla="*/ 1682123 w 2237013"/>
                    <a:gd name="connsiteY77-22020" fmla="*/ 1715246 h 2496170"/>
                    <a:gd name="connsiteX78-22021" fmla="*/ 1658267 w 2237013"/>
                    <a:gd name="connsiteY78-22022" fmla="*/ 1741440 h 2496170"/>
                    <a:gd name="connsiteX79-22023" fmla="*/ 1641567 w 2237013"/>
                    <a:gd name="connsiteY79-22024" fmla="*/ 1762871 h 2496170"/>
                    <a:gd name="connsiteX80-22025" fmla="*/ 1615325 w 2237013"/>
                    <a:gd name="connsiteY80-22026" fmla="*/ 1781921 h 2496170"/>
                    <a:gd name="connsiteX81-22027" fmla="*/ 1527056 w 2237013"/>
                    <a:gd name="connsiteY81-22028" fmla="*/ 1812877 h 2496170"/>
                    <a:gd name="connsiteX82-22029" fmla="*/ 1510356 w 2237013"/>
                    <a:gd name="connsiteY82-22030" fmla="*/ 1841452 h 2496170"/>
                    <a:gd name="connsiteX83-22031" fmla="*/ 1487570 w 2237013"/>
                    <a:gd name="connsiteY83-22032" fmla="*/ 1863317 h 2496170"/>
                    <a:gd name="connsiteX84-22033" fmla="*/ 1428888 w 2237013"/>
                    <a:gd name="connsiteY84-22034" fmla="*/ 1838419 h 2496170"/>
                    <a:gd name="connsiteX85-22035" fmla="*/ 1333372 w 2237013"/>
                    <a:gd name="connsiteY85-22036" fmla="*/ 1805640 h 2496170"/>
                    <a:gd name="connsiteX86-22037" fmla="*/ 1298034 w 2237013"/>
                    <a:gd name="connsiteY86-22038" fmla="*/ 1841452 h 2496170"/>
                    <a:gd name="connsiteX87-22039" fmla="*/ 1252707 w 2237013"/>
                    <a:gd name="connsiteY87-22040" fmla="*/ 1855740 h 2496170"/>
                    <a:gd name="connsiteX88-22041" fmla="*/ 1239618 w 2237013"/>
                    <a:gd name="connsiteY88-22042" fmla="*/ 1889379 h 2496170"/>
                    <a:gd name="connsiteX89-22043" fmla="*/ 1294398 w 2237013"/>
                    <a:gd name="connsiteY89-22044" fmla="*/ 1906235 h 2496170"/>
                    <a:gd name="connsiteX90-22045" fmla="*/ 1344964 w 2237013"/>
                    <a:gd name="connsiteY90-22046" fmla="*/ 1956801 h 2496170"/>
                    <a:gd name="connsiteX91-22047" fmla="*/ 1366033 w 2237013"/>
                    <a:gd name="connsiteY91-22048" fmla="*/ 1986297 h 2496170"/>
                    <a:gd name="connsiteX92-22049" fmla="*/ 1450309 w 2237013"/>
                    <a:gd name="connsiteY92-22050" fmla="*/ 1994725 h 2496170"/>
                    <a:gd name="connsiteX93-22051" fmla="*/ 1492448 w 2237013"/>
                    <a:gd name="connsiteY93-22052" fmla="*/ 1982084 h 2496170"/>
                    <a:gd name="connsiteX94-22053" fmla="*/ 1517731 w 2237013"/>
                    <a:gd name="connsiteY94-22054" fmla="*/ 2036863 h 2496170"/>
                    <a:gd name="connsiteX95-22055" fmla="*/ 1509303 w 2237013"/>
                    <a:gd name="connsiteY95-22056" fmla="*/ 2079002 h 2496170"/>
                    <a:gd name="connsiteX96-22057" fmla="*/ 1498428 w 2237013"/>
                    <a:gd name="connsiteY96-22058" fmla="*/ 2101008 h 2496170"/>
                    <a:gd name="connsiteX97-22059" fmla="*/ 1460258 w 2237013"/>
                    <a:gd name="connsiteY97-22060" fmla="*/ 2096246 h 2496170"/>
                    <a:gd name="connsiteX98-22061" fmla="*/ 1437668 w 2237013"/>
                    <a:gd name="connsiteY98-22062" fmla="*/ 2116926 h 2496170"/>
                    <a:gd name="connsiteX99-22063" fmla="*/ 1387102 w 2237013"/>
                    <a:gd name="connsiteY99-22064" fmla="*/ 2150637 h 2496170"/>
                    <a:gd name="connsiteX100-22065" fmla="*/ 1370247 w 2237013"/>
                    <a:gd name="connsiteY100-22066" fmla="*/ 2137995 h 2496170"/>
                    <a:gd name="connsiteX101-22067" fmla="*/ 1307039 w 2237013"/>
                    <a:gd name="connsiteY101-22068" fmla="*/ 2146423 h 2496170"/>
                    <a:gd name="connsiteX102-22069" fmla="*/ 1281756 w 2237013"/>
                    <a:gd name="connsiteY102-22070" fmla="*/ 2175920 h 2496170"/>
                    <a:gd name="connsiteX103-22071" fmla="*/ 1248046 w 2237013"/>
                    <a:gd name="connsiteY103-22072" fmla="*/ 2222272 h 2496170"/>
                    <a:gd name="connsiteX104-22073" fmla="*/ 1193266 w 2237013"/>
                    <a:gd name="connsiteY104-22074" fmla="*/ 2234913 h 2496170"/>
                    <a:gd name="connsiteX105-22075" fmla="*/ 1151128 w 2237013"/>
                    <a:gd name="connsiteY105-22076" fmla="*/ 2218058 h 2496170"/>
                    <a:gd name="connsiteX106-22077" fmla="*/ 1125845 w 2237013"/>
                    <a:gd name="connsiteY106-22078" fmla="*/ 2247555 h 2496170"/>
                    <a:gd name="connsiteX107-22079" fmla="*/ 1117417 w 2237013"/>
                    <a:gd name="connsiteY107-22080" fmla="*/ 2277051 h 2496170"/>
                    <a:gd name="connsiteX108-22081" fmla="*/ 1049996 w 2237013"/>
                    <a:gd name="connsiteY108-22082" fmla="*/ 2213844 h 2496170"/>
                    <a:gd name="connsiteX109-22083" fmla="*/ 1028927 w 2237013"/>
                    <a:gd name="connsiteY109-22084" fmla="*/ 2255982 h 2496170"/>
                    <a:gd name="connsiteX110-22085" fmla="*/ 995216 w 2237013"/>
                    <a:gd name="connsiteY110-22086" fmla="*/ 2222272 h 2496170"/>
                    <a:gd name="connsiteX111-22087" fmla="*/ 932009 w 2237013"/>
                    <a:gd name="connsiteY111-22088" fmla="*/ 2272838 h 2496170"/>
                    <a:gd name="connsiteX112-22089" fmla="*/ 889871 w 2237013"/>
                    <a:gd name="connsiteY112-22090" fmla="*/ 2239127 h 2496170"/>
                    <a:gd name="connsiteX113-22091" fmla="*/ 843519 w 2237013"/>
                    <a:gd name="connsiteY113-22092" fmla="*/ 2222272 h 2496170"/>
                    <a:gd name="connsiteX114-22093" fmla="*/ 784525 w 2237013"/>
                    <a:gd name="connsiteY114-22094" fmla="*/ 2268624 h 2496170"/>
                    <a:gd name="connsiteX115-22095" fmla="*/ 717104 w 2237013"/>
                    <a:gd name="connsiteY115-22096" fmla="*/ 2255982 h 2496170"/>
                    <a:gd name="connsiteX116-22097" fmla="*/ 704462 w 2237013"/>
                    <a:gd name="connsiteY116-22098" fmla="*/ 2243341 h 2496170"/>
                    <a:gd name="connsiteX117-22099" fmla="*/ 679179 w 2237013"/>
                    <a:gd name="connsiteY117-22100" fmla="*/ 2302334 h 2496170"/>
                    <a:gd name="connsiteX118-22101" fmla="*/ 700249 w 2237013"/>
                    <a:gd name="connsiteY118-22102" fmla="*/ 2361328 h 2496170"/>
                    <a:gd name="connsiteX119-22103" fmla="*/ 717104 w 2237013"/>
                    <a:gd name="connsiteY119-22104" fmla="*/ 2403466 h 2496170"/>
                    <a:gd name="connsiteX120-22105" fmla="*/ 700249 w 2237013"/>
                    <a:gd name="connsiteY120-22106" fmla="*/ 2432963 h 2496170"/>
                    <a:gd name="connsiteX121-22107" fmla="*/ 712890 w 2237013"/>
                    <a:gd name="connsiteY121-22108" fmla="*/ 2470887 h 2496170"/>
                    <a:gd name="connsiteX122-22109" fmla="*/ 687607 w 2237013"/>
                    <a:gd name="connsiteY122-22110" fmla="*/ 2496170 h 2496170"/>
                    <a:gd name="connsiteX123-22111" fmla="*/ 649683 w 2237013"/>
                    <a:gd name="connsiteY123-22112" fmla="*/ 2470887 h 2496170"/>
                    <a:gd name="connsiteX124-22113" fmla="*/ 586475 w 2237013"/>
                    <a:gd name="connsiteY124-22114" fmla="*/ 2466673 h 2496170"/>
                    <a:gd name="connsiteX125-22115" fmla="*/ 582262 w 2237013"/>
                    <a:gd name="connsiteY125-22116" fmla="*/ 2386611 h 2496170"/>
                    <a:gd name="connsiteX126-22117" fmla="*/ 535909 w 2237013"/>
                    <a:gd name="connsiteY126-22118" fmla="*/ 2390825 h 2496170"/>
                    <a:gd name="connsiteX127-22119" fmla="*/ 468488 w 2237013"/>
                    <a:gd name="connsiteY127-22120" fmla="*/ 2411894 h 2496170"/>
                    <a:gd name="connsiteX128-22121" fmla="*/ 409495 w 2237013"/>
                    <a:gd name="connsiteY128-22122" fmla="*/ 2411894 h 2496170"/>
                    <a:gd name="connsiteX129-22123" fmla="*/ 375784 w 2237013"/>
                    <a:gd name="connsiteY129-22124" fmla="*/ 2378183 h 2496170"/>
                    <a:gd name="connsiteX130-22125" fmla="*/ 367356 w 2237013"/>
                    <a:gd name="connsiteY130-22126" fmla="*/ 2327617 h 2496170"/>
                    <a:gd name="connsiteX131-22127" fmla="*/ 367356 w 2237013"/>
                    <a:gd name="connsiteY131-22128" fmla="*/ 2298120 h 2496170"/>
                    <a:gd name="connsiteX132-22129" fmla="*/ 329432 w 2237013"/>
                    <a:gd name="connsiteY132-22130" fmla="*/ 2281265 h 2496170"/>
                    <a:gd name="connsiteX133-22131" fmla="*/ 270438 w 2237013"/>
                    <a:gd name="connsiteY133-22132" fmla="*/ 2277051 h 2496170"/>
                    <a:gd name="connsiteX134-22133" fmla="*/ 245156 w 2237013"/>
                    <a:gd name="connsiteY134-22134" fmla="*/ 2264410 h 2496170"/>
                    <a:gd name="connsiteX135-22135" fmla="*/ 228300 w 2237013"/>
                    <a:gd name="connsiteY135-22136" fmla="*/ 2251768 h 2496170"/>
                    <a:gd name="connsiteX136-22137" fmla="*/ 278866 w 2237013"/>
                    <a:gd name="connsiteY136-22138" fmla="*/ 2180133 h 2496170"/>
                    <a:gd name="connsiteX137-22139" fmla="*/ 274652 w 2237013"/>
                    <a:gd name="connsiteY137-22140" fmla="*/ 2142209 h 2496170"/>
                    <a:gd name="connsiteX138-22141" fmla="*/ 308363 w 2237013"/>
                    <a:gd name="connsiteY138-22142" fmla="*/ 2104285 h 2496170"/>
                    <a:gd name="connsiteX139-22143" fmla="*/ 262011 w 2237013"/>
                    <a:gd name="connsiteY139-22144" fmla="*/ 2091643 h 2496170"/>
                    <a:gd name="connsiteX140-22145" fmla="*/ 224086 w 2237013"/>
                    <a:gd name="connsiteY140-22146" fmla="*/ 2070574 h 2496170"/>
                    <a:gd name="connsiteX141-22147" fmla="*/ 203017 w 2237013"/>
                    <a:gd name="connsiteY141-22148" fmla="*/ 1986297 h 2496170"/>
                    <a:gd name="connsiteX142-22149" fmla="*/ 190376 w 2237013"/>
                    <a:gd name="connsiteY142-22150" fmla="*/ 1944159 h 2496170"/>
                    <a:gd name="connsiteX143-22151" fmla="*/ 190376 w 2237013"/>
                    <a:gd name="connsiteY143-22152" fmla="*/ 1893593 h 2496170"/>
                    <a:gd name="connsiteX144-22153" fmla="*/ 114527 w 2237013"/>
                    <a:gd name="connsiteY144-22154" fmla="*/ 1889379 h 2496170"/>
                    <a:gd name="connsiteX145-22155" fmla="*/ 38678 w 2237013"/>
                    <a:gd name="connsiteY145-22156" fmla="*/ 1897807 h 2496170"/>
                    <a:gd name="connsiteX146-22157" fmla="*/ 754 w 2237013"/>
                    <a:gd name="connsiteY146-22158" fmla="*/ 1902021 h 2496170"/>
                    <a:gd name="connsiteX147-22159" fmla="*/ 13395 w 2237013"/>
                    <a:gd name="connsiteY147-22160" fmla="*/ 1847241 h 2496170"/>
                    <a:gd name="connsiteX148-22161" fmla="*/ 13395 w 2237013"/>
                    <a:gd name="connsiteY148-22162" fmla="*/ 1809317 h 2496170"/>
                    <a:gd name="connsiteX149-22163" fmla="*/ 754 w 2237013"/>
                    <a:gd name="connsiteY149-22164" fmla="*/ 1779820 h 2496170"/>
                    <a:gd name="connsiteX150-22165" fmla="*/ 21823 w 2237013"/>
                    <a:gd name="connsiteY150-22166" fmla="*/ 1733468 h 2496170"/>
                    <a:gd name="connsiteX151-22167" fmla="*/ 30250 w 2237013"/>
                    <a:gd name="connsiteY151-22168" fmla="*/ 1716613 h 2496170"/>
                    <a:gd name="connsiteX152-22169" fmla="*/ 42892 w 2237013"/>
                    <a:gd name="connsiteY152-22170" fmla="*/ 1661833 h 2496170"/>
                    <a:gd name="connsiteX153-22171" fmla="*/ 80816 w 2237013"/>
                    <a:gd name="connsiteY153-22172" fmla="*/ 1640764 h 2496170"/>
                    <a:gd name="connsiteX154-22173" fmla="*/ 122955 w 2237013"/>
                    <a:gd name="connsiteY154-22174" fmla="*/ 1619695 h 2496170"/>
                    <a:gd name="connsiteX155-22175" fmla="*/ 139810 w 2237013"/>
                    <a:gd name="connsiteY155-22176" fmla="*/ 1573343 h 2496170"/>
                    <a:gd name="connsiteX156-22177" fmla="*/ 160879 w 2237013"/>
                    <a:gd name="connsiteY156-22178" fmla="*/ 1581770 h 2496170"/>
                    <a:gd name="connsiteX157-22179" fmla="*/ 181948 w 2237013"/>
                    <a:gd name="connsiteY157-22180" fmla="*/ 1569129 h 2496170"/>
                    <a:gd name="connsiteX158-22181" fmla="*/ 215659 w 2237013"/>
                    <a:gd name="connsiteY158-22182" fmla="*/ 1535418 h 2496170"/>
                    <a:gd name="connsiteX159-22183" fmla="*/ 232514 w 2237013"/>
                    <a:gd name="connsiteY159-22184" fmla="*/ 1543846 h 2496170"/>
                    <a:gd name="connsiteX160-22185" fmla="*/ 215659 w 2237013"/>
                    <a:gd name="connsiteY160-22186" fmla="*/ 1501708 h 2496170"/>
                    <a:gd name="connsiteX161-22187" fmla="*/ 245156 w 2237013"/>
                    <a:gd name="connsiteY161-22188" fmla="*/ 1476425 h 2496170"/>
                    <a:gd name="connsiteX162-22189" fmla="*/ 257797 w 2237013"/>
                    <a:gd name="connsiteY162-22190" fmla="*/ 1404790 h 2496170"/>
                    <a:gd name="connsiteX163-22191" fmla="*/ 262011 w 2237013"/>
                    <a:gd name="connsiteY163-22192" fmla="*/ 1324727 h 2496170"/>
                    <a:gd name="connsiteX164-22193" fmla="*/ 266225 w 2237013"/>
                    <a:gd name="connsiteY164-22194" fmla="*/ 1240450 h 2496170"/>
                    <a:gd name="connsiteX165-22195" fmla="*/ 253583 w 2237013"/>
                    <a:gd name="connsiteY165-22196" fmla="*/ 1223595 h 2496170"/>
                    <a:gd name="connsiteX166-22197" fmla="*/ 203017 w 2237013"/>
                    <a:gd name="connsiteY166-22198" fmla="*/ 1227809 h 2496170"/>
                    <a:gd name="connsiteX167-22199" fmla="*/ 194590 w 2237013"/>
                    <a:gd name="connsiteY167-22200" fmla="*/ 1164602 h 2496170"/>
                    <a:gd name="connsiteX168-22201" fmla="*/ 169307 w 2237013"/>
                    <a:gd name="connsiteY168-22202" fmla="*/ 1109822 h 2496170"/>
                    <a:gd name="connsiteX0-22203" fmla="*/ 169307 w 2237013"/>
                    <a:gd name="connsiteY0-22204" fmla="*/ 1109822 h 2496170"/>
                    <a:gd name="connsiteX1-22205" fmla="*/ 207231 w 2237013"/>
                    <a:gd name="connsiteY1-22206" fmla="*/ 1071897 h 2496170"/>
                    <a:gd name="connsiteX2-22207" fmla="*/ 240942 w 2237013"/>
                    <a:gd name="connsiteY2-22208" fmla="*/ 1101394 h 2496170"/>
                    <a:gd name="connsiteX3-22209" fmla="*/ 278866 w 2237013"/>
                    <a:gd name="connsiteY3-22210" fmla="*/ 1105608 h 2496170"/>
                    <a:gd name="connsiteX4-22211" fmla="*/ 295721 w 2237013"/>
                    <a:gd name="connsiteY4-22212" fmla="*/ 1000262 h 2496170"/>
                    <a:gd name="connsiteX5-22213" fmla="*/ 304149 w 2237013"/>
                    <a:gd name="connsiteY5-22214" fmla="*/ 958124 h 2496170"/>
                    <a:gd name="connsiteX6-22215" fmla="*/ 337860 w 2237013"/>
                    <a:gd name="connsiteY6-22216" fmla="*/ 983407 h 2496170"/>
                    <a:gd name="connsiteX7-22217" fmla="*/ 358929 w 2237013"/>
                    <a:gd name="connsiteY7-22218" fmla="*/ 911772 h 2496170"/>
                    <a:gd name="connsiteX8-22219" fmla="*/ 392639 w 2237013"/>
                    <a:gd name="connsiteY8-22220" fmla="*/ 760074 h 2496170"/>
                    <a:gd name="connsiteX9-22221" fmla="*/ 354715 w 2237013"/>
                    <a:gd name="connsiteY9-22222" fmla="*/ 562025 h 2496170"/>
                    <a:gd name="connsiteX10-22223" fmla="*/ 358929 w 2237013"/>
                    <a:gd name="connsiteY10-22224" fmla="*/ 494603 h 2496170"/>
                    <a:gd name="connsiteX11-22225" fmla="*/ 295721 w 2237013"/>
                    <a:gd name="connsiteY11-22226" fmla="*/ 376616 h 2496170"/>
                    <a:gd name="connsiteX12-22227" fmla="*/ 240942 w 2237013"/>
                    <a:gd name="connsiteY12-22228" fmla="*/ 292340 h 2496170"/>
                    <a:gd name="connsiteX13-22229" fmla="*/ 173520 w 2237013"/>
                    <a:gd name="connsiteY13-22230" fmla="*/ 212277 h 2496170"/>
                    <a:gd name="connsiteX14-22231" fmla="*/ 224086 w 2237013"/>
                    <a:gd name="connsiteY14-22232" fmla="*/ 128001 h 2496170"/>
                    <a:gd name="connsiteX15-22233" fmla="*/ 240942 w 2237013"/>
                    <a:gd name="connsiteY15-22234" fmla="*/ 69007 h 2496170"/>
                    <a:gd name="connsiteX16-22235" fmla="*/ 219873 w 2237013"/>
                    <a:gd name="connsiteY16-22236" fmla="*/ 10014 h 2496170"/>
                    <a:gd name="connsiteX17-22237" fmla="*/ 337860 w 2237013"/>
                    <a:gd name="connsiteY17-22238" fmla="*/ 5800 h 2496170"/>
                    <a:gd name="connsiteX18-22239" fmla="*/ 405281 w 2237013"/>
                    <a:gd name="connsiteY18-22240" fmla="*/ 69007 h 2496170"/>
                    <a:gd name="connsiteX19-22241" fmla="*/ 455847 w 2237013"/>
                    <a:gd name="connsiteY19-22242" fmla="*/ 174353 h 2496170"/>
                    <a:gd name="connsiteX20-22243" fmla="*/ 590689 w 2237013"/>
                    <a:gd name="connsiteY20-22244" fmla="*/ 237560 h 2496170"/>
                    <a:gd name="connsiteX21-22245" fmla="*/ 674966 w 2237013"/>
                    <a:gd name="connsiteY21-22246" fmla="*/ 271271 h 2496170"/>
                    <a:gd name="connsiteX22-22247" fmla="*/ 691821 w 2237013"/>
                    <a:gd name="connsiteY22-22248" fmla="*/ 300767 h 2496170"/>
                    <a:gd name="connsiteX23-22249" fmla="*/ 746601 w 2237013"/>
                    <a:gd name="connsiteY23-22250" fmla="*/ 283912 h 2496170"/>
                    <a:gd name="connsiteX24-22251" fmla="*/ 763456 w 2237013"/>
                    <a:gd name="connsiteY24-22252" fmla="*/ 237560 h 2496170"/>
                    <a:gd name="connsiteX25-22253" fmla="*/ 771884 w 2237013"/>
                    <a:gd name="connsiteY25-22254" fmla="*/ 212277 h 2496170"/>
                    <a:gd name="connsiteX26-22255" fmla="*/ 856160 w 2237013"/>
                    <a:gd name="connsiteY26-22256" fmla="*/ 191208 h 2496170"/>
                    <a:gd name="connsiteX27-22257" fmla="*/ 885657 w 2237013"/>
                    <a:gd name="connsiteY27-22258" fmla="*/ 140642 h 2496170"/>
                    <a:gd name="connsiteX28-22259" fmla="*/ 898298 w 2237013"/>
                    <a:gd name="connsiteY28-22260" fmla="*/ 182780 h 2496170"/>
                    <a:gd name="connsiteX29-22261" fmla="*/ 919368 w 2237013"/>
                    <a:gd name="connsiteY29-22262" fmla="*/ 203849 h 2496170"/>
                    <a:gd name="connsiteX30-22263" fmla="*/ 982575 w 2237013"/>
                    <a:gd name="connsiteY30-22264" fmla="*/ 161711 h 2496170"/>
                    <a:gd name="connsiteX31-22265" fmla="*/ 991003 w 2237013"/>
                    <a:gd name="connsiteY31-22266" fmla="*/ 115359 h 2496170"/>
                    <a:gd name="connsiteX32-22267" fmla="*/ 1003644 w 2237013"/>
                    <a:gd name="connsiteY32-22268" fmla="*/ 69007 h 2496170"/>
                    <a:gd name="connsiteX33-22269" fmla="*/ 1028927 w 2237013"/>
                    <a:gd name="connsiteY33-22270" fmla="*/ 39510 h 2496170"/>
                    <a:gd name="connsiteX34-22271" fmla="*/ 1083707 w 2237013"/>
                    <a:gd name="connsiteY34-22272" fmla="*/ 22655 h 2496170"/>
                    <a:gd name="connsiteX35-22273" fmla="*/ 1092134 w 2237013"/>
                    <a:gd name="connsiteY35-22274" fmla="*/ 22655 h 2496170"/>
                    <a:gd name="connsiteX36-22275" fmla="*/ 1134273 w 2237013"/>
                    <a:gd name="connsiteY36-22276" fmla="*/ 94290 h 2496170"/>
                    <a:gd name="connsiteX37-22277" fmla="*/ 1226977 w 2237013"/>
                    <a:gd name="connsiteY37-22278" fmla="*/ 128001 h 2496170"/>
                    <a:gd name="connsiteX38-22279" fmla="*/ 1294398 w 2237013"/>
                    <a:gd name="connsiteY38-22280" fmla="*/ 161711 h 2496170"/>
                    <a:gd name="connsiteX39-22281" fmla="*/ 1290184 w 2237013"/>
                    <a:gd name="connsiteY39-22282" fmla="*/ 262843 h 2496170"/>
                    <a:gd name="connsiteX40-22283" fmla="*/ 1311253 w 2237013"/>
                    <a:gd name="connsiteY40-22284" fmla="*/ 317623 h 2496170"/>
                    <a:gd name="connsiteX41-22285" fmla="*/ 1441882 w 2237013"/>
                    <a:gd name="connsiteY41-22286" fmla="*/ 355547 h 2496170"/>
                    <a:gd name="connsiteX42-22287" fmla="*/ 1505089 w 2237013"/>
                    <a:gd name="connsiteY42-22288" fmla="*/ 304981 h 2496170"/>
                    <a:gd name="connsiteX43-22289" fmla="*/ 1593579 w 2237013"/>
                    <a:gd name="connsiteY43-22290" fmla="*/ 347120 h 2496170"/>
                    <a:gd name="connsiteX44-22291" fmla="*/ 1698925 w 2237013"/>
                    <a:gd name="connsiteY44-22292" fmla="*/ 363975 h 2496170"/>
                    <a:gd name="connsiteX45-22293" fmla="*/ 1757919 w 2237013"/>
                    <a:gd name="connsiteY45-22294" fmla="*/ 385044 h 2496170"/>
                    <a:gd name="connsiteX46-22295" fmla="*/ 1816912 w 2237013"/>
                    <a:gd name="connsiteY46-22296" fmla="*/ 427182 h 2496170"/>
                    <a:gd name="connsiteX47-22297" fmla="*/ 1896975 w 2237013"/>
                    <a:gd name="connsiteY47-22298" fmla="*/ 465107 h 2496170"/>
                    <a:gd name="connsiteX48-22299" fmla="*/ 1951755 w 2237013"/>
                    <a:gd name="connsiteY48-22300" fmla="*/ 444038 h 2496170"/>
                    <a:gd name="connsiteX49-22301" fmla="*/ 2095025 w 2237013"/>
                    <a:gd name="connsiteY49-22302" fmla="*/ 553597 h 2496170"/>
                    <a:gd name="connsiteX50-22303" fmla="*/ 2158232 w 2237013"/>
                    <a:gd name="connsiteY50-22304" fmla="*/ 591521 h 2496170"/>
                    <a:gd name="connsiteX51-22305" fmla="*/ 2234081 w 2237013"/>
                    <a:gd name="connsiteY51-22306" fmla="*/ 612591 h 2496170"/>
                    <a:gd name="connsiteX52-22307" fmla="*/ 2221439 w 2237013"/>
                    <a:gd name="connsiteY52-22308" fmla="*/ 688439 h 2496170"/>
                    <a:gd name="connsiteX53-22309" fmla="*/ 2221439 w 2237013"/>
                    <a:gd name="connsiteY53-22310" fmla="*/ 709508 h 2496170"/>
                    <a:gd name="connsiteX54-22311" fmla="*/ 2166660 w 2237013"/>
                    <a:gd name="connsiteY54-22312" fmla="*/ 717936 h 2496170"/>
                    <a:gd name="connsiteX55-22313" fmla="*/ 2099238 w 2237013"/>
                    <a:gd name="connsiteY55-22314" fmla="*/ 760074 h 2496170"/>
                    <a:gd name="connsiteX56-22315" fmla="*/ 2010748 w 2237013"/>
                    <a:gd name="connsiteY56-22316" fmla="*/ 764288 h 2496170"/>
                    <a:gd name="connsiteX57-22317" fmla="*/ 1939113 w 2237013"/>
                    <a:gd name="connsiteY57-22318" fmla="*/ 785357 h 2496170"/>
                    <a:gd name="connsiteX58-22319" fmla="*/ 1955968 w 2237013"/>
                    <a:gd name="connsiteY58-22320" fmla="*/ 873848 h 2496170"/>
                    <a:gd name="connsiteX59-22321" fmla="*/ 1977038 w 2237013"/>
                    <a:gd name="connsiteY59-22322" fmla="*/ 937055 h 2496170"/>
                    <a:gd name="connsiteX60-22323" fmla="*/ 2040245 w 2237013"/>
                    <a:gd name="connsiteY60-22324" fmla="*/ 1012904 h 2496170"/>
                    <a:gd name="connsiteX61-22325" fmla="*/ 2065528 w 2237013"/>
                    <a:gd name="connsiteY61-22326" fmla="*/ 1076111 h 2496170"/>
                    <a:gd name="connsiteX62-22327" fmla="*/ 2065528 w 2237013"/>
                    <a:gd name="connsiteY62-22328" fmla="*/ 1135105 h 2496170"/>
                    <a:gd name="connsiteX63-22329" fmla="*/ 2098213 w 2237013"/>
                    <a:gd name="connsiteY63-22330" fmla="*/ 1476918 h 2496170"/>
                    <a:gd name="connsiteX64-22331" fmla="*/ 2085298 w 2237013"/>
                    <a:gd name="connsiteY64-22332" fmla="*/ 1500933 h 2496170"/>
                    <a:gd name="connsiteX65-22333" fmla="*/ 2075755 w 2237013"/>
                    <a:gd name="connsiteY65-22334" fmla="*/ 1562846 h 2496170"/>
                    <a:gd name="connsiteX66-22335" fmla="*/ 2106768 w 2237013"/>
                    <a:gd name="connsiteY66-22336" fmla="*/ 1581897 h 2496170"/>
                    <a:gd name="connsiteX67-22337" fmla="*/ 2070983 w 2237013"/>
                    <a:gd name="connsiteY67-22338" fmla="*/ 1648571 h 2496170"/>
                    <a:gd name="connsiteX68-22339" fmla="*/ 2059055 w 2237013"/>
                    <a:gd name="connsiteY68-22340" fmla="*/ 1679527 h 2496170"/>
                    <a:gd name="connsiteX69-22341" fmla="*/ 1999414 w 2237013"/>
                    <a:gd name="connsiteY69-22342" fmla="*/ 1691433 h 2496170"/>
                    <a:gd name="connsiteX70-22343" fmla="*/ 2013728 w 2237013"/>
                    <a:gd name="connsiteY70-22344" fmla="*/ 1724771 h 2496170"/>
                    <a:gd name="connsiteX71-22345" fmla="*/ 1961244 w 2237013"/>
                    <a:gd name="connsiteY71-22346" fmla="*/ 1710483 h 2496170"/>
                    <a:gd name="connsiteX72-22347" fmla="*/ 1937387 w 2237013"/>
                    <a:gd name="connsiteY72-22348" fmla="*/ 1741440 h 2496170"/>
                    <a:gd name="connsiteX73-22349" fmla="*/ 1892060 w 2237013"/>
                    <a:gd name="connsiteY73-22350" fmla="*/ 1729533 h 2496170"/>
                    <a:gd name="connsiteX74-22351" fmla="*/ 1823856 w 2237013"/>
                    <a:gd name="connsiteY74-22352" fmla="*/ 1791496 h 2496170"/>
                    <a:gd name="connsiteX75-22353" fmla="*/ 1727451 w 2237013"/>
                    <a:gd name="connsiteY75-22354" fmla="*/ 1767633 h 2496170"/>
                    <a:gd name="connsiteX76-22355" fmla="*/ 1710751 w 2237013"/>
                    <a:gd name="connsiteY76-22356" fmla="*/ 1736677 h 2496170"/>
                    <a:gd name="connsiteX77-22357" fmla="*/ 1682123 w 2237013"/>
                    <a:gd name="connsiteY77-22358" fmla="*/ 1715246 h 2496170"/>
                    <a:gd name="connsiteX78-22359" fmla="*/ 1658267 w 2237013"/>
                    <a:gd name="connsiteY78-22360" fmla="*/ 1741440 h 2496170"/>
                    <a:gd name="connsiteX79-22361" fmla="*/ 1641567 w 2237013"/>
                    <a:gd name="connsiteY79-22362" fmla="*/ 1762871 h 2496170"/>
                    <a:gd name="connsiteX80-22363" fmla="*/ 1615325 w 2237013"/>
                    <a:gd name="connsiteY80-22364" fmla="*/ 1781921 h 2496170"/>
                    <a:gd name="connsiteX81-22365" fmla="*/ 1527056 w 2237013"/>
                    <a:gd name="connsiteY81-22366" fmla="*/ 1812877 h 2496170"/>
                    <a:gd name="connsiteX82-22367" fmla="*/ 1510356 w 2237013"/>
                    <a:gd name="connsiteY82-22368" fmla="*/ 1841452 h 2496170"/>
                    <a:gd name="connsiteX83-22369" fmla="*/ 1487570 w 2237013"/>
                    <a:gd name="connsiteY83-22370" fmla="*/ 1863317 h 2496170"/>
                    <a:gd name="connsiteX84-22371" fmla="*/ 1428888 w 2237013"/>
                    <a:gd name="connsiteY84-22372" fmla="*/ 1838419 h 2496170"/>
                    <a:gd name="connsiteX85-22373" fmla="*/ 1333372 w 2237013"/>
                    <a:gd name="connsiteY85-22374" fmla="*/ 1805640 h 2496170"/>
                    <a:gd name="connsiteX86-22375" fmla="*/ 1298034 w 2237013"/>
                    <a:gd name="connsiteY86-22376" fmla="*/ 1841452 h 2496170"/>
                    <a:gd name="connsiteX87-22377" fmla="*/ 1252707 w 2237013"/>
                    <a:gd name="connsiteY87-22378" fmla="*/ 1855740 h 2496170"/>
                    <a:gd name="connsiteX88-22379" fmla="*/ 1239618 w 2237013"/>
                    <a:gd name="connsiteY88-22380" fmla="*/ 1889379 h 2496170"/>
                    <a:gd name="connsiteX89-22381" fmla="*/ 1294398 w 2237013"/>
                    <a:gd name="connsiteY89-22382" fmla="*/ 1906235 h 2496170"/>
                    <a:gd name="connsiteX90-22383" fmla="*/ 1344964 w 2237013"/>
                    <a:gd name="connsiteY90-22384" fmla="*/ 1956801 h 2496170"/>
                    <a:gd name="connsiteX91-22385" fmla="*/ 1366033 w 2237013"/>
                    <a:gd name="connsiteY91-22386" fmla="*/ 1986297 h 2496170"/>
                    <a:gd name="connsiteX92-22387" fmla="*/ 1450309 w 2237013"/>
                    <a:gd name="connsiteY92-22388" fmla="*/ 1994725 h 2496170"/>
                    <a:gd name="connsiteX93-22389" fmla="*/ 1492448 w 2237013"/>
                    <a:gd name="connsiteY93-22390" fmla="*/ 1982084 h 2496170"/>
                    <a:gd name="connsiteX94-22391" fmla="*/ 1517731 w 2237013"/>
                    <a:gd name="connsiteY94-22392" fmla="*/ 2036863 h 2496170"/>
                    <a:gd name="connsiteX95-22393" fmla="*/ 1509303 w 2237013"/>
                    <a:gd name="connsiteY95-22394" fmla="*/ 2079002 h 2496170"/>
                    <a:gd name="connsiteX96-22395" fmla="*/ 1498428 w 2237013"/>
                    <a:gd name="connsiteY96-22396" fmla="*/ 2101008 h 2496170"/>
                    <a:gd name="connsiteX97-22397" fmla="*/ 1460258 w 2237013"/>
                    <a:gd name="connsiteY97-22398" fmla="*/ 2096246 h 2496170"/>
                    <a:gd name="connsiteX98-22399" fmla="*/ 1437668 w 2237013"/>
                    <a:gd name="connsiteY98-22400" fmla="*/ 2116926 h 2496170"/>
                    <a:gd name="connsiteX99-22401" fmla="*/ 1387102 w 2237013"/>
                    <a:gd name="connsiteY99-22402" fmla="*/ 2150637 h 2496170"/>
                    <a:gd name="connsiteX100-22403" fmla="*/ 1370247 w 2237013"/>
                    <a:gd name="connsiteY100-22404" fmla="*/ 2137995 h 2496170"/>
                    <a:gd name="connsiteX101-22405" fmla="*/ 1307039 w 2237013"/>
                    <a:gd name="connsiteY101-22406" fmla="*/ 2146423 h 2496170"/>
                    <a:gd name="connsiteX102-22407" fmla="*/ 1281756 w 2237013"/>
                    <a:gd name="connsiteY102-22408" fmla="*/ 2175920 h 2496170"/>
                    <a:gd name="connsiteX103-22409" fmla="*/ 1248046 w 2237013"/>
                    <a:gd name="connsiteY103-22410" fmla="*/ 2222272 h 2496170"/>
                    <a:gd name="connsiteX104-22411" fmla="*/ 1193266 w 2237013"/>
                    <a:gd name="connsiteY104-22412" fmla="*/ 2234913 h 2496170"/>
                    <a:gd name="connsiteX105-22413" fmla="*/ 1151128 w 2237013"/>
                    <a:gd name="connsiteY105-22414" fmla="*/ 2218058 h 2496170"/>
                    <a:gd name="connsiteX106-22415" fmla="*/ 1125845 w 2237013"/>
                    <a:gd name="connsiteY106-22416" fmla="*/ 2247555 h 2496170"/>
                    <a:gd name="connsiteX107-22417" fmla="*/ 1117417 w 2237013"/>
                    <a:gd name="connsiteY107-22418" fmla="*/ 2277051 h 2496170"/>
                    <a:gd name="connsiteX108-22419" fmla="*/ 1049996 w 2237013"/>
                    <a:gd name="connsiteY108-22420" fmla="*/ 2213844 h 2496170"/>
                    <a:gd name="connsiteX109-22421" fmla="*/ 1028927 w 2237013"/>
                    <a:gd name="connsiteY109-22422" fmla="*/ 2255982 h 2496170"/>
                    <a:gd name="connsiteX110-22423" fmla="*/ 995216 w 2237013"/>
                    <a:gd name="connsiteY110-22424" fmla="*/ 2222272 h 2496170"/>
                    <a:gd name="connsiteX111-22425" fmla="*/ 932009 w 2237013"/>
                    <a:gd name="connsiteY111-22426" fmla="*/ 2272838 h 2496170"/>
                    <a:gd name="connsiteX112-22427" fmla="*/ 889871 w 2237013"/>
                    <a:gd name="connsiteY112-22428" fmla="*/ 2239127 h 2496170"/>
                    <a:gd name="connsiteX113-22429" fmla="*/ 843519 w 2237013"/>
                    <a:gd name="connsiteY113-22430" fmla="*/ 2222272 h 2496170"/>
                    <a:gd name="connsiteX114-22431" fmla="*/ 784525 w 2237013"/>
                    <a:gd name="connsiteY114-22432" fmla="*/ 2268624 h 2496170"/>
                    <a:gd name="connsiteX115-22433" fmla="*/ 717104 w 2237013"/>
                    <a:gd name="connsiteY115-22434" fmla="*/ 2255982 h 2496170"/>
                    <a:gd name="connsiteX116-22435" fmla="*/ 704462 w 2237013"/>
                    <a:gd name="connsiteY116-22436" fmla="*/ 2243341 h 2496170"/>
                    <a:gd name="connsiteX117-22437" fmla="*/ 679179 w 2237013"/>
                    <a:gd name="connsiteY117-22438" fmla="*/ 2302334 h 2496170"/>
                    <a:gd name="connsiteX118-22439" fmla="*/ 700249 w 2237013"/>
                    <a:gd name="connsiteY118-22440" fmla="*/ 2361328 h 2496170"/>
                    <a:gd name="connsiteX119-22441" fmla="*/ 717104 w 2237013"/>
                    <a:gd name="connsiteY119-22442" fmla="*/ 2403466 h 2496170"/>
                    <a:gd name="connsiteX120-22443" fmla="*/ 700249 w 2237013"/>
                    <a:gd name="connsiteY120-22444" fmla="*/ 2432963 h 2496170"/>
                    <a:gd name="connsiteX121-22445" fmla="*/ 712890 w 2237013"/>
                    <a:gd name="connsiteY121-22446" fmla="*/ 2470887 h 2496170"/>
                    <a:gd name="connsiteX122-22447" fmla="*/ 687607 w 2237013"/>
                    <a:gd name="connsiteY122-22448" fmla="*/ 2496170 h 2496170"/>
                    <a:gd name="connsiteX123-22449" fmla="*/ 649683 w 2237013"/>
                    <a:gd name="connsiteY123-22450" fmla="*/ 2470887 h 2496170"/>
                    <a:gd name="connsiteX124-22451" fmla="*/ 586475 w 2237013"/>
                    <a:gd name="connsiteY124-22452" fmla="*/ 2466673 h 2496170"/>
                    <a:gd name="connsiteX125-22453" fmla="*/ 582262 w 2237013"/>
                    <a:gd name="connsiteY125-22454" fmla="*/ 2386611 h 2496170"/>
                    <a:gd name="connsiteX126-22455" fmla="*/ 535909 w 2237013"/>
                    <a:gd name="connsiteY126-22456" fmla="*/ 2390825 h 2496170"/>
                    <a:gd name="connsiteX127-22457" fmla="*/ 468488 w 2237013"/>
                    <a:gd name="connsiteY127-22458" fmla="*/ 2411894 h 2496170"/>
                    <a:gd name="connsiteX128-22459" fmla="*/ 409495 w 2237013"/>
                    <a:gd name="connsiteY128-22460" fmla="*/ 2411894 h 2496170"/>
                    <a:gd name="connsiteX129-22461" fmla="*/ 375784 w 2237013"/>
                    <a:gd name="connsiteY129-22462" fmla="*/ 2378183 h 2496170"/>
                    <a:gd name="connsiteX130-22463" fmla="*/ 367356 w 2237013"/>
                    <a:gd name="connsiteY130-22464" fmla="*/ 2327617 h 2496170"/>
                    <a:gd name="connsiteX131-22465" fmla="*/ 367356 w 2237013"/>
                    <a:gd name="connsiteY131-22466" fmla="*/ 2298120 h 2496170"/>
                    <a:gd name="connsiteX132-22467" fmla="*/ 329432 w 2237013"/>
                    <a:gd name="connsiteY132-22468" fmla="*/ 2281265 h 2496170"/>
                    <a:gd name="connsiteX133-22469" fmla="*/ 270438 w 2237013"/>
                    <a:gd name="connsiteY133-22470" fmla="*/ 2277051 h 2496170"/>
                    <a:gd name="connsiteX134-22471" fmla="*/ 245156 w 2237013"/>
                    <a:gd name="connsiteY134-22472" fmla="*/ 2264410 h 2496170"/>
                    <a:gd name="connsiteX135-22473" fmla="*/ 228300 w 2237013"/>
                    <a:gd name="connsiteY135-22474" fmla="*/ 2251768 h 2496170"/>
                    <a:gd name="connsiteX136-22475" fmla="*/ 278866 w 2237013"/>
                    <a:gd name="connsiteY136-22476" fmla="*/ 2180133 h 2496170"/>
                    <a:gd name="connsiteX137-22477" fmla="*/ 274652 w 2237013"/>
                    <a:gd name="connsiteY137-22478" fmla="*/ 2142209 h 2496170"/>
                    <a:gd name="connsiteX138-22479" fmla="*/ 308363 w 2237013"/>
                    <a:gd name="connsiteY138-22480" fmla="*/ 2104285 h 2496170"/>
                    <a:gd name="connsiteX139-22481" fmla="*/ 262011 w 2237013"/>
                    <a:gd name="connsiteY139-22482" fmla="*/ 2091643 h 2496170"/>
                    <a:gd name="connsiteX140-22483" fmla="*/ 224086 w 2237013"/>
                    <a:gd name="connsiteY140-22484" fmla="*/ 2070574 h 2496170"/>
                    <a:gd name="connsiteX141-22485" fmla="*/ 203017 w 2237013"/>
                    <a:gd name="connsiteY141-22486" fmla="*/ 1986297 h 2496170"/>
                    <a:gd name="connsiteX142-22487" fmla="*/ 190376 w 2237013"/>
                    <a:gd name="connsiteY142-22488" fmla="*/ 1944159 h 2496170"/>
                    <a:gd name="connsiteX143-22489" fmla="*/ 190376 w 2237013"/>
                    <a:gd name="connsiteY143-22490" fmla="*/ 1893593 h 2496170"/>
                    <a:gd name="connsiteX144-22491" fmla="*/ 114527 w 2237013"/>
                    <a:gd name="connsiteY144-22492" fmla="*/ 1889379 h 2496170"/>
                    <a:gd name="connsiteX145-22493" fmla="*/ 38678 w 2237013"/>
                    <a:gd name="connsiteY145-22494" fmla="*/ 1897807 h 2496170"/>
                    <a:gd name="connsiteX146-22495" fmla="*/ 754 w 2237013"/>
                    <a:gd name="connsiteY146-22496" fmla="*/ 1902021 h 2496170"/>
                    <a:gd name="connsiteX147-22497" fmla="*/ 13395 w 2237013"/>
                    <a:gd name="connsiteY147-22498" fmla="*/ 1847241 h 2496170"/>
                    <a:gd name="connsiteX148-22499" fmla="*/ 13395 w 2237013"/>
                    <a:gd name="connsiteY148-22500" fmla="*/ 1809317 h 2496170"/>
                    <a:gd name="connsiteX149-22501" fmla="*/ 754 w 2237013"/>
                    <a:gd name="connsiteY149-22502" fmla="*/ 1779820 h 2496170"/>
                    <a:gd name="connsiteX150-22503" fmla="*/ 21823 w 2237013"/>
                    <a:gd name="connsiteY150-22504" fmla="*/ 1733468 h 2496170"/>
                    <a:gd name="connsiteX151-22505" fmla="*/ 30250 w 2237013"/>
                    <a:gd name="connsiteY151-22506" fmla="*/ 1716613 h 2496170"/>
                    <a:gd name="connsiteX152-22507" fmla="*/ 42892 w 2237013"/>
                    <a:gd name="connsiteY152-22508" fmla="*/ 1661833 h 2496170"/>
                    <a:gd name="connsiteX153-22509" fmla="*/ 80816 w 2237013"/>
                    <a:gd name="connsiteY153-22510" fmla="*/ 1640764 h 2496170"/>
                    <a:gd name="connsiteX154-22511" fmla="*/ 122955 w 2237013"/>
                    <a:gd name="connsiteY154-22512" fmla="*/ 1619695 h 2496170"/>
                    <a:gd name="connsiteX155-22513" fmla="*/ 139810 w 2237013"/>
                    <a:gd name="connsiteY155-22514" fmla="*/ 1573343 h 2496170"/>
                    <a:gd name="connsiteX156-22515" fmla="*/ 160879 w 2237013"/>
                    <a:gd name="connsiteY156-22516" fmla="*/ 1581770 h 2496170"/>
                    <a:gd name="connsiteX157-22517" fmla="*/ 181948 w 2237013"/>
                    <a:gd name="connsiteY157-22518" fmla="*/ 1569129 h 2496170"/>
                    <a:gd name="connsiteX158-22519" fmla="*/ 215659 w 2237013"/>
                    <a:gd name="connsiteY158-22520" fmla="*/ 1535418 h 2496170"/>
                    <a:gd name="connsiteX159-22521" fmla="*/ 232514 w 2237013"/>
                    <a:gd name="connsiteY159-22522" fmla="*/ 1543846 h 2496170"/>
                    <a:gd name="connsiteX160-22523" fmla="*/ 215659 w 2237013"/>
                    <a:gd name="connsiteY160-22524" fmla="*/ 1501708 h 2496170"/>
                    <a:gd name="connsiteX161-22525" fmla="*/ 245156 w 2237013"/>
                    <a:gd name="connsiteY161-22526" fmla="*/ 1476425 h 2496170"/>
                    <a:gd name="connsiteX162-22527" fmla="*/ 257797 w 2237013"/>
                    <a:gd name="connsiteY162-22528" fmla="*/ 1404790 h 2496170"/>
                    <a:gd name="connsiteX163-22529" fmla="*/ 262011 w 2237013"/>
                    <a:gd name="connsiteY163-22530" fmla="*/ 1324727 h 2496170"/>
                    <a:gd name="connsiteX164-22531" fmla="*/ 266225 w 2237013"/>
                    <a:gd name="connsiteY164-22532" fmla="*/ 1240450 h 2496170"/>
                    <a:gd name="connsiteX165-22533" fmla="*/ 253583 w 2237013"/>
                    <a:gd name="connsiteY165-22534" fmla="*/ 1223595 h 2496170"/>
                    <a:gd name="connsiteX166-22535" fmla="*/ 203017 w 2237013"/>
                    <a:gd name="connsiteY166-22536" fmla="*/ 1227809 h 2496170"/>
                    <a:gd name="connsiteX167-22537" fmla="*/ 194590 w 2237013"/>
                    <a:gd name="connsiteY167-22538" fmla="*/ 1164602 h 2496170"/>
                    <a:gd name="connsiteX168-22539" fmla="*/ 169307 w 2237013"/>
                    <a:gd name="connsiteY168-22540" fmla="*/ 1109822 h 2496170"/>
                    <a:gd name="connsiteX0-22541" fmla="*/ 169307 w 2237013"/>
                    <a:gd name="connsiteY0-22542" fmla="*/ 1109822 h 2496170"/>
                    <a:gd name="connsiteX1-22543" fmla="*/ 207231 w 2237013"/>
                    <a:gd name="connsiteY1-22544" fmla="*/ 1071897 h 2496170"/>
                    <a:gd name="connsiteX2-22545" fmla="*/ 240942 w 2237013"/>
                    <a:gd name="connsiteY2-22546" fmla="*/ 1101394 h 2496170"/>
                    <a:gd name="connsiteX3-22547" fmla="*/ 278866 w 2237013"/>
                    <a:gd name="connsiteY3-22548" fmla="*/ 1105608 h 2496170"/>
                    <a:gd name="connsiteX4-22549" fmla="*/ 295721 w 2237013"/>
                    <a:gd name="connsiteY4-22550" fmla="*/ 1000262 h 2496170"/>
                    <a:gd name="connsiteX5-22551" fmla="*/ 304149 w 2237013"/>
                    <a:gd name="connsiteY5-22552" fmla="*/ 958124 h 2496170"/>
                    <a:gd name="connsiteX6-22553" fmla="*/ 337860 w 2237013"/>
                    <a:gd name="connsiteY6-22554" fmla="*/ 983407 h 2496170"/>
                    <a:gd name="connsiteX7-22555" fmla="*/ 358929 w 2237013"/>
                    <a:gd name="connsiteY7-22556" fmla="*/ 911772 h 2496170"/>
                    <a:gd name="connsiteX8-22557" fmla="*/ 392639 w 2237013"/>
                    <a:gd name="connsiteY8-22558" fmla="*/ 760074 h 2496170"/>
                    <a:gd name="connsiteX9-22559" fmla="*/ 354715 w 2237013"/>
                    <a:gd name="connsiteY9-22560" fmla="*/ 562025 h 2496170"/>
                    <a:gd name="connsiteX10-22561" fmla="*/ 358929 w 2237013"/>
                    <a:gd name="connsiteY10-22562" fmla="*/ 494603 h 2496170"/>
                    <a:gd name="connsiteX11-22563" fmla="*/ 295721 w 2237013"/>
                    <a:gd name="connsiteY11-22564" fmla="*/ 376616 h 2496170"/>
                    <a:gd name="connsiteX12-22565" fmla="*/ 240942 w 2237013"/>
                    <a:gd name="connsiteY12-22566" fmla="*/ 292340 h 2496170"/>
                    <a:gd name="connsiteX13-22567" fmla="*/ 173520 w 2237013"/>
                    <a:gd name="connsiteY13-22568" fmla="*/ 212277 h 2496170"/>
                    <a:gd name="connsiteX14-22569" fmla="*/ 224086 w 2237013"/>
                    <a:gd name="connsiteY14-22570" fmla="*/ 128001 h 2496170"/>
                    <a:gd name="connsiteX15-22571" fmla="*/ 240942 w 2237013"/>
                    <a:gd name="connsiteY15-22572" fmla="*/ 69007 h 2496170"/>
                    <a:gd name="connsiteX16-22573" fmla="*/ 219873 w 2237013"/>
                    <a:gd name="connsiteY16-22574" fmla="*/ 10014 h 2496170"/>
                    <a:gd name="connsiteX17-22575" fmla="*/ 337860 w 2237013"/>
                    <a:gd name="connsiteY17-22576" fmla="*/ 5800 h 2496170"/>
                    <a:gd name="connsiteX18-22577" fmla="*/ 405281 w 2237013"/>
                    <a:gd name="connsiteY18-22578" fmla="*/ 69007 h 2496170"/>
                    <a:gd name="connsiteX19-22579" fmla="*/ 455847 w 2237013"/>
                    <a:gd name="connsiteY19-22580" fmla="*/ 174353 h 2496170"/>
                    <a:gd name="connsiteX20-22581" fmla="*/ 590689 w 2237013"/>
                    <a:gd name="connsiteY20-22582" fmla="*/ 237560 h 2496170"/>
                    <a:gd name="connsiteX21-22583" fmla="*/ 674966 w 2237013"/>
                    <a:gd name="connsiteY21-22584" fmla="*/ 271271 h 2496170"/>
                    <a:gd name="connsiteX22-22585" fmla="*/ 691821 w 2237013"/>
                    <a:gd name="connsiteY22-22586" fmla="*/ 300767 h 2496170"/>
                    <a:gd name="connsiteX23-22587" fmla="*/ 746601 w 2237013"/>
                    <a:gd name="connsiteY23-22588" fmla="*/ 283912 h 2496170"/>
                    <a:gd name="connsiteX24-22589" fmla="*/ 763456 w 2237013"/>
                    <a:gd name="connsiteY24-22590" fmla="*/ 237560 h 2496170"/>
                    <a:gd name="connsiteX25-22591" fmla="*/ 771884 w 2237013"/>
                    <a:gd name="connsiteY25-22592" fmla="*/ 212277 h 2496170"/>
                    <a:gd name="connsiteX26-22593" fmla="*/ 856160 w 2237013"/>
                    <a:gd name="connsiteY26-22594" fmla="*/ 191208 h 2496170"/>
                    <a:gd name="connsiteX27-22595" fmla="*/ 885657 w 2237013"/>
                    <a:gd name="connsiteY27-22596" fmla="*/ 140642 h 2496170"/>
                    <a:gd name="connsiteX28-22597" fmla="*/ 898298 w 2237013"/>
                    <a:gd name="connsiteY28-22598" fmla="*/ 182780 h 2496170"/>
                    <a:gd name="connsiteX29-22599" fmla="*/ 919368 w 2237013"/>
                    <a:gd name="connsiteY29-22600" fmla="*/ 203849 h 2496170"/>
                    <a:gd name="connsiteX30-22601" fmla="*/ 982575 w 2237013"/>
                    <a:gd name="connsiteY30-22602" fmla="*/ 161711 h 2496170"/>
                    <a:gd name="connsiteX31-22603" fmla="*/ 991003 w 2237013"/>
                    <a:gd name="connsiteY31-22604" fmla="*/ 115359 h 2496170"/>
                    <a:gd name="connsiteX32-22605" fmla="*/ 1003644 w 2237013"/>
                    <a:gd name="connsiteY32-22606" fmla="*/ 69007 h 2496170"/>
                    <a:gd name="connsiteX33-22607" fmla="*/ 1028927 w 2237013"/>
                    <a:gd name="connsiteY33-22608" fmla="*/ 39510 h 2496170"/>
                    <a:gd name="connsiteX34-22609" fmla="*/ 1083707 w 2237013"/>
                    <a:gd name="connsiteY34-22610" fmla="*/ 22655 h 2496170"/>
                    <a:gd name="connsiteX35-22611" fmla="*/ 1092134 w 2237013"/>
                    <a:gd name="connsiteY35-22612" fmla="*/ 22655 h 2496170"/>
                    <a:gd name="connsiteX36-22613" fmla="*/ 1134273 w 2237013"/>
                    <a:gd name="connsiteY36-22614" fmla="*/ 94290 h 2496170"/>
                    <a:gd name="connsiteX37-22615" fmla="*/ 1226977 w 2237013"/>
                    <a:gd name="connsiteY37-22616" fmla="*/ 128001 h 2496170"/>
                    <a:gd name="connsiteX38-22617" fmla="*/ 1294398 w 2237013"/>
                    <a:gd name="connsiteY38-22618" fmla="*/ 161711 h 2496170"/>
                    <a:gd name="connsiteX39-22619" fmla="*/ 1290184 w 2237013"/>
                    <a:gd name="connsiteY39-22620" fmla="*/ 262843 h 2496170"/>
                    <a:gd name="connsiteX40-22621" fmla="*/ 1311253 w 2237013"/>
                    <a:gd name="connsiteY40-22622" fmla="*/ 317623 h 2496170"/>
                    <a:gd name="connsiteX41-22623" fmla="*/ 1441882 w 2237013"/>
                    <a:gd name="connsiteY41-22624" fmla="*/ 355547 h 2496170"/>
                    <a:gd name="connsiteX42-22625" fmla="*/ 1505089 w 2237013"/>
                    <a:gd name="connsiteY42-22626" fmla="*/ 304981 h 2496170"/>
                    <a:gd name="connsiteX43-22627" fmla="*/ 1593579 w 2237013"/>
                    <a:gd name="connsiteY43-22628" fmla="*/ 347120 h 2496170"/>
                    <a:gd name="connsiteX44-22629" fmla="*/ 1698925 w 2237013"/>
                    <a:gd name="connsiteY44-22630" fmla="*/ 363975 h 2496170"/>
                    <a:gd name="connsiteX45-22631" fmla="*/ 1757919 w 2237013"/>
                    <a:gd name="connsiteY45-22632" fmla="*/ 385044 h 2496170"/>
                    <a:gd name="connsiteX46-22633" fmla="*/ 1816912 w 2237013"/>
                    <a:gd name="connsiteY46-22634" fmla="*/ 427182 h 2496170"/>
                    <a:gd name="connsiteX47-22635" fmla="*/ 1896975 w 2237013"/>
                    <a:gd name="connsiteY47-22636" fmla="*/ 465107 h 2496170"/>
                    <a:gd name="connsiteX48-22637" fmla="*/ 1951755 w 2237013"/>
                    <a:gd name="connsiteY48-22638" fmla="*/ 444038 h 2496170"/>
                    <a:gd name="connsiteX49-22639" fmla="*/ 2095025 w 2237013"/>
                    <a:gd name="connsiteY49-22640" fmla="*/ 553597 h 2496170"/>
                    <a:gd name="connsiteX50-22641" fmla="*/ 2158232 w 2237013"/>
                    <a:gd name="connsiteY50-22642" fmla="*/ 591521 h 2496170"/>
                    <a:gd name="connsiteX51-22643" fmla="*/ 2234081 w 2237013"/>
                    <a:gd name="connsiteY51-22644" fmla="*/ 612591 h 2496170"/>
                    <a:gd name="connsiteX52-22645" fmla="*/ 2221439 w 2237013"/>
                    <a:gd name="connsiteY52-22646" fmla="*/ 688439 h 2496170"/>
                    <a:gd name="connsiteX53-22647" fmla="*/ 2221439 w 2237013"/>
                    <a:gd name="connsiteY53-22648" fmla="*/ 709508 h 2496170"/>
                    <a:gd name="connsiteX54-22649" fmla="*/ 2166660 w 2237013"/>
                    <a:gd name="connsiteY54-22650" fmla="*/ 717936 h 2496170"/>
                    <a:gd name="connsiteX55-22651" fmla="*/ 2099238 w 2237013"/>
                    <a:gd name="connsiteY55-22652" fmla="*/ 760074 h 2496170"/>
                    <a:gd name="connsiteX56-22653" fmla="*/ 2010748 w 2237013"/>
                    <a:gd name="connsiteY56-22654" fmla="*/ 764288 h 2496170"/>
                    <a:gd name="connsiteX57-22655" fmla="*/ 1939113 w 2237013"/>
                    <a:gd name="connsiteY57-22656" fmla="*/ 785357 h 2496170"/>
                    <a:gd name="connsiteX58-22657" fmla="*/ 1955968 w 2237013"/>
                    <a:gd name="connsiteY58-22658" fmla="*/ 873848 h 2496170"/>
                    <a:gd name="connsiteX59-22659" fmla="*/ 1977038 w 2237013"/>
                    <a:gd name="connsiteY59-22660" fmla="*/ 937055 h 2496170"/>
                    <a:gd name="connsiteX60-22661" fmla="*/ 2040245 w 2237013"/>
                    <a:gd name="connsiteY60-22662" fmla="*/ 1012904 h 2496170"/>
                    <a:gd name="connsiteX61-22663" fmla="*/ 2065528 w 2237013"/>
                    <a:gd name="connsiteY61-22664" fmla="*/ 1076111 h 2496170"/>
                    <a:gd name="connsiteX62-22665" fmla="*/ 2065528 w 2237013"/>
                    <a:gd name="connsiteY62-22666" fmla="*/ 1135105 h 2496170"/>
                    <a:gd name="connsiteX63-22667" fmla="*/ 2098213 w 2237013"/>
                    <a:gd name="connsiteY63-22668" fmla="*/ 1476918 h 2496170"/>
                    <a:gd name="connsiteX64-22669" fmla="*/ 2085298 w 2237013"/>
                    <a:gd name="connsiteY64-22670" fmla="*/ 1500933 h 2496170"/>
                    <a:gd name="connsiteX65-22671" fmla="*/ 2075755 w 2237013"/>
                    <a:gd name="connsiteY65-22672" fmla="*/ 1562846 h 2496170"/>
                    <a:gd name="connsiteX66-22673" fmla="*/ 2106768 w 2237013"/>
                    <a:gd name="connsiteY66-22674" fmla="*/ 1581897 h 2496170"/>
                    <a:gd name="connsiteX67-22675" fmla="*/ 2070983 w 2237013"/>
                    <a:gd name="connsiteY67-22676" fmla="*/ 1648571 h 2496170"/>
                    <a:gd name="connsiteX68-22677" fmla="*/ 2059055 w 2237013"/>
                    <a:gd name="connsiteY68-22678" fmla="*/ 1679527 h 2496170"/>
                    <a:gd name="connsiteX69-22679" fmla="*/ 1999414 w 2237013"/>
                    <a:gd name="connsiteY69-22680" fmla="*/ 1691433 h 2496170"/>
                    <a:gd name="connsiteX70-22681" fmla="*/ 2013728 w 2237013"/>
                    <a:gd name="connsiteY70-22682" fmla="*/ 1724771 h 2496170"/>
                    <a:gd name="connsiteX71-22683" fmla="*/ 1961244 w 2237013"/>
                    <a:gd name="connsiteY71-22684" fmla="*/ 1710483 h 2496170"/>
                    <a:gd name="connsiteX72-22685" fmla="*/ 1937387 w 2237013"/>
                    <a:gd name="connsiteY72-22686" fmla="*/ 1741440 h 2496170"/>
                    <a:gd name="connsiteX73-22687" fmla="*/ 1892060 w 2237013"/>
                    <a:gd name="connsiteY73-22688" fmla="*/ 1729533 h 2496170"/>
                    <a:gd name="connsiteX74-22689" fmla="*/ 1823856 w 2237013"/>
                    <a:gd name="connsiteY74-22690" fmla="*/ 1791496 h 2496170"/>
                    <a:gd name="connsiteX75-22691" fmla="*/ 1727451 w 2237013"/>
                    <a:gd name="connsiteY75-22692" fmla="*/ 1767633 h 2496170"/>
                    <a:gd name="connsiteX76-22693" fmla="*/ 1710751 w 2237013"/>
                    <a:gd name="connsiteY76-22694" fmla="*/ 1736677 h 2496170"/>
                    <a:gd name="connsiteX77-22695" fmla="*/ 1682123 w 2237013"/>
                    <a:gd name="connsiteY77-22696" fmla="*/ 1715246 h 2496170"/>
                    <a:gd name="connsiteX78-22697" fmla="*/ 1658267 w 2237013"/>
                    <a:gd name="connsiteY78-22698" fmla="*/ 1741440 h 2496170"/>
                    <a:gd name="connsiteX79-22699" fmla="*/ 1641567 w 2237013"/>
                    <a:gd name="connsiteY79-22700" fmla="*/ 1762871 h 2496170"/>
                    <a:gd name="connsiteX80-22701" fmla="*/ 1615325 w 2237013"/>
                    <a:gd name="connsiteY80-22702" fmla="*/ 1781921 h 2496170"/>
                    <a:gd name="connsiteX81-22703" fmla="*/ 1527056 w 2237013"/>
                    <a:gd name="connsiteY81-22704" fmla="*/ 1812877 h 2496170"/>
                    <a:gd name="connsiteX82-22705" fmla="*/ 1510356 w 2237013"/>
                    <a:gd name="connsiteY82-22706" fmla="*/ 1841452 h 2496170"/>
                    <a:gd name="connsiteX83-22707" fmla="*/ 1487570 w 2237013"/>
                    <a:gd name="connsiteY83-22708" fmla="*/ 1863317 h 2496170"/>
                    <a:gd name="connsiteX84-22709" fmla="*/ 1428888 w 2237013"/>
                    <a:gd name="connsiteY84-22710" fmla="*/ 1838419 h 2496170"/>
                    <a:gd name="connsiteX85-22711" fmla="*/ 1333372 w 2237013"/>
                    <a:gd name="connsiteY85-22712" fmla="*/ 1805640 h 2496170"/>
                    <a:gd name="connsiteX86-22713" fmla="*/ 1298034 w 2237013"/>
                    <a:gd name="connsiteY86-22714" fmla="*/ 1841452 h 2496170"/>
                    <a:gd name="connsiteX87-22715" fmla="*/ 1252707 w 2237013"/>
                    <a:gd name="connsiteY87-22716" fmla="*/ 1855740 h 2496170"/>
                    <a:gd name="connsiteX88-22717" fmla="*/ 1239618 w 2237013"/>
                    <a:gd name="connsiteY88-22718" fmla="*/ 1889379 h 2496170"/>
                    <a:gd name="connsiteX89-22719" fmla="*/ 1294398 w 2237013"/>
                    <a:gd name="connsiteY89-22720" fmla="*/ 1906235 h 2496170"/>
                    <a:gd name="connsiteX90-22721" fmla="*/ 1344964 w 2237013"/>
                    <a:gd name="connsiteY90-22722" fmla="*/ 1956801 h 2496170"/>
                    <a:gd name="connsiteX91-22723" fmla="*/ 1366033 w 2237013"/>
                    <a:gd name="connsiteY91-22724" fmla="*/ 1986297 h 2496170"/>
                    <a:gd name="connsiteX92-22725" fmla="*/ 1450309 w 2237013"/>
                    <a:gd name="connsiteY92-22726" fmla="*/ 1994725 h 2496170"/>
                    <a:gd name="connsiteX93-22727" fmla="*/ 1492448 w 2237013"/>
                    <a:gd name="connsiteY93-22728" fmla="*/ 1982084 h 2496170"/>
                    <a:gd name="connsiteX94-22729" fmla="*/ 1517731 w 2237013"/>
                    <a:gd name="connsiteY94-22730" fmla="*/ 2036863 h 2496170"/>
                    <a:gd name="connsiteX95-22731" fmla="*/ 1509303 w 2237013"/>
                    <a:gd name="connsiteY95-22732" fmla="*/ 2079002 h 2496170"/>
                    <a:gd name="connsiteX96-22733" fmla="*/ 1498428 w 2237013"/>
                    <a:gd name="connsiteY96-22734" fmla="*/ 2101008 h 2496170"/>
                    <a:gd name="connsiteX97-22735" fmla="*/ 1460258 w 2237013"/>
                    <a:gd name="connsiteY97-22736" fmla="*/ 2096246 h 2496170"/>
                    <a:gd name="connsiteX98-22737" fmla="*/ 1437668 w 2237013"/>
                    <a:gd name="connsiteY98-22738" fmla="*/ 2116926 h 2496170"/>
                    <a:gd name="connsiteX99-22739" fmla="*/ 1387102 w 2237013"/>
                    <a:gd name="connsiteY99-22740" fmla="*/ 2150637 h 2496170"/>
                    <a:gd name="connsiteX100-22741" fmla="*/ 1370247 w 2237013"/>
                    <a:gd name="connsiteY100-22742" fmla="*/ 2137995 h 2496170"/>
                    <a:gd name="connsiteX101-22743" fmla="*/ 1307039 w 2237013"/>
                    <a:gd name="connsiteY101-22744" fmla="*/ 2146423 h 2496170"/>
                    <a:gd name="connsiteX102-22745" fmla="*/ 1281756 w 2237013"/>
                    <a:gd name="connsiteY102-22746" fmla="*/ 2175920 h 2496170"/>
                    <a:gd name="connsiteX103-22747" fmla="*/ 1248046 w 2237013"/>
                    <a:gd name="connsiteY103-22748" fmla="*/ 2222272 h 2496170"/>
                    <a:gd name="connsiteX104-22749" fmla="*/ 1193266 w 2237013"/>
                    <a:gd name="connsiteY104-22750" fmla="*/ 2234913 h 2496170"/>
                    <a:gd name="connsiteX105-22751" fmla="*/ 1151128 w 2237013"/>
                    <a:gd name="connsiteY105-22752" fmla="*/ 2218058 h 2496170"/>
                    <a:gd name="connsiteX106-22753" fmla="*/ 1125845 w 2237013"/>
                    <a:gd name="connsiteY106-22754" fmla="*/ 2247555 h 2496170"/>
                    <a:gd name="connsiteX107-22755" fmla="*/ 1117417 w 2237013"/>
                    <a:gd name="connsiteY107-22756" fmla="*/ 2277051 h 2496170"/>
                    <a:gd name="connsiteX108-22757" fmla="*/ 1049996 w 2237013"/>
                    <a:gd name="connsiteY108-22758" fmla="*/ 2213844 h 2496170"/>
                    <a:gd name="connsiteX109-22759" fmla="*/ 1028927 w 2237013"/>
                    <a:gd name="connsiteY109-22760" fmla="*/ 2255982 h 2496170"/>
                    <a:gd name="connsiteX110-22761" fmla="*/ 995216 w 2237013"/>
                    <a:gd name="connsiteY110-22762" fmla="*/ 2222272 h 2496170"/>
                    <a:gd name="connsiteX111-22763" fmla="*/ 932009 w 2237013"/>
                    <a:gd name="connsiteY111-22764" fmla="*/ 2272838 h 2496170"/>
                    <a:gd name="connsiteX112-22765" fmla="*/ 889871 w 2237013"/>
                    <a:gd name="connsiteY112-22766" fmla="*/ 2239127 h 2496170"/>
                    <a:gd name="connsiteX113-22767" fmla="*/ 843519 w 2237013"/>
                    <a:gd name="connsiteY113-22768" fmla="*/ 2222272 h 2496170"/>
                    <a:gd name="connsiteX114-22769" fmla="*/ 784525 w 2237013"/>
                    <a:gd name="connsiteY114-22770" fmla="*/ 2268624 h 2496170"/>
                    <a:gd name="connsiteX115-22771" fmla="*/ 717104 w 2237013"/>
                    <a:gd name="connsiteY115-22772" fmla="*/ 2255982 h 2496170"/>
                    <a:gd name="connsiteX116-22773" fmla="*/ 704462 w 2237013"/>
                    <a:gd name="connsiteY116-22774" fmla="*/ 2243341 h 2496170"/>
                    <a:gd name="connsiteX117-22775" fmla="*/ 679179 w 2237013"/>
                    <a:gd name="connsiteY117-22776" fmla="*/ 2302334 h 2496170"/>
                    <a:gd name="connsiteX118-22777" fmla="*/ 700249 w 2237013"/>
                    <a:gd name="connsiteY118-22778" fmla="*/ 2361328 h 2496170"/>
                    <a:gd name="connsiteX119-22779" fmla="*/ 717104 w 2237013"/>
                    <a:gd name="connsiteY119-22780" fmla="*/ 2403466 h 2496170"/>
                    <a:gd name="connsiteX120-22781" fmla="*/ 700249 w 2237013"/>
                    <a:gd name="connsiteY120-22782" fmla="*/ 2432963 h 2496170"/>
                    <a:gd name="connsiteX121-22783" fmla="*/ 712890 w 2237013"/>
                    <a:gd name="connsiteY121-22784" fmla="*/ 2470887 h 2496170"/>
                    <a:gd name="connsiteX122-22785" fmla="*/ 687607 w 2237013"/>
                    <a:gd name="connsiteY122-22786" fmla="*/ 2496170 h 2496170"/>
                    <a:gd name="connsiteX123-22787" fmla="*/ 649683 w 2237013"/>
                    <a:gd name="connsiteY123-22788" fmla="*/ 2470887 h 2496170"/>
                    <a:gd name="connsiteX124-22789" fmla="*/ 586475 w 2237013"/>
                    <a:gd name="connsiteY124-22790" fmla="*/ 2466673 h 2496170"/>
                    <a:gd name="connsiteX125-22791" fmla="*/ 582262 w 2237013"/>
                    <a:gd name="connsiteY125-22792" fmla="*/ 2386611 h 2496170"/>
                    <a:gd name="connsiteX126-22793" fmla="*/ 535909 w 2237013"/>
                    <a:gd name="connsiteY126-22794" fmla="*/ 2390825 h 2496170"/>
                    <a:gd name="connsiteX127-22795" fmla="*/ 468488 w 2237013"/>
                    <a:gd name="connsiteY127-22796" fmla="*/ 2411894 h 2496170"/>
                    <a:gd name="connsiteX128-22797" fmla="*/ 409495 w 2237013"/>
                    <a:gd name="connsiteY128-22798" fmla="*/ 2411894 h 2496170"/>
                    <a:gd name="connsiteX129-22799" fmla="*/ 375784 w 2237013"/>
                    <a:gd name="connsiteY129-22800" fmla="*/ 2378183 h 2496170"/>
                    <a:gd name="connsiteX130-22801" fmla="*/ 367356 w 2237013"/>
                    <a:gd name="connsiteY130-22802" fmla="*/ 2327617 h 2496170"/>
                    <a:gd name="connsiteX131-22803" fmla="*/ 367356 w 2237013"/>
                    <a:gd name="connsiteY131-22804" fmla="*/ 2298120 h 2496170"/>
                    <a:gd name="connsiteX132-22805" fmla="*/ 329432 w 2237013"/>
                    <a:gd name="connsiteY132-22806" fmla="*/ 2281265 h 2496170"/>
                    <a:gd name="connsiteX133-22807" fmla="*/ 270438 w 2237013"/>
                    <a:gd name="connsiteY133-22808" fmla="*/ 2277051 h 2496170"/>
                    <a:gd name="connsiteX134-22809" fmla="*/ 245156 w 2237013"/>
                    <a:gd name="connsiteY134-22810" fmla="*/ 2264410 h 2496170"/>
                    <a:gd name="connsiteX135-22811" fmla="*/ 228300 w 2237013"/>
                    <a:gd name="connsiteY135-22812" fmla="*/ 2251768 h 2496170"/>
                    <a:gd name="connsiteX136-22813" fmla="*/ 278866 w 2237013"/>
                    <a:gd name="connsiteY136-22814" fmla="*/ 2180133 h 2496170"/>
                    <a:gd name="connsiteX137-22815" fmla="*/ 274652 w 2237013"/>
                    <a:gd name="connsiteY137-22816" fmla="*/ 2142209 h 2496170"/>
                    <a:gd name="connsiteX138-22817" fmla="*/ 308363 w 2237013"/>
                    <a:gd name="connsiteY138-22818" fmla="*/ 2104285 h 2496170"/>
                    <a:gd name="connsiteX139-22819" fmla="*/ 262011 w 2237013"/>
                    <a:gd name="connsiteY139-22820" fmla="*/ 2091643 h 2496170"/>
                    <a:gd name="connsiteX140-22821" fmla="*/ 224086 w 2237013"/>
                    <a:gd name="connsiteY140-22822" fmla="*/ 2070574 h 2496170"/>
                    <a:gd name="connsiteX141-22823" fmla="*/ 203017 w 2237013"/>
                    <a:gd name="connsiteY141-22824" fmla="*/ 1986297 h 2496170"/>
                    <a:gd name="connsiteX142-22825" fmla="*/ 190376 w 2237013"/>
                    <a:gd name="connsiteY142-22826" fmla="*/ 1944159 h 2496170"/>
                    <a:gd name="connsiteX143-22827" fmla="*/ 190376 w 2237013"/>
                    <a:gd name="connsiteY143-22828" fmla="*/ 1893593 h 2496170"/>
                    <a:gd name="connsiteX144-22829" fmla="*/ 114527 w 2237013"/>
                    <a:gd name="connsiteY144-22830" fmla="*/ 1889379 h 2496170"/>
                    <a:gd name="connsiteX145-22831" fmla="*/ 38678 w 2237013"/>
                    <a:gd name="connsiteY145-22832" fmla="*/ 1897807 h 2496170"/>
                    <a:gd name="connsiteX146-22833" fmla="*/ 754 w 2237013"/>
                    <a:gd name="connsiteY146-22834" fmla="*/ 1902021 h 2496170"/>
                    <a:gd name="connsiteX147-22835" fmla="*/ 13395 w 2237013"/>
                    <a:gd name="connsiteY147-22836" fmla="*/ 1847241 h 2496170"/>
                    <a:gd name="connsiteX148-22837" fmla="*/ 13395 w 2237013"/>
                    <a:gd name="connsiteY148-22838" fmla="*/ 1809317 h 2496170"/>
                    <a:gd name="connsiteX149-22839" fmla="*/ 754 w 2237013"/>
                    <a:gd name="connsiteY149-22840" fmla="*/ 1779820 h 2496170"/>
                    <a:gd name="connsiteX150-22841" fmla="*/ 21823 w 2237013"/>
                    <a:gd name="connsiteY150-22842" fmla="*/ 1733468 h 2496170"/>
                    <a:gd name="connsiteX151-22843" fmla="*/ 30250 w 2237013"/>
                    <a:gd name="connsiteY151-22844" fmla="*/ 1716613 h 2496170"/>
                    <a:gd name="connsiteX152-22845" fmla="*/ 42892 w 2237013"/>
                    <a:gd name="connsiteY152-22846" fmla="*/ 1661833 h 2496170"/>
                    <a:gd name="connsiteX153-22847" fmla="*/ 80816 w 2237013"/>
                    <a:gd name="connsiteY153-22848" fmla="*/ 1640764 h 2496170"/>
                    <a:gd name="connsiteX154-22849" fmla="*/ 122955 w 2237013"/>
                    <a:gd name="connsiteY154-22850" fmla="*/ 1619695 h 2496170"/>
                    <a:gd name="connsiteX155-22851" fmla="*/ 139810 w 2237013"/>
                    <a:gd name="connsiteY155-22852" fmla="*/ 1573343 h 2496170"/>
                    <a:gd name="connsiteX156-22853" fmla="*/ 160879 w 2237013"/>
                    <a:gd name="connsiteY156-22854" fmla="*/ 1581770 h 2496170"/>
                    <a:gd name="connsiteX157-22855" fmla="*/ 181948 w 2237013"/>
                    <a:gd name="connsiteY157-22856" fmla="*/ 1569129 h 2496170"/>
                    <a:gd name="connsiteX158-22857" fmla="*/ 215659 w 2237013"/>
                    <a:gd name="connsiteY158-22858" fmla="*/ 1535418 h 2496170"/>
                    <a:gd name="connsiteX159-22859" fmla="*/ 232514 w 2237013"/>
                    <a:gd name="connsiteY159-22860" fmla="*/ 1543846 h 2496170"/>
                    <a:gd name="connsiteX160-22861" fmla="*/ 215659 w 2237013"/>
                    <a:gd name="connsiteY160-22862" fmla="*/ 1501708 h 2496170"/>
                    <a:gd name="connsiteX161-22863" fmla="*/ 245156 w 2237013"/>
                    <a:gd name="connsiteY161-22864" fmla="*/ 1476425 h 2496170"/>
                    <a:gd name="connsiteX162-22865" fmla="*/ 257797 w 2237013"/>
                    <a:gd name="connsiteY162-22866" fmla="*/ 1404790 h 2496170"/>
                    <a:gd name="connsiteX163-22867" fmla="*/ 262011 w 2237013"/>
                    <a:gd name="connsiteY163-22868" fmla="*/ 1324727 h 2496170"/>
                    <a:gd name="connsiteX164-22869" fmla="*/ 266225 w 2237013"/>
                    <a:gd name="connsiteY164-22870" fmla="*/ 1240450 h 2496170"/>
                    <a:gd name="connsiteX165-22871" fmla="*/ 253583 w 2237013"/>
                    <a:gd name="connsiteY165-22872" fmla="*/ 1223595 h 2496170"/>
                    <a:gd name="connsiteX166-22873" fmla="*/ 203017 w 2237013"/>
                    <a:gd name="connsiteY166-22874" fmla="*/ 1227809 h 2496170"/>
                    <a:gd name="connsiteX167-22875" fmla="*/ 194590 w 2237013"/>
                    <a:gd name="connsiteY167-22876" fmla="*/ 1164602 h 2496170"/>
                    <a:gd name="connsiteX168-22877" fmla="*/ 169307 w 2237013"/>
                    <a:gd name="connsiteY168-22878" fmla="*/ 1109822 h 2496170"/>
                    <a:gd name="connsiteX0-22879" fmla="*/ 169307 w 2237013"/>
                    <a:gd name="connsiteY0-22880" fmla="*/ 1109822 h 2496170"/>
                    <a:gd name="connsiteX1-22881" fmla="*/ 207231 w 2237013"/>
                    <a:gd name="connsiteY1-22882" fmla="*/ 1071897 h 2496170"/>
                    <a:gd name="connsiteX2-22883" fmla="*/ 240942 w 2237013"/>
                    <a:gd name="connsiteY2-22884" fmla="*/ 1101394 h 2496170"/>
                    <a:gd name="connsiteX3-22885" fmla="*/ 278866 w 2237013"/>
                    <a:gd name="connsiteY3-22886" fmla="*/ 1105608 h 2496170"/>
                    <a:gd name="connsiteX4-22887" fmla="*/ 295721 w 2237013"/>
                    <a:gd name="connsiteY4-22888" fmla="*/ 1000262 h 2496170"/>
                    <a:gd name="connsiteX5-22889" fmla="*/ 304149 w 2237013"/>
                    <a:gd name="connsiteY5-22890" fmla="*/ 958124 h 2496170"/>
                    <a:gd name="connsiteX6-22891" fmla="*/ 337860 w 2237013"/>
                    <a:gd name="connsiteY6-22892" fmla="*/ 983407 h 2496170"/>
                    <a:gd name="connsiteX7-22893" fmla="*/ 358929 w 2237013"/>
                    <a:gd name="connsiteY7-22894" fmla="*/ 911772 h 2496170"/>
                    <a:gd name="connsiteX8-22895" fmla="*/ 392639 w 2237013"/>
                    <a:gd name="connsiteY8-22896" fmla="*/ 760074 h 2496170"/>
                    <a:gd name="connsiteX9-22897" fmla="*/ 354715 w 2237013"/>
                    <a:gd name="connsiteY9-22898" fmla="*/ 562025 h 2496170"/>
                    <a:gd name="connsiteX10-22899" fmla="*/ 358929 w 2237013"/>
                    <a:gd name="connsiteY10-22900" fmla="*/ 494603 h 2496170"/>
                    <a:gd name="connsiteX11-22901" fmla="*/ 295721 w 2237013"/>
                    <a:gd name="connsiteY11-22902" fmla="*/ 376616 h 2496170"/>
                    <a:gd name="connsiteX12-22903" fmla="*/ 240942 w 2237013"/>
                    <a:gd name="connsiteY12-22904" fmla="*/ 292340 h 2496170"/>
                    <a:gd name="connsiteX13-22905" fmla="*/ 173520 w 2237013"/>
                    <a:gd name="connsiteY13-22906" fmla="*/ 212277 h 2496170"/>
                    <a:gd name="connsiteX14-22907" fmla="*/ 224086 w 2237013"/>
                    <a:gd name="connsiteY14-22908" fmla="*/ 128001 h 2496170"/>
                    <a:gd name="connsiteX15-22909" fmla="*/ 240942 w 2237013"/>
                    <a:gd name="connsiteY15-22910" fmla="*/ 69007 h 2496170"/>
                    <a:gd name="connsiteX16-22911" fmla="*/ 219873 w 2237013"/>
                    <a:gd name="connsiteY16-22912" fmla="*/ 10014 h 2496170"/>
                    <a:gd name="connsiteX17-22913" fmla="*/ 337860 w 2237013"/>
                    <a:gd name="connsiteY17-22914" fmla="*/ 5800 h 2496170"/>
                    <a:gd name="connsiteX18-22915" fmla="*/ 405281 w 2237013"/>
                    <a:gd name="connsiteY18-22916" fmla="*/ 69007 h 2496170"/>
                    <a:gd name="connsiteX19-22917" fmla="*/ 455847 w 2237013"/>
                    <a:gd name="connsiteY19-22918" fmla="*/ 174353 h 2496170"/>
                    <a:gd name="connsiteX20-22919" fmla="*/ 590689 w 2237013"/>
                    <a:gd name="connsiteY20-22920" fmla="*/ 237560 h 2496170"/>
                    <a:gd name="connsiteX21-22921" fmla="*/ 674966 w 2237013"/>
                    <a:gd name="connsiteY21-22922" fmla="*/ 271271 h 2496170"/>
                    <a:gd name="connsiteX22-22923" fmla="*/ 691821 w 2237013"/>
                    <a:gd name="connsiteY22-22924" fmla="*/ 300767 h 2496170"/>
                    <a:gd name="connsiteX23-22925" fmla="*/ 746601 w 2237013"/>
                    <a:gd name="connsiteY23-22926" fmla="*/ 283912 h 2496170"/>
                    <a:gd name="connsiteX24-22927" fmla="*/ 763456 w 2237013"/>
                    <a:gd name="connsiteY24-22928" fmla="*/ 237560 h 2496170"/>
                    <a:gd name="connsiteX25-22929" fmla="*/ 771884 w 2237013"/>
                    <a:gd name="connsiteY25-22930" fmla="*/ 212277 h 2496170"/>
                    <a:gd name="connsiteX26-22931" fmla="*/ 856160 w 2237013"/>
                    <a:gd name="connsiteY26-22932" fmla="*/ 191208 h 2496170"/>
                    <a:gd name="connsiteX27-22933" fmla="*/ 885657 w 2237013"/>
                    <a:gd name="connsiteY27-22934" fmla="*/ 140642 h 2496170"/>
                    <a:gd name="connsiteX28-22935" fmla="*/ 898298 w 2237013"/>
                    <a:gd name="connsiteY28-22936" fmla="*/ 182780 h 2496170"/>
                    <a:gd name="connsiteX29-22937" fmla="*/ 919368 w 2237013"/>
                    <a:gd name="connsiteY29-22938" fmla="*/ 203849 h 2496170"/>
                    <a:gd name="connsiteX30-22939" fmla="*/ 982575 w 2237013"/>
                    <a:gd name="connsiteY30-22940" fmla="*/ 161711 h 2496170"/>
                    <a:gd name="connsiteX31-22941" fmla="*/ 991003 w 2237013"/>
                    <a:gd name="connsiteY31-22942" fmla="*/ 115359 h 2496170"/>
                    <a:gd name="connsiteX32-22943" fmla="*/ 1003644 w 2237013"/>
                    <a:gd name="connsiteY32-22944" fmla="*/ 69007 h 2496170"/>
                    <a:gd name="connsiteX33-22945" fmla="*/ 1028927 w 2237013"/>
                    <a:gd name="connsiteY33-22946" fmla="*/ 39510 h 2496170"/>
                    <a:gd name="connsiteX34-22947" fmla="*/ 1083707 w 2237013"/>
                    <a:gd name="connsiteY34-22948" fmla="*/ 22655 h 2496170"/>
                    <a:gd name="connsiteX35-22949" fmla="*/ 1092134 w 2237013"/>
                    <a:gd name="connsiteY35-22950" fmla="*/ 22655 h 2496170"/>
                    <a:gd name="connsiteX36-22951" fmla="*/ 1134273 w 2237013"/>
                    <a:gd name="connsiteY36-22952" fmla="*/ 94290 h 2496170"/>
                    <a:gd name="connsiteX37-22953" fmla="*/ 1226977 w 2237013"/>
                    <a:gd name="connsiteY37-22954" fmla="*/ 128001 h 2496170"/>
                    <a:gd name="connsiteX38-22955" fmla="*/ 1294398 w 2237013"/>
                    <a:gd name="connsiteY38-22956" fmla="*/ 161711 h 2496170"/>
                    <a:gd name="connsiteX39-22957" fmla="*/ 1290184 w 2237013"/>
                    <a:gd name="connsiteY39-22958" fmla="*/ 262843 h 2496170"/>
                    <a:gd name="connsiteX40-22959" fmla="*/ 1311253 w 2237013"/>
                    <a:gd name="connsiteY40-22960" fmla="*/ 317623 h 2496170"/>
                    <a:gd name="connsiteX41-22961" fmla="*/ 1441882 w 2237013"/>
                    <a:gd name="connsiteY41-22962" fmla="*/ 355547 h 2496170"/>
                    <a:gd name="connsiteX42-22963" fmla="*/ 1505089 w 2237013"/>
                    <a:gd name="connsiteY42-22964" fmla="*/ 304981 h 2496170"/>
                    <a:gd name="connsiteX43-22965" fmla="*/ 1593579 w 2237013"/>
                    <a:gd name="connsiteY43-22966" fmla="*/ 347120 h 2496170"/>
                    <a:gd name="connsiteX44-22967" fmla="*/ 1698925 w 2237013"/>
                    <a:gd name="connsiteY44-22968" fmla="*/ 363975 h 2496170"/>
                    <a:gd name="connsiteX45-22969" fmla="*/ 1757919 w 2237013"/>
                    <a:gd name="connsiteY45-22970" fmla="*/ 385044 h 2496170"/>
                    <a:gd name="connsiteX46-22971" fmla="*/ 1816912 w 2237013"/>
                    <a:gd name="connsiteY46-22972" fmla="*/ 427182 h 2496170"/>
                    <a:gd name="connsiteX47-22973" fmla="*/ 1896975 w 2237013"/>
                    <a:gd name="connsiteY47-22974" fmla="*/ 465107 h 2496170"/>
                    <a:gd name="connsiteX48-22975" fmla="*/ 1951755 w 2237013"/>
                    <a:gd name="connsiteY48-22976" fmla="*/ 444038 h 2496170"/>
                    <a:gd name="connsiteX49-22977" fmla="*/ 2095025 w 2237013"/>
                    <a:gd name="connsiteY49-22978" fmla="*/ 553597 h 2496170"/>
                    <a:gd name="connsiteX50-22979" fmla="*/ 2158232 w 2237013"/>
                    <a:gd name="connsiteY50-22980" fmla="*/ 591521 h 2496170"/>
                    <a:gd name="connsiteX51-22981" fmla="*/ 2234081 w 2237013"/>
                    <a:gd name="connsiteY51-22982" fmla="*/ 612591 h 2496170"/>
                    <a:gd name="connsiteX52-22983" fmla="*/ 2221439 w 2237013"/>
                    <a:gd name="connsiteY52-22984" fmla="*/ 688439 h 2496170"/>
                    <a:gd name="connsiteX53-22985" fmla="*/ 2221439 w 2237013"/>
                    <a:gd name="connsiteY53-22986" fmla="*/ 709508 h 2496170"/>
                    <a:gd name="connsiteX54-22987" fmla="*/ 2166660 w 2237013"/>
                    <a:gd name="connsiteY54-22988" fmla="*/ 717936 h 2496170"/>
                    <a:gd name="connsiteX55-22989" fmla="*/ 2099238 w 2237013"/>
                    <a:gd name="connsiteY55-22990" fmla="*/ 760074 h 2496170"/>
                    <a:gd name="connsiteX56-22991" fmla="*/ 2010748 w 2237013"/>
                    <a:gd name="connsiteY56-22992" fmla="*/ 764288 h 2496170"/>
                    <a:gd name="connsiteX57-22993" fmla="*/ 1939113 w 2237013"/>
                    <a:gd name="connsiteY57-22994" fmla="*/ 785357 h 2496170"/>
                    <a:gd name="connsiteX58-22995" fmla="*/ 1955968 w 2237013"/>
                    <a:gd name="connsiteY58-22996" fmla="*/ 873848 h 2496170"/>
                    <a:gd name="connsiteX59-22997" fmla="*/ 1977038 w 2237013"/>
                    <a:gd name="connsiteY59-22998" fmla="*/ 937055 h 2496170"/>
                    <a:gd name="connsiteX60-22999" fmla="*/ 2040245 w 2237013"/>
                    <a:gd name="connsiteY60-23000" fmla="*/ 1012904 h 2496170"/>
                    <a:gd name="connsiteX61-23001" fmla="*/ 2065528 w 2237013"/>
                    <a:gd name="connsiteY61-23002" fmla="*/ 1076111 h 2496170"/>
                    <a:gd name="connsiteX62-23003" fmla="*/ 2065528 w 2237013"/>
                    <a:gd name="connsiteY62-23004" fmla="*/ 1135105 h 2496170"/>
                    <a:gd name="connsiteX63-23005" fmla="*/ 2098213 w 2237013"/>
                    <a:gd name="connsiteY63-23006" fmla="*/ 1476918 h 2496170"/>
                    <a:gd name="connsiteX64-23007" fmla="*/ 2085298 w 2237013"/>
                    <a:gd name="connsiteY64-23008" fmla="*/ 1500933 h 2496170"/>
                    <a:gd name="connsiteX65-23009" fmla="*/ 2075755 w 2237013"/>
                    <a:gd name="connsiteY65-23010" fmla="*/ 1562846 h 2496170"/>
                    <a:gd name="connsiteX66-23011" fmla="*/ 2106768 w 2237013"/>
                    <a:gd name="connsiteY66-23012" fmla="*/ 1581897 h 2496170"/>
                    <a:gd name="connsiteX67-23013" fmla="*/ 2070983 w 2237013"/>
                    <a:gd name="connsiteY67-23014" fmla="*/ 1648571 h 2496170"/>
                    <a:gd name="connsiteX68-23015" fmla="*/ 2059055 w 2237013"/>
                    <a:gd name="connsiteY68-23016" fmla="*/ 1679527 h 2496170"/>
                    <a:gd name="connsiteX69-23017" fmla="*/ 1999414 w 2237013"/>
                    <a:gd name="connsiteY69-23018" fmla="*/ 1691433 h 2496170"/>
                    <a:gd name="connsiteX70-23019" fmla="*/ 2013728 w 2237013"/>
                    <a:gd name="connsiteY70-23020" fmla="*/ 1724771 h 2496170"/>
                    <a:gd name="connsiteX71-23021" fmla="*/ 1961244 w 2237013"/>
                    <a:gd name="connsiteY71-23022" fmla="*/ 1710483 h 2496170"/>
                    <a:gd name="connsiteX72-23023" fmla="*/ 1937387 w 2237013"/>
                    <a:gd name="connsiteY72-23024" fmla="*/ 1741440 h 2496170"/>
                    <a:gd name="connsiteX73-23025" fmla="*/ 1892060 w 2237013"/>
                    <a:gd name="connsiteY73-23026" fmla="*/ 1729533 h 2496170"/>
                    <a:gd name="connsiteX74-23027" fmla="*/ 1823856 w 2237013"/>
                    <a:gd name="connsiteY74-23028" fmla="*/ 1791496 h 2496170"/>
                    <a:gd name="connsiteX75-23029" fmla="*/ 1768006 w 2237013"/>
                    <a:gd name="connsiteY75-23030" fmla="*/ 1765252 h 2496170"/>
                    <a:gd name="connsiteX76-23031" fmla="*/ 1727451 w 2237013"/>
                    <a:gd name="connsiteY76-23032" fmla="*/ 1767633 h 2496170"/>
                    <a:gd name="connsiteX77-23033" fmla="*/ 1710751 w 2237013"/>
                    <a:gd name="connsiteY77-23034" fmla="*/ 1736677 h 2496170"/>
                    <a:gd name="connsiteX78-23035" fmla="*/ 1682123 w 2237013"/>
                    <a:gd name="connsiteY78-23036" fmla="*/ 1715246 h 2496170"/>
                    <a:gd name="connsiteX79-23037" fmla="*/ 1658267 w 2237013"/>
                    <a:gd name="connsiteY79-23038" fmla="*/ 1741440 h 2496170"/>
                    <a:gd name="connsiteX80-23039" fmla="*/ 1641567 w 2237013"/>
                    <a:gd name="connsiteY80-23040" fmla="*/ 1762871 h 2496170"/>
                    <a:gd name="connsiteX81-23041" fmla="*/ 1615325 w 2237013"/>
                    <a:gd name="connsiteY81-23042" fmla="*/ 1781921 h 2496170"/>
                    <a:gd name="connsiteX82-23043" fmla="*/ 1527056 w 2237013"/>
                    <a:gd name="connsiteY82-23044" fmla="*/ 1812877 h 2496170"/>
                    <a:gd name="connsiteX83-23045" fmla="*/ 1510356 w 2237013"/>
                    <a:gd name="connsiteY83-23046" fmla="*/ 1841452 h 2496170"/>
                    <a:gd name="connsiteX84-23047" fmla="*/ 1487570 w 2237013"/>
                    <a:gd name="connsiteY84-23048" fmla="*/ 1863317 h 2496170"/>
                    <a:gd name="connsiteX85-23049" fmla="*/ 1428888 w 2237013"/>
                    <a:gd name="connsiteY85-23050" fmla="*/ 1838419 h 2496170"/>
                    <a:gd name="connsiteX86-23051" fmla="*/ 1333372 w 2237013"/>
                    <a:gd name="connsiteY86-23052" fmla="*/ 1805640 h 2496170"/>
                    <a:gd name="connsiteX87-23053" fmla="*/ 1298034 w 2237013"/>
                    <a:gd name="connsiteY87-23054" fmla="*/ 1841452 h 2496170"/>
                    <a:gd name="connsiteX88-23055" fmla="*/ 1252707 w 2237013"/>
                    <a:gd name="connsiteY88-23056" fmla="*/ 1855740 h 2496170"/>
                    <a:gd name="connsiteX89-23057" fmla="*/ 1239618 w 2237013"/>
                    <a:gd name="connsiteY89-23058" fmla="*/ 1889379 h 2496170"/>
                    <a:gd name="connsiteX90-23059" fmla="*/ 1294398 w 2237013"/>
                    <a:gd name="connsiteY90-23060" fmla="*/ 1906235 h 2496170"/>
                    <a:gd name="connsiteX91-23061" fmla="*/ 1344964 w 2237013"/>
                    <a:gd name="connsiteY91-23062" fmla="*/ 1956801 h 2496170"/>
                    <a:gd name="connsiteX92-23063" fmla="*/ 1366033 w 2237013"/>
                    <a:gd name="connsiteY92-23064" fmla="*/ 1986297 h 2496170"/>
                    <a:gd name="connsiteX93-23065" fmla="*/ 1450309 w 2237013"/>
                    <a:gd name="connsiteY93-23066" fmla="*/ 1994725 h 2496170"/>
                    <a:gd name="connsiteX94-23067" fmla="*/ 1492448 w 2237013"/>
                    <a:gd name="connsiteY94-23068" fmla="*/ 1982084 h 2496170"/>
                    <a:gd name="connsiteX95-23069" fmla="*/ 1517731 w 2237013"/>
                    <a:gd name="connsiteY95-23070" fmla="*/ 2036863 h 2496170"/>
                    <a:gd name="connsiteX96-23071" fmla="*/ 1509303 w 2237013"/>
                    <a:gd name="connsiteY96-23072" fmla="*/ 2079002 h 2496170"/>
                    <a:gd name="connsiteX97-23073" fmla="*/ 1498428 w 2237013"/>
                    <a:gd name="connsiteY97-23074" fmla="*/ 2101008 h 2496170"/>
                    <a:gd name="connsiteX98-23075" fmla="*/ 1460258 w 2237013"/>
                    <a:gd name="connsiteY98-23076" fmla="*/ 2096246 h 2496170"/>
                    <a:gd name="connsiteX99-23077" fmla="*/ 1437668 w 2237013"/>
                    <a:gd name="connsiteY99-23078" fmla="*/ 2116926 h 2496170"/>
                    <a:gd name="connsiteX100-23079" fmla="*/ 1387102 w 2237013"/>
                    <a:gd name="connsiteY100-23080" fmla="*/ 2150637 h 2496170"/>
                    <a:gd name="connsiteX101-23081" fmla="*/ 1370247 w 2237013"/>
                    <a:gd name="connsiteY101-23082" fmla="*/ 2137995 h 2496170"/>
                    <a:gd name="connsiteX102-23083" fmla="*/ 1307039 w 2237013"/>
                    <a:gd name="connsiteY102-23084" fmla="*/ 2146423 h 2496170"/>
                    <a:gd name="connsiteX103-23085" fmla="*/ 1281756 w 2237013"/>
                    <a:gd name="connsiteY103-23086" fmla="*/ 2175920 h 2496170"/>
                    <a:gd name="connsiteX104-23087" fmla="*/ 1248046 w 2237013"/>
                    <a:gd name="connsiteY104-23088" fmla="*/ 2222272 h 2496170"/>
                    <a:gd name="connsiteX105-23089" fmla="*/ 1193266 w 2237013"/>
                    <a:gd name="connsiteY105-23090" fmla="*/ 2234913 h 2496170"/>
                    <a:gd name="connsiteX106-23091" fmla="*/ 1151128 w 2237013"/>
                    <a:gd name="connsiteY106-23092" fmla="*/ 2218058 h 2496170"/>
                    <a:gd name="connsiteX107-23093" fmla="*/ 1125845 w 2237013"/>
                    <a:gd name="connsiteY107-23094" fmla="*/ 2247555 h 2496170"/>
                    <a:gd name="connsiteX108-23095" fmla="*/ 1117417 w 2237013"/>
                    <a:gd name="connsiteY108-23096" fmla="*/ 2277051 h 2496170"/>
                    <a:gd name="connsiteX109-23097" fmla="*/ 1049996 w 2237013"/>
                    <a:gd name="connsiteY109-23098" fmla="*/ 2213844 h 2496170"/>
                    <a:gd name="connsiteX110-23099" fmla="*/ 1028927 w 2237013"/>
                    <a:gd name="connsiteY110-23100" fmla="*/ 2255982 h 2496170"/>
                    <a:gd name="connsiteX111-23101" fmla="*/ 995216 w 2237013"/>
                    <a:gd name="connsiteY111-23102" fmla="*/ 2222272 h 2496170"/>
                    <a:gd name="connsiteX112-23103" fmla="*/ 932009 w 2237013"/>
                    <a:gd name="connsiteY112-23104" fmla="*/ 2272838 h 2496170"/>
                    <a:gd name="connsiteX113-23105" fmla="*/ 889871 w 2237013"/>
                    <a:gd name="connsiteY113-23106" fmla="*/ 2239127 h 2496170"/>
                    <a:gd name="connsiteX114-23107" fmla="*/ 843519 w 2237013"/>
                    <a:gd name="connsiteY114-23108" fmla="*/ 2222272 h 2496170"/>
                    <a:gd name="connsiteX115-23109" fmla="*/ 784525 w 2237013"/>
                    <a:gd name="connsiteY115-23110" fmla="*/ 2268624 h 2496170"/>
                    <a:gd name="connsiteX116-23111" fmla="*/ 717104 w 2237013"/>
                    <a:gd name="connsiteY116-23112" fmla="*/ 2255982 h 2496170"/>
                    <a:gd name="connsiteX117-23113" fmla="*/ 704462 w 2237013"/>
                    <a:gd name="connsiteY117-23114" fmla="*/ 2243341 h 2496170"/>
                    <a:gd name="connsiteX118-23115" fmla="*/ 679179 w 2237013"/>
                    <a:gd name="connsiteY118-23116" fmla="*/ 2302334 h 2496170"/>
                    <a:gd name="connsiteX119-23117" fmla="*/ 700249 w 2237013"/>
                    <a:gd name="connsiteY119-23118" fmla="*/ 2361328 h 2496170"/>
                    <a:gd name="connsiteX120-23119" fmla="*/ 717104 w 2237013"/>
                    <a:gd name="connsiteY120-23120" fmla="*/ 2403466 h 2496170"/>
                    <a:gd name="connsiteX121-23121" fmla="*/ 700249 w 2237013"/>
                    <a:gd name="connsiteY121-23122" fmla="*/ 2432963 h 2496170"/>
                    <a:gd name="connsiteX122-23123" fmla="*/ 712890 w 2237013"/>
                    <a:gd name="connsiteY122-23124" fmla="*/ 2470887 h 2496170"/>
                    <a:gd name="connsiteX123-23125" fmla="*/ 687607 w 2237013"/>
                    <a:gd name="connsiteY123-23126" fmla="*/ 2496170 h 2496170"/>
                    <a:gd name="connsiteX124-23127" fmla="*/ 649683 w 2237013"/>
                    <a:gd name="connsiteY124-23128" fmla="*/ 2470887 h 2496170"/>
                    <a:gd name="connsiteX125-23129" fmla="*/ 586475 w 2237013"/>
                    <a:gd name="connsiteY125-23130" fmla="*/ 2466673 h 2496170"/>
                    <a:gd name="connsiteX126-23131" fmla="*/ 582262 w 2237013"/>
                    <a:gd name="connsiteY126-23132" fmla="*/ 2386611 h 2496170"/>
                    <a:gd name="connsiteX127-23133" fmla="*/ 535909 w 2237013"/>
                    <a:gd name="connsiteY127-23134" fmla="*/ 2390825 h 2496170"/>
                    <a:gd name="connsiteX128-23135" fmla="*/ 468488 w 2237013"/>
                    <a:gd name="connsiteY128-23136" fmla="*/ 2411894 h 2496170"/>
                    <a:gd name="connsiteX129-23137" fmla="*/ 409495 w 2237013"/>
                    <a:gd name="connsiteY129-23138" fmla="*/ 2411894 h 2496170"/>
                    <a:gd name="connsiteX130-23139" fmla="*/ 375784 w 2237013"/>
                    <a:gd name="connsiteY130-23140" fmla="*/ 2378183 h 2496170"/>
                    <a:gd name="connsiteX131-23141" fmla="*/ 367356 w 2237013"/>
                    <a:gd name="connsiteY131-23142" fmla="*/ 2327617 h 2496170"/>
                    <a:gd name="connsiteX132-23143" fmla="*/ 367356 w 2237013"/>
                    <a:gd name="connsiteY132-23144" fmla="*/ 2298120 h 2496170"/>
                    <a:gd name="connsiteX133-23145" fmla="*/ 329432 w 2237013"/>
                    <a:gd name="connsiteY133-23146" fmla="*/ 2281265 h 2496170"/>
                    <a:gd name="connsiteX134-23147" fmla="*/ 270438 w 2237013"/>
                    <a:gd name="connsiteY134-23148" fmla="*/ 2277051 h 2496170"/>
                    <a:gd name="connsiteX135-23149" fmla="*/ 245156 w 2237013"/>
                    <a:gd name="connsiteY135-23150" fmla="*/ 2264410 h 2496170"/>
                    <a:gd name="connsiteX136-23151" fmla="*/ 228300 w 2237013"/>
                    <a:gd name="connsiteY136-23152" fmla="*/ 2251768 h 2496170"/>
                    <a:gd name="connsiteX137-23153" fmla="*/ 278866 w 2237013"/>
                    <a:gd name="connsiteY137-23154" fmla="*/ 2180133 h 2496170"/>
                    <a:gd name="connsiteX138-23155" fmla="*/ 274652 w 2237013"/>
                    <a:gd name="connsiteY138-23156" fmla="*/ 2142209 h 2496170"/>
                    <a:gd name="connsiteX139-23157" fmla="*/ 308363 w 2237013"/>
                    <a:gd name="connsiteY139-23158" fmla="*/ 2104285 h 2496170"/>
                    <a:gd name="connsiteX140-23159" fmla="*/ 262011 w 2237013"/>
                    <a:gd name="connsiteY140-23160" fmla="*/ 2091643 h 2496170"/>
                    <a:gd name="connsiteX141-23161" fmla="*/ 224086 w 2237013"/>
                    <a:gd name="connsiteY141-23162" fmla="*/ 2070574 h 2496170"/>
                    <a:gd name="connsiteX142-23163" fmla="*/ 203017 w 2237013"/>
                    <a:gd name="connsiteY142-23164" fmla="*/ 1986297 h 2496170"/>
                    <a:gd name="connsiteX143-23165" fmla="*/ 190376 w 2237013"/>
                    <a:gd name="connsiteY143-23166" fmla="*/ 1944159 h 2496170"/>
                    <a:gd name="connsiteX144-23167" fmla="*/ 190376 w 2237013"/>
                    <a:gd name="connsiteY144-23168" fmla="*/ 1893593 h 2496170"/>
                    <a:gd name="connsiteX145-23169" fmla="*/ 114527 w 2237013"/>
                    <a:gd name="connsiteY145-23170" fmla="*/ 1889379 h 2496170"/>
                    <a:gd name="connsiteX146-23171" fmla="*/ 38678 w 2237013"/>
                    <a:gd name="connsiteY146-23172" fmla="*/ 1897807 h 2496170"/>
                    <a:gd name="connsiteX147-23173" fmla="*/ 754 w 2237013"/>
                    <a:gd name="connsiteY147-23174" fmla="*/ 1902021 h 2496170"/>
                    <a:gd name="connsiteX148-23175" fmla="*/ 13395 w 2237013"/>
                    <a:gd name="connsiteY148-23176" fmla="*/ 1847241 h 2496170"/>
                    <a:gd name="connsiteX149-23177" fmla="*/ 13395 w 2237013"/>
                    <a:gd name="connsiteY149-23178" fmla="*/ 1809317 h 2496170"/>
                    <a:gd name="connsiteX150-23179" fmla="*/ 754 w 2237013"/>
                    <a:gd name="connsiteY150-23180" fmla="*/ 1779820 h 2496170"/>
                    <a:gd name="connsiteX151-23181" fmla="*/ 21823 w 2237013"/>
                    <a:gd name="connsiteY151-23182" fmla="*/ 1733468 h 2496170"/>
                    <a:gd name="connsiteX152-23183" fmla="*/ 30250 w 2237013"/>
                    <a:gd name="connsiteY152-23184" fmla="*/ 1716613 h 2496170"/>
                    <a:gd name="connsiteX153-23185" fmla="*/ 42892 w 2237013"/>
                    <a:gd name="connsiteY153-23186" fmla="*/ 1661833 h 2496170"/>
                    <a:gd name="connsiteX154-23187" fmla="*/ 80816 w 2237013"/>
                    <a:gd name="connsiteY154-23188" fmla="*/ 1640764 h 2496170"/>
                    <a:gd name="connsiteX155-23189" fmla="*/ 122955 w 2237013"/>
                    <a:gd name="connsiteY155-23190" fmla="*/ 1619695 h 2496170"/>
                    <a:gd name="connsiteX156-23191" fmla="*/ 139810 w 2237013"/>
                    <a:gd name="connsiteY156-23192" fmla="*/ 1573343 h 2496170"/>
                    <a:gd name="connsiteX157-23193" fmla="*/ 160879 w 2237013"/>
                    <a:gd name="connsiteY157-23194" fmla="*/ 1581770 h 2496170"/>
                    <a:gd name="connsiteX158-23195" fmla="*/ 181948 w 2237013"/>
                    <a:gd name="connsiteY158-23196" fmla="*/ 1569129 h 2496170"/>
                    <a:gd name="connsiteX159-23197" fmla="*/ 215659 w 2237013"/>
                    <a:gd name="connsiteY159-23198" fmla="*/ 1535418 h 2496170"/>
                    <a:gd name="connsiteX160-23199" fmla="*/ 232514 w 2237013"/>
                    <a:gd name="connsiteY160-23200" fmla="*/ 1543846 h 2496170"/>
                    <a:gd name="connsiteX161-23201" fmla="*/ 215659 w 2237013"/>
                    <a:gd name="connsiteY161-23202" fmla="*/ 1501708 h 2496170"/>
                    <a:gd name="connsiteX162-23203" fmla="*/ 245156 w 2237013"/>
                    <a:gd name="connsiteY162-23204" fmla="*/ 1476425 h 2496170"/>
                    <a:gd name="connsiteX163-23205" fmla="*/ 257797 w 2237013"/>
                    <a:gd name="connsiteY163-23206" fmla="*/ 1404790 h 2496170"/>
                    <a:gd name="connsiteX164-23207" fmla="*/ 262011 w 2237013"/>
                    <a:gd name="connsiteY164-23208" fmla="*/ 1324727 h 2496170"/>
                    <a:gd name="connsiteX165-23209" fmla="*/ 266225 w 2237013"/>
                    <a:gd name="connsiteY165-23210" fmla="*/ 1240450 h 2496170"/>
                    <a:gd name="connsiteX166-23211" fmla="*/ 253583 w 2237013"/>
                    <a:gd name="connsiteY166-23212" fmla="*/ 1223595 h 2496170"/>
                    <a:gd name="connsiteX167-23213" fmla="*/ 203017 w 2237013"/>
                    <a:gd name="connsiteY167-23214" fmla="*/ 1227809 h 2496170"/>
                    <a:gd name="connsiteX168-23215" fmla="*/ 194590 w 2237013"/>
                    <a:gd name="connsiteY168-23216" fmla="*/ 1164602 h 2496170"/>
                    <a:gd name="connsiteX169-23217" fmla="*/ 169307 w 2237013"/>
                    <a:gd name="connsiteY169-23218" fmla="*/ 1109822 h 2496170"/>
                    <a:gd name="connsiteX0-23219" fmla="*/ 169307 w 2237013"/>
                    <a:gd name="connsiteY0-23220" fmla="*/ 1109822 h 2496170"/>
                    <a:gd name="connsiteX1-23221" fmla="*/ 207231 w 2237013"/>
                    <a:gd name="connsiteY1-23222" fmla="*/ 1071897 h 2496170"/>
                    <a:gd name="connsiteX2-23223" fmla="*/ 240942 w 2237013"/>
                    <a:gd name="connsiteY2-23224" fmla="*/ 1101394 h 2496170"/>
                    <a:gd name="connsiteX3-23225" fmla="*/ 278866 w 2237013"/>
                    <a:gd name="connsiteY3-23226" fmla="*/ 1105608 h 2496170"/>
                    <a:gd name="connsiteX4-23227" fmla="*/ 295721 w 2237013"/>
                    <a:gd name="connsiteY4-23228" fmla="*/ 1000262 h 2496170"/>
                    <a:gd name="connsiteX5-23229" fmla="*/ 304149 w 2237013"/>
                    <a:gd name="connsiteY5-23230" fmla="*/ 958124 h 2496170"/>
                    <a:gd name="connsiteX6-23231" fmla="*/ 337860 w 2237013"/>
                    <a:gd name="connsiteY6-23232" fmla="*/ 983407 h 2496170"/>
                    <a:gd name="connsiteX7-23233" fmla="*/ 358929 w 2237013"/>
                    <a:gd name="connsiteY7-23234" fmla="*/ 911772 h 2496170"/>
                    <a:gd name="connsiteX8-23235" fmla="*/ 392639 w 2237013"/>
                    <a:gd name="connsiteY8-23236" fmla="*/ 760074 h 2496170"/>
                    <a:gd name="connsiteX9-23237" fmla="*/ 354715 w 2237013"/>
                    <a:gd name="connsiteY9-23238" fmla="*/ 562025 h 2496170"/>
                    <a:gd name="connsiteX10-23239" fmla="*/ 358929 w 2237013"/>
                    <a:gd name="connsiteY10-23240" fmla="*/ 494603 h 2496170"/>
                    <a:gd name="connsiteX11-23241" fmla="*/ 295721 w 2237013"/>
                    <a:gd name="connsiteY11-23242" fmla="*/ 376616 h 2496170"/>
                    <a:gd name="connsiteX12-23243" fmla="*/ 240942 w 2237013"/>
                    <a:gd name="connsiteY12-23244" fmla="*/ 292340 h 2496170"/>
                    <a:gd name="connsiteX13-23245" fmla="*/ 173520 w 2237013"/>
                    <a:gd name="connsiteY13-23246" fmla="*/ 212277 h 2496170"/>
                    <a:gd name="connsiteX14-23247" fmla="*/ 224086 w 2237013"/>
                    <a:gd name="connsiteY14-23248" fmla="*/ 128001 h 2496170"/>
                    <a:gd name="connsiteX15-23249" fmla="*/ 240942 w 2237013"/>
                    <a:gd name="connsiteY15-23250" fmla="*/ 69007 h 2496170"/>
                    <a:gd name="connsiteX16-23251" fmla="*/ 219873 w 2237013"/>
                    <a:gd name="connsiteY16-23252" fmla="*/ 10014 h 2496170"/>
                    <a:gd name="connsiteX17-23253" fmla="*/ 337860 w 2237013"/>
                    <a:gd name="connsiteY17-23254" fmla="*/ 5800 h 2496170"/>
                    <a:gd name="connsiteX18-23255" fmla="*/ 405281 w 2237013"/>
                    <a:gd name="connsiteY18-23256" fmla="*/ 69007 h 2496170"/>
                    <a:gd name="connsiteX19-23257" fmla="*/ 455847 w 2237013"/>
                    <a:gd name="connsiteY19-23258" fmla="*/ 174353 h 2496170"/>
                    <a:gd name="connsiteX20-23259" fmla="*/ 590689 w 2237013"/>
                    <a:gd name="connsiteY20-23260" fmla="*/ 237560 h 2496170"/>
                    <a:gd name="connsiteX21-23261" fmla="*/ 674966 w 2237013"/>
                    <a:gd name="connsiteY21-23262" fmla="*/ 271271 h 2496170"/>
                    <a:gd name="connsiteX22-23263" fmla="*/ 691821 w 2237013"/>
                    <a:gd name="connsiteY22-23264" fmla="*/ 300767 h 2496170"/>
                    <a:gd name="connsiteX23-23265" fmla="*/ 746601 w 2237013"/>
                    <a:gd name="connsiteY23-23266" fmla="*/ 283912 h 2496170"/>
                    <a:gd name="connsiteX24-23267" fmla="*/ 763456 w 2237013"/>
                    <a:gd name="connsiteY24-23268" fmla="*/ 237560 h 2496170"/>
                    <a:gd name="connsiteX25-23269" fmla="*/ 771884 w 2237013"/>
                    <a:gd name="connsiteY25-23270" fmla="*/ 212277 h 2496170"/>
                    <a:gd name="connsiteX26-23271" fmla="*/ 856160 w 2237013"/>
                    <a:gd name="connsiteY26-23272" fmla="*/ 191208 h 2496170"/>
                    <a:gd name="connsiteX27-23273" fmla="*/ 885657 w 2237013"/>
                    <a:gd name="connsiteY27-23274" fmla="*/ 140642 h 2496170"/>
                    <a:gd name="connsiteX28-23275" fmla="*/ 898298 w 2237013"/>
                    <a:gd name="connsiteY28-23276" fmla="*/ 182780 h 2496170"/>
                    <a:gd name="connsiteX29-23277" fmla="*/ 919368 w 2237013"/>
                    <a:gd name="connsiteY29-23278" fmla="*/ 203849 h 2496170"/>
                    <a:gd name="connsiteX30-23279" fmla="*/ 982575 w 2237013"/>
                    <a:gd name="connsiteY30-23280" fmla="*/ 161711 h 2496170"/>
                    <a:gd name="connsiteX31-23281" fmla="*/ 991003 w 2237013"/>
                    <a:gd name="connsiteY31-23282" fmla="*/ 115359 h 2496170"/>
                    <a:gd name="connsiteX32-23283" fmla="*/ 1003644 w 2237013"/>
                    <a:gd name="connsiteY32-23284" fmla="*/ 69007 h 2496170"/>
                    <a:gd name="connsiteX33-23285" fmla="*/ 1028927 w 2237013"/>
                    <a:gd name="connsiteY33-23286" fmla="*/ 39510 h 2496170"/>
                    <a:gd name="connsiteX34-23287" fmla="*/ 1083707 w 2237013"/>
                    <a:gd name="connsiteY34-23288" fmla="*/ 22655 h 2496170"/>
                    <a:gd name="connsiteX35-23289" fmla="*/ 1092134 w 2237013"/>
                    <a:gd name="connsiteY35-23290" fmla="*/ 22655 h 2496170"/>
                    <a:gd name="connsiteX36-23291" fmla="*/ 1134273 w 2237013"/>
                    <a:gd name="connsiteY36-23292" fmla="*/ 94290 h 2496170"/>
                    <a:gd name="connsiteX37-23293" fmla="*/ 1226977 w 2237013"/>
                    <a:gd name="connsiteY37-23294" fmla="*/ 128001 h 2496170"/>
                    <a:gd name="connsiteX38-23295" fmla="*/ 1294398 w 2237013"/>
                    <a:gd name="connsiteY38-23296" fmla="*/ 161711 h 2496170"/>
                    <a:gd name="connsiteX39-23297" fmla="*/ 1290184 w 2237013"/>
                    <a:gd name="connsiteY39-23298" fmla="*/ 262843 h 2496170"/>
                    <a:gd name="connsiteX40-23299" fmla="*/ 1311253 w 2237013"/>
                    <a:gd name="connsiteY40-23300" fmla="*/ 317623 h 2496170"/>
                    <a:gd name="connsiteX41-23301" fmla="*/ 1441882 w 2237013"/>
                    <a:gd name="connsiteY41-23302" fmla="*/ 355547 h 2496170"/>
                    <a:gd name="connsiteX42-23303" fmla="*/ 1505089 w 2237013"/>
                    <a:gd name="connsiteY42-23304" fmla="*/ 304981 h 2496170"/>
                    <a:gd name="connsiteX43-23305" fmla="*/ 1593579 w 2237013"/>
                    <a:gd name="connsiteY43-23306" fmla="*/ 347120 h 2496170"/>
                    <a:gd name="connsiteX44-23307" fmla="*/ 1698925 w 2237013"/>
                    <a:gd name="connsiteY44-23308" fmla="*/ 363975 h 2496170"/>
                    <a:gd name="connsiteX45-23309" fmla="*/ 1757919 w 2237013"/>
                    <a:gd name="connsiteY45-23310" fmla="*/ 385044 h 2496170"/>
                    <a:gd name="connsiteX46-23311" fmla="*/ 1816912 w 2237013"/>
                    <a:gd name="connsiteY46-23312" fmla="*/ 427182 h 2496170"/>
                    <a:gd name="connsiteX47-23313" fmla="*/ 1896975 w 2237013"/>
                    <a:gd name="connsiteY47-23314" fmla="*/ 465107 h 2496170"/>
                    <a:gd name="connsiteX48-23315" fmla="*/ 1951755 w 2237013"/>
                    <a:gd name="connsiteY48-23316" fmla="*/ 444038 h 2496170"/>
                    <a:gd name="connsiteX49-23317" fmla="*/ 2095025 w 2237013"/>
                    <a:gd name="connsiteY49-23318" fmla="*/ 553597 h 2496170"/>
                    <a:gd name="connsiteX50-23319" fmla="*/ 2158232 w 2237013"/>
                    <a:gd name="connsiteY50-23320" fmla="*/ 591521 h 2496170"/>
                    <a:gd name="connsiteX51-23321" fmla="*/ 2234081 w 2237013"/>
                    <a:gd name="connsiteY51-23322" fmla="*/ 612591 h 2496170"/>
                    <a:gd name="connsiteX52-23323" fmla="*/ 2221439 w 2237013"/>
                    <a:gd name="connsiteY52-23324" fmla="*/ 688439 h 2496170"/>
                    <a:gd name="connsiteX53-23325" fmla="*/ 2221439 w 2237013"/>
                    <a:gd name="connsiteY53-23326" fmla="*/ 709508 h 2496170"/>
                    <a:gd name="connsiteX54-23327" fmla="*/ 2166660 w 2237013"/>
                    <a:gd name="connsiteY54-23328" fmla="*/ 717936 h 2496170"/>
                    <a:gd name="connsiteX55-23329" fmla="*/ 2099238 w 2237013"/>
                    <a:gd name="connsiteY55-23330" fmla="*/ 760074 h 2496170"/>
                    <a:gd name="connsiteX56-23331" fmla="*/ 2010748 w 2237013"/>
                    <a:gd name="connsiteY56-23332" fmla="*/ 764288 h 2496170"/>
                    <a:gd name="connsiteX57-23333" fmla="*/ 1939113 w 2237013"/>
                    <a:gd name="connsiteY57-23334" fmla="*/ 785357 h 2496170"/>
                    <a:gd name="connsiteX58-23335" fmla="*/ 1955968 w 2237013"/>
                    <a:gd name="connsiteY58-23336" fmla="*/ 873848 h 2496170"/>
                    <a:gd name="connsiteX59-23337" fmla="*/ 1977038 w 2237013"/>
                    <a:gd name="connsiteY59-23338" fmla="*/ 937055 h 2496170"/>
                    <a:gd name="connsiteX60-23339" fmla="*/ 2040245 w 2237013"/>
                    <a:gd name="connsiteY60-23340" fmla="*/ 1012904 h 2496170"/>
                    <a:gd name="connsiteX61-23341" fmla="*/ 2065528 w 2237013"/>
                    <a:gd name="connsiteY61-23342" fmla="*/ 1076111 h 2496170"/>
                    <a:gd name="connsiteX62-23343" fmla="*/ 2065528 w 2237013"/>
                    <a:gd name="connsiteY62-23344" fmla="*/ 1135105 h 2496170"/>
                    <a:gd name="connsiteX63-23345" fmla="*/ 2098213 w 2237013"/>
                    <a:gd name="connsiteY63-23346" fmla="*/ 1476918 h 2496170"/>
                    <a:gd name="connsiteX64-23347" fmla="*/ 2085298 w 2237013"/>
                    <a:gd name="connsiteY64-23348" fmla="*/ 1500933 h 2496170"/>
                    <a:gd name="connsiteX65-23349" fmla="*/ 2075755 w 2237013"/>
                    <a:gd name="connsiteY65-23350" fmla="*/ 1562846 h 2496170"/>
                    <a:gd name="connsiteX66-23351" fmla="*/ 2106768 w 2237013"/>
                    <a:gd name="connsiteY66-23352" fmla="*/ 1581897 h 2496170"/>
                    <a:gd name="connsiteX67-23353" fmla="*/ 2070983 w 2237013"/>
                    <a:gd name="connsiteY67-23354" fmla="*/ 1648571 h 2496170"/>
                    <a:gd name="connsiteX68-23355" fmla="*/ 2059055 w 2237013"/>
                    <a:gd name="connsiteY68-23356" fmla="*/ 1679527 h 2496170"/>
                    <a:gd name="connsiteX69-23357" fmla="*/ 1999414 w 2237013"/>
                    <a:gd name="connsiteY69-23358" fmla="*/ 1691433 h 2496170"/>
                    <a:gd name="connsiteX70-23359" fmla="*/ 2013728 w 2237013"/>
                    <a:gd name="connsiteY70-23360" fmla="*/ 1724771 h 2496170"/>
                    <a:gd name="connsiteX71-23361" fmla="*/ 1961244 w 2237013"/>
                    <a:gd name="connsiteY71-23362" fmla="*/ 1710483 h 2496170"/>
                    <a:gd name="connsiteX72-23363" fmla="*/ 1937387 w 2237013"/>
                    <a:gd name="connsiteY72-23364" fmla="*/ 1741440 h 2496170"/>
                    <a:gd name="connsiteX73-23365" fmla="*/ 1892060 w 2237013"/>
                    <a:gd name="connsiteY73-23366" fmla="*/ 1729533 h 2496170"/>
                    <a:gd name="connsiteX74-23367" fmla="*/ 1823856 w 2237013"/>
                    <a:gd name="connsiteY74-23368" fmla="*/ 1791496 h 2496170"/>
                    <a:gd name="connsiteX75-23369" fmla="*/ 1794248 w 2237013"/>
                    <a:gd name="connsiteY75-23370" fmla="*/ 1786683 h 2496170"/>
                    <a:gd name="connsiteX76-23371" fmla="*/ 1768006 w 2237013"/>
                    <a:gd name="connsiteY76-23372" fmla="*/ 1765252 h 2496170"/>
                    <a:gd name="connsiteX77-23373" fmla="*/ 1727451 w 2237013"/>
                    <a:gd name="connsiteY77-23374" fmla="*/ 1767633 h 2496170"/>
                    <a:gd name="connsiteX78-23375" fmla="*/ 1710751 w 2237013"/>
                    <a:gd name="connsiteY78-23376" fmla="*/ 1736677 h 2496170"/>
                    <a:gd name="connsiteX79-23377" fmla="*/ 1682123 w 2237013"/>
                    <a:gd name="connsiteY79-23378" fmla="*/ 1715246 h 2496170"/>
                    <a:gd name="connsiteX80-23379" fmla="*/ 1658267 w 2237013"/>
                    <a:gd name="connsiteY80-23380" fmla="*/ 1741440 h 2496170"/>
                    <a:gd name="connsiteX81-23381" fmla="*/ 1641567 w 2237013"/>
                    <a:gd name="connsiteY81-23382" fmla="*/ 1762871 h 2496170"/>
                    <a:gd name="connsiteX82-23383" fmla="*/ 1615325 w 2237013"/>
                    <a:gd name="connsiteY82-23384" fmla="*/ 1781921 h 2496170"/>
                    <a:gd name="connsiteX83-23385" fmla="*/ 1527056 w 2237013"/>
                    <a:gd name="connsiteY83-23386" fmla="*/ 1812877 h 2496170"/>
                    <a:gd name="connsiteX84-23387" fmla="*/ 1510356 w 2237013"/>
                    <a:gd name="connsiteY84-23388" fmla="*/ 1841452 h 2496170"/>
                    <a:gd name="connsiteX85-23389" fmla="*/ 1487570 w 2237013"/>
                    <a:gd name="connsiteY85-23390" fmla="*/ 1863317 h 2496170"/>
                    <a:gd name="connsiteX86-23391" fmla="*/ 1428888 w 2237013"/>
                    <a:gd name="connsiteY86-23392" fmla="*/ 1838419 h 2496170"/>
                    <a:gd name="connsiteX87-23393" fmla="*/ 1333372 w 2237013"/>
                    <a:gd name="connsiteY87-23394" fmla="*/ 1805640 h 2496170"/>
                    <a:gd name="connsiteX88-23395" fmla="*/ 1298034 w 2237013"/>
                    <a:gd name="connsiteY88-23396" fmla="*/ 1841452 h 2496170"/>
                    <a:gd name="connsiteX89-23397" fmla="*/ 1252707 w 2237013"/>
                    <a:gd name="connsiteY89-23398" fmla="*/ 1855740 h 2496170"/>
                    <a:gd name="connsiteX90-23399" fmla="*/ 1239618 w 2237013"/>
                    <a:gd name="connsiteY90-23400" fmla="*/ 1889379 h 2496170"/>
                    <a:gd name="connsiteX91-23401" fmla="*/ 1294398 w 2237013"/>
                    <a:gd name="connsiteY91-23402" fmla="*/ 1906235 h 2496170"/>
                    <a:gd name="connsiteX92-23403" fmla="*/ 1344964 w 2237013"/>
                    <a:gd name="connsiteY92-23404" fmla="*/ 1956801 h 2496170"/>
                    <a:gd name="connsiteX93-23405" fmla="*/ 1366033 w 2237013"/>
                    <a:gd name="connsiteY93-23406" fmla="*/ 1986297 h 2496170"/>
                    <a:gd name="connsiteX94-23407" fmla="*/ 1450309 w 2237013"/>
                    <a:gd name="connsiteY94-23408" fmla="*/ 1994725 h 2496170"/>
                    <a:gd name="connsiteX95-23409" fmla="*/ 1492448 w 2237013"/>
                    <a:gd name="connsiteY95-23410" fmla="*/ 1982084 h 2496170"/>
                    <a:gd name="connsiteX96-23411" fmla="*/ 1517731 w 2237013"/>
                    <a:gd name="connsiteY96-23412" fmla="*/ 2036863 h 2496170"/>
                    <a:gd name="connsiteX97-23413" fmla="*/ 1509303 w 2237013"/>
                    <a:gd name="connsiteY97-23414" fmla="*/ 2079002 h 2496170"/>
                    <a:gd name="connsiteX98-23415" fmla="*/ 1498428 w 2237013"/>
                    <a:gd name="connsiteY98-23416" fmla="*/ 2101008 h 2496170"/>
                    <a:gd name="connsiteX99-23417" fmla="*/ 1460258 w 2237013"/>
                    <a:gd name="connsiteY99-23418" fmla="*/ 2096246 h 2496170"/>
                    <a:gd name="connsiteX100-23419" fmla="*/ 1437668 w 2237013"/>
                    <a:gd name="connsiteY100-23420" fmla="*/ 2116926 h 2496170"/>
                    <a:gd name="connsiteX101-23421" fmla="*/ 1387102 w 2237013"/>
                    <a:gd name="connsiteY101-23422" fmla="*/ 2150637 h 2496170"/>
                    <a:gd name="connsiteX102-23423" fmla="*/ 1370247 w 2237013"/>
                    <a:gd name="connsiteY102-23424" fmla="*/ 2137995 h 2496170"/>
                    <a:gd name="connsiteX103-23425" fmla="*/ 1307039 w 2237013"/>
                    <a:gd name="connsiteY103-23426" fmla="*/ 2146423 h 2496170"/>
                    <a:gd name="connsiteX104-23427" fmla="*/ 1281756 w 2237013"/>
                    <a:gd name="connsiteY104-23428" fmla="*/ 2175920 h 2496170"/>
                    <a:gd name="connsiteX105-23429" fmla="*/ 1248046 w 2237013"/>
                    <a:gd name="connsiteY105-23430" fmla="*/ 2222272 h 2496170"/>
                    <a:gd name="connsiteX106-23431" fmla="*/ 1193266 w 2237013"/>
                    <a:gd name="connsiteY106-23432" fmla="*/ 2234913 h 2496170"/>
                    <a:gd name="connsiteX107-23433" fmla="*/ 1151128 w 2237013"/>
                    <a:gd name="connsiteY107-23434" fmla="*/ 2218058 h 2496170"/>
                    <a:gd name="connsiteX108-23435" fmla="*/ 1125845 w 2237013"/>
                    <a:gd name="connsiteY108-23436" fmla="*/ 2247555 h 2496170"/>
                    <a:gd name="connsiteX109-23437" fmla="*/ 1117417 w 2237013"/>
                    <a:gd name="connsiteY109-23438" fmla="*/ 2277051 h 2496170"/>
                    <a:gd name="connsiteX110-23439" fmla="*/ 1049996 w 2237013"/>
                    <a:gd name="connsiteY110-23440" fmla="*/ 2213844 h 2496170"/>
                    <a:gd name="connsiteX111-23441" fmla="*/ 1028927 w 2237013"/>
                    <a:gd name="connsiteY111-23442" fmla="*/ 2255982 h 2496170"/>
                    <a:gd name="connsiteX112-23443" fmla="*/ 995216 w 2237013"/>
                    <a:gd name="connsiteY112-23444" fmla="*/ 2222272 h 2496170"/>
                    <a:gd name="connsiteX113-23445" fmla="*/ 932009 w 2237013"/>
                    <a:gd name="connsiteY113-23446" fmla="*/ 2272838 h 2496170"/>
                    <a:gd name="connsiteX114-23447" fmla="*/ 889871 w 2237013"/>
                    <a:gd name="connsiteY114-23448" fmla="*/ 2239127 h 2496170"/>
                    <a:gd name="connsiteX115-23449" fmla="*/ 843519 w 2237013"/>
                    <a:gd name="connsiteY115-23450" fmla="*/ 2222272 h 2496170"/>
                    <a:gd name="connsiteX116-23451" fmla="*/ 784525 w 2237013"/>
                    <a:gd name="connsiteY116-23452" fmla="*/ 2268624 h 2496170"/>
                    <a:gd name="connsiteX117-23453" fmla="*/ 717104 w 2237013"/>
                    <a:gd name="connsiteY117-23454" fmla="*/ 2255982 h 2496170"/>
                    <a:gd name="connsiteX118-23455" fmla="*/ 704462 w 2237013"/>
                    <a:gd name="connsiteY118-23456" fmla="*/ 2243341 h 2496170"/>
                    <a:gd name="connsiteX119-23457" fmla="*/ 679179 w 2237013"/>
                    <a:gd name="connsiteY119-23458" fmla="*/ 2302334 h 2496170"/>
                    <a:gd name="connsiteX120-23459" fmla="*/ 700249 w 2237013"/>
                    <a:gd name="connsiteY120-23460" fmla="*/ 2361328 h 2496170"/>
                    <a:gd name="connsiteX121-23461" fmla="*/ 717104 w 2237013"/>
                    <a:gd name="connsiteY121-23462" fmla="*/ 2403466 h 2496170"/>
                    <a:gd name="connsiteX122-23463" fmla="*/ 700249 w 2237013"/>
                    <a:gd name="connsiteY122-23464" fmla="*/ 2432963 h 2496170"/>
                    <a:gd name="connsiteX123-23465" fmla="*/ 712890 w 2237013"/>
                    <a:gd name="connsiteY123-23466" fmla="*/ 2470887 h 2496170"/>
                    <a:gd name="connsiteX124-23467" fmla="*/ 687607 w 2237013"/>
                    <a:gd name="connsiteY124-23468" fmla="*/ 2496170 h 2496170"/>
                    <a:gd name="connsiteX125-23469" fmla="*/ 649683 w 2237013"/>
                    <a:gd name="connsiteY125-23470" fmla="*/ 2470887 h 2496170"/>
                    <a:gd name="connsiteX126-23471" fmla="*/ 586475 w 2237013"/>
                    <a:gd name="connsiteY126-23472" fmla="*/ 2466673 h 2496170"/>
                    <a:gd name="connsiteX127-23473" fmla="*/ 582262 w 2237013"/>
                    <a:gd name="connsiteY127-23474" fmla="*/ 2386611 h 2496170"/>
                    <a:gd name="connsiteX128-23475" fmla="*/ 535909 w 2237013"/>
                    <a:gd name="connsiteY128-23476" fmla="*/ 2390825 h 2496170"/>
                    <a:gd name="connsiteX129-23477" fmla="*/ 468488 w 2237013"/>
                    <a:gd name="connsiteY129-23478" fmla="*/ 2411894 h 2496170"/>
                    <a:gd name="connsiteX130-23479" fmla="*/ 409495 w 2237013"/>
                    <a:gd name="connsiteY130-23480" fmla="*/ 2411894 h 2496170"/>
                    <a:gd name="connsiteX131-23481" fmla="*/ 375784 w 2237013"/>
                    <a:gd name="connsiteY131-23482" fmla="*/ 2378183 h 2496170"/>
                    <a:gd name="connsiteX132-23483" fmla="*/ 367356 w 2237013"/>
                    <a:gd name="connsiteY132-23484" fmla="*/ 2327617 h 2496170"/>
                    <a:gd name="connsiteX133-23485" fmla="*/ 367356 w 2237013"/>
                    <a:gd name="connsiteY133-23486" fmla="*/ 2298120 h 2496170"/>
                    <a:gd name="connsiteX134-23487" fmla="*/ 329432 w 2237013"/>
                    <a:gd name="connsiteY134-23488" fmla="*/ 2281265 h 2496170"/>
                    <a:gd name="connsiteX135-23489" fmla="*/ 270438 w 2237013"/>
                    <a:gd name="connsiteY135-23490" fmla="*/ 2277051 h 2496170"/>
                    <a:gd name="connsiteX136-23491" fmla="*/ 245156 w 2237013"/>
                    <a:gd name="connsiteY136-23492" fmla="*/ 2264410 h 2496170"/>
                    <a:gd name="connsiteX137-23493" fmla="*/ 228300 w 2237013"/>
                    <a:gd name="connsiteY137-23494" fmla="*/ 2251768 h 2496170"/>
                    <a:gd name="connsiteX138-23495" fmla="*/ 278866 w 2237013"/>
                    <a:gd name="connsiteY138-23496" fmla="*/ 2180133 h 2496170"/>
                    <a:gd name="connsiteX139-23497" fmla="*/ 274652 w 2237013"/>
                    <a:gd name="connsiteY139-23498" fmla="*/ 2142209 h 2496170"/>
                    <a:gd name="connsiteX140-23499" fmla="*/ 308363 w 2237013"/>
                    <a:gd name="connsiteY140-23500" fmla="*/ 2104285 h 2496170"/>
                    <a:gd name="connsiteX141-23501" fmla="*/ 262011 w 2237013"/>
                    <a:gd name="connsiteY141-23502" fmla="*/ 2091643 h 2496170"/>
                    <a:gd name="connsiteX142-23503" fmla="*/ 224086 w 2237013"/>
                    <a:gd name="connsiteY142-23504" fmla="*/ 2070574 h 2496170"/>
                    <a:gd name="connsiteX143-23505" fmla="*/ 203017 w 2237013"/>
                    <a:gd name="connsiteY143-23506" fmla="*/ 1986297 h 2496170"/>
                    <a:gd name="connsiteX144-23507" fmla="*/ 190376 w 2237013"/>
                    <a:gd name="connsiteY144-23508" fmla="*/ 1944159 h 2496170"/>
                    <a:gd name="connsiteX145-23509" fmla="*/ 190376 w 2237013"/>
                    <a:gd name="connsiteY145-23510" fmla="*/ 1893593 h 2496170"/>
                    <a:gd name="connsiteX146-23511" fmla="*/ 114527 w 2237013"/>
                    <a:gd name="connsiteY146-23512" fmla="*/ 1889379 h 2496170"/>
                    <a:gd name="connsiteX147-23513" fmla="*/ 38678 w 2237013"/>
                    <a:gd name="connsiteY147-23514" fmla="*/ 1897807 h 2496170"/>
                    <a:gd name="connsiteX148-23515" fmla="*/ 754 w 2237013"/>
                    <a:gd name="connsiteY148-23516" fmla="*/ 1902021 h 2496170"/>
                    <a:gd name="connsiteX149-23517" fmla="*/ 13395 w 2237013"/>
                    <a:gd name="connsiteY149-23518" fmla="*/ 1847241 h 2496170"/>
                    <a:gd name="connsiteX150-23519" fmla="*/ 13395 w 2237013"/>
                    <a:gd name="connsiteY150-23520" fmla="*/ 1809317 h 2496170"/>
                    <a:gd name="connsiteX151-23521" fmla="*/ 754 w 2237013"/>
                    <a:gd name="connsiteY151-23522" fmla="*/ 1779820 h 2496170"/>
                    <a:gd name="connsiteX152-23523" fmla="*/ 21823 w 2237013"/>
                    <a:gd name="connsiteY152-23524" fmla="*/ 1733468 h 2496170"/>
                    <a:gd name="connsiteX153-23525" fmla="*/ 30250 w 2237013"/>
                    <a:gd name="connsiteY153-23526" fmla="*/ 1716613 h 2496170"/>
                    <a:gd name="connsiteX154-23527" fmla="*/ 42892 w 2237013"/>
                    <a:gd name="connsiteY154-23528" fmla="*/ 1661833 h 2496170"/>
                    <a:gd name="connsiteX155-23529" fmla="*/ 80816 w 2237013"/>
                    <a:gd name="connsiteY155-23530" fmla="*/ 1640764 h 2496170"/>
                    <a:gd name="connsiteX156-23531" fmla="*/ 122955 w 2237013"/>
                    <a:gd name="connsiteY156-23532" fmla="*/ 1619695 h 2496170"/>
                    <a:gd name="connsiteX157-23533" fmla="*/ 139810 w 2237013"/>
                    <a:gd name="connsiteY157-23534" fmla="*/ 1573343 h 2496170"/>
                    <a:gd name="connsiteX158-23535" fmla="*/ 160879 w 2237013"/>
                    <a:gd name="connsiteY158-23536" fmla="*/ 1581770 h 2496170"/>
                    <a:gd name="connsiteX159-23537" fmla="*/ 181948 w 2237013"/>
                    <a:gd name="connsiteY159-23538" fmla="*/ 1569129 h 2496170"/>
                    <a:gd name="connsiteX160-23539" fmla="*/ 215659 w 2237013"/>
                    <a:gd name="connsiteY160-23540" fmla="*/ 1535418 h 2496170"/>
                    <a:gd name="connsiteX161-23541" fmla="*/ 232514 w 2237013"/>
                    <a:gd name="connsiteY161-23542" fmla="*/ 1543846 h 2496170"/>
                    <a:gd name="connsiteX162-23543" fmla="*/ 215659 w 2237013"/>
                    <a:gd name="connsiteY162-23544" fmla="*/ 1501708 h 2496170"/>
                    <a:gd name="connsiteX163-23545" fmla="*/ 245156 w 2237013"/>
                    <a:gd name="connsiteY163-23546" fmla="*/ 1476425 h 2496170"/>
                    <a:gd name="connsiteX164-23547" fmla="*/ 257797 w 2237013"/>
                    <a:gd name="connsiteY164-23548" fmla="*/ 1404790 h 2496170"/>
                    <a:gd name="connsiteX165-23549" fmla="*/ 262011 w 2237013"/>
                    <a:gd name="connsiteY165-23550" fmla="*/ 1324727 h 2496170"/>
                    <a:gd name="connsiteX166-23551" fmla="*/ 266225 w 2237013"/>
                    <a:gd name="connsiteY166-23552" fmla="*/ 1240450 h 2496170"/>
                    <a:gd name="connsiteX167-23553" fmla="*/ 253583 w 2237013"/>
                    <a:gd name="connsiteY167-23554" fmla="*/ 1223595 h 2496170"/>
                    <a:gd name="connsiteX168-23555" fmla="*/ 203017 w 2237013"/>
                    <a:gd name="connsiteY168-23556" fmla="*/ 1227809 h 2496170"/>
                    <a:gd name="connsiteX169-23557" fmla="*/ 194590 w 2237013"/>
                    <a:gd name="connsiteY169-23558" fmla="*/ 1164602 h 2496170"/>
                    <a:gd name="connsiteX170-23559" fmla="*/ 169307 w 2237013"/>
                    <a:gd name="connsiteY170-23560" fmla="*/ 1109822 h 2496170"/>
                    <a:gd name="connsiteX0-23561" fmla="*/ 169307 w 2237013"/>
                    <a:gd name="connsiteY0-23562" fmla="*/ 1109822 h 2496170"/>
                    <a:gd name="connsiteX1-23563" fmla="*/ 207231 w 2237013"/>
                    <a:gd name="connsiteY1-23564" fmla="*/ 1071897 h 2496170"/>
                    <a:gd name="connsiteX2-23565" fmla="*/ 240942 w 2237013"/>
                    <a:gd name="connsiteY2-23566" fmla="*/ 1101394 h 2496170"/>
                    <a:gd name="connsiteX3-23567" fmla="*/ 278866 w 2237013"/>
                    <a:gd name="connsiteY3-23568" fmla="*/ 1105608 h 2496170"/>
                    <a:gd name="connsiteX4-23569" fmla="*/ 295721 w 2237013"/>
                    <a:gd name="connsiteY4-23570" fmla="*/ 1000262 h 2496170"/>
                    <a:gd name="connsiteX5-23571" fmla="*/ 304149 w 2237013"/>
                    <a:gd name="connsiteY5-23572" fmla="*/ 958124 h 2496170"/>
                    <a:gd name="connsiteX6-23573" fmla="*/ 337860 w 2237013"/>
                    <a:gd name="connsiteY6-23574" fmla="*/ 983407 h 2496170"/>
                    <a:gd name="connsiteX7-23575" fmla="*/ 358929 w 2237013"/>
                    <a:gd name="connsiteY7-23576" fmla="*/ 911772 h 2496170"/>
                    <a:gd name="connsiteX8-23577" fmla="*/ 392639 w 2237013"/>
                    <a:gd name="connsiteY8-23578" fmla="*/ 760074 h 2496170"/>
                    <a:gd name="connsiteX9-23579" fmla="*/ 354715 w 2237013"/>
                    <a:gd name="connsiteY9-23580" fmla="*/ 562025 h 2496170"/>
                    <a:gd name="connsiteX10-23581" fmla="*/ 358929 w 2237013"/>
                    <a:gd name="connsiteY10-23582" fmla="*/ 494603 h 2496170"/>
                    <a:gd name="connsiteX11-23583" fmla="*/ 295721 w 2237013"/>
                    <a:gd name="connsiteY11-23584" fmla="*/ 376616 h 2496170"/>
                    <a:gd name="connsiteX12-23585" fmla="*/ 240942 w 2237013"/>
                    <a:gd name="connsiteY12-23586" fmla="*/ 292340 h 2496170"/>
                    <a:gd name="connsiteX13-23587" fmla="*/ 173520 w 2237013"/>
                    <a:gd name="connsiteY13-23588" fmla="*/ 212277 h 2496170"/>
                    <a:gd name="connsiteX14-23589" fmla="*/ 224086 w 2237013"/>
                    <a:gd name="connsiteY14-23590" fmla="*/ 128001 h 2496170"/>
                    <a:gd name="connsiteX15-23591" fmla="*/ 240942 w 2237013"/>
                    <a:gd name="connsiteY15-23592" fmla="*/ 69007 h 2496170"/>
                    <a:gd name="connsiteX16-23593" fmla="*/ 219873 w 2237013"/>
                    <a:gd name="connsiteY16-23594" fmla="*/ 10014 h 2496170"/>
                    <a:gd name="connsiteX17-23595" fmla="*/ 337860 w 2237013"/>
                    <a:gd name="connsiteY17-23596" fmla="*/ 5800 h 2496170"/>
                    <a:gd name="connsiteX18-23597" fmla="*/ 405281 w 2237013"/>
                    <a:gd name="connsiteY18-23598" fmla="*/ 69007 h 2496170"/>
                    <a:gd name="connsiteX19-23599" fmla="*/ 455847 w 2237013"/>
                    <a:gd name="connsiteY19-23600" fmla="*/ 174353 h 2496170"/>
                    <a:gd name="connsiteX20-23601" fmla="*/ 590689 w 2237013"/>
                    <a:gd name="connsiteY20-23602" fmla="*/ 237560 h 2496170"/>
                    <a:gd name="connsiteX21-23603" fmla="*/ 674966 w 2237013"/>
                    <a:gd name="connsiteY21-23604" fmla="*/ 271271 h 2496170"/>
                    <a:gd name="connsiteX22-23605" fmla="*/ 691821 w 2237013"/>
                    <a:gd name="connsiteY22-23606" fmla="*/ 300767 h 2496170"/>
                    <a:gd name="connsiteX23-23607" fmla="*/ 746601 w 2237013"/>
                    <a:gd name="connsiteY23-23608" fmla="*/ 283912 h 2496170"/>
                    <a:gd name="connsiteX24-23609" fmla="*/ 763456 w 2237013"/>
                    <a:gd name="connsiteY24-23610" fmla="*/ 237560 h 2496170"/>
                    <a:gd name="connsiteX25-23611" fmla="*/ 771884 w 2237013"/>
                    <a:gd name="connsiteY25-23612" fmla="*/ 212277 h 2496170"/>
                    <a:gd name="connsiteX26-23613" fmla="*/ 856160 w 2237013"/>
                    <a:gd name="connsiteY26-23614" fmla="*/ 191208 h 2496170"/>
                    <a:gd name="connsiteX27-23615" fmla="*/ 885657 w 2237013"/>
                    <a:gd name="connsiteY27-23616" fmla="*/ 140642 h 2496170"/>
                    <a:gd name="connsiteX28-23617" fmla="*/ 898298 w 2237013"/>
                    <a:gd name="connsiteY28-23618" fmla="*/ 182780 h 2496170"/>
                    <a:gd name="connsiteX29-23619" fmla="*/ 919368 w 2237013"/>
                    <a:gd name="connsiteY29-23620" fmla="*/ 203849 h 2496170"/>
                    <a:gd name="connsiteX30-23621" fmla="*/ 982575 w 2237013"/>
                    <a:gd name="connsiteY30-23622" fmla="*/ 161711 h 2496170"/>
                    <a:gd name="connsiteX31-23623" fmla="*/ 991003 w 2237013"/>
                    <a:gd name="connsiteY31-23624" fmla="*/ 115359 h 2496170"/>
                    <a:gd name="connsiteX32-23625" fmla="*/ 1003644 w 2237013"/>
                    <a:gd name="connsiteY32-23626" fmla="*/ 69007 h 2496170"/>
                    <a:gd name="connsiteX33-23627" fmla="*/ 1028927 w 2237013"/>
                    <a:gd name="connsiteY33-23628" fmla="*/ 39510 h 2496170"/>
                    <a:gd name="connsiteX34-23629" fmla="*/ 1083707 w 2237013"/>
                    <a:gd name="connsiteY34-23630" fmla="*/ 22655 h 2496170"/>
                    <a:gd name="connsiteX35-23631" fmla="*/ 1092134 w 2237013"/>
                    <a:gd name="connsiteY35-23632" fmla="*/ 22655 h 2496170"/>
                    <a:gd name="connsiteX36-23633" fmla="*/ 1134273 w 2237013"/>
                    <a:gd name="connsiteY36-23634" fmla="*/ 94290 h 2496170"/>
                    <a:gd name="connsiteX37-23635" fmla="*/ 1226977 w 2237013"/>
                    <a:gd name="connsiteY37-23636" fmla="*/ 128001 h 2496170"/>
                    <a:gd name="connsiteX38-23637" fmla="*/ 1294398 w 2237013"/>
                    <a:gd name="connsiteY38-23638" fmla="*/ 161711 h 2496170"/>
                    <a:gd name="connsiteX39-23639" fmla="*/ 1290184 w 2237013"/>
                    <a:gd name="connsiteY39-23640" fmla="*/ 262843 h 2496170"/>
                    <a:gd name="connsiteX40-23641" fmla="*/ 1311253 w 2237013"/>
                    <a:gd name="connsiteY40-23642" fmla="*/ 317623 h 2496170"/>
                    <a:gd name="connsiteX41-23643" fmla="*/ 1441882 w 2237013"/>
                    <a:gd name="connsiteY41-23644" fmla="*/ 355547 h 2496170"/>
                    <a:gd name="connsiteX42-23645" fmla="*/ 1505089 w 2237013"/>
                    <a:gd name="connsiteY42-23646" fmla="*/ 304981 h 2496170"/>
                    <a:gd name="connsiteX43-23647" fmla="*/ 1593579 w 2237013"/>
                    <a:gd name="connsiteY43-23648" fmla="*/ 347120 h 2496170"/>
                    <a:gd name="connsiteX44-23649" fmla="*/ 1698925 w 2237013"/>
                    <a:gd name="connsiteY44-23650" fmla="*/ 363975 h 2496170"/>
                    <a:gd name="connsiteX45-23651" fmla="*/ 1757919 w 2237013"/>
                    <a:gd name="connsiteY45-23652" fmla="*/ 385044 h 2496170"/>
                    <a:gd name="connsiteX46-23653" fmla="*/ 1816912 w 2237013"/>
                    <a:gd name="connsiteY46-23654" fmla="*/ 427182 h 2496170"/>
                    <a:gd name="connsiteX47-23655" fmla="*/ 1896975 w 2237013"/>
                    <a:gd name="connsiteY47-23656" fmla="*/ 465107 h 2496170"/>
                    <a:gd name="connsiteX48-23657" fmla="*/ 1951755 w 2237013"/>
                    <a:gd name="connsiteY48-23658" fmla="*/ 444038 h 2496170"/>
                    <a:gd name="connsiteX49-23659" fmla="*/ 2095025 w 2237013"/>
                    <a:gd name="connsiteY49-23660" fmla="*/ 553597 h 2496170"/>
                    <a:gd name="connsiteX50-23661" fmla="*/ 2158232 w 2237013"/>
                    <a:gd name="connsiteY50-23662" fmla="*/ 591521 h 2496170"/>
                    <a:gd name="connsiteX51-23663" fmla="*/ 2234081 w 2237013"/>
                    <a:gd name="connsiteY51-23664" fmla="*/ 612591 h 2496170"/>
                    <a:gd name="connsiteX52-23665" fmla="*/ 2221439 w 2237013"/>
                    <a:gd name="connsiteY52-23666" fmla="*/ 688439 h 2496170"/>
                    <a:gd name="connsiteX53-23667" fmla="*/ 2221439 w 2237013"/>
                    <a:gd name="connsiteY53-23668" fmla="*/ 709508 h 2496170"/>
                    <a:gd name="connsiteX54-23669" fmla="*/ 2166660 w 2237013"/>
                    <a:gd name="connsiteY54-23670" fmla="*/ 717936 h 2496170"/>
                    <a:gd name="connsiteX55-23671" fmla="*/ 2099238 w 2237013"/>
                    <a:gd name="connsiteY55-23672" fmla="*/ 760074 h 2496170"/>
                    <a:gd name="connsiteX56-23673" fmla="*/ 2010748 w 2237013"/>
                    <a:gd name="connsiteY56-23674" fmla="*/ 764288 h 2496170"/>
                    <a:gd name="connsiteX57-23675" fmla="*/ 1939113 w 2237013"/>
                    <a:gd name="connsiteY57-23676" fmla="*/ 785357 h 2496170"/>
                    <a:gd name="connsiteX58-23677" fmla="*/ 1955968 w 2237013"/>
                    <a:gd name="connsiteY58-23678" fmla="*/ 873848 h 2496170"/>
                    <a:gd name="connsiteX59-23679" fmla="*/ 1977038 w 2237013"/>
                    <a:gd name="connsiteY59-23680" fmla="*/ 937055 h 2496170"/>
                    <a:gd name="connsiteX60-23681" fmla="*/ 2040245 w 2237013"/>
                    <a:gd name="connsiteY60-23682" fmla="*/ 1012904 h 2496170"/>
                    <a:gd name="connsiteX61-23683" fmla="*/ 2065528 w 2237013"/>
                    <a:gd name="connsiteY61-23684" fmla="*/ 1076111 h 2496170"/>
                    <a:gd name="connsiteX62-23685" fmla="*/ 2065528 w 2237013"/>
                    <a:gd name="connsiteY62-23686" fmla="*/ 1135105 h 2496170"/>
                    <a:gd name="connsiteX63-23687" fmla="*/ 2098213 w 2237013"/>
                    <a:gd name="connsiteY63-23688" fmla="*/ 1476918 h 2496170"/>
                    <a:gd name="connsiteX64-23689" fmla="*/ 2085298 w 2237013"/>
                    <a:gd name="connsiteY64-23690" fmla="*/ 1500933 h 2496170"/>
                    <a:gd name="connsiteX65-23691" fmla="*/ 2075755 w 2237013"/>
                    <a:gd name="connsiteY65-23692" fmla="*/ 1562846 h 2496170"/>
                    <a:gd name="connsiteX66-23693" fmla="*/ 2106768 w 2237013"/>
                    <a:gd name="connsiteY66-23694" fmla="*/ 1581897 h 2496170"/>
                    <a:gd name="connsiteX67-23695" fmla="*/ 2070983 w 2237013"/>
                    <a:gd name="connsiteY67-23696" fmla="*/ 1648571 h 2496170"/>
                    <a:gd name="connsiteX68-23697" fmla="*/ 2059055 w 2237013"/>
                    <a:gd name="connsiteY68-23698" fmla="*/ 1679527 h 2496170"/>
                    <a:gd name="connsiteX69-23699" fmla="*/ 1999414 w 2237013"/>
                    <a:gd name="connsiteY69-23700" fmla="*/ 1691433 h 2496170"/>
                    <a:gd name="connsiteX70-23701" fmla="*/ 2013728 w 2237013"/>
                    <a:gd name="connsiteY70-23702" fmla="*/ 1724771 h 2496170"/>
                    <a:gd name="connsiteX71-23703" fmla="*/ 1961244 w 2237013"/>
                    <a:gd name="connsiteY71-23704" fmla="*/ 1710483 h 2496170"/>
                    <a:gd name="connsiteX72-23705" fmla="*/ 1937387 w 2237013"/>
                    <a:gd name="connsiteY72-23706" fmla="*/ 1741440 h 2496170"/>
                    <a:gd name="connsiteX73-23707" fmla="*/ 1892060 w 2237013"/>
                    <a:gd name="connsiteY73-23708" fmla="*/ 1729533 h 2496170"/>
                    <a:gd name="connsiteX74-23709" fmla="*/ 1839576 w 2237013"/>
                    <a:gd name="connsiteY74-23710" fmla="*/ 1777158 h 2496170"/>
                    <a:gd name="connsiteX75-23711" fmla="*/ 1823856 w 2237013"/>
                    <a:gd name="connsiteY75-23712" fmla="*/ 1791496 h 2496170"/>
                    <a:gd name="connsiteX76-23713" fmla="*/ 1794248 w 2237013"/>
                    <a:gd name="connsiteY76-23714" fmla="*/ 1786683 h 2496170"/>
                    <a:gd name="connsiteX77-23715" fmla="*/ 1768006 w 2237013"/>
                    <a:gd name="connsiteY77-23716" fmla="*/ 1765252 h 2496170"/>
                    <a:gd name="connsiteX78-23717" fmla="*/ 1727451 w 2237013"/>
                    <a:gd name="connsiteY78-23718" fmla="*/ 1767633 h 2496170"/>
                    <a:gd name="connsiteX79-23719" fmla="*/ 1710751 w 2237013"/>
                    <a:gd name="connsiteY79-23720" fmla="*/ 1736677 h 2496170"/>
                    <a:gd name="connsiteX80-23721" fmla="*/ 1682123 w 2237013"/>
                    <a:gd name="connsiteY80-23722" fmla="*/ 1715246 h 2496170"/>
                    <a:gd name="connsiteX81-23723" fmla="*/ 1658267 w 2237013"/>
                    <a:gd name="connsiteY81-23724" fmla="*/ 1741440 h 2496170"/>
                    <a:gd name="connsiteX82-23725" fmla="*/ 1641567 w 2237013"/>
                    <a:gd name="connsiteY82-23726" fmla="*/ 1762871 h 2496170"/>
                    <a:gd name="connsiteX83-23727" fmla="*/ 1615325 w 2237013"/>
                    <a:gd name="connsiteY83-23728" fmla="*/ 1781921 h 2496170"/>
                    <a:gd name="connsiteX84-23729" fmla="*/ 1527056 w 2237013"/>
                    <a:gd name="connsiteY84-23730" fmla="*/ 1812877 h 2496170"/>
                    <a:gd name="connsiteX85-23731" fmla="*/ 1510356 w 2237013"/>
                    <a:gd name="connsiteY85-23732" fmla="*/ 1841452 h 2496170"/>
                    <a:gd name="connsiteX86-23733" fmla="*/ 1487570 w 2237013"/>
                    <a:gd name="connsiteY86-23734" fmla="*/ 1863317 h 2496170"/>
                    <a:gd name="connsiteX87-23735" fmla="*/ 1428888 w 2237013"/>
                    <a:gd name="connsiteY87-23736" fmla="*/ 1838419 h 2496170"/>
                    <a:gd name="connsiteX88-23737" fmla="*/ 1333372 w 2237013"/>
                    <a:gd name="connsiteY88-23738" fmla="*/ 1805640 h 2496170"/>
                    <a:gd name="connsiteX89-23739" fmla="*/ 1298034 w 2237013"/>
                    <a:gd name="connsiteY89-23740" fmla="*/ 1841452 h 2496170"/>
                    <a:gd name="connsiteX90-23741" fmla="*/ 1252707 w 2237013"/>
                    <a:gd name="connsiteY90-23742" fmla="*/ 1855740 h 2496170"/>
                    <a:gd name="connsiteX91-23743" fmla="*/ 1239618 w 2237013"/>
                    <a:gd name="connsiteY91-23744" fmla="*/ 1889379 h 2496170"/>
                    <a:gd name="connsiteX92-23745" fmla="*/ 1294398 w 2237013"/>
                    <a:gd name="connsiteY92-23746" fmla="*/ 1906235 h 2496170"/>
                    <a:gd name="connsiteX93-23747" fmla="*/ 1344964 w 2237013"/>
                    <a:gd name="connsiteY93-23748" fmla="*/ 1956801 h 2496170"/>
                    <a:gd name="connsiteX94-23749" fmla="*/ 1366033 w 2237013"/>
                    <a:gd name="connsiteY94-23750" fmla="*/ 1986297 h 2496170"/>
                    <a:gd name="connsiteX95-23751" fmla="*/ 1450309 w 2237013"/>
                    <a:gd name="connsiteY95-23752" fmla="*/ 1994725 h 2496170"/>
                    <a:gd name="connsiteX96-23753" fmla="*/ 1492448 w 2237013"/>
                    <a:gd name="connsiteY96-23754" fmla="*/ 1982084 h 2496170"/>
                    <a:gd name="connsiteX97-23755" fmla="*/ 1517731 w 2237013"/>
                    <a:gd name="connsiteY97-23756" fmla="*/ 2036863 h 2496170"/>
                    <a:gd name="connsiteX98-23757" fmla="*/ 1509303 w 2237013"/>
                    <a:gd name="connsiteY98-23758" fmla="*/ 2079002 h 2496170"/>
                    <a:gd name="connsiteX99-23759" fmla="*/ 1498428 w 2237013"/>
                    <a:gd name="connsiteY99-23760" fmla="*/ 2101008 h 2496170"/>
                    <a:gd name="connsiteX100-23761" fmla="*/ 1460258 w 2237013"/>
                    <a:gd name="connsiteY100-23762" fmla="*/ 2096246 h 2496170"/>
                    <a:gd name="connsiteX101-23763" fmla="*/ 1437668 w 2237013"/>
                    <a:gd name="connsiteY101-23764" fmla="*/ 2116926 h 2496170"/>
                    <a:gd name="connsiteX102-23765" fmla="*/ 1387102 w 2237013"/>
                    <a:gd name="connsiteY102-23766" fmla="*/ 2150637 h 2496170"/>
                    <a:gd name="connsiteX103-23767" fmla="*/ 1370247 w 2237013"/>
                    <a:gd name="connsiteY103-23768" fmla="*/ 2137995 h 2496170"/>
                    <a:gd name="connsiteX104-23769" fmla="*/ 1307039 w 2237013"/>
                    <a:gd name="connsiteY104-23770" fmla="*/ 2146423 h 2496170"/>
                    <a:gd name="connsiteX105-23771" fmla="*/ 1281756 w 2237013"/>
                    <a:gd name="connsiteY105-23772" fmla="*/ 2175920 h 2496170"/>
                    <a:gd name="connsiteX106-23773" fmla="*/ 1248046 w 2237013"/>
                    <a:gd name="connsiteY106-23774" fmla="*/ 2222272 h 2496170"/>
                    <a:gd name="connsiteX107-23775" fmla="*/ 1193266 w 2237013"/>
                    <a:gd name="connsiteY107-23776" fmla="*/ 2234913 h 2496170"/>
                    <a:gd name="connsiteX108-23777" fmla="*/ 1151128 w 2237013"/>
                    <a:gd name="connsiteY108-23778" fmla="*/ 2218058 h 2496170"/>
                    <a:gd name="connsiteX109-23779" fmla="*/ 1125845 w 2237013"/>
                    <a:gd name="connsiteY109-23780" fmla="*/ 2247555 h 2496170"/>
                    <a:gd name="connsiteX110-23781" fmla="*/ 1117417 w 2237013"/>
                    <a:gd name="connsiteY110-23782" fmla="*/ 2277051 h 2496170"/>
                    <a:gd name="connsiteX111-23783" fmla="*/ 1049996 w 2237013"/>
                    <a:gd name="connsiteY111-23784" fmla="*/ 2213844 h 2496170"/>
                    <a:gd name="connsiteX112-23785" fmla="*/ 1028927 w 2237013"/>
                    <a:gd name="connsiteY112-23786" fmla="*/ 2255982 h 2496170"/>
                    <a:gd name="connsiteX113-23787" fmla="*/ 995216 w 2237013"/>
                    <a:gd name="connsiteY113-23788" fmla="*/ 2222272 h 2496170"/>
                    <a:gd name="connsiteX114-23789" fmla="*/ 932009 w 2237013"/>
                    <a:gd name="connsiteY114-23790" fmla="*/ 2272838 h 2496170"/>
                    <a:gd name="connsiteX115-23791" fmla="*/ 889871 w 2237013"/>
                    <a:gd name="connsiteY115-23792" fmla="*/ 2239127 h 2496170"/>
                    <a:gd name="connsiteX116-23793" fmla="*/ 843519 w 2237013"/>
                    <a:gd name="connsiteY116-23794" fmla="*/ 2222272 h 2496170"/>
                    <a:gd name="connsiteX117-23795" fmla="*/ 784525 w 2237013"/>
                    <a:gd name="connsiteY117-23796" fmla="*/ 2268624 h 2496170"/>
                    <a:gd name="connsiteX118-23797" fmla="*/ 717104 w 2237013"/>
                    <a:gd name="connsiteY118-23798" fmla="*/ 2255982 h 2496170"/>
                    <a:gd name="connsiteX119-23799" fmla="*/ 704462 w 2237013"/>
                    <a:gd name="connsiteY119-23800" fmla="*/ 2243341 h 2496170"/>
                    <a:gd name="connsiteX120-23801" fmla="*/ 679179 w 2237013"/>
                    <a:gd name="connsiteY120-23802" fmla="*/ 2302334 h 2496170"/>
                    <a:gd name="connsiteX121-23803" fmla="*/ 700249 w 2237013"/>
                    <a:gd name="connsiteY121-23804" fmla="*/ 2361328 h 2496170"/>
                    <a:gd name="connsiteX122-23805" fmla="*/ 717104 w 2237013"/>
                    <a:gd name="connsiteY122-23806" fmla="*/ 2403466 h 2496170"/>
                    <a:gd name="connsiteX123-23807" fmla="*/ 700249 w 2237013"/>
                    <a:gd name="connsiteY123-23808" fmla="*/ 2432963 h 2496170"/>
                    <a:gd name="connsiteX124-23809" fmla="*/ 712890 w 2237013"/>
                    <a:gd name="connsiteY124-23810" fmla="*/ 2470887 h 2496170"/>
                    <a:gd name="connsiteX125-23811" fmla="*/ 687607 w 2237013"/>
                    <a:gd name="connsiteY125-23812" fmla="*/ 2496170 h 2496170"/>
                    <a:gd name="connsiteX126-23813" fmla="*/ 649683 w 2237013"/>
                    <a:gd name="connsiteY126-23814" fmla="*/ 2470887 h 2496170"/>
                    <a:gd name="connsiteX127-23815" fmla="*/ 586475 w 2237013"/>
                    <a:gd name="connsiteY127-23816" fmla="*/ 2466673 h 2496170"/>
                    <a:gd name="connsiteX128-23817" fmla="*/ 582262 w 2237013"/>
                    <a:gd name="connsiteY128-23818" fmla="*/ 2386611 h 2496170"/>
                    <a:gd name="connsiteX129-23819" fmla="*/ 535909 w 2237013"/>
                    <a:gd name="connsiteY129-23820" fmla="*/ 2390825 h 2496170"/>
                    <a:gd name="connsiteX130-23821" fmla="*/ 468488 w 2237013"/>
                    <a:gd name="connsiteY130-23822" fmla="*/ 2411894 h 2496170"/>
                    <a:gd name="connsiteX131-23823" fmla="*/ 409495 w 2237013"/>
                    <a:gd name="connsiteY131-23824" fmla="*/ 2411894 h 2496170"/>
                    <a:gd name="connsiteX132-23825" fmla="*/ 375784 w 2237013"/>
                    <a:gd name="connsiteY132-23826" fmla="*/ 2378183 h 2496170"/>
                    <a:gd name="connsiteX133-23827" fmla="*/ 367356 w 2237013"/>
                    <a:gd name="connsiteY133-23828" fmla="*/ 2327617 h 2496170"/>
                    <a:gd name="connsiteX134-23829" fmla="*/ 367356 w 2237013"/>
                    <a:gd name="connsiteY134-23830" fmla="*/ 2298120 h 2496170"/>
                    <a:gd name="connsiteX135-23831" fmla="*/ 329432 w 2237013"/>
                    <a:gd name="connsiteY135-23832" fmla="*/ 2281265 h 2496170"/>
                    <a:gd name="connsiteX136-23833" fmla="*/ 270438 w 2237013"/>
                    <a:gd name="connsiteY136-23834" fmla="*/ 2277051 h 2496170"/>
                    <a:gd name="connsiteX137-23835" fmla="*/ 245156 w 2237013"/>
                    <a:gd name="connsiteY137-23836" fmla="*/ 2264410 h 2496170"/>
                    <a:gd name="connsiteX138-23837" fmla="*/ 228300 w 2237013"/>
                    <a:gd name="connsiteY138-23838" fmla="*/ 2251768 h 2496170"/>
                    <a:gd name="connsiteX139-23839" fmla="*/ 278866 w 2237013"/>
                    <a:gd name="connsiteY139-23840" fmla="*/ 2180133 h 2496170"/>
                    <a:gd name="connsiteX140-23841" fmla="*/ 274652 w 2237013"/>
                    <a:gd name="connsiteY140-23842" fmla="*/ 2142209 h 2496170"/>
                    <a:gd name="connsiteX141-23843" fmla="*/ 308363 w 2237013"/>
                    <a:gd name="connsiteY141-23844" fmla="*/ 2104285 h 2496170"/>
                    <a:gd name="connsiteX142-23845" fmla="*/ 262011 w 2237013"/>
                    <a:gd name="connsiteY142-23846" fmla="*/ 2091643 h 2496170"/>
                    <a:gd name="connsiteX143-23847" fmla="*/ 224086 w 2237013"/>
                    <a:gd name="connsiteY143-23848" fmla="*/ 2070574 h 2496170"/>
                    <a:gd name="connsiteX144-23849" fmla="*/ 203017 w 2237013"/>
                    <a:gd name="connsiteY144-23850" fmla="*/ 1986297 h 2496170"/>
                    <a:gd name="connsiteX145-23851" fmla="*/ 190376 w 2237013"/>
                    <a:gd name="connsiteY145-23852" fmla="*/ 1944159 h 2496170"/>
                    <a:gd name="connsiteX146-23853" fmla="*/ 190376 w 2237013"/>
                    <a:gd name="connsiteY146-23854" fmla="*/ 1893593 h 2496170"/>
                    <a:gd name="connsiteX147-23855" fmla="*/ 114527 w 2237013"/>
                    <a:gd name="connsiteY147-23856" fmla="*/ 1889379 h 2496170"/>
                    <a:gd name="connsiteX148-23857" fmla="*/ 38678 w 2237013"/>
                    <a:gd name="connsiteY148-23858" fmla="*/ 1897807 h 2496170"/>
                    <a:gd name="connsiteX149-23859" fmla="*/ 754 w 2237013"/>
                    <a:gd name="connsiteY149-23860" fmla="*/ 1902021 h 2496170"/>
                    <a:gd name="connsiteX150-23861" fmla="*/ 13395 w 2237013"/>
                    <a:gd name="connsiteY150-23862" fmla="*/ 1847241 h 2496170"/>
                    <a:gd name="connsiteX151-23863" fmla="*/ 13395 w 2237013"/>
                    <a:gd name="connsiteY151-23864" fmla="*/ 1809317 h 2496170"/>
                    <a:gd name="connsiteX152-23865" fmla="*/ 754 w 2237013"/>
                    <a:gd name="connsiteY152-23866" fmla="*/ 1779820 h 2496170"/>
                    <a:gd name="connsiteX153-23867" fmla="*/ 21823 w 2237013"/>
                    <a:gd name="connsiteY153-23868" fmla="*/ 1733468 h 2496170"/>
                    <a:gd name="connsiteX154-23869" fmla="*/ 30250 w 2237013"/>
                    <a:gd name="connsiteY154-23870" fmla="*/ 1716613 h 2496170"/>
                    <a:gd name="connsiteX155-23871" fmla="*/ 42892 w 2237013"/>
                    <a:gd name="connsiteY155-23872" fmla="*/ 1661833 h 2496170"/>
                    <a:gd name="connsiteX156-23873" fmla="*/ 80816 w 2237013"/>
                    <a:gd name="connsiteY156-23874" fmla="*/ 1640764 h 2496170"/>
                    <a:gd name="connsiteX157-23875" fmla="*/ 122955 w 2237013"/>
                    <a:gd name="connsiteY157-23876" fmla="*/ 1619695 h 2496170"/>
                    <a:gd name="connsiteX158-23877" fmla="*/ 139810 w 2237013"/>
                    <a:gd name="connsiteY158-23878" fmla="*/ 1573343 h 2496170"/>
                    <a:gd name="connsiteX159-23879" fmla="*/ 160879 w 2237013"/>
                    <a:gd name="connsiteY159-23880" fmla="*/ 1581770 h 2496170"/>
                    <a:gd name="connsiteX160-23881" fmla="*/ 181948 w 2237013"/>
                    <a:gd name="connsiteY160-23882" fmla="*/ 1569129 h 2496170"/>
                    <a:gd name="connsiteX161-23883" fmla="*/ 215659 w 2237013"/>
                    <a:gd name="connsiteY161-23884" fmla="*/ 1535418 h 2496170"/>
                    <a:gd name="connsiteX162-23885" fmla="*/ 232514 w 2237013"/>
                    <a:gd name="connsiteY162-23886" fmla="*/ 1543846 h 2496170"/>
                    <a:gd name="connsiteX163-23887" fmla="*/ 215659 w 2237013"/>
                    <a:gd name="connsiteY163-23888" fmla="*/ 1501708 h 2496170"/>
                    <a:gd name="connsiteX164-23889" fmla="*/ 245156 w 2237013"/>
                    <a:gd name="connsiteY164-23890" fmla="*/ 1476425 h 2496170"/>
                    <a:gd name="connsiteX165-23891" fmla="*/ 257797 w 2237013"/>
                    <a:gd name="connsiteY165-23892" fmla="*/ 1404790 h 2496170"/>
                    <a:gd name="connsiteX166-23893" fmla="*/ 262011 w 2237013"/>
                    <a:gd name="connsiteY166-23894" fmla="*/ 1324727 h 2496170"/>
                    <a:gd name="connsiteX167-23895" fmla="*/ 266225 w 2237013"/>
                    <a:gd name="connsiteY167-23896" fmla="*/ 1240450 h 2496170"/>
                    <a:gd name="connsiteX168-23897" fmla="*/ 253583 w 2237013"/>
                    <a:gd name="connsiteY168-23898" fmla="*/ 1223595 h 2496170"/>
                    <a:gd name="connsiteX169-23899" fmla="*/ 203017 w 2237013"/>
                    <a:gd name="connsiteY169-23900" fmla="*/ 1227809 h 2496170"/>
                    <a:gd name="connsiteX170-23901" fmla="*/ 194590 w 2237013"/>
                    <a:gd name="connsiteY170-23902" fmla="*/ 1164602 h 2496170"/>
                    <a:gd name="connsiteX171-23903" fmla="*/ 169307 w 2237013"/>
                    <a:gd name="connsiteY171-23904" fmla="*/ 1109822 h 2496170"/>
                    <a:gd name="connsiteX0-23905" fmla="*/ 169307 w 2237013"/>
                    <a:gd name="connsiteY0-23906" fmla="*/ 1109822 h 2496170"/>
                    <a:gd name="connsiteX1-23907" fmla="*/ 207231 w 2237013"/>
                    <a:gd name="connsiteY1-23908" fmla="*/ 1071897 h 2496170"/>
                    <a:gd name="connsiteX2-23909" fmla="*/ 240942 w 2237013"/>
                    <a:gd name="connsiteY2-23910" fmla="*/ 1101394 h 2496170"/>
                    <a:gd name="connsiteX3-23911" fmla="*/ 278866 w 2237013"/>
                    <a:gd name="connsiteY3-23912" fmla="*/ 1105608 h 2496170"/>
                    <a:gd name="connsiteX4-23913" fmla="*/ 295721 w 2237013"/>
                    <a:gd name="connsiteY4-23914" fmla="*/ 1000262 h 2496170"/>
                    <a:gd name="connsiteX5-23915" fmla="*/ 304149 w 2237013"/>
                    <a:gd name="connsiteY5-23916" fmla="*/ 958124 h 2496170"/>
                    <a:gd name="connsiteX6-23917" fmla="*/ 337860 w 2237013"/>
                    <a:gd name="connsiteY6-23918" fmla="*/ 983407 h 2496170"/>
                    <a:gd name="connsiteX7-23919" fmla="*/ 358929 w 2237013"/>
                    <a:gd name="connsiteY7-23920" fmla="*/ 911772 h 2496170"/>
                    <a:gd name="connsiteX8-23921" fmla="*/ 392639 w 2237013"/>
                    <a:gd name="connsiteY8-23922" fmla="*/ 760074 h 2496170"/>
                    <a:gd name="connsiteX9-23923" fmla="*/ 354715 w 2237013"/>
                    <a:gd name="connsiteY9-23924" fmla="*/ 562025 h 2496170"/>
                    <a:gd name="connsiteX10-23925" fmla="*/ 358929 w 2237013"/>
                    <a:gd name="connsiteY10-23926" fmla="*/ 494603 h 2496170"/>
                    <a:gd name="connsiteX11-23927" fmla="*/ 295721 w 2237013"/>
                    <a:gd name="connsiteY11-23928" fmla="*/ 376616 h 2496170"/>
                    <a:gd name="connsiteX12-23929" fmla="*/ 240942 w 2237013"/>
                    <a:gd name="connsiteY12-23930" fmla="*/ 292340 h 2496170"/>
                    <a:gd name="connsiteX13-23931" fmla="*/ 173520 w 2237013"/>
                    <a:gd name="connsiteY13-23932" fmla="*/ 212277 h 2496170"/>
                    <a:gd name="connsiteX14-23933" fmla="*/ 224086 w 2237013"/>
                    <a:gd name="connsiteY14-23934" fmla="*/ 128001 h 2496170"/>
                    <a:gd name="connsiteX15-23935" fmla="*/ 240942 w 2237013"/>
                    <a:gd name="connsiteY15-23936" fmla="*/ 69007 h 2496170"/>
                    <a:gd name="connsiteX16-23937" fmla="*/ 219873 w 2237013"/>
                    <a:gd name="connsiteY16-23938" fmla="*/ 10014 h 2496170"/>
                    <a:gd name="connsiteX17-23939" fmla="*/ 337860 w 2237013"/>
                    <a:gd name="connsiteY17-23940" fmla="*/ 5800 h 2496170"/>
                    <a:gd name="connsiteX18-23941" fmla="*/ 405281 w 2237013"/>
                    <a:gd name="connsiteY18-23942" fmla="*/ 69007 h 2496170"/>
                    <a:gd name="connsiteX19-23943" fmla="*/ 455847 w 2237013"/>
                    <a:gd name="connsiteY19-23944" fmla="*/ 174353 h 2496170"/>
                    <a:gd name="connsiteX20-23945" fmla="*/ 590689 w 2237013"/>
                    <a:gd name="connsiteY20-23946" fmla="*/ 237560 h 2496170"/>
                    <a:gd name="connsiteX21-23947" fmla="*/ 674966 w 2237013"/>
                    <a:gd name="connsiteY21-23948" fmla="*/ 271271 h 2496170"/>
                    <a:gd name="connsiteX22-23949" fmla="*/ 691821 w 2237013"/>
                    <a:gd name="connsiteY22-23950" fmla="*/ 300767 h 2496170"/>
                    <a:gd name="connsiteX23-23951" fmla="*/ 746601 w 2237013"/>
                    <a:gd name="connsiteY23-23952" fmla="*/ 283912 h 2496170"/>
                    <a:gd name="connsiteX24-23953" fmla="*/ 763456 w 2237013"/>
                    <a:gd name="connsiteY24-23954" fmla="*/ 237560 h 2496170"/>
                    <a:gd name="connsiteX25-23955" fmla="*/ 771884 w 2237013"/>
                    <a:gd name="connsiteY25-23956" fmla="*/ 212277 h 2496170"/>
                    <a:gd name="connsiteX26-23957" fmla="*/ 856160 w 2237013"/>
                    <a:gd name="connsiteY26-23958" fmla="*/ 191208 h 2496170"/>
                    <a:gd name="connsiteX27-23959" fmla="*/ 885657 w 2237013"/>
                    <a:gd name="connsiteY27-23960" fmla="*/ 140642 h 2496170"/>
                    <a:gd name="connsiteX28-23961" fmla="*/ 898298 w 2237013"/>
                    <a:gd name="connsiteY28-23962" fmla="*/ 182780 h 2496170"/>
                    <a:gd name="connsiteX29-23963" fmla="*/ 919368 w 2237013"/>
                    <a:gd name="connsiteY29-23964" fmla="*/ 203849 h 2496170"/>
                    <a:gd name="connsiteX30-23965" fmla="*/ 982575 w 2237013"/>
                    <a:gd name="connsiteY30-23966" fmla="*/ 161711 h 2496170"/>
                    <a:gd name="connsiteX31-23967" fmla="*/ 991003 w 2237013"/>
                    <a:gd name="connsiteY31-23968" fmla="*/ 115359 h 2496170"/>
                    <a:gd name="connsiteX32-23969" fmla="*/ 1003644 w 2237013"/>
                    <a:gd name="connsiteY32-23970" fmla="*/ 69007 h 2496170"/>
                    <a:gd name="connsiteX33-23971" fmla="*/ 1028927 w 2237013"/>
                    <a:gd name="connsiteY33-23972" fmla="*/ 39510 h 2496170"/>
                    <a:gd name="connsiteX34-23973" fmla="*/ 1083707 w 2237013"/>
                    <a:gd name="connsiteY34-23974" fmla="*/ 22655 h 2496170"/>
                    <a:gd name="connsiteX35-23975" fmla="*/ 1092134 w 2237013"/>
                    <a:gd name="connsiteY35-23976" fmla="*/ 22655 h 2496170"/>
                    <a:gd name="connsiteX36-23977" fmla="*/ 1134273 w 2237013"/>
                    <a:gd name="connsiteY36-23978" fmla="*/ 94290 h 2496170"/>
                    <a:gd name="connsiteX37-23979" fmla="*/ 1226977 w 2237013"/>
                    <a:gd name="connsiteY37-23980" fmla="*/ 128001 h 2496170"/>
                    <a:gd name="connsiteX38-23981" fmla="*/ 1294398 w 2237013"/>
                    <a:gd name="connsiteY38-23982" fmla="*/ 161711 h 2496170"/>
                    <a:gd name="connsiteX39-23983" fmla="*/ 1290184 w 2237013"/>
                    <a:gd name="connsiteY39-23984" fmla="*/ 262843 h 2496170"/>
                    <a:gd name="connsiteX40-23985" fmla="*/ 1311253 w 2237013"/>
                    <a:gd name="connsiteY40-23986" fmla="*/ 317623 h 2496170"/>
                    <a:gd name="connsiteX41-23987" fmla="*/ 1441882 w 2237013"/>
                    <a:gd name="connsiteY41-23988" fmla="*/ 355547 h 2496170"/>
                    <a:gd name="connsiteX42-23989" fmla="*/ 1505089 w 2237013"/>
                    <a:gd name="connsiteY42-23990" fmla="*/ 304981 h 2496170"/>
                    <a:gd name="connsiteX43-23991" fmla="*/ 1593579 w 2237013"/>
                    <a:gd name="connsiteY43-23992" fmla="*/ 347120 h 2496170"/>
                    <a:gd name="connsiteX44-23993" fmla="*/ 1698925 w 2237013"/>
                    <a:gd name="connsiteY44-23994" fmla="*/ 363975 h 2496170"/>
                    <a:gd name="connsiteX45-23995" fmla="*/ 1757919 w 2237013"/>
                    <a:gd name="connsiteY45-23996" fmla="*/ 385044 h 2496170"/>
                    <a:gd name="connsiteX46-23997" fmla="*/ 1816912 w 2237013"/>
                    <a:gd name="connsiteY46-23998" fmla="*/ 427182 h 2496170"/>
                    <a:gd name="connsiteX47-23999" fmla="*/ 1896975 w 2237013"/>
                    <a:gd name="connsiteY47-24000" fmla="*/ 465107 h 2496170"/>
                    <a:gd name="connsiteX48-24001" fmla="*/ 1951755 w 2237013"/>
                    <a:gd name="connsiteY48-24002" fmla="*/ 444038 h 2496170"/>
                    <a:gd name="connsiteX49-24003" fmla="*/ 2095025 w 2237013"/>
                    <a:gd name="connsiteY49-24004" fmla="*/ 553597 h 2496170"/>
                    <a:gd name="connsiteX50-24005" fmla="*/ 2158232 w 2237013"/>
                    <a:gd name="connsiteY50-24006" fmla="*/ 591521 h 2496170"/>
                    <a:gd name="connsiteX51-24007" fmla="*/ 2234081 w 2237013"/>
                    <a:gd name="connsiteY51-24008" fmla="*/ 612591 h 2496170"/>
                    <a:gd name="connsiteX52-24009" fmla="*/ 2221439 w 2237013"/>
                    <a:gd name="connsiteY52-24010" fmla="*/ 688439 h 2496170"/>
                    <a:gd name="connsiteX53-24011" fmla="*/ 2221439 w 2237013"/>
                    <a:gd name="connsiteY53-24012" fmla="*/ 709508 h 2496170"/>
                    <a:gd name="connsiteX54-24013" fmla="*/ 2166660 w 2237013"/>
                    <a:gd name="connsiteY54-24014" fmla="*/ 717936 h 2496170"/>
                    <a:gd name="connsiteX55-24015" fmla="*/ 2099238 w 2237013"/>
                    <a:gd name="connsiteY55-24016" fmla="*/ 760074 h 2496170"/>
                    <a:gd name="connsiteX56-24017" fmla="*/ 2010748 w 2237013"/>
                    <a:gd name="connsiteY56-24018" fmla="*/ 764288 h 2496170"/>
                    <a:gd name="connsiteX57-24019" fmla="*/ 1939113 w 2237013"/>
                    <a:gd name="connsiteY57-24020" fmla="*/ 785357 h 2496170"/>
                    <a:gd name="connsiteX58-24021" fmla="*/ 1955968 w 2237013"/>
                    <a:gd name="connsiteY58-24022" fmla="*/ 873848 h 2496170"/>
                    <a:gd name="connsiteX59-24023" fmla="*/ 1977038 w 2237013"/>
                    <a:gd name="connsiteY59-24024" fmla="*/ 937055 h 2496170"/>
                    <a:gd name="connsiteX60-24025" fmla="*/ 2040245 w 2237013"/>
                    <a:gd name="connsiteY60-24026" fmla="*/ 1012904 h 2496170"/>
                    <a:gd name="connsiteX61-24027" fmla="*/ 2065528 w 2237013"/>
                    <a:gd name="connsiteY61-24028" fmla="*/ 1076111 h 2496170"/>
                    <a:gd name="connsiteX62-24029" fmla="*/ 2065528 w 2237013"/>
                    <a:gd name="connsiteY62-24030" fmla="*/ 1135105 h 2496170"/>
                    <a:gd name="connsiteX63-24031" fmla="*/ 2098213 w 2237013"/>
                    <a:gd name="connsiteY63-24032" fmla="*/ 1476918 h 2496170"/>
                    <a:gd name="connsiteX64-24033" fmla="*/ 2085298 w 2237013"/>
                    <a:gd name="connsiteY64-24034" fmla="*/ 1500933 h 2496170"/>
                    <a:gd name="connsiteX65-24035" fmla="*/ 2075755 w 2237013"/>
                    <a:gd name="connsiteY65-24036" fmla="*/ 1562846 h 2496170"/>
                    <a:gd name="connsiteX66-24037" fmla="*/ 2106768 w 2237013"/>
                    <a:gd name="connsiteY66-24038" fmla="*/ 1581897 h 2496170"/>
                    <a:gd name="connsiteX67-24039" fmla="*/ 2070983 w 2237013"/>
                    <a:gd name="connsiteY67-24040" fmla="*/ 1648571 h 2496170"/>
                    <a:gd name="connsiteX68-24041" fmla="*/ 2059055 w 2237013"/>
                    <a:gd name="connsiteY68-24042" fmla="*/ 1679527 h 2496170"/>
                    <a:gd name="connsiteX69-24043" fmla="*/ 1999414 w 2237013"/>
                    <a:gd name="connsiteY69-24044" fmla="*/ 1691433 h 2496170"/>
                    <a:gd name="connsiteX70-24045" fmla="*/ 2013728 w 2237013"/>
                    <a:gd name="connsiteY70-24046" fmla="*/ 1724771 h 2496170"/>
                    <a:gd name="connsiteX71-24047" fmla="*/ 1961244 w 2237013"/>
                    <a:gd name="connsiteY71-24048" fmla="*/ 1710483 h 2496170"/>
                    <a:gd name="connsiteX72-24049" fmla="*/ 1937387 w 2237013"/>
                    <a:gd name="connsiteY72-24050" fmla="*/ 1741440 h 2496170"/>
                    <a:gd name="connsiteX73-24051" fmla="*/ 1889675 w 2237013"/>
                    <a:gd name="connsiteY73-24052" fmla="*/ 1724771 h 2496170"/>
                    <a:gd name="connsiteX74-24053" fmla="*/ 1839576 w 2237013"/>
                    <a:gd name="connsiteY74-24054" fmla="*/ 1777158 h 2496170"/>
                    <a:gd name="connsiteX75-24055" fmla="*/ 1823856 w 2237013"/>
                    <a:gd name="connsiteY75-24056" fmla="*/ 1791496 h 2496170"/>
                    <a:gd name="connsiteX76-24057" fmla="*/ 1794248 w 2237013"/>
                    <a:gd name="connsiteY76-24058" fmla="*/ 1786683 h 2496170"/>
                    <a:gd name="connsiteX77-24059" fmla="*/ 1768006 w 2237013"/>
                    <a:gd name="connsiteY77-24060" fmla="*/ 1765252 h 2496170"/>
                    <a:gd name="connsiteX78-24061" fmla="*/ 1727451 w 2237013"/>
                    <a:gd name="connsiteY78-24062" fmla="*/ 1767633 h 2496170"/>
                    <a:gd name="connsiteX79-24063" fmla="*/ 1710751 w 2237013"/>
                    <a:gd name="connsiteY79-24064" fmla="*/ 1736677 h 2496170"/>
                    <a:gd name="connsiteX80-24065" fmla="*/ 1682123 w 2237013"/>
                    <a:gd name="connsiteY80-24066" fmla="*/ 1715246 h 2496170"/>
                    <a:gd name="connsiteX81-24067" fmla="*/ 1658267 w 2237013"/>
                    <a:gd name="connsiteY81-24068" fmla="*/ 1741440 h 2496170"/>
                    <a:gd name="connsiteX82-24069" fmla="*/ 1641567 w 2237013"/>
                    <a:gd name="connsiteY82-24070" fmla="*/ 1762871 h 2496170"/>
                    <a:gd name="connsiteX83-24071" fmla="*/ 1615325 w 2237013"/>
                    <a:gd name="connsiteY83-24072" fmla="*/ 1781921 h 2496170"/>
                    <a:gd name="connsiteX84-24073" fmla="*/ 1527056 w 2237013"/>
                    <a:gd name="connsiteY84-24074" fmla="*/ 1812877 h 2496170"/>
                    <a:gd name="connsiteX85-24075" fmla="*/ 1510356 w 2237013"/>
                    <a:gd name="connsiteY85-24076" fmla="*/ 1841452 h 2496170"/>
                    <a:gd name="connsiteX86-24077" fmla="*/ 1487570 w 2237013"/>
                    <a:gd name="connsiteY86-24078" fmla="*/ 1863317 h 2496170"/>
                    <a:gd name="connsiteX87-24079" fmla="*/ 1428888 w 2237013"/>
                    <a:gd name="connsiteY87-24080" fmla="*/ 1838419 h 2496170"/>
                    <a:gd name="connsiteX88-24081" fmla="*/ 1333372 w 2237013"/>
                    <a:gd name="connsiteY88-24082" fmla="*/ 1805640 h 2496170"/>
                    <a:gd name="connsiteX89-24083" fmla="*/ 1298034 w 2237013"/>
                    <a:gd name="connsiteY89-24084" fmla="*/ 1841452 h 2496170"/>
                    <a:gd name="connsiteX90-24085" fmla="*/ 1252707 w 2237013"/>
                    <a:gd name="connsiteY90-24086" fmla="*/ 1855740 h 2496170"/>
                    <a:gd name="connsiteX91-24087" fmla="*/ 1239618 w 2237013"/>
                    <a:gd name="connsiteY91-24088" fmla="*/ 1889379 h 2496170"/>
                    <a:gd name="connsiteX92-24089" fmla="*/ 1294398 w 2237013"/>
                    <a:gd name="connsiteY92-24090" fmla="*/ 1906235 h 2496170"/>
                    <a:gd name="connsiteX93-24091" fmla="*/ 1344964 w 2237013"/>
                    <a:gd name="connsiteY93-24092" fmla="*/ 1956801 h 2496170"/>
                    <a:gd name="connsiteX94-24093" fmla="*/ 1366033 w 2237013"/>
                    <a:gd name="connsiteY94-24094" fmla="*/ 1986297 h 2496170"/>
                    <a:gd name="connsiteX95-24095" fmla="*/ 1450309 w 2237013"/>
                    <a:gd name="connsiteY95-24096" fmla="*/ 1994725 h 2496170"/>
                    <a:gd name="connsiteX96-24097" fmla="*/ 1492448 w 2237013"/>
                    <a:gd name="connsiteY96-24098" fmla="*/ 1982084 h 2496170"/>
                    <a:gd name="connsiteX97-24099" fmla="*/ 1517731 w 2237013"/>
                    <a:gd name="connsiteY97-24100" fmla="*/ 2036863 h 2496170"/>
                    <a:gd name="connsiteX98-24101" fmla="*/ 1509303 w 2237013"/>
                    <a:gd name="connsiteY98-24102" fmla="*/ 2079002 h 2496170"/>
                    <a:gd name="connsiteX99-24103" fmla="*/ 1498428 w 2237013"/>
                    <a:gd name="connsiteY99-24104" fmla="*/ 2101008 h 2496170"/>
                    <a:gd name="connsiteX100-24105" fmla="*/ 1460258 w 2237013"/>
                    <a:gd name="connsiteY100-24106" fmla="*/ 2096246 h 2496170"/>
                    <a:gd name="connsiteX101-24107" fmla="*/ 1437668 w 2237013"/>
                    <a:gd name="connsiteY101-24108" fmla="*/ 2116926 h 2496170"/>
                    <a:gd name="connsiteX102-24109" fmla="*/ 1387102 w 2237013"/>
                    <a:gd name="connsiteY102-24110" fmla="*/ 2150637 h 2496170"/>
                    <a:gd name="connsiteX103-24111" fmla="*/ 1370247 w 2237013"/>
                    <a:gd name="connsiteY103-24112" fmla="*/ 2137995 h 2496170"/>
                    <a:gd name="connsiteX104-24113" fmla="*/ 1307039 w 2237013"/>
                    <a:gd name="connsiteY104-24114" fmla="*/ 2146423 h 2496170"/>
                    <a:gd name="connsiteX105-24115" fmla="*/ 1281756 w 2237013"/>
                    <a:gd name="connsiteY105-24116" fmla="*/ 2175920 h 2496170"/>
                    <a:gd name="connsiteX106-24117" fmla="*/ 1248046 w 2237013"/>
                    <a:gd name="connsiteY106-24118" fmla="*/ 2222272 h 2496170"/>
                    <a:gd name="connsiteX107-24119" fmla="*/ 1193266 w 2237013"/>
                    <a:gd name="connsiteY107-24120" fmla="*/ 2234913 h 2496170"/>
                    <a:gd name="connsiteX108-24121" fmla="*/ 1151128 w 2237013"/>
                    <a:gd name="connsiteY108-24122" fmla="*/ 2218058 h 2496170"/>
                    <a:gd name="connsiteX109-24123" fmla="*/ 1125845 w 2237013"/>
                    <a:gd name="connsiteY109-24124" fmla="*/ 2247555 h 2496170"/>
                    <a:gd name="connsiteX110-24125" fmla="*/ 1117417 w 2237013"/>
                    <a:gd name="connsiteY110-24126" fmla="*/ 2277051 h 2496170"/>
                    <a:gd name="connsiteX111-24127" fmla="*/ 1049996 w 2237013"/>
                    <a:gd name="connsiteY111-24128" fmla="*/ 2213844 h 2496170"/>
                    <a:gd name="connsiteX112-24129" fmla="*/ 1028927 w 2237013"/>
                    <a:gd name="connsiteY112-24130" fmla="*/ 2255982 h 2496170"/>
                    <a:gd name="connsiteX113-24131" fmla="*/ 995216 w 2237013"/>
                    <a:gd name="connsiteY113-24132" fmla="*/ 2222272 h 2496170"/>
                    <a:gd name="connsiteX114-24133" fmla="*/ 932009 w 2237013"/>
                    <a:gd name="connsiteY114-24134" fmla="*/ 2272838 h 2496170"/>
                    <a:gd name="connsiteX115-24135" fmla="*/ 889871 w 2237013"/>
                    <a:gd name="connsiteY115-24136" fmla="*/ 2239127 h 2496170"/>
                    <a:gd name="connsiteX116-24137" fmla="*/ 843519 w 2237013"/>
                    <a:gd name="connsiteY116-24138" fmla="*/ 2222272 h 2496170"/>
                    <a:gd name="connsiteX117-24139" fmla="*/ 784525 w 2237013"/>
                    <a:gd name="connsiteY117-24140" fmla="*/ 2268624 h 2496170"/>
                    <a:gd name="connsiteX118-24141" fmla="*/ 717104 w 2237013"/>
                    <a:gd name="connsiteY118-24142" fmla="*/ 2255982 h 2496170"/>
                    <a:gd name="connsiteX119-24143" fmla="*/ 704462 w 2237013"/>
                    <a:gd name="connsiteY119-24144" fmla="*/ 2243341 h 2496170"/>
                    <a:gd name="connsiteX120-24145" fmla="*/ 679179 w 2237013"/>
                    <a:gd name="connsiteY120-24146" fmla="*/ 2302334 h 2496170"/>
                    <a:gd name="connsiteX121-24147" fmla="*/ 700249 w 2237013"/>
                    <a:gd name="connsiteY121-24148" fmla="*/ 2361328 h 2496170"/>
                    <a:gd name="connsiteX122-24149" fmla="*/ 717104 w 2237013"/>
                    <a:gd name="connsiteY122-24150" fmla="*/ 2403466 h 2496170"/>
                    <a:gd name="connsiteX123-24151" fmla="*/ 700249 w 2237013"/>
                    <a:gd name="connsiteY123-24152" fmla="*/ 2432963 h 2496170"/>
                    <a:gd name="connsiteX124-24153" fmla="*/ 712890 w 2237013"/>
                    <a:gd name="connsiteY124-24154" fmla="*/ 2470887 h 2496170"/>
                    <a:gd name="connsiteX125-24155" fmla="*/ 687607 w 2237013"/>
                    <a:gd name="connsiteY125-24156" fmla="*/ 2496170 h 2496170"/>
                    <a:gd name="connsiteX126-24157" fmla="*/ 649683 w 2237013"/>
                    <a:gd name="connsiteY126-24158" fmla="*/ 2470887 h 2496170"/>
                    <a:gd name="connsiteX127-24159" fmla="*/ 586475 w 2237013"/>
                    <a:gd name="connsiteY127-24160" fmla="*/ 2466673 h 2496170"/>
                    <a:gd name="connsiteX128-24161" fmla="*/ 582262 w 2237013"/>
                    <a:gd name="connsiteY128-24162" fmla="*/ 2386611 h 2496170"/>
                    <a:gd name="connsiteX129-24163" fmla="*/ 535909 w 2237013"/>
                    <a:gd name="connsiteY129-24164" fmla="*/ 2390825 h 2496170"/>
                    <a:gd name="connsiteX130-24165" fmla="*/ 468488 w 2237013"/>
                    <a:gd name="connsiteY130-24166" fmla="*/ 2411894 h 2496170"/>
                    <a:gd name="connsiteX131-24167" fmla="*/ 409495 w 2237013"/>
                    <a:gd name="connsiteY131-24168" fmla="*/ 2411894 h 2496170"/>
                    <a:gd name="connsiteX132-24169" fmla="*/ 375784 w 2237013"/>
                    <a:gd name="connsiteY132-24170" fmla="*/ 2378183 h 2496170"/>
                    <a:gd name="connsiteX133-24171" fmla="*/ 367356 w 2237013"/>
                    <a:gd name="connsiteY133-24172" fmla="*/ 2327617 h 2496170"/>
                    <a:gd name="connsiteX134-24173" fmla="*/ 367356 w 2237013"/>
                    <a:gd name="connsiteY134-24174" fmla="*/ 2298120 h 2496170"/>
                    <a:gd name="connsiteX135-24175" fmla="*/ 329432 w 2237013"/>
                    <a:gd name="connsiteY135-24176" fmla="*/ 2281265 h 2496170"/>
                    <a:gd name="connsiteX136-24177" fmla="*/ 270438 w 2237013"/>
                    <a:gd name="connsiteY136-24178" fmla="*/ 2277051 h 2496170"/>
                    <a:gd name="connsiteX137-24179" fmla="*/ 245156 w 2237013"/>
                    <a:gd name="connsiteY137-24180" fmla="*/ 2264410 h 2496170"/>
                    <a:gd name="connsiteX138-24181" fmla="*/ 228300 w 2237013"/>
                    <a:gd name="connsiteY138-24182" fmla="*/ 2251768 h 2496170"/>
                    <a:gd name="connsiteX139-24183" fmla="*/ 278866 w 2237013"/>
                    <a:gd name="connsiteY139-24184" fmla="*/ 2180133 h 2496170"/>
                    <a:gd name="connsiteX140-24185" fmla="*/ 274652 w 2237013"/>
                    <a:gd name="connsiteY140-24186" fmla="*/ 2142209 h 2496170"/>
                    <a:gd name="connsiteX141-24187" fmla="*/ 308363 w 2237013"/>
                    <a:gd name="connsiteY141-24188" fmla="*/ 2104285 h 2496170"/>
                    <a:gd name="connsiteX142-24189" fmla="*/ 262011 w 2237013"/>
                    <a:gd name="connsiteY142-24190" fmla="*/ 2091643 h 2496170"/>
                    <a:gd name="connsiteX143-24191" fmla="*/ 224086 w 2237013"/>
                    <a:gd name="connsiteY143-24192" fmla="*/ 2070574 h 2496170"/>
                    <a:gd name="connsiteX144-24193" fmla="*/ 203017 w 2237013"/>
                    <a:gd name="connsiteY144-24194" fmla="*/ 1986297 h 2496170"/>
                    <a:gd name="connsiteX145-24195" fmla="*/ 190376 w 2237013"/>
                    <a:gd name="connsiteY145-24196" fmla="*/ 1944159 h 2496170"/>
                    <a:gd name="connsiteX146-24197" fmla="*/ 190376 w 2237013"/>
                    <a:gd name="connsiteY146-24198" fmla="*/ 1893593 h 2496170"/>
                    <a:gd name="connsiteX147-24199" fmla="*/ 114527 w 2237013"/>
                    <a:gd name="connsiteY147-24200" fmla="*/ 1889379 h 2496170"/>
                    <a:gd name="connsiteX148-24201" fmla="*/ 38678 w 2237013"/>
                    <a:gd name="connsiteY148-24202" fmla="*/ 1897807 h 2496170"/>
                    <a:gd name="connsiteX149-24203" fmla="*/ 754 w 2237013"/>
                    <a:gd name="connsiteY149-24204" fmla="*/ 1902021 h 2496170"/>
                    <a:gd name="connsiteX150-24205" fmla="*/ 13395 w 2237013"/>
                    <a:gd name="connsiteY150-24206" fmla="*/ 1847241 h 2496170"/>
                    <a:gd name="connsiteX151-24207" fmla="*/ 13395 w 2237013"/>
                    <a:gd name="connsiteY151-24208" fmla="*/ 1809317 h 2496170"/>
                    <a:gd name="connsiteX152-24209" fmla="*/ 754 w 2237013"/>
                    <a:gd name="connsiteY152-24210" fmla="*/ 1779820 h 2496170"/>
                    <a:gd name="connsiteX153-24211" fmla="*/ 21823 w 2237013"/>
                    <a:gd name="connsiteY153-24212" fmla="*/ 1733468 h 2496170"/>
                    <a:gd name="connsiteX154-24213" fmla="*/ 30250 w 2237013"/>
                    <a:gd name="connsiteY154-24214" fmla="*/ 1716613 h 2496170"/>
                    <a:gd name="connsiteX155-24215" fmla="*/ 42892 w 2237013"/>
                    <a:gd name="connsiteY155-24216" fmla="*/ 1661833 h 2496170"/>
                    <a:gd name="connsiteX156-24217" fmla="*/ 80816 w 2237013"/>
                    <a:gd name="connsiteY156-24218" fmla="*/ 1640764 h 2496170"/>
                    <a:gd name="connsiteX157-24219" fmla="*/ 122955 w 2237013"/>
                    <a:gd name="connsiteY157-24220" fmla="*/ 1619695 h 2496170"/>
                    <a:gd name="connsiteX158-24221" fmla="*/ 139810 w 2237013"/>
                    <a:gd name="connsiteY158-24222" fmla="*/ 1573343 h 2496170"/>
                    <a:gd name="connsiteX159-24223" fmla="*/ 160879 w 2237013"/>
                    <a:gd name="connsiteY159-24224" fmla="*/ 1581770 h 2496170"/>
                    <a:gd name="connsiteX160-24225" fmla="*/ 181948 w 2237013"/>
                    <a:gd name="connsiteY160-24226" fmla="*/ 1569129 h 2496170"/>
                    <a:gd name="connsiteX161-24227" fmla="*/ 215659 w 2237013"/>
                    <a:gd name="connsiteY161-24228" fmla="*/ 1535418 h 2496170"/>
                    <a:gd name="connsiteX162-24229" fmla="*/ 232514 w 2237013"/>
                    <a:gd name="connsiteY162-24230" fmla="*/ 1543846 h 2496170"/>
                    <a:gd name="connsiteX163-24231" fmla="*/ 215659 w 2237013"/>
                    <a:gd name="connsiteY163-24232" fmla="*/ 1501708 h 2496170"/>
                    <a:gd name="connsiteX164-24233" fmla="*/ 245156 w 2237013"/>
                    <a:gd name="connsiteY164-24234" fmla="*/ 1476425 h 2496170"/>
                    <a:gd name="connsiteX165-24235" fmla="*/ 257797 w 2237013"/>
                    <a:gd name="connsiteY165-24236" fmla="*/ 1404790 h 2496170"/>
                    <a:gd name="connsiteX166-24237" fmla="*/ 262011 w 2237013"/>
                    <a:gd name="connsiteY166-24238" fmla="*/ 1324727 h 2496170"/>
                    <a:gd name="connsiteX167-24239" fmla="*/ 266225 w 2237013"/>
                    <a:gd name="connsiteY167-24240" fmla="*/ 1240450 h 2496170"/>
                    <a:gd name="connsiteX168-24241" fmla="*/ 253583 w 2237013"/>
                    <a:gd name="connsiteY168-24242" fmla="*/ 1223595 h 2496170"/>
                    <a:gd name="connsiteX169-24243" fmla="*/ 203017 w 2237013"/>
                    <a:gd name="connsiteY169-24244" fmla="*/ 1227809 h 2496170"/>
                    <a:gd name="connsiteX170-24245" fmla="*/ 194590 w 2237013"/>
                    <a:gd name="connsiteY170-24246" fmla="*/ 1164602 h 2496170"/>
                    <a:gd name="connsiteX171-24247" fmla="*/ 169307 w 2237013"/>
                    <a:gd name="connsiteY171-24248" fmla="*/ 1109822 h 2496170"/>
                    <a:gd name="connsiteX0-24249" fmla="*/ 169307 w 2237013"/>
                    <a:gd name="connsiteY0-24250" fmla="*/ 1109822 h 2496170"/>
                    <a:gd name="connsiteX1-24251" fmla="*/ 207231 w 2237013"/>
                    <a:gd name="connsiteY1-24252" fmla="*/ 1071897 h 2496170"/>
                    <a:gd name="connsiteX2-24253" fmla="*/ 240942 w 2237013"/>
                    <a:gd name="connsiteY2-24254" fmla="*/ 1101394 h 2496170"/>
                    <a:gd name="connsiteX3-24255" fmla="*/ 278866 w 2237013"/>
                    <a:gd name="connsiteY3-24256" fmla="*/ 1105608 h 2496170"/>
                    <a:gd name="connsiteX4-24257" fmla="*/ 295721 w 2237013"/>
                    <a:gd name="connsiteY4-24258" fmla="*/ 1000262 h 2496170"/>
                    <a:gd name="connsiteX5-24259" fmla="*/ 304149 w 2237013"/>
                    <a:gd name="connsiteY5-24260" fmla="*/ 958124 h 2496170"/>
                    <a:gd name="connsiteX6-24261" fmla="*/ 337860 w 2237013"/>
                    <a:gd name="connsiteY6-24262" fmla="*/ 983407 h 2496170"/>
                    <a:gd name="connsiteX7-24263" fmla="*/ 358929 w 2237013"/>
                    <a:gd name="connsiteY7-24264" fmla="*/ 911772 h 2496170"/>
                    <a:gd name="connsiteX8-24265" fmla="*/ 392639 w 2237013"/>
                    <a:gd name="connsiteY8-24266" fmla="*/ 760074 h 2496170"/>
                    <a:gd name="connsiteX9-24267" fmla="*/ 354715 w 2237013"/>
                    <a:gd name="connsiteY9-24268" fmla="*/ 562025 h 2496170"/>
                    <a:gd name="connsiteX10-24269" fmla="*/ 358929 w 2237013"/>
                    <a:gd name="connsiteY10-24270" fmla="*/ 494603 h 2496170"/>
                    <a:gd name="connsiteX11-24271" fmla="*/ 295721 w 2237013"/>
                    <a:gd name="connsiteY11-24272" fmla="*/ 376616 h 2496170"/>
                    <a:gd name="connsiteX12-24273" fmla="*/ 240942 w 2237013"/>
                    <a:gd name="connsiteY12-24274" fmla="*/ 292340 h 2496170"/>
                    <a:gd name="connsiteX13-24275" fmla="*/ 173520 w 2237013"/>
                    <a:gd name="connsiteY13-24276" fmla="*/ 212277 h 2496170"/>
                    <a:gd name="connsiteX14-24277" fmla="*/ 224086 w 2237013"/>
                    <a:gd name="connsiteY14-24278" fmla="*/ 128001 h 2496170"/>
                    <a:gd name="connsiteX15-24279" fmla="*/ 240942 w 2237013"/>
                    <a:gd name="connsiteY15-24280" fmla="*/ 69007 h 2496170"/>
                    <a:gd name="connsiteX16-24281" fmla="*/ 219873 w 2237013"/>
                    <a:gd name="connsiteY16-24282" fmla="*/ 10014 h 2496170"/>
                    <a:gd name="connsiteX17-24283" fmla="*/ 337860 w 2237013"/>
                    <a:gd name="connsiteY17-24284" fmla="*/ 5800 h 2496170"/>
                    <a:gd name="connsiteX18-24285" fmla="*/ 405281 w 2237013"/>
                    <a:gd name="connsiteY18-24286" fmla="*/ 69007 h 2496170"/>
                    <a:gd name="connsiteX19-24287" fmla="*/ 455847 w 2237013"/>
                    <a:gd name="connsiteY19-24288" fmla="*/ 174353 h 2496170"/>
                    <a:gd name="connsiteX20-24289" fmla="*/ 590689 w 2237013"/>
                    <a:gd name="connsiteY20-24290" fmla="*/ 237560 h 2496170"/>
                    <a:gd name="connsiteX21-24291" fmla="*/ 674966 w 2237013"/>
                    <a:gd name="connsiteY21-24292" fmla="*/ 271271 h 2496170"/>
                    <a:gd name="connsiteX22-24293" fmla="*/ 691821 w 2237013"/>
                    <a:gd name="connsiteY22-24294" fmla="*/ 300767 h 2496170"/>
                    <a:gd name="connsiteX23-24295" fmla="*/ 746601 w 2237013"/>
                    <a:gd name="connsiteY23-24296" fmla="*/ 283912 h 2496170"/>
                    <a:gd name="connsiteX24-24297" fmla="*/ 763456 w 2237013"/>
                    <a:gd name="connsiteY24-24298" fmla="*/ 237560 h 2496170"/>
                    <a:gd name="connsiteX25-24299" fmla="*/ 771884 w 2237013"/>
                    <a:gd name="connsiteY25-24300" fmla="*/ 212277 h 2496170"/>
                    <a:gd name="connsiteX26-24301" fmla="*/ 856160 w 2237013"/>
                    <a:gd name="connsiteY26-24302" fmla="*/ 191208 h 2496170"/>
                    <a:gd name="connsiteX27-24303" fmla="*/ 885657 w 2237013"/>
                    <a:gd name="connsiteY27-24304" fmla="*/ 140642 h 2496170"/>
                    <a:gd name="connsiteX28-24305" fmla="*/ 898298 w 2237013"/>
                    <a:gd name="connsiteY28-24306" fmla="*/ 182780 h 2496170"/>
                    <a:gd name="connsiteX29-24307" fmla="*/ 919368 w 2237013"/>
                    <a:gd name="connsiteY29-24308" fmla="*/ 203849 h 2496170"/>
                    <a:gd name="connsiteX30-24309" fmla="*/ 982575 w 2237013"/>
                    <a:gd name="connsiteY30-24310" fmla="*/ 161711 h 2496170"/>
                    <a:gd name="connsiteX31-24311" fmla="*/ 991003 w 2237013"/>
                    <a:gd name="connsiteY31-24312" fmla="*/ 115359 h 2496170"/>
                    <a:gd name="connsiteX32-24313" fmla="*/ 1003644 w 2237013"/>
                    <a:gd name="connsiteY32-24314" fmla="*/ 69007 h 2496170"/>
                    <a:gd name="connsiteX33-24315" fmla="*/ 1028927 w 2237013"/>
                    <a:gd name="connsiteY33-24316" fmla="*/ 39510 h 2496170"/>
                    <a:gd name="connsiteX34-24317" fmla="*/ 1083707 w 2237013"/>
                    <a:gd name="connsiteY34-24318" fmla="*/ 22655 h 2496170"/>
                    <a:gd name="connsiteX35-24319" fmla="*/ 1092134 w 2237013"/>
                    <a:gd name="connsiteY35-24320" fmla="*/ 22655 h 2496170"/>
                    <a:gd name="connsiteX36-24321" fmla="*/ 1134273 w 2237013"/>
                    <a:gd name="connsiteY36-24322" fmla="*/ 94290 h 2496170"/>
                    <a:gd name="connsiteX37-24323" fmla="*/ 1226977 w 2237013"/>
                    <a:gd name="connsiteY37-24324" fmla="*/ 128001 h 2496170"/>
                    <a:gd name="connsiteX38-24325" fmla="*/ 1294398 w 2237013"/>
                    <a:gd name="connsiteY38-24326" fmla="*/ 161711 h 2496170"/>
                    <a:gd name="connsiteX39-24327" fmla="*/ 1290184 w 2237013"/>
                    <a:gd name="connsiteY39-24328" fmla="*/ 262843 h 2496170"/>
                    <a:gd name="connsiteX40-24329" fmla="*/ 1311253 w 2237013"/>
                    <a:gd name="connsiteY40-24330" fmla="*/ 317623 h 2496170"/>
                    <a:gd name="connsiteX41-24331" fmla="*/ 1441882 w 2237013"/>
                    <a:gd name="connsiteY41-24332" fmla="*/ 355547 h 2496170"/>
                    <a:gd name="connsiteX42-24333" fmla="*/ 1505089 w 2237013"/>
                    <a:gd name="connsiteY42-24334" fmla="*/ 304981 h 2496170"/>
                    <a:gd name="connsiteX43-24335" fmla="*/ 1593579 w 2237013"/>
                    <a:gd name="connsiteY43-24336" fmla="*/ 347120 h 2496170"/>
                    <a:gd name="connsiteX44-24337" fmla="*/ 1698925 w 2237013"/>
                    <a:gd name="connsiteY44-24338" fmla="*/ 363975 h 2496170"/>
                    <a:gd name="connsiteX45-24339" fmla="*/ 1757919 w 2237013"/>
                    <a:gd name="connsiteY45-24340" fmla="*/ 385044 h 2496170"/>
                    <a:gd name="connsiteX46-24341" fmla="*/ 1816912 w 2237013"/>
                    <a:gd name="connsiteY46-24342" fmla="*/ 427182 h 2496170"/>
                    <a:gd name="connsiteX47-24343" fmla="*/ 1896975 w 2237013"/>
                    <a:gd name="connsiteY47-24344" fmla="*/ 465107 h 2496170"/>
                    <a:gd name="connsiteX48-24345" fmla="*/ 1951755 w 2237013"/>
                    <a:gd name="connsiteY48-24346" fmla="*/ 444038 h 2496170"/>
                    <a:gd name="connsiteX49-24347" fmla="*/ 2095025 w 2237013"/>
                    <a:gd name="connsiteY49-24348" fmla="*/ 553597 h 2496170"/>
                    <a:gd name="connsiteX50-24349" fmla="*/ 2158232 w 2237013"/>
                    <a:gd name="connsiteY50-24350" fmla="*/ 591521 h 2496170"/>
                    <a:gd name="connsiteX51-24351" fmla="*/ 2234081 w 2237013"/>
                    <a:gd name="connsiteY51-24352" fmla="*/ 612591 h 2496170"/>
                    <a:gd name="connsiteX52-24353" fmla="*/ 2221439 w 2237013"/>
                    <a:gd name="connsiteY52-24354" fmla="*/ 688439 h 2496170"/>
                    <a:gd name="connsiteX53-24355" fmla="*/ 2221439 w 2237013"/>
                    <a:gd name="connsiteY53-24356" fmla="*/ 709508 h 2496170"/>
                    <a:gd name="connsiteX54-24357" fmla="*/ 2166660 w 2237013"/>
                    <a:gd name="connsiteY54-24358" fmla="*/ 717936 h 2496170"/>
                    <a:gd name="connsiteX55-24359" fmla="*/ 2099238 w 2237013"/>
                    <a:gd name="connsiteY55-24360" fmla="*/ 760074 h 2496170"/>
                    <a:gd name="connsiteX56-24361" fmla="*/ 2010748 w 2237013"/>
                    <a:gd name="connsiteY56-24362" fmla="*/ 764288 h 2496170"/>
                    <a:gd name="connsiteX57-24363" fmla="*/ 1939113 w 2237013"/>
                    <a:gd name="connsiteY57-24364" fmla="*/ 785357 h 2496170"/>
                    <a:gd name="connsiteX58-24365" fmla="*/ 1955968 w 2237013"/>
                    <a:gd name="connsiteY58-24366" fmla="*/ 873848 h 2496170"/>
                    <a:gd name="connsiteX59-24367" fmla="*/ 1977038 w 2237013"/>
                    <a:gd name="connsiteY59-24368" fmla="*/ 937055 h 2496170"/>
                    <a:gd name="connsiteX60-24369" fmla="*/ 2040245 w 2237013"/>
                    <a:gd name="connsiteY60-24370" fmla="*/ 1012904 h 2496170"/>
                    <a:gd name="connsiteX61-24371" fmla="*/ 2065528 w 2237013"/>
                    <a:gd name="connsiteY61-24372" fmla="*/ 1076111 h 2496170"/>
                    <a:gd name="connsiteX62-24373" fmla="*/ 2065528 w 2237013"/>
                    <a:gd name="connsiteY62-24374" fmla="*/ 1135105 h 2496170"/>
                    <a:gd name="connsiteX63-24375" fmla="*/ 2098213 w 2237013"/>
                    <a:gd name="connsiteY63-24376" fmla="*/ 1476918 h 2496170"/>
                    <a:gd name="connsiteX64-24377" fmla="*/ 2085298 w 2237013"/>
                    <a:gd name="connsiteY64-24378" fmla="*/ 1500933 h 2496170"/>
                    <a:gd name="connsiteX65-24379" fmla="*/ 2075755 w 2237013"/>
                    <a:gd name="connsiteY65-24380" fmla="*/ 1562846 h 2496170"/>
                    <a:gd name="connsiteX66-24381" fmla="*/ 2106768 w 2237013"/>
                    <a:gd name="connsiteY66-24382" fmla="*/ 1581897 h 2496170"/>
                    <a:gd name="connsiteX67-24383" fmla="*/ 2070983 w 2237013"/>
                    <a:gd name="connsiteY67-24384" fmla="*/ 1648571 h 2496170"/>
                    <a:gd name="connsiteX68-24385" fmla="*/ 2059055 w 2237013"/>
                    <a:gd name="connsiteY68-24386" fmla="*/ 1679527 h 2496170"/>
                    <a:gd name="connsiteX69-24387" fmla="*/ 1999414 w 2237013"/>
                    <a:gd name="connsiteY69-24388" fmla="*/ 1691433 h 2496170"/>
                    <a:gd name="connsiteX70-24389" fmla="*/ 2013728 w 2237013"/>
                    <a:gd name="connsiteY70-24390" fmla="*/ 1724771 h 2496170"/>
                    <a:gd name="connsiteX71-24391" fmla="*/ 1961244 w 2237013"/>
                    <a:gd name="connsiteY71-24392" fmla="*/ 1710483 h 2496170"/>
                    <a:gd name="connsiteX72-24393" fmla="*/ 1937387 w 2237013"/>
                    <a:gd name="connsiteY72-24394" fmla="*/ 1741440 h 2496170"/>
                    <a:gd name="connsiteX73-24395" fmla="*/ 1889675 w 2237013"/>
                    <a:gd name="connsiteY73-24396" fmla="*/ 1724771 h 2496170"/>
                    <a:gd name="connsiteX74-24397" fmla="*/ 1844348 w 2237013"/>
                    <a:gd name="connsiteY74-24398" fmla="*/ 1777158 h 2496170"/>
                    <a:gd name="connsiteX75-24399" fmla="*/ 1823856 w 2237013"/>
                    <a:gd name="connsiteY75-24400" fmla="*/ 1791496 h 2496170"/>
                    <a:gd name="connsiteX76-24401" fmla="*/ 1794248 w 2237013"/>
                    <a:gd name="connsiteY76-24402" fmla="*/ 1786683 h 2496170"/>
                    <a:gd name="connsiteX77-24403" fmla="*/ 1768006 w 2237013"/>
                    <a:gd name="connsiteY77-24404" fmla="*/ 1765252 h 2496170"/>
                    <a:gd name="connsiteX78-24405" fmla="*/ 1727451 w 2237013"/>
                    <a:gd name="connsiteY78-24406" fmla="*/ 1767633 h 2496170"/>
                    <a:gd name="connsiteX79-24407" fmla="*/ 1710751 w 2237013"/>
                    <a:gd name="connsiteY79-24408" fmla="*/ 1736677 h 2496170"/>
                    <a:gd name="connsiteX80-24409" fmla="*/ 1682123 w 2237013"/>
                    <a:gd name="connsiteY80-24410" fmla="*/ 1715246 h 2496170"/>
                    <a:gd name="connsiteX81-24411" fmla="*/ 1658267 w 2237013"/>
                    <a:gd name="connsiteY81-24412" fmla="*/ 1741440 h 2496170"/>
                    <a:gd name="connsiteX82-24413" fmla="*/ 1641567 w 2237013"/>
                    <a:gd name="connsiteY82-24414" fmla="*/ 1762871 h 2496170"/>
                    <a:gd name="connsiteX83-24415" fmla="*/ 1615325 w 2237013"/>
                    <a:gd name="connsiteY83-24416" fmla="*/ 1781921 h 2496170"/>
                    <a:gd name="connsiteX84-24417" fmla="*/ 1527056 w 2237013"/>
                    <a:gd name="connsiteY84-24418" fmla="*/ 1812877 h 2496170"/>
                    <a:gd name="connsiteX85-24419" fmla="*/ 1510356 w 2237013"/>
                    <a:gd name="connsiteY85-24420" fmla="*/ 1841452 h 2496170"/>
                    <a:gd name="connsiteX86-24421" fmla="*/ 1487570 w 2237013"/>
                    <a:gd name="connsiteY86-24422" fmla="*/ 1863317 h 2496170"/>
                    <a:gd name="connsiteX87-24423" fmla="*/ 1428888 w 2237013"/>
                    <a:gd name="connsiteY87-24424" fmla="*/ 1838419 h 2496170"/>
                    <a:gd name="connsiteX88-24425" fmla="*/ 1333372 w 2237013"/>
                    <a:gd name="connsiteY88-24426" fmla="*/ 1805640 h 2496170"/>
                    <a:gd name="connsiteX89-24427" fmla="*/ 1298034 w 2237013"/>
                    <a:gd name="connsiteY89-24428" fmla="*/ 1841452 h 2496170"/>
                    <a:gd name="connsiteX90-24429" fmla="*/ 1252707 w 2237013"/>
                    <a:gd name="connsiteY90-24430" fmla="*/ 1855740 h 2496170"/>
                    <a:gd name="connsiteX91-24431" fmla="*/ 1239618 w 2237013"/>
                    <a:gd name="connsiteY91-24432" fmla="*/ 1889379 h 2496170"/>
                    <a:gd name="connsiteX92-24433" fmla="*/ 1294398 w 2237013"/>
                    <a:gd name="connsiteY92-24434" fmla="*/ 1906235 h 2496170"/>
                    <a:gd name="connsiteX93-24435" fmla="*/ 1344964 w 2237013"/>
                    <a:gd name="connsiteY93-24436" fmla="*/ 1956801 h 2496170"/>
                    <a:gd name="connsiteX94-24437" fmla="*/ 1366033 w 2237013"/>
                    <a:gd name="connsiteY94-24438" fmla="*/ 1986297 h 2496170"/>
                    <a:gd name="connsiteX95-24439" fmla="*/ 1450309 w 2237013"/>
                    <a:gd name="connsiteY95-24440" fmla="*/ 1994725 h 2496170"/>
                    <a:gd name="connsiteX96-24441" fmla="*/ 1492448 w 2237013"/>
                    <a:gd name="connsiteY96-24442" fmla="*/ 1982084 h 2496170"/>
                    <a:gd name="connsiteX97-24443" fmla="*/ 1517731 w 2237013"/>
                    <a:gd name="connsiteY97-24444" fmla="*/ 2036863 h 2496170"/>
                    <a:gd name="connsiteX98-24445" fmla="*/ 1509303 w 2237013"/>
                    <a:gd name="connsiteY98-24446" fmla="*/ 2079002 h 2496170"/>
                    <a:gd name="connsiteX99-24447" fmla="*/ 1498428 w 2237013"/>
                    <a:gd name="connsiteY99-24448" fmla="*/ 2101008 h 2496170"/>
                    <a:gd name="connsiteX100-24449" fmla="*/ 1460258 w 2237013"/>
                    <a:gd name="connsiteY100-24450" fmla="*/ 2096246 h 2496170"/>
                    <a:gd name="connsiteX101-24451" fmla="*/ 1437668 w 2237013"/>
                    <a:gd name="connsiteY101-24452" fmla="*/ 2116926 h 2496170"/>
                    <a:gd name="connsiteX102-24453" fmla="*/ 1387102 w 2237013"/>
                    <a:gd name="connsiteY102-24454" fmla="*/ 2150637 h 2496170"/>
                    <a:gd name="connsiteX103-24455" fmla="*/ 1370247 w 2237013"/>
                    <a:gd name="connsiteY103-24456" fmla="*/ 2137995 h 2496170"/>
                    <a:gd name="connsiteX104-24457" fmla="*/ 1307039 w 2237013"/>
                    <a:gd name="connsiteY104-24458" fmla="*/ 2146423 h 2496170"/>
                    <a:gd name="connsiteX105-24459" fmla="*/ 1281756 w 2237013"/>
                    <a:gd name="connsiteY105-24460" fmla="*/ 2175920 h 2496170"/>
                    <a:gd name="connsiteX106-24461" fmla="*/ 1248046 w 2237013"/>
                    <a:gd name="connsiteY106-24462" fmla="*/ 2222272 h 2496170"/>
                    <a:gd name="connsiteX107-24463" fmla="*/ 1193266 w 2237013"/>
                    <a:gd name="connsiteY107-24464" fmla="*/ 2234913 h 2496170"/>
                    <a:gd name="connsiteX108-24465" fmla="*/ 1151128 w 2237013"/>
                    <a:gd name="connsiteY108-24466" fmla="*/ 2218058 h 2496170"/>
                    <a:gd name="connsiteX109-24467" fmla="*/ 1125845 w 2237013"/>
                    <a:gd name="connsiteY109-24468" fmla="*/ 2247555 h 2496170"/>
                    <a:gd name="connsiteX110-24469" fmla="*/ 1117417 w 2237013"/>
                    <a:gd name="connsiteY110-24470" fmla="*/ 2277051 h 2496170"/>
                    <a:gd name="connsiteX111-24471" fmla="*/ 1049996 w 2237013"/>
                    <a:gd name="connsiteY111-24472" fmla="*/ 2213844 h 2496170"/>
                    <a:gd name="connsiteX112-24473" fmla="*/ 1028927 w 2237013"/>
                    <a:gd name="connsiteY112-24474" fmla="*/ 2255982 h 2496170"/>
                    <a:gd name="connsiteX113-24475" fmla="*/ 995216 w 2237013"/>
                    <a:gd name="connsiteY113-24476" fmla="*/ 2222272 h 2496170"/>
                    <a:gd name="connsiteX114-24477" fmla="*/ 932009 w 2237013"/>
                    <a:gd name="connsiteY114-24478" fmla="*/ 2272838 h 2496170"/>
                    <a:gd name="connsiteX115-24479" fmla="*/ 889871 w 2237013"/>
                    <a:gd name="connsiteY115-24480" fmla="*/ 2239127 h 2496170"/>
                    <a:gd name="connsiteX116-24481" fmla="*/ 843519 w 2237013"/>
                    <a:gd name="connsiteY116-24482" fmla="*/ 2222272 h 2496170"/>
                    <a:gd name="connsiteX117-24483" fmla="*/ 784525 w 2237013"/>
                    <a:gd name="connsiteY117-24484" fmla="*/ 2268624 h 2496170"/>
                    <a:gd name="connsiteX118-24485" fmla="*/ 717104 w 2237013"/>
                    <a:gd name="connsiteY118-24486" fmla="*/ 2255982 h 2496170"/>
                    <a:gd name="connsiteX119-24487" fmla="*/ 704462 w 2237013"/>
                    <a:gd name="connsiteY119-24488" fmla="*/ 2243341 h 2496170"/>
                    <a:gd name="connsiteX120-24489" fmla="*/ 679179 w 2237013"/>
                    <a:gd name="connsiteY120-24490" fmla="*/ 2302334 h 2496170"/>
                    <a:gd name="connsiteX121-24491" fmla="*/ 700249 w 2237013"/>
                    <a:gd name="connsiteY121-24492" fmla="*/ 2361328 h 2496170"/>
                    <a:gd name="connsiteX122-24493" fmla="*/ 717104 w 2237013"/>
                    <a:gd name="connsiteY122-24494" fmla="*/ 2403466 h 2496170"/>
                    <a:gd name="connsiteX123-24495" fmla="*/ 700249 w 2237013"/>
                    <a:gd name="connsiteY123-24496" fmla="*/ 2432963 h 2496170"/>
                    <a:gd name="connsiteX124-24497" fmla="*/ 712890 w 2237013"/>
                    <a:gd name="connsiteY124-24498" fmla="*/ 2470887 h 2496170"/>
                    <a:gd name="connsiteX125-24499" fmla="*/ 687607 w 2237013"/>
                    <a:gd name="connsiteY125-24500" fmla="*/ 2496170 h 2496170"/>
                    <a:gd name="connsiteX126-24501" fmla="*/ 649683 w 2237013"/>
                    <a:gd name="connsiteY126-24502" fmla="*/ 2470887 h 2496170"/>
                    <a:gd name="connsiteX127-24503" fmla="*/ 586475 w 2237013"/>
                    <a:gd name="connsiteY127-24504" fmla="*/ 2466673 h 2496170"/>
                    <a:gd name="connsiteX128-24505" fmla="*/ 582262 w 2237013"/>
                    <a:gd name="connsiteY128-24506" fmla="*/ 2386611 h 2496170"/>
                    <a:gd name="connsiteX129-24507" fmla="*/ 535909 w 2237013"/>
                    <a:gd name="connsiteY129-24508" fmla="*/ 2390825 h 2496170"/>
                    <a:gd name="connsiteX130-24509" fmla="*/ 468488 w 2237013"/>
                    <a:gd name="connsiteY130-24510" fmla="*/ 2411894 h 2496170"/>
                    <a:gd name="connsiteX131-24511" fmla="*/ 409495 w 2237013"/>
                    <a:gd name="connsiteY131-24512" fmla="*/ 2411894 h 2496170"/>
                    <a:gd name="connsiteX132-24513" fmla="*/ 375784 w 2237013"/>
                    <a:gd name="connsiteY132-24514" fmla="*/ 2378183 h 2496170"/>
                    <a:gd name="connsiteX133-24515" fmla="*/ 367356 w 2237013"/>
                    <a:gd name="connsiteY133-24516" fmla="*/ 2327617 h 2496170"/>
                    <a:gd name="connsiteX134-24517" fmla="*/ 367356 w 2237013"/>
                    <a:gd name="connsiteY134-24518" fmla="*/ 2298120 h 2496170"/>
                    <a:gd name="connsiteX135-24519" fmla="*/ 329432 w 2237013"/>
                    <a:gd name="connsiteY135-24520" fmla="*/ 2281265 h 2496170"/>
                    <a:gd name="connsiteX136-24521" fmla="*/ 270438 w 2237013"/>
                    <a:gd name="connsiteY136-24522" fmla="*/ 2277051 h 2496170"/>
                    <a:gd name="connsiteX137-24523" fmla="*/ 245156 w 2237013"/>
                    <a:gd name="connsiteY137-24524" fmla="*/ 2264410 h 2496170"/>
                    <a:gd name="connsiteX138-24525" fmla="*/ 228300 w 2237013"/>
                    <a:gd name="connsiteY138-24526" fmla="*/ 2251768 h 2496170"/>
                    <a:gd name="connsiteX139-24527" fmla="*/ 278866 w 2237013"/>
                    <a:gd name="connsiteY139-24528" fmla="*/ 2180133 h 2496170"/>
                    <a:gd name="connsiteX140-24529" fmla="*/ 274652 w 2237013"/>
                    <a:gd name="connsiteY140-24530" fmla="*/ 2142209 h 2496170"/>
                    <a:gd name="connsiteX141-24531" fmla="*/ 308363 w 2237013"/>
                    <a:gd name="connsiteY141-24532" fmla="*/ 2104285 h 2496170"/>
                    <a:gd name="connsiteX142-24533" fmla="*/ 262011 w 2237013"/>
                    <a:gd name="connsiteY142-24534" fmla="*/ 2091643 h 2496170"/>
                    <a:gd name="connsiteX143-24535" fmla="*/ 224086 w 2237013"/>
                    <a:gd name="connsiteY143-24536" fmla="*/ 2070574 h 2496170"/>
                    <a:gd name="connsiteX144-24537" fmla="*/ 203017 w 2237013"/>
                    <a:gd name="connsiteY144-24538" fmla="*/ 1986297 h 2496170"/>
                    <a:gd name="connsiteX145-24539" fmla="*/ 190376 w 2237013"/>
                    <a:gd name="connsiteY145-24540" fmla="*/ 1944159 h 2496170"/>
                    <a:gd name="connsiteX146-24541" fmla="*/ 190376 w 2237013"/>
                    <a:gd name="connsiteY146-24542" fmla="*/ 1893593 h 2496170"/>
                    <a:gd name="connsiteX147-24543" fmla="*/ 114527 w 2237013"/>
                    <a:gd name="connsiteY147-24544" fmla="*/ 1889379 h 2496170"/>
                    <a:gd name="connsiteX148-24545" fmla="*/ 38678 w 2237013"/>
                    <a:gd name="connsiteY148-24546" fmla="*/ 1897807 h 2496170"/>
                    <a:gd name="connsiteX149-24547" fmla="*/ 754 w 2237013"/>
                    <a:gd name="connsiteY149-24548" fmla="*/ 1902021 h 2496170"/>
                    <a:gd name="connsiteX150-24549" fmla="*/ 13395 w 2237013"/>
                    <a:gd name="connsiteY150-24550" fmla="*/ 1847241 h 2496170"/>
                    <a:gd name="connsiteX151-24551" fmla="*/ 13395 w 2237013"/>
                    <a:gd name="connsiteY151-24552" fmla="*/ 1809317 h 2496170"/>
                    <a:gd name="connsiteX152-24553" fmla="*/ 754 w 2237013"/>
                    <a:gd name="connsiteY152-24554" fmla="*/ 1779820 h 2496170"/>
                    <a:gd name="connsiteX153-24555" fmla="*/ 21823 w 2237013"/>
                    <a:gd name="connsiteY153-24556" fmla="*/ 1733468 h 2496170"/>
                    <a:gd name="connsiteX154-24557" fmla="*/ 30250 w 2237013"/>
                    <a:gd name="connsiteY154-24558" fmla="*/ 1716613 h 2496170"/>
                    <a:gd name="connsiteX155-24559" fmla="*/ 42892 w 2237013"/>
                    <a:gd name="connsiteY155-24560" fmla="*/ 1661833 h 2496170"/>
                    <a:gd name="connsiteX156-24561" fmla="*/ 80816 w 2237013"/>
                    <a:gd name="connsiteY156-24562" fmla="*/ 1640764 h 2496170"/>
                    <a:gd name="connsiteX157-24563" fmla="*/ 122955 w 2237013"/>
                    <a:gd name="connsiteY157-24564" fmla="*/ 1619695 h 2496170"/>
                    <a:gd name="connsiteX158-24565" fmla="*/ 139810 w 2237013"/>
                    <a:gd name="connsiteY158-24566" fmla="*/ 1573343 h 2496170"/>
                    <a:gd name="connsiteX159-24567" fmla="*/ 160879 w 2237013"/>
                    <a:gd name="connsiteY159-24568" fmla="*/ 1581770 h 2496170"/>
                    <a:gd name="connsiteX160-24569" fmla="*/ 181948 w 2237013"/>
                    <a:gd name="connsiteY160-24570" fmla="*/ 1569129 h 2496170"/>
                    <a:gd name="connsiteX161-24571" fmla="*/ 215659 w 2237013"/>
                    <a:gd name="connsiteY161-24572" fmla="*/ 1535418 h 2496170"/>
                    <a:gd name="connsiteX162-24573" fmla="*/ 232514 w 2237013"/>
                    <a:gd name="connsiteY162-24574" fmla="*/ 1543846 h 2496170"/>
                    <a:gd name="connsiteX163-24575" fmla="*/ 215659 w 2237013"/>
                    <a:gd name="connsiteY163-24576" fmla="*/ 1501708 h 2496170"/>
                    <a:gd name="connsiteX164-24577" fmla="*/ 245156 w 2237013"/>
                    <a:gd name="connsiteY164-24578" fmla="*/ 1476425 h 2496170"/>
                    <a:gd name="connsiteX165-24579" fmla="*/ 257797 w 2237013"/>
                    <a:gd name="connsiteY165-24580" fmla="*/ 1404790 h 2496170"/>
                    <a:gd name="connsiteX166-24581" fmla="*/ 262011 w 2237013"/>
                    <a:gd name="connsiteY166-24582" fmla="*/ 1324727 h 2496170"/>
                    <a:gd name="connsiteX167-24583" fmla="*/ 266225 w 2237013"/>
                    <a:gd name="connsiteY167-24584" fmla="*/ 1240450 h 2496170"/>
                    <a:gd name="connsiteX168-24585" fmla="*/ 253583 w 2237013"/>
                    <a:gd name="connsiteY168-24586" fmla="*/ 1223595 h 2496170"/>
                    <a:gd name="connsiteX169-24587" fmla="*/ 203017 w 2237013"/>
                    <a:gd name="connsiteY169-24588" fmla="*/ 1227809 h 2496170"/>
                    <a:gd name="connsiteX170-24589" fmla="*/ 194590 w 2237013"/>
                    <a:gd name="connsiteY170-24590" fmla="*/ 1164602 h 2496170"/>
                    <a:gd name="connsiteX171-24591" fmla="*/ 169307 w 2237013"/>
                    <a:gd name="connsiteY171-24592" fmla="*/ 1109822 h 2496170"/>
                    <a:gd name="connsiteX0-24593" fmla="*/ 169307 w 2237013"/>
                    <a:gd name="connsiteY0-24594" fmla="*/ 1109822 h 2496170"/>
                    <a:gd name="connsiteX1-24595" fmla="*/ 207231 w 2237013"/>
                    <a:gd name="connsiteY1-24596" fmla="*/ 1071897 h 2496170"/>
                    <a:gd name="connsiteX2-24597" fmla="*/ 240942 w 2237013"/>
                    <a:gd name="connsiteY2-24598" fmla="*/ 1101394 h 2496170"/>
                    <a:gd name="connsiteX3-24599" fmla="*/ 278866 w 2237013"/>
                    <a:gd name="connsiteY3-24600" fmla="*/ 1105608 h 2496170"/>
                    <a:gd name="connsiteX4-24601" fmla="*/ 295721 w 2237013"/>
                    <a:gd name="connsiteY4-24602" fmla="*/ 1000262 h 2496170"/>
                    <a:gd name="connsiteX5-24603" fmla="*/ 304149 w 2237013"/>
                    <a:gd name="connsiteY5-24604" fmla="*/ 958124 h 2496170"/>
                    <a:gd name="connsiteX6-24605" fmla="*/ 337860 w 2237013"/>
                    <a:gd name="connsiteY6-24606" fmla="*/ 983407 h 2496170"/>
                    <a:gd name="connsiteX7-24607" fmla="*/ 358929 w 2237013"/>
                    <a:gd name="connsiteY7-24608" fmla="*/ 911772 h 2496170"/>
                    <a:gd name="connsiteX8-24609" fmla="*/ 392639 w 2237013"/>
                    <a:gd name="connsiteY8-24610" fmla="*/ 760074 h 2496170"/>
                    <a:gd name="connsiteX9-24611" fmla="*/ 354715 w 2237013"/>
                    <a:gd name="connsiteY9-24612" fmla="*/ 562025 h 2496170"/>
                    <a:gd name="connsiteX10-24613" fmla="*/ 358929 w 2237013"/>
                    <a:gd name="connsiteY10-24614" fmla="*/ 494603 h 2496170"/>
                    <a:gd name="connsiteX11-24615" fmla="*/ 295721 w 2237013"/>
                    <a:gd name="connsiteY11-24616" fmla="*/ 376616 h 2496170"/>
                    <a:gd name="connsiteX12-24617" fmla="*/ 240942 w 2237013"/>
                    <a:gd name="connsiteY12-24618" fmla="*/ 292340 h 2496170"/>
                    <a:gd name="connsiteX13-24619" fmla="*/ 173520 w 2237013"/>
                    <a:gd name="connsiteY13-24620" fmla="*/ 212277 h 2496170"/>
                    <a:gd name="connsiteX14-24621" fmla="*/ 224086 w 2237013"/>
                    <a:gd name="connsiteY14-24622" fmla="*/ 128001 h 2496170"/>
                    <a:gd name="connsiteX15-24623" fmla="*/ 240942 w 2237013"/>
                    <a:gd name="connsiteY15-24624" fmla="*/ 69007 h 2496170"/>
                    <a:gd name="connsiteX16-24625" fmla="*/ 219873 w 2237013"/>
                    <a:gd name="connsiteY16-24626" fmla="*/ 10014 h 2496170"/>
                    <a:gd name="connsiteX17-24627" fmla="*/ 337860 w 2237013"/>
                    <a:gd name="connsiteY17-24628" fmla="*/ 5800 h 2496170"/>
                    <a:gd name="connsiteX18-24629" fmla="*/ 405281 w 2237013"/>
                    <a:gd name="connsiteY18-24630" fmla="*/ 69007 h 2496170"/>
                    <a:gd name="connsiteX19-24631" fmla="*/ 455847 w 2237013"/>
                    <a:gd name="connsiteY19-24632" fmla="*/ 174353 h 2496170"/>
                    <a:gd name="connsiteX20-24633" fmla="*/ 590689 w 2237013"/>
                    <a:gd name="connsiteY20-24634" fmla="*/ 237560 h 2496170"/>
                    <a:gd name="connsiteX21-24635" fmla="*/ 674966 w 2237013"/>
                    <a:gd name="connsiteY21-24636" fmla="*/ 271271 h 2496170"/>
                    <a:gd name="connsiteX22-24637" fmla="*/ 691821 w 2237013"/>
                    <a:gd name="connsiteY22-24638" fmla="*/ 300767 h 2496170"/>
                    <a:gd name="connsiteX23-24639" fmla="*/ 746601 w 2237013"/>
                    <a:gd name="connsiteY23-24640" fmla="*/ 283912 h 2496170"/>
                    <a:gd name="connsiteX24-24641" fmla="*/ 763456 w 2237013"/>
                    <a:gd name="connsiteY24-24642" fmla="*/ 237560 h 2496170"/>
                    <a:gd name="connsiteX25-24643" fmla="*/ 771884 w 2237013"/>
                    <a:gd name="connsiteY25-24644" fmla="*/ 212277 h 2496170"/>
                    <a:gd name="connsiteX26-24645" fmla="*/ 856160 w 2237013"/>
                    <a:gd name="connsiteY26-24646" fmla="*/ 191208 h 2496170"/>
                    <a:gd name="connsiteX27-24647" fmla="*/ 885657 w 2237013"/>
                    <a:gd name="connsiteY27-24648" fmla="*/ 140642 h 2496170"/>
                    <a:gd name="connsiteX28-24649" fmla="*/ 898298 w 2237013"/>
                    <a:gd name="connsiteY28-24650" fmla="*/ 182780 h 2496170"/>
                    <a:gd name="connsiteX29-24651" fmla="*/ 919368 w 2237013"/>
                    <a:gd name="connsiteY29-24652" fmla="*/ 203849 h 2496170"/>
                    <a:gd name="connsiteX30-24653" fmla="*/ 982575 w 2237013"/>
                    <a:gd name="connsiteY30-24654" fmla="*/ 161711 h 2496170"/>
                    <a:gd name="connsiteX31-24655" fmla="*/ 991003 w 2237013"/>
                    <a:gd name="connsiteY31-24656" fmla="*/ 115359 h 2496170"/>
                    <a:gd name="connsiteX32-24657" fmla="*/ 1003644 w 2237013"/>
                    <a:gd name="connsiteY32-24658" fmla="*/ 69007 h 2496170"/>
                    <a:gd name="connsiteX33-24659" fmla="*/ 1028927 w 2237013"/>
                    <a:gd name="connsiteY33-24660" fmla="*/ 39510 h 2496170"/>
                    <a:gd name="connsiteX34-24661" fmla="*/ 1083707 w 2237013"/>
                    <a:gd name="connsiteY34-24662" fmla="*/ 22655 h 2496170"/>
                    <a:gd name="connsiteX35-24663" fmla="*/ 1092134 w 2237013"/>
                    <a:gd name="connsiteY35-24664" fmla="*/ 22655 h 2496170"/>
                    <a:gd name="connsiteX36-24665" fmla="*/ 1134273 w 2237013"/>
                    <a:gd name="connsiteY36-24666" fmla="*/ 94290 h 2496170"/>
                    <a:gd name="connsiteX37-24667" fmla="*/ 1226977 w 2237013"/>
                    <a:gd name="connsiteY37-24668" fmla="*/ 128001 h 2496170"/>
                    <a:gd name="connsiteX38-24669" fmla="*/ 1294398 w 2237013"/>
                    <a:gd name="connsiteY38-24670" fmla="*/ 161711 h 2496170"/>
                    <a:gd name="connsiteX39-24671" fmla="*/ 1290184 w 2237013"/>
                    <a:gd name="connsiteY39-24672" fmla="*/ 262843 h 2496170"/>
                    <a:gd name="connsiteX40-24673" fmla="*/ 1311253 w 2237013"/>
                    <a:gd name="connsiteY40-24674" fmla="*/ 317623 h 2496170"/>
                    <a:gd name="connsiteX41-24675" fmla="*/ 1441882 w 2237013"/>
                    <a:gd name="connsiteY41-24676" fmla="*/ 355547 h 2496170"/>
                    <a:gd name="connsiteX42-24677" fmla="*/ 1505089 w 2237013"/>
                    <a:gd name="connsiteY42-24678" fmla="*/ 304981 h 2496170"/>
                    <a:gd name="connsiteX43-24679" fmla="*/ 1593579 w 2237013"/>
                    <a:gd name="connsiteY43-24680" fmla="*/ 347120 h 2496170"/>
                    <a:gd name="connsiteX44-24681" fmla="*/ 1698925 w 2237013"/>
                    <a:gd name="connsiteY44-24682" fmla="*/ 363975 h 2496170"/>
                    <a:gd name="connsiteX45-24683" fmla="*/ 1757919 w 2237013"/>
                    <a:gd name="connsiteY45-24684" fmla="*/ 385044 h 2496170"/>
                    <a:gd name="connsiteX46-24685" fmla="*/ 1816912 w 2237013"/>
                    <a:gd name="connsiteY46-24686" fmla="*/ 427182 h 2496170"/>
                    <a:gd name="connsiteX47-24687" fmla="*/ 1896975 w 2237013"/>
                    <a:gd name="connsiteY47-24688" fmla="*/ 465107 h 2496170"/>
                    <a:gd name="connsiteX48-24689" fmla="*/ 1951755 w 2237013"/>
                    <a:gd name="connsiteY48-24690" fmla="*/ 444038 h 2496170"/>
                    <a:gd name="connsiteX49-24691" fmla="*/ 2095025 w 2237013"/>
                    <a:gd name="connsiteY49-24692" fmla="*/ 553597 h 2496170"/>
                    <a:gd name="connsiteX50-24693" fmla="*/ 2158232 w 2237013"/>
                    <a:gd name="connsiteY50-24694" fmla="*/ 591521 h 2496170"/>
                    <a:gd name="connsiteX51-24695" fmla="*/ 2234081 w 2237013"/>
                    <a:gd name="connsiteY51-24696" fmla="*/ 612591 h 2496170"/>
                    <a:gd name="connsiteX52-24697" fmla="*/ 2221439 w 2237013"/>
                    <a:gd name="connsiteY52-24698" fmla="*/ 688439 h 2496170"/>
                    <a:gd name="connsiteX53-24699" fmla="*/ 2221439 w 2237013"/>
                    <a:gd name="connsiteY53-24700" fmla="*/ 709508 h 2496170"/>
                    <a:gd name="connsiteX54-24701" fmla="*/ 2166660 w 2237013"/>
                    <a:gd name="connsiteY54-24702" fmla="*/ 717936 h 2496170"/>
                    <a:gd name="connsiteX55-24703" fmla="*/ 2099238 w 2237013"/>
                    <a:gd name="connsiteY55-24704" fmla="*/ 760074 h 2496170"/>
                    <a:gd name="connsiteX56-24705" fmla="*/ 2010748 w 2237013"/>
                    <a:gd name="connsiteY56-24706" fmla="*/ 764288 h 2496170"/>
                    <a:gd name="connsiteX57-24707" fmla="*/ 1939113 w 2237013"/>
                    <a:gd name="connsiteY57-24708" fmla="*/ 785357 h 2496170"/>
                    <a:gd name="connsiteX58-24709" fmla="*/ 1955968 w 2237013"/>
                    <a:gd name="connsiteY58-24710" fmla="*/ 873848 h 2496170"/>
                    <a:gd name="connsiteX59-24711" fmla="*/ 1977038 w 2237013"/>
                    <a:gd name="connsiteY59-24712" fmla="*/ 937055 h 2496170"/>
                    <a:gd name="connsiteX60-24713" fmla="*/ 2040245 w 2237013"/>
                    <a:gd name="connsiteY60-24714" fmla="*/ 1012904 h 2496170"/>
                    <a:gd name="connsiteX61-24715" fmla="*/ 2065528 w 2237013"/>
                    <a:gd name="connsiteY61-24716" fmla="*/ 1076111 h 2496170"/>
                    <a:gd name="connsiteX62-24717" fmla="*/ 2065528 w 2237013"/>
                    <a:gd name="connsiteY62-24718" fmla="*/ 1135105 h 2496170"/>
                    <a:gd name="connsiteX63-24719" fmla="*/ 2098213 w 2237013"/>
                    <a:gd name="connsiteY63-24720" fmla="*/ 1476918 h 2496170"/>
                    <a:gd name="connsiteX64-24721" fmla="*/ 2085298 w 2237013"/>
                    <a:gd name="connsiteY64-24722" fmla="*/ 1500933 h 2496170"/>
                    <a:gd name="connsiteX65-24723" fmla="*/ 2075755 w 2237013"/>
                    <a:gd name="connsiteY65-24724" fmla="*/ 1562846 h 2496170"/>
                    <a:gd name="connsiteX66-24725" fmla="*/ 2106768 w 2237013"/>
                    <a:gd name="connsiteY66-24726" fmla="*/ 1581897 h 2496170"/>
                    <a:gd name="connsiteX67-24727" fmla="*/ 2070983 w 2237013"/>
                    <a:gd name="connsiteY67-24728" fmla="*/ 1648571 h 2496170"/>
                    <a:gd name="connsiteX68-24729" fmla="*/ 2059055 w 2237013"/>
                    <a:gd name="connsiteY68-24730" fmla="*/ 1679527 h 2496170"/>
                    <a:gd name="connsiteX69-24731" fmla="*/ 1999414 w 2237013"/>
                    <a:gd name="connsiteY69-24732" fmla="*/ 1691433 h 2496170"/>
                    <a:gd name="connsiteX70-24733" fmla="*/ 2013728 w 2237013"/>
                    <a:gd name="connsiteY70-24734" fmla="*/ 1724771 h 2496170"/>
                    <a:gd name="connsiteX71-24735" fmla="*/ 1961244 w 2237013"/>
                    <a:gd name="connsiteY71-24736" fmla="*/ 1710483 h 2496170"/>
                    <a:gd name="connsiteX72-24737" fmla="*/ 1939772 w 2237013"/>
                    <a:gd name="connsiteY72-24738" fmla="*/ 1748584 h 2496170"/>
                    <a:gd name="connsiteX73-24739" fmla="*/ 1889675 w 2237013"/>
                    <a:gd name="connsiteY73-24740" fmla="*/ 1724771 h 2496170"/>
                    <a:gd name="connsiteX74-24741" fmla="*/ 1844348 w 2237013"/>
                    <a:gd name="connsiteY74-24742" fmla="*/ 1777158 h 2496170"/>
                    <a:gd name="connsiteX75-24743" fmla="*/ 1823856 w 2237013"/>
                    <a:gd name="connsiteY75-24744" fmla="*/ 1791496 h 2496170"/>
                    <a:gd name="connsiteX76-24745" fmla="*/ 1794248 w 2237013"/>
                    <a:gd name="connsiteY76-24746" fmla="*/ 1786683 h 2496170"/>
                    <a:gd name="connsiteX77-24747" fmla="*/ 1768006 w 2237013"/>
                    <a:gd name="connsiteY77-24748" fmla="*/ 1765252 h 2496170"/>
                    <a:gd name="connsiteX78-24749" fmla="*/ 1727451 w 2237013"/>
                    <a:gd name="connsiteY78-24750" fmla="*/ 1767633 h 2496170"/>
                    <a:gd name="connsiteX79-24751" fmla="*/ 1710751 w 2237013"/>
                    <a:gd name="connsiteY79-24752" fmla="*/ 1736677 h 2496170"/>
                    <a:gd name="connsiteX80-24753" fmla="*/ 1682123 w 2237013"/>
                    <a:gd name="connsiteY80-24754" fmla="*/ 1715246 h 2496170"/>
                    <a:gd name="connsiteX81-24755" fmla="*/ 1658267 w 2237013"/>
                    <a:gd name="connsiteY81-24756" fmla="*/ 1741440 h 2496170"/>
                    <a:gd name="connsiteX82-24757" fmla="*/ 1641567 w 2237013"/>
                    <a:gd name="connsiteY82-24758" fmla="*/ 1762871 h 2496170"/>
                    <a:gd name="connsiteX83-24759" fmla="*/ 1615325 w 2237013"/>
                    <a:gd name="connsiteY83-24760" fmla="*/ 1781921 h 2496170"/>
                    <a:gd name="connsiteX84-24761" fmla="*/ 1527056 w 2237013"/>
                    <a:gd name="connsiteY84-24762" fmla="*/ 1812877 h 2496170"/>
                    <a:gd name="connsiteX85-24763" fmla="*/ 1510356 w 2237013"/>
                    <a:gd name="connsiteY85-24764" fmla="*/ 1841452 h 2496170"/>
                    <a:gd name="connsiteX86-24765" fmla="*/ 1487570 w 2237013"/>
                    <a:gd name="connsiteY86-24766" fmla="*/ 1863317 h 2496170"/>
                    <a:gd name="connsiteX87-24767" fmla="*/ 1428888 w 2237013"/>
                    <a:gd name="connsiteY87-24768" fmla="*/ 1838419 h 2496170"/>
                    <a:gd name="connsiteX88-24769" fmla="*/ 1333372 w 2237013"/>
                    <a:gd name="connsiteY88-24770" fmla="*/ 1805640 h 2496170"/>
                    <a:gd name="connsiteX89-24771" fmla="*/ 1298034 w 2237013"/>
                    <a:gd name="connsiteY89-24772" fmla="*/ 1841452 h 2496170"/>
                    <a:gd name="connsiteX90-24773" fmla="*/ 1252707 w 2237013"/>
                    <a:gd name="connsiteY90-24774" fmla="*/ 1855740 h 2496170"/>
                    <a:gd name="connsiteX91-24775" fmla="*/ 1239618 w 2237013"/>
                    <a:gd name="connsiteY91-24776" fmla="*/ 1889379 h 2496170"/>
                    <a:gd name="connsiteX92-24777" fmla="*/ 1294398 w 2237013"/>
                    <a:gd name="connsiteY92-24778" fmla="*/ 1906235 h 2496170"/>
                    <a:gd name="connsiteX93-24779" fmla="*/ 1344964 w 2237013"/>
                    <a:gd name="connsiteY93-24780" fmla="*/ 1956801 h 2496170"/>
                    <a:gd name="connsiteX94-24781" fmla="*/ 1366033 w 2237013"/>
                    <a:gd name="connsiteY94-24782" fmla="*/ 1986297 h 2496170"/>
                    <a:gd name="connsiteX95-24783" fmla="*/ 1450309 w 2237013"/>
                    <a:gd name="connsiteY95-24784" fmla="*/ 1994725 h 2496170"/>
                    <a:gd name="connsiteX96-24785" fmla="*/ 1492448 w 2237013"/>
                    <a:gd name="connsiteY96-24786" fmla="*/ 1982084 h 2496170"/>
                    <a:gd name="connsiteX97-24787" fmla="*/ 1517731 w 2237013"/>
                    <a:gd name="connsiteY97-24788" fmla="*/ 2036863 h 2496170"/>
                    <a:gd name="connsiteX98-24789" fmla="*/ 1509303 w 2237013"/>
                    <a:gd name="connsiteY98-24790" fmla="*/ 2079002 h 2496170"/>
                    <a:gd name="connsiteX99-24791" fmla="*/ 1498428 w 2237013"/>
                    <a:gd name="connsiteY99-24792" fmla="*/ 2101008 h 2496170"/>
                    <a:gd name="connsiteX100-24793" fmla="*/ 1460258 w 2237013"/>
                    <a:gd name="connsiteY100-24794" fmla="*/ 2096246 h 2496170"/>
                    <a:gd name="connsiteX101-24795" fmla="*/ 1437668 w 2237013"/>
                    <a:gd name="connsiteY101-24796" fmla="*/ 2116926 h 2496170"/>
                    <a:gd name="connsiteX102-24797" fmla="*/ 1387102 w 2237013"/>
                    <a:gd name="connsiteY102-24798" fmla="*/ 2150637 h 2496170"/>
                    <a:gd name="connsiteX103-24799" fmla="*/ 1370247 w 2237013"/>
                    <a:gd name="connsiteY103-24800" fmla="*/ 2137995 h 2496170"/>
                    <a:gd name="connsiteX104-24801" fmla="*/ 1307039 w 2237013"/>
                    <a:gd name="connsiteY104-24802" fmla="*/ 2146423 h 2496170"/>
                    <a:gd name="connsiteX105-24803" fmla="*/ 1281756 w 2237013"/>
                    <a:gd name="connsiteY105-24804" fmla="*/ 2175920 h 2496170"/>
                    <a:gd name="connsiteX106-24805" fmla="*/ 1248046 w 2237013"/>
                    <a:gd name="connsiteY106-24806" fmla="*/ 2222272 h 2496170"/>
                    <a:gd name="connsiteX107-24807" fmla="*/ 1193266 w 2237013"/>
                    <a:gd name="connsiteY107-24808" fmla="*/ 2234913 h 2496170"/>
                    <a:gd name="connsiteX108-24809" fmla="*/ 1151128 w 2237013"/>
                    <a:gd name="connsiteY108-24810" fmla="*/ 2218058 h 2496170"/>
                    <a:gd name="connsiteX109-24811" fmla="*/ 1125845 w 2237013"/>
                    <a:gd name="connsiteY109-24812" fmla="*/ 2247555 h 2496170"/>
                    <a:gd name="connsiteX110-24813" fmla="*/ 1117417 w 2237013"/>
                    <a:gd name="connsiteY110-24814" fmla="*/ 2277051 h 2496170"/>
                    <a:gd name="connsiteX111-24815" fmla="*/ 1049996 w 2237013"/>
                    <a:gd name="connsiteY111-24816" fmla="*/ 2213844 h 2496170"/>
                    <a:gd name="connsiteX112-24817" fmla="*/ 1028927 w 2237013"/>
                    <a:gd name="connsiteY112-24818" fmla="*/ 2255982 h 2496170"/>
                    <a:gd name="connsiteX113-24819" fmla="*/ 995216 w 2237013"/>
                    <a:gd name="connsiteY113-24820" fmla="*/ 2222272 h 2496170"/>
                    <a:gd name="connsiteX114-24821" fmla="*/ 932009 w 2237013"/>
                    <a:gd name="connsiteY114-24822" fmla="*/ 2272838 h 2496170"/>
                    <a:gd name="connsiteX115-24823" fmla="*/ 889871 w 2237013"/>
                    <a:gd name="connsiteY115-24824" fmla="*/ 2239127 h 2496170"/>
                    <a:gd name="connsiteX116-24825" fmla="*/ 843519 w 2237013"/>
                    <a:gd name="connsiteY116-24826" fmla="*/ 2222272 h 2496170"/>
                    <a:gd name="connsiteX117-24827" fmla="*/ 784525 w 2237013"/>
                    <a:gd name="connsiteY117-24828" fmla="*/ 2268624 h 2496170"/>
                    <a:gd name="connsiteX118-24829" fmla="*/ 717104 w 2237013"/>
                    <a:gd name="connsiteY118-24830" fmla="*/ 2255982 h 2496170"/>
                    <a:gd name="connsiteX119-24831" fmla="*/ 704462 w 2237013"/>
                    <a:gd name="connsiteY119-24832" fmla="*/ 2243341 h 2496170"/>
                    <a:gd name="connsiteX120-24833" fmla="*/ 679179 w 2237013"/>
                    <a:gd name="connsiteY120-24834" fmla="*/ 2302334 h 2496170"/>
                    <a:gd name="connsiteX121-24835" fmla="*/ 700249 w 2237013"/>
                    <a:gd name="connsiteY121-24836" fmla="*/ 2361328 h 2496170"/>
                    <a:gd name="connsiteX122-24837" fmla="*/ 717104 w 2237013"/>
                    <a:gd name="connsiteY122-24838" fmla="*/ 2403466 h 2496170"/>
                    <a:gd name="connsiteX123-24839" fmla="*/ 700249 w 2237013"/>
                    <a:gd name="connsiteY123-24840" fmla="*/ 2432963 h 2496170"/>
                    <a:gd name="connsiteX124-24841" fmla="*/ 712890 w 2237013"/>
                    <a:gd name="connsiteY124-24842" fmla="*/ 2470887 h 2496170"/>
                    <a:gd name="connsiteX125-24843" fmla="*/ 687607 w 2237013"/>
                    <a:gd name="connsiteY125-24844" fmla="*/ 2496170 h 2496170"/>
                    <a:gd name="connsiteX126-24845" fmla="*/ 649683 w 2237013"/>
                    <a:gd name="connsiteY126-24846" fmla="*/ 2470887 h 2496170"/>
                    <a:gd name="connsiteX127-24847" fmla="*/ 586475 w 2237013"/>
                    <a:gd name="connsiteY127-24848" fmla="*/ 2466673 h 2496170"/>
                    <a:gd name="connsiteX128-24849" fmla="*/ 582262 w 2237013"/>
                    <a:gd name="connsiteY128-24850" fmla="*/ 2386611 h 2496170"/>
                    <a:gd name="connsiteX129-24851" fmla="*/ 535909 w 2237013"/>
                    <a:gd name="connsiteY129-24852" fmla="*/ 2390825 h 2496170"/>
                    <a:gd name="connsiteX130-24853" fmla="*/ 468488 w 2237013"/>
                    <a:gd name="connsiteY130-24854" fmla="*/ 2411894 h 2496170"/>
                    <a:gd name="connsiteX131-24855" fmla="*/ 409495 w 2237013"/>
                    <a:gd name="connsiteY131-24856" fmla="*/ 2411894 h 2496170"/>
                    <a:gd name="connsiteX132-24857" fmla="*/ 375784 w 2237013"/>
                    <a:gd name="connsiteY132-24858" fmla="*/ 2378183 h 2496170"/>
                    <a:gd name="connsiteX133-24859" fmla="*/ 367356 w 2237013"/>
                    <a:gd name="connsiteY133-24860" fmla="*/ 2327617 h 2496170"/>
                    <a:gd name="connsiteX134-24861" fmla="*/ 367356 w 2237013"/>
                    <a:gd name="connsiteY134-24862" fmla="*/ 2298120 h 2496170"/>
                    <a:gd name="connsiteX135-24863" fmla="*/ 329432 w 2237013"/>
                    <a:gd name="connsiteY135-24864" fmla="*/ 2281265 h 2496170"/>
                    <a:gd name="connsiteX136-24865" fmla="*/ 270438 w 2237013"/>
                    <a:gd name="connsiteY136-24866" fmla="*/ 2277051 h 2496170"/>
                    <a:gd name="connsiteX137-24867" fmla="*/ 245156 w 2237013"/>
                    <a:gd name="connsiteY137-24868" fmla="*/ 2264410 h 2496170"/>
                    <a:gd name="connsiteX138-24869" fmla="*/ 228300 w 2237013"/>
                    <a:gd name="connsiteY138-24870" fmla="*/ 2251768 h 2496170"/>
                    <a:gd name="connsiteX139-24871" fmla="*/ 278866 w 2237013"/>
                    <a:gd name="connsiteY139-24872" fmla="*/ 2180133 h 2496170"/>
                    <a:gd name="connsiteX140-24873" fmla="*/ 274652 w 2237013"/>
                    <a:gd name="connsiteY140-24874" fmla="*/ 2142209 h 2496170"/>
                    <a:gd name="connsiteX141-24875" fmla="*/ 308363 w 2237013"/>
                    <a:gd name="connsiteY141-24876" fmla="*/ 2104285 h 2496170"/>
                    <a:gd name="connsiteX142-24877" fmla="*/ 262011 w 2237013"/>
                    <a:gd name="connsiteY142-24878" fmla="*/ 2091643 h 2496170"/>
                    <a:gd name="connsiteX143-24879" fmla="*/ 224086 w 2237013"/>
                    <a:gd name="connsiteY143-24880" fmla="*/ 2070574 h 2496170"/>
                    <a:gd name="connsiteX144-24881" fmla="*/ 203017 w 2237013"/>
                    <a:gd name="connsiteY144-24882" fmla="*/ 1986297 h 2496170"/>
                    <a:gd name="connsiteX145-24883" fmla="*/ 190376 w 2237013"/>
                    <a:gd name="connsiteY145-24884" fmla="*/ 1944159 h 2496170"/>
                    <a:gd name="connsiteX146-24885" fmla="*/ 190376 w 2237013"/>
                    <a:gd name="connsiteY146-24886" fmla="*/ 1893593 h 2496170"/>
                    <a:gd name="connsiteX147-24887" fmla="*/ 114527 w 2237013"/>
                    <a:gd name="connsiteY147-24888" fmla="*/ 1889379 h 2496170"/>
                    <a:gd name="connsiteX148-24889" fmla="*/ 38678 w 2237013"/>
                    <a:gd name="connsiteY148-24890" fmla="*/ 1897807 h 2496170"/>
                    <a:gd name="connsiteX149-24891" fmla="*/ 754 w 2237013"/>
                    <a:gd name="connsiteY149-24892" fmla="*/ 1902021 h 2496170"/>
                    <a:gd name="connsiteX150-24893" fmla="*/ 13395 w 2237013"/>
                    <a:gd name="connsiteY150-24894" fmla="*/ 1847241 h 2496170"/>
                    <a:gd name="connsiteX151-24895" fmla="*/ 13395 w 2237013"/>
                    <a:gd name="connsiteY151-24896" fmla="*/ 1809317 h 2496170"/>
                    <a:gd name="connsiteX152-24897" fmla="*/ 754 w 2237013"/>
                    <a:gd name="connsiteY152-24898" fmla="*/ 1779820 h 2496170"/>
                    <a:gd name="connsiteX153-24899" fmla="*/ 21823 w 2237013"/>
                    <a:gd name="connsiteY153-24900" fmla="*/ 1733468 h 2496170"/>
                    <a:gd name="connsiteX154-24901" fmla="*/ 30250 w 2237013"/>
                    <a:gd name="connsiteY154-24902" fmla="*/ 1716613 h 2496170"/>
                    <a:gd name="connsiteX155-24903" fmla="*/ 42892 w 2237013"/>
                    <a:gd name="connsiteY155-24904" fmla="*/ 1661833 h 2496170"/>
                    <a:gd name="connsiteX156-24905" fmla="*/ 80816 w 2237013"/>
                    <a:gd name="connsiteY156-24906" fmla="*/ 1640764 h 2496170"/>
                    <a:gd name="connsiteX157-24907" fmla="*/ 122955 w 2237013"/>
                    <a:gd name="connsiteY157-24908" fmla="*/ 1619695 h 2496170"/>
                    <a:gd name="connsiteX158-24909" fmla="*/ 139810 w 2237013"/>
                    <a:gd name="connsiteY158-24910" fmla="*/ 1573343 h 2496170"/>
                    <a:gd name="connsiteX159-24911" fmla="*/ 160879 w 2237013"/>
                    <a:gd name="connsiteY159-24912" fmla="*/ 1581770 h 2496170"/>
                    <a:gd name="connsiteX160-24913" fmla="*/ 181948 w 2237013"/>
                    <a:gd name="connsiteY160-24914" fmla="*/ 1569129 h 2496170"/>
                    <a:gd name="connsiteX161-24915" fmla="*/ 215659 w 2237013"/>
                    <a:gd name="connsiteY161-24916" fmla="*/ 1535418 h 2496170"/>
                    <a:gd name="connsiteX162-24917" fmla="*/ 232514 w 2237013"/>
                    <a:gd name="connsiteY162-24918" fmla="*/ 1543846 h 2496170"/>
                    <a:gd name="connsiteX163-24919" fmla="*/ 215659 w 2237013"/>
                    <a:gd name="connsiteY163-24920" fmla="*/ 1501708 h 2496170"/>
                    <a:gd name="connsiteX164-24921" fmla="*/ 245156 w 2237013"/>
                    <a:gd name="connsiteY164-24922" fmla="*/ 1476425 h 2496170"/>
                    <a:gd name="connsiteX165-24923" fmla="*/ 257797 w 2237013"/>
                    <a:gd name="connsiteY165-24924" fmla="*/ 1404790 h 2496170"/>
                    <a:gd name="connsiteX166-24925" fmla="*/ 262011 w 2237013"/>
                    <a:gd name="connsiteY166-24926" fmla="*/ 1324727 h 2496170"/>
                    <a:gd name="connsiteX167-24927" fmla="*/ 266225 w 2237013"/>
                    <a:gd name="connsiteY167-24928" fmla="*/ 1240450 h 2496170"/>
                    <a:gd name="connsiteX168-24929" fmla="*/ 253583 w 2237013"/>
                    <a:gd name="connsiteY168-24930" fmla="*/ 1223595 h 2496170"/>
                    <a:gd name="connsiteX169-24931" fmla="*/ 203017 w 2237013"/>
                    <a:gd name="connsiteY169-24932" fmla="*/ 1227809 h 2496170"/>
                    <a:gd name="connsiteX170-24933" fmla="*/ 194590 w 2237013"/>
                    <a:gd name="connsiteY170-24934" fmla="*/ 1164602 h 2496170"/>
                    <a:gd name="connsiteX171-24935" fmla="*/ 169307 w 2237013"/>
                    <a:gd name="connsiteY171-24936" fmla="*/ 1109822 h 2496170"/>
                    <a:gd name="connsiteX0-24937" fmla="*/ 169307 w 2237013"/>
                    <a:gd name="connsiteY0-24938" fmla="*/ 1109822 h 2496170"/>
                    <a:gd name="connsiteX1-24939" fmla="*/ 207231 w 2237013"/>
                    <a:gd name="connsiteY1-24940" fmla="*/ 1071897 h 2496170"/>
                    <a:gd name="connsiteX2-24941" fmla="*/ 240942 w 2237013"/>
                    <a:gd name="connsiteY2-24942" fmla="*/ 1101394 h 2496170"/>
                    <a:gd name="connsiteX3-24943" fmla="*/ 278866 w 2237013"/>
                    <a:gd name="connsiteY3-24944" fmla="*/ 1105608 h 2496170"/>
                    <a:gd name="connsiteX4-24945" fmla="*/ 295721 w 2237013"/>
                    <a:gd name="connsiteY4-24946" fmla="*/ 1000262 h 2496170"/>
                    <a:gd name="connsiteX5-24947" fmla="*/ 304149 w 2237013"/>
                    <a:gd name="connsiteY5-24948" fmla="*/ 958124 h 2496170"/>
                    <a:gd name="connsiteX6-24949" fmla="*/ 337860 w 2237013"/>
                    <a:gd name="connsiteY6-24950" fmla="*/ 983407 h 2496170"/>
                    <a:gd name="connsiteX7-24951" fmla="*/ 358929 w 2237013"/>
                    <a:gd name="connsiteY7-24952" fmla="*/ 911772 h 2496170"/>
                    <a:gd name="connsiteX8-24953" fmla="*/ 392639 w 2237013"/>
                    <a:gd name="connsiteY8-24954" fmla="*/ 760074 h 2496170"/>
                    <a:gd name="connsiteX9-24955" fmla="*/ 354715 w 2237013"/>
                    <a:gd name="connsiteY9-24956" fmla="*/ 562025 h 2496170"/>
                    <a:gd name="connsiteX10-24957" fmla="*/ 358929 w 2237013"/>
                    <a:gd name="connsiteY10-24958" fmla="*/ 494603 h 2496170"/>
                    <a:gd name="connsiteX11-24959" fmla="*/ 295721 w 2237013"/>
                    <a:gd name="connsiteY11-24960" fmla="*/ 376616 h 2496170"/>
                    <a:gd name="connsiteX12-24961" fmla="*/ 240942 w 2237013"/>
                    <a:gd name="connsiteY12-24962" fmla="*/ 292340 h 2496170"/>
                    <a:gd name="connsiteX13-24963" fmla="*/ 173520 w 2237013"/>
                    <a:gd name="connsiteY13-24964" fmla="*/ 212277 h 2496170"/>
                    <a:gd name="connsiteX14-24965" fmla="*/ 224086 w 2237013"/>
                    <a:gd name="connsiteY14-24966" fmla="*/ 128001 h 2496170"/>
                    <a:gd name="connsiteX15-24967" fmla="*/ 240942 w 2237013"/>
                    <a:gd name="connsiteY15-24968" fmla="*/ 69007 h 2496170"/>
                    <a:gd name="connsiteX16-24969" fmla="*/ 219873 w 2237013"/>
                    <a:gd name="connsiteY16-24970" fmla="*/ 10014 h 2496170"/>
                    <a:gd name="connsiteX17-24971" fmla="*/ 337860 w 2237013"/>
                    <a:gd name="connsiteY17-24972" fmla="*/ 5800 h 2496170"/>
                    <a:gd name="connsiteX18-24973" fmla="*/ 405281 w 2237013"/>
                    <a:gd name="connsiteY18-24974" fmla="*/ 69007 h 2496170"/>
                    <a:gd name="connsiteX19-24975" fmla="*/ 455847 w 2237013"/>
                    <a:gd name="connsiteY19-24976" fmla="*/ 174353 h 2496170"/>
                    <a:gd name="connsiteX20-24977" fmla="*/ 590689 w 2237013"/>
                    <a:gd name="connsiteY20-24978" fmla="*/ 237560 h 2496170"/>
                    <a:gd name="connsiteX21-24979" fmla="*/ 674966 w 2237013"/>
                    <a:gd name="connsiteY21-24980" fmla="*/ 271271 h 2496170"/>
                    <a:gd name="connsiteX22-24981" fmla="*/ 691821 w 2237013"/>
                    <a:gd name="connsiteY22-24982" fmla="*/ 300767 h 2496170"/>
                    <a:gd name="connsiteX23-24983" fmla="*/ 746601 w 2237013"/>
                    <a:gd name="connsiteY23-24984" fmla="*/ 283912 h 2496170"/>
                    <a:gd name="connsiteX24-24985" fmla="*/ 763456 w 2237013"/>
                    <a:gd name="connsiteY24-24986" fmla="*/ 237560 h 2496170"/>
                    <a:gd name="connsiteX25-24987" fmla="*/ 771884 w 2237013"/>
                    <a:gd name="connsiteY25-24988" fmla="*/ 212277 h 2496170"/>
                    <a:gd name="connsiteX26-24989" fmla="*/ 856160 w 2237013"/>
                    <a:gd name="connsiteY26-24990" fmla="*/ 191208 h 2496170"/>
                    <a:gd name="connsiteX27-24991" fmla="*/ 885657 w 2237013"/>
                    <a:gd name="connsiteY27-24992" fmla="*/ 140642 h 2496170"/>
                    <a:gd name="connsiteX28-24993" fmla="*/ 898298 w 2237013"/>
                    <a:gd name="connsiteY28-24994" fmla="*/ 182780 h 2496170"/>
                    <a:gd name="connsiteX29-24995" fmla="*/ 919368 w 2237013"/>
                    <a:gd name="connsiteY29-24996" fmla="*/ 203849 h 2496170"/>
                    <a:gd name="connsiteX30-24997" fmla="*/ 982575 w 2237013"/>
                    <a:gd name="connsiteY30-24998" fmla="*/ 161711 h 2496170"/>
                    <a:gd name="connsiteX31-24999" fmla="*/ 991003 w 2237013"/>
                    <a:gd name="connsiteY31-25000" fmla="*/ 115359 h 2496170"/>
                    <a:gd name="connsiteX32-25001" fmla="*/ 1003644 w 2237013"/>
                    <a:gd name="connsiteY32-25002" fmla="*/ 69007 h 2496170"/>
                    <a:gd name="connsiteX33-25003" fmla="*/ 1028927 w 2237013"/>
                    <a:gd name="connsiteY33-25004" fmla="*/ 39510 h 2496170"/>
                    <a:gd name="connsiteX34-25005" fmla="*/ 1083707 w 2237013"/>
                    <a:gd name="connsiteY34-25006" fmla="*/ 22655 h 2496170"/>
                    <a:gd name="connsiteX35-25007" fmla="*/ 1092134 w 2237013"/>
                    <a:gd name="connsiteY35-25008" fmla="*/ 22655 h 2496170"/>
                    <a:gd name="connsiteX36-25009" fmla="*/ 1134273 w 2237013"/>
                    <a:gd name="connsiteY36-25010" fmla="*/ 94290 h 2496170"/>
                    <a:gd name="connsiteX37-25011" fmla="*/ 1226977 w 2237013"/>
                    <a:gd name="connsiteY37-25012" fmla="*/ 128001 h 2496170"/>
                    <a:gd name="connsiteX38-25013" fmla="*/ 1294398 w 2237013"/>
                    <a:gd name="connsiteY38-25014" fmla="*/ 161711 h 2496170"/>
                    <a:gd name="connsiteX39-25015" fmla="*/ 1290184 w 2237013"/>
                    <a:gd name="connsiteY39-25016" fmla="*/ 262843 h 2496170"/>
                    <a:gd name="connsiteX40-25017" fmla="*/ 1311253 w 2237013"/>
                    <a:gd name="connsiteY40-25018" fmla="*/ 317623 h 2496170"/>
                    <a:gd name="connsiteX41-25019" fmla="*/ 1441882 w 2237013"/>
                    <a:gd name="connsiteY41-25020" fmla="*/ 355547 h 2496170"/>
                    <a:gd name="connsiteX42-25021" fmla="*/ 1505089 w 2237013"/>
                    <a:gd name="connsiteY42-25022" fmla="*/ 304981 h 2496170"/>
                    <a:gd name="connsiteX43-25023" fmla="*/ 1593579 w 2237013"/>
                    <a:gd name="connsiteY43-25024" fmla="*/ 347120 h 2496170"/>
                    <a:gd name="connsiteX44-25025" fmla="*/ 1698925 w 2237013"/>
                    <a:gd name="connsiteY44-25026" fmla="*/ 363975 h 2496170"/>
                    <a:gd name="connsiteX45-25027" fmla="*/ 1757919 w 2237013"/>
                    <a:gd name="connsiteY45-25028" fmla="*/ 385044 h 2496170"/>
                    <a:gd name="connsiteX46-25029" fmla="*/ 1816912 w 2237013"/>
                    <a:gd name="connsiteY46-25030" fmla="*/ 427182 h 2496170"/>
                    <a:gd name="connsiteX47-25031" fmla="*/ 1896975 w 2237013"/>
                    <a:gd name="connsiteY47-25032" fmla="*/ 465107 h 2496170"/>
                    <a:gd name="connsiteX48-25033" fmla="*/ 1951755 w 2237013"/>
                    <a:gd name="connsiteY48-25034" fmla="*/ 444038 h 2496170"/>
                    <a:gd name="connsiteX49-25035" fmla="*/ 2095025 w 2237013"/>
                    <a:gd name="connsiteY49-25036" fmla="*/ 553597 h 2496170"/>
                    <a:gd name="connsiteX50-25037" fmla="*/ 2158232 w 2237013"/>
                    <a:gd name="connsiteY50-25038" fmla="*/ 591521 h 2496170"/>
                    <a:gd name="connsiteX51-25039" fmla="*/ 2234081 w 2237013"/>
                    <a:gd name="connsiteY51-25040" fmla="*/ 612591 h 2496170"/>
                    <a:gd name="connsiteX52-25041" fmla="*/ 2221439 w 2237013"/>
                    <a:gd name="connsiteY52-25042" fmla="*/ 688439 h 2496170"/>
                    <a:gd name="connsiteX53-25043" fmla="*/ 2221439 w 2237013"/>
                    <a:gd name="connsiteY53-25044" fmla="*/ 709508 h 2496170"/>
                    <a:gd name="connsiteX54-25045" fmla="*/ 2166660 w 2237013"/>
                    <a:gd name="connsiteY54-25046" fmla="*/ 717936 h 2496170"/>
                    <a:gd name="connsiteX55-25047" fmla="*/ 2099238 w 2237013"/>
                    <a:gd name="connsiteY55-25048" fmla="*/ 760074 h 2496170"/>
                    <a:gd name="connsiteX56-25049" fmla="*/ 2010748 w 2237013"/>
                    <a:gd name="connsiteY56-25050" fmla="*/ 764288 h 2496170"/>
                    <a:gd name="connsiteX57-25051" fmla="*/ 1939113 w 2237013"/>
                    <a:gd name="connsiteY57-25052" fmla="*/ 785357 h 2496170"/>
                    <a:gd name="connsiteX58-25053" fmla="*/ 1955968 w 2237013"/>
                    <a:gd name="connsiteY58-25054" fmla="*/ 873848 h 2496170"/>
                    <a:gd name="connsiteX59-25055" fmla="*/ 1977038 w 2237013"/>
                    <a:gd name="connsiteY59-25056" fmla="*/ 937055 h 2496170"/>
                    <a:gd name="connsiteX60-25057" fmla="*/ 2040245 w 2237013"/>
                    <a:gd name="connsiteY60-25058" fmla="*/ 1012904 h 2496170"/>
                    <a:gd name="connsiteX61-25059" fmla="*/ 2065528 w 2237013"/>
                    <a:gd name="connsiteY61-25060" fmla="*/ 1076111 h 2496170"/>
                    <a:gd name="connsiteX62-25061" fmla="*/ 2065528 w 2237013"/>
                    <a:gd name="connsiteY62-25062" fmla="*/ 1135105 h 2496170"/>
                    <a:gd name="connsiteX63-25063" fmla="*/ 2098213 w 2237013"/>
                    <a:gd name="connsiteY63-25064" fmla="*/ 1476918 h 2496170"/>
                    <a:gd name="connsiteX64-25065" fmla="*/ 2085298 w 2237013"/>
                    <a:gd name="connsiteY64-25066" fmla="*/ 1500933 h 2496170"/>
                    <a:gd name="connsiteX65-25067" fmla="*/ 2075755 w 2237013"/>
                    <a:gd name="connsiteY65-25068" fmla="*/ 1562846 h 2496170"/>
                    <a:gd name="connsiteX66-25069" fmla="*/ 2106768 w 2237013"/>
                    <a:gd name="connsiteY66-25070" fmla="*/ 1581897 h 2496170"/>
                    <a:gd name="connsiteX67-25071" fmla="*/ 2092454 w 2237013"/>
                    <a:gd name="connsiteY67-25072" fmla="*/ 1631902 h 2496170"/>
                    <a:gd name="connsiteX68-25073" fmla="*/ 2070983 w 2237013"/>
                    <a:gd name="connsiteY68-25074" fmla="*/ 1648571 h 2496170"/>
                    <a:gd name="connsiteX69-25075" fmla="*/ 2059055 w 2237013"/>
                    <a:gd name="connsiteY69-25076" fmla="*/ 1679527 h 2496170"/>
                    <a:gd name="connsiteX70-25077" fmla="*/ 1999414 w 2237013"/>
                    <a:gd name="connsiteY70-25078" fmla="*/ 1691433 h 2496170"/>
                    <a:gd name="connsiteX71-25079" fmla="*/ 2013728 w 2237013"/>
                    <a:gd name="connsiteY71-25080" fmla="*/ 1724771 h 2496170"/>
                    <a:gd name="connsiteX72-25081" fmla="*/ 1961244 w 2237013"/>
                    <a:gd name="connsiteY72-25082" fmla="*/ 1710483 h 2496170"/>
                    <a:gd name="connsiteX73-25083" fmla="*/ 1939772 w 2237013"/>
                    <a:gd name="connsiteY73-25084" fmla="*/ 1748584 h 2496170"/>
                    <a:gd name="connsiteX74-25085" fmla="*/ 1889675 w 2237013"/>
                    <a:gd name="connsiteY74-25086" fmla="*/ 1724771 h 2496170"/>
                    <a:gd name="connsiteX75-25087" fmla="*/ 1844348 w 2237013"/>
                    <a:gd name="connsiteY75-25088" fmla="*/ 1777158 h 2496170"/>
                    <a:gd name="connsiteX76-25089" fmla="*/ 1823856 w 2237013"/>
                    <a:gd name="connsiteY76-25090" fmla="*/ 1791496 h 2496170"/>
                    <a:gd name="connsiteX77-25091" fmla="*/ 1794248 w 2237013"/>
                    <a:gd name="connsiteY77-25092" fmla="*/ 1786683 h 2496170"/>
                    <a:gd name="connsiteX78-25093" fmla="*/ 1768006 w 2237013"/>
                    <a:gd name="connsiteY78-25094" fmla="*/ 1765252 h 2496170"/>
                    <a:gd name="connsiteX79-25095" fmla="*/ 1727451 w 2237013"/>
                    <a:gd name="connsiteY79-25096" fmla="*/ 1767633 h 2496170"/>
                    <a:gd name="connsiteX80-25097" fmla="*/ 1710751 w 2237013"/>
                    <a:gd name="connsiteY80-25098" fmla="*/ 1736677 h 2496170"/>
                    <a:gd name="connsiteX81-25099" fmla="*/ 1682123 w 2237013"/>
                    <a:gd name="connsiteY81-25100" fmla="*/ 1715246 h 2496170"/>
                    <a:gd name="connsiteX82-25101" fmla="*/ 1658267 w 2237013"/>
                    <a:gd name="connsiteY82-25102" fmla="*/ 1741440 h 2496170"/>
                    <a:gd name="connsiteX83-25103" fmla="*/ 1641567 w 2237013"/>
                    <a:gd name="connsiteY83-25104" fmla="*/ 1762871 h 2496170"/>
                    <a:gd name="connsiteX84-25105" fmla="*/ 1615325 w 2237013"/>
                    <a:gd name="connsiteY84-25106" fmla="*/ 1781921 h 2496170"/>
                    <a:gd name="connsiteX85-25107" fmla="*/ 1527056 w 2237013"/>
                    <a:gd name="connsiteY85-25108" fmla="*/ 1812877 h 2496170"/>
                    <a:gd name="connsiteX86-25109" fmla="*/ 1510356 w 2237013"/>
                    <a:gd name="connsiteY86-25110" fmla="*/ 1841452 h 2496170"/>
                    <a:gd name="connsiteX87-25111" fmla="*/ 1487570 w 2237013"/>
                    <a:gd name="connsiteY87-25112" fmla="*/ 1863317 h 2496170"/>
                    <a:gd name="connsiteX88-25113" fmla="*/ 1428888 w 2237013"/>
                    <a:gd name="connsiteY88-25114" fmla="*/ 1838419 h 2496170"/>
                    <a:gd name="connsiteX89-25115" fmla="*/ 1333372 w 2237013"/>
                    <a:gd name="connsiteY89-25116" fmla="*/ 1805640 h 2496170"/>
                    <a:gd name="connsiteX90-25117" fmla="*/ 1298034 w 2237013"/>
                    <a:gd name="connsiteY90-25118" fmla="*/ 1841452 h 2496170"/>
                    <a:gd name="connsiteX91-25119" fmla="*/ 1252707 w 2237013"/>
                    <a:gd name="connsiteY91-25120" fmla="*/ 1855740 h 2496170"/>
                    <a:gd name="connsiteX92-25121" fmla="*/ 1239618 w 2237013"/>
                    <a:gd name="connsiteY92-25122" fmla="*/ 1889379 h 2496170"/>
                    <a:gd name="connsiteX93-25123" fmla="*/ 1294398 w 2237013"/>
                    <a:gd name="connsiteY93-25124" fmla="*/ 1906235 h 2496170"/>
                    <a:gd name="connsiteX94-25125" fmla="*/ 1344964 w 2237013"/>
                    <a:gd name="connsiteY94-25126" fmla="*/ 1956801 h 2496170"/>
                    <a:gd name="connsiteX95-25127" fmla="*/ 1366033 w 2237013"/>
                    <a:gd name="connsiteY95-25128" fmla="*/ 1986297 h 2496170"/>
                    <a:gd name="connsiteX96-25129" fmla="*/ 1450309 w 2237013"/>
                    <a:gd name="connsiteY96-25130" fmla="*/ 1994725 h 2496170"/>
                    <a:gd name="connsiteX97-25131" fmla="*/ 1492448 w 2237013"/>
                    <a:gd name="connsiteY97-25132" fmla="*/ 1982084 h 2496170"/>
                    <a:gd name="connsiteX98-25133" fmla="*/ 1517731 w 2237013"/>
                    <a:gd name="connsiteY98-25134" fmla="*/ 2036863 h 2496170"/>
                    <a:gd name="connsiteX99-25135" fmla="*/ 1509303 w 2237013"/>
                    <a:gd name="connsiteY99-25136" fmla="*/ 2079002 h 2496170"/>
                    <a:gd name="connsiteX100-25137" fmla="*/ 1498428 w 2237013"/>
                    <a:gd name="connsiteY100-25138" fmla="*/ 2101008 h 2496170"/>
                    <a:gd name="connsiteX101-25139" fmla="*/ 1460258 w 2237013"/>
                    <a:gd name="connsiteY101-25140" fmla="*/ 2096246 h 2496170"/>
                    <a:gd name="connsiteX102-25141" fmla="*/ 1437668 w 2237013"/>
                    <a:gd name="connsiteY102-25142" fmla="*/ 2116926 h 2496170"/>
                    <a:gd name="connsiteX103-25143" fmla="*/ 1387102 w 2237013"/>
                    <a:gd name="connsiteY103-25144" fmla="*/ 2150637 h 2496170"/>
                    <a:gd name="connsiteX104-25145" fmla="*/ 1370247 w 2237013"/>
                    <a:gd name="connsiteY104-25146" fmla="*/ 2137995 h 2496170"/>
                    <a:gd name="connsiteX105-25147" fmla="*/ 1307039 w 2237013"/>
                    <a:gd name="connsiteY105-25148" fmla="*/ 2146423 h 2496170"/>
                    <a:gd name="connsiteX106-25149" fmla="*/ 1281756 w 2237013"/>
                    <a:gd name="connsiteY106-25150" fmla="*/ 2175920 h 2496170"/>
                    <a:gd name="connsiteX107-25151" fmla="*/ 1248046 w 2237013"/>
                    <a:gd name="connsiteY107-25152" fmla="*/ 2222272 h 2496170"/>
                    <a:gd name="connsiteX108-25153" fmla="*/ 1193266 w 2237013"/>
                    <a:gd name="connsiteY108-25154" fmla="*/ 2234913 h 2496170"/>
                    <a:gd name="connsiteX109-25155" fmla="*/ 1151128 w 2237013"/>
                    <a:gd name="connsiteY109-25156" fmla="*/ 2218058 h 2496170"/>
                    <a:gd name="connsiteX110-25157" fmla="*/ 1125845 w 2237013"/>
                    <a:gd name="connsiteY110-25158" fmla="*/ 2247555 h 2496170"/>
                    <a:gd name="connsiteX111-25159" fmla="*/ 1117417 w 2237013"/>
                    <a:gd name="connsiteY111-25160" fmla="*/ 2277051 h 2496170"/>
                    <a:gd name="connsiteX112-25161" fmla="*/ 1049996 w 2237013"/>
                    <a:gd name="connsiteY112-25162" fmla="*/ 2213844 h 2496170"/>
                    <a:gd name="connsiteX113-25163" fmla="*/ 1028927 w 2237013"/>
                    <a:gd name="connsiteY113-25164" fmla="*/ 2255982 h 2496170"/>
                    <a:gd name="connsiteX114-25165" fmla="*/ 995216 w 2237013"/>
                    <a:gd name="connsiteY114-25166" fmla="*/ 2222272 h 2496170"/>
                    <a:gd name="connsiteX115-25167" fmla="*/ 932009 w 2237013"/>
                    <a:gd name="connsiteY115-25168" fmla="*/ 2272838 h 2496170"/>
                    <a:gd name="connsiteX116-25169" fmla="*/ 889871 w 2237013"/>
                    <a:gd name="connsiteY116-25170" fmla="*/ 2239127 h 2496170"/>
                    <a:gd name="connsiteX117-25171" fmla="*/ 843519 w 2237013"/>
                    <a:gd name="connsiteY117-25172" fmla="*/ 2222272 h 2496170"/>
                    <a:gd name="connsiteX118-25173" fmla="*/ 784525 w 2237013"/>
                    <a:gd name="connsiteY118-25174" fmla="*/ 2268624 h 2496170"/>
                    <a:gd name="connsiteX119-25175" fmla="*/ 717104 w 2237013"/>
                    <a:gd name="connsiteY119-25176" fmla="*/ 2255982 h 2496170"/>
                    <a:gd name="connsiteX120-25177" fmla="*/ 704462 w 2237013"/>
                    <a:gd name="connsiteY120-25178" fmla="*/ 2243341 h 2496170"/>
                    <a:gd name="connsiteX121-25179" fmla="*/ 679179 w 2237013"/>
                    <a:gd name="connsiteY121-25180" fmla="*/ 2302334 h 2496170"/>
                    <a:gd name="connsiteX122-25181" fmla="*/ 700249 w 2237013"/>
                    <a:gd name="connsiteY122-25182" fmla="*/ 2361328 h 2496170"/>
                    <a:gd name="connsiteX123-25183" fmla="*/ 717104 w 2237013"/>
                    <a:gd name="connsiteY123-25184" fmla="*/ 2403466 h 2496170"/>
                    <a:gd name="connsiteX124-25185" fmla="*/ 700249 w 2237013"/>
                    <a:gd name="connsiteY124-25186" fmla="*/ 2432963 h 2496170"/>
                    <a:gd name="connsiteX125-25187" fmla="*/ 712890 w 2237013"/>
                    <a:gd name="connsiteY125-25188" fmla="*/ 2470887 h 2496170"/>
                    <a:gd name="connsiteX126-25189" fmla="*/ 687607 w 2237013"/>
                    <a:gd name="connsiteY126-25190" fmla="*/ 2496170 h 2496170"/>
                    <a:gd name="connsiteX127-25191" fmla="*/ 649683 w 2237013"/>
                    <a:gd name="connsiteY127-25192" fmla="*/ 2470887 h 2496170"/>
                    <a:gd name="connsiteX128-25193" fmla="*/ 586475 w 2237013"/>
                    <a:gd name="connsiteY128-25194" fmla="*/ 2466673 h 2496170"/>
                    <a:gd name="connsiteX129-25195" fmla="*/ 582262 w 2237013"/>
                    <a:gd name="connsiteY129-25196" fmla="*/ 2386611 h 2496170"/>
                    <a:gd name="connsiteX130-25197" fmla="*/ 535909 w 2237013"/>
                    <a:gd name="connsiteY130-25198" fmla="*/ 2390825 h 2496170"/>
                    <a:gd name="connsiteX131-25199" fmla="*/ 468488 w 2237013"/>
                    <a:gd name="connsiteY131-25200" fmla="*/ 2411894 h 2496170"/>
                    <a:gd name="connsiteX132-25201" fmla="*/ 409495 w 2237013"/>
                    <a:gd name="connsiteY132-25202" fmla="*/ 2411894 h 2496170"/>
                    <a:gd name="connsiteX133-25203" fmla="*/ 375784 w 2237013"/>
                    <a:gd name="connsiteY133-25204" fmla="*/ 2378183 h 2496170"/>
                    <a:gd name="connsiteX134-25205" fmla="*/ 367356 w 2237013"/>
                    <a:gd name="connsiteY134-25206" fmla="*/ 2327617 h 2496170"/>
                    <a:gd name="connsiteX135-25207" fmla="*/ 367356 w 2237013"/>
                    <a:gd name="connsiteY135-25208" fmla="*/ 2298120 h 2496170"/>
                    <a:gd name="connsiteX136-25209" fmla="*/ 329432 w 2237013"/>
                    <a:gd name="connsiteY136-25210" fmla="*/ 2281265 h 2496170"/>
                    <a:gd name="connsiteX137-25211" fmla="*/ 270438 w 2237013"/>
                    <a:gd name="connsiteY137-25212" fmla="*/ 2277051 h 2496170"/>
                    <a:gd name="connsiteX138-25213" fmla="*/ 245156 w 2237013"/>
                    <a:gd name="connsiteY138-25214" fmla="*/ 2264410 h 2496170"/>
                    <a:gd name="connsiteX139-25215" fmla="*/ 228300 w 2237013"/>
                    <a:gd name="connsiteY139-25216" fmla="*/ 2251768 h 2496170"/>
                    <a:gd name="connsiteX140-25217" fmla="*/ 278866 w 2237013"/>
                    <a:gd name="connsiteY140-25218" fmla="*/ 2180133 h 2496170"/>
                    <a:gd name="connsiteX141-25219" fmla="*/ 274652 w 2237013"/>
                    <a:gd name="connsiteY141-25220" fmla="*/ 2142209 h 2496170"/>
                    <a:gd name="connsiteX142-25221" fmla="*/ 308363 w 2237013"/>
                    <a:gd name="connsiteY142-25222" fmla="*/ 2104285 h 2496170"/>
                    <a:gd name="connsiteX143-25223" fmla="*/ 262011 w 2237013"/>
                    <a:gd name="connsiteY143-25224" fmla="*/ 2091643 h 2496170"/>
                    <a:gd name="connsiteX144-25225" fmla="*/ 224086 w 2237013"/>
                    <a:gd name="connsiteY144-25226" fmla="*/ 2070574 h 2496170"/>
                    <a:gd name="connsiteX145-25227" fmla="*/ 203017 w 2237013"/>
                    <a:gd name="connsiteY145-25228" fmla="*/ 1986297 h 2496170"/>
                    <a:gd name="connsiteX146-25229" fmla="*/ 190376 w 2237013"/>
                    <a:gd name="connsiteY146-25230" fmla="*/ 1944159 h 2496170"/>
                    <a:gd name="connsiteX147-25231" fmla="*/ 190376 w 2237013"/>
                    <a:gd name="connsiteY147-25232" fmla="*/ 1893593 h 2496170"/>
                    <a:gd name="connsiteX148-25233" fmla="*/ 114527 w 2237013"/>
                    <a:gd name="connsiteY148-25234" fmla="*/ 1889379 h 2496170"/>
                    <a:gd name="connsiteX149-25235" fmla="*/ 38678 w 2237013"/>
                    <a:gd name="connsiteY149-25236" fmla="*/ 1897807 h 2496170"/>
                    <a:gd name="connsiteX150-25237" fmla="*/ 754 w 2237013"/>
                    <a:gd name="connsiteY150-25238" fmla="*/ 1902021 h 2496170"/>
                    <a:gd name="connsiteX151-25239" fmla="*/ 13395 w 2237013"/>
                    <a:gd name="connsiteY151-25240" fmla="*/ 1847241 h 2496170"/>
                    <a:gd name="connsiteX152-25241" fmla="*/ 13395 w 2237013"/>
                    <a:gd name="connsiteY152-25242" fmla="*/ 1809317 h 2496170"/>
                    <a:gd name="connsiteX153-25243" fmla="*/ 754 w 2237013"/>
                    <a:gd name="connsiteY153-25244" fmla="*/ 1779820 h 2496170"/>
                    <a:gd name="connsiteX154-25245" fmla="*/ 21823 w 2237013"/>
                    <a:gd name="connsiteY154-25246" fmla="*/ 1733468 h 2496170"/>
                    <a:gd name="connsiteX155-25247" fmla="*/ 30250 w 2237013"/>
                    <a:gd name="connsiteY155-25248" fmla="*/ 1716613 h 2496170"/>
                    <a:gd name="connsiteX156-25249" fmla="*/ 42892 w 2237013"/>
                    <a:gd name="connsiteY156-25250" fmla="*/ 1661833 h 2496170"/>
                    <a:gd name="connsiteX157-25251" fmla="*/ 80816 w 2237013"/>
                    <a:gd name="connsiteY157-25252" fmla="*/ 1640764 h 2496170"/>
                    <a:gd name="connsiteX158-25253" fmla="*/ 122955 w 2237013"/>
                    <a:gd name="connsiteY158-25254" fmla="*/ 1619695 h 2496170"/>
                    <a:gd name="connsiteX159-25255" fmla="*/ 139810 w 2237013"/>
                    <a:gd name="connsiteY159-25256" fmla="*/ 1573343 h 2496170"/>
                    <a:gd name="connsiteX160-25257" fmla="*/ 160879 w 2237013"/>
                    <a:gd name="connsiteY160-25258" fmla="*/ 1581770 h 2496170"/>
                    <a:gd name="connsiteX161-25259" fmla="*/ 181948 w 2237013"/>
                    <a:gd name="connsiteY161-25260" fmla="*/ 1569129 h 2496170"/>
                    <a:gd name="connsiteX162-25261" fmla="*/ 215659 w 2237013"/>
                    <a:gd name="connsiteY162-25262" fmla="*/ 1535418 h 2496170"/>
                    <a:gd name="connsiteX163-25263" fmla="*/ 232514 w 2237013"/>
                    <a:gd name="connsiteY163-25264" fmla="*/ 1543846 h 2496170"/>
                    <a:gd name="connsiteX164-25265" fmla="*/ 215659 w 2237013"/>
                    <a:gd name="connsiteY164-25266" fmla="*/ 1501708 h 2496170"/>
                    <a:gd name="connsiteX165-25267" fmla="*/ 245156 w 2237013"/>
                    <a:gd name="connsiteY165-25268" fmla="*/ 1476425 h 2496170"/>
                    <a:gd name="connsiteX166-25269" fmla="*/ 257797 w 2237013"/>
                    <a:gd name="connsiteY166-25270" fmla="*/ 1404790 h 2496170"/>
                    <a:gd name="connsiteX167-25271" fmla="*/ 262011 w 2237013"/>
                    <a:gd name="connsiteY167-25272" fmla="*/ 1324727 h 2496170"/>
                    <a:gd name="connsiteX168-25273" fmla="*/ 266225 w 2237013"/>
                    <a:gd name="connsiteY168-25274" fmla="*/ 1240450 h 2496170"/>
                    <a:gd name="connsiteX169-25275" fmla="*/ 253583 w 2237013"/>
                    <a:gd name="connsiteY169-25276" fmla="*/ 1223595 h 2496170"/>
                    <a:gd name="connsiteX170-25277" fmla="*/ 203017 w 2237013"/>
                    <a:gd name="connsiteY170-25278" fmla="*/ 1227809 h 2496170"/>
                    <a:gd name="connsiteX171-25279" fmla="*/ 194590 w 2237013"/>
                    <a:gd name="connsiteY171-25280" fmla="*/ 1164602 h 2496170"/>
                    <a:gd name="connsiteX172-25281" fmla="*/ 169307 w 2237013"/>
                    <a:gd name="connsiteY172-25282" fmla="*/ 1109822 h 2496170"/>
                    <a:gd name="connsiteX0-25283" fmla="*/ 169307 w 2237013"/>
                    <a:gd name="connsiteY0-25284" fmla="*/ 1109822 h 2496170"/>
                    <a:gd name="connsiteX1-25285" fmla="*/ 207231 w 2237013"/>
                    <a:gd name="connsiteY1-25286" fmla="*/ 1071897 h 2496170"/>
                    <a:gd name="connsiteX2-25287" fmla="*/ 240942 w 2237013"/>
                    <a:gd name="connsiteY2-25288" fmla="*/ 1101394 h 2496170"/>
                    <a:gd name="connsiteX3-25289" fmla="*/ 278866 w 2237013"/>
                    <a:gd name="connsiteY3-25290" fmla="*/ 1105608 h 2496170"/>
                    <a:gd name="connsiteX4-25291" fmla="*/ 295721 w 2237013"/>
                    <a:gd name="connsiteY4-25292" fmla="*/ 1000262 h 2496170"/>
                    <a:gd name="connsiteX5-25293" fmla="*/ 304149 w 2237013"/>
                    <a:gd name="connsiteY5-25294" fmla="*/ 958124 h 2496170"/>
                    <a:gd name="connsiteX6-25295" fmla="*/ 337860 w 2237013"/>
                    <a:gd name="connsiteY6-25296" fmla="*/ 983407 h 2496170"/>
                    <a:gd name="connsiteX7-25297" fmla="*/ 358929 w 2237013"/>
                    <a:gd name="connsiteY7-25298" fmla="*/ 911772 h 2496170"/>
                    <a:gd name="connsiteX8-25299" fmla="*/ 392639 w 2237013"/>
                    <a:gd name="connsiteY8-25300" fmla="*/ 760074 h 2496170"/>
                    <a:gd name="connsiteX9-25301" fmla="*/ 354715 w 2237013"/>
                    <a:gd name="connsiteY9-25302" fmla="*/ 562025 h 2496170"/>
                    <a:gd name="connsiteX10-25303" fmla="*/ 358929 w 2237013"/>
                    <a:gd name="connsiteY10-25304" fmla="*/ 494603 h 2496170"/>
                    <a:gd name="connsiteX11-25305" fmla="*/ 295721 w 2237013"/>
                    <a:gd name="connsiteY11-25306" fmla="*/ 376616 h 2496170"/>
                    <a:gd name="connsiteX12-25307" fmla="*/ 240942 w 2237013"/>
                    <a:gd name="connsiteY12-25308" fmla="*/ 292340 h 2496170"/>
                    <a:gd name="connsiteX13-25309" fmla="*/ 173520 w 2237013"/>
                    <a:gd name="connsiteY13-25310" fmla="*/ 212277 h 2496170"/>
                    <a:gd name="connsiteX14-25311" fmla="*/ 224086 w 2237013"/>
                    <a:gd name="connsiteY14-25312" fmla="*/ 128001 h 2496170"/>
                    <a:gd name="connsiteX15-25313" fmla="*/ 240942 w 2237013"/>
                    <a:gd name="connsiteY15-25314" fmla="*/ 69007 h 2496170"/>
                    <a:gd name="connsiteX16-25315" fmla="*/ 219873 w 2237013"/>
                    <a:gd name="connsiteY16-25316" fmla="*/ 10014 h 2496170"/>
                    <a:gd name="connsiteX17-25317" fmla="*/ 337860 w 2237013"/>
                    <a:gd name="connsiteY17-25318" fmla="*/ 5800 h 2496170"/>
                    <a:gd name="connsiteX18-25319" fmla="*/ 405281 w 2237013"/>
                    <a:gd name="connsiteY18-25320" fmla="*/ 69007 h 2496170"/>
                    <a:gd name="connsiteX19-25321" fmla="*/ 455847 w 2237013"/>
                    <a:gd name="connsiteY19-25322" fmla="*/ 174353 h 2496170"/>
                    <a:gd name="connsiteX20-25323" fmla="*/ 590689 w 2237013"/>
                    <a:gd name="connsiteY20-25324" fmla="*/ 237560 h 2496170"/>
                    <a:gd name="connsiteX21-25325" fmla="*/ 674966 w 2237013"/>
                    <a:gd name="connsiteY21-25326" fmla="*/ 271271 h 2496170"/>
                    <a:gd name="connsiteX22-25327" fmla="*/ 691821 w 2237013"/>
                    <a:gd name="connsiteY22-25328" fmla="*/ 300767 h 2496170"/>
                    <a:gd name="connsiteX23-25329" fmla="*/ 746601 w 2237013"/>
                    <a:gd name="connsiteY23-25330" fmla="*/ 283912 h 2496170"/>
                    <a:gd name="connsiteX24-25331" fmla="*/ 763456 w 2237013"/>
                    <a:gd name="connsiteY24-25332" fmla="*/ 237560 h 2496170"/>
                    <a:gd name="connsiteX25-25333" fmla="*/ 771884 w 2237013"/>
                    <a:gd name="connsiteY25-25334" fmla="*/ 212277 h 2496170"/>
                    <a:gd name="connsiteX26-25335" fmla="*/ 856160 w 2237013"/>
                    <a:gd name="connsiteY26-25336" fmla="*/ 191208 h 2496170"/>
                    <a:gd name="connsiteX27-25337" fmla="*/ 885657 w 2237013"/>
                    <a:gd name="connsiteY27-25338" fmla="*/ 140642 h 2496170"/>
                    <a:gd name="connsiteX28-25339" fmla="*/ 898298 w 2237013"/>
                    <a:gd name="connsiteY28-25340" fmla="*/ 182780 h 2496170"/>
                    <a:gd name="connsiteX29-25341" fmla="*/ 919368 w 2237013"/>
                    <a:gd name="connsiteY29-25342" fmla="*/ 203849 h 2496170"/>
                    <a:gd name="connsiteX30-25343" fmla="*/ 982575 w 2237013"/>
                    <a:gd name="connsiteY30-25344" fmla="*/ 161711 h 2496170"/>
                    <a:gd name="connsiteX31-25345" fmla="*/ 991003 w 2237013"/>
                    <a:gd name="connsiteY31-25346" fmla="*/ 115359 h 2496170"/>
                    <a:gd name="connsiteX32-25347" fmla="*/ 1003644 w 2237013"/>
                    <a:gd name="connsiteY32-25348" fmla="*/ 69007 h 2496170"/>
                    <a:gd name="connsiteX33-25349" fmla="*/ 1028927 w 2237013"/>
                    <a:gd name="connsiteY33-25350" fmla="*/ 39510 h 2496170"/>
                    <a:gd name="connsiteX34-25351" fmla="*/ 1083707 w 2237013"/>
                    <a:gd name="connsiteY34-25352" fmla="*/ 22655 h 2496170"/>
                    <a:gd name="connsiteX35-25353" fmla="*/ 1092134 w 2237013"/>
                    <a:gd name="connsiteY35-25354" fmla="*/ 22655 h 2496170"/>
                    <a:gd name="connsiteX36-25355" fmla="*/ 1134273 w 2237013"/>
                    <a:gd name="connsiteY36-25356" fmla="*/ 94290 h 2496170"/>
                    <a:gd name="connsiteX37-25357" fmla="*/ 1226977 w 2237013"/>
                    <a:gd name="connsiteY37-25358" fmla="*/ 128001 h 2496170"/>
                    <a:gd name="connsiteX38-25359" fmla="*/ 1294398 w 2237013"/>
                    <a:gd name="connsiteY38-25360" fmla="*/ 161711 h 2496170"/>
                    <a:gd name="connsiteX39-25361" fmla="*/ 1290184 w 2237013"/>
                    <a:gd name="connsiteY39-25362" fmla="*/ 262843 h 2496170"/>
                    <a:gd name="connsiteX40-25363" fmla="*/ 1311253 w 2237013"/>
                    <a:gd name="connsiteY40-25364" fmla="*/ 317623 h 2496170"/>
                    <a:gd name="connsiteX41-25365" fmla="*/ 1441882 w 2237013"/>
                    <a:gd name="connsiteY41-25366" fmla="*/ 355547 h 2496170"/>
                    <a:gd name="connsiteX42-25367" fmla="*/ 1505089 w 2237013"/>
                    <a:gd name="connsiteY42-25368" fmla="*/ 304981 h 2496170"/>
                    <a:gd name="connsiteX43-25369" fmla="*/ 1593579 w 2237013"/>
                    <a:gd name="connsiteY43-25370" fmla="*/ 347120 h 2496170"/>
                    <a:gd name="connsiteX44-25371" fmla="*/ 1698925 w 2237013"/>
                    <a:gd name="connsiteY44-25372" fmla="*/ 363975 h 2496170"/>
                    <a:gd name="connsiteX45-25373" fmla="*/ 1757919 w 2237013"/>
                    <a:gd name="connsiteY45-25374" fmla="*/ 385044 h 2496170"/>
                    <a:gd name="connsiteX46-25375" fmla="*/ 1816912 w 2237013"/>
                    <a:gd name="connsiteY46-25376" fmla="*/ 427182 h 2496170"/>
                    <a:gd name="connsiteX47-25377" fmla="*/ 1896975 w 2237013"/>
                    <a:gd name="connsiteY47-25378" fmla="*/ 465107 h 2496170"/>
                    <a:gd name="connsiteX48-25379" fmla="*/ 1951755 w 2237013"/>
                    <a:gd name="connsiteY48-25380" fmla="*/ 444038 h 2496170"/>
                    <a:gd name="connsiteX49-25381" fmla="*/ 2095025 w 2237013"/>
                    <a:gd name="connsiteY49-25382" fmla="*/ 553597 h 2496170"/>
                    <a:gd name="connsiteX50-25383" fmla="*/ 2158232 w 2237013"/>
                    <a:gd name="connsiteY50-25384" fmla="*/ 591521 h 2496170"/>
                    <a:gd name="connsiteX51-25385" fmla="*/ 2234081 w 2237013"/>
                    <a:gd name="connsiteY51-25386" fmla="*/ 612591 h 2496170"/>
                    <a:gd name="connsiteX52-25387" fmla="*/ 2221439 w 2237013"/>
                    <a:gd name="connsiteY52-25388" fmla="*/ 688439 h 2496170"/>
                    <a:gd name="connsiteX53-25389" fmla="*/ 2221439 w 2237013"/>
                    <a:gd name="connsiteY53-25390" fmla="*/ 709508 h 2496170"/>
                    <a:gd name="connsiteX54-25391" fmla="*/ 2166660 w 2237013"/>
                    <a:gd name="connsiteY54-25392" fmla="*/ 717936 h 2496170"/>
                    <a:gd name="connsiteX55-25393" fmla="*/ 2099238 w 2237013"/>
                    <a:gd name="connsiteY55-25394" fmla="*/ 760074 h 2496170"/>
                    <a:gd name="connsiteX56-25395" fmla="*/ 2010748 w 2237013"/>
                    <a:gd name="connsiteY56-25396" fmla="*/ 764288 h 2496170"/>
                    <a:gd name="connsiteX57-25397" fmla="*/ 1939113 w 2237013"/>
                    <a:gd name="connsiteY57-25398" fmla="*/ 785357 h 2496170"/>
                    <a:gd name="connsiteX58-25399" fmla="*/ 1955968 w 2237013"/>
                    <a:gd name="connsiteY58-25400" fmla="*/ 873848 h 2496170"/>
                    <a:gd name="connsiteX59-25401" fmla="*/ 1977038 w 2237013"/>
                    <a:gd name="connsiteY59-25402" fmla="*/ 937055 h 2496170"/>
                    <a:gd name="connsiteX60-25403" fmla="*/ 2040245 w 2237013"/>
                    <a:gd name="connsiteY60-25404" fmla="*/ 1012904 h 2496170"/>
                    <a:gd name="connsiteX61-25405" fmla="*/ 2065528 w 2237013"/>
                    <a:gd name="connsiteY61-25406" fmla="*/ 1076111 h 2496170"/>
                    <a:gd name="connsiteX62-25407" fmla="*/ 2065528 w 2237013"/>
                    <a:gd name="connsiteY62-25408" fmla="*/ 1135105 h 2496170"/>
                    <a:gd name="connsiteX63-25409" fmla="*/ 2098213 w 2237013"/>
                    <a:gd name="connsiteY63-25410" fmla="*/ 1476918 h 2496170"/>
                    <a:gd name="connsiteX64-25411" fmla="*/ 2085298 w 2237013"/>
                    <a:gd name="connsiteY64-25412" fmla="*/ 1500933 h 2496170"/>
                    <a:gd name="connsiteX65-25413" fmla="*/ 2075755 w 2237013"/>
                    <a:gd name="connsiteY65-25414" fmla="*/ 1562846 h 2496170"/>
                    <a:gd name="connsiteX66-25415" fmla="*/ 2106768 w 2237013"/>
                    <a:gd name="connsiteY66-25416" fmla="*/ 1581897 h 2496170"/>
                    <a:gd name="connsiteX67-25417" fmla="*/ 2092454 w 2237013"/>
                    <a:gd name="connsiteY67-25418" fmla="*/ 1631902 h 2496170"/>
                    <a:gd name="connsiteX68-25419" fmla="*/ 2070983 w 2237013"/>
                    <a:gd name="connsiteY68-25420" fmla="*/ 1648571 h 2496170"/>
                    <a:gd name="connsiteX69-25421" fmla="*/ 2059055 w 2237013"/>
                    <a:gd name="connsiteY69-25422" fmla="*/ 1679527 h 2496170"/>
                    <a:gd name="connsiteX70-25423" fmla="*/ 1999414 w 2237013"/>
                    <a:gd name="connsiteY70-25424" fmla="*/ 1691433 h 2496170"/>
                    <a:gd name="connsiteX71-25425" fmla="*/ 2013728 w 2237013"/>
                    <a:gd name="connsiteY71-25426" fmla="*/ 1724771 h 2496170"/>
                    <a:gd name="connsiteX72-25427" fmla="*/ 1961244 w 2237013"/>
                    <a:gd name="connsiteY72-25428" fmla="*/ 1710483 h 2496170"/>
                    <a:gd name="connsiteX73-25429" fmla="*/ 1939772 w 2237013"/>
                    <a:gd name="connsiteY73-25430" fmla="*/ 1748584 h 2496170"/>
                    <a:gd name="connsiteX74-25431" fmla="*/ 1889675 w 2237013"/>
                    <a:gd name="connsiteY74-25432" fmla="*/ 1724771 h 2496170"/>
                    <a:gd name="connsiteX75-25433" fmla="*/ 1844348 w 2237013"/>
                    <a:gd name="connsiteY75-25434" fmla="*/ 1777158 h 2496170"/>
                    <a:gd name="connsiteX76-25435" fmla="*/ 1823856 w 2237013"/>
                    <a:gd name="connsiteY76-25436" fmla="*/ 1791496 h 2496170"/>
                    <a:gd name="connsiteX77-25437" fmla="*/ 1794248 w 2237013"/>
                    <a:gd name="connsiteY77-25438" fmla="*/ 1786683 h 2496170"/>
                    <a:gd name="connsiteX78-25439" fmla="*/ 1768006 w 2237013"/>
                    <a:gd name="connsiteY78-25440" fmla="*/ 1765252 h 2496170"/>
                    <a:gd name="connsiteX79-25441" fmla="*/ 1727451 w 2237013"/>
                    <a:gd name="connsiteY79-25442" fmla="*/ 1767633 h 2496170"/>
                    <a:gd name="connsiteX80-25443" fmla="*/ 1710751 w 2237013"/>
                    <a:gd name="connsiteY80-25444" fmla="*/ 1736677 h 2496170"/>
                    <a:gd name="connsiteX81-25445" fmla="*/ 1682123 w 2237013"/>
                    <a:gd name="connsiteY81-25446" fmla="*/ 1715246 h 2496170"/>
                    <a:gd name="connsiteX82-25447" fmla="*/ 1658267 w 2237013"/>
                    <a:gd name="connsiteY82-25448" fmla="*/ 1741440 h 2496170"/>
                    <a:gd name="connsiteX83-25449" fmla="*/ 1641567 w 2237013"/>
                    <a:gd name="connsiteY83-25450" fmla="*/ 1762871 h 2496170"/>
                    <a:gd name="connsiteX84-25451" fmla="*/ 1615325 w 2237013"/>
                    <a:gd name="connsiteY84-25452" fmla="*/ 1781921 h 2496170"/>
                    <a:gd name="connsiteX85-25453" fmla="*/ 1527056 w 2237013"/>
                    <a:gd name="connsiteY85-25454" fmla="*/ 1812877 h 2496170"/>
                    <a:gd name="connsiteX86-25455" fmla="*/ 1510356 w 2237013"/>
                    <a:gd name="connsiteY86-25456" fmla="*/ 1841452 h 2496170"/>
                    <a:gd name="connsiteX87-25457" fmla="*/ 1487570 w 2237013"/>
                    <a:gd name="connsiteY87-25458" fmla="*/ 1863317 h 2496170"/>
                    <a:gd name="connsiteX88-25459" fmla="*/ 1428888 w 2237013"/>
                    <a:gd name="connsiteY88-25460" fmla="*/ 1838419 h 2496170"/>
                    <a:gd name="connsiteX89-25461" fmla="*/ 1333372 w 2237013"/>
                    <a:gd name="connsiteY89-25462" fmla="*/ 1805640 h 2496170"/>
                    <a:gd name="connsiteX90-25463" fmla="*/ 1298034 w 2237013"/>
                    <a:gd name="connsiteY90-25464" fmla="*/ 1841452 h 2496170"/>
                    <a:gd name="connsiteX91-25465" fmla="*/ 1252707 w 2237013"/>
                    <a:gd name="connsiteY91-25466" fmla="*/ 1855740 h 2496170"/>
                    <a:gd name="connsiteX92-25467" fmla="*/ 1239618 w 2237013"/>
                    <a:gd name="connsiteY92-25468" fmla="*/ 1889379 h 2496170"/>
                    <a:gd name="connsiteX93-25469" fmla="*/ 1294398 w 2237013"/>
                    <a:gd name="connsiteY93-25470" fmla="*/ 1906235 h 2496170"/>
                    <a:gd name="connsiteX94-25471" fmla="*/ 1324277 w 2237013"/>
                    <a:gd name="connsiteY94-25472" fmla="*/ 1917652 h 2496170"/>
                    <a:gd name="connsiteX95-25473" fmla="*/ 1344964 w 2237013"/>
                    <a:gd name="connsiteY95-25474" fmla="*/ 1956801 h 2496170"/>
                    <a:gd name="connsiteX96-25475" fmla="*/ 1366033 w 2237013"/>
                    <a:gd name="connsiteY96-25476" fmla="*/ 1986297 h 2496170"/>
                    <a:gd name="connsiteX97-25477" fmla="*/ 1450309 w 2237013"/>
                    <a:gd name="connsiteY97-25478" fmla="*/ 1994725 h 2496170"/>
                    <a:gd name="connsiteX98-25479" fmla="*/ 1492448 w 2237013"/>
                    <a:gd name="connsiteY98-25480" fmla="*/ 1982084 h 2496170"/>
                    <a:gd name="connsiteX99-25481" fmla="*/ 1517731 w 2237013"/>
                    <a:gd name="connsiteY99-25482" fmla="*/ 2036863 h 2496170"/>
                    <a:gd name="connsiteX100-25483" fmla="*/ 1509303 w 2237013"/>
                    <a:gd name="connsiteY100-25484" fmla="*/ 2079002 h 2496170"/>
                    <a:gd name="connsiteX101-25485" fmla="*/ 1498428 w 2237013"/>
                    <a:gd name="connsiteY101-25486" fmla="*/ 2101008 h 2496170"/>
                    <a:gd name="connsiteX102-25487" fmla="*/ 1460258 w 2237013"/>
                    <a:gd name="connsiteY102-25488" fmla="*/ 2096246 h 2496170"/>
                    <a:gd name="connsiteX103-25489" fmla="*/ 1437668 w 2237013"/>
                    <a:gd name="connsiteY103-25490" fmla="*/ 2116926 h 2496170"/>
                    <a:gd name="connsiteX104-25491" fmla="*/ 1387102 w 2237013"/>
                    <a:gd name="connsiteY104-25492" fmla="*/ 2150637 h 2496170"/>
                    <a:gd name="connsiteX105-25493" fmla="*/ 1370247 w 2237013"/>
                    <a:gd name="connsiteY105-25494" fmla="*/ 2137995 h 2496170"/>
                    <a:gd name="connsiteX106-25495" fmla="*/ 1307039 w 2237013"/>
                    <a:gd name="connsiteY106-25496" fmla="*/ 2146423 h 2496170"/>
                    <a:gd name="connsiteX107-25497" fmla="*/ 1281756 w 2237013"/>
                    <a:gd name="connsiteY107-25498" fmla="*/ 2175920 h 2496170"/>
                    <a:gd name="connsiteX108-25499" fmla="*/ 1248046 w 2237013"/>
                    <a:gd name="connsiteY108-25500" fmla="*/ 2222272 h 2496170"/>
                    <a:gd name="connsiteX109-25501" fmla="*/ 1193266 w 2237013"/>
                    <a:gd name="connsiteY109-25502" fmla="*/ 2234913 h 2496170"/>
                    <a:gd name="connsiteX110-25503" fmla="*/ 1151128 w 2237013"/>
                    <a:gd name="connsiteY110-25504" fmla="*/ 2218058 h 2496170"/>
                    <a:gd name="connsiteX111-25505" fmla="*/ 1125845 w 2237013"/>
                    <a:gd name="connsiteY111-25506" fmla="*/ 2247555 h 2496170"/>
                    <a:gd name="connsiteX112-25507" fmla="*/ 1117417 w 2237013"/>
                    <a:gd name="connsiteY112-25508" fmla="*/ 2277051 h 2496170"/>
                    <a:gd name="connsiteX113-25509" fmla="*/ 1049996 w 2237013"/>
                    <a:gd name="connsiteY113-25510" fmla="*/ 2213844 h 2496170"/>
                    <a:gd name="connsiteX114-25511" fmla="*/ 1028927 w 2237013"/>
                    <a:gd name="connsiteY114-25512" fmla="*/ 2255982 h 2496170"/>
                    <a:gd name="connsiteX115-25513" fmla="*/ 995216 w 2237013"/>
                    <a:gd name="connsiteY115-25514" fmla="*/ 2222272 h 2496170"/>
                    <a:gd name="connsiteX116-25515" fmla="*/ 932009 w 2237013"/>
                    <a:gd name="connsiteY116-25516" fmla="*/ 2272838 h 2496170"/>
                    <a:gd name="connsiteX117-25517" fmla="*/ 889871 w 2237013"/>
                    <a:gd name="connsiteY117-25518" fmla="*/ 2239127 h 2496170"/>
                    <a:gd name="connsiteX118-25519" fmla="*/ 843519 w 2237013"/>
                    <a:gd name="connsiteY118-25520" fmla="*/ 2222272 h 2496170"/>
                    <a:gd name="connsiteX119-25521" fmla="*/ 784525 w 2237013"/>
                    <a:gd name="connsiteY119-25522" fmla="*/ 2268624 h 2496170"/>
                    <a:gd name="connsiteX120-25523" fmla="*/ 717104 w 2237013"/>
                    <a:gd name="connsiteY120-25524" fmla="*/ 2255982 h 2496170"/>
                    <a:gd name="connsiteX121-25525" fmla="*/ 704462 w 2237013"/>
                    <a:gd name="connsiteY121-25526" fmla="*/ 2243341 h 2496170"/>
                    <a:gd name="connsiteX122-25527" fmla="*/ 679179 w 2237013"/>
                    <a:gd name="connsiteY122-25528" fmla="*/ 2302334 h 2496170"/>
                    <a:gd name="connsiteX123-25529" fmla="*/ 700249 w 2237013"/>
                    <a:gd name="connsiteY123-25530" fmla="*/ 2361328 h 2496170"/>
                    <a:gd name="connsiteX124-25531" fmla="*/ 717104 w 2237013"/>
                    <a:gd name="connsiteY124-25532" fmla="*/ 2403466 h 2496170"/>
                    <a:gd name="connsiteX125-25533" fmla="*/ 700249 w 2237013"/>
                    <a:gd name="connsiteY125-25534" fmla="*/ 2432963 h 2496170"/>
                    <a:gd name="connsiteX126-25535" fmla="*/ 712890 w 2237013"/>
                    <a:gd name="connsiteY126-25536" fmla="*/ 2470887 h 2496170"/>
                    <a:gd name="connsiteX127-25537" fmla="*/ 687607 w 2237013"/>
                    <a:gd name="connsiteY127-25538" fmla="*/ 2496170 h 2496170"/>
                    <a:gd name="connsiteX128-25539" fmla="*/ 649683 w 2237013"/>
                    <a:gd name="connsiteY128-25540" fmla="*/ 2470887 h 2496170"/>
                    <a:gd name="connsiteX129-25541" fmla="*/ 586475 w 2237013"/>
                    <a:gd name="connsiteY129-25542" fmla="*/ 2466673 h 2496170"/>
                    <a:gd name="connsiteX130-25543" fmla="*/ 582262 w 2237013"/>
                    <a:gd name="connsiteY130-25544" fmla="*/ 2386611 h 2496170"/>
                    <a:gd name="connsiteX131-25545" fmla="*/ 535909 w 2237013"/>
                    <a:gd name="connsiteY131-25546" fmla="*/ 2390825 h 2496170"/>
                    <a:gd name="connsiteX132-25547" fmla="*/ 468488 w 2237013"/>
                    <a:gd name="connsiteY132-25548" fmla="*/ 2411894 h 2496170"/>
                    <a:gd name="connsiteX133-25549" fmla="*/ 409495 w 2237013"/>
                    <a:gd name="connsiteY133-25550" fmla="*/ 2411894 h 2496170"/>
                    <a:gd name="connsiteX134-25551" fmla="*/ 375784 w 2237013"/>
                    <a:gd name="connsiteY134-25552" fmla="*/ 2378183 h 2496170"/>
                    <a:gd name="connsiteX135-25553" fmla="*/ 367356 w 2237013"/>
                    <a:gd name="connsiteY135-25554" fmla="*/ 2327617 h 2496170"/>
                    <a:gd name="connsiteX136-25555" fmla="*/ 367356 w 2237013"/>
                    <a:gd name="connsiteY136-25556" fmla="*/ 2298120 h 2496170"/>
                    <a:gd name="connsiteX137-25557" fmla="*/ 329432 w 2237013"/>
                    <a:gd name="connsiteY137-25558" fmla="*/ 2281265 h 2496170"/>
                    <a:gd name="connsiteX138-25559" fmla="*/ 270438 w 2237013"/>
                    <a:gd name="connsiteY138-25560" fmla="*/ 2277051 h 2496170"/>
                    <a:gd name="connsiteX139-25561" fmla="*/ 245156 w 2237013"/>
                    <a:gd name="connsiteY139-25562" fmla="*/ 2264410 h 2496170"/>
                    <a:gd name="connsiteX140-25563" fmla="*/ 228300 w 2237013"/>
                    <a:gd name="connsiteY140-25564" fmla="*/ 2251768 h 2496170"/>
                    <a:gd name="connsiteX141-25565" fmla="*/ 278866 w 2237013"/>
                    <a:gd name="connsiteY141-25566" fmla="*/ 2180133 h 2496170"/>
                    <a:gd name="connsiteX142-25567" fmla="*/ 274652 w 2237013"/>
                    <a:gd name="connsiteY142-25568" fmla="*/ 2142209 h 2496170"/>
                    <a:gd name="connsiteX143-25569" fmla="*/ 308363 w 2237013"/>
                    <a:gd name="connsiteY143-25570" fmla="*/ 2104285 h 2496170"/>
                    <a:gd name="connsiteX144-25571" fmla="*/ 262011 w 2237013"/>
                    <a:gd name="connsiteY144-25572" fmla="*/ 2091643 h 2496170"/>
                    <a:gd name="connsiteX145-25573" fmla="*/ 224086 w 2237013"/>
                    <a:gd name="connsiteY145-25574" fmla="*/ 2070574 h 2496170"/>
                    <a:gd name="connsiteX146-25575" fmla="*/ 203017 w 2237013"/>
                    <a:gd name="connsiteY146-25576" fmla="*/ 1986297 h 2496170"/>
                    <a:gd name="connsiteX147-25577" fmla="*/ 190376 w 2237013"/>
                    <a:gd name="connsiteY147-25578" fmla="*/ 1944159 h 2496170"/>
                    <a:gd name="connsiteX148-25579" fmla="*/ 190376 w 2237013"/>
                    <a:gd name="connsiteY148-25580" fmla="*/ 1893593 h 2496170"/>
                    <a:gd name="connsiteX149-25581" fmla="*/ 114527 w 2237013"/>
                    <a:gd name="connsiteY149-25582" fmla="*/ 1889379 h 2496170"/>
                    <a:gd name="connsiteX150-25583" fmla="*/ 38678 w 2237013"/>
                    <a:gd name="connsiteY150-25584" fmla="*/ 1897807 h 2496170"/>
                    <a:gd name="connsiteX151-25585" fmla="*/ 754 w 2237013"/>
                    <a:gd name="connsiteY151-25586" fmla="*/ 1902021 h 2496170"/>
                    <a:gd name="connsiteX152-25587" fmla="*/ 13395 w 2237013"/>
                    <a:gd name="connsiteY152-25588" fmla="*/ 1847241 h 2496170"/>
                    <a:gd name="connsiteX153-25589" fmla="*/ 13395 w 2237013"/>
                    <a:gd name="connsiteY153-25590" fmla="*/ 1809317 h 2496170"/>
                    <a:gd name="connsiteX154-25591" fmla="*/ 754 w 2237013"/>
                    <a:gd name="connsiteY154-25592" fmla="*/ 1779820 h 2496170"/>
                    <a:gd name="connsiteX155-25593" fmla="*/ 21823 w 2237013"/>
                    <a:gd name="connsiteY155-25594" fmla="*/ 1733468 h 2496170"/>
                    <a:gd name="connsiteX156-25595" fmla="*/ 30250 w 2237013"/>
                    <a:gd name="connsiteY156-25596" fmla="*/ 1716613 h 2496170"/>
                    <a:gd name="connsiteX157-25597" fmla="*/ 42892 w 2237013"/>
                    <a:gd name="connsiteY157-25598" fmla="*/ 1661833 h 2496170"/>
                    <a:gd name="connsiteX158-25599" fmla="*/ 80816 w 2237013"/>
                    <a:gd name="connsiteY158-25600" fmla="*/ 1640764 h 2496170"/>
                    <a:gd name="connsiteX159-25601" fmla="*/ 122955 w 2237013"/>
                    <a:gd name="connsiteY159-25602" fmla="*/ 1619695 h 2496170"/>
                    <a:gd name="connsiteX160-25603" fmla="*/ 139810 w 2237013"/>
                    <a:gd name="connsiteY160-25604" fmla="*/ 1573343 h 2496170"/>
                    <a:gd name="connsiteX161-25605" fmla="*/ 160879 w 2237013"/>
                    <a:gd name="connsiteY161-25606" fmla="*/ 1581770 h 2496170"/>
                    <a:gd name="connsiteX162-25607" fmla="*/ 181948 w 2237013"/>
                    <a:gd name="connsiteY162-25608" fmla="*/ 1569129 h 2496170"/>
                    <a:gd name="connsiteX163-25609" fmla="*/ 215659 w 2237013"/>
                    <a:gd name="connsiteY163-25610" fmla="*/ 1535418 h 2496170"/>
                    <a:gd name="connsiteX164-25611" fmla="*/ 232514 w 2237013"/>
                    <a:gd name="connsiteY164-25612" fmla="*/ 1543846 h 2496170"/>
                    <a:gd name="connsiteX165-25613" fmla="*/ 215659 w 2237013"/>
                    <a:gd name="connsiteY165-25614" fmla="*/ 1501708 h 2496170"/>
                    <a:gd name="connsiteX166-25615" fmla="*/ 245156 w 2237013"/>
                    <a:gd name="connsiteY166-25616" fmla="*/ 1476425 h 2496170"/>
                    <a:gd name="connsiteX167-25617" fmla="*/ 257797 w 2237013"/>
                    <a:gd name="connsiteY167-25618" fmla="*/ 1404790 h 2496170"/>
                    <a:gd name="connsiteX168-25619" fmla="*/ 262011 w 2237013"/>
                    <a:gd name="connsiteY168-25620" fmla="*/ 1324727 h 2496170"/>
                    <a:gd name="connsiteX169-25621" fmla="*/ 266225 w 2237013"/>
                    <a:gd name="connsiteY169-25622" fmla="*/ 1240450 h 2496170"/>
                    <a:gd name="connsiteX170-25623" fmla="*/ 253583 w 2237013"/>
                    <a:gd name="connsiteY170-25624" fmla="*/ 1223595 h 2496170"/>
                    <a:gd name="connsiteX171-25625" fmla="*/ 203017 w 2237013"/>
                    <a:gd name="connsiteY171-25626" fmla="*/ 1227809 h 2496170"/>
                    <a:gd name="connsiteX172-25627" fmla="*/ 194590 w 2237013"/>
                    <a:gd name="connsiteY172-25628" fmla="*/ 1164602 h 2496170"/>
                    <a:gd name="connsiteX173-25629" fmla="*/ 169307 w 2237013"/>
                    <a:gd name="connsiteY173-25630" fmla="*/ 1109822 h 2496170"/>
                    <a:gd name="connsiteX0-25631" fmla="*/ 169307 w 2237013"/>
                    <a:gd name="connsiteY0-25632" fmla="*/ 1109822 h 2496170"/>
                    <a:gd name="connsiteX1-25633" fmla="*/ 207231 w 2237013"/>
                    <a:gd name="connsiteY1-25634" fmla="*/ 1071897 h 2496170"/>
                    <a:gd name="connsiteX2-25635" fmla="*/ 240942 w 2237013"/>
                    <a:gd name="connsiteY2-25636" fmla="*/ 1101394 h 2496170"/>
                    <a:gd name="connsiteX3-25637" fmla="*/ 278866 w 2237013"/>
                    <a:gd name="connsiteY3-25638" fmla="*/ 1105608 h 2496170"/>
                    <a:gd name="connsiteX4-25639" fmla="*/ 295721 w 2237013"/>
                    <a:gd name="connsiteY4-25640" fmla="*/ 1000262 h 2496170"/>
                    <a:gd name="connsiteX5-25641" fmla="*/ 304149 w 2237013"/>
                    <a:gd name="connsiteY5-25642" fmla="*/ 958124 h 2496170"/>
                    <a:gd name="connsiteX6-25643" fmla="*/ 337860 w 2237013"/>
                    <a:gd name="connsiteY6-25644" fmla="*/ 983407 h 2496170"/>
                    <a:gd name="connsiteX7-25645" fmla="*/ 358929 w 2237013"/>
                    <a:gd name="connsiteY7-25646" fmla="*/ 911772 h 2496170"/>
                    <a:gd name="connsiteX8-25647" fmla="*/ 392639 w 2237013"/>
                    <a:gd name="connsiteY8-25648" fmla="*/ 760074 h 2496170"/>
                    <a:gd name="connsiteX9-25649" fmla="*/ 354715 w 2237013"/>
                    <a:gd name="connsiteY9-25650" fmla="*/ 562025 h 2496170"/>
                    <a:gd name="connsiteX10-25651" fmla="*/ 358929 w 2237013"/>
                    <a:gd name="connsiteY10-25652" fmla="*/ 494603 h 2496170"/>
                    <a:gd name="connsiteX11-25653" fmla="*/ 295721 w 2237013"/>
                    <a:gd name="connsiteY11-25654" fmla="*/ 376616 h 2496170"/>
                    <a:gd name="connsiteX12-25655" fmla="*/ 240942 w 2237013"/>
                    <a:gd name="connsiteY12-25656" fmla="*/ 292340 h 2496170"/>
                    <a:gd name="connsiteX13-25657" fmla="*/ 173520 w 2237013"/>
                    <a:gd name="connsiteY13-25658" fmla="*/ 212277 h 2496170"/>
                    <a:gd name="connsiteX14-25659" fmla="*/ 224086 w 2237013"/>
                    <a:gd name="connsiteY14-25660" fmla="*/ 128001 h 2496170"/>
                    <a:gd name="connsiteX15-25661" fmla="*/ 240942 w 2237013"/>
                    <a:gd name="connsiteY15-25662" fmla="*/ 69007 h 2496170"/>
                    <a:gd name="connsiteX16-25663" fmla="*/ 219873 w 2237013"/>
                    <a:gd name="connsiteY16-25664" fmla="*/ 10014 h 2496170"/>
                    <a:gd name="connsiteX17-25665" fmla="*/ 337860 w 2237013"/>
                    <a:gd name="connsiteY17-25666" fmla="*/ 5800 h 2496170"/>
                    <a:gd name="connsiteX18-25667" fmla="*/ 405281 w 2237013"/>
                    <a:gd name="connsiteY18-25668" fmla="*/ 69007 h 2496170"/>
                    <a:gd name="connsiteX19-25669" fmla="*/ 455847 w 2237013"/>
                    <a:gd name="connsiteY19-25670" fmla="*/ 174353 h 2496170"/>
                    <a:gd name="connsiteX20-25671" fmla="*/ 590689 w 2237013"/>
                    <a:gd name="connsiteY20-25672" fmla="*/ 237560 h 2496170"/>
                    <a:gd name="connsiteX21-25673" fmla="*/ 674966 w 2237013"/>
                    <a:gd name="connsiteY21-25674" fmla="*/ 271271 h 2496170"/>
                    <a:gd name="connsiteX22-25675" fmla="*/ 691821 w 2237013"/>
                    <a:gd name="connsiteY22-25676" fmla="*/ 300767 h 2496170"/>
                    <a:gd name="connsiteX23-25677" fmla="*/ 746601 w 2237013"/>
                    <a:gd name="connsiteY23-25678" fmla="*/ 283912 h 2496170"/>
                    <a:gd name="connsiteX24-25679" fmla="*/ 763456 w 2237013"/>
                    <a:gd name="connsiteY24-25680" fmla="*/ 237560 h 2496170"/>
                    <a:gd name="connsiteX25-25681" fmla="*/ 771884 w 2237013"/>
                    <a:gd name="connsiteY25-25682" fmla="*/ 212277 h 2496170"/>
                    <a:gd name="connsiteX26-25683" fmla="*/ 856160 w 2237013"/>
                    <a:gd name="connsiteY26-25684" fmla="*/ 191208 h 2496170"/>
                    <a:gd name="connsiteX27-25685" fmla="*/ 885657 w 2237013"/>
                    <a:gd name="connsiteY27-25686" fmla="*/ 140642 h 2496170"/>
                    <a:gd name="connsiteX28-25687" fmla="*/ 898298 w 2237013"/>
                    <a:gd name="connsiteY28-25688" fmla="*/ 182780 h 2496170"/>
                    <a:gd name="connsiteX29-25689" fmla="*/ 919368 w 2237013"/>
                    <a:gd name="connsiteY29-25690" fmla="*/ 203849 h 2496170"/>
                    <a:gd name="connsiteX30-25691" fmla="*/ 982575 w 2237013"/>
                    <a:gd name="connsiteY30-25692" fmla="*/ 161711 h 2496170"/>
                    <a:gd name="connsiteX31-25693" fmla="*/ 991003 w 2237013"/>
                    <a:gd name="connsiteY31-25694" fmla="*/ 115359 h 2496170"/>
                    <a:gd name="connsiteX32-25695" fmla="*/ 1003644 w 2237013"/>
                    <a:gd name="connsiteY32-25696" fmla="*/ 69007 h 2496170"/>
                    <a:gd name="connsiteX33-25697" fmla="*/ 1028927 w 2237013"/>
                    <a:gd name="connsiteY33-25698" fmla="*/ 39510 h 2496170"/>
                    <a:gd name="connsiteX34-25699" fmla="*/ 1083707 w 2237013"/>
                    <a:gd name="connsiteY34-25700" fmla="*/ 22655 h 2496170"/>
                    <a:gd name="connsiteX35-25701" fmla="*/ 1092134 w 2237013"/>
                    <a:gd name="connsiteY35-25702" fmla="*/ 22655 h 2496170"/>
                    <a:gd name="connsiteX36-25703" fmla="*/ 1134273 w 2237013"/>
                    <a:gd name="connsiteY36-25704" fmla="*/ 94290 h 2496170"/>
                    <a:gd name="connsiteX37-25705" fmla="*/ 1226977 w 2237013"/>
                    <a:gd name="connsiteY37-25706" fmla="*/ 128001 h 2496170"/>
                    <a:gd name="connsiteX38-25707" fmla="*/ 1294398 w 2237013"/>
                    <a:gd name="connsiteY38-25708" fmla="*/ 161711 h 2496170"/>
                    <a:gd name="connsiteX39-25709" fmla="*/ 1290184 w 2237013"/>
                    <a:gd name="connsiteY39-25710" fmla="*/ 262843 h 2496170"/>
                    <a:gd name="connsiteX40-25711" fmla="*/ 1311253 w 2237013"/>
                    <a:gd name="connsiteY40-25712" fmla="*/ 317623 h 2496170"/>
                    <a:gd name="connsiteX41-25713" fmla="*/ 1441882 w 2237013"/>
                    <a:gd name="connsiteY41-25714" fmla="*/ 355547 h 2496170"/>
                    <a:gd name="connsiteX42-25715" fmla="*/ 1505089 w 2237013"/>
                    <a:gd name="connsiteY42-25716" fmla="*/ 304981 h 2496170"/>
                    <a:gd name="connsiteX43-25717" fmla="*/ 1593579 w 2237013"/>
                    <a:gd name="connsiteY43-25718" fmla="*/ 347120 h 2496170"/>
                    <a:gd name="connsiteX44-25719" fmla="*/ 1698925 w 2237013"/>
                    <a:gd name="connsiteY44-25720" fmla="*/ 363975 h 2496170"/>
                    <a:gd name="connsiteX45-25721" fmla="*/ 1757919 w 2237013"/>
                    <a:gd name="connsiteY45-25722" fmla="*/ 385044 h 2496170"/>
                    <a:gd name="connsiteX46-25723" fmla="*/ 1816912 w 2237013"/>
                    <a:gd name="connsiteY46-25724" fmla="*/ 427182 h 2496170"/>
                    <a:gd name="connsiteX47-25725" fmla="*/ 1896975 w 2237013"/>
                    <a:gd name="connsiteY47-25726" fmla="*/ 465107 h 2496170"/>
                    <a:gd name="connsiteX48-25727" fmla="*/ 1951755 w 2237013"/>
                    <a:gd name="connsiteY48-25728" fmla="*/ 444038 h 2496170"/>
                    <a:gd name="connsiteX49-25729" fmla="*/ 2095025 w 2237013"/>
                    <a:gd name="connsiteY49-25730" fmla="*/ 553597 h 2496170"/>
                    <a:gd name="connsiteX50-25731" fmla="*/ 2158232 w 2237013"/>
                    <a:gd name="connsiteY50-25732" fmla="*/ 591521 h 2496170"/>
                    <a:gd name="connsiteX51-25733" fmla="*/ 2234081 w 2237013"/>
                    <a:gd name="connsiteY51-25734" fmla="*/ 612591 h 2496170"/>
                    <a:gd name="connsiteX52-25735" fmla="*/ 2221439 w 2237013"/>
                    <a:gd name="connsiteY52-25736" fmla="*/ 688439 h 2496170"/>
                    <a:gd name="connsiteX53-25737" fmla="*/ 2221439 w 2237013"/>
                    <a:gd name="connsiteY53-25738" fmla="*/ 709508 h 2496170"/>
                    <a:gd name="connsiteX54-25739" fmla="*/ 2166660 w 2237013"/>
                    <a:gd name="connsiteY54-25740" fmla="*/ 717936 h 2496170"/>
                    <a:gd name="connsiteX55-25741" fmla="*/ 2099238 w 2237013"/>
                    <a:gd name="connsiteY55-25742" fmla="*/ 760074 h 2496170"/>
                    <a:gd name="connsiteX56-25743" fmla="*/ 2010748 w 2237013"/>
                    <a:gd name="connsiteY56-25744" fmla="*/ 764288 h 2496170"/>
                    <a:gd name="connsiteX57-25745" fmla="*/ 1939113 w 2237013"/>
                    <a:gd name="connsiteY57-25746" fmla="*/ 785357 h 2496170"/>
                    <a:gd name="connsiteX58-25747" fmla="*/ 1955968 w 2237013"/>
                    <a:gd name="connsiteY58-25748" fmla="*/ 873848 h 2496170"/>
                    <a:gd name="connsiteX59-25749" fmla="*/ 1977038 w 2237013"/>
                    <a:gd name="connsiteY59-25750" fmla="*/ 937055 h 2496170"/>
                    <a:gd name="connsiteX60-25751" fmla="*/ 2040245 w 2237013"/>
                    <a:gd name="connsiteY60-25752" fmla="*/ 1012904 h 2496170"/>
                    <a:gd name="connsiteX61-25753" fmla="*/ 2065528 w 2237013"/>
                    <a:gd name="connsiteY61-25754" fmla="*/ 1076111 h 2496170"/>
                    <a:gd name="connsiteX62-25755" fmla="*/ 2065528 w 2237013"/>
                    <a:gd name="connsiteY62-25756" fmla="*/ 1135105 h 2496170"/>
                    <a:gd name="connsiteX63-25757" fmla="*/ 2098213 w 2237013"/>
                    <a:gd name="connsiteY63-25758" fmla="*/ 1476918 h 2496170"/>
                    <a:gd name="connsiteX64-25759" fmla="*/ 2085298 w 2237013"/>
                    <a:gd name="connsiteY64-25760" fmla="*/ 1500933 h 2496170"/>
                    <a:gd name="connsiteX65-25761" fmla="*/ 2075755 w 2237013"/>
                    <a:gd name="connsiteY65-25762" fmla="*/ 1562846 h 2496170"/>
                    <a:gd name="connsiteX66-25763" fmla="*/ 2106768 w 2237013"/>
                    <a:gd name="connsiteY66-25764" fmla="*/ 1581897 h 2496170"/>
                    <a:gd name="connsiteX67-25765" fmla="*/ 2092454 w 2237013"/>
                    <a:gd name="connsiteY67-25766" fmla="*/ 1631902 h 2496170"/>
                    <a:gd name="connsiteX68-25767" fmla="*/ 2070983 w 2237013"/>
                    <a:gd name="connsiteY68-25768" fmla="*/ 1648571 h 2496170"/>
                    <a:gd name="connsiteX69-25769" fmla="*/ 2059055 w 2237013"/>
                    <a:gd name="connsiteY69-25770" fmla="*/ 1679527 h 2496170"/>
                    <a:gd name="connsiteX70-25771" fmla="*/ 1999414 w 2237013"/>
                    <a:gd name="connsiteY70-25772" fmla="*/ 1691433 h 2496170"/>
                    <a:gd name="connsiteX71-25773" fmla="*/ 2013728 w 2237013"/>
                    <a:gd name="connsiteY71-25774" fmla="*/ 1724771 h 2496170"/>
                    <a:gd name="connsiteX72-25775" fmla="*/ 1961244 w 2237013"/>
                    <a:gd name="connsiteY72-25776" fmla="*/ 1710483 h 2496170"/>
                    <a:gd name="connsiteX73-25777" fmla="*/ 1939772 w 2237013"/>
                    <a:gd name="connsiteY73-25778" fmla="*/ 1748584 h 2496170"/>
                    <a:gd name="connsiteX74-25779" fmla="*/ 1889675 w 2237013"/>
                    <a:gd name="connsiteY74-25780" fmla="*/ 1724771 h 2496170"/>
                    <a:gd name="connsiteX75-25781" fmla="*/ 1844348 w 2237013"/>
                    <a:gd name="connsiteY75-25782" fmla="*/ 1777158 h 2496170"/>
                    <a:gd name="connsiteX76-25783" fmla="*/ 1823856 w 2237013"/>
                    <a:gd name="connsiteY76-25784" fmla="*/ 1791496 h 2496170"/>
                    <a:gd name="connsiteX77-25785" fmla="*/ 1794248 w 2237013"/>
                    <a:gd name="connsiteY77-25786" fmla="*/ 1786683 h 2496170"/>
                    <a:gd name="connsiteX78-25787" fmla="*/ 1768006 w 2237013"/>
                    <a:gd name="connsiteY78-25788" fmla="*/ 1765252 h 2496170"/>
                    <a:gd name="connsiteX79-25789" fmla="*/ 1727451 w 2237013"/>
                    <a:gd name="connsiteY79-25790" fmla="*/ 1767633 h 2496170"/>
                    <a:gd name="connsiteX80-25791" fmla="*/ 1710751 w 2237013"/>
                    <a:gd name="connsiteY80-25792" fmla="*/ 1736677 h 2496170"/>
                    <a:gd name="connsiteX81-25793" fmla="*/ 1682123 w 2237013"/>
                    <a:gd name="connsiteY81-25794" fmla="*/ 1715246 h 2496170"/>
                    <a:gd name="connsiteX82-25795" fmla="*/ 1658267 w 2237013"/>
                    <a:gd name="connsiteY82-25796" fmla="*/ 1741440 h 2496170"/>
                    <a:gd name="connsiteX83-25797" fmla="*/ 1641567 w 2237013"/>
                    <a:gd name="connsiteY83-25798" fmla="*/ 1762871 h 2496170"/>
                    <a:gd name="connsiteX84-25799" fmla="*/ 1615325 w 2237013"/>
                    <a:gd name="connsiteY84-25800" fmla="*/ 1781921 h 2496170"/>
                    <a:gd name="connsiteX85-25801" fmla="*/ 1527056 w 2237013"/>
                    <a:gd name="connsiteY85-25802" fmla="*/ 1812877 h 2496170"/>
                    <a:gd name="connsiteX86-25803" fmla="*/ 1510356 w 2237013"/>
                    <a:gd name="connsiteY86-25804" fmla="*/ 1841452 h 2496170"/>
                    <a:gd name="connsiteX87-25805" fmla="*/ 1487570 w 2237013"/>
                    <a:gd name="connsiteY87-25806" fmla="*/ 1863317 h 2496170"/>
                    <a:gd name="connsiteX88-25807" fmla="*/ 1428888 w 2237013"/>
                    <a:gd name="connsiteY88-25808" fmla="*/ 1838419 h 2496170"/>
                    <a:gd name="connsiteX89-25809" fmla="*/ 1333372 w 2237013"/>
                    <a:gd name="connsiteY89-25810" fmla="*/ 1805640 h 2496170"/>
                    <a:gd name="connsiteX90-25811" fmla="*/ 1298034 w 2237013"/>
                    <a:gd name="connsiteY90-25812" fmla="*/ 1841452 h 2496170"/>
                    <a:gd name="connsiteX91-25813" fmla="*/ 1252707 w 2237013"/>
                    <a:gd name="connsiteY91-25814" fmla="*/ 1855740 h 2496170"/>
                    <a:gd name="connsiteX92-25815" fmla="*/ 1239618 w 2237013"/>
                    <a:gd name="connsiteY92-25816" fmla="*/ 1889379 h 2496170"/>
                    <a:gd name="connsiteX93-25817" fmla="*/ 1294398 w 2237013"/>
                    <a:gd name="connsiteY93-25818" fmla="*/ 1906235 h 2496170"/>
                    <a:gd name="connsiteX94-25819" fmla="*/ 1324277 w 2237013"/>
                    <a:gd name="connsiteY94-25820" fmla="*/ 1917652 h 2496170"/>
                    <a:gd name="connsiteX95-25821" fmla="*/ 1344964 w 2237013"/>
                    <a:gd name="connsiteY95-25822" fmla="*/ 1956801 h 2496170"/>
                    <a:gd name="connsiteX96-25823" fmla="*/ 1366033 w 2237013"/>
                    <a:gd name="connsiteY96-25824" fmla="*/ 1986297 h 2496170"/>
                    <a:gd name="connsiteX97-25825" fmla="*/ 1410160 w 2237013"/>
                    <a:gd name="connsiteY97-25826" fmla="*/ 1972421 h 2496170"/>
                    <a:gd name="connsiteX98-25827" fmla="*/ 1450309 w 2237013"/>
                    <a:gd name="connsiteY98-25828" fmla="*/ 1994725 h 2496170"/>
                    <a:gd name="connsiteX99-25829" fmla="*/ 1492448 w 2237013"/>
                    <a:gd name="connsiteY99-25830" fmla="*/ 1982084 h 2496170"/>
                    <a:gd name="connsiteX100-25831" fmla="*/ 1517731 w 2237013"/>
                    <a:gd name="connsiteY100-25832" fmla="*/ 2036863 h 2496170"/>
                    <a:gd name="connsiteX101-25833" fmla="*/ 1509303 w 2237013"/>
                    <a:gd name="connsiteY101-25834" fmla="*/ 2079002 h 2496170"/>
                    <a:gd name="connsiteX102-25835" fmla="*/ 1498428 w 2237013"/>
                    <a:gd name="connsiteY102-25836" fmla="*/ 2101008 h 2496170"/>
                    <a:gd name="connsiteX103-25837" fmla="*/ 1460258 w 2237013"/>
                    <a:gd name="connsiteY103-25838" fmla="*/ 2096246 h 2496170"/>
                    <a:gd name="connsiteX104-25839" fmla="*/ 1437668 w 2237013"/>
                    <a:gd name="connsiteY104-25840" fmla="*/ 2116926 h 2496170"/>
                    <a:gd name="connsiteX105-25841" fmla="*/ 1387102 w 2237013"/>
                    <a:gd name="connsiteY105-25842" fmla="*/ 2150637 h 2496170"/>
                    <a:gd name="connsiteX106-25843" fmla="*/ 1370247 w 2237013"/>
                    <a:gd name="connsiteY106-25844" fmla="*/ 2137995 h 2496170"/>
                    <a:gd name="connsiteX107-25845" fmla="*/ 1307039 w 2237013"/>
                    <a:gd name="connsiteY107-25846" fmla="*/ 2146423 h 2496170"/>
                    <a:gd name="connsiteX108-25847" fmla="*/ 1281756 w 2237013"/>
                    <a:gd name="connsiteY108-25848" fmla="*/ 2175920 h 2496170"/>
                    <a:gd name="connsiteX109-25849" fmla="*/ 1248046 w 2237013"/>
                    <a:gd name="connsiteY109-25850" fmla="*/ 2222272 h 2496170"/>
                    <a:gd name="connsiteX110-25851" fmla="*/ 1193266 w 2237013"/>
                    <a:gd name="connsiteY110-25852" fmla="*/ 2234913 h 2496170"/>
                    <a:gd name="connsiteX111-25853" fmla="*/ 1151128 w 2237013"/>
                    <a:gd name="connsiteY111-25854" fmla="*/ 2218058 h 2496170"/>
                    <a:gd name="connsiteX112-25855" fmla="*/ 1125845 w 2237013"/>
                    <a:gd name="connsiteY112-25856" fmla="*/ 2247555 h 2496170"/>
                    <a:gd name="connsiteX113-25857" fmla="*/ 1117417 w 2237013"/>
                    <a:gd name="connsiteY113-25858" fmla="*/ 2277051 h 2496170"/>
                    <a:gd name="connsiteX114-25859" fmla="*/ 1049996 w 2237013"/>
                    <a:gd name="connsiteY114-25860" fmla="*/ 2213844 h 2496170"/>
                    <a:gd name="connsiteX115-25861" fmla="*/ 1028927 w 2237013"/>
                    <a:gd name="connsiteY115-25862" fmla="*/ 2255982 h 2496170"/>
                    <a:gd name="connsiteX116-25863" fmla="*/ 995216 w 2237013"/>
                    <a:gd name="connsiteY116-25864" fmla="*/ 2222272 h 2496170"/>
                    <a:gd name="connsiteX117-25865" fmla="*/ 932009 w 2237013"/>
                    <a:gd name="connsiteY117-25866" fmla="*/ 2272838 h 2496170"/>
                    <a:gd name="connsiteX118-25867" fmla="*/ 889871 w 2237013"/>
                    <a:gd name="connsiteY118-25868" fmla="*/ 2239127 h 2496170"/>
                    <a:gd name="connsiteX119-25869" fmla="*/ 843519 w 2237013"/>
                    <a:gd name="connsiteY119-25870" fmla="*/ 2222272 h 2496170"/>
                    <a:gd name="connsiteX120-25871" fmla="*/ 784525 w 2237013"/>
                    <a:gd name="connsiteY120-25872" fmla="*/ 2268624 h 2496170"/>
                    <a:gd name="connsiteX121-25873" fmla="*/ 717104 w 2237013"/>
                    <a:gd name="connsiteY121-25874" fmla="*/ 2255982 h 2496170"/>
                    <a:gd name="connsiteX122-25875" fmla="*/ 704462 w 2237013"/>
                    <a:gd name="connsiteY122-25876" fmla="*/ 2243341 h 2496170"/>
                    <a:gd name="connsiteX123-25877" fmla="*/ 679179 w 2237013"/>
                    <a:gd name="connsiteY123-25878" fmla="*/ 2302334 h 2496170"/>
                    <a:gd name="connsiteX124-25879" fmla="*/ 700249 w 2237013"/>
                    <a:gd name="connsiteY124-25880" fmla="*/ 2361328 h 2496170"/>
                    <a:gd name="connsiteX125-25881" fmla="*/ 717104 w 2237013"/>
                    <a:gd name="connsiteY125-25882" fmla="*/ 2403466 h 2496170"/>
                    <a:gd name="connsiteX126-25883" fmla="*/ 700249 w 2237013"/>
                    <a:gd name="connsiteY126-25884" fmla="*/ 2432963 h 2496170"/>
                    <a:gd name="connsiteX127-25885" fmla="*/ 712890 w 2237013"/>
                    <a:gd name="connsiteY127-25886" fmla="*/ 2470887 h 2496170"/>
                    <a:gd name="connsiteX128-25887" fmla="*/ 687607 w 2237013"/>
                    <a:gd name="connsiteY128-25888" fmla="*/ 2496170 h 2496170"/>
                    <a:gd name="connsiteX129-25889" fmla="*/ 649683 w 2237013"/>
                    <a:gd name="connsiteY129-25890" fmla="*/ 2470887 h 2496170"/>
                    <a:gd name="connsiteX130-25891" fmla="*/ 586475 w 2237013"/>
                    <a:gd name="connsiteY130-25892" fmla="*/ 2466673 h 2496170"/>
                    <a:gd name="connsiteX131-25893" fmla="*/ 582262 w 2237013"/>
                    <a:gd name="connsiteY131-25894" fmla="*/ 2386611 h 2496170"/>
                    <a:gd name="connsiteX132-25895" fmla="*/ 535909 w 2237013"/>
                    <a:gd name="connsiteY132-25896" fmla="*/ 2390825 h 2496170"/>
                    <a:gd name="connsiteX133-25897" fmla="*/ 468488 w 2237013"/>
                    <a:gd name="connsiteY133-25898" fmla="*/ 2411894 h 2496170"/>
                    <a:gd name="connsiteX134-25899" fmla="*/ 409495 w 2237013"/>
                    <a:gd name="connsiteY134-25900" fmla="*/ 2411894 h 2496170"/>
                    <a:gd name="connsiteX135-25901" fmla="*/ 375784 w 2237013"/>
                    <a:gd name="connsiteY135-25902" fmla="*/ 2378183 h 2496170"/>
                    <a:gd name="connsiteX136-25903" fmla="*/ 367356 w 2237013"/>
                    <a:gd name="connsiteY136-25904" fmla="*/ 2327617 h 2496170"/>
                    <a:gd name="connsiteX137-25905" fmla="*/ 367356 w 2237013"/>
                    <a:gd name="connsiteY137-25906" fmla="*/ 2298120 h 2496170"/>
                    <a:gd name="connsiteX138-25907" fmla="*/ 329432 w 2237013"/>
                    <a:gd name="connsiteY138-25908" fmla="*/ 2281265 h 2496170"/>
                    <a:gd name="connsiteX139-25909" fmla="*/ 270438 w 2237013"/>
                    <a:gd name="connsiteY139-25910" fmla="*/ 2277051 h 2496170"/>
                    <a:gd name="connsiteX140-25911" fmla="*/ 245156 w 2237013"/>
                    <a:gd name="connsiteY140-25912" fmla="*/ 2264410 h 2496170"/>
                    <a:gd name="connsiteX141-25913" fmla="*/ 228300 w 2237013"/>
                    <a:gd name="connsiteY141-25914" fmla="*/ 2251768 h 2496170"/>
                    <a:gd name="connsiteX142-25915" fmla="*/ 278866 w 2237013"/>
                    <a:gd name="connsiteY142-25916" fmla="*/ 2180133 h 2496170"/>
                    <a:gd name="connsiteX143-25917" fmla="*/ 274652 w 2237013"/>
                    <a:gd name="connsiteY143-25918" fmla="*/ 2142209 h 2496170"/>
                    <a:gd name="connsiteX144-25919" fmla="*/ 308363 w 2237013"/>
                    <a:gd name="connsiteY144-25920" fmla="*/ 2104285 h 2496170"/>
                    <a:gd name="connsiteX145-25921" fmla="*/ 262011 w 2237013"/>
                    <a:gd name="connsiteY145-25922" fmla="*/ 2091643 h 2496170"/>
                    <a:gd name="connsiteX146-25923" fmla="*/ 224086 w 2237013"/>
                    <a:gd name="connsiteY146-25924" fmla="*/ 2070574 h 2496170"/>
                    <a:gd name="connsiteX147-25925" fmla="*/ 203017 w 2237013"/>
                    <a:gd name="connsiteY147-25926" fmla="*/ 1986297 h 2496170"/>
                    <a:gd name="connsiteX148-25927" fmla="*/ 190376 w 2237013"/>
                    <a:gd name="connsiteY148-25928" fmla="*/ 1944159 h 2496170"/>
                    <a:gd name="connsiteX149-25929" fmla="*/ 190376 w 2237013"/>
                    <a:gd name="connsiteY149-25930" fmla="*/ 1893593 h 2496170"/>
                    <a:gd name="connsiteX150-25931" fmla="*/ 114527 w 2237013"/>
                    <a:gd name="connsiteY150-25932" fmla="*/ 1889379 h 2496170"/>
                    <a:gd name="connsiteX151-25933" fmla="*/ 38678 w 2237013"/>
                    <a:gd name="connsiteY151-25934" fmla="*/ 1897807 h 2496170"/>
                    <a:gd name="connsiteX152-25935" fmla="*/ 754 w 2237013"/>
                    <a:gd name="connsiteY152-25936" fmla="*/ 1902021 h 2496170"/>
                    <a:gd name="connsiteX153-25937" fmla="*/ 13395 w 2237013"/>
                    <a:gd name="connsiteY153-25938" fmla="*/ 1847241 h 2496170"/>
                    <a:gd name="connsiteX154-25939" fmla="*/ 13395 w 2237013"/>
                    <a:gd name="connsiteY154-25940" fmla="*/ 1809317 h 2496170"/>
                    <a:gd name="connsiteX155-25941" fmla="*/ 754 w 2237013"/>
                    <a:gd name="connsiteY155-25942" fmla="*/ 1779820 h 2496170"/>
                    <a:gd name="connsiteX156-25943" fmla="*/ 21823 w 2237013"/>
                    <a:gd name="connsiteY156-25944" fmla="*/ 1733468 h 2496170"/>
                    <a:gd name="connsiteX157-25945" fmla="*/ 30250 w 2237013"/>
                    <a:gd name="connsiteY157-25946" fmla="*/ 1716613 h 2496170"/>
                    <a:gd name="connsiteX158-25947" fmla="*/ 42892 w 2237013"/>
                    <a:gd name="connsiteY158-25948" fmla="*/ 1661833 h 2496170"/>
                    <a:gd name="connsiteX159-25949" fmla="*/ 80816 w 2237013"/>
                    <a:gd name="connsiteY159-25950" fmla="*/ 1640764 h 2496170"/>
                    <a:gd name="connsiteX160-25951" fmla="*/ 122955 w 2237013"/>
                    <a:gd name="connsiteY160-25952" fmla="*/ 1619695 h 2496170"/>
                    <a:gd name="connsiteX161-25953" fmla="*/ 139810 w 2237013"/>
                    <a:gd name="connsiteY161-25954" fmla="*/ 1573343 h 2496170"/>
                    <a:gd name="connsiteX162-25955" fmla="*/ 160879 w 2237013"/>
                    <a:gd name="connsiteY162-25956" fmla="*/ 1581770 h 2496170"/>
                    <a:gd name="connsiteX163-25957" fmla="*/ 181948 w 2237013"/>
                    <a:gd name="connsiteY163-25958" fmla="*/ 1569129 h 2496170"/>
                    <a:gd name="connsiteX164-25959" fmla="*/ 215659 w 2237013"/>
                    <a:gd name="connsiteY164-25960" fmla="*/ 1535418 h 2496170"/>
                    <a:gd name="connsiteX165-25961" fmla="*/ 232514 w 2237013"/>
                    <a:gd name="connsiteY165-25962" fmla="*/ 1543846 h 2496170"/>
                    <a:gd name="connsiteX166-25963" fmla="*/ 215659 w 2237013"/>
                    <a:gd name="connsiteY166-25964" fmla="*/ 1501708 h 2496170"/>
                    <a:gd name="connsiteX167-25965" fmla="*/ 245156 w 2237013"/>
                    <a:gd name="connsiteY167-25966" fmla="*/ 1476425 h 2496170"/>
                    <a:gd name="connsiteX168-25967" fmla="*/ 257797 w 2237013"/>
                    <a:gd name="connsiteY168-25968" fmla="*/ 1404790 h 2496170"/>
                    <a:gd name="connsiteX169-25969" fmla="*/ 262011 w 2237013"/>
                    <a:gd name="connsiteY169-25970" fmla="*/ 1324727 h 2496170"/>
                    <a:gd name="connsiteX170-25971" fmla="*/ 266225 w 2237013"/>
                    <a:gd name="connsiteY170-25972" fmla="*/ 1240450 h 2496170"/>
                    <a:gd name="connsiteX171-25973" fmla="*/ 253583 w 2237013"/>
                    <a:gd name="connsiteY171-25974" fmla="*/ 1223595 h 2496170"/>
                    <a:gd name="connsiteX172-25975" fmla="*/ 203017 w 2237013"/>
                    <a:gd name="connsiteY172-25976" fmla="*/ 1227809 h 2496170"/>
                    <a:gd name="connsiteX173-25977" fmla="*/ 194590 w 2237013"/>
                    <a:gd name="connsiteY173-25978" fmla="*/ 1164602 h 2496170"/>
                    <a:gd name="connsiteX174-25979" fmla="*/ 169307 w 2237013"/>
                    <a:gd name="connsiteY174-25980" fmla="*/ 1109822 h 2496170"/>
                    <a:gd name="connsiteX0-25981" fmla="*/ 169307 w 2237013"/>
                    <a:gd name="connsiteY0-25982" fmla="*/ 1109822 h 2496170"/>
                    <a:gd name="connsiteX1-25983" fmla="*/ 207231 w 2237013"/>
                    <a:gd name="connsiteY1-25984" fmla="*/ 1071897 h 2496170"/>
                    <a:gd name="connsiteX2-25985" fmla="*/ 240942 w 2237013"/>
                    <a:gd name="connsiteY2-25986" fmla="*/ 1101394 h 2496170"/>
                    <a:gd name="connsiteX3-25987" fmla="*/ 278866 w 2237013"/>
                    <a:gd name="connsiteY3-25988" fmla="*/ 1105608 h 2496170"/>
                    <a:gd name="connsiteX4-25989" fmla="*/ 295721 w 2237013"/>
                    <a:gd name="connsiteY4-25990" fmla="*/ 1000262 h 2496170"/>
                    <a:gd name="connsiteX5-25991" fmla="*/ 304149 w 2237013"/>
                    <a:gd name="connsiteY5-25992" fmla="*/ 958124 h 2496170"/>
                    <a:gd name="connsiteX6-25993" fmla="*/ 337860 w 2237013"/>
                    <a:gd name="connsiteY6-25994" fmla="*/ 983407 h 2496170"/>
                    <a:gd name="connsiteX7-25995" fmla="*/ 358929 w 2237013"/>
                    <a:gd name="connsiteY7-25996" fmla="*/ 911772 h 2496170"/>
                    <a:gd name="connsiteX8-25997" fmla="*/ 392639 w 2237013"/>
                    <a:gd name="connsiteY8-25998" fmla="*/ 760074 h 2496170"/>
                    <a:gd name="connsiteX9-25999" fmla="*/ 354715 w 2237013"/>
                    <a:gd name="connsiteY9-26000" fmla="*/ 562025 h 2496170"/>
                    <a:gd name="connsiteX10-26001" fmla="*/ 358929 w 2237013"/>
                    <a:gd name="connsiteY10-26002" fmla="*/ 494603 h 2496170"/>
                    <a:gd name="connsiteX11-26003" fmla="*/ 295721 w 2237013"/>
                    <a:gd name="connsiteY11-26004" fmla="*/ 376616 h 2496170"/>
                    <a:gd name="connsiteX12-26005" fmla="*/ 240942 w 2237013"/>
                    <a:gd name="connsiteY12-26006" fmla="*/ 292340 h 2496170"/>
                    <a:gd name="connsiteX13-26007" fmla="*/ 173520 w 2237013"/>
                    <a:gd name="connsiteY13-26008" fmla="*/ 212277 h 2496170"/>
                    <a:gd name="connsiteX14-26009" fmla="*/ 224086 w 2237013"/>
                    <a:gd name="connsiteY14-26010" fmla="*/ 128001 h 2496170"/>
                    <a:gd name="connsiteX15-26011" fmla="*/ 240942 w 2237013"/>
                    <a:gd name="connsiteY15-26012" fmla="*/ 69007 h 2496170"/>
                    <a:gd name="connsiteX16-26013" fmla="*/ 219873 w 2237013"/>
                    <a:gd name="connsiteY16-26014" fmla="*/ 10014 h 2496170"/>
                    <a:gd name="connsiteX17-26015" fmla="*/ 337860 w 2237013"/>
                    <a:gd name="connsiteY17-26016" fmla="*/ 5800 h 2496170"/>
                    <a:gd name="connsiteX18-26017" fmla="*/ 405281 w 2237013"/>
                    <a:gd name="connsiteY18-26018" fmla="*/ 69007 h 2496170"/>
                    <a:gd name="connsiteX19-26019" fmla="*/ 455847 w 2237013"/>
                    <a:gd name="connsiteY19-26020" fmla="*/ 174353 h 2496170"/>
                    <a:gd name="connsiteX20-26021" fmla="*/ 590689 w 2237013"/>
                    <a:gd name="connsiteY20-26022" fmla="*/ 237560 h 2496170"/>
                    <a:gd name="connsiteX21-26023" fmla="*/ 674966 w 2237013"/>
                    <a:gd name="connsiteY21-26024" fmla="*/ 271271 h 2496170"/>
                    <a:gd name="connsiteX22-26025" fmla="*/ 691821 w 2237013"/>
                    <a:gd name="connsiteY22-26026" fmla="*/ 300767 h 2496170"/>
                    <a:gd name="connsiteX23-26027" fmla="*/ 746601 w 2237013"/>
                    <a:gd name="connsiteY23-26028" fmla="*/ 283912 h 2496170"/>
                    <a:gd name="connsiteX24-26029" fmla="*/ 763456 w 2237013"/>
                    <a:gd name="connsiteY24-26030" fmla="*/ 237560 h 2496170"/>
                    <a:gd name="connsiteX25-26031" fmla="*/ 771884 w 2237013"/>
                    <a:gd name="connsiteY25-26032" fmla="*/ 212277 h 2496170"/>
                    <a:gd name="connsiteX26-26033" fmla="*/ 856160 w 2237013"/>
                    <a:gd name="connsiteY26-26034" fmla="*/ 191208 h 2496170"/>
                    <a:gd name="connsiteX27-26035" fmla="*/ 885657 w 2237013"/>
                    <a:gd name="connsiteY27-26036" fmla="*/ 140642 h 2496170"/>
                    <a:gd name="connsiteX28-26037" fmla="*/ 898298 w 2237013"/>
                    <a:gd name="connsiteY28-26038" fmla="*/ 182780 h 2496170"/>
                    <a:gd name="connsiteX29-26039" fmla="*/ 919368 w 2237013"/>
                    <a:gd name="connsiteY29-26040" fmla="*/ 203849 h 2496170"/>
                    <a:gd name="connsiteX30-26041" fmla="*/ 982575 w 2237013"/>
                    <a:gd name="connsiteY30-26042" fmla="*/ 161711 h 2496170"/>
                    <a:gd name="connsiteX31-26043" fmla="*/ 991003 w 2237013"/>
                    <a:gd name="connsiteY31-26044" fmla="*/ 115359 h 2496170"/>
                    <a:gd name="connsiteX32-26045" fmla="*/ 1003644 w 2237013"/>
                    <a:gd name="connsiteY32-26046" fmla="*/ 69007 h 2496170"/>
                    <a:gd name="connsiteX33-26047" fmla="*/ 1028927 w 2237013"/>
                    <a:gd name="connsiteY33-26048" fmla="*/ 39510 h 2496170"/>
                    <a:gd name="connsiteX34-26049" fmla="*/ 1083707 w 2237013"/>
                    <a:gd name="connsiteY34-26050" fmla="*/ 22655 h 2496170"/>
                    <a:gd name="connsiteX35-26051" fmla="*/ 1092134 w 2237013"/>
                    <a:gd name="connsiteY35-26052" fmla="*/ 22655 h 2496170"/>
                    <a:gd name="connsiteX36-26053" fmla="*/ 1134273 w 2237013"/>
                    <a:gd name="connsiteY36-26054" fmla="*/ 94290 h 2496170"/>
                    <a:gd name="connsiteX37-26055" fmla="*/ 1226977 w 2237013"/>
                    <a:gd name="connsiteY37-26056" fmla="*/ 128001 h 2496170"/>
                    <a:gd name="connsiteX38-26057" fmla="*/ 1294398 w 2237013"/>
                    <a:gd name="connsiteY38-26058" fmla="*/ 161711 h 2496170"/>
                    <a:gd name="connsiteX39-26059" fmla="*/ 1290184 w 2237013"/>
                    <a:gd name="connsiteY39-26060" fmla="*/ 262843 h 2496170"/>
                    <a:gd name="connsiteX40-26061" fmla="*/ 1311253 w 2237013"/>
                    <a:gd name="connsiteY40-26062" fmla="*/ 317623 h 2496170"/>
                    <a:gd name="connsiteX41-26063" fmla="*/ 1441882 w 2237013"/>
                    <a:gd name="connsiteY41-26064" fmla="*/ 355547 h 2496170"/>
                    <a:gd name="connsiteX42-26065" fmla="*/ 1505089 w 2237013"/>
                    <a:gd name="connsiteY42-26066" fmla="*/ 304981 h 2496170"/>
                    <a:gd name="connsiteX43-26067" fmla="*/ 1593579 w 2237013"/>
                    <a:gd name="connsiteY43-26068" fmla="*/ 347120 h 2496170"/>
                    <a:gd name="connsiteX44-26069" fmla="*/ 1698925 w 2237013"/>
                    <a:gd name="connsiteY44-26070" fmla="*/ 363975 h 2496170"/>
                    <a:gd name="connsiteX45-26071" fmla="*/ 1757919 w 2237013"/>
                    <a:gd name="connsiteY45-26072" fmla="*/ 385044 h 2496170"/>
                    <a:gd name="connsiteX46-26073" fmla="*/ 1816912 w 2237013"/>
                    <a:gd name="connsiteY46-26074" fmla="*/ 427182 h 2496170"/>
                    <a:gd name="connsiteX47-26075" fmla="*/ 1896975 w 2237013"/>
                    <a:gd name="connsiteY47-26076" fmla="*/ 465107 h 2496170"/>
                    <a:gd name="connsiteX48-26077" fmla="*/ 1951755 w 2237013"/>
                    <a:gd name="connsiteY48-26078" fmla="*/ 444038 h 2496170"/>
                    <a:gd name="connsiteX49-26079" fmla="*/ 2095025 w 2237013"/>
                    <a:gd name="connsiteY49-26080" fmla="*/ 553597 h 2496170"/>
                    <a:gd name="connsiteX50-26081" fmla="*/ 2158232 w 2237013"/>
                    <a:gd name="connsiteY50-26082" fmla="*/ 591521 h 2496170"/>
                    <a:gd name="connsiteX51-26083" fmla="*/ 2234081 w 2237013"/>
                    <a:gd name="connsiteY51-26084" fmla="*/ 612591 h 2496170"/>
                    <a:gd name="connsiteX52-26085" fmla="*/ 2221439 w 2237013"/>
                    <a:gd name="connsiteY52-26086" fmla="*/ 688439 h 2496170"/>
                    <a:gd name="connsiteX53-26087" fmla="*/ 2221439 w 2237013"/>
                    <a:gd name="connsiteY53-26088" fmla="*/ 709508 h 2496170"/>
                    <a:gd name="connsiteX54-26089" fmla="*/ 2166660 w 2237013"/>
                    <a:gd name="connsiteY54-26090" fmla="*/ 717936 h 2496170"/>
                    <a:gd name="connsiteX55-26091" fmla="*/ 2099238 w 2237013"/>
                    <a:gd name="connsiteY55-26092" fmla="*/ 760074 h 2496170"/>
                    <a:gd name="connsiteX56-26093" fmla="*/ 2010748 w 2237013"/>
                    <a:gd name="connsiteY56-26094" fmla="*/ 764288 h 2496170"/>
                    <a:gd name="connsiteX57-26095" fmla="*/ 1939113 w 2237013"/>
                    <a:gd name="connsiteY57-26096" fmla="*/ 785357 h 2496170"/>
                    <a:gd name="connsiteX58-26097" fmla="*/ 1955968 w 2237013"/>
                    <a:gd name="connsiteY58-26098" fmla="*/ 873848 h 2496170"/>
                    <a:gd name="connsiteX59-26099" fmla="*/ 1977038 w 2237013"/>
                    <a:gd name="connsiteY59-26100" fmla="*/ 937055 h 2496170"/>
                    <a:gd name="connsiteX60-26101" fmla="*/ 2040245 w 2237013"/>
                    <a:gd name="connsiteY60-26102" fmla="*/ 1012904 h 2496170"/>
                    <a:gd name="connsiteX61-26103" fmla="*/ 2065528 w 2237013"/>
                    <a:gd name="connsiteY61-26104" fmla="*/ 1076111 h 2496170"/>
                    <a:gd name="connsiteX62-26105" fmla="*/ 2065528 w 2237013"/>
                    <a:gd name="connsiteY62-26106" fmla="*/ 1135105 h 2496170"/>
                    <a:gd name="connsiteX63-26107" fmla="*/ 2098213 w 2237013"/>
                    <a:gd name="connsiteY63-26108" fmla="*/ 1476918 h 2496170"/>
                    <a:gd name="connsiteX64-26109" fmla="*/ 2085298 w 2237013"/>
                    <a:gd name="connsiteY64-26110" fmla="*/ 1500933 h 2496170"/>
                    <a:gd name="connsiteX65-26111" fmla="*/ 2075755 w 2237013"/>
                    <a:gd name="connsiteY65-26112" fmla="*/ 1562846 h 2496170"/>
                    <a:gd name="connsiteX66-26113" fmla="*/ 2106768 w 2237013"/>
                    <a:gd name="connsiteY66-26114" fmla="*/ 1581897 h 2496170"/>
                    <a:gd name="connsiteX67-26115" fmla="*/ 2092454 w 2237013"/>
                    <a:gd name="connsiteY67-26116" fmla="*/ 1631902 h 2496170"/>
                    <a:gd name="connsiteX68-26117" fmla="*/ 2070983 w 2237013"/>
                    <a:gd name="connsiteY68-26118" fmla="*/ 1648571 h 2496170"/>
                    <a:gd name="connsiteX69-26119" fmla="*/ 2059055 w 2237013"/>
                    <a:gd name="connsiteY69-26120" fmla="*/ 1679527 h 2496170"/>
                    <a:gd name="connsiteX70-26121" fmla="*/ 1999414 w 2237013"/>
                    <a:gd name="connsiteY70-26122" fmla="*/ 1691433 h 2496170"/>
                    <a:gd name="connsiteX71-26123" fmla="*/ 2013728 w 2237013"/>
                    <a:gd name="connsiteY71-26124" fmla="*/ 1724771 h 2496170"/>
                    <a:gd name="connsiteX72-26125" fmla="*/ 1961244 w 2237013"/>
                    <a:gd name="connsiteY72-26126" fmla="*/ 1710483 h 2496170"/>
                    <a:gd name="connsiteX73-26127" fmla="*/ 1939772 w 2237013"/>
                    <a:gd name="connsiteY73-26128" fmla="*/ 1748584 h 2496170"/>
                    <a:gd name="connsiteX74-26129" fmla="*/ 1889675 w 2237013"/>
                    <a:gd name="connsiteY74-26130" fmla="*/ 1724771 h 2496170"/>
                    <a:gd name="connsiteX75-26131" fmla="*/ 1844348 w 2237013"/>
                    <a:gd name="connsiteY75-26132" fmla="*/ 1777158 h 2496170"/>
                    <a:gd name="connsiteX76-26133" fmla="*/ 1823856 w 2237013"/>
                    <a:gd name="connsiteY76-26134" fmla="*/ 1791496 h 2496170"/>
                    <a:gd name="connsiteX77-26135" fmla="*/ 1794248 w 2237013"/>
                    <a:gd name="connsiteY77-26136" fmla="*/ 1786683 h 2496170"/>
                    <a:gd name="connsiteX78-26137" fmla="*/ 1768006 w 2237013"/>
                    <a:gd name="connsiteY78-26138" fmla="*/ 1765252 h 2496170"/>
                    <a:gd name="connsiteX79-26139" fmla="*/ 1727451 w 2237013"/>
                    <a:gd name="connsiteY79-26140" fmla="*/ 1767633 h 2496170"/>
                    <a:gd name="connsiteX80-26141" fmla="*/ 1710751 w 2237013"/>
                    <a:gd name="connsiteY80-26142" fmla="*/ 1736677 h 2496170"/>
                    <a:gd name="connsiteX81-26143" fmla="*/ 1682123 w 2237013"/>
                    <a:gd name="connsiteY81-26144" fmla="*/ 1715246 h 2496170"/>
                    <a:gd name="connsiteX82-26145" fmla="*/ 1658267 w 2237013"/>
                    <a:gd name="connsiteY82-26146" fmla="*/ 1741440 h 2496170"/>
                    <a:gd name="connsiteX83-26147" fmla="*/ 1641567 w 2237013"/>
                    <a:gd name="connsiteY83-26148" fmla="*/ 1762871 h 2496170"/>
                    <a:gd name="connsiteX84-26149" fmla="*/ 1615325 w 2237013"/>
                    <a:gd name="connsiteY84-26150" fmla="*/ 1781921 h 2496170"/>
                    <a:gd name="connsiteX85-26151" fmla="*/ 1527056 w 2237013"/>
                    <a:gd name="connsiteY85-26152" fmla="*/ 1812877 h 2496170"/>
                    <a:gd name="connsiteX86-26153" fmla="*/ 1510356 w 2237013"/>
                    <a:gd name="connsiteY86-26154" fmla="*/ 1841452 h 2496170"/>
                    <a:gd name="connsiteX87-26155" fmla="*/ 1487570 w 2237013"/>
                    <a:gd name="connsiteY87-26156" fmla="*/ 1863317 h 2496170"/>
                    <a:gd name="connsiteX88-26157" fmla="*/ 1428888 w 2237013"/>
                    <a:gd name="connsiteY88-26158" fmla="*/ 1838419 h 2496170"/>
                    <a:gd name="connsiteX89-26159" fmla="*/ 1333372 w 2237013"/>
                    <a:gd name="connsiteY89-26160" fmla="*/ 1805640 h 2496170"/>
                    <a:gd name="connsiteX90-26161" fmla="*/ 1298034 w 2237013"/>
                    <a:gd name="connsiteY90-26162" fmla="*/ 1841452 h 2496170"/>
                    <a:gd name="connsiteX91-26163" fmla="*/ 1252707 w 2237013"/>
                    <a:gd name="connsiteY91-26164" fmla="*/ 1855740 h 2496170"/>
                    <a:gd name="connsiteX92-26165" fmla="*/ 1239618 w 2237013"/>
                    <a:gd name="connsiteY92-26166" fmla="*/ 1889379 h 2496170"/>
                    <a:gd name="connsiteX93-26167" fmla="*/ 1294398 w 2237013"/>
                    <a:gd name="connsiteY93-26168" fmla="*/ 1906235 h 2496170"/>
                    <a:gd name="connsiteX94-26169" fmla="*/ 1324277 w 2237013"/>
                    <a:gd name="connsiteY94-26170" fmla="*/ 1917652 h 2496170"/>
                    <a:gd name="connsiteX95-26171" fmla="*/ 1344964 w 2237013"/>
                    <a:gd name="connsiteY95-26172" fmla="*/ 1956801 h 2496170"/>
                    <a:gd name="connsiteX96-26173" fmla="*/ 1366033 w 2237013"/>
                    <a:gd name="connsiteY96-26174" fmla="*/ 1986297 h 2496170"/>
                    <a:gd name="connsiteX97-26175" fmla="*/ 1410160 w 2237013"/>
                    <a:gd name="connsiteY97-26176" fmla="*/ 1972421 h 2496170"/>
                    <a:gd name="connsiteX98-26177" fmla="*/ 1450309 w 2237013"/>
                    <a:gd name="connsiteY98-26178" fmla="*/ 1994725 h 2496170"/>
                    <a:gd name="connsiteX99-26179" fmla="*/ 1472186 w 2237013"/>
                    <a:gd name="connsiteY99-26180" fmla="*/ 1977183 h 2496170"/>
                    <a:gd name="connsiteX100-26181" fmla="*/ 1492448 w 2237013"/>
                    <a:gd name="connsiteY100-26182" fmla="*/ 1982084 h 2496170"/>
                    <a:gd name="connsiteX101-26183" fmla="*/ 1517731 w 2237013"/>
                    <a:gd name="connsiteY101-26184" fmla="*/ 2036863 h 2496170"/>
                    <a:gd name="connsiteX102-26185" fmla="*/ 1509303 w 2237013"/>
                    <a:gd name="connsiteY102-26186" fmla="*/ 2079002 h 2496170"/>
                    <a:gd name="connsiteX103-26187" fmla="*/ 1498428 w 2237013"/>
                    <a:gd name="connsiteY103-26188" fmla="*/ 2101008 h 2496170"/>
                    <a:gd name="connsiteX104-26189" fmla="*/ 1460258 w 2237013"/>
                    <a:gd name="connsiteY104-26190" fmla="*/ 2096246 h 2496170"/>
                    <a:gd name="connsiteX105-26191" fmla="*/ 1437668 w 2237013"/>
                    <a:gd name="connsiteY105-26192" fmla="*/ 2116926 h 2496170"/>
                    <a:gd name="connsiteX106-26193" fmla="*/ 1387102 w 2237013"/>
                    <a:gd name="connsiteY106-26194" fmla="*/ 2150637 h 2496170"/>
                    <a:gd name="connsiteX107-26195" fmla="*/ 1370247 w 2237013"/>
                    <a:gd name="connsiteY107-26196" fmla="*/ 2137995 h 2496170"/>
                    <a:gd name="connsiteX108-26197" fmla="*/ 1307039 w 2237013"/>
                    <a:gd name="connsiteY108-26198" fmla="*/ 2146423 h 2496170"/>
                    <a:gd name="connsiteX109-26199" fmla="*/ 1281756 w 2237013"/>
                    <a:gd name="connsiteY109-26200" fmla="*/ 2175920 h 2496170"/>
                    <a:gd name="connsiteX110-26201" fmla="*/ 1248046 w 2237013"/>
                    <a:gd name="connsiteY110-26202" fmla="*/ 2222272 h 2496170"/>
                    <a:gd name="connsiteX111-26203" fmla="*/ 1193266 w 2237013"/>
                    <a:gd name="connsiteY111-26204" fmla="*/ 2234913 h 2496170"/>
                    <a:gd name="connsiteX112-26205" fmla="*/ 1151128 w 2237013"/>
                    <a:gd name="connsiteY112-26206" fmla="*/ 2218058 h 2496170"/>
                    <a:gd name="connsiteX113-26207" fmla="*/ 1125845 w 2237013"/>
                    <a:gd name="connsiteY113-26208" fmla="*/ 2247555 h 2496170"/>
                    <a:gd name="connsiteX114-26209" fmla="*/ 1117417 w 2237013"/>
                    <a:gd name="connsiteY114-26210" fmla="*/ 2277051 h 2496170"/>
                    <a:gd name="connsiteX115-26211" fmla="*/ 1049996 w 2237013"/>
                    <a:gd name="connsiteY115-26212" fmla="*/ 2213844 h 2496170"/>
                    <a:gd name="connsiteX116-26213" fmla="*/ 1028927 w 2237013"/>
                    <a:gd name="connsiteY116-26214" fmla="*/ 2255982 h 2496170"/>
                    <a:gd name="connsiteX117-26215" fmla="*/ 995216 w 2237013"/>
                    <a:gd name="connsiteY117-26216" fmla="*/ 2222272 h 2496170"/>
                    <a:gd name="connsiteX118-26217" fmla="*/ 932009 w 2237013"/>
                    <a:gd name="connsiteY118-26218" fmla="*/ 2272838 h 2496170"/>
                    <a:gd name="connsiteX119-26219" fmla="*/ 889871 w 2237013"/>
                    <a:gd name="connsiteY119-26220" fmla="*/ 2239127 h 2496170"/>
                    <a:gd name="connsiteX120-26221" fmla="*/ 843519 w 2237013"/>
                    <a:gd name="connsiteY120-26222" fmla="*/ 2222272 h 2496170"/>
                    <a:gd name="connsiteX121-26223" fmla="*/ 784525 w 2237013"/>
                    <a:gd name="connsiteY121-26224" fmla="*/ 2268624 h 2496170"/>
                    <a:gd name="connsiteX122-26225" fmla="*/ 717104 w 2237013"/>
                    <a:gd name="connsiteY122-26226" fmla="*/ 2255982 h 2496170"/>
                    <a:gd name="connsiteX123-26227" fmla="*/ 704462 w 2237013"/>
                    <a:gd name="connsiteY123-26228" fmla="*/ 2243341 h 2496170"/>
                    <a:gd name="connsiteX124-26229" fmla="*/ 679179 w 2237013"/>
                    <a:gd name="connsiteY124-26230" fmla="*/ 2302334 h 2496170"/>
                    <a:gd name="connsiteX125-26231" fmla="*/ 700249 w 2237013"/>
                    <a:gd name="connsiteY125-26232" fmla="*/ 2361328 h 2496170"/>
                    <a:gd name="connsiteX126-26233" fmla="*/ 717104 w 2237013"/>
                    <a:gd name="connsiteY126-26234" fmla="*/ 2403466 h 2496170"/>
                    <a:gd name="connsiteX127-26235" fmla="*/ 700249 w 2237013"/>
                    <a:gd name="connsiteY127-26236" fmla="*/ 2432963 h 2496170"/>
                    <a:gd name="connsiteX128-26237" fmla="*/ 712890 w 2237013"/>
                    <a:gd name="connsiteY128-26238" fmla="*/ 2470887 h 2496170"/>
                    <a:gd name="connsiteX129-26239" fmla="*/ 687607 w 2237013"/>
                    <a:gd name="connsiteY129-26240" fmla="*/ 2496170 h 2496170"/>
                    <a:gd name="connsiteX130-26241" fmla="*/ 649683 w 2237013"/>
                    <a:gd name="connsiteY130-26242" fmla="*/ 2470887 h 2496170"/>
                    <a:gd name="connsiteX131-26243" fmla="*/ 586475 w 2237013"/>
                    <a:gd name="connsiteY131-26244" fmla="*/ 2466673 h 2496170"/>
                    <a:gd name="connsiteX132-26245" fmla="*/ 582262 w 2237013"/>
                    <a:gd name="connsiteY132-26246" fmla="*/ 2386611 h 2496170"/>
                    <a:gd name="connsiteX133-26247" fmla="*/ 535909 w 2237013"/>
                    <a:gd name="connsiteY133-26248" fmla="*/ 2390825 h 2496170"/>
                    <a:gd name="connsiteX134-26249" fmla="*/ 468488 w 2237013"/>
                    <a:gd name="connsiteY134-26250" fmla="*/ 2411894 h 2496170"/>
                    <a:gd name="connsiteX135-26251" fmla="*/ 409495 w 2237013"/>
                    <a:gd name="connsiteY135-26252" fmla="*/ 2411894 h 2496170"/>
                    <a:gd name="connsiteX136-26253" fmla="*/ 375784 w 2237013"/>
                    <a:gd name="connsiteY136-26254" fmla="*/ 2378183 h 2496170"/>
                    <a:gd name="connsiteX137-26255" fmla="*/ 367356 w 2237013"/>
                    <a:gd name="connsiteY137-26256" fmla="*/ 2327617 h 2496170"/>
                    <a:gd name="connsiteX138-26257" fmla="*/ 367356 w 2237013"/>
                    <a:gd name="connsiteY138-26258" fmla="*/ 2298120 h 2496170"/>
                    <a:gd name="connsiteX139-26259" fmla="*/ 329432 w 2237013"/>
                    <a:gd name="connsiteY139-26260" fmla="*/ 2281265 h 2496170"/>
                    <a:gd name="connsiteX140-26261" fmla="*/ 270438 w 2237013"/>
                    <a:gd name="connsiteY140-26262" fmla="*/ 2277051 h 2496170"/>
                    <a:gd name="connsiteX141-26263" fmla="*/ 245156 w 2237013"/>
                    <a:gd name="connsiteY141-26264" fmla="*/ 2264410 h 2496170"/>
                    <a:gd name="connsiteX142-26265" fmla="*/ 228300 w 2237013"/>
                    <a:gd name="connsiteY142-26266" fmla="*/ 2251768 h 2496170"/>
                    <a:gd name="connsiteX143-26267" fmla="*/ 278866 w 2237013"/>
                    <a:gd name="connsiteY143-26268" fmla="*/ 2180133 h 2496170"/>
                    <a:gd name="connsiteX144-26269" fmla="*/ 274652 w 2237013"/>
                    <a:gd name="connsiteY144-26270" fmla="*/ 2142209 h 2496170"/>
                    <a:gd name="connsiteX145-26271" fmla="*/ 308363 w 2237013"/>
                    <a:gd name="connsiteY145-26272" fmla="*/ 2104285 h 2496170"/>
                    <a:gd name="connsiteX146-26273" fmla="*/ 262011 w 2237013"/>
                    <a:gd name="connsiteY146-26274" fmla="*/ 2091643 h 2496170"/>
                    <a:gd name="connsiteX147-26275" fmla="*/ 224086 w 2237013"/>
                    <a:gd name="connsiteY147-26276" fmla="*/ 2070574 h 2496170"/>
                    <a:gd name="connsiteX148-26277" fmla="*/ 203017 w 2237013"/>
                    <a:gd name="connsiteY148-26278" fmla="*/ 1986297 h 2496170"/>
                    <a:gd name="connsiteX149-26279" fmla="*/ 190376 w 2237013"/>
                    <a:gd name="connsiteY149-26280" fmla="*/ 1944159 h 2496170"/>
                    <a:gd name="connsiteX150-26281" fmla="*/ 190376 w 2237013"/>
                    <a:gd name="connsiteY150-26282" fmla="*/ 1893593 h 2496170"/>
                    <a:gd name="connsiteX151-26283" fmla="*/ 114527 w 2237013"/>
                    <a:gd name="connsiteY151-26284" fmla="*/ 1889379 h 2496170"/>
                    <a:gd name="connsiteX152-26285" fmla="*/ 38678 w 2237013"/>
                    <a:gd name="connsiteY152-26286" fmla="*/ 1897807 h 2496170"/>
                    <a:gd name="connsiteX153-26287" fmla="*/ 754 w 2237013"/>
                    <a:gd name="connsiteY153-26288" fmla="*/ 1902021 h 2496170"/>
                    <a:gd name="connsiteX154-26289" fmla="*/ 13395 w 2237013"/>
                    <a:gd name="connsiteY154-26290" fmla="*/ 1847241 h 2496170"/>
                    <a:gd name="connsiteX155-26291" fmla="*/ 13395 w 2237013"/>
                    <a:gd name="connsiteY155-26292" fmla="*/ 1809317 h 2496170"/>
                    <a:gd name="connsiteX156-26293" fmla="*/ 754 w 2237013"/>
                    <a:gd name="connsiteY156-26294" fmla="*/ 1779820 h 2496170"/>
                    <a:gd name="connsiteX157-26295" fmla="*/ 21823 w 2237013"/>
                    <a:gd name="connsiteY157-26296" fmla="*/ 1733468 h 2496170"/>
                    <a:gd name="connsiteX158-26297" fmla="*/ 30250 w 2237013"/>
                    <a:gd name="connsiteY158-26298" fmla="*/ 1716613 h 2496170"/>
                    <a:gd name="connsiteX159-26299" fmla="*/ 42892 w 2237013"/>
                    <a:gd name="connsiteY159-26300" fmla="*/ 1661833 h 2496170"/>
                    <a:gd name="connsiteX160-26301" fmla="*/ 80816 w 2237013"/>
                    <a:gd name="connsiteY160-26302" fmla="*/ 1640764 h 2496170"/>
                    <a:gd name="connsiteX161-26303" fmla="*/ 122955 w 2237013"/>
                    <a:gd name="connsiteY161-26304" fmla="*/ 1619695 h 2496170"/>
                    <a:gd name="connsiteX162-26305" fmla="*/ 139810 w 2237013"/>
                    <a:gd name="connsiteY162-26306" fmla="*/ 1573343 h 2496170"/>
                    <a:gd name="connsiteX163-26307" fmla="*/ 160879 w 2237013"/>
                    <a:gd name="connsiteY163-26308" fmla="*/ 1581770 h 2496170"/>
                    <a:gd name="connsiteX164-26309" fmla="*/ 181948 w 2237013"/>
                    <a:gd name="connsiteY164-26310" fmla="*/ 1569129 h 2496170"/>
                    <a:gd name="connsiteX165-26311" fmla="*/ 215659 w 2237013"/>
                    <a:gd name="connsiteY165-26312" fmla="*/ 1535418 h 2496170"/>
                    <a:gd name="connsiteX166-26313" fmla="*/ 232514 w 2237013"/>
                    <a:gd name="connsiteY166-26314" fmla="*/ 1543846 h 2496170"/>
                    <a:gd name="connsiteX167-26315" fmla="*/ 215659 w 2237013"/>
                    <a:gd name="connsiteY167-26316" fmla="*/ 1501708 h 2496170"/>
                    <a:gd name="connsiteX168-26317" fmla="*/ 245156 w 2237013"/>
                    <a:gd name="connsiteY168-26318" fmla="*/ 1476425 h 2496170"/>
                    <a:gd name="connsiteX169-26319" fmla="*/ 257797 w 2237013"/>
                    <a:gd name="connsiteY169-26320" fmla="*/ 1404790 h 2496170"/>
                    <a:gd name="connsiteX170-26321" fmla="*/ 262011 w 2237013"/>
                    <a:gd name="connsiteY170-26322" fmla="*/ 1324727 h 2496170"/>
                    <a:gd name="connsiteX171-26323" fmla="*/ 266225 w 2237013"/>
                    <a:gd name="connsiteY171-26324" fmla="*/ 1240450 h 2496170"/>
                    <a:gd name="connsiteX172-26325" fmla="*/ 253583 w 2237013"/>
                    <a:gd name="connsiteY172-26326" fmla="*/ 1223595 h 2496170"/>
                    <a:gd name="connsiteX173-26327" fmla="*/ 203017 w 2237013"/>
                    <a:gd name="connsiteY173-26328" fmla="*/ 1227809 h 2496170"/>
                    <a:gd name="connsiteX174-26329" fmla="*/ 194590 w 2237013"/>
                    <a:gd name="connsiteY174-26330" fmla="*/ 1164602 h 2496170"/>
                    <a:gd name="connsiteX175-26331" fmla="*/ 169307 w 2237013"/>
                    <a:gd name="connsiteY175-26332" fmla="*/ 1109822 h 2496170"/>
                    <a:gd name="connsiteX0-26333" fmla="*/ 169307 w 2237013"/>
                    <a:gd name="connsiteY0-26334" fmla="*/ 1109822 h 2496170"/>
                    <a:gd name="connsiteX1-26335" fmla="*/ 207231 w 2237013"/>
                    <a:gd name="connsiteY1-26336" fmla="*/ 1071897 h 2496170"/>
                    <a:gd name="connsiteX2-26337" fmla="*/ 240942 w 2237013"/>
                    <a:gd name="connsiteY2-26338" fmla="*/ 1101394 h 2496170"/>
                    <a:gd name="connsiteX3-26339" fmla="*/ 278866 w 2237013"/>
                    <a:gd name="connsiteY3-26340" fmla="*/ 1105608 h 2496170"/>
                    <a:gd name="connsiteX4-26341" fmla="*/ 295721 w 2237013"/>
                    <a:gd name="connsiteY4-26342" fmla="*/ 1000262 h 2496170"/>
                    <a:gd name="connsiteX5-26343" fmla="*/ 304149 w 2237013"/>
                    <a:gd name="connsiteY5-26344" fmla="*/ 958124 h 2496170"/>
                    <a:gd name="connsiteX6-26345" fmla="*/ 337860 w 2237013"/>
                    <a:gd name="connsiteY6-26346" fmla="*/ 983407 h 2496170"/>
                    <a:gd name="connsiteX7-26347" fmla="*/ 358929 w 2237013"/>
                    <a:gd name="connsiteY7-26348" fmla="*/ 911772 h 2496170"/>
                    <a:gd name="connsiteX8-26349" fmla="*/ 392639 w 2237013"/>
                    <a:gd name="connsiteY8-26350" fmla="*/ 760074 h 2496170"/>
                    <a:gd name="connsiteX9-26351" fmla="*/ 354715 w 2237013"/>
                    <a:gd name="connsiteY9-26352" fmla="*/ 562025 h 2496170"/>
                    <a:gd name="connsiteX10-26353" fmla="*/ 358929 w 2237013"/>
                    <a:gd name="connsiteY10-26354" fmla="*/ 494603 h 2496170"/>
                    <a:gd name="connsiteX11-26355" fmla="*/ 295721 w 2237013"/>
                    <a:gd name="connsiteY11-26356" fmla="*/ 376616 h 2496170"/>
                    <a:gd name="connsiteX12-26357" fmla="*/ 240942 w 2237013"/>
                    <a:gd name="connsiteY12-26358" fmla="*/ 292340 h 2496170"/>
                    <a:gd name="connsiteX13-26359" fmla="*/ 173520 w 2237013"/>
                    <a:gd name="connsiteY13-26360" fmla="*/ 212277 h 2496170"/>
                    <a:gd name="connsiteX14-26361" fmla="*/ 224086 w 2237013"/>
                    <a:gd name="connsiteY14-26362" fmla="*/ 128001 h 2496170"/>
                    <a:gd name="connsiteX15-26363" fmla="*/ 240942 w 2237013"/>
                    <a:gd name="connsiteY15-26364" fmla="*/ 69007 h 2496170"/>
                    <a:gd name="connsiteX16-26365" fmla="*/ 219873 w 2237013"/>
                    <a:gd name="connsiteY16-26366" fmla="*/ 10014 h 2496170"/>
                    <a:gd name="connsiteX17-26367" fmla="*/ 337860 w 2237013"/>
                    <a:gd name="connsiteY17-26368" fmla="*/ 5800 h 2496170"/>
                    <a:gd name="connsiteX18-26369" fmla="*/ 405281 w 2237013"/>
                    <a:gd name="connsiteY18-26370" fmla="*/ 69007 h 2496170"/>
                    <a:gd name="connsiteX19-26371" fmla="*/ 455847 w 2237013"/>
                    <a:gd name="connsiteY19-26372" fmla="*/ 174353 h 2496170"/>
                    <a:gd name="connsiteX20-26373" fmla="*/ 590689 w 2237013"/>
                    <a:gd name="connsiteY20-26374" fmla="*/ 237560 h 2496170"/>
                    <a:gd name="connsiteX21-26375" fmla="*/ 674966 w 2237013"/>
                    <a:gd name="connsiteY21-26376" fmla="*/ 271271 h 2496170"/>
                    <a:gd name="connsiteX22-26377" fmla="*/ 691821 w 2237013"/>
                    <a:gd name="connsiteY22-26378" fmla="*/ 300767 h 2496170"/>
                    <a:gd name="connsiteX23-26379" fmla="*/ 746601 w 2237013"/>
                    <a:gd name="connsiteY23-26380" fmla="*/ 283912 h 2496170"/>
                    <a:gd name="connsiteX24-26381" fmla="*/ 763456 w 2237013"/>
                    <a:gd name="connsiteY24-26382" fmla="*/ 237560 h 2496170"/>
                    <a:gd name="connsiteX25-26383" fmla="*/ 771884 w 2237013"/>
                    <a:gd name="connsiteY25-26384" fmla="*/ 212277 h 2496170"/>
                    <a:gd name="connsiteX26-26385" fmla="*/ 856160 w 2237013"/>
                    <a:gd name="connsiteY26-26386" fmla="*/ 191208 h 2496170"/>
                    <a:gd name="connsiteX27-26387" fmla="*/ 885657 w 2237013"/>
                    <a:gd name="connsiteY27-26388" fmla="*/ 140642 h 2496170"/>
                    <a:gd name="connsiteX28-26389" fmla="*/ 898298 w 2237013"/>
                    <a:gd name="connsiteY28-26390" fmla="*/ 182780 h 2496170"/>
                    <a:gd name="connsiteX29-26391" fmla="*/ 919368 w 2237013"/>
                    <a:gd name="connsiteY29-26392" fmla="*/ 203849 h 2496170"/>
                    <a:gd name="connsiteX30-26393" fmla="*/ 982575 w 2237013"/>
                    <a:gd name="connsiteY30-26394" fmla="*/ 161711 h 2496170"/>
                    <a:gd name="connsiteX31-26395" fmla="*/ 991003 w 2237013"/>
                    <a:gd name="connsiteY31-26396" fmla="*/ 115359 h 2496170"/>
                    <a:gd name="connsiteX32-26397" fmla="*/ 1003644 w 2237013"/>
                    <a:gd name="connsiteY32-26398" fmla="*/ 69007 h 2496170"/>
                    <a:gd name="connsiteX33-26399" fmla="*/ 1028927 w 2237013"/>
                    <a:gd name="connsiteY33-26400" fmla="*/ 39510 h 2496170"/>
                    <a:gd name="connsiteX34-26401" fmla="*/ 1083707 w 2237013"/>
                    <a:gd name="connsiteY34-26402" fmla="*/ 22655 h 2496170"/>
                    <a:gd name="connsiteX35-26403" fmla="*/ 1092134 w 2237013"/>
                    <a:gd name="connsiteY35-26404" fmla="*/ 22655 h 2496170"/>
                    <a:gd name="connsiteX36-26405" fmla="*/ 1134273 w 2237013"/>
                    <a:gd name="connsiteY36-26406" fmla="*/ 94290 h 2496170"/>
                    <a:gd name="connsiteX37-26407" fmla="*/ 1226977 w 2237013"/>
                    <a:gd name="connsiteY37-26408" fmla="*/ 128001 h 2496170"/>
                    <a:gd name="connsiteX38-26409" fmla="*/ 1294398 w 2237013"/>
                    <a:gd name="connsiteY38-26410" fmla="*/ 161711 h 2496170"/>
                    <a:gd name="connsiteX39-26411" fmla="*/ 1290184 w 2237013"/>
                    <a:gd name="connsiteY39-26412" fmla="*/ 262843 h 2496170"/>
                    <a:gd name="connsiteX40-26413" fmla="*/ 1311253 w 2237013"/>
                    <a:gd name="connsiteY40-26414" fmla="*/ 317623 h 2496170"/>
                    <a:gd name="connsiteX41-26415" fmla="*/ 1441882 w 2237013"/>
                    <a:gd name="connsiteY41-26416" fmla="*/ 355547 h 2496170"/>
                    <a:gd name="connsiteX42-26417" fmla="*/ 1505089 w 2237013"/>
                    <a:gd name="connsiteY42-26418" fmla="*/ 304981 h 2496170"/>
                    <a:gd name="connsiteX43-26419" fmla="*/ 1593579 w 2237013"/>
                    <a:gd name="connsiteY43-26420" fmla="*/ 347120 h 2496170"/>
                    <a:gd name="connsiteX44-26421" fmla="*/ 1698925 w 2237013"/>
                    <a:gd name="connsiteY44-26422" fmla="*/ 363975 h 2496170"/>
                    <a:gd name="connsiteX45-26423" fmla="*/ 1757919 w 2237013"/>
                    <a:gd name="connsiteY45-26424" fmla="*/ 385044 h 2496170"/>
                    <a:gd name="connsiteX46-26425" fmla="*/ 1816912 w 2237013"/>
                    <a:gd name="connsiteY46-26426" fmla="*/ 427182 h 2496170"/>
                    <a:gd name="connsiteX47-26427" fmla="*/ 1896975 w 2237013"/>
                    <a:gd name="connsiteY47-26428" fmla="*/ 465107 h 2496170"/>
                    <a:gd name="connsiteX48-26429" fmla="*/ 1951755 w 2237013"/>
                    <a:gd name="connsiteY48-26430" fmla="*/ 444038 h 2496170"/>
                    <a:gd name="connsiteX49-26431" fmla="*/ 2095025 w 2237013"/>
                    <a:gd name="connsiteY49-26432" fmla="*/ 553597 h 2496170"/>
                    <a:gd name="connsiteX50-26433" fmla="*/ 2158232 w 2237013"/>
                    <a:gd name="connsiteY50-26434" fmla="*/ 591521 h 2496170"/>
                    <a:gd name="connsiteX51-26435" fmla="*/ 2234081 w 2237013"/>
                    <a:gd name="connsiteY51-26436" fmla="*/ 612591 h 2496170"/>
                    <a:gd name="connsiteX52-26437" fmla="*/ 2221439 w 2237013"/>
                    <a:gd name="connsiteY52-26438" fmla="*/ 688439 h 2496170"/>
                    <a:gd name="connsiteX53-26439" fmla="*/ 2221439 w 2237013"/>
                    <a:gd name="connsiteY53-26440" fmla="*/ 709508 h 2496170"/>
                    <a:gd name="connsiteX54-26441" fmla="*/ 2166660 w 2237013"/>
                    <a:gd name="connsiteY54-26442" fmla="*/ 717936 h 2496170"/>
                    <a:gd name="connsiteX55-26443" fmla="*/ 2099238 w 2237013"/>
                    <a:gd name="connsiteY55-26444" fmla="*/ 760074 h 2496170"/>
                    <a:gd name="connsiteX56-26445" fmla="*/ 2010748 w 2237013"/>
                    <a:gd name="connsiteY56-26446" fmla="*/ 764288 h 2496170"/>
                    <a:gd name="connsiteX57-26447" fmla="*/ 1939113 w 2237013"/>
                    <a:gd name="connsiteY57-26448" fmla="*/ 785357 h 2496170"/>
                    <a:gd name="connsiteX58-26449" fmla="*/ 1955968 w 2237013"/>
                    <a:gd name="connsiteY58-26450" fmla="*/ 873848 h 2496170"/>
                    <a:gd name="connsiteX59-26451" fmla="*/ 1977038 w 2237013"/>
                    <a:gd name="connsiteY59-26452" fmla="*/ 937055 h 2496170"/>
                    <a:gd name="connsiteX60-26453" fmla="*/ 2040245 w 2237013"/>
                    <a:gd name="connsiteY60-26454" fmla="*/ 1012904 h 2496170"/>
                    <a:gd name="connsiteX61-26455" fmla="*/ 2065528 w 2237013"/>
                    <a:gd name="connsiteY61-26456" fmla="*/ 1076111 h 2496170"/>
                    <a:gd name="connsiteX62-26457" fmla="*/ 2065528 w 2237013"/>
                    <a:gd name="connsiteY62-26458" fmla="*/ 1135105 h 2496170"/>
                    <a:gd name="connsiteX63-26459" fmla="*/ 2098213 w 2237013"/>
                    <a:gd name="connsiteY63-26460" fmla="*/ 1476918 h 2496170"/>
                    <a:gd name="connsiteX64-26461" fmla="*/ 2085298 w 2237013"/>
                    <a:gd name="connsiteY64-26462" fmla="*/ 1500933 h 2496170"/>
                    <a:gd name="connsiteX65-26463" fmla="*/ 2075755 w 2237013"/>
                    <a:gd name="connsiteY65-26464" fmla="*/ 1562846 h 2496170"/>
                    <a:gd name="connsiteX66-26465" fmla="*/ 2106768 w 2237013"/>
                    <a:gd name="connsiteY66-26466" fmla="*/ 1581897 h 2496170"/>
                    <a:gd name="connsiteX67-26467" fmla="*/ 2092454 w 2237013"/>
                    <a:gd name="connsiteY67-26468" fmla="*/ 1631902 h 2496170"/>
                    <a:gd name="connsiteX68-26469" fmla="*/ 2070983 w 2237013"/>
                    <a:gd name="connsiteY68-26470" fmla="*/ 1648571 h 2496170"/>
                    <a:gd name="connsiteX69-26471" fmla="*/ 2059055 w 2237013"/>
                    <a:gd name="connsiteY69-26472" fmla="*/ 1679527 h 2496170"/>
                    <a:gd name="connsiteX70-26473" fmla="*/ 1999414 w 2237013"/>
                    <a:gd name="connsiteY70-26474" fmla="*/ 1691433 h 2496170"/>
                    <a:gd name="connsiteX71-26475" fmla="*/ 2013728 w 2237013"/>
                    <a:gd name="connsiteY71-26476" fmla="*/ 1724771 h 2496170"/>
                    <a:gd name="connsiteX72-26477" fmla="*/ 1961244 w 2237013"/>
                    <a:gd name="connsiteY72-26478" fmla="*/ 1710483 h 2496170"/>
                    <a:gd name="connsiteX73-26479" fmla="*/ 1939772 w 2237013"/>
                    <a:gd name="connsiteY73-26480" fmla="*/ 1748584 h 2496170"/>
                    <a:gd name="connsiteX74-26481" fmla="*/ 1889675 w 2237013"/>
                    <a:gd name="connsiteY74-26482" fmla="*/ 1724771 h 2496170"/>
                    <a:gd name="connsiteX75-26483" fmla="*/ 1844348 w 2237013"/>
                    <a:gd name="connsiteY75-26484" fmla="*/ 1777158 h 2496170"/>
                    <a:gd name="connsiteX76-26485" fmla="*/ 1823856 w 2237013"/>
                    <a:gd name="connsiteY76-26486" fmla="*/ 1791496 h 2496170"/>
                    <a:gd name="connsiteX77-26487" fmla="*/ 1794248 w 2237013"/>
                    <a:gd name="connsiteY77-26488" fmla="*/ 1786683 h 2496170"/>
                    <a:gd name="connsiteX78-26489" fmla="*/ 1768006 w 2237013"/>
                    <a:gd name="connsiteY78-26490" fmla="*/ 1765252 h 2496170"/>
                    <a:gd name="connsiteX79-26491" fmla="*/ 1727451 w 2237013"/>
                    <a:gd name="connsiteY79-26492" fmla="*/ 1767633 h 2496170"/>
                    <a:gd name="connsiteX80-26493" fmla="*/ 1710751 w 2237013"/>
                    <a:gd name="connsiteY80-26494" fmla="*/ 1736677 h 2496170"/>
                    <a:gd name="connsiteX81-26495" fmla="*/ 1682123 w 2237013"/>
                    <a:gd name="connsiteY81-26496" fmla="*/ 1715246 h 2496170"/>
                    <a:gd name="connsiteX82-26497" fmla="*/ 1658267 w 2237013"/>
                    <a:gd name="connsiteY82-26498" fmla="*/ 1741440 h 2496170"/>
                    <a:gd name="connsiteX83-26499" fmla="*/ 1641567 w 2237013"/>
                    <a:gd name="connsiteY83-26500" fmla="*/ 1762871 h 2496170"/>
                    <a:gd name="connsiteX84-26501" fmla="*/ 1615325 w 2237013"/>
                    <a:gd name="connsiteY84-26502" fmla="*/ 1781921 h 2496170"/>
                    <a:gd name="connsiteX85-26503" fmla="*/ 1527056 w 2237013"/>
                    <a:gd name="connsiteY85-26504" fmla="*/ 1812877 h 2496170"/>
                    <a:gd name="connsiteX86-26505" fmla="*/ 1510356 w 2237013"/>
                    <a:gd name="connsiteY86-26506" fmla="*/ 1841452 h 2496170"/>
                    <a:gd name="connsiteX87-26507" fmla="*/ 1487570 w 2237013"/>
                    <a:gd name="connsiteY87-26508" fmla="*/ 1863317 h 2496170"/>
                    <a:gd name="connsiteX88-26509" fmla="*/ 1431274 w 2237013"/>
                    <a:gd name="connsiteY88-26510" fmla="*/ 1845563 h 2496170"/>
                    <a:gd name="connsiteX89-26511" fmla="*/ 1333372 w 2237013"/>
                    <a:gd name="connsiteY89-26512" fmla="*/ 1805640 h 2496170"/>
                    <a:gd name="connsiteX90-26513" fmla="*/ 1298034 w 2237013"/>
                    <a:gd name="connsiteY90-26514" fmla="*/ 1841452 h 2496170"/>
                    <a:gd name="connsiteX91-26515" fmla="*/ 1252707 w 2237013"/>
                    <a:gd name="connsiteY91-26516" fmla="*/ 1855740 h 2496170"/>
                    <a:gd name="connsiteX92-26517" fmla="*/ 1239618 w 2237013"/>
                    <a:gd name="connsiteY92-26518" fmla="*/ 1889379 h 2496170"/>
                    <a:gd name="connsiteX93-26519" fmla="*/ 1294398 w 2237013"/>
                    <a:gd name="connsiteY93-26520" fmla="*/ 1906235 h 2496170"/>
                    <a:gd name="connsiteX94-26521" fmla="*/ 1324277 w 2237013"/>
                    <a:gd name="connsiteY94-26522" fmla="*/ 1917652 h 2496170"/>
                    <a:gd name="connsiteX95-26523" fmla="*/ 1344964 w 2237013"/>
                    <a:gd name="connsiteY95-26524" fmla="*/ 1956801 h 2496170"/>
                    <a:gd name="connsiteX96-26525" fmla="*/ 1366033 w 2237013"/>
                    <a:gd name="connsiteY96-26526" fmla="*/ 1986297 h 2496170"/>
                    <a:gd name="connsiteX97-26527" fmla="*/ 1410160 w 2237013"/>
                    <a:gd name="connsiteY97-26528" fmla="*/ 1972421 h 2496170"/>
                    <a:gd name="connsiteX98-26529" fmla="*/ 1450309 w 2237013"/>
                    <a:gd name="connsiteY98-26530" fmla="*/ 1994725 h 2496170"/>
                    <a:gd name="connsiteX99-26531" fmla="*/ 1472186 w 2237013"/>
                    <a:gd name="connsiteY99-26532" fmla="*/ 1977183 h 2496170"/>
                    <a:gd name="connsiteX100-26533" fmla="*/ 1492448 w 2237013"/>
                    <a:gd name="connsiteY100-26534" fmla="*/ 1982084 h 2496170"/>
                    <a:gd name="connsiteX101-26535" fmla="*/ 1517731 w 2237013"/>
                    <a:gd name="connsiteY101-26536" fmla="*/ 2036863 h 2496170"/>
                    <a:gd name="connsiteX102-26537" fmla="*/ 1509303 w 2237013"/>
                    <a:gd name="connsiteY102-26538" fmla="*/ 2079002 h 2496170"/>
                    <a:gd name="connsiteX103-26539" fmla="*/ 1498428 w 2237013"/>
                    <a:gd name="connsiteY103-26540" fmla="*/ 2101008 h 2496170"/>
                    <a:gd name="connsiteX104-26541" fmla="*/ 1460258 w 2237013"/>
                    <a:gd name="connsiteY104-26542" fmla="*/ 2096246 h 2496170"/>
                    <a:gd name="connsiteX105-26543" fmla="*/ 1437668 w 2237013"/>
                    <a:gd name="connsiteY105-26544" fmla="*/ 2116926 h 2496170"/>
                    <a:gd name="connsiteX106-26545" fmla="*/ 1387102 w 2237013"/>
                    <a:gd name="connsiteY106-26546" fmla="*/ 2150637 h 2496170"/>
                    <a:gd name="connsiteX107-26547" fmla="*/ 1370247 w 2237013"/>
                    <a:gd name="connsiteY107-26548" fmla="*/ 2137995 h 2496170"/>
                    <a:gd name="connsiteX108-26549" fmla="*/ 1307039 w 2237013"/>
                    <a:gd name="connsiteY108-26550" fmla="*/ 2146423 h 2496170"/>
                    <a:gd name="connsiteX109-26551" fmla="*/ 1281756 w 2237013"/>
                    <a:gd name="connsiteY109-26552" fmla="*/ 2175920 h 2496170"/>
                    <a:gd name="connsiteX110-26553" fmla="*/ 1248046 w 2237013"/>
                    <a:gd name="connsiteY110-26554" fmla="*/ 2222272 h 2496170"/>
                    <a:gd name="connsiteX111-26555" fmla="*/ 1193266 w 2237013"/>
                    <a:gd name="connsiteY111-26556" fmla="*/ 2234913 h 2496170"/>
                    <a:gd name="connsiteX112-26557" fmla="*/ 1151128 w 2237013"/>
                    <a:gd name="connsiteY112-26558" fmla="*/ 2218058 h 2496170"/>
                    <a:gd name="connsiteX113-26559" fmla="*/ 1125845 w 2237013"/>
                    <a:gd name="connsiteY113-26560" fmla="*/ 2247555 h 2496170"/>
                    <a:gd name="connsiteX114-26561" fmla="*/ 1117417 w 2237013"/>
                    <a:gd name="connsiteY114-26562" fmla="*/ 2277051 h 2496170"/>
                    <a:gd name="connsiteX115-26563" fmla="*/ 1049996 w 2237013"/>
                    <a:gd name="connsiteY115-26564" fmla="*/ 2213844 h 2496170"/>
                    <a:gd name="connsiteX116-26565" fmla="*/ 1028927 w 2237013"/>
                    <a:gd name="connsiteY116-26566" fmla="*/ 2255982 h 2496170"/>
                    <a:gd name="connsiteX117-26567" fmla="*/ 995216 w 2237013"/>
                    <a:gd name="connsiteY117-26568" fmla="*/ 2222272 h 2496170"/>
                    <a:gd name="connsiteX118-26569" fmla="*/ 932009 w 2237013"/>
                    <a:gd name="connsiteY118-26570" fmla="*/ 2272838 h 2496170"/>
                    <a:gd name="connsiteX119-26571" fmla="*/ 889871 w 2237013"/>
                    <a:gd name="connsiteY119-26572" fmla="*/ 2239127 h 2496170"/>
                    <a:gd name="connsiteX120-26573" fmla="*/ 843519 w 2237013"/>
                    <a:gd name="connsiteY120-26574" fmla="*/ 2222272 h 2496170"/>
                    <a:gd name="connsiteX121-26575" fmla="*/ 784525 w 2237013"/>
                    <a:gd name="connsiteY121-26576" fmla="*/ 2268624 h 2496170"/>
                    <a:gd name="connsiteX122-26577" fmla="*/ 717104 w 2237013"/>
                    <a:gd name="connsiteY122-26578" fmla="*/ 2255982 h 2496170"/>
                    <a:gd name="connsiteX123-26579" fmla="*/ 704462 w 2237013"/>
                    <a:gd name="connsiteY123-26580" fmla="*/ 2243341 h 2496170"/>
                    <a:gd name="connsiteX124-26581" fmla="*/ 679179 w 2237013"/>
                    <a:gd name="connsiteY124-26582" fmla="*/ 2302334 h 2496170"/>
                    <a:gd name="connsiteX125-26583" fmla="*/ 700249 w 2237013"/>
                    <a:gd name="connsiteY125-26584" fmla="*/ 2361328 h 2496170"/>
                    <a:gd name="connsiteX126-26585" fmla="*/ 717104 w 2237013"/>
                    <a:gd name="connsiteY126-26586" fmla="*/ 2403466 h 2496170"/>
                    <a:gd name="connsiteX127-26587" fmla="*/ 700249 w 2237013"/>
                    <a:gd name="connsiteY127-26588" fmla="*/ 2432963 h 2496170"/>
                    <a:gd name="connsiteX128-26589" fmla="*/ 712890 w 2237013"/>
                    <a:gd name="connsiteY128-26590" fmla="*/ 2470887 h 2496170"/>
                    <a:gd name="connsiteX129-26591" fmla="*/ 687607 w 2237013"/>
                    <a:gd name="connsiteY129-26592" fmla="*/ 2496170 h 2496170"/>
                    <a:gd name="connsiteX130-26593" fmla="*/ 649683 w 2237013"/>
                    <a:gd name="connsiteY130-26594" fmla="*/ 2470887 h 2496170"/>
                    <a:gd name="connsiteX131-26595" fmla="*/ 586475 w 2237013"/>
                    <a:gd name="connsiteY131-26596" fmla="*/ 2466673 h 2496170"/>
                    <a:gd name="connsiteX132-26597" fmla="*/ 582262 w 2237013"/>
                    <a:gd name="connsiteY132-26598" fmla="*/ 2386611 h 2496170"/>
                    <a:gd name="connsiteX133-26599" fmla="*/ 535909 w 2237013"/>
                    <a:gd name="connsiteY133-26600" fmla="*/ 2390825 h 2496170"/>
                    <a:gd name="connsiteX134-26601" fmla="*/ 468488 w 2237013"/>
                    <a:gd name="connsiteY134-26602" fmla="*/ 2411894 h 2496170"/>
                    <a:gd name="connsiteX135-26603" fmla="*/ 409495 w 2237013"/>
                    <a:gd name="connsiteY135-26604" fmla="*/ 2411894 h 2496170"/>
                    <a:gd name="connsiteX136-26605" fmla="*/ 375784 w 2237013"/>
                    <a:gd name="connsiteY136-26606" fmla="*/ 2378183 h 2496170"/>
                    <a:gd name="connsiteX137-26607" fmla="*/ 367356 w 2237013"/>
                    <a:gd name="connsiteY137-26608" fmla="*/ 2327617 h 2496170"/>
                    <a:gd name="connsiteX138-26609" fmla="*/ 367356 w 2237013"/>
                    <a:gd name="connsiteY138-26610" fmla="*/ 2298120 h 2496170"/>
                    <a:gd name="connsiteX139-26611" fmla="*/ 329432 w 2237013"/>
                    <a:gd name="connsiteY139-26612" fmla="*/ 2281265 h 2496170"/>
                    <a:gd name="connsiteX140-26613" fmla="*/ 270438 w 2237013"/>
                    <a:gd name="connsiteY140-26614" fmla="*/ 2277051 h 2496170"/>
                    <a:gd name="connsiteX141-26615" fmla="*/ 245156 w 2237013"/>
                    <a:gd name="connsiteY141-26616" fmla="*/ 2264410 h 2496170"/>
                    <a:gd name="connsiteX142-26617" fmla="*/ 228300 w 2237013"/>
                    <a:gd name="connsiteY142-26618" fmla="*/ 2251768 h 2496170"/>
                    <a:gd name="connsiteX143-26619" fmla="*/ 278866 w 2237013"/>
                    <a:gd name="connsiteY143-26620" fmla="*/ 2180133 h 2496170"/>
                    <a:gd name="connsiteX144-26621" fmla="*/ 274652 w 2237013"/>
                    <a:gd name="connsiteY144-26622" fmla="*/ 2142209 h 2496170"/>
                    <a:gd name="connsiteX145-26623" fmla="*/ 308363 w 2237013"/>
                    <a:gd name="connsiteY145-26624" fmla="*/ 2104285 h 2496170"/>
                    <a:gd name="connsiteX146-26625" fmla="*/ 262011 w 2237013"/>
                    <a:gd name="connsiteY146-26626" fmla="*/ 2091643 h 2496170"/>
                    <a:gd name="connsiteX147-26627" fmla="*/ 224086 w 2237013"/>
                    <a:gd name="connsiteY147-26628" fmla="*/ 2070574 h 2496170"/>
                    <a:gd name="connsiteX148-26629" fmla="*/ 203017 w 2237013"/>
                    <a:gd name="connsiteY148-26630" fmla="*/ 1986297 h 2496170"/>
                    <a:gd name="connsiteX149-26631" fmla="*/ 190376 w 2237013"/>
                    <a:gd name="connsiteY149-26632" fmla="*/ 1944159 h 2496170"/>
                    <a:gd name="connsiteX150-26633" fmla="*/ 190376 w 2237013"/>
                    <a:gd name="connsiteY150-26634" fmla="*/ 1893593 h 2496170"/>
                    <a:gd name="connsiteX151-26635" fmla="*/ 114527 w 2237013"/>
                    <a:gd name="connsiteY151-26636" fmla="*/ 1889379 h 2496170"/>
                    <a:gd name="connsiteX152-26637" fmla="*/ 38678 w 2237013"/>
                    <a:gd name="connsiteY152-26638" fmla="*/ 1897807 h 2496170"/>
                    <a:gd name="connsiteX153-26639" fmla="*/ 754 w 2237013"/>
                    <a:gd name="connsiteY153-26640" fmla="*/ 1902021 h 2496170"/>
                    <a:gd name="connsiteX154-26641" fmla="*/ 13395 w 2237013"/>
                    <a:gd name="connsiteY154-26642" fmla="*/ 1847241 h 2496170"/>
                    <a:gd name="connsiteX155-26643" fmla="*/ 13395 w 2237013"/>
                    <a:gd name="connsiteY155-26644" fmla="*/ 1809317 h 2496170"/>
                    <a:gd name="connsiteX156-26645" fmla="*/ 754 w 2237013"/>
                    <a:gd name="connsiteY156-26646" fmla="*/ 1779820 h 2496170"/>
                    <a:gd name="connsiteX157-26647" fmla="*/ 21823 w 2237013"/>
                    <a:gd name="connsiteY157-26648" fmla="*/ 1733468 h 2496170"/>
                    <a:gd name="connsiteX158-26649" fmla="*/ 30250 w 2237013"/>
                    <a:gd name="connsiteY158-26650" fmla="*/ 1716613 h 2496170"/>
                    <a:gd name="connsiteX159-26651" fmla="*/ 42892 w 2237013"/>
                    <a:gd name="connsiteY159-26652" fmla="*/ 1661833 h 2496170"/>
                    <a:gd name="connsiteX160-26653" fmla="*/ 80816 w 2237013"/>
                    <a:gd name="connsiteY160-26654" fmla="*/ 1640764 h 2496170"/>
                    <a:gd name="connsiteX161-26655" fmla="*/ 122955 w 2237013"/>
                    <a:gd name="connsiteY161-26656" fmla="*/ 1619695 h 2496170"/>
                    <a:gd name="connsiteX162-26657" fmla="*/ 139810 w 2237013"/>
                    <a:gd name="connsiteY162-26658" fmla="*/ 1573343 h 2496170"/>
                    <a:gd name="connsiteX163-26659" fmla="*/ 160879 w 2237013"/>
                    <a:gd name="connsiteY163-26660" fmla="*/ 1581770 h 2496170"/>
                    <a:gd name="connsiteX164-26661" fmla="*/ 181948 w 2237013"/>
                    <a:gd name="connsiteY164-26662" fmla="*/ 1569129 h 2496170"/>
                    <a:gd name="connsiteX165-26663" fmla="*/ 215659 w 2237013"/>
                    <a:gd name="connsiteY165-26664" fmla="*/ 1535418 h 2496170"/>
                    <a:gd name="connsiteX166-26665" fmla="*/ 232514 w 2237013"/>
                    <a:gd name="connsiteY166-26666" fmla="*/ 1543846 h 2496170"/>
                    <a:gd name="connsiteX167-26667" fmla="*/ 215659 w 2237013"/>
                    <a:gd name="connsiteY167-26668" fmla="*/ 1501708 h 2496170"/>
                    <a:gd name="connsiteX168-26669" fmla="*/ 245156 w 2237013"/>
                    <a:gd name="connsiteY168-26670" fmla="*/ 1476425 h 2496170"/>
                    <a:gd name="connsiteX169-26671" fmla="*/ 257797 w 2237013"/>
                    <a:gd name="connsiteY169-26672" fmla="*/ 1404790 h 2496170"/>
                    <a:gd name="connsiteX170-26673" fmla="*/ 262011 w 2237013"/>
                    <a:gd name="connsiteY170-26674" fmla="*/ 1324727 h 2496170"/>
                    <a:gd name="connsiteX171-26675" fmla="*/ 266225 w 2237013"/>
                    <a:gd name="connsiteY171-26676" fmla="*/ 1240450 h 2496170"/>
                    <a:gd name="connsiteX172-26677" fmla="*/ 253583 w 2237013"/>
                    <a:gd name="connsiteY172-26678" fmla="*/ 1223595 h 2496170"/>
                    <a:gd name="connsiteX173-26679" fmla="*/ 203017 w 2237013"/>
                    <a:gd name="connsiteY173-26680" fmla="*/ 1227809 h 2496170"/>
                    <a:gd name="connsiteX174-26681" fmla="*/ 194590 w 2237013"/>
                    <a:gd name="connsiteY174-26682" fmla="*/ 1164602 h 2496170"/>
                    <a:gd name="connsiteX175-26683" fmla="*/ 169307 w 2237013"/>
                    <a:gd name="connsiteY175-26684" fmla="*/ 1109822 h 2496170"/>
                    <a:gd name="connsiteX0-26685" fmla="*/ 169307 w 2237013"/>
                    <a:gd name="connsiteY0-26686" fmla="*/ 1109822 h 2496170"/>
                    <a:gd name="connsiteX1-26687" fmla="*/ 207231 w 2237013"/>
                    <a:gd name="connsiteY1-26688" fmla="*/ 1071897 h 2496170"/>
                    <a:gd name="connsiteX2-26689" fmla="*/ 240942 w 2237013"/>
                    <a:gd name="connsiteY2-26690" fmla="*/ 1101394 h 2496170"/>
                    <a:gd name="connsiteX3-26691" fmla="*/ 278866 w 2237013"/>
                    <a:gd name="connsiteY3-26692" fmla="*/ 1105608 h 2496170"/>
                    <a:gd name="connsiteX4-26693" fmla="*/ 295721 w 2237013"/>
                    <a:gd name="connsiteY4-26694" fmla="*/ 1000262 h 2496170"/>
                    <a:gd name="connsiteX5-26695" fmla="*/ 304149 w 2237013"/>
                    <a:gd name="connsiteY5-26696" fmla="*/ 958124 h 2496170"/>
                    <a:gd name="connsiteX6-26697" fmla="*/ 337860 w 2237013"/>
                    <a:gd name="connsiteY6-26698" fmla="*/ 983407 h 2496170"/>
                    <a:gd name="connsiteX7-26699" fmla="*/ 358929 w 2237013"/>
                    <a:gd name="connsiteY7-26700" fmla="*/ 911772 h 2496170"/>
                    <a:gd name="connsiteX8-26701" fmla="*/ 392639 w 2237013"/>
                    <a:gd name="connsiteY8-26702" fmla="*/ 760074 h 2496170"/>
                    <a:gd name="connsiteX9-26703" fmla="*/ 354715 w 2237013"/>
                    <a:gd name="connsiteY9-26704" fmla="*/ 562025 h 2496170"/>
                    <a:gd name="connsiteX10-26705" fmla="*/ 358929 w 2237013"/>
                    <a:gd name="connsiteY10-26706" fmla="*/ 494603 h 2496170"/>
                    <a:gd name="connsiteX11-26707" fmla="*/ 295721 w 2237013"/>
                    <a:gd name="connsiteY11-26708" fmla="*/ 376616 h 2496170"/>
                    <a:gd name="connsiteX12-26709" fmla="*/ 240942 w 2237013"/>
                    <a:gd name="connsiteY12-26710" fmla="*/ 292340 h 2496170"/>
                    <a:gd name="connsiteX13-26711" fmla="*/ 173520 w 2237013"/>
                    <a:gd name="connsiteY13-26712" fmla="*/ 212277 h 2496170"/>
                    <a:gd name="connsiteX14-26713" fmla="*/ 224086 w 2237013"/>
                    <a:gd name="connsiteY14-26714" fmla="*/ 128001 h 2496170"/>
                    <a:gd name="connsiteX15-26715" fmla="*/ 240942 w 2237013"/>
                    <a:gd name="connsiteY15-26716" fmla="*/ 69007 h 2496170"/>
                    <a:gd name="connsiteX16-26717" fmla="*/ 219873 w 2237013"/>
                    <a:gd name="connsiteY16-26718" fmla="*/ 10014 h 2496170"/>
                    <a:gd name="connsiteX17-26719" fmla="*/ 337860 w 2237013"/>
                    <a:gd name="connsiteY17-26720" fmla="*/ 5800 h 2496170"/>
                    <a:gd name="connsiteX18-26721" fmla="*/ 405281 w 2237013"/>
                    <a:gd name="connsiteY18-26722" fmla="*/ 69007 h 2496170"/>
                    <a:gd name="connsiteX19-26723" fmla="*/ 455847 w 2237013"/>
                    <a:gd name="connsiteY19-26724" fmla="*/ 174353 h 2496170"/>
                    <a:gd name="connsiteX20-26725" fmla="*/ 590689 w 2237013"/>
                    <a:gd name="connsiteY20-26726" fmla="*/ 237560 h 2496170"/>
                    <a:gd name="connsiteX21-26727" fmla="*/ 674966 w 2237013"/>
                    <a:gd name="connsiteY21-26728" fmla="*/ 271271 h 2496170"/>
                    <a:gd name="connsiteX22-26729" fmla="*/ 691821 w 2237013"/>
                    <a:gd name="connsiteY22-26730" fmla="*/ 300767 h 2496170"/>
                    <a:gd name="connsiteX23-26731" fmla="*/ 746601 w 2237013"/>
                    <a:gd name="connsiteY23-26732" fmla="*/ 283912 h 2496170"/>
                    <a:gd name="connsiteX24-26733" fmla="*/ 763456 w 2237013"/>
                    <a:gd name="connsiteY24-26734" fmla="*/ 237560 h 2496170"/>
                    <a:gd name="connsiteX25-26735" fmla="*/ 771884 w 2237013"/>
                    <a:gd name="connsiteY25-26736" fmla="*/ 212277 h 2496170"/>
                    <a:gd name="connsiteX26-26737" fmla="*/ 856160 w 2237013"/>
                    <a:gd name="connsiteY26-26738" fmla="*/ 191208 h 2496170"/>
                    <a:gd name="connsiteX27-26739" fmla="*/ 885657 w 2237013"/>
                    <a:gd name="connsiteY27-26740" fmla="*/ 140642 h 2496170"/>
                    <a:gd name="connsiteX28-26741" fmla="*/ 898298 w 2237013"/>
                    <a:gd name="connsiteY28-26742" fmla="*/ 182780 h 2496170"/>
                    <a:gd name="connsiteX29-26743" fmla="*/ 919368 w 2237013"/>
                    <a:gd name="connsiteY29-26744" fmla="*/ 203849 h 2496170"/>
                    <a:gd name="connsiteX30-26745" fmla="*/ 982575 w 2237013"/>
                    <a:gd name="connsiteY30-26746" fmla="*/ 161711 h 2496170"/>
                    <a:gd name="connsiteX31-26747" fmla="*/ 991003 w 2237013"/>
                    <a:gd name="connsiteY31-26748" fmla="*/ 115359 h 2496170"/>
                    <a:gd name="connsiteX32-26749" fmla="*/ 1003644 w 2237013"/>
                    <a:gd name="connsiteY32-26750" fmla="*/ 69007 h 2496170"/>
                    <a:gd name="connsiteX33-26751" fmla="*/ 1028927 w 2237013"/>
                    <a:gd name="connsiteY33-26752" fmla="*/ 39510 h 2496170"/>
                    <a:gd name="connsiteX34-26753" fmla="*/ 1083707 w 2237013"/>
                    <a:gd name="connsiteY34-26754" fmla="*/ 22655 h 2496170"/>
                    <a:gd name="connsiteX35-26755" fmla="*/ 1092134 w 2237013"/>
                    <a:gd name="connsiteY35-26756" fmla="*/ 22655 h 2496170"/>
                    <a:gd name="connsiteX36-26757" fmla="*/ 1134273 w 2237013"/>
                    <a:gd name="connsiteY36-26758" fmla="*/ 94290 h 2496170"/>
                    <a:gd name="connsiteX37-26759" fmla="*/ 1226977 w 2237013"/>
                    <a:gd name="connsiteY37-26760" fmla="*/ 128001 h 2496170"/>
                    <a:gd name="connsiteX38-26761" fmla="*/ 1294398 w 2237013"/>
                    <a:gd name="connsiteY38-26762" fmla="*/ 161711 h 2496170"/>
                    <a:gd name="connsiteX39-26763" fmla="*/ 1290184 w 2237013"/>
                    <a:gd name="connsiteY39-26764" fmla="*/ 262843 h 2496170"/>
                    <a:gd name="connsiteX40-26765" fmla="*/ 1311253 w 2237013"/>
                    <a:gd name="connsiteY40-26766" fmla="*/ 317623 h 2496170"/>
                    <a:gd name="connsiteX41-26767" fmla="*/ 1441882 w 2237013"/>
                    <a:gd name="connsiteY41-26768" fmla="*/ 355547 h 2496170"/>
                    <a:gd name="connsiteX42-26769" fmla="*/ 1505089 w 2237013"/>
                    <a:gd name="connsiteY42-26770" fmla="*/ 304981 h 2496170"/>
                    <a:gd name="connsiteX43-26771" fmla="*/ 1593579 w 2237013"/>
                    <a:gd name="connsiteY43-26772" fmla="*/ 347120 h 2496170"/>
                    <a:gd name="connsiteX44-26773" fmla="*/ 1698925 w 2237013"/>
                    <a:gd name="connsiteY44-26774" fmla="*/ 363975 h 2496170"/>
                    <a:gd name="connsiteX45-26775" fmla="*/ 1757919 w 2237013"/>
                    <a:gd name="connsiteY45-26776" fmla="*/ 385044 h 2496170"/>
                    <a:gd name="connsiteX46-26777" fmla="*/ 1816912 w 2237013"/>
                    <a:gd name="connsiteY46-26778" fmla="*/ 427182 h 2496170"/>
                    <a:gd name="connsiteX47-26779" fmla="*/ 1896975 w 2237013"/>
                    <a:gd name="connsiteY47-26780" fmla="*/ 465107 h 2496170"/>
                    <a:gd name="connsiteX48-26781" fmla="*/ 1951755 w 2237013"/>
                    <a:gd name="connsiteY48-26782" fmla="*/ 444038 h 2496170"/>
                    <a:gd name="connsiteX49-26783" fmla="*/ 2095025 w 2237013"/>
                    <a:gd name="connsiteY49-26784" fmla="*/ 553597 h 2496170"/>
                    <a:gd name="connsiteX50-26785" fmla="*/ 2158232 w 2237013"/>
                    <a:gd name="connsiteY50-26786" fmla="*/ 591521 h 2496170"/>
                    <a:gd name="connsiteX51-26787" fmla="*/ 2234081 w 2237013"/>
                    <a:gd name="connsiteY51-26788" fmla="*/ 612591 h 2496170"/>
                    <a:gd name="connsiteX52-26789" fmla="*/ 2221439 w 2237013"/>
                    <a:gd name="connsiteY52-26790" fmla="*/ 688439 h 2496170"/>
                    <a:gd name="connsiteX53-26791" fmla="*/ 2221439 w 2237013"/>
                    <a:gd name="connsiteY53-26792" fmla="*/ 709508 h 2496170"/>
                    <a:gd name="connsiteX54-26793" fmla="*/ 2166660 w 2237013"/>
                    <a:gd name="connsiteY54-26794" fmla="*/ 717936 h 2496170"/>
                    <a:gd name="connsiteX55-26795" fmla="*/ 2099238 w 2237013"/>
                    <a:gd name="connsiteY55-26796" fmla="*/ 760074 h 2496170"/>
                    <a:gd name="connsiteX56-26797" fmla="*/ 2010748 w 2237013"/>
                    <a:gd name="connsiteY56-26798" fmla="*/ 764288 h 2496170"/>
                    <a:gd name="connsiteX57-26799" fmla="*/ 1939113 w 2237013"/>
                    <a:gd name="connsiteY57-26800" fmla="*/ 785357 h 2496170"/>
                    <a:gd name="connsiteX58-26801" fmla="*/ 1955968 w 2237013"/>
                    <a:gd name="connsiteY58-26802" fmla="*/ 873848 h 2496170"/>
                    <a:gd name="connsiteX59-26803" fmla="*/ 1977038 w 2237013"/>
                    <a:gd name="connsiteY59-26804" fmla="*/ 937055 h 2496170"/>
                    <a:gd name="connsiteX60-26805" fmla="*/ 2040245 w 2237013"/>
                    <a:gd name="connsiteY60-26806" fmla="*/ 1012904 h 2496170"/>
                    <a:gd name="connsiteX61-26807" fmla="*/ 2065528 w 2237013"/>
                    <a:gd name="connsiteY61-26808" fmla="*/ 1076111 h 2496170"/>
                    <a:gd name="connsiteX62-26809" fmla="*/ 2065528 w 2237013"/>
                    <a:gd name="connsiteY62-26810" fmla="*/ 1135105 h 2496170"/>
                    <a:gd name="connsiteX63-26811" fmla="*/ 2098213 w 2237013"/>
                    <a:gd name="connsiteY63-26812" fmla="*/ 1476918 h 2496170"/>
                    <a:gd name="connsiteX64-26813" fmla="*/ 2085298 w 2237013"/>
                    <a:gd name="connsiteY64-26814" fmla="*/ 1500933 h 2496170"/>
                    <a:gd name="connsiteX65-26815" fmla="*/ 2075755 w 2237013"/>
                    <a:gd name="connsiteY65-26816" fmla="*/ 1562846 h 2496170"/>
                    <a:gd name="connsiteX66-26817" fmla="*/ 2106768 w 2237013"/>
                    <a:gd name="connsiteY66-26818" fmla="*/ 1581897 h 2496170"/>
                    <a:gd name="connsiteX67-26819" fmla="*/ 2092454 w 2237013"/>
                    <a:gd name="connsiteY67-26820" fmla="*/ 1631902 h 2496170"/>
                    <a:gd name="connsiteX68-26821" fmla="*/ 2070983 w 2237013"/>
                    <a:gd name="connsiteY68-26822" fmla="*/ 1648571 h 2496170"/>
                    <a:gd name="connsiteX69-26823" fmla="*/ 2059055 w 2237013"/>
                    <a:gd name="connsiteY69-26824" fmla="*/ 1679527 h 2496170"/>
                    <a:gd name="connsiteX70-26825" fmla="*/ 1999414 w 2237013"/>
                    <a:gd name="connsiteY70-26826" fmla="*/ 1691433 h 2496170"/>
                    <a:gd name="connsiteX71-26827" fmla="*/ 2013728 w 2237013"/>
                    <a:gd name="connsiteY71-26828" fmla="*/ 1724771 h 2496170"/>
                    <a:gd name="connsiteX72-26829" fmla="*/ 1961244 w 2237013"/>
                    <a:gd name="connsiteY72-26830" fmla="*/ 1710483 h 2496170"/>
                    <a:gd name="connsiteX73-26831" fmla="*/ 1939772 w 2237013"/>
                    <a:gd name="connsiteY73-26832" fmla="*/ 1748584 h 2496170"/>
                    <a:gd name="connsiteX74-26833" fmla="*/ 1889675 w 2237013"/>
                    <a:gd name="connsiteY74-26834" fmla="*/ 1724771 h 2496170"/>
                    <a:gd name="connsiteX75-26835" fmla="*/ 1844348 w 2237013"/>
                    <a:gd name="connsiteY75-26836" fmla="*/ 1777158 h 2496170"/>
                    <a:gd name="connsiteX76-26837" fmla="*/ 1823856 w 2237013"/>
                    <a:gd name="connsiteY76-26838" fmla="*/ 1791496 h 2496170"/>
                    <a:gd name="connsiteX77-26839" fmla="*/ 1794248 w 2237013"/>
                    <a:gd name="connsiteY77-26840" fmla="*/ 1786683 h 2496170"/>
                    <a:gd name="connsiteX78-26841" fmla="*/ 1768006 w 2237013"/>
                    <a:gd name="connsiteY78-26842" fmla="*/ 1765252 h 2496170"/>
                    <a:gd name="connsiteX79-26843" fmla="*/ 1725066 w 2237013"/>
                    <a:gd name="connsiteY79-26844" fmla="*/ 1772395 h 2496170"/>
                    <a:gd name="connsiteX80-26845" fmla="*/ 1710751 w 2237013"/>
                    <a:gd name="connsiteY80-26846" fmla="*/ 1736677 h 2496170"/>
                    <a:gd name="connsiteX81-26847" fmla="*/ 1682123 w 2237013"/>
                    <a:gd name="connsiteY81-26848" fmla="*/ 1715246 h 2496170"/>
                    <a:gd name="connsiteX82-26849" fmla="*/ 1658267 w 2237013"/>
                    <a:gd name="connsiteY82-26850" fmla="*/ 1741440 h 2496170"/>
                    <a:gd name="connsiteX83-26851" fmla="*/ 1641567 w 2237013"/>
                    <a:gd name="connsiteY83-26852" fmla="*/ 1762871 h 2496170"/>
                    <a:gd name="connsiteX84-26853" fmla="*/ 1615325 w 2237013"/>
                    <a:gd name="connsiteY84-26854" fmla="*/ 1781921 h 2496170"/>
                    <a:gd name="connsiteX85-26855" fmla="*/ 1527056 w 2237013"/>
                    <a:gd name="connsiteY85-26856" fmla="*/ 1812877 h 2496170"/>
                    <a:gd name="connsiteX86-26857" fmla="*/ 1510356 w 2237013"/>
                    <a:gd name="connsiteY86-26858" fmla="*/ 1841452 h 2496170"/>
                    <a:gd name="connsiteX87-26859" fmla="*/ 1487570 w 2237013"/>
                    <a:gd name="connsiteY87-26860" fmla="*/ 1863317 h 2496170"/>
                    <a:gd name="connsiteX88-26861" fmla="*/ 1431274 w 2237013"/>
                    <a:gd name="connsiteY88-26862" fmla="*/ 1845563 h 2496170"/>
                    <a:gd name="connsiteX89-26863" fmla="*/ 1333372 w 2237013"/>
                    <a:gd name="connsiteY89-26864" fmla="*/ 1805640 h 2496170"/>
                    <a:gd name="connsiteX90-26865" fmla="*/ 1298034 w 2237013"/>
                    <a:gd name="connsiteY90-26866" fmla="*/ 1841452 h 2496170"/>
                    <a:gd name="connsiteX91-26867" fmla="*/ 1252707 w 2237013"/>
                    <a:gd name="connsiteY91-26868" fmla="*/ 1855740 h 2496170"/>
                    <a:gd name="connsiteX92-26869" fmla="*/ 1239618 w 2237013"/>
                    <a:gd name="connsiteY92-26870" fmla="*/ 1889379 h 2496170"/>
                    <a:gd name="connsiteX93-26871" fmla="*/ 1294398 w 2237013"/>
                    <a:gd name="connsiteY93-26872" fmla="*/ 1906235 h 2496170"/>
                    <a:gd name="connsiteX94-26873" fmla="*/ 1324277 w 2237013"/>
                    <a:gd name="connsiteY94-26874" fmla="*/ 1917652 h 2496170"/>
                    <a:gd name="connsiteX95-26875" fmla="*/ 1344964 w 2237013"/>
                    <a:gd name="connsiteY95-26876" fmla="*/ 1956801 h 2496170"/>
                    <a:gd name="connsiteX96-26877" fmla="*/ 1366033 w 2237013"/>
                    <a:gd name="connsiteY96-26878" fmla="*/ 1986297 h 2496170"/>
                    <a:gd name="connsiteX97-26879" fmla="*/ 1410160 w 2237013"/>
                    <a:gd name="connsiteY97-26880" fmla="*/ 1972421 h 2496170"/>
                    <a:gd name="connsiteX98-26881" fmla="*/ 1450309 w 2237013"/>
                    <a:gd name="connsiteY98-26882" fmla="*/ 1994725 h 2496170"/>
                    <a:gd name="connsiteX99-26883" fmla="*/ 1472186 w 2237013"/>
                    <a:gd name="connsiteY99-26884" fmla="*/ 1977183 h 2496170"/>
                    <a:gd name="connsiteX100-26885" fmla="*/ 1492448 w 2237013"/>
                    <a:gd name="connsiteY100-26886" fmla="*/ 1982084 h 2496170"/>
                    <a:gd name="connsiteX101-26887" fmla="*/ 1517731 w 2237013"/>
                    <a:gd name="connsiteY101-26888" fmla="*/ 2036863 h 2496170"/>
                    <a:gd name="connsiteX102-26889" fmla="*/ 1509303 w 2237013"/>
                    <a:gd name="connsiteY102-26890" fmla="*/ 2079002 h 2496170"/>
                    <a:gd name="connsiteX103-26891" fmla="*/ 1498428 w 2237013"/>
                    <a:gd name="connsiteY103-26892" fmla="*/ 2101008 h 2496170"/>
                    <a:gd name="connsiteX104-26893" fmla="*/ 1460258 w 2237013"/>
                    <a:gd name="connsiteY104-26894" fmla="*/ 2096246 h 2496170"/>
                    <a:gd name="connsiteX105-26895" fmla="*/ 1437668 w 2237013"/>
                    <a:gd name="connsiteY105-26896" fmla="*/ 2116926 h 2496170"/>
                    <a:gd name="connsiteX106-26897" fmla="*/ 1387102 w 2237013"/>
                    <a:gd name="connsiteY106-26898" fmla="*/ 2150637 h 2496170"/>
                    <a:gd name="connsiteX107-26899" fmla="*/ 1370247 w 2237013"/>
                    <a:gd name="connsiteY107-26900" fmla="*/ 2137995 h 2496170"/>
                    <a:gd name="connsiteX108-26901" fmla="*/ 1307039 w 2237013"/>
                    <a:gd name="connsiteY108-26902" fmla="*/ 2146423 h 2496170"/>
                    <a:gd name="connsiteX109-26903" fmla="*/ 1281756 w 2237013"/>
                    <a:gd name="connsiteY109-26904" fmla="*/ 2175920 h 2496170"/>
                    <a:gd name="connsiteX110-26905" fmla="*/ 1248046 w 2237013"/>
                    <a:gd name="connsiteY110-26906" fmla="*/ 2222272 h 2496170"/>
                    <a:gd name="connsiteX111-26907" fmla="*/ 1193266 w 2237013"/>
                    <a:gd name="connsiteY111-26908" fmla="*/ 2234913 h 2496170"/>
                    <a:gd name="connsiteX112-26909" fmla="*/ 1151128 w 2237013"/>
                    <a:gd name="connsiteY112-26910" fmla="*/ 2218058 h 2496170"/>
                    <a:gd name="connsiteX113-26911" fmla="*/ 1125845 w 2237013"/>
                    <a:gd name="connsiteY113-26912" fmla="*/ 2247555 h 2496170"/>
                    <a:gd name="connsiteX114-26913" fmla="*/ 1117417 w 2237013"/>
                    <a:gd name="connsiteY114-26914" fmla="*/ 2277051 h 2496170"/>
                    <a:gd name="connsiteX115-26915" fmla="*/ 1049996 w 2237013"/>
                    <a:gd name="connsiteY115-26916" fmla="*/ 2213844 h 2496170"/>
                    <a:gd name="connsiteX116-26917" fmla="*/ 1028927 w 2237013"/>
                    <a:gd name="connsiteY116-26918" fmla="*/ 2255982 h 2496170"/>
                    <a:gd name="connsiteX117-26919" fmla="*/ 995216 w 2237013"/>
                    <a:gd name="connsiteY117-26920" fmla="*/ 2222272 h 2496170"/>
                    <a:gd name="connsiteX118-26921" fmla="*/ 932009 w 2237013"/>
                    <a:gd name="connsiteY118-26922" fmla="*/ 2272838 h 2496170"/>
                    <a:gd name="connsiteX119-26923" fmla="*/ 889871 w 2237013"/>
                    <a:gd name="connsiteY119-26924" fmla="*/ 2239127 h 2496170"/>
                    <a:gd name="connsiteX120-26925" fmla="*/ 843519 w 2237013"/>
                    <a:gd name="connsiteY120-26926" fmla="*/ 2222272 h 2496170"/>
                    <a:gd name="connsiteX121-26927" fmla="*/ 784525 w 2237013"/>
                    <a:gd name="connsiteY121-26928" fmla="*/ 2268624 h 2496170"/>
                    <a:gd name="connsiteX122-26929" fmla="*/ 717104 w 2237013"/>
                    <a:gd name="connsiteY122-26930" fmla="*/ 2255982 h 2496170"/>
                    <a:gd name="connsiteX123-26931" fmla="*/ 704462 w 2237013"/>
                    <a:gd name="connsiteY123-26932" fmla="*/ 2243341 h 2496170"/>
                    <a:gd name="connsiteX124-26933" fmla="*/ 679179 w 2237013"/>
                    <a:gd name="connsiteY124-26934" fmla="*/ 2302334 h 2496170"/>
                    <a:gd name="connsiteX125-26935" fmla="*/ 700249 w 2237013"/>
                    <a:gd name="connsiteY125-26936" fmla="*/ 2361328 h 2496170"/>
                    <a:gd name="connsiteX126-26937" fmla="*/ 717104 w 2237013"/>
                    <a:gd name="connsiteY126-26938" fmla="*/ 2403466 h 2496170"/>
                    <a:gd name="connsiteX127-26939" fmla="*/ 700249 w 2237013"/>
                    <a:gd name="connsiteY127-26940" fmla="*/ 2432963 h 2496170"/>
                    <a:gd name="connsiteX128-26941" fmla="*/ 712890 w 2237013"/>
                    <a:gd name="connsiteY128-26942" fmla="*/ 2470887 h 2496170"/>
                    <a:gd name="connsiteX129-26943" fmla="*/ 687607 w 2237013"/>
                    <a:gd name="connsiteY129-26944" fmla="*/ 2496170 h 2496170"/>
                    <a:gd name="connsiteX130-26945" fmla="*/ 649683 w 2237013"/>
                    <a:gd name="connsiteY130-26946" fmla="*/ 2470887 h 2496170"/>
                    <a:gd name="connsiteX131-26947" fmla="*/ 586475 w 2237013"/>
                    <a:gd name="connsiteY131-26948" fmla="*/ 2466673 h 2496170"/>
                    <a:gd name="connsiteX132-26949" fmla="*/ 582262 w 2237013"/>
                    <a:gd name="connsiteY132-26950" fmla="*/ 2386611 h 2496170"/>
                    <a:gd name="connsiteX133-26951" fmla="*/ 535909 w 2237013"/>
                    <a:gd name="connsiteY133-26952" fmla="*/ 2390825 h 2496170"/>
                    <a:gd name="connsiteX134-26953" fmla="*/ 468488 w 2237013"/>
                    <a:gd name="connsiteY134-26954" fmla="*/ 2411894 h 2496170"/>
                    <a:gd name="connsiteX135-26955" fmla="*/ 409495 w 2237013"/>
                    <a:gd name="connsiteY135-26956" fmla="*/ 2411894 h 2496170"/>
                    <a:gd name="connsiteX136-26957" fmla="*/ 375784 w 2237013"/>
                    <a:gd name="connsiteY136-26958" fmla="*/ 2378183 h 2496170"/>
                    <a:gd name="connsiteX137-26959" fmla="*/ 367356 w 2237013"/>
                    <a:gd name="connsiteY137-26960" fmla="*/ 2327617 h 2496170"/>
                    <a:gd name="connsiteX138-26961" fmla="*/ 367356 w 2237013"/>
                    <a:gd name="connsiteY138-26962" fmla="*/ 2298120 h 2496170"/>
                    <a:gd name="connsiteX139-26963" fmla="*/ 329432 w 2237013"/>
                    <a:gd name="connsiteY139-26964" fmla="*/ 2281265 h 2496170"/>
                    <a:gd name="connsiteX140-26965" fmla="*/ 270438 w 2237013"/>
                    <a:gd name="connsiteY140-26966" fmla="*/ 2277051 h 2496170"/>
                    <a:gd name="connsiteX141-26967" fmla="*/ 245156 w 2237013"/>
                    <a:gd name="connsiteY141-26968" fmla="*/ 2264410 h 2496170"/>
                    <a:gd name="connsiteX142-26969" fmla="*/ 228300 w 2237013"/>
                    <a:gd name="connsiteY142-26970" fmla="*/ 2251768 h 2496170"/>
                    <a:gd name="connsiteX143-26971" fmla="*/ 278866 w 2237013"/>
                    <a:gd name="connsiteY143-26972" fmla="*/ 2180133 h 2496170"/>
                    <a:gd name="connsiteX144-26973" fmla="*/ 274652 w 2237013"/>
                    <a:gd name="connsiteY144-26974" fmla="*/ 2142209 h 2496170"/>
                    <a:gd name="connsiteX145-26975" fmla="*/ 308363 w 2237013"/>
                    <a:gd name="connsiteY145-26976" fmla="*/ 2104285 h 2496170"/>
                    <a:gd name="connsiteX146-26977" fmla="*/ 262011 w 2237013"/>
                    <a:gd name="connsiteY146-26978" fmla="*/ 2091643 h 2496170"/>
                    <a:gd name="connsiteX147-26979" fmla="*/ 224086 w 2237013"/>
                    <a:gd name="connsiteY147-26980" fmla="*/ 2070574 h 2496170"/>
                    <a:gd name="connsiteX148-26981" fmla="*/ 203017 w 2237013"/>
                    <a:gd name="connsiteY148-26982" fmla="*/ 1986297 h 2496170"/>
                    <a:gd name="connsiteX149-26983" fmla="*/ 190376 w 2237013"/>
                    <a:gd name="connsiteY149-26984" fmla="*/ 1944159 h 2496170"/>
                    <a:gd name="connsiteX150-26985" fmla="*/ 190376 w 2237013"/>
                    <a:gd name="connsiteY150-26986" fmla="*/ 1893593 h 2496170"/>
                    <a:gd name="connsiteX151-26987" fmla="*/ 114527 w 2237013"/>
                    <a:gd name="connsiteY151-26988" fmla="*/ 1889379 h 2496170"/>
                    <a:gd name="connsiteX152-26989" fmla="*/ 38678 w 2237013"/>
                    <a:gd name="connsiteY152-26990" fmla="*/ 1897807 h 2496170"/>
                    <a:gd name="connsiteX153-26991" fmla="*/ 754 w 2237013"/>
                    <a:gd name="connsiteY153-26992" fmla="*/ 1902021 h 2496170"/>
                    <a:gd name="connsiteX154-26993" fmla="*/ 13395 w 2237013"/>
                    <a:gd name="connsiteY154-26994" fmla="*/ 1847241 h 2496170"/>
                    <a:gd name="connsiteX155-26995" fmla="*/ 13395 w 2237013"/>
                    <a:gd name="connsiteY155-26996" fmla="*/ 1809317 h 2496170"/>
                    <a:gd name="connsiteX156-26997" fmla="*/ 754 w 2237013"/>
                    <a:gd name="connsiteY156-26998" fmla="*/ 1779820 h 2496170"/>
                    <a:gd name="connsiteX157-26999" fmla="*/ 21823 w 2237013"/>
                    <a:gd name="connsiteY157-27000" fmla="*/ 1733468 h 2496170"/>
                    <a:gd name="connsiteX158-27001" fmla="*/ 30250 w 2237013"/>
                    <a:gd name="connsiteY158-27002" fmla="*/ 1716613 h 2496170"/>
                    <a:gd name="connsiteX159-27003" fmla="*/ 42892 w 2237013"/>
                    <a:gd name="connsiteY159-27004" fmla="*/ 1661833 h 2496170"/>
                    <a:gd name="connsiteX160-27005" fmla="*/ 80816 w 2237013"/>
                    <a:gd name="connsiteY160-27006" fmla="*/ 1640764 h 2496170"/>
                    <a:gd name="connsiteX161-27007" fmla="*/ 122955 w 2237013"/>
                    <a:gd name="connsiteY161-27008" fmla="*/ 1619695 h 2496170"/>
                    <a:gd name="connsiteX162-27009" fmla="*/ 139810 w 2237013"/>
                    <a:gd name="connsiteY162-27010" fmla="*/ 1573343 h 2496170"/>
                    <a:gd name="connsiteX163-27011" fmla="*/ 160879 w 2237013"/>
                    <a:gd name="connsiteY163-27012" fmla="*/ 1581770 h 2496170"/>
                    <a:gd name="connsiteX164-27013" fmla="*/ 181948 w 2237013"/>
                    <a:gd name="connsiteY164-27014" fmla="*/ 1569129 h 2496170"/>
                    <a:gd name="connsiteX165-27015" fmla="*/ 215659 w 2237013"/>
                    <a:gd name="connsiteY165-27016" fmla="*/ 1535418 h 2496170"/>
                    <a:gd name="connsiteX166-27017" fmla="*/ 232514 w 2237013"/>
                    <a:gd name="connsiteY166-27018" fmla="*/ 1543846 h 2496170"/>
                    <a:gd name="connsiteX167-27019" fmla="*/ 215659 w 2237013"/>
                    <a:gd name="connsiteY167-27020" fmla="*/ 1501708 h 2496170"/>
                    <a:gd name="connsiteX168-27021" fmla="*/ 245156 w 2237013"/>
                    <a:gd name="connsiteY168-27022" fmla="*/ 1476425 h 2496170"/>
                    <a:gd name="connsiteX169-27023" fmla="*/ 257797 w 2237013"/>
                    <a:gd name="connsiteY169-27024" fmla="*/ 1404790 h 2496170"/>
                    <a:gd name="connsiteX170-27025" fmla="*/ 262011 w 2237013"/>
                    <a:gd name="connsiteY170-27026" fmla="*/ 1324727 h 2496170"/>
                    <a:gd name="connsiteX171-27027" fmla="*/ 266225 w 2237013"/>
                    <a:gd name="connsiteY171-27028" fmla="*/ 1240450 h 2496170"/>
                    <a:gd name="connsiteX172-27029" fmla="*/ 253583 w 2237013"/>
                    <a:gd name="connsiteY172-27030" fmla="*/ 1223595 h 2496170"/>
                    <a:gd name="connsiteX173-27031" fmla="*/ 203017 w 2237013"/>
                    <a:gd name="connsiteY173-27032" fmla="*/ 1227809 h 2496170"/>
                    <a:gd name="connsiteX174-27033" fmla="*/ 194590 w 2237013"/>
                    <a:gd name="connsiteY174-27034" fmla="*/ 1164602 h 2496170"/>
                    <a:gd name="connsiteX175-27035" fmla="*/ 169307 w 2237013"/>
                    <a:gd name="connsiteY175-27036" fmla="*/ 1109822 h 2496170"/>
                    <a:gd name="connsiteX0-27037" fmla="*/ 169307 w 2237013"/>
                    <a:gd name="connsiteY0-27038" fmla="*/ 1109822 h 2496170"/>
                    <a:gd name="connsiteX1-27039" fmla="*/ 207231 w 2237013"/>
                    <a:gd name="connsiteY1-27040" fmla="*/ 1071897 h 2496170"/>
                    <a:gd name="connsiteX2-27041" fmla="*/ 240942 w 2237013"/>
                    <a:gd name="connsiteY2-27042" fmla="*/ 1101394 h 2496170"/>
                    <a:gd name="connsiteX3-27043" fmla="*/ 278866 w 2237013"/>
                    <a:gd name="connsiteY3-27044" fmla="*/ 1105608 h 2496170"/>
                    <a:gd name="connsiteX4-27045" fmla="*/ 295721 w 2237013"/>
                    <a:gd name="connsiteY4-27046" fmla="*/ 1000262 h 2496170"/>
                    <a:gd name="connsiteX5-27047" fmla="*/ 304149 w 2237013"/>
                    <a:gd name="connsiteY5-27048" fmla="*/ 958124 h 2496170"/>
                    <a:gd name="connsiteX6-27049" fmla="*/ 337860 w 2237013"/>
                    <a:gd name="connsiteY6-27050" fmla="*/ 983407 h 2496170"/>
                    <a:gd name="connsiteX7-27051" fmla="*/ 358929 w 2237013"/>
                    <a:gd name="connsiteY7-27052" fmla="*/ 911772 h 2496170"/>
                    <a:gd name="connsiteX8-27053" fmla="*/ 392639 w 2237013"/>
                    <a:gd name="connsiteY8-27054" fmla="*/ 760074 h 2496170"/>
                    <a:gd name="connsiteX9-27055" fmla="*/ 354715 w 2237013"/>
                    <a:gd name="connsiteY9-27056" fmla="*/ 562025 h 2496170"/>
                    <a:gd name="connsiteX10-27057" fmla="*/ 358929 w 2237013"/>
                    <a:gd name="connsiteY10-27058" fmla="*/ 494603 h 2496170"/>
                    <a:gd name="connsiteX11-27059" fmla="*/ 295721 w 2237013"/>
                    <a:gd name="connsiteY11-27060" fmla="*/ 376616 h 2496170"/>
                    <a:gd name="connsiteX12-27061" fmla="*/ 240942 w 2237013"/>
                    <a:gd name="connsiteY12-27062" fmla="*/ 292340 h 2496170"/>
                    <a:gd name="connsiteX13-27063" fmla="*/ 173520 w 2237013"/>
                    <a:gd name="connsiteY13-27064" fmla="*/ 212277 h 2496170"/>
                    <a:gd name="connsiteX14-27065" fmla="*/ 224086 w 2237013"/>
                    <a:gd name="connsiteY14-27066" fmla="*/ 128001 h 2496170"/>
                    <a:gd name="connsiteX15-27067" fmla="*/ 240942 w 2237013"/>
                    <a:gd name="connsiteY15-27068" fmla="*/ 69007 h 2496170"/>
                    <a:gd name="connsiteX16-27069" fmla="*/ 219873 w 2237013"/>
                    <a:gd name="connsiteY16-27070" fmla="*/ 10014 h 2496170"/>
                    <a:gd name="connsiteX17-27071" fmla="*/ 337860 w 2237013"/>
                    <a:gd name="connsiteY17-27072" fmla="*/ 5800 h 2496170"/>
                    <a:gd name="connsiteX18-27073" fmla="*/ 405281 w 2237013"/>
                    <a:gd name="connsiteY18-27074" fmla="*/ 69007 h 2496170"/>
                    <a:gd name="connsiteX19-27075" fmla="*/ 455847 w 2237013"/>
                    <a:gd name="connsiteY19-27076" fmla="*/ 174353 h 2496170"/>
                    <a:gd name="connsiteX20-27077" fmla="*/ 590689 w 2237013"/>
                    <a:gd name="connsiteY20-27078" fmla="*/ 237560 h 2496170"/>
                    <a:gd name="connsiteX21-27079" fmla="*/ 674966 w 2237013"/>
                    <a:gd name="connsiteY21-27080" fmla="*/ 271271 h 2496170"/>
                    <a:gd name="connsiteX22-27081" fmla="*/ 691821 w 2237013"/>
                    <a:gd name="connsiteY22-27082" fmla="*/ 300767 h 2496170"/>
                    <a:gd name="connsiteX23-27083" fmla="*/ 746601 w 2237013"/>
                    <a:gd name="connsiteY23-27084" fmla="*/ 283912 h 2496170"/>
                    <a:gd name="connsiteX24-27085" fmla="*/ 763456 w 2237013"/>
                    <a:gd name="connsiteY24-27086" fmla="*/ 237560 h 2496170"/>
                    <a:gd name="connsiteX25-27087" fmla="*/ 771884 w 2237013"/>
                    <a:gd name="connsiteY25-27088" fmla="*/ 212277 h 2496170"/>
                    <a:gd name="connsiteX26-27089" fmla="*/ 856160 w 2237013"/>
                    <a:gd name="connsiteY26-27090" fmla="*/ 191208 h 2496170"/>
                    <a:gd name="connsiteX27-27091" fmla="*/ 885657 w 2237013"/>
                    <a:gd name="connsiteY27-27092" fmla="*/ 140642 h 2496170"/>
                    <a:gd name="connsiteX28-27093" fmla="*/ 898298 w 2237013"/>
                    <a:gd name="connsiteY28-27094" fmla="*/ 182780 h 2496170"/>
                    <a:gd name="connsiteX29-27095" fmla="*/ 919368 w 2237013"/>
                    <a:gd name="connsiteY29-27096" fmla="*/ 203849 h 2496170"/>
                    <a:gd name="connsiteX30-27097" fmla="*/ 982575 w 2237013"/>
                    <a:gd name="connsiteY30-27098" fmla="*/ 161711 h 2496170"/>
                    <a:gd name="connsiteX31-27099" fmla="*/ 991003 w 2237013"/>
                    <a:gd name="connsiteY31-27100" fmla="*/ 115359 h 2496170"/>
                    <a:gd name="connsiteX32-27101" fmla="*/ 1003644 w 2237013"/>
                    <a:gd name="connsiteY32-27102" fmla="*/ 69007 h 2496170"/>
                    <a:gd name="connsiteX33-27103" fmla="*/ 1028927 w 2237013"/>
                    <a:gd name="connsiteY33-27104" fmla="*/ 39510 h 2496170"/>
                    <a:gd name="connsiteX34-27105" fmla="*/ 1083707 w 2237013"/>
                    <a:gd name="connsiteY34-27106" fmla="*/ 22655 h 2496170"/>
                    <a:gd name="connsiteX35-27107" fmla="*/ 1092134 w 2237013"/>
                    <a:gd name="connsiteY35-27108" fmla="*/ 22655 h 2496170"/>
                    <a:gd name="connsiteX36-27109" fmla="*/ 1134273 w 2237013"/>
                    <a:gd name="connsiteY36-27110" fmla="*/ 94290 h 2496170"/>
                    <a:gd name="connsiteX37-27111" fmla="*/ 1226977 w 2237013"/>
                    <a:gd name="connsiteY37-27112" fmla="*/ 128001 h 2496170"/>
                    <a:gd name="connsiteX38-27113" fmla="*/ 1294398 w 2237013"/>
                    <a:gd name="connsiteY38-27114" fmla="*/ 161711 h 2496170"/>
                    <a:gd name="connsiteX39-27115" fmla="*/ 1290184 w 2237013"/>
                    <a:gd name="connsiteY39-27116" fmla="*/ 262843 h 2496170"/>
                    <a:gd name="connsiteX40-27117" fmla="*/ 1311253 w 2237013"/>
                    <a:gd name="connsiteY40-27118" fmla="*/ 317623 h 2496170"/>
                    <a:gd name="connsiteX41-27119" fmla="*/ 1441882 w 2237013"/>
                    <a:gd name="connsiteY41-27120" fmla="*/ 355547 h 2496170"/>
                    <a:gd name="connsiteX42-27121" fmla="*/ 1505089 w 2237013"/>
                    <a:gd name="connsiteY42-27122" fmla="*/ 304981 h 2496170"/>
                    <a:gd name="connsiteX43-27123" fmla="*/ 1593579 w 2237013"/>
                    <a:gd name="connsiteY43-27124" fmla="*/ 347120 h 2496170"/>
                    <a:gd name="connsiteX44-27125" fmla="*/ 1698925 w 2237013"/>
                    <a:gd name="connsiteY44-27126" fmla="*/ 363975 h 2496170"/>
                    <a:gd name="connsiteX45-27127" fmla="*/ 1757919 w 2237013"/>
                    <a:gd name="connsiteY45-27128" fmla="*/ 385044 h 2496170"/>
                    <a:gd name="connsiteX46-27129" fmla="*/ 1816912 w 2237013"/>
                    <a:gd name="connsiteY46-27130" fmla="*/ 427182 h 2496170"/>
                    <a:gd name="connsiteX47-27131" fmla="*/ 1896975 w 2237013"/>
                    <a:gd name="connsiteY47-27132" fmla="*/ 465107 h 2496170"/>
                    <a:gd name="connsiteX48-27133" fmla="*/ 1951755 w 2237013"/>
                    <a:gd name="connsiteY48-27134" fmla="*/ 444038 h 2496170"/>
                    <a:gd name="connsiteX49-27135" fmla="*/ 2095025 w 2237013"/>
                    <a:gd name="connsiteY49-27136" fmla="*/ 553597 h 2496170"/>
                    <a:gd name="connsiteX50-27137" fmla="*/ 2158232 w 2237013"/>
                    <a:gd name="connsiteY50-27138" fmla="*/ 591521 h 2496170"/>
                    <a:gd name="connsiteX51-27139" fmla="*/ 2234081 w 2237013"/>
                    <a:gd name="connsiteY51-27140" fmla="*/ 612591 h 2496170"/>
                    <a:gd name="connsiteX52-27141" fmla="*/ 2221439 w 2237013"/>
                    <a:gd name="connsiteY52-27142" fmla="*/ 688439 h 2496170"/>
                    <a:gd name="connsiteX53-27143" fmla="*/ 2221439 w 2237013"/>
                    <a:gd name="connsiteY53-27144" fmla="*/ 709508 h 2496170"/>
                    <a:gd name="connsiteX54-27145" fmla="*/ 2166660 w 2237013"/>
                    <a:gd name="connsiteY54-27146" fmla="*/ 717936 h 2496170"/>
                    <a:gd name="connsiteX55-27147" fmla="*/ 2099238 w 2237013"/>
                    <a:gd name="connsiteY55-27148" fmla="*/ 760074 h 2496170"/>
                    <a:gd name="connsiteX56-27149" fmla="*/ 2010748 w 2237013"/>
                    <a:gd name="connsiteY56-27150" fmla="*/ 764288 h 2496170"/>
                    <a:gd name="connsiteX57-27151" fmla="*/ 1939113 w 2237013"/>
                    <a:gd name="connsiteY57-27152" fmla="*/ 785357 h 2496170"/>
                    <a:gd name="connsiteX58-27153" fmla="*/ 1955968 w 2237013"/>
                    <a:gd name="connsiteY58-27154" fmla="*/ 873848 h 2496170"/>
                    <a:gd name="connsiteX59-27155" fmla="*/ 1977038 w 2237013"/>
                    <a:gd name="connsiteY59-27156" fmla="*/ 937055 h 2496170"/>
                    <a:gd name="connsiteX60-27157" fmla="*/ 2040245 w 2237013"/>
                    <a:gd name="connsiteY60-27158" fmla="*/ 1012904 h 2496170"/>
                    <a:gd name="connsiteX61-27159" fmla="*/ 2065528 w 2237013"/>
                    <a:gd name="connsiteY61-27160" fmla="*/ 1076111 h 2496170"/>
                    <a:gd name="connsiteX62-27161" fmla="*/ 2065528 w 2237013"/>
                    <a:gd name="connsiteY62-27162" fmla="*/ 1135105 h 2496170"/>
                    <a:gd name="connsiteX63-27163" fmla="*/ 2098213 w 2237013"/>
                    <a:gd name="connsiteY63-27164" fmla="*/ 1476918 h 2496170"/>
                    <a:gd name="connsiteX64-27165" fmla="*/ 2085298 w 2237013"/>
                    <a:gd name="connsiteY64-27166" fmla="*/ 1500933 h 2496170"/>
                    <a:gd name="connsiteX65-27167" fmla="*/ 2075755 w 2237013"/>
                    <a:gd name="connsiteY65-27168" fmla="*/ 1562846 h 2496170"/>
                    <a:gd name="connsiteX66-27169" fmla="*/ 2106768 w 2237013"/>
                    <a:gd name="connsiteY66-27170" fmla="*/ 1581897 h 2496170"/>
                    <a:gd name="connsiteX67-27171" fmla="*/ 2092454 w 2237013"/>
                    <a:gd name="connsiteY67-27172" fmla="*/ 1631902 h 2496170"/>
                    <a:gd name="connsiteX68-27173" fmla="*/ 2070983 w 2237013"/>
                    <a:gd name="connsiteY68-27174" fmla="*/ 1648571 h 2496170"/>
                    <a:gd name="connsiteX69-27175" fmla="*/ 2059055 w 2237013"/>
                    <a:gd name="connsiteY69-27176" fmla="*/ 1679527 h 2496170"/>
                    <a:gd name="connsiteX70-27177" fmla="*/ 1999414 w 2237013"/>
                    <a:gd name="connsiteY70-27178" fmla="*/ 1691433 h 2496170"/>
                    <a:gd name="connsiteX71-27179" fmla="*/ 2013728 w 2237013"/>
                    <a:gd name="connsiteY71-27180" fmla="*/ 1724771 h 2496170"/>
                    <a:gd name="connsiteX72-27181" fmla="*/ 1961244 w 2237013"/>
                    <a:gd name="connsiteY72-27182" fmla="*/ 1710483 h 2496170"/>
                    <a:gd name="connsiteX73-27183" fmla="*/ 1939772 w 2237013"/>
                    <a:gd name="connsiteY73-27184" fmla="*/ 1748584 h 2496170"/>
                    <a:gd name="connsiteX74-27185" fmla="*/ 1889675 w 2237013"/>
                    <a:gd name="connsiteY74-27186" fmla="*/ 1724771 h 2496170"/>
                    <a:gd name="connsiteX75-27187" fmla="*/ 1849119 w 2237013"/>
                    <a:gd name="connsiteY75-27188" fmla="*/ 1786683 h 2496170"/>
                    <a:gd name="connsiteX76-27189" fmla="*/ 1823856 w 2237013"/>
                    <a:gd name="connsiteY76-27190" fmla="*/ 1791496 h 2496170"/>
                    <a:gd name="connsiteX77-27191" fmla="*/ 1794248 w 2237013"/>
                    <a:gd name="connsiteY77-27192" fmla="*/ 1786683 h 2496170"/>
                    <a:gd name="connsiteX78-27193" fmla="*/ 1768006 w 2237013"/>
                    <a:gd name="connsiteY78-27194" fmla="*/ 1765252 h 2496170"/>
                    <a:gd name="connsiteX79-27195" fmla="*/ 1725066 w 2237013"/>
                    <a:gd name="connsiteY79-27196" fmla="*/ 1772395 h 2496170"/>
                    <a:gd name="connsiteX80-27197" fmla="*/ 1710751 w 2237013"/>
                    <a:gd name="connsiteY80-27198" fmla="*/ 1736677 h 2496170"/>
                    <a:gd name="connsiteX81-27199" fmla="*/ 1682123 w 2237013"/>
                    <a:gd name="connsiteY81-27200" fmla="*/ 1715246 h 2496170"/>
                    <a:gd name="connsiteX82-27201" fmla="*/ 1658267 w 2237013"/>
                    <a:gd name="connsiteY82-27202" fmla="*/ 1741440 h 2496170"/>
                    <a:gd name="connsiteX83-27203" fmla="*/ 1641567 w 2237013"/>
                    <a:gd name="connsiteY83-27204" fmla="*/ 1762871 h 2496170"/>
                    <a:gd name="connsiteX84-27205" fmla="*/ 1615325 w 2237013"/>
                    <a:gd name="connsiteY84-27206" fmla="*/ 1781921 h 2496170"/>
                    <a:gd name="connsiteX85-27207" fmla="*/ 1527056 w 2237013"/>
                    <a:gd name="connsiteY85-27208" fmla="*/ 1812877 h 2496170"/>
                    <a:gd name="connsiteX86-27209" fmla="*/ 1510356 w 2237013"/>
                    <a:gd name="connsiteY86-27210" fmla="*/ 1841452 h 2496170"/>
                    <a:gd name="connsiteX87-27211" fmla="*/ 1487570 w 2237013"/>
                    <a:gd name="connsiteY87-27212" fmla="*/ 1863317 h 2496170"/>
                    <a:gd name="connsiteX88-27213" fmla="*/ 1431274 w 2237013"/>
                    <a:gd name="connsiteY88-27214" fmla="*/ 1845563 h 2496170"/>
                    <a:gd name="connsiteX89-27215" fmla="*/ 1333372 w 2237013"/>
                    <a:gd name="connsiteY89-27216" fmla="*/ 1805640 h 2496170"/>
                    <a:gd name="connsiteX90-27217" fmla="*/ 1298034 w 2237013"/>
                    <a:gd name="connsiteY90-27218" fmla="*/ 1841452 h 2496170"/>
                    <a:gd name="connsiteX91-27219" fmla="*/ 1252707 w 2237013"/>
                    <a:gd name="connsiteY91-27220" fmla="*/ 1855740 h 2496170"/>
                    <a:gd name="connsiteX92-27221" fmla="*/ 1239618 w 2237013"/>
                    <a:gd name="connsiteY92-27222" fmla="*/ 1889379 h 2496170"/>
                    <a:gd name="connsiteX93-27223" fmla="*/ 1294398 w 2237013"/>
                    <a:gd name="connsiteY93-27224" fmla="*/ 1906235 h 2496170"/>
                    <a:gd name="connsiteX94-27225" fmla="*/ 1324277 w 2237013"/>
                    <a:gd name="connsiteY94-27226" fmla="*/ 1917652 h 2496170"/>
                    <a:gd name="connsiteX95-27227" fmla="*/ 1344964 w 2237013"/>
                    <a:gd name="connsiteY95-27228" fmla="*/ 1956801 h 2496170"/>
                    <a:gd name="connsiteX96-27229" fmla="*/ 1366033 w 2237013"/>
                    <a:gd name="connsiteY96-27230" fmla="*/ 1986297 h 2496170"/>
                    <a:gd name="connsiteX97-27231" fmla="*/ 1410160 w 2237013"/>
                    <a:gd name="connsiteY97-27232" fmla="*/ 1972421 h 2496170"/>
                    <a:gd name="connsiteX98-27233" fmla="*/ 1450309 w 2237013"/>
                    <a:gd name="connsiteY98-27234" fmla="*/ 1994725 h 2496170"/>
                    <a:gd name="connsiteX99-27235" fmla="*/ 1472186 w 2237013"/>
                    <a:gd name="connsiteY99-27236" fmla="*/ 1977183 h 2496170"/>
                    <a:gd name="connsiteX100-27237" fmla="*/ 1492448 w 2237013"/>
                    <a:gd name="connsiteY100-27238" fmla="*/ 1982084 h 2496170"/>
                    <a:gd name="connsiteX101-27239" fmla="*/ 1517731 w 2237013"/>
                    <a:gd name="connsiteY101-27240" fmla="*/ 2036863 h 2496170"/>
                    <a:gd name="connsiteX102-27241" fmla="*/ 1509303 w 2237013"/>
                    <a:gd name="connsiteY102-27242" fmla="*/ 2079002 h 2496170"/>
                    <a:gd name="connsiteX103-27243" fmla="*/ 1498428 w 2237013"/>
                    <a:gd name="connsiteY103-27244" fmla="*/ 2101008 h 2496170"/>
                    <a:gd name="connsiteX104-27245" fmla="*/ 1460258 w 2237013"/>
                    <a:gd name="connsiteY104-27246" fmla="*/ 2096246 h 2496170"/>
                    <a:gd name="connsiteX105-27247" fmla="*/ 1437668 w 2237013"/>
                    <a:gd name="connsiteY105-27248" fmla="*/ 2116926 h 2496170"/>
                    <a:gd name="connsiteX106-27249" fmla="*/ 1387102 w 2237013"/>
                    <a:gd name="connsiteY106-27250" fmla="*/ 2150637 h 2496170"/>
                    <a:gd name="connsiteX107-27251" fmla="*/ 1370247 w 2237013"/>
                    <a:gd name="connsiteY107-27252" fmla="*/ 2137995 h 2496170"/>
                    <a:gd name="connsiteX108-27253" fmla="*/ 1307039 w 2237013"/>
                    <a:gd name="connsiteY108-27254" fmla="*/ 2146423 h 2496170"/>
                    <a:gd name="connsiteX109-27255" fmla="*/ 1281756 w 2237013"/>
                    <a:gd name="connsiteY109-27256" fmla="*/ 2175920 h 2496170"/>
                    <a:gd name="connsiteX110-27257" fmla="*/ 1248046 w 2237013"/>
                    <a:gd name="connsiteY110-27258" fmla="*/ 2222272 h 2496170"/>
                    <a:gd name="connsiteX111-27259" fmla="*/ 1193266 w 2237013"/>
                    <a:gd name="connsiteY111-27260" fmla="*/ 2234913 h 2496170"/>
                    <a:gd name="connsiteX112-27261" fmla="*/ 1151128 w 2237013"/>
                    <a:gd name="connsiteY112-27262" fmla="*/ 2218058 h 2496170"/>
                    <a:gd name="connsiteX113-27263" fmla="*/ 1125845 w 2237013"/>
                    <a:gd name="connsiteY113-27264" fmla="*/ 2247555 h 2496170"/>
                    <a:gd name="connsiteX114-27265" fmla="*/ 1117417 w 2237013"/>
                    <a:gd name="connsiteY114-27266" fmla="*/ 2277051 h 2496170"/>
                    <a:gd name="connsiteX115-27267" fmla="*/ 1049996 w 2237013"/>
                    <a:gd name="connsiteY115-27268" fmla="*/ 2213844 h 2496170"/>
                    <a:gd name="connsiteX116-27269" fmla="*/ 1028927 w 2237013"/>
                    <a:gd name="connsiteY116-27270" fmla="*/ 2255982 h 2496170"/>
                    <a:gd name="connsiteX117-27271" fmla="*/ 995216 w 2237013"/>
                    <a:gd name="connsiteY117-27272" fmla="*/ 2222272 h 2496170"/>
                    <a:gd name="connsiteX118-27273" fmla="*/ 932009 w 2237013"/>
                    <a:gd name="connsiteY118-27274" fmla="*/ 2272838 h 2496170"/>
                    <a:gd name="connsiteX119-27275" fmla="*/ 889871 w 2237013"/>
                    <a:gd name="connsiteY119-27276" fmla="*/ 2239127 h 2496170"/>
                    <a:gd name="connsiteX120-27277" fmla="*/ 843519 w 2237013"/>
                    <a:gd name="connsiteY120-27278" fmla="*/ 2222272 h 2496170"/>
                    <a:gd name="connsiteX121-27279" fmla="*/ 784525 w 2237013"/>
                    <a:gd name="connsiteY121-27280" fmla="*/ 2268624 h 2496170"/>
                    <a:gd name="connsiteX122-27281" fmla="*/ 717104 w 2237013"/>
                    <a:gd name="connsiteY122-27282" fmla="*/ 2255982 h 2496170"/>
                    <a:gd name="connsiteX123-27283" fmla="*/ 704462 w 2237013"/>
                    <a:gd name="connsiteY123-27284" fmla="*/ 2243341 h 2496170"/>
                    <a:gd name="connsiteX124-27285" fmla="*/ 679179 w 2237013"/>
                    <a:gd name="connsiteY124-27286" fmla="*/ 2302334 h 2496170"/>
                    <a:gd name="connsiteX125-27287" fmla="*/ 700249 w 2237013"/>
                    <a:gd name="connsiteY125-27288" fmla="*/ 2361328 h 2496170"/>
                    <a:gd name="connsiteX126-27289" fmla="*/ 717104 w 2237013"/>
                    <a:gd name="connsiteY126-27290" fmla="*/ 2403466 h 2496170"/>
                    <a:gd name="connsiteX127-27291" fmla="*/ 700249 w 2237013"/>
                    <a:gd name="connsiteY127-27292" fmla="*/ 2432963 h 2496170"/>
                    <a:gd name="connsiteX128-27293" fmla="*/ 712890 w 2237013"/>
                    <a:gd name="connsiteY128-27294" fmla="*/ 2470887 h 2496170"/>
                    <a:gd name="connsiteX129-27295" fmla="*/ 687607 w 2237013"/>
                    <a:gd name="connsiteY129-27296" fmla="*/ 2496170 h 2496170"/>
                    <a:gd name="connsiteX130-27297" fmla="*/ 649683 w 2237013"/>
                    <a:gd name="connsiteY130-27298" fmla="*/ 2470887 h 2496170"/>
                    <a:gd name="connsiteX131-27299" fmla="*/ 586475 w 2237013"/>
                    <a:gd name="connsiteY131-27300" fmla="*/ 2466673 h 2496170"/>
                    <a:gd name="connsiteX132-27301" fmla="*/ 582262 w 2237013"/>
                    <a:gd name="connsiteY132-27302" fmla="*/ 2386611 h 2496170"/>
                    <a:gd name="connsiteX133-27303" fmla="*/ 535909 w 2237013"/>
                    <a:gd name="connsiteY133-27304" fmla="*/ 2390825 h 2496170"/>
                    <a:gd name="connsiteX134-27305" fmla="*/ 468488 w 2237013"/>
                    <a:gd name="connsiteY134-27306" fmla="*/ 2411894 h 2496170"/>
                    <a:gd name="connsiteX135-27307" fmla="*/ 409495 w 2237013"/>
                    <a:gd name="connsiteY135-27308" fmla="*/ 2411894 h 2496170"/>
                    <a:gd name="connsiteX136-27309" fmla="*/ 375784 w 2237013"/>
                    <a:gd name="connsiteY136-27310" fmla="*/ 2378183 h 2496170"/>
                    <a:gd name="connsiteX137-27311" fmla="*/ 367356 w 2237013"/>
                    <a:gd name="connsiteY137-27312" fmla="*/ 2327617 h 2496170"/>
                    <a:gd name="connsiteX138-27313" fmla="*/ 367356 w 2237013"/>
                    <a:gd name="connsiteY138-27314" fmla="*/ 2298120 h 2496170"/>
                    <a:gd name="connsiteX139-27315" fmla="*/ 329432 w 2237013"/>
                    <a:gd name="connsiteY139-27316" fmla="*/ 2281265 h 2496170"/>
                    <a:gd name="connsiteX140-27317" fmla="*/ 270438 w 2237013"/>
                    <a:gd name="connsiteY140-27318" fmla="*/ 2277051 h 2496170"/>
                    <a:gd name="connsiteX141-27319" fmla="*/ 245156 w 2237013"/>
                    <a:gd name="connsiteY141-27320" fmla="*/ 2264410 h 2496170"/>
                    <a:gd name="connsiteX142-27321" fmla="*/ 228300 w 2237013"/>
                    <a:gd name="connsiteY142-27322" fmla="*/ 2251768 h 2496170"/>
                    <a:gd name="connsiteX143-27323" fmla="*/ 278866 w 2237013"/>
                    <a:gd name="connsiteY143-27324" fmla="*/ 2180133 h 2496170"/>
                    <a:gd name="connsiteX144-27325" fmla="*/ 274652 w 2237013"/>
                    <a:gd name="connsiteY144-27326" fmla="*/ 2142209 h 2496170"/>
                    <a:gd name="connsiteX145-27327" fmla="*/ 308363 w 2237013"/>
                    <a:gd name="connsiteY145-27328" fmla="*/ 2104285 h 2496170"/>
                    <a:gd name="connsiteX146-27329" fmla="*/ 262011 w 2237013"/>
                    <a:gd name="connsiteY146-27330" fmla="*/ 2091643 h 2496170"/>
                    <a:gd name="connsiteX147-27331" fmla="*/ 224086 w 2237013"/>
                    <a:gd name="connsiteY147-27332" fmla="*/ 2070574 h 2496170"/>
                    <a:gd name="connsiteX148-27333" fmla="*/ 203017 w 2237013"/>
                    <a:gd name="connsiteY148-27334" fmla="*/ 1986297 h 2496170"/>
                    <a:gd name="connsiteX149-27335" fmla="*/ 190376 w 2237013"/>
                    <a:gd name="connsiteY149-27336" fmla="*/ 1944159 h 2496170"/>
                    <a:gd name="connsiteX150-27337" fmla="*/ 190376 w 2237013"/>
                    <a:gd name="connsiteY150-27338" fmla="*/ 1893593 h 2496170"/>
                    <a:gd name="connsiteX151-27339" fmla="*/ 114527 w 2237013"/>
                    <a:gd name="connsiteY151-27340" fmla="*/ 1889379 h 2496170"/>
                    <a:gd name="connsiteX152-27341" fmla="*/ 38678 w 2237013"/>
                    <a:gd name="connsiteY152-27342" fmla="*/ 1897807 h 2496170"/>
                    <a:gd name="connsiteX153-27343" fmla="*/ 754 w 2237013"/>
                    <a:gd name="connsiteY153-27344" fmla="*/ 1902021 h 2496170"/>
                    <a:gd name="connsiteX154-27345" fmla="*/ 13395 w 2237013"/>
                    <a:gd name="connsiteY154-27346" fmla="*/ 1847241 h 2496170"/>
                    <a:gd name="connsiteX155-27347" fmla="*/ 13395 w 2237013"/>
                    <a:gd name="connsiteY155-27348" fmla="*/ 1809317 h 2496170"/>
                    <a:gd name="connsiteX156-27349" fmla="*/ 754 w 2237013"/>
                    <a:gd name="connsiteY156-27350" fmla="*/ 1779820 h 2496170"/>
                    <a:gd name="connsiteX157-27351" fmla="*/ 21823 w 2237013"/>
                    <a:gd name="connsiteY157-27352" fmla="*/ 1733468 h 2496170"/>
                    <a:gd name="connsiteX158-27353" fmla="*/ 30250 w 2237013"/>
                    <a:gd name="connsiteY158-27354" fmla="*/ 1716613 h 2496170"/>
                    <a:gd name="connsiteX159-27355" fmla="*/ 42892 w 2237013"/>
                    <a:gd name="connsiteY159-27356" fmla="*/ 1661833 h 2496170"/>
                    <a:gd name="connsiteX160-27357" fmla="*/ 80816 w 2237013"/>
                    <a:gd name="connsiteY160-27358" fmla="*/ 1640764 h 2496170"/>
                    <a:gd name="connsiteX161-27359" fmla="*/ 122955 w 2237013"/>
                    <a:gd name="connsiteY161-27360" fmla="*/ 1619695 h 2496170"/>
                    <a:gd name="connsiteX162-27361" fmla="*/ 139810 w 2237013"/>
                    <a:gd name="connsiteY162-27362" fmla="*/ 1573343 h 2496170"/>
                    <a:gd name="connsiteX163-27363" fmla="*/ 160879 w 2237013"/>
                    <a:gd name="connsiteY163-27364" fmla="*/ 1581770 h 2496170"/>
                    <a:gd name="connsiteX164-27365" fmla="*/ 181948 w 2237013"/>
                    <a:gd name="connsiteY164-27366" fmla="*/ 1569129 h 2496170"/>
                    <a:gd name="connsiteX165-27367" fmla="*/ 215659 w 2237013"/>
                    <a:gd name="connsiteY165-27368" fmla="*/ 1535418 h 2496170"/>
                    <a:gd name="connsiteX166-27369" fmla="*/ 232514 w 2237013"/>
                    <a:gd name="connsiteY166-27370" fmla="*/ 1543846 h 2496170"/>
                    <a:gd name="connsiteX167-27371" fmla="*/ 215659 w 2237013"/>
                    <a:gd name="connsiteY167-27372" fmla="*/ 1501708 h 2496170"/>
                    <a:gd name="connsiteX168-27373" fmla="*/ 245156 w 2237013"/>
                    <a:gd name="connsiteY168-27374" fmla="*/ 1476425 h 2496170"/>
                    <a:gd name="connsiteX169-27375" fmla="*/ 257797 w 2237013"/>
                    <a:gd name="connsiteY169-27376" fmla="*/ 1404790 h 2496170"/>
                    <a:gd name="connsiteX170-27377" fmla="*/ 262011 w 2237013"/>
                    <a:gd name="connsiteY170-27378" fmla="*/ 1324727 h 2496170"/>
                    <a:gd name="connsiteX171-27379" fmla="*/ 266225 w 2237013"/>
                    <a:gd name="connsiteY171-27380" fmla="*/ 1240450 h 2496170"/>
                    <a:gd name="connsiteX172-27381" fmla="*/ 253583 w 2237013"/>
                    <a:gd name="connsiteY172-27382" fmla="*/ 1223595 h 2496170"/>
                    <a:gd name="connsiteX173-27383" fmla="*/ 203017 w 2237013"/>
                    <a:gd name="connsiteY173-27384" fmla="*/ 1227809 h 2496170"/>
                    <a:gd name="connsiteX174-27385" fmla="*/ 194590 w 2237013"/>
                    <a:gd name="connsiteY174-27386" fmla="*/ 1164602 h 2496170"/>
                    <a:gd name="connsiteX175-27387" fmla="*/ 169307 w 2237013"/>
                    <a:gd name="connsiteY175-27388" fmla="*/ 1109822 h 24961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Lst>
                  <a:rect l="l" t="t" r="r" b="b"/>
                  <a:pathLst>
                    <a:path w="2237013" h="2496170">
                      <a:moveTo>
                        <a:pt x="169307" y="1109822"/>
                      </a:moveTo>
                      <a:cubicBezTo>
                        <a:pt x="171414" y="1094371"/>
                        <a:pt x="195292" y="1073302"/>
                        <a:pt x="207231" y="1071897"/>
                      </a:cubicBezTo>
                      <a:cubicBezTo>
                        <a:pt x="219170" y="1070492"/>
                        <a:pt x="229003" y="1095776"/>
                        <a:pt x="240942" y="1101394"/>
                      </a:cubicBezTo>
                      <a:cubicBezTo>
                        <a:pt x="252881" y="1107013"/>
                        <a:pt x="269736" y="1122463"/>
                        <a:pt x="278866" y="1105608"/>
                      </a:cubicBezTo>
                      <a:cubicBezTo>
                        <a:pt x="287996" y="1088753"/>
                        <a:pt x="291507" y="1024843"/>
                        <a:pt x="295721" y="1000262"/>
                      </a:cubicBezTo>
                      <a:cubicBezTo>
                        <a:pt x="299935" y="975681"/>
                        <a:pt x="297126" y="960933"/>
                        <a:pt x="304149" y="958124"/>
                      </a:cubicBezTo>
                      <a:cubicBezTo>
                        <a:pt x="311172" y="955315"/>
                        <a:pt x="328730" y="991132"/>
                        <a:pt x="337860" y="983407"/>
                      </a:cubicBezTo>
                      <a:cubicBezTo>
                        <a:pt x="346990" y="975682"/>
                        <a:pt x="349799" y="948994"/>
                        <a:pt x="358929" y="911772"/>
                      </a:cubicBezTo>
                      <a:cubicBezTo>
                        <a:pt x="368059" y="874550"/>
                        <a:pt x="393341" y="818365"/>
                        <a:pt x="392639" y="760074"/>
                      </a:cubicBezTo>
                      <a:cubicBezTo>
                        <a:pt x="391937" y="701783"/>
                        <a:pt x="360333" y="606270"/>
                        <a:pt x="354715" y="562025"/>
                      </a:cubicBezTo>
                      <a:cubicBezTo>
                        <a:pt x="349097" y="517780"/>
                        <a:pt x="368761" y="525504"/>
                        <a:pt x="358929" y="494603"/>
                      </a:cubicBezTo>
                      <a:cubicBezTo>
                        <a:pt x="349097" y="463702"/>
                        <a:pt x="315385" y="410326"/>
                        <a:pt x="295721" y="376616"/>
                      </a:cubicBezTo>
                      <a:cubicBezTo>
                        <a:pt x="276057" y="342906"/>
                        <a:pt x="261309" y="319730"/>
                        <a:pt x="240942" y="292340"/>
                      </a:cubicBezTo>
                      <a:cubicBezTo>
                        <a:pt x="220575" y="264950"/>
                        <a:pt x="176329" y="239667"/>
                        <a:pt x="173520" y="212277"/>
                      </a:cubicBezTo>
                      <a:cubicBezTo>
                        <a:pt x="170711" y="184887"/>
                        <a:pt x="212849" y="151879"/>
                        <a:pt x="224086" y="128001"/>
                      </a:cubicBezTo>
                      <a:cubicBezTo>
                        <a:pt x="235323" y="104123"/>
                        <a:pt x="241644" y="88671"/>
                        <a:pt x="240942" y="69007"/>
                      </a:cubicBezTo>
                      <a:cubicBezTo>
                        <a:pt x="240240" y="49343"/>
                        <a:pt x="203720" y="20548"/>
                        <a:pt x="219873" y="10014"/>
                      </a:cubicBezTo>
                      <a:cubicBezTo>
                        <a:pt x="236026" y="-520"/>
                        <a:pt x="306959" y="-4032"/>
                        <a:pt x="337860" y="5800"/>
                      </a:cubicBezTo>
                      <a:cubicBezTo>
                        <a:pt x="368761" y="15632"/>
                        <a:pt x="385617" y="40915"/>
                        <a:pt x="405281" y="69007"/>
                      </a:cubicBezTo>
                      <a:cubicBezTo>
                        <a:pt x="424945" y="97099"/>
                        <a:pt x="424946" y="146261"/>
                        <a:pt x="455847" y="174353"/>
                      </a:cubicBezTo>
                      <a:cubicBezTo>
                        <a:pt x="486748" y="202445"/>
                        <a:pt x="554169" y="221407"/>
                        <a:pt x="590689" y="237560"/>
                      </a:cubicBezTo>
                      <a:cubicBezTo>
                        <a:pt x="627209" y="253713"/>
                        <a:pt x="658111" y="260737"/>
                        <a:pt x="674966" y="271271"/>
                      </a:cubicBezTo>
                      <a:cubicBezTo>
                        <a:pt x="691821" y="281805"/>
                        <a:pt x="679882" y="298660"/>
                        <a:pt x="691821" y="300767"/>
                      </a:cubicBezTo>
                      <a:cubicBezTo>
                        <a:pt x="703760" y="302874"/>
                        <a:pt x="734662" y="294446"/>
                        <a:pt x="746601" y="283912"/>
                      </a:cubicBezTo>
                      <a:cubicBezTo>
                        <a:pt x="758540" y="273378"/>
                        <a:pt x="759242" y="249499"/>
                        <a:pt x="763456" y="237560"/>
                      </a:cubicBezTo>
                      <a:cubicBezTo>
                        <a:pt x="767670" y="225621"/>
                        <a:pt x="756433" y="220002"/>
                        <a:pt x="771884" y="212277"/>
                      </a:cubicBezTo>
                      <a:cubicBezTo>
                        <a:pt x="787335" y="204552"/>
                        <a:pt x="837198" y="203147"/>
                        <a:pt x="856160" y="191208"/>
                      </a:cubicBezTo>
                      <a:cubicBezTo>
                        <a:pt x="875122" y="179269"/>
                        <a:pt x="878634" y="142047"/>
                        <a:pt x="885657" y="140642"/>
                      </a:cubicBezTo>
                      <a:cubicBezTo>
                        <a:pt x="892680" y="139237"/>
                        <a:pt x="892680" y="172246"/>
                        <a:pt x="898298" y="182780"/>
                      </a:cubicBezTo>
                      <a:cubicBezTo>
                        <a:pt x="903916" y="193314"/>
                        <a:pt x="905322" y="207361"/>
                        <a:pt x="919368" y="203849"/>
                      </a:cubicBezTo>
                      <a:cubicBezTo>
                        <a:pt x="933414" y="200338"/>
                        <a:pt x="970636" y="176459"/>
                        <a:pt x="982575" y="161711"/>
                      </a:cubicBezTo>
                      <a:cubicBezTo>
                        <a:pt x="994514" y="146963"/>
                        <a:pt x="987492" y="130810"/>
                        <a:pt x="991003" y="115359"/>
                      </a:cubicBezTo>
                      <a:cubicBezTo>
                        <a:pt x="994515" y="99908"/>
                        <a:pt x="997323" y="81648"/>
                        <a:pt x="1003644" y="69007"/>
                      </a:cubicBezTo>
                      <a:cubicBezTo>
                        <a:pt x="1009965" y="56366"/>
                        <a:pt x="1015583" y="47235"/>
                        <a:pt x="1028927" y="39510"/>
                      </a:cubicBezTo>
                      <a:cubicBezTo>
                        <a:pt x="1042271" y="31785"/>
                        <a:pt x="1073173" y="25464"/>
                        <a:pt x="1083707" y="22655"/>
                      </a:cubicBezTo>
                      <a:cubicBezTo>
                        <a:pt x="1094241" y="19846"/>
                        <a:pt x="1083706" y="10716"/>
                        <a:pt x="1092134" y="22655"/>
                      </a:cubicBezTo>
                      <a:cubicBezTo>
                        <a:pt x="1100562" y="34594"/>
                        <a:pt x="1111799" y="76732"/>
                        <a:pt x="1134273" y="94290"/>
                      </a:cubicBezTo>
                      <a:cubicBezTo>
                        <a:pt x="1156747" y="111848"/>
                        <a:pt x="1200290" y="116764"/>
                        <a:pt x="1226977" y="128001"/>
                      </a:cubicBezTo>
                      <a:cubicBezTo>
                        <a:pt x="1253665" y="139238"/>
                        <a:pt x="1283864" y="139237"/>
                        <a:pt x="1294398" y="161711"/>
                      </a:cubicBezTo>
                      <a:cubicBezTo>
                        <a:pt x="1304932" y="184185"/>
                        <a:pt x="1287375" y="236858"/>
                        <a:pt x="1290184" y="262843"/>
                      </a:cubicBezTo>
                      <a:cubicBezTo>
                        <a:pt x="1292993" y="288828"/>
                        <a:pt x="1285970" y="302172"/>
                        <a:pt x="1311253" y="317623"/>
                      </a:cubicBezTo>
                      <a:cubicBezTo>
                        <a:pt x="1336536" y="333074"/>
                        <a:pt x="1409576" y="357654"/>
                        <a:pt x="1441882" y="355547"/>
                      </a:cubicBezTo>
                      <a:cubicBezTo>
                        <a:pt x="1474188" y="353440"/>
                        <a:pt x="1479806" y="306385"/>
                        <a:pt x="1505089" y="304981"/>
                      </a:cubicBezTo>
                      <a:cubicBezTo>
                        <a:pt x="1530372" y="303577"/>
                        <a:pt x="1561273" y="337288"/>
                        <a:pt x="1593579" y="347120"/>
                      </a:cubicBezTo>
                      <a:cubicBezTo>
                        <a:pt x="1625885" y="356952"/>
                        <a:pt x="1671535" y="357654"/>
                        <a:pt x="1698925" y="363975"/>
                      </a:cubicBezTo>
                      <a:cubicBezTo>
                        <a:pt x="1726315" y="370296"/>
                        <a:pt x="1738254" y="374509"/>
                        <a:pt x="1757919" y="385044"/>
                      </a:cubicBezTo>
                      <a:cubicBezTo>
                        <a:pt x="1777584" y="395579"/>
                        <a:pt x="1793736" y="413838"/>
                        <a:pt x="1816912" y="427182"/>
                      </a:cubicBezTo>
                      <a:cubicBezTo>
                        <a:pt x="1840088" y="440526"/>
                        <a:pt x="1874501" y="462298"/>
                        <a:pt x="1896975" y="465107"/>
                      </a:cubicBezTo>
                      <a:cubicBezTo>
                        <a:pt x="1919449" y="467916"/>
                        <a:pt x="1918747" y="429290"/>
                        <a:pt x="1951755" y="444038"/>
                      </a:cubicBezTo>
                      <a:cubicBezTo>
                        <a:pt x="1984763" y="458786"/>
                        <a:pt x="2060612" y="529017"/>
                        <a:pt x="2095025" y="553597"/>
                      </a:cubicBezTo>
                      <a:cubicBezTo>
                        <a:pt x="2129438" y="578178"/>
                        <a:pt x="2135056" y="581689"/>
                        <a:pt x="2158232" y="591521"/>
                      </a:cubicBezTo>
                      <a:cubicBezTo>
                        <a:pt x="2181408" y="601353"/>
                        <a:pt x="2223547" y="596438"/>
                        <a:pt x="2234081" y="612591"/>
                      </a:cubicBezTo>
                      <a:cubicBezTo>
                        <a:pt x="2244615" y="628744"/>
                        <a:pt x="2223546" y="672286"/>
                        <a:pt x="2221439" y="688439"/>
                      </a:cubicBezTo>
                      <a:cubicBezTo>
                        <a:pt x="2219332" y="704592"/>
                        <a:pt x="2230569" y="704592"/>
                        <a:pt x="2221439" y="709508"/>
                      </a:cubicBezTo>
                      <a:cubicBezTo>
                        <a:pt x="2212309" y="714424"/>
                        <a:pt x="2187027" y="709508"/>
                        <a:pt x="2166660" y="717936"/>
                      </a:cubicBezTo>
                      <a:cubicBezTo>
                        <a:pt x="2146293" y="726364"/>
                        <a:pt x="2125223" y="752349"/>
                        <a:pt x="2099238" y="760074"/>
                      </a:cubicBezTo>
                      <a:cubicBezTo>
                        <a:pt x="2073253" y="767799"/>
                        <a:pt x="2037435" y="760074"/>
                        <a:pt x="2010748" y="764288"/>
                      </a:cubicBezTo>
                      <a:cubicBezTo>
                        <a:pt x="1984061" y="768502"/>
                        <a:pt x="1948243" y="767097"/>
                        <a:pt x="1939113" y="785357"/>
                      </a:cubicBezTo>
                      <a:cubicBezTo>
                        <a:pt x="1929983" y="803617"/>
                        <a:pt x="1949647" y="848565"/>
                        <a:pt x="1955968" y="873848"/>
                      </a:cubicBezTo>
                      <a:cubicBezTo>
                        <a:pt x="1962289" y="899131"/>
                        <a:pt x="1962992" y="913879"/>
                        <a:pt x="1977038" y="937055"/>
                      </a:cubicBezTo>
                      <a:cubicBezTo>
                        <a:pt x="1991084" y="960231"/>
                        <a:pt x="2025497" y="989728"/>
                        <a:pt x="2040245" y="1012904"/>
                      </a:cubicBezTo>
                      <a:cubicBezTo>
                        <a:pt x="2054993" y="1036080"/>
                        <a:pt x="2061314" y="1055744"/>
                        <a:pt x="2065528" y="1076111"/>
                      </a:cubicBezTo>
                      <a:cubicBezTo>
                        <a:pt x="2069742" y="1096478"/>
                        <a:pt x="2060081" y="1068304"/>
                        <a:pt x="2065528" y="1135105"/>
                      </a:cubicBezTo>
                      <a:cubicBezTo>
                        <a:pt x="2070976" y="1201906"/>
                        <a:pt x="2094918" y="1415947"/>
                        <a:pt x="2098213" y="1476918"/>
                      </a:cubicBezTo>
                      <a:cubicBezTo>
                        <a:pt x="2101508" y="1537889"/>
                        <a:pt x="2089041" y="1486612"/>
                        <a:pt x="2085298" y="1500933"/>
                      </a:cubicBezTo>
                      <a:cubicBezTo>
                        <a:pt x="2081555" y="1515254"/>
                        <a:pt x="2074562" y="1549352"/>
                        <a:pt x="2075755" y="1562846"/>
                      </a:cubicBezTo>
                      <a:cubicBezTo>
                        <a:pt x="2076948" y="1576340"/>
                        <a:pt x="2105177" y="1572372"/>
                        <a:pt x="2106768" y="1581897"/>
                      </a:cubicBezTo>
                      <a:cubicBezTo>
                        <a:pt x="2108359" y="1591422"/>
                        <a:pt x="2098418" y="1620790"/>
                        <a:pt x="2092454" y="1631902"/>
                      </a:cubicBezTo>
                      <a:cubicBezTo>
                        <a:pt x="2086490" y="1643014"/>
                        <a:pt x="2075357" y="1638649"/>
                        <a:pt x="2070983" y="1648571"/>
                      </a:cubicBezTo>
                      <a:cubicBezTo>
                        <a:pt x="2066609" y="1658493"/>
                        <a:pt x="2072574" y="1673971"/>
                        <a:pt x="2059055" y="1679527"/>
                      </a:cubicBezTo>
                      <a:cubicBezTo>
                        <a:pt x="2045536" y="1685083"/>
                        <a:pt x="2006969" y="1683892"/>
                        <a:pt x="1999414" y="1691433"/>
                      </a:cubicBezTo>
                      <a:cubicBezTo>
                        <a:pt x="1991860" y="1698974"/>
                        <a:pt x="2025656" y="1723581"/>
                        <a:pt x="2013728" y="1724771"/>
                      </a:cubicBezTo>
                      <a:cubicBezTo>
                        <a:pt x="2001800" y="1725962"/>
                        <a:pt x="1973967" y="1707705"/>
                        <a:pt x="1961244" y="1710483"/>
                      </a:cubicBezTo>
                      <a:cubicBezTo>
                        <a:pt x="1948521" y="1713261"/>
                        <a:pt x="1953290" y="1750171"/>
                        <a:pt x="1939772" y="1748584"/>
                      </a:cubicBezTo>
                      <a:cubicBezTo>
                        <a:pt x="1926254" y="1746997"/>
                        <a:pt x="1906375" y="1718818"/>
                        <a:pt x="1889675" y="1724771"/>
                      </a:cubicBezTo>
                      <a:cubicBezTo>
                        <a:pt x="1872976" y="1730724"/>
                        <a:pt x="1860486" y="1776356"/>
                        <a:pt x="1849119" y="1786683"/>
                      </a:cubicBezTo>
                      <a:cubicBezTo>
                        <a:pt x="1837752" y="1797010"/>
                        <a:pt x="1833001" y="1791496"/>
                        <a:pt x="1823856" y="1791496"/>
                      </a:cubicBezTo>
                      <a:cubicBezTo>
                        <a:pt x="1814711" y="1791496"/>
                        <a:pt x="1803556" y="1791057"/>
                        <a:pt x="1794248" y="1786683"/>
                      </a:cubicBezTo>
                      <a:cubicBezTo>
                        <a:pt x="1784940" y="1782309"/>
                        <a:pt x="1779536" y="1767633"/>
                        <a:pt x="1768006" y="1765252"/>
                      </a:cubicBezTo>
                      <a:cubicBezTo>
                        <a:pt x="1756476" y="1762871"/>
                        <a:pt x="1733416" y="1779539"/>
                        <a:pt x="1725066" y="1772395"/>
                      </a:cubicBezTo>
                      <a:cubicBezTo>
                        <a:pt x="1713372" y="1762862"/>
                        <a:pt x="1720691" y="1743424"/>
                        <a:pt x="1710751" y="1736677"/>
                      </a:cubicBezTo>
                      <a:cubicBezTo>
                        <a:pt x="1700811" y="1729930"/>
                        <a:pt x="1690870" y="1714055"/>
                        <a:pt x="1682123" y="1715246"/>
                      </a:cubicBezTo>
                      <a:cubicBezTo>
                        <a:pt x="1673376" y="1716437"/>
                        <a:pt x="1668605" y="1735090"/>
                        <a:pt x="1658267" y="1741440"/>
                      </a:cubicBezTo>
                      <a:cubicBezTo>
                        <a:pt x="1647929" y="1747790"/>
                        <a:pt x="1648724" y="1756124"/>
                        <a:pt x="1641567" y="1762871"/>
                      </a:cubicBezTo>
                      <a:cubicBezTo>
                        <a:pt x="1634410" y="1769618"/>
                        <a:pt x="1634013" y="1772396"/>
                        <a:pt x="1615325" y="1781921"/>
                      </a:cubicBezTo>
                      <a:cubicBezTo>
                        <a:pt x="1596637" y="1791446"/>
                        <a:pt x="1545346" y="1802955"/>
                        <a:pt x="1527056" y="1812877"/>
                      </a:cubicBezTo>
                      <a:cubicBezTo>
                        <a:pt x="1508766" y="1822799"/>
                        <a:pt x="1516937" y="1833045"/>
                        <a:pt x="1510356" y="1841452"/>
                      </a:cubicBezTo>
                      <a:cubicBezTo>
                        <a:pt x="1503775" y="1849859"/>
                        <a:pt x="1500750" y="1862632"/>
                        <a:pt x="1487570" y="1863317"/>
                      </a:cubicBezTo>
                      <a:cubicBezTo>
                        <a:pt x="1474390" y="1864002"/>
                        <a:pt x="1456974" y="1855176"/>
                        <a:pt x="1431274" y="1845563"/>
                      </a:cubicBezTo>
                      <a:cubicBezTo>
                        <a:pt x="1405574" y="1835950"/>
                        <a:pt x="1355579" y="1806325"/>
                        <a:pt x="1333372" y="1805640"/>
                      </a:cubicBezTo>
                      <a:cubicBezTo>
                        <a:pt x="1311165" y="1804955"/>
                        <a:pt x="1308297" y="1833102"/>
                        <a:pt x="1298034" y="1841452"/>
                      </a:cubicBezTo>
                      <a:cubicBezTo>
                        <a:pt x="1287771" y="1849802"/>
                        <a:pt x="1259660" y="1843784"/>
                        <a:pt x="1252707" y="1855740"/>
                      </a:cubicBezTo>
                      <a:cubicBezTo>
                        <a:pt x="1245754" y="1867697"/>
                        <a:pt x="1232670" y="1880963"/>
                        <a:pt x="1239618" y="1889379"/>
                      </a:cubicBezTo>
                      <a:cubicBezTo>
                        <a:pt x="1246566" y="1897795"/>
                        <a:pt x="1280288" y="1901523"/>
                        <a:pt x="1294398" y="1906235"/>
                      </a:cubicBezTo>
                      <a:cubicBezTo>
                        <a:pt x="1308508" y="1910947"/>
                        <a:pt x="1315849" y="1909224"/>
                        <a:pt x="1324277" y="1917652"/>
                      </a:cubicBezTo>
                      <a:cubicBezTo>
                        <a:pt x="1332705" y="1926080"/>
                        <a:pt x="1338005" y="1945360"/>
                        <a:pt x="1344964" y="1956801"/>
                      </a:cubicBezTo>
                      <a:cubicBezTo>
                        <a:pt x="1351923" y="1968242"/>
                        <a:pt x="1355167" y="1983694"/>
                        <a:pt x="1366033" y="1986297"/>
                      </a:cubicBezTo>
                      <a:cubicBezTo>
                        <a:pt x="1376899" y="1988900"/>
                        <a:pt x="1396114" y="1971016"/>
                        <a:pt x="1410160" y="1972421"/>
                      </a:cubicBezTo>
                      <a:cubicBezTo>
                        <a:pt x="1424206" y="1973826"/>
                        <a:pt x="1439971" y="1993931"/>
                        <a:pt x="1450309" y="1994725"/>
                      </a:cubicBezTo>
                      <a:cubicBezTo>
                        <a:pt x="1460647" y="1995519"/>
                        <a:pt x="1465163" y="1979290"/>
                        <a:pt x="1472186" y="1977183"/>
                      </a:cubicBezTo>
                      <a:cubicBezTo>
                        <a:pt x="1479209" y="1975076"/>
                        <a:pt x="1484857" y="1972137"/>
                        <a:pt x="1492448" y="1982084"/>
                      </a:cubicBezTo>
                      <a:cubicBezTo>
                        <a:pt x="1500039" y="1992031"/>
                        <a:pt x="1514922" y="2020710"/>
                        <a:pt x="1517731" y="2036863"/>
                      </a:cubicBezTo>
                      <a:cubicBezTo>
                        <a:pt x="1520540" y="2053016"/>
                        <a:pt x="1512520" y="2068311"/>
                        <a:pt x="1509303" y="2079002"/>
                      </a:cubicBezTo>
                      <a:cubicBezTo>
                        <a:pt x="1506086" y="2089693"/>
                        <a:pt x="1506602" y="2095356"/>
                        <a:pt x="1498428" y="2101008"/>
                      </a:cubicBezTo>
                      <a:cubicBezTo>
                        <a:pt x="1490254" y="2106660"/>
                        <a:pt x="1470385" y="2093593"/>
                        <a:pt x="1460258" y="2096246"/>
                      </a:cubicBezTo>
                      <a:cubicBezTo>
                        <a:pt x="1450131" y="2098899"/>
                        <a:pt x="1449861" y="2107861"/>
                        <a:pt x="1437668" y="2116926"/>
                      </a:cubicBezTo>
                      <a:cubicBezTo>
                        <a:pt x="1425475" y="2125991"/>
                        <a:pt x="1398339" y="2147126"/>
                        <a:pt x="1387102" y="2150637"/>
                      </a:cubicBezTo>
                      <a:cubicBezTo>
                        <a:pt x="1375865" y="2154149"/>
                        <a:pt x="1383591" y="2138697"/>
                        <a:pt x="1370247" y="2137995"/>
                      </a:cubicBezTo>
                      <a:cubicBezTo>
                        <a:pt x="1356903" y="2137293"/>
                        <a:pt x="1321787" y="2140102"/>
                        <a:pt x="1307039" y="2146423"/>
                      </a:cubicBezTo>
                      <a:cubicBezTo>
                        <a:pt x="1292291" y="2152744"/>
                        <a:pt x="1291588" y="2163279"/>
                        <a:pt x="1281756" y="2175920"/>
                      </a:cubicBezTo>
                      <a:cubicBezTo>
                        <a:pt x="1271924" y="2188561"/>
                        <a:pt x="1262794" y="2212440"/>
                        <a:pt x="1248046" y="2222272"/>
                      </a:cubicBezTo>
                      <a:cubicBezTo>
                        <a:pt x="1233298" y="2232104"/>
                        <a:pt x="1209419" y="2235615"/>
                        <a:pt x="1193266" y="2234913"/>
                      </a:cubicBezTo>
                      <a:cubicBezTo>
                        <a:pt x="1177113" y="2234211"/>
                        <a:pt x="1162365" y="2215951"/>
                        <a:pt x="1151128" y="2218058"/>
                      </a:cubicBezTo>
                      <a:cubicBezTo>
                        <a:pt x="1139891" y="2220165"/>
                        <a:pt x="1131464" y="2237723"/>
                        <a:pt x="1125845" y="2247555"/>
                      </a:cubicBezTo>
                      <a:cubicBezTo>
                        <a:pt x="1120227" y="2257387"/>
                        <a:pt x="1130058" y="2282669"/>
                        <a:pt x="1117417" y="2277051"/>
                      </a:cubicBezTo>
                      <a:cubicBezTo>
                        <a:pt x="1104776" y="2271433"/>
                        <a:pt x="1064744" y="2217355"/>
                        <a:pt x="1049996" y="2213844"/>
                      </a:cubicBezTo>
                      <a:cubicBezTo>
                        <a:pt x="1035248" y="2210333"/>
                        <a:pt x="1038057" y="2254577"/>
                        <a:pt x="1028927" y="2255982"/>
                      </a:cubicBezTo>
                      <a:cubicBezTo>
                        <a:pt x="1019797" y="2257387"/>
                        <a:pt x="1011369" y="2219463"/>
                        <a:pt x="995216" y="2222272"/>
                      </a:cubicBezTo>
                      <a:cubicBezTo>
                        <a:pt x="979063" y="2225081"/>
                        <a:pt x="949567" y="2270029"/>
                        <a:pt x="932009" y="2272838"/>
                      </a:cubicBezTo>
                      <a:cubicBezTo>
                        <a:pt x="914452" y="2275647"/>
                        <a:pt x="904619" y="2247555"/>
                        <a:pt x="889871" y="2239127"/>
                      </a:cubicBezTo>
                      <a:cubicBezTo>
                        <a:pt x="875123" y="2230699"/>
                        <a:pt x="861077" y="2217356"/>
                        <a:pt x="843519" y="2222272"/>
                      </a:cubicBezTo>
                      <a:cubicBezTo>
                        <a:pt x="825961" y="2227188"/>
                        <a:pt x="805594" y="2263006"/>
                        <a:pt x="784525" y="2268624"/>
                      </a:cubicBezTo>
                      <a:cubicBezTo>
                        <a:pt x="763456" y="2274242"/>
                        <a:pt x="730448" y="2260196"/>
                        <a:pt x="717104" y="2255982"/>
                      </a:cubicBezTo>
                      <a:cubicBezTo>
                        <a:pt x="703760" y="2251768"/>
                        <a:pt x="710783" y="2235616"/>
                        <a:pt x="704462" y="2243341"/>
                      </a:cubicBezTo>
                      <a:cubicBezTo>
                        <a:pt x="698141" y="2251066"/>
                        <a:pt x="679881" y="2282670"/>
                        <a:pt x="679179" y="2302334"/>
                      </a:cubicBezTo>
                      <a:cubicBezTo>
                        <a:pt x="678477" y="2321998"/>
                        <a:pt x="693928" y="2344473"/>
                        <a:pt x="700249" y="2361328"/>
                      </a:cubicBezTo>
                      <a:cubicBezTo>
                        <a:pt x="706570" y="2378183"/>
                        <a:pt x="717104" y="2391527"/>
                        <a:pt x="717104" y="2403466"/>
                      </a:cubicBezTo>
                      <a:cubicBezTo>
                        <a:pt x="717104" y="2415405"/>
                        <a:pt x="700951" y="2421726"/>
                        <a:pt x="700249" y="2432963"/>
                      </a:cubicBezTo>
                      <a:cubicBezTo>
                        <a:pt x="699547" y="2444200"/>
                        <a:pt x="714997" y="2460353"/>
                        <a:pt x="712890" y="2470887"/>
                      </a:cubicBezTo>
                      <a:cubicBezTo>
                        <a:pt x="710783" y="2481421"/>
                        <a:pt x="698141" y="2496170"/>
                        <a:pt x="687607" y="2496170"/>
                      </a:cubicBezTo>
                      <a:cubicBezTo>
                        <a:pt x="677073" y="2496170"/>
                        <a:pt x="666538" y="2475803"/>
                        <a:pt x="649683" y="2470887"/>
                      </a:cubicBezTo>
                      <a:cubicBezTo>
                        <a:pt x="632828" y="2465971"/>
                        <a:pt x="597712" y="2480719"/>
                        <a:pt x="586475" y="2466673"/>
                      </a:cubicBezTo>
                      <a:cubicBezTo>
                        <a:pt x="575238" y="2452627"/>
                        <a:pt x="590690" y="2399252"/>
                        <a:pt x="582262" y="2386611"/>
                      </a:cubicBezTo>
                      <a:cubicBezTo>
                        <a:pt x="573834" y="2373970"/>
                        <a:pt x="554871" y="2386611"/>
                        <a:pt x="535909" y="2390825"/>
                      </a:cubicBezTo>
                      <a:cubicBezTo>
                        <a:pt x="516947" y="2395039"/>
                        <a:pt x="489557" y="2408383"/>
                        <a:pt x="468488" y="2411894"/>
                      </a:cubicBezTo>
                      <a:cubicBezTo>
                        <a:pt x="447419" y="2415406"/>
                        <a:pt x="424946" y="2417512"/>
                        <a:pt x="409495" y="2411894"/>
                      </a:cubicBezTo>
                      <a:cubicBezTo>
                        <a:pt x="394044" y="2406276"/>
                        <a:pt x="382807" y="2392229"/>
                        <a:pt x="375784" y="2378183"/>
                      </a:cubicBezTo>
                      <a:cubicBezTo>
                        <a:pt x="368761" y="2364137"/>
                        <a:pt x="368761" y="2340961"/>
                        <a:pt x="367356" y="2327617"/>
                      </a:cubicBezTo>
                      <a:cubicBezTo>
                        <a:pt x="365951" y="2314273"/>
                        <a:pt x="373677" y="2305845"/>
                        <a:pt x="367356" y="2298120"/>
                      </a:cubicBezTo>
                      <a:cubicBezTo>
                        <a:pt x="361035" y="2290395"/>
                        <a:pt x="345585" y="2284776"/>
                        <a:pt x="329432" y="2281265"/>
                      </a:cubicBezTo>
                      <a:cubicBezTo>
                        <a:pt x="313279" y="2277754"/>
                        <a:pt x="284484" y="2279860"/>
                        <a:pt x="270438" y="2277051"/>
                      </a:cubicBezTo>
                      <a:cubicBezTo>
                        <a:pt x="256392" y="2274242"/>
                        <a:pt x="252179" y="2268624"/>
                        <a:pt x="245156" y="2264410"/>
                      </a:cubicBezTo>
                      <a:cubicBezTo>
                        <a:pt x="238133" y="2260196"/>
                        <a:pt x="222682" y="2265814"/>
                        <a:pt x="228300" y="2251768"/>
                      </a:cubicBezTo>
                      <a:cubicBezTo>
                        <a:pt x="233918" y="2237722"/>
                        <a:pt x="271141" y="2198393"/>
                        <a:pt x="278866" y="2180133"/>
                      </a:cubicBezTo>
                      <a:cubicBezTo>
                        <a:pt x="286591" y="2161873"/>
                        <a:pt x="269736" y="2154850"/>
                        <a:pt x="274652" y="2142209"/>
                      </a:cubicBezTo>
                      <a:cubicBezTo>
                        <a:pt x="279568" y="2129568"/>
                        <a:pt x="310470" y="2112713"/>
                        <a:pt x="308363" y="2104285"/>
                      </a:cubicBezTo>
                      <a:cubicBezTo>
                        <a:pt x="306256" y="2095857"/>
                        <a:pt x="276057" y="2097262"/>
                        <a:pt x="262011" y="2091643"/>
                      </a:cubicBezTo>
                      <a:cubicBezTo>
                        <a:pt x="247965" y="2086025"/>
                        <a:pt x="233918" y="2088132"/>
                        <a:pt x="224086" y="2070574"/>
                      </a:cubicBezTo>
                      <a:cubicBezTo>
                        <a:pt x="214254" y="2053016"/>
                        <a:pt x="208635" y="2007366"/>
                        <a:pt x="203017" y="1986297"/>
                      </a:cubicBezTo>
                      <a:cubicBezTo>
                        <a:pt x="197399" y="1965228"/>
                        <a:pt x="192483" y="1959610"/>
                        <a:pt x="190376" y="1944159"/>
                      </a:cubicBezTo>
                      <a:cubicBezTo>
                        <a:pt x="188269" y="1928708"/>
                        <a:pt x="203018" y="1902723"/>
                        <a:pt x="190376" y="1893593"/>
                      </a:cubicBezTo>
                      <a:cubicBezTo>
                        <a:pt x="177735" y="1884463"/>
                        <a:pt x="139810" y="1888677"/>
                        <a:pt x="114527" y="1889379"/>
                      </a:cubicBezTo>
                      <a:cubicBezTo>
                        <a:pt x="89244" y="1890081"/>
                        <a:pt x="38678" y="1897807"/>
                        <a:pt x="38678" y="1897807"/>
                      </a:cubicBezTo>
                      <a:cubicBezTo>
                        <a:pt x="19716" y="1899914"/>
                        <a:pt x="4968" y="1910448"/>
                        <a:pt x="754" y="1902021"/>
                      </a:cubicBezTo>
                      <a:cubicBezTo>
                        <a:pt x="-3460" y="1893594"/>
                        <a:pt x="11288" y="1862692"/>
                        <a:pt x="13395" y="1847241"/>
                      </a:cubicBezTo>
                      <a:cubicBezTo>
                        <a:pt x="15502" y="1831790"/>
                        <a:pt x="15502" y="1820554"/>
                        <a:pt x="13395" y="1809317"/>
                      </a:cubicBezTo>
                      <a:cubicBezTo>
                        <a:pt x="11288" y="1798080"/>
                        <a:pt x="-651" y="1792461"/>
                        <a:pt x="754" y="1779820"/>
                      </a:cubicBezTo>
                      <a:cubicBezTo>
                        <a:pt x="2159" y="1767179"/>
                        <a:pt x="16907" y="1744003"/>
                        <a:pt x="21823" y="1733468"/>
                      </a:cubicBezTo>
                      <a:cubicBezTo>
                        <a:pt x="26739" y="1722934"/>
                        <a:pt x="26739" y="1728552"/>
                        <a:pt x="30250" y="1716613"/>
                      </a:cubicBezTo>
                      <a:cubicBezTo>
                        <a:pt x="33762" y="1704674"/>
                        <a:pt x="34464" y="1674474"/>
                        <a:pt x="42892" y="1661833"/>
                      </a:cubicBezTo>
                      <a:cubicBezTo>
                        <a:pt x="51320" y="1649192"/>
                        <a:pt x="67472" y="1647787"/>
                        <a:pt x="80816" y="1640764"/>
                      </a:cubicBezTo>
                      <a:cubicBezTo>
                        <a:pt x="94160" y="1633741"/>
                        <a:pt x="113123" y="1630932"/>
                        <a:pt x="122955" y="1619695"/>
                      </a:cubicBezTo>
                      <a:cubicBezTo>
                        <a:pt x="132787" y="1608458"/>
                        <a:pt x="133489" y="1579664"/>
                        <a:pt x="139810" y="1573343"/>
                      </a:cubicBezTo>
                      <a:cubicBezTo>
                        <a:pt x="146131" y="1567022"/>
                        <a:pt x="153856" y="1582472"/>
                        <a:pt x="160879" y="1581770"/>
                      </a:cubicBezTo>
                      <a:cubicBezTo>
                        <a:pt x="167902" y="1581068"/>
                        <a:pt x="172818" y="1576854"/>
                        <a:pt x="181948" y="1569129"/>
                      </a:cubicBezTo>
                      <a:cubicBezTo>
                        <a:pt x="191078" y="1561404"/>
                        <a:pt x="207232" y="1539632"/>
                        <a:pt x="215659" y="1535418"/>
                      </a:cubicBezTo>
                      <a:cubicBezTo>
                        <a:pt x="224086" y="1531204"/>
                        <a:pt x="232514" y="1549464"/>
                        <a:pt x="232514" y="1543846"/>
                      </a:cubicBezTo>
                      <a:cubicBezTo>
                        <a:pt x="232514" y="1538228"/>
                        <a:pt x="213552" y="1512945"/>
                        <a:pt x="215659" y="1501708"/>
                      </a:cubicBezTo>
                      <a:cubicBezTo>
                        <a:pt x="217766" y="1490471"/>
                        <a:pt x="238133" y="1492578"/>
                        <a:pt x="245156" y="1476425"/>
                      </a:cubicBezTo>
                      <a:cubicBezTo>
                        <a:pt x="252179" y="1460272"/>
                        <a:pt x="254988" y="1430073"/>
                        <a:pt x="257797" y="1404790"/>
                      </a:cubicBezTo>
                      <a:cubicBezTo>
                        <a:pt x="260606" y="1379507"/>
                        <a:pt x="260606" y="1352117"/>
                        <a:pt x="262011" y="1324727"/>
                      </a:cubicBezTo>
                      <a:cubicBezTo>
                        <a:pt x="263416" y="1297337"/>
                        <a:pt x="267630" y="1257305"/>
                        <a:pt x="266225" y="1240450"/>
                      </a:cubicBezTo>
                      <a:cubicBezTo>
                        <a:pt x="264820" y="1223595"/>
                        <a:pt x="264118" y="1225702"/>
                        <a:pt x="253583" y="1223595"/>
                      </a:cubicBezTo>
                      <a:cubicBezTo>
                        <a:pt x="243048" y="1221488"/>
                        <a:pt x="212849" y="1237641"/>
                        <a:pt x="203017" y="1227809"/>
                      </a:cubicBezTo>
                      <a:cubicBezTo>
                        <a:pt x="193185" y="1217977"/>
                        <a:pt x="198804" y="1184969"/>
                        <a:pt x="194590" y="1164602"/>
                      </a:cubicBezTo>
                      <a:cubicBezTo>
                        <a:pt x="190376" y="1144235"/>
                        <a:pt x="167200" y="1125273"/>
                        <a:pt x="169307" y="1109822"/>
                      </a:cubicBezTo>
                      <a:close/>
                    </a:path>
                  </a:pathLst>
                </a:custGeom>
                <a:solidFill>
                  <a:srgbClr val="00A1DA">
                    <a:alpha val="52000"/>
                  </a:srgbClr>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3" name="任意多边形 16"/>
                <p:cNvSpPr/>
                <p:nvPr/>
              </p:nvSpPr>
              <p:spPr>
                <a:xfrm>
                  <a:off x="190205" y="643788"/>
                  <a:ext cx="5064687" cy="4366272"/>
                </a:xfrm>
                <a:custGeom>
                  <a:avLst/>
                  <a:gdLst>
                    <a:gd name="connsiteX0" fmla="*/ 892175 w 5074708"/>
                    <a:gd name="connsiteY0" fmla="*/ 1098550 h 4366683"/>
                    <a:gd name="connsiteX1" fmla="*/ 1019175 w 5074708"/>
                    <a:gd name="connsiteY1" fmla="*/ 1060450 h 4366683"/>
                    <a:gd name="connsiteX2" fmla="*/ 1108075 w 5074708"/>
                    <a:gd name="connsiteY2" fmla="*/ 1047750 h 4366683"/>
                    <a:gd name="connsiteX3" fmla="*/ 1139825 w 5074708"/>
                    <a:gd name="connsiteY3" fmla="*/ 1003300 h 4366683"/>
                    <a:gd name="connsiteX4" fmla="*/ 1177925 w 5074708"/>
                    <a:gd name="connsiteY4" fmla="*/ 914400 h 4366683"/>
                    <a:gd name="connsiteX5" fmla="*/ 1222375 w 5074708"/>
                    <a:gd name="connsiteY5" fmla="*/ 914400 h 4366683"/>
                    <a:gd name="connsiteX6" fmla="*/ 1209675 w 5074708"/>
                    <a:gd name="connsiteY6" fmla="*/ 889000 h 4366683"/>
                    <a:gd name="connsiteX7" fmla="*/ 1235075 w 5074708"/>
                    <a:gd name="connsiteY7" fmla="*/ 882650 h 4366683"/>
                    <a:gd name="connsiteX8" fmla="*/ 1273175 w 5074708"/>
                    <a:gd name="connsiteY8" fmla="*/ 869950 h 4366683"/>
                    <a:gd name="connsiteX9" fmla="*/ 1266825 w 5074708"/>
                    <a:gd name="connsiteY9" fmla="*/ 831850 h 4366683"/>
                    <a:gd name="connsiteX10" fmla="*/ 1279525 w 5074708"/>
                    <a:gd name="connsiteY10" fmla="*/ 685800 h 4366683"/>
                    <a:gd name="connsiteX11" fmla="*/ 1292225 w 5074708"/>
                    <a:gd name="connsiteY11" fmla="*/ 590550 h 4366683"/>
                    <a:gd name="connsiteX12" fmla="*/ 1260475 w 5074708"/>
                    <a:gd name="connsiteY12" fmla="*/ 546100 h 4366683"/>
                    <a:gd name="connsiteX13" fmla="*/ 1254125 w 5074708"/>
                    <a:gd name="connsiteY13" fmla="*/ 520700 h 4366683"/>
                    <a:gd name="connsiteX14" fmla="*/ 1298575 w 5074708"/>
                    <a:gd name="connsiteY14" fmla="*/ 508000 h 4366683"/>
                    <a:gd name="connsiteX15" fmla="*/ 1387475 w 5074708"/>
                    <a:gd name="connsiteY15" fmla="*/ 520700 h 4366683"/>
                    <a:gd name="connsiteX16" fmla="*/ 1438275 w 5074708"/>
                    <a:gd name="connsiteY16" fmla="*/ 520700 h 4366683"/>
                    <a:gd name="connsiteX17" fmla="*/ 1489075 w 5074708"/>
                    <a:gd name="connsiteY17" fmla="*/ 527050 h 4366683"/>
                    <a:gd name="connsiteX18" fmla="*/ 1501775 w 5074708"/>
                    <a:gd name="connsiteY18" fmla="*/ 514350 h 4366683"/>
                    <a:gd name="connsiteX19" fmla="*/ 1609725 w 5074708"/>
                    <a:gd name="connsiteY19" fmla="*/ 565150 h 4366683"/>
                    <a:gd name="connsiteX20" fmla="*/ 1603375 w 5074708"/>
                    <a:gd name="connsiteY20" fmla="*/ 488950 h 4366683"/>
                    <a:gd name="connsiteX21" fmla="*/ 1711325 w 5074708"/>
                    <a:gd name="connsiteY21" fmla="*/ 349250 h 4366683"/>
                    <a:gd name="connsiteX22" fmla="*/ 1793875 w 5074708"/>
                    <a:gd name="connsiteY22" fmla="*/ 222250 h 4366683"/>
                    <a:gd name="connsiteX23" fmla="*/ 1857375 w 5074708"/>
                    <a:gd name="connsiteY23" fmla="*/ 285750 h 4366683"/>
                    <a:gd name="connsiteX24" fmla="*/ 1990725 w 5074708"/>
                    <a:gd name="connsiteY24" fmla="*/ 323850 h 4366683"/>
                    <a:gd name="connsiteX25" fmla="*/ 2079625 w 5074708"/>
                    <a:gd name="connsiteY25" fmla="*/ 336550 h 4366683"/>
                    <a:gd name="connsiteX26" fmla="*/ 2105025 w 5074708"/>
                    <a:gd name="connsiteY26" fmla="*/ 292100 h 4366683"/>
                    <a:gd name="connsiteX27" fmla="*/ 2130425 w 5074708"/>
                    <a:gd name="connsiteY27" fmla="*/ 165100 h 4366683"/>
                    <a:gd name="connsiteX28" fmla="*/ 2174875 w 5074708"/>
                    <a:gd name="connsiteY28" fmla="*/ 114300 h 4366683"/>
                    <a:gd name="connsiteX29" fmla="*/ 2219325 w 5074708"/>
                    <a:gd name="connsiteY29" fmla="*/ 95250 h 4366683"/>
                    <a:gd name="connsiteX30" fmla="*/ 2263775 w 5074708"/>
                    <a:gd name="connsiteY30" fmla="*/ 107950 h 4366683"/>
                    <a:gd name="connsiteX31" fmla="*/ 2314575 w 5074708"/>
                    <a:gd name="connsiteY31" fmla="*/ 44450 h 4366683"/>
                    <a:gd name="connsiteX32" fmla="*/ 2327275 w 5074708"/>
                    <a:gd name="connsiteY32" fmla="*/ 6350 h 4366683"/>
                    <a:gd name="connsiteX33" fmla="*/ 2390775 w 5074708"/>
                    <a:gd name="connsiteY33" fmla="*/ 6350 h 4366683"/>
                    <a:gd name="connsiteX34" fmla="*/ 2454275 w 5074708"/>
                    <a:gd name="connsiteY34" fmla="*/ 12700 h 4366683"/>
                    <a:gd name="connsiteX35" fmla="*/ 2492375 w 5074708"/>
                    <a:gd name="connsiteY35" fmla="*/ 31750 h 4366683"/>
                    <a:gd name="connsiteX36" fmla="*/ 2473325 w 5074708"/>
                    <a:gd name="connsiteY36" fmla="*/ 82550 h 4366683"/>
                    <a:gd name="connsiteX37" fmla="*/ 2492375 w 5074708"/>
                    <a:gd name="connsiteY37" fmla="*/ 133350 h 4366683"/>
                    <a:gd name="connsiteX38" fmla="*/ 2543175 w 5074708"/>
                    <a:gd name="connsiteY38" fmla="*/ 190500 h 4366683"/>
                    <a:gd name="connsiteX39" fmla="*/ 2555875 w 5074708"/>
                    <a:gd name="connsiteY39" fmla="*/ 228600 h 4366683"/>
                    <a:gd name="connsiteX40" fmla="*/ 2625725 w 5074708"/>
                    <a:gd name="connsiteY40" fmla="*/ 279400 h 4366683"/>
                    <a:gd name="connsiteX41" fmla="*/ 2670175 w 5074708"/>
                    <a:gd name="connsiteY41" fmla="*/ 292100 h 4366683"/>
                    <a:gd name="connsiteX42" fmla="*/ 2689225 w 5074708"/>
                    <a:gd name="connsiteY42" fmla="*/ 330200 h 4366683"/>
                    <a:gd name="connsiteX43" fmla="*/ 2727325 w 5074708"/>
                    <a:gd name="connsiteY43" fmla="*/ 323850 h 4366683"/>
                    <a:gd name="connsiteX44" fmla="*/ 2746375 w 5074708"/>
                    <a:gd name="connsiteY44" fmla="*/ 387350 h 4366683"/>
                    <a:gd name="connsiteX45" fmla="*/ 2759075 w 5074708"/>
                    <a:gd name="connsiteY45" fmla="*/ 488950 h 4366683"/>
                    <a:gd name="connsiteX46" fmla="*/ 2790825 w 5074708"/>
                    <a:gd name="connsiteY46" fmla="*/ 558800 h 4366683"/>
                    <a:gd name="connsiteX47" fmla="*/ 2765425 w 5074708"/>
                    <a:gd name="connsiteY47" fmla="*/ 641350 h 4366683"/>
                    <a:gd name="connsiteX48" fmla="*/ 2765425 w 5074708"/>
                    <a:gd name="connsiteY48" fmla="*/ 717550 h 4366683"/>
                    <a:gd name="connsiteX49" fmla="*/ 2714625 w 5074708"/>
                    <a:gd name="connsiteY49" fmla="*/ 755650 h 4366683"/>
                    <a:gd name="connsiteX50" fmla="*/ 2714625 w 5074708"/>
                    <a:gd name="connsiteY50" fmla="*/ 844550 h 4366683"/>
                    <a:gd name="connsiteX51" fmla="*/ 2803525 w 5074708"/>
                    <a:gd name="connsiteY51" fmla="*/ 882650 h 4366683"/>
                    <a:gd name="connsiteX52" fmla="*/ 2917825 w 5074708"/>
                    <a:gd name="connsiteY52" fmla="*/ 908050 h 4366683"/>
                    <a:gd name="connsiteX53" fmla="*/ 3019425 w 5074708"/>
                    <a:gd name="connsiteY53" fmla="*/ 927100 h 4366683"/>
                    <a:gd name="connsiteX54" fmla="*/ 3127375 w 5074708"/>
                    <a:gd name="connsiteY54" fmla="*/ 990600 h 4366683"/>
                    <a:gd name="connsiteX55" fmla="*/ 3152775 w 5074708"/>
                    <a:gd name="connsiteY55" fmla="*/ 1054100 h 4366683"/>
                    <a:gd name="connsiteX56" fmla="*/ 3228975 w 5074708"/>
                    <a:gd name="connsiteY56" fmla="*/ 1104900 h 4366683"/>
                    <a:gd name="connsiteX57" fmla="*/ 3292475 w 5074708"/>
                    <a:gd name="connsiteY57" fmla="*/ 1123950 h 4366683"/>
                    <a:gd name="connsiteX58" fmla="*/ 3273425 w 5074708"/>
                    <a:gd name="connsiteY58" fmla="*/ 1162050 h 4366683"/>
                    <a:gd name="connsiteX59" fmla="*/ 3305175 w 5074708"/>
                    <a:gd name="connsiteY59" fmla="*/ 1181100 h 4366683"/>
                    <a:gd name="connsiteX60" fmla="*/ 3343275 w 5074708"/>
                    <a:gd name="connsiteY60" fmla="*/ 1308100 h 4366683"/>
                    <a:gd name="connsiteX61" fmla="*/ 3387725 w 5074708"/>
                    <a:gd name="connsiteY61" fmla="*/ 1397000 h 4366683"/>
                    <a:gd name="connsiteX62" fmla="*/ 3432175 w 5074708"/>
                    <a:gd name="connsiteY62" fmla="*/ 1422400 h 4366683"/>
                    <a:gd name="connsiteX63" fmla="*/ 3482975 w 5074708"/>
                    <a:gd name="connsiteY63" fmla="*/ 1422400 h 4366683"/>
                    <a:gd name="connsiteX64" fmla="*/ 3521075 w 5074708"/>
                    <a:gd name="connsiteY64" fmla="*/ 1587500 h 4366683"/>
                    <a:gd name="connsiteX65" fmla="*/ 3546475 w 5074708"/>
                    <a:gd name="connsiteY65" fmla="*/ 1689100 h 4366683"/>
                    <a:gd name="connsiteX66" fmla="*/ 3521075 w 5074708"/>
                    <a:gd name="connsiteY66" fmla="*/ 1708150 h 4366683"/>
                    <a:gd name="connsiteX67" fmla="*/ 3578225 w 5074708"/>
                    <a:gd name="connsiteY67" fmla="*/ 1809750 h 4366683"/>
                    <a:gd name="connsiteX68" fmla="*/ 3597275 w 5074708"/>
                    <a:gd name="connsiteY68" fmla="*/ 1847850 h 4366683"/>
                    <a:gd name="connsiteX69" fmla="*/ 3578225 w 5074708"/>
                    <a:gd name="connsiteY69" fmla="*/ 1885950 h 4366683"/>
                    <a:gd name="connsiteX70" fmla="*/ 3622675 w 5074708"/>
                    <a:gd name="connsiteY70" fmla="*/ 1911350 h 4366683"/>
                    <a:gd name="connsiteX71" fmla="*/ 3686175 w 5074708"/>
                    <a:gd name="connsiteY71" fmla="*/ 1860550 h 4366683"/>
                    <a:gd name="connsiteX72" fmla="*/ 3762375 w 5074708"/>
                    <a:gd name="connsiteY72" fmla="*/ 1860550 h 4366683"/>
                    <a:gd name="connsiteX73" fmla="*/ 3813175 w 5074708"/>
                    <a:gd name="connsiteY73" fmla="*/ 1860550 h 4366683"/>
                    <a:gd name="connsiteX74" fmla="*/ 3870325 w 5074708"/>
                    <a:gd name="connsiteY74" fmla="*/ 1879600 h 4366683"/>
                    <a:gd name="connsiteX75" fmla="*/ 3775075 w 5074708"/>
                    <a:gd name="connsiteY75" fmla="*/ 1993900 h 4366683"/>
                    <a:gd name="connsiteX76" fmla="*/ 3756025 w 5074708"/>
                    <a:gd name="connsiteY76" fmla="*/ 2038350 h 4366683"/>
                    <a:gd name="connsiteX77" fmla="*/ 3857625 w 5074708"/>
                    <a:gd name="connsiteY77" fmla="*/ 2095500 h 4366683"/>
                    <a:gd name="connsiteX78" fmla="*/ 3902075 w 5074708"/>
                    <a:gd name="connsiteY78" fmla="*/ 2146300 h 4366683"/>
                    <a:gd name="connsiteX79" fmla="*/ 3933825 w 5074708"/>
                    <a:gd name="connsiteY79" fmla="*/ 2152650 h 4366683"/>
                    <a:gd name="connsiteX80" fmla="*/ 3933825 w 5074708"/>
                    <a:gd name="connsiteY80" fmla="*/ 2228850 h 4366683"/>
                    <a:gd name="connsiteX81" fmla="*/ 3965575 w 5074708"/>
                    <a:gd name="connsiteY81" fmla="*/ 2235200 h 4366683"/>
                    <a:gd name="connsiteX82" fmla="*/ 4010025 w 5074708"/>
                    <a:gd name="connsiteY82" fmla="*/ 2273300 h 4366683"/>
                    <a:gd name="connsiteX83" fmla="*/ 4079875 w 5074708"/>
                    <a:gd name="connsiteY83" fmla="*/ 2305050 h 4366683"/>
                    <a:gd name="connsiteX84" fmla="*/ 4124325 w 5074708"/>
                    <a:gd name="connsiteY84" fmla="*/ 2260600 h 4366683"/>
                    <a:gd name="connsiteX85" fmla="*/ 4079875 w 5074708"/>
                    <a:gd name="connsiteY85" fmla="*/ 2209800 h 4366683"/>
                    <a:gd name="connsiteX86" fmla="*/ 4162425 w 5074708"/>
                    <a:gd name="connsiteY86" fmla="*/ 2209800 h 4366683"/>
                    <a:gd name="connsiteX87" fmla="*/ 4213225 w 5074708"/>
                    <a:gd name="connsiteY87" fmla="*/ 2241550 h 4366683"/>
                    <a:gd name="connsiteX88" fmla="*/ 4283075 w 5074708"/>
                    <a:gd name="connsiteY88" fmla="*/ 2216150 h 4366683"/>
                    <a:gd name="connsiteX89" fmla="*/ 4391025 w 5074708"/>
                    <a:gd name="connsiteY89" fmla="*/ 2171700 h 4366683"/>
                    <a:gd name="connsiteX90" fmla="*/ 4416425 w 5074708"/>
                    <a:gd name="connsiteY90" fmla="*/ 2209800 h 4366683"/>
                    <a:gd name="connsiteX91" fmla="*/ 4416425 w 5074708"/>
                    <a:gd name="connsiteY91" fmla="*/ 2273300 h 4366683"/>
                    <a:gd name="connsiteX92" fmla="*/ 4314825 w 5074708"/>
                    <a:gd name="connsiteY92" fmla="*/ 2355850 h 4366683"/>
                    <a:gd name="connsiteX93" fmla="*/ 4321175 w 5074708"/>
                    <a:gd name="connsiteY93" fmla="*/ 2406650 h 4366683"/>
                    <a:gd name="connsiteX94" fmla="*/ 4276725 w 5074708"/>
                    <a:gd name="connsiteY94" fmla="*/ 2476500 h 4366683"/>
                    <a:gd name="connsiteX95" fmla="*/ 4333875 w 5074708"/>
                    <a:gd name="connsiteY95" fmla="*/ 2508250 h 4366683"/>
                    <a:gd name="connsiteX96" fmla="*/ 4391025 w 5074708"/>
                    <a:gd name="connsiteY96" fmla="*/ 2559050 h 4366683"/>
                    <a:gd name="connsiteX97" fmla="*/ 4467225 w 5074708"/>
                    <a:gd name="connsiteY97" fmla="*/ 2565400 h 4366683"/>
                    <a:gd name="connsiteX98" fmla="*/ 4543425 w 5074708"/>
                    <a:gd name="connsiteY98" fmla="*/ 2686050 h 4366683"/>
                    <a:gd name="connsiteX99" fmla="*/ 4594225 w 5074708"/>
                    <a:gd name="connsiteY99" fmla="*/ 2813050 h 4366683"/>
                    <a:gd name="connsiteX100" fmla="*/ 4587875 w 5074708"/>
                    <a:gd name="connsiteY100" fmla="*/ 2863850 h 4366683"/>
                    <a:gd name="connsiteX101" fmla="*/ 4645025 w 5074708"/>
                    <a:gd name="connsiteY101" fmla="*/ 2940050 h 4366683"/>
                    <a:gd name="connsiteX102" fmla="*/ 4695825 w 5074708"/>
                    <a:gd name="connsiteY102" fmla="*/ 2965450 h 4366683"/>
                    <a:gd name="connsiteX103" fmla="*/ 4708525 w 5074708"/>
                    <a:gd name="connsiteY103" fmla="*/ 3003550 h 4366683"/>
                    <a:gd name="connsiteX104" fmla="*/ 4733925 w 5074708"/>
                    <a:gd name="connsiteY104" fmla="*/ 2933700 h 4366683"/>
                    <a:gd name="connsiteX105" fmla="*/ 4803775 w 5074708"/>
                    <a:gd name="connsiteY105" fmla="*/ 2876550 h 4366683"/>
                    <a:gd name="connsiteX106" fmla="*/ 4784725 w 5074708"/>
                    <a:gd name="connsiteY106" fmla="*/ 2800350 h 4366683"/>
                    <a:gd name="connsiteX107" fmla="*/ 4752975 w 5074708"/>
                    <a:gd name="connsiteY107" fmla="*/ 2736850 h 4366683"/>
                    <a:gd name="connsiteX108" fmla="*/ 4733925 w 5074708"/>
                    <a:gd name="connsiteY108" fmla="*/ 2692400 h 4366683"/>
                    <a:gd name="connsiteX109" fmla="*/ 4784725 w 5074708"/>
                    <a:gd name="connsiteY109" fmla="*/ 2654300 h 4366683"/>
                    <a:gd name="connsiteX110" fmla="*/ 4829175 w 5074708"/>
                    <a:gd name="connsiteY110" fmla="*/ 2647950 h 4366683"/>
                    <a:gd name="connsiteX111" fmla="*/ 4892675 w 5074708"/>
                    <a:gd name="connsiteY111" fmla="*/ 2660650 h 4366683"/>
                    <a:gd name="connsiteX112" fmla="*/ 4892675 w 5074708"/>
                    <a:gd name="connsiteY112" fmla="*/ 2711450 h 4366683"/>
                    <a:gd name="connsiteX113" fmla="*/ 4975225 w 5074708"/>
                    <a:gd name="connsiteY113" fmla="*/ 2768600 h 4366683"/>
                    <a:gd name="connsiteX114" fmla="*/ 5064125 w 5074708"/>
                    <a:gd name="connsiteY114" fmla="*/ 2806700 h 4366683"/>
                    <a:gd name="connsiteX115" fmla="*/ 5038725 w 5074708"/>
                    <a:gd name="connsiteY115" fmla="*/ 2901950 h 4366683"/>
                    <a:gd name="connsiteX116" fmla="*/ 5045075 w 5074708"/>
                    <a:gd name="connsiteY116" fmla="*/ 2984500 h 4366683"/>
                    <a:gd name="connsiteX117" fmla="*/ 4924425 w 5074708"/>
                    <a:gd name="connsiteY117" fmla="*/ 2965450 h 4366683"/>
                    <a:gd name="connsiteX118" fmla="*/ 4924425 w 5074708"/>
                    <a:gd name="connsiteY118" fmla="*/ 3060700 h 4366683"/>
                    <a:gd name="connsiteX119" fmla="*/ 4784725 w 5074708"/>
                    <a:gd name="connsiteY119" fmla="*/ 3003550 h 4366683"/>
                    <a:gd name="connsiteX120" fmla="*/ 4714875 w 5074708"/>
                    <a:gd name="connsiteY120" fmla="*/ 3048000 h 4366683"/>
                    <a:gd name="connsiteX121" fmla="*/ 4714875 w 5074708"/>
                    <a:gd name="connsiteY121" fmla="*/ 3111500 h 4366683"/>
                    <a:gd name="connsiteX122" fmla="*/ 4752975 w 5074708"/>
                    <a:gd name="connsiteY122" fmla="*/ 3162300 h 4366683"/>
                    <a:gd name="connsiteX123" fmla="*/ 4721225 w 5074708"/>
                    <a:gd name="connsiteY123" fmla="*/ 3232150 h 4366683"/>
                    <a:gd name="connsiteX124" fmla="*/ 4752975 w 5074708"/>
                    <a:gd name="connsiteY124" fmla="*/ 3302000 h 4366683"/>
                    <a:gd name="connsiteX125" fmla="*/ 4759325 w 5074708"/>
                    <a:gd name="connsiteY125" fmla="*/ 3327400 h 4366683"/>
                    <a:gd name="connsiteX126" fmla="*/ 4670425 w 5074708"/>
                    <a:gd name="connsiteY126" fmla="*/ 3314700 h 4366683"/>
                    <a:gd name="connsiteX127" fmla="*/ 4581525 w 5074708"/>
                    <a:gd name="connsiteY127" fmla="*/ 3352800 h 4366683"/>
                    <a:gd name="connsiteX128" fmla="*/ 4613275 w 5074708"/>
                    <a:gd name="connsiteY128" fmla="*/ 3390900 h 4366683"/>
                    <a:gd name="connsiteX129" fmla="*/ 4587875 w 5074708"/>
                    <a:gd name="connsiteY129" fmla="*/ 3422650 h 4366683"/>
                    <a:gd name="connsiteX130" fmla="*/ 4581525 w 5074708"/>
                    <a:gd name="connsiteY130" fmla="*/ 3460750 h 4366683"/>
                    <a:gd name="connsiteX131" fmla="*/ 4543425 w 5074708"/>
                    <a:gd name="connsiteY131" fmla="*/ 3429000 h 4366683"/>
                    <a:gd name="connsiteX132" fmla="*/ 4524375 w 5074708"/>
                    <a:gd name="connsiteY132" fmla="*/ 3486150 h 4366683"/>
                    <a:gd name="connsiteX133" fmla="*/ 4378325 w 5074708"/>
                    <a:gd name="connsiteY133" fmla="*/ 3441700 h 4366683"/>
                    <a:gd name="connsiteX134" fmla="*/ 4384675 w 5074708"/>
                    <a:gd name="connsiteY134" fmla="*/ 3340100 h 4366683"/>
                    <a:gd name="connsiteX135" fmla="*/ 4352925 w 5074708"/>
                    <a:gd name="connsiteY135" fmla="*/ 3276600 h 4366683"/>
                    <a:gd name="connsiteX136" fmla="*/ 4206875 w 5074708"/>
                    <a:gd name="connsiteY136" fmla="*/ 3232150 h 4366683"/>
                    <a:gd name="connsiteX137" fmla="*/ 4175125 w 5074708"/>
                    <a:gd name="connsiteY137" fmla="*/ 3155950 h 4366683"/>
                    <a:gd name="connsiteX138" fmla="*/ 4073525 w 5074708"/>
                    <a:gd name="connsiteY138" fmla="*/ 3194050 h 4366683"/>
                    <a:gd name="connsiteX139" fmla="*/ 4079875 w 5074708"/>
                    <a:gd name="connsiteY139" fmla="*/ 3263900 h 4366683"/>
                    <a:gd name="connsiteX140" fmla="*/ 4022725 w 5074708"/>
                    <a:gd name="connsiteY140" fmla="*/ 3321050 h 4366683"/>
                    <a:gd name="connsiteX141" fmla="*/ 3978275 w 5074708"/>
                    <a:gd name="connsiteY141" fmla="*/ 3340100 h 4366683"/>
                    <a:gd name="connsiteX142" fmla="*/ 3990975 w 5074708"/>
                    <a:gd name="connsiteY142" fmla="*/ 3289300 h 4366683"/>
                    <a:gd name="connsiteX143" fmla="*/ 3959225 w 5074708"/>
                    <a:gd name="connsiteY143" fmla="*/ 3276600 h 4366683"/>
                    <a:gd name="connsiteX144" fmla="*/ 3933825 w 5074708"/>
                    <a:gd name="connsiteY144" fmla="*/ 3321050 h 4366683"/>
                    <a:gd name="connsiteX145" fmla="*/ 3857625 w 5074708"/>
                    <a:gd name="connsiteY145" fmla="*/ 3352800 h 4366683"/>
                    <a:gd name="connsiteX146" fmla="*/ 3844925 w 5074708"/>
                    <a:gd name="connsiteY146" fmla="*/ 3429000 h 4366683"/>
                    <a:gd name="connsiteX147" fmla="*/ 3825875 w 5074708"/>
                    <a:gd name="connsiteY147" fmla="*/ 3416300 h 4366683"/>
                    <a:gd name="connsiteX148" fmla="*/ 3781425 w 5074708"/>
                    <a:gd name="connsiteY148" fmla="*/ 3448050 h 4366683"/>
                    <a:gd name="connsiteX149" fmla="*/ 3743325 w 5074708"/>
                    <a:gd name="connsiteY149" fmla="*/ 3384550 h 4366683"/>
                    <a:gd name="connsiteX150" fmla="*/ 3686175 w 5074708"/>
                    <a:gd name="connsiteY150" fmla="*/ 3384550 h 4366683"/>
                    <a:gd name="connsiteX151" fmla="*/ 3660775 w 5074708"/>
                    <a:gd name="connsiteY151" fmla="*/ 3359150 h 4366683"/>
                    <a:gd name="connsiteX152" fmla="*/ 3597275 w 5074708"/>
                    <a:gd name="connsiteY152" fmla="*/ 3346450 h 4366683"/>
                    <a:gd name="connsiteX153" fmla="*/ 3508375 w 5074708"/>
                    <a:gd name="connsiteY153" fmla="*/ 3257550 h 4366683"/>
                    <a:gd name="connsiteX154" fmla="*/ 3470275 w 5074708"/>
                    <a:gd name="connsiteY154" fmla="*/ 3155950 h 4366683"/>
                    <a:gd name="connsiteX155" fmla="*/ 3406775 w 5074708"/>
                    <a:gd name="connsiteY155" fmla="*/ 3130550 h 4366683"/>
                    <a:gd name="connsiteX156" fmla="*/ 3298825 w 5074708"/>
                    <a:gd name="connsiteY156" fmla="*/ 3149600 h 4366683"/>
                    <a:gd name="connsiteX157" fmla="*/ 3298825 w 5074708"/>
                    <a:gd name="connsiteY157" fmla="*/ 3168650 h 4366683"/>
                    <a:gd name="connsiteX158" fmla="*/ 3317875 w 5074708"/>
                    <a:gd name="connsiteY158" fmla="*/ 3225800 h 4366683"/>
                    <a:gd name="connsiteX159" fmla="*/ 3254375 w 5074708"/>
                    <a:gd name="connsiteY159" fmla="*/ 3333750 h 4366683"/>
                    <a:gd name="connsiteX160" fmla="*/ 3355975 w 5074708"/>
                    <a:gd name="connsiteY160" fmla="*/ 3467100 h 4366683"/>
                    <a:gd name="connsiteX161" fmla="*/ 3432175 w 5074708"/>
                    <a:gd name="connsiteY161" fmla="*/ 3613150 h 4366683"/>
                    <a:gd name="connsiteX162" fmla="*/ 3432175 w 5074708"/>
                    <a:gd name="connsiteY162" fmla="*/ 3683000 h 4366683"/>
                    <a:gd name="connsiteX163" fmla="*/ 3470275 w 5074708"/>
                    <a:gd name="connsiteY163" fmla="*/ 3879850 h 4366683"/>
                    <a:gd name="connsiteX164" fmla="*/ 3432175 w 5074708"/>
                    <a:gd name="connsiteY164" fmla="*/ 4114800 h 4366683"/>
                    <a:gd name="connsiteX165" fmla="*/ 3432175 w 5074708"/>
                    <a:gd name="connsiteY165" fmla="*/ 4133850 h 4366683"/>
                    <a:gd name="connsiteX166" fmla="*/ 3387725 w 5074708"/>
                    <a:gd name="connsiteY166" fmla="*/ 4089400 h 4366683"/>
                    <a:gd name="connsiteX167" fmla="*/ 3368675 w 5074708"/>
                    <a:gd name="connsiteY167" fmla="*/ 4184650 h 4366683"/>
                    <a:gd name="connsiteX168" fmla="*/ 3362325 w 5074708"/>
                    <a:gd name="connsiteY168" fmla="*/ 4241800 h 4366683"/>
                    <a:gd name="connsiteX169" fmla="*/ 3324225 w 5074708"/>
                    <a:gd name="connsiteY169" fmla="*/ 4235450 h 4366683"/>
                    <a:gd name="connsiteX170" fmla="*/ 3292475 w 5074708"/>
                    <a:gd name="connsiteY170" fmla="*/ 4191000 h 4366683"/>
                    <a:gd name="connsiteX171" fmla="*/ 3267075 w 5074708"/>
                    <a:gd name="connsiteY171" fmla="*/ 4248150 h 4366683"/>
                    <a:gd name="connsiteX172" fmla="*/ 3203575 w 5074708"/>
                    <a:gd name="connsiteY172" fmla="*/ 4184650 h 4366683"/>
                    <a:gd name="connsiteX173" fmla="*/ 3146425 w 5074708"/>
                    <a:gd name="connsiteY173" fmla="*/ 4203700 h 4366683"/>
                    <a:gd name="connsiteX174" fmla="*/ 3146425 w 5074708"/>
                    <a:gd name="connsiteY174" fmla="*/ 4267200 h 4366683"/>
                    <a:gd name="connsiteX175" fmla="*/ 3082925 w 5074708"/>
                    <a:gd name="connsiteY175" fmla="*/ 4298950 h 4366683"/>
                    <a:gd name="connsiteX176" fmla="*/ 3013075 w 5074708"/>
                    <a:gd name="connsiteY176" fmla="*/ 4241800 h 4366683"/>
                    <a:gd name="connsiteX177" fmla="*/ 2860675 w 5074708"/>
                    <a:gd name="connsiteY177" fmla="*/ 4178300 h 4366683"/>
                    <a:gd name="connsiteX178" fmla="*/ 2803525 w 5074708"/>
                    <a:gd name="connsiteY178" fmla="*/ 4229100 h 4366683"/>
                    <a:gd name="connsiteX179" fmla="*/ 2657475 w 5074708"/>
                    <a:gd name="connsiteY179" fmla="*/ 4254500 h 4366683"/>
                    <a:gd name="connsiteX180" fmla="*/ 2613025 w 5074708"/>
                    <a:gd name="connsiteY180" fmla="*/ 4254500 h 4366683"/>
                    <a:gd name="connsiteX181" fmla="*/ 2543175 w 5074708"/>
                    <a:gd name="connsiteY181" fmla="*/ 4324350 h 4366683"/>
                    <a:gd name="connsiteX182" fmla="*/ 2505075 w 5074708"/>
                    <a:gd name="connsiteY182" fmla="*/ 4362450 h 4366683"/>
                    <a:gd name="connsiteX183" fmla="*/ 2314575 w 5074708"/>
                    <a:gd name="connsiteY183" fmla="*/ 4349750 h 4366683"/>
                    <a:gd name="connsiteX184" fmla="*/ 2225675 w 5074708"/>
                    <a:gd name="connsiteY184" fmla="*/ 4324350 h 4366683"/>
                    <a:gd name="connsiteX185" fmla="*/ 2206625 w 5074708"/>
                    <a:gd name="connsiteY185" fmla="*/ 4260850 h 4366683"/>
                    <a:gd name="connsiteX186" fmla="*/ 2212975 w 5074708"/>
                    <a:gd name="connsiteY186" fmla="*/ 4222750 h 4366683"/>
                    <a:gd name="connsiteX187" fmla="*/ 2168525 w 5074708"/>
                    <a:gd name="connsiteY187" fmla="*/ 4203700 h 4366683"/>
                    <a:gd name="connsiteX188" fmla="*/ 2162175 w 5074708"/>
                    <a:gd name="connsiteY188" fmla="*/ 4121150 h 4366683"/>
                    <a:gd name="connsiteX189" fmla="*/ 2143125 w 5074708"/>
                    <a:gd name="connsiteY189" fmla="*/ 4095750 h 4366683"/>
                    <a:gd name="connsiteX190" fmla="*/ 2047875 w 5074708"/>
                    <a:gd name="connsiteY190" fmla="*/ 4083050 h 4366683"/>
                    <a:gd name="connsiteX191" fmla="*/ 1997075 w 5074708"/>
                    <a:gd name="connsiteY191" fmla="*/ 4051300 h 4366683"/>
                    <a:gd name="connsiteX192" fmla="*/ 1901825 w 5074708"/>
                    <a:gd name="connsiteY192" fmla="*/ 4006850 h 4366683"/>
                    <a:gd name="connsiteX193" fmla="*/ 1863725 w 5074708"/>
                    <a:gd name="connsiteY193" fmla="*/ 4000500 h 4366683"/>
                    <a:gd name="connsiteX194" fmla="*/ 1781175 w 5074708"/>
                    <a:gd name="connsiteY194" fmla="*/ 4076700 h 4366683"/>
                    <a:gd name="connsiteX195" fmla="*/ 1762125 w 5074708"/>
                    <a:gd name="connsiteY195" fmla="*/ 4102100 h 4366683"/>
                    <a:gd name="connsiteX196" fmla="*/ 1736725 w 5074708"/>
                    <a:gd name="connsiteY196" fmla="*/ 4152900 h 4366683"/>
                    <a:gd name="connsiteX197" fmla="*/ 1698625 w 5074708"/>
                    <a:gd name="connsiteY197" fmla="*/ 4133850 h 4366683"/>
                    <a:gd name="connsiteX198" fmla="*/ 1698625 w 5074708"/>
                    <a:gd name="connsiteY198" fmla="*/ 4057650 h 4366683"/>
                    <a:gd name="connsiteX199" fmla="*/ 1730375 w 5074708"/>
                    <a:gd name="connsiteY199" fmla="*/ 4038600 h 4366683"/>
                    <a:gd name="connsiteX200" fmla="*/ 1717675 w 5074708"/>
                    <a:gd name="connsiteY200" fmla="*/ 3987800 h 4366683"/>
                    <a:gd name="connsiteX201" fmla="*/ 1603375 w 5074708"/>
                    <a:gd name="connsiteY201" fmla="*/ 4019550 h 4366683"/>
                    <a:gd name="connsiteX202" fmla="*/ 1533525 w 5074708"/>
                    <a:gd name="connsiteY202" fmla="*/ 4006850 h 4366683"/>
                    <a:gd name="connsiteX203" fmla="*/ 1438275 w 5074708"/>
                    <a:gd name="connsiteY203" fmla="*/ 3987800 h 4366683"/>
                    <a:gd name="connsiteX204" fmla="*/ 1368425 w 5074708"/>
                    <a:gd name="connsiteY204" fmla="*/ 3924300 h 4366683"/>
                    <a:gd name="connsiteX205" fmla="*/ 1323975 w 5074708"/>
                    <a:gd name="connsiteY205" fmla="*/ 3937000 h 4366683"/>
                    <a:gd name="connsiteX206" fmla="*/ 1285875 w 5074708"/>
                    <a:gd name="connsiteY206" fmla="*/ 3911600 h 4366683"/>
                    <a:gd name="connsiteX207" fmla="*/ 1298575 w 5074708"/>
                    <a:gd name="connsiteY207" fmla="*/ 3873500 h 4366683"/>
                    <a:gd name="connsiteX208" fmla="*/ 1266825 w 5074708"/>
                    <a:gd name="connsiteY208" fmla="*/ 3924300 h 4366683"/>
                    <a:gd name="connsiteX209" fmla="*/ 1247775 w 5074708"/>
                    <a:gd name="connsiteY209" fmla="*/ 3898900 h 4366683"/>
                    <a:gd name="connsiteX210" fmla="*/ 1222375 w 5074708"/>
                    <a:gd name="connsiteY210" fmla="*/ 3841750 h 4366683"/>
                    <a:gd name="connsiteX211" fmla="*/ 1133475 w 5074708"/>
                    <a:gd name="connsiteY211" fmla="*/ 3797300 h 4366683"/>
                    <a:gd name="connsiteX212" fmla="*/ 1127125 w 5074708"/>
                    <a:gd name="connsiteY212" fmla="*/ 3746500 h 4366683"/>
                    <a:gd name="connsiteX213" fmla="*/ 1101725 w 5074708"/>
                    <a:gd name="connsiteY213" fmla="*/ 3752850 h 4366683"/>
                    <a:gd name="connsiteX214" fmla="*/ 1012825 w 5074708"/>
                    <a:gd name="connsiteY214" fmla="*/ 3663950 h 4366683"/>
                    <a:gd name="connsiteX215" fmla="*/ 1012825 w 5074708"/>
                    <a:gd name="connsiteY215" fmla="*/ 3594100 h 4366683"/>
                    <a:gd name="connsiteX216" fmla="*/ 955675 w 5074708"/>
                    <a:gd name="connsiteY216" fmla="*/ 3581400 h 4366683"/>
                    <a:gd name="connsiteX217" fmla="*/ 911225 w 5074708"/>
                    <a:gd name="connsiteY217" fmla="*/ 3575050 h 4366683"/>
                    <a:gd name="connsiteX218" fmla="*/ 873125 w 5074708"/>
                    <a:gd name="connsiteY218" fmla="*/ 3492500 h 4366683"/>
                    <a:gd name="connsiteX219" fmla="*/ 796925 w 5074708"/>
                    <a:gd name="connsiteY219" fmla="*/ 3416300 h 4366683"/>
                    <a:gd name="connsiteX220" fmla="*/ 733425 w 5074708"/>
                    <a:gd name="connsiteY220" fmla="*/ 3340100 h 4366683"/>
                    <a:gd name="connsiteX221" fmla="*/ 688975 w 5074708"/>
                    <a:gd name="connsiteY221" fmla="*/ 3276600 h 4366683"/>
                    <a:gd name="connsiteX222" fmla="*/ 600075 w 5074708"/>
                    <a:gd name="connsiteY222" fmla="*/ 3321050 h 4366683"/>
                    <a:gd name="connsiteX223" fmla="*/ 555625 w 5074708"/>
                    <a:gd name="connsiteY223" fmla="*/ 3295650 h 4366683"/>
                    <a:gd name="connsiteX224" fmla="*/ 492125 w 5074708"/>
                    <a:gd name="connsiteY224" fmla="*/ 3194050 h 4366683"/>
                    <a:gd name="connsiteX225" fmla="*/ 422275 w 5074708"/>
                    <a:gd name="connsiteY225" fmla="*/ 3143250 h 4366683"/>
                    <a:gd name="connsiteX226" fmla="*/ 409575 w 5074708"/>
                    <a:gd name="connsiteY226" fmla="*/ 3079750 h 4366683"/>
                    <a:gd name="connsiteX227" fmla="*/ 377825 w 5074708"/>
                    <a:gd name="connsiteY227" fmla="*/ 3054350 h 4366683"/>
                    <a:gd name="connsiteX228" fmla="*/ 327025 w 5074708"/>
                    <a:gd name="connsiteY228" fmla="*/ 3041650 h 4366683"/>
                    <a:gd name="connsiteX229" fmla="*/ 314325 w 5074708"/>
                    <a:gd name="connsiteY229" fmla="*/ 3022600 h 4366683"/>
                    <a:gd name="connsiteX230" fmla="*/ 301625 w 5074708"/>
                    <a:gd name="connsiteY230" fmla="*/ 2978150 h 4366683"/>
                    <a:gd name="connsiteX231" fmla="*/ 288925 w 5074708"/>
                    <a:gd name="connsiteY231" fmla="*/ 2927350 h 4366683"/>
                    <a:gd name="connsiteX232" fmla="*/ 307975 w 5074708"/>
                    <a:gd name="connsiteY232" fmla="*/ 2895600 h 4366683"/>
                    <a:gd name="connsiteX233" fmla="*/ 301625 w 5074708"/>
                    <a:gd name="connsiteY233" fmla="*/ 2819400 h 4366683"/>
                    <a:gd name="connsiteX234" fmla="*/ 276225 w 5074708"/>
                    <a:gd name="connsiteY234" fmla="*/ 2736850 h 4366683"/>
                    <a:gd name="connsiteX235" fmla="*/ 358775 w 5074708"/>
                    <a:gd name="connsiteY235" fmla="*/ 2692400 h 4366683"/>
                    <a:gd name="connsiteX236" fmla="*/ 384175 w 5074708"/>
                    <a:gd name="connsiteY236" fmla="*/ 2768600 h 4366683"/>
                    <a:gd name="connsiteX237" fmla="*/ 441325 w 5074708"/>
                    <a:gd name="connsiteY237" fmla="*/ 2730500 h 4366683"/>
                    <a:gd name="connsiteX238" fmla="*/ 434975 w 5074708"/>
                    <a:gd name="connsiteY238" fmla="*/ 2609850 h 4366683"/>
                    <a:gd name="connsiteX239" fmla="*/ 396875 w 5074708"/>
                    <a:gd name="connsiteY239" fmla="*/ 2520950 h 4366683"/>
                    <a:gd name="connsiteX240" fmla="*/ 441325 w 5074708"/>
                    <a:gd name="connsiteY240" fmla="*/ 2495550 h 4366683"/>
                    <a:gd name="connsiteX241" fmla="*/ 441325 w 5074708"/>
                    <a:gd name="connsiteY241" fmla="*/ 2457450 h 4366683"/>
                    <a:gd name="connsiteX242" fmla="*/ 498475 w 5074708"/>
                    <a:gd name="connsiteY242" fmla="*/ 2438400 h 4366683"/>
                    <a:gd name="connsiteX243" fmla="*/ 428625 w 5074708"/>
                    <a:gd name="connsiteY243" fmla="*/ 2362200 h 4366683"/>
                    <a:gd name="connsiteX244" fmla="*/ 403225 w 5074708"/>
                    <a:gd name="connsiteY244" fmla="*/ 2317750 h 4366683"/>
                    <a:gd name="connsiteX245" fmla="*/ 409575 w 5074708"/>
                    <a:gd name="connsiteY245" fmla="*/ 2184400 h 4366683"/>
                    <a:gd name="connsiteX246" fmla="*/ 333375 w 5074708"/>
                    <a:gd name="connsiteY246" fmla="*/ 2133600 h 4366683"/>
                    <a:gd name="connsiteX247" fmla="*/ 225425 w 5074708"/>
                    <a:gd name="connsiteY247" fmla="*/ 2044700 h 4366683"/>
                    <a:gd name="connsiteX248" fmla="*/ 180975 w 5074708"/>
                    <a:gd name="connsiteY248" fmla="*/ 2019300 h 4366683"/>
                    <a:gd name="connsiteX249" fmla="*/ 161925 w 5074708"/>
                    <a:gd name="connsiteY249" fmla="*/ 1993900 h 4366683"/>
                    <a:gd name="connsiteX250" fmla="*/ 161925 w 5074708"/>
                    <a:gd name="connsiteY250" fmla="*/ 1936750 h 4366683"/>
                    <a:gd name="connsiteX251" fmla="*/ 174625 w 5074708"/>
                    <a:gd name="connsiteY251" fmla="*/ 1860550 h 4366683"/>
                    <a:gd name="connsiteX252" fmla="*/ 168275 w 5074708"/>
                    <a:gd name="connsiteY252" fmla="*/ 1822450 h 4366683"/>
                    <a:gd name="connsiteX253" fmla="*/ 142875 w 5074708"/>
                    <a:gd name="connsiteY253" fmla="*/ 1816100 h 4366683"/>
                    <a:gd name="connsiteX254" fmla="*/ 130175 w 5074708"/>
                    <a:gd name="connsiteY254" fmla="*/ 1765300 h 4366683"/>
                    <a:gd name="connsiteX255" fmla="*/ 47625 w 5074708"/>
                    <a:gd name="connsiteY255" fmla="*/ 1727200 h 4366683"/>
                    <a:gd name="connsiteX256" fmla="*/ 34925 w 5074708"/>
                    <a:gd name="connsiteY256" fmla="*/ 1714500 h 4366683"/>
                    <a:gd name="connsiteX257" fmla="*/ 28575 w 5074708"/>
                    <a:gd name="connsiteY257" fmla="*/ 1670050 h 4366683"/>
                    <a:gd name="connsiteX258" fmla="*/ 92075 w 5074708"/>
                    <a:gd name="connsiteY258" fmla="*/ 1663700 h 4366683"/>
                    <a:gd name="connsiteX259" fmla="*/ 130175 w 5074708"/>
                    <a:gd name="connsiteY259" fmla="*/ 1676400 h 4366683"/>
                    <a:gd name="connsiteX260" fmla="*/ 111125 w 5074708"/>
                    <a:gd name="connsiteY260" fmla="*/ 1612900 h 4366683"/>
                    <a:gd name="connsiteX261" fmla="*/ 130175 w 5074708"/>
                    <a:gd name="connsiteY261" fmla="*/ 1568450 h 4366683"/>
                    <a:gd name="connsiteX262" fmla="*/ 136525 w 5074708"/>
                    <a:gd name="connsiteY262" fmla="*/ 1511300 h 4366683"/>
                    <a:gd name="connsiteX263" fmla="*/ 155575 w 5074708"/>
                    <a:gd name="connsiteY263" fmla="*/ 1485900 h 4366683"/>
                    <a:gd name="connsiteX264" fmla="*/ 155575 w 5074708"/>
                    <a:gd name="connsiteY264" fmla="*/ 1454150 h 4366683"/>
                    <a:gd name="connsiteX265" fmla="*/ 117475 w 5074708"/>
                    <a:gd name="connsiteY265" fmla="*/ 1428750 h 4366683"/>
                    <a:gd name="connsiteX266" fmla="*/ 98425 w 5074708"/>
                    <a:gd name="connsiteY266" fmla="*/ 1416050 h 4366683"/>
                    <a:gd name="connsiteX267" fmla="*/ 66675 w 5074708"/>
                    <a:gd name="connsiteY267" fmla="*/ 1422400 h 4366683"/>
                    <a:gd name="connsiteX268" fmla="*/ 28575 w 5074708"/>
                    <a:gd name="connsiteY268" fmla="*/ 1390650 h 4366683"/>
                    <a:gd name="connsiteX269" fmla="*/ 3175 w 5074708"/>
                    <a:gd name="connsiteY269" fmla="*/ 1333500 h 4366683"/>
                    <a:gd name="connsiteX270" fmla="*/ 47625 w 5074708"/>
                    <a:gd name="connsiteY270" fmla="*/ 1314450 h 4366683"/>
                    <a:gd name="connsiteX271" fmla="*/ 22225 w 5074708"/>
                    <a:gd name="connsiteY271" fmla="*/ 1244600 h 4366683"/>
                    <a:gd name="connsiteX272" fmla="*/ 60325 w 5074708"/>
                    <a:gd name="connsiteY272" fmla="*/ 1212850 h 4366683"/>
                    <a:gd name="connsiteX273" fmla="*/ 117475 w 5074708"/>
                    <a:gd name="connsiteY273" fmla="*/ 1212850 h 4366683"/>
                    <a:gd name="connsiteX274" fmla="*/ 117475 w 5074708"/>
                    <a:gd name="connsiteY274" fmla="*/ 1187450 h 4366683"/>
                    <a:gd name="connsiteX275" fmla="*/ 149225 w 5074708"/>
                    <a:gd name="connsiteY275" fmla="*/ 1143000 h 4366683"/>
                    <a:gd name="connsiteX276" fmla="*/ 168275 w 5074708"/>
                    <a:gd name="connsiteY276" fmla="*/ 1130300 h 4366683"/>
                    <a:gd name="connsiteX277" fmla="*/ 212725 w 5074708"/>
                    <a:gd name="connsiteY277" fmla="*/ 1143000 h 4366683"/>
                    <a:gd name="connsiteX278" fmla="*/ 282575 w 5074708"/>
                    <a:gd name="connsiteY278" fmla="*/ 1130300 h 4366683"/>
                    <a:gd name="connsiteX279" fmla="*/ 307975 w 5074708"/>
                    <a:gd name="connsiteY279" fmla="*/ 1123950 h 4366683"/>
                    <a:gd name="connsiteX280" fmla="*/ 301625 w 5074708"/>
                    <a:gd name="connsiteY280" fmla="*/ 1092200 h 4366683"/>
                    <a:gd name="connsiteX281" fmla="*/ 346075 w 5074708"/>
                    <a:gd name="connsiteY281" fmla="*/ 1123950 h 4366683"/>
                    <a:gd name="connsiteX282" fmla="*/ 422275 w 5074708"/>
                    <a:gd name="connsiteY282" fmla="*/ 1111250 h 4366683"/>
                    <a:gd name="connsiteX283" fmla="*/ 428625 w 5074708"/>
                    <a:gd name="connsiteY283" fmla="*/ 1168400 h 4366683"/>
                    <a:gd name="connsiteX284" fmla="*/ 517525 w 5074708"/>
                    <a:gd name="connsiteY284" fmla="*/ 1174750 h 4366683"/>
                    <a:gd name="connsiteX285" fmla="*/ 574675 w 5074708"/>
                    <a:gd name="connsiteY285" fmla="*/ 1143000 h 4366683"/>
                    <a:gd name="connsiteX286" fmla="*/ 587375 w 5074708"/>
                    <a:gd name="connsiteY286" fmla="*/ 1104900 h 4366683"/>
                    <a:gd name="connsiteX287" fmla="*/ 625475 w 5074708"/>
                    <a:gd name="connsiteY287" fmla="*/ 1104900 h 4366683"/>
                    <a:gd name="connsiteX288" fmla="*/ 669925 w 5074708"/>
                    <a:gd name="connsiteY288" fmla="*/ 1111250 h 4366683"/>
                    <a:gd name="connsiteX289" fmla="*/ 695325 w 5074708"/>
                    <a:gd name="connsiteY289" fmla="*/ 1073150 h 4366683"/>
                    <a:gd name="connsiteX290" fmla="*/ 733425 w 5074708"/>
                    <a:gd name="connsiteY290" fmla="*/ 1085850 h 4366683"/>
                    <a:gd name="connsiteX291" fmla="*/ 803275 w 5074708"/>
                    <a:gd name="connsiteY291" fmla="*/ 1066800 h 4366683"/>
                    <a:gd name="connsiteX292" fmla="*/ 892175 w 5074708"/>
                    <a:gd name="connsiteY292" fmla="*/ 1098550 h 436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5074708" h="4366683">
                      <a:moveTo>
                        <a:pt x="892175" y="1098550"/>
                      </a:moveTo>
                      <a:cubicBezTo>
                        <a:pt x="928158" y="1097492"/>
                        <a:pt x="983192" y="1068917"/>
                        <a:pt x="1019175" y="1060450"/>
                      </a:cubicBezTo>
                      <a:cubicBezTo>
                        <a:pt x="1055158" y="1051983"/>
                        <a:pt x="1087967" y="1057275"/>
                        <a:pt x="1108075" y="1047750"/>
                      </a:cubicBezTo>
                      <a:cubicBezTo>
                        <a:pt x="1128183" y="1038225"/>
                        <a:pt x="1128183" y="1025525"/>
                        <a:pt x="1139825" y="1003300"/>
                      </a:cubicBezTo>
                      <a:cubicBezTo>
                        <a:pt x="1151467" y="981075"/>
                        <a:pt x="1164167" y="929217"/>
                        <a:pt x="1177925" y="914400"/>
                      </a:cubicBezTo>
                      <a:cubicBezTo>
                        <a:pt x="1191683" y="899583"/>
                        <a:pt x="1217083" y="918633"/>
                        <a:pt x="1222375" y="914400"/>
                      </a:cubicBezTo>
                      <a:cubicBezTo>
                        <a:pt x="1227667" y="910167"/>
                        <a:pt x="1207558" y="894292"/>
                        <a:pt x="1209675" y="889000"/>
                      </a:cubicBezTo>
                      <a:cubicBezTo>
                        <a:pt x="1211792" y="883708"/>
                        <a:pt x="1224492" y="885825"/>
                        <a:pt x="1235075" y="882650"/>
                      </a:cubicBezTo>
                      <a:cubicBezTo>
                        <a:pt x="1245658" y="879475"/>
                        <a:pt x="1267883" y="878417"/>
                        <a:pt x="1273175" y="869950"/>
                      </a:cubicBezTo>
                      <a:cubicBezTo>
                        <a:pt x="1278467" y="861483"/>
                        <a:pt x="1265767" y="862542"/>
                        <a:pt x="1266825" y="831850"/>
                      </a:cubicBezTo>
                      <a:cubicBezTo>
                        <a:pt x="1267883" y="801158"/>
                        <a:pt x="1275292" y="726017"/>
                        <a:pt x="1279525" y="685800"/>
                      </a:cubicBezTo>
                      <a:cubicBezTo>
                        <a:pt x="1283758" y="645583"/>
                        <a:pt x="1295400" y="613833"/>
                        <a:pt x="1292225" y="590550"/>
                      </a:cubicBezTo>
                      <a:cubicBezTo>
                        <a:pt x="1289050" y="567267"/>
                        <a:pt x="1266825" y="557742"/>
                        <a:pt x="1260475" y="546100"/>
                      </a:cubicBezTo>
                      <a:cubicBezTo>
                        <a:pt x="1254125" y="534458"/>
                        <a:pt x="1247775" y="527050"/>
                        <a:pt x="1254125" y="520700"/>
                      </a:cubicBezTo>
                      <a:cubicBezTo>
                        <a:pt x="1260475" y="514350"/>
                        <a:pt x="1276350" y="508000"/>
                        <a:pt x="1298575" y="508000"/>
                      </a:cubicBezTo>
                      <a:cubicBezTo>
                        <a:pt x="1320800" y="508000"/>
                        <a:pt x="1364192" y="518583"/>
                        <a:pt x="1387475" y="520700"/>
                      </a:cubicBezTo>
                      <a:cubicBezTo>
                        <a:pt x="1410758" y="522817"/>
                        <a:pt x="1421342" y="519642"/>
                        <a:pt x="1438275" y="520700"/>
                      </a:cubicBezTo>
                      <a:cubicBezTo>
                        <a:pt x="1455208" y="521758"/>
                        <a:pt x="1478492" y="528108"/>
                        <a:pt x="1489075" y="527050"/>
                      </a:cubicBezTo>
                      <a:cubicBezTo>
                        <a:pt x="1499658" y="525992"/>
                        <a:pt x="1481667" y="508000"/>
                        <a:pt x="1501775" y="514350"/>
                      </a:cubicBezTo>
                      <a:cubicBezTo>
                        <a:pt x="1521883" y="520700"/>
                        <a:pt x="1592792" y="569383"/>
                        <a:pt x="1609725" y="565150"/>
                      </a:cubicBezTo>
                      <a:cubicBezTo>
                        <a:pt x="1626658" y="560917"/>
                        <a:pt x="1586442" y="524933"/>
                        <a:pt x="1603375" y="488950"/>
                      </a:cubicBezTo>
                      <a:cubicBezTo>
                        <a:pt x="1620308" y="452967"/>
                        <a:pt x="1679575" y="393700"/>
                        <a:pt x="1711325" y="349250"/>
                      </a:cubicBezTo>
                      <a:cubicBezTo>
                        <a:pt x="1743075" y="304800"/>
                        <a:pt x="1769533" y="232833"/>
                        <a:pt x="1793875" y="222250"/>
                      </a:cubicBezTo>
                      <a:cubicBezTo>
                        <a:pt x="1818217" y="211667"/>
                        <a:pt x="1824567" y="268817"/>
                        <a:pt x="1857375" y="285750"/>
                      </a:cubicBezTo>
                      <a:cubicBezTo>
                        <a:pt x="1890183" y="302683"/>
                        <a:pt x="1953683" y="315383"/>
                        <a:pt x="1990725" y="323850"/>
                      </a:cubicBezTo>
                      <a:cubicBezTo>
                        <a:pt x="2027767" y="332317"/>
                        <a:pt x="2060575" y="341842"/>
                        <a:pt x="2079625" y="336550"/>
                      </a:cubicBezTo>
                      <a:cubicBezTo>
                        <a:pt x="2098675" y="331258"/>
                        <a:pt x="2096558" y="320675"/>
                        <a:pt x="2105025" y="292100"/>
                      </a:cubicBezTo>
                      <a:cubicBezTo>
                        <a:pt x="2113492" y="263525"/>
                        <a:pt x="2118783" y="194733"/>
                        <a:pt x="2130425" y="165100"/>
                      </a:cubicBezTo>
                      <a:cubicBezTo>
                        <a:pt x="2142067" y="135467"/>
                        <a:pt x="2160059" y="125942"/>
                        <a:pt x="2174875" y="114300"/>
                      </a:cubicBezTo>
                      <a:cubicBezTo>
                        <a:pt x="2189691" y="102658"/>
                        <a:pt x="2204508" y="96308"/>
                        <a:pt x="2219325" y="95250"/>
                      </a:cubicBezTo>
                      <a:cubicBezTo>
                        <a:pt x="2234142" y="94192"/>
                        <a:pt x="2247900" y="116417"/>
                        <a:pt x="2263775" y="107950"/>
                      </a:cubicBezTo>
                      <a:cubicBezTo>
                        <a:pt x="2279650" y="99483"/>
                        <a:pt x="2303992" y="61383"/>
                        <a:pt x="2314575" y="44450"/>
                      </a:cubicBezTo>
                      <a:cubicBezTo>
                        <a:pt x="2325158" y="27517"/>
                        <a:pt x="2314575" y="12700"/>
                        <a:pt x="2327275" y="6350"/>
                      </a:cubicBezTo>
                      <a:cubicBezTo>
                        <a:pt x="2339975" y="0"/>
                        <a:pt x="2369608" y="5292"/>
                        <a:pt x="2390775" y="6350"/>
                      </a:cubicBezTo>
                      <a:cubicBezTo>
                        <a:pt x="2411942" y="7408"/>
                        <a:pt x="2437342" y="8467"/>
                        <a:pt x="2454275" y="12700"/>
                      </a:cubicBezTo>
                      <a:cubicBezTo>
                        <a:pt x="2471208" y="16933"/>
                        <a:pt x="2489200" y="20108"/>
                        <a:pt x="2492375" y="31750"/>
                      </a:cubicBezTo>
                      <a:cubicBezTo>
                        <a:pt x="2495550" y="43392"/>
                        <a:pt x="2473325" y="65617"/>
                        <a:pt x="2473325" y="82550"/>
                      </a:cubicBezTo>
                      <a:cubicBezTo>
                        <a:pt x="2473325" y="99483"/>
                        <a:pt x="2480733" y="115358"/>
                        <a:pt x="2492375" y="133350"/>
                      </a:cubicBezTo>
                      <a:cubicBezTo>
                        <a:pt x="2504017" y="151342"/>
                        <a:pt x="2532592" y="174625"/>
                        <a:pt x="2543175" y="190500"/>
                      </a:cubicBezTo>
                      <a:cubicBezTo>
                        <a:pt x="2553758" y="206375"/>
                        <a:pt x="2542117" y="213783"/>
                        <a:pt x="2555875" y="228600"/>
                      </a:cubicBezTo>
                      <a:cubicBezTo>
                        <a:pt x="2569633" y="243417"/>
                        <a:pt x="2606675" y="268817"/>
                        <a:pt x="2625725" y="279400"/>
                      </a:cubicBezTo>
                      <a:cubicBezTo>
                        <a:pt x="2644775" y="289983"/>
                        <a:pt x="2659592" y="283633"/>
                        <a:pt x="2670175" y="292100"/>
                      </a:cubicBezTo>
                      <a:cubicBezTo>
                        <a:pt x="2680758" y="300567"/>
                        <a:pt x="2679700" y="324908"/>
                        <a:pt x="2689225" y="330200"/>
                      </a:cubicBezTo>
                      <a:cubicBezTo>
                        <a:pt x="2698750" y="335492"/>
                        <a:pt x="2717800" y="314325"/>
                        <a:pt x="2727325" y="323850"/>
                      </a:cubicBezTo>
                      <a:cubicBezTo>
                        <a:pt x="2736850" y="333375"/>
                        <a:pt x="2741083" y="359833"/>
                        <a:pt x="2746375" y="387350"/>
                      </a:cubicBezTo>
                      <a:cubicBezTo>
                        <a:pt x="2751667" y="414867"/>
                        <a:pt x="2751667" y="460375"/>
                        <a:pt x="2759075" y="488950"/>
                      </a:cubicBezTo>
                      <a:cubicBezTo>
                        <a:pt x="2766483" y="517525"/>
                        <a:pt x="2789767" y="533400"/>
                        <a:pt x="2790825" y="558800"/>
                      </a:cubicBezTo>
                      <a:cubicBezTo>
                        <a:pt x="2791883" y="584200"/>
                        <a:pt x="2769658" y="614892"/>
                        <a:pt x="2765425" y="641350"/>
                      </a:cubicBezTo>
                      <a:cubicBezTo>
                        <a:pt x="2761192" y="667808"/>
                        <a:pt x="2773892" y="698500"/>
                        <a:pt x="2765425" y="717550"/>
                      </a:cubicBezTo>
                      <a:cubicBezTo>
                        <a:pt x="2756958" y="736600"/>
                        <a:pt x="2723092" y="734483"/>
                        <a:pt x="2714625" y="755650"/>
                      </a:cubicBezTo>
                      <a:cubicBezTo>
                        <a:pt x="2706158" y="776817"/>
                        <a:pt x="2699808" y="823383"/>
                        <a:pt x="2714625" y="844550"/>
                      </a:cubicBezTo>
                      <a:cubicBezTo>
                        <a:pt x="2729442" y="865717"/>
                        <a:pt x="2769658" y="872067"/>
                        <a:pt x="2803525" y="882650"/>
                      </a:cubicBezTo>
                      <a:cubicBezTo>
                        <a:pt x="2837392" y="893233"/>
                        <a:pt x="2881842" y="900642"/>
                        <a:pt x="2917825" y="908050"/>
                      </a:cubicBezTo>
                      <a:cubicBezTo>
                        <a:pt x="2953808" y="915458"/>
                        <a:pt x="2984500" y="913342"/>
                        <a:pt x="3019425" y="927100"/>
                      </a:cubicBezTo>
                      <a:cubicBezTo>
                        <a:pt x="3054350" y="940858"/>
                        <a:pt x="3105150" y="969433"/>
                        <a:pt x="3127375" y="990600"/>
                      </a:cubicBezTo>
                      <a:cubicBezTo>
                        <a:pt x="3149600" y="1011767"/>
                        <a:pt x="3135842" y="1035050"/>
                        <a:pt x="3152775" y="1054100"/>
                      </a:cubicBezTo>
                      <a:cubicBezTo>
                        <a:pt x="3169708" y="1073150"/>
                        <a:pt x="3205692" y="1093258"/>
                        <a:pt x="3228975" y="1104900"/>
                      </a:cubicBezTo>
                      <a:cubicBezTo>
                        <a:pt x="3252258" y="1116542"/>
                        <a:pt x="3285067" y="1114425"/>
                        <a:pt x="3292475" y="1123950"/>
                      </a:cubicBezTo>
                      <a:cubicBezTo>
                        <a:pt x="3299883" y="1133475"/>
                        <a:pt x="3271308" y="1152525"/>
                        <a:pt x="3273425" y="1162050"/>
                      </a:cubicBezTo>
                      <a:cubicBezTo>
                        <a:pt x="3275542" y="1171575"/>
                        <a:pt x="3293533" y="1156758"/>
                        <a:pt x="3305175" y="1181100"/>
                      </a:cubicBezTo>
                      <a:cubicBezTo>
                        <a:pt x="3316817" y="1205442"/>
                        <a:pt x="3329517" y="1272117"/>
                        <a:pt x="3343275" y="1308100"/>
                      </a:cubicBezTo>
                      <a:cubicBezTo>
                        <a:pt x="3357033" y="1344083"/>
                        <a:pt x="3372908" y="1377950"/>
                        <a:pt x="3387725" y="1397000"/>
                      </a:cubicBezTo>
                      <a:cubicBezTo>
                        <a:pt x="3402542" y="1416050"/>
                        <a:pt x="3416300" y="1418167"/>
                        <a:pt x="3432175" y="1422400"/>
                      </a:cubicBezTo>
                      <a:cubicBezTo>
                        <a:pt x="3448050" y="1426633"/>
                        <a:pt x="3468158" y="1394883"/>
                        <a:pt x="3482975" y="1422400"/>
                      </a:cubicBezTo>
                      <a:cubicBezTo>
                        <a:pt x="3497792" y="1449917"/>
                        <a:pt x="3510492" y="1543050"/>
                        <a:pt x="3521075" y="1587500"/>
                      </a:cubicBezTo>
                      <a:cubicBezTo>
                        <a:pt x="3531658" y="1631950"/>
                        <a:pt x="3546475" y="1668992"/>
                        <a:pt x="3546475" y="1689100"/>
                      </a:cubicBezTo>
                      <a:cubicBezTo>
                        <a:pt x="3546475" y="1709208"/>
                        <a:pt x="3515783" y="1688042"/>
                        <a:pt x="3521075" y="1708150"/>
                      </a:cubicBezTo>
                      <a:cubicBezTo>
                        <a:pt x="3526367" y="1728258"/>
                        <a:pt x="3565525" y="1786467"/>
                        <a:pt x="3578225" y="1809750"/>
                      </a:cubicBezTo>
                      <a:cubicBezTo>
                        <a:pt x="3590925" y="1833033"/>
                        <a:pt x="3597275" y="1835150"/>
                        <a:pt x="3597275" y="1847850"/>
                      </a:cubicBezTo>
                      <a:cubicBezTo>
                        <a:pt x="3597275" y="1860550"/>
                        <a:pt x="3573992" y="1875367"/>
                        <a:pt x="3578225" y="1885950"/>
                      </a:cubicBezTo>
                      <a:cubicBezTo>
                        <a:pt x="3582458" y="1896533"/>
                        <a:pt x="3604683" y="1915583"/>
                        <a:pt x="3622675" y="1911350"/>
                      </a:cubicBezTo>
                      <a:cubicBezTo>
                        <a:pt x="3640667" y="1907117"/>
                        <a:pt x="3662892" y="1869017"/>
                        <a:pt x="3686175" y="1860550"/>
                      </a:cubicBezTo>
                      <a:cubicBezTo>
                        <a:pt x="3709458" y="1852083"/>
                        <a:pt x="3762375" y="1860550"/>
                        <a:pt x="3762375" y="1860550"/>
                      </a:cubicBezTo>
                      <a:cubicBezTo>
                        <a:pt x="3783542" y="1860550"/>
                        <a:pt x="3795183" y="1857375"/>
                        <a:pt x="3813175" y="1860550"/>
                      </a:cubicBezTo>
                      <a:cubicBezTo>
                        <a:pt x="3831167" y="1863725"/>
                        <a:pt x="3876675" y="1857375"/>
                        <a:pt x="3870325" y="1879600"/>
                      </a:cubicBezTo>
                      <a:cubicBezTo>
                        <a:pt x="3863975" y="1901825"/>
                        <a:pt x="3794125" y="1967442"/>
                        <a:pt x="3775075" y="1993900"/>
                      </a:cubicBezTo>
                      <a:cubicBezTo>
                        <a:pt x="3756025" y="2020358"/>
                        <a:pt x="3742267" y="2021417"/>
                        <a:pt x="3756025" y="2038350"/>
                      </a:cubicBezTo>
                      <a:cubicBezTo>
                        <a:pt x="3769783" y="2055283"/>
                        <a:pt x="3833283" y="2077508"/>
                        <a:pt x="3857625" y="2095500"/>
                      </a:cubicBezTo>
                      <a:cubicBezTo>
                        <a:pt x="3881967" y="2113492"/>
                        <a:pt x="3889375" y="2136775"/>
                        <a:pt x="3902075" y="2146300"/>
                      </a:cubicBezTo>
                      <a:cubicBezTo>
                        <a:pt x="3914775" y="2155825"/>
                        <a:pt x="3928533" y="2138892"/>
                        <a:pt x="3933825" y="2152650"/>
                      </a:cubicBezTo>
                      <a:cubicBezTo>
                        <a:pt x="3939117" y="2166408"/>
                        <a:pt x="3928533" y="2215092"/>
                        <a:pt x="3933825" y="2228850"/>
                      </a:cubicBezTo>
                      <a:cubicBezTo>
                        <a:pt x="3939117" y="2242608"/>
                        <a:pt x="3952875" y="2227792"/>
                        <a:pt x="3965575" y="2235200"/>
                      </a:cubicBezTo>
                      <a:cubicBezTo>
                        <a:pt x="3978275" y="2242608"/>
                        <a:pt x="3990975" y="2261658"/>
                        <a:pt x="4010025" y="2273300"/>
                      </a:cubicBezTo>
                      <a:cubicBezTo>
                        <a:pt x="4029075" y="2284942"/>
                        <a:pt x="4060825" y="2307167"/>
                        <a:pt x="4079875" y="2305050"/>
                      </a:cubicBezTo>
                      <a:cubicBezTo>
                        <a:pt x="4098925" y="2302933"/>
                        <a:pt x="4124325" y="2276475"/>
                        <a:pt x="4124325" y="2260600"/>
                      </a:cubicBezTo>
                      <a:cubicBezTo>
                        <a:pt x="4124325" y="2244725"/>
                        <a:pt x="4073525" y="2218267"/>
                        <a:pt x="4079875" y="2209800"/>
                      </a:cubicBezTo>
                      <a:cubicBezTo>
                        <a:pt x="4086225" y="2201333"/>
                        <a:pt x="4140200" y="2204508"/>
                        <a:pt x="4162425" y="2209800"/>
                      </a:cubicBezTo>
                      <a:cubicBezTo>
                        <a:pt x="4184650" y="2215092"/>
                        <a:pt x="4193117" y="2240492"/>
                        <a:pt x="4213225" y="2241550"/>
                      </a:cubicBezTo>
                      <a:cubicBezTo>
                        <a:pt x="4233333" y="2242608"/>
                        <a:pt x="4253442" y="2227792"/>
                        <a:pt x="4283075" y="2216150"/>
                      </a:cubicBezTo>
                      <a:cubicBezTo>
                        <a:pt x="4312708" y="2204508"/>
                        <a:pt x="4368800" y="2172758"/>
                        <a:pt x="4391025" y="2171700"/>
                      </a:cubicBezTo>
                      <a:cubicBezTo>
                        <a:pt x="4413250" y="2170642"/>
                        <a:pt x="4412192" y="2192867"/>
                        <a:pt x="4416425" y="2209800"/>
                      </a:cubicBezTo>
                      <a:cubicBezTo>
                        <a:pt x="4420658" y="2226733"/>
                        <a:pt x="4433358" y="2248958"/>
                        <a:pt x="4416425" y="2273300"/>
                      </a:cubicBezTo>
                      <a:cubicBezTo>
                        <a:pt x="4399492" y="2297642"/>
                        <a:pt x="4330700" y="2333625"/>
                        <a:pt x="4314825" y="2355850"/>
                      </a:cubicBezTo>
                      <a:cubicBezTo>
                        <a:pt x="4298950" y="2378075"/>
                        <a:pt x="4327525" y="2386542"/>
                        <a:pt x="4321175" y="2406650"/>
                      </a:cubicBezTo>
                      <a:cubicBezTo>
                        <a:pt x="4314825" y="2426758"/>
                        <a:pt x="4274608" y="2459567"/>
                        <a:pt x="4276725" y="2476500"/>
                      </a:cubicBezTo>
                      <a:cubicBezTo>
                        <a:pt x="4278842" y="2493433"/>
                        <a:pt x="4314825" y="2494492"/>
                        <a:pt x="4333875" y="2508250"/>
                      </a:cubicBezTo>
                      <a:cubicBezTo>
                        <a:pt x="4352925" y="2522008"/>
                        <a:pt x="4368800" y="2549525"/>
                        <a:pt x="4391025" y="2559050"/>
                      </a:cubicBezTo>
                      <a:cubicBezTo>
                        <a:pt x="4413250" y="2568575"/>
                        <a:pt x="4441825" y="2544233"/>
                        <a:pt x="4467225" y="2565400"/>
                      </a:cubicBezTo>
                      <a:cubicBezTo>
                        <a:pt x="4492625" y="2586567"/>
                        <a:pt x="4522258" y="2644775"/>
                        <a:pt x="4543425" y="2686050"/>
                      </a:cubicBezTo>
                      <a:cubicBezTo>
                        <a:pt x="4564592" y="2727325"/>
                        <a:pt x="4586817" y="2783417"/>
                        <a:pt x="4594225" y="2813050"/>
                      </a:cubicBezTo>
                      <a:cubicBezTo>
                        <a:pt x="4601633" y="2842683"/>
                        <a:pt x="4579408" y="2842683"/>
                        <a:pt x="4587875" y="2863850"/>
                      </a:cubicBezTo>
                      <a:cubicBezTo>
                        <a:pt x="4596342" y="2885017"/>
                        <a:pt x="4627033" y="2923117"/>
                        <a:pt x="4645025" y="2940050"/>
                      </a:cubicBezTo>
                      <a:cubicBezTo>
                        <a:pt x="4663017" y="2956983"/>
                        <a:pt x="4685242" y="2954867"/>
                        <a:pt x="4695825" y="2965450"/>
                      </a:cubicBezTo>
                      <a:cubicBezTo>
                        <a:pt x="4706408" y="2976033"/>
                        <a:pt x="4702175" y="3008842"/>
                        <a:pt x="4708525" y="3003550"/>
                      </a:cubicBezTo>
                      <a:cubicBezTo>
                        <a:pt x="4714875" y="2998258"/>
                        <a:pt x="4718050" y="2954867"/>
                        <a:pt x="4733925" y="2933700"/>
                      </a:cubicBezTo>
                      <a:cubicBezTo>
                        <a:pt x="4749800" y="2912533"/>
                        <a:pt x="4795308" y="2898775"/>
                        <a:pt x="4803775" y="2876550"/>
                      </a:cubicBezTo>
                      <a:cubicBezTo>
                        <a:pt x="4812242" y="2854325"/>
                        <a:pt x="4793192" y="2823633"/>
                        <a:pt x="4784725" y="2800350"/>
                      </a:cubicBezTo>
                      <a:cubicBezTo>
                        <a:pt x="4776258" y="2777067"/>
                        <a:pt x="4761442" y="2754842"/>
                        <a:pt x="4752975" y="2736850"/>
                      </a:cubicBezTo>
                      <a:cubicBezTo>
                        <a:pt x="4744508" y="2718858"/>
                        <a:pt x="4728633" y="2706158"/>
                        <a:pt x="4733925" y="2692400"/>
                      </a:cubicBezTo>
                      <a:cubicBezTo>
                        <a:pt x="4739217" y="2678642"/>
                        <a:pt x="4768850" y="2661708"/>
                        <a:pt x="4784725" y="2654300"/>
                      </a:cubicBezTo>
                      <a:cubicBezTo>
                        <a:pt x="4800600" y="2646892"/>
                        <a:pt x="4811184" y="2646892"/>
                        <a:pt x="4829175" y="2647950"/>
                      </a:cubicBezTo>
                      <a:cubicBezTo>
                        <a:pt x="4847166" y="2649008"/>
                        <a:pt x="4882092" y="2650067"/>
                        <a:pt x="4892675" y="2660650"/>
                      </a:cubicBezTo>
                      <a:cubicBezTo>
                        <a:pt x="4903258" y="2671233"/>
                        <a:pt x="4878917" y="2693458"/>
                        <a:pt x="4892675" y="2711450"/>
                      </a:cubicBezTo>
                      <a:cubicBezTo>
                        <a:pt x="4906433" y="2729442"/>
                        <a:pt x="4946650" y="2752725"/>
                        <a:pt x="4975225" y="2768600"/>
                      </a:cubicBezTo>
                      <a:cubicBezTo>
                        <a:pt x="5003800" y="2784475"/>
                        <a:pt x="5053542" y="2784475"/>
                        <a:pt x="5064125" y="2806700"/>
                      </a:cubicBezTo>
                      <a:cubicBezTo>
                        <a:pt x="5074708" y="2828925"/>
                        <a:pt x="5041900" y="2872317"/>
                        <a:pt x="5038725" y="2901950"/>
                      </a:cubicBezTo>
                      <a:cubicBezTo>
                        <a:pt x="5035550" y="2931583"/>
                        <a:pt x="5064125" y="2973917"/>
                        <a:pt x="5045075" y="2984500"/>
                      </a:cubicBezTo>
                      <a:cubicBezTo>
                        <a:pt x="5026025" y="2995083"/>
                        <a:pt x="4944533" y="2952750"/>
                        <a:pt x="4924425" y="2965450"/>
                      </a:cubicBezTo>
                      <a:cubicBezTo>
                        <a:pt x="4904317" y="2978150"/>
                        <a:pt x="4947708" y="3054350"/>
                        <a:pt x="4924425" y="3060700"/>
                      </a:cubicBezTo>
                      <a:cubicBezTo>
                        <a:pt x="4901142" y="3067050"/>
                        <a:pt x="4819650" y="3005667"/>
                        <a:pt x="4784725" y="3003550"/>
                      </a:cubicBezTo>
                      <a:cubicBezTo>
                        <a:pt x="4749800" y="3001433"/>
                        <a:pt x="4726517" y="3030008"/>
                        <a:pt x="4714875" y="3048000"/>
                      </a:cubicBezTo>
                      <a:cubicBezTo>
                        <a:pt x="4703233" y="3065992"/>
                        <a:pt x="4708525" y="3092450"/>
                        <a:pt x="4714875" y="3111500"/>
                      </a:cubicBezTo>
                      <a:cubicBezTo>
                        <a:pt x="4721225" y="3130550"/>
                        <a:pt x="4751917" y="3142192"/>
                        <a:pt x="4752975" y="3162300"/>
                      </a:cubicBezTo>
                      <a:cubicBezTo>
                        <a:pt x="4754033" y="3182408"/>
                        <a:pt x="4721225" y="3208867"/>
                        <a:pt x="4721225" y="3232150"/>
                      </a:cubicBezTo>
                      <a:cubicBezTo>
                        <a:pt x="4721225" y="3255433"/>
                        <a:pt x="4746625" y="3286125"/>
                        <a:pt x="4752975" y="3302000"/>
                      </a:cubicBezTo>
                      <a:cubicBezTo>
                        <a:pt x="4759325" y="3317875"/>
                        <a:pt x="4773083" y="3325283"/>
                        <a:pt x="4759325" y="3327400"/>
                      </a:cubicBezTo>
                      <a:cubicBezTo>
                        <a:pt x="4745567" y="3329517"/>
                        <a:pt x="4700058" y="3310467"/>
                        <a:pt x="4670425" y="3314700"/>
                      </a:cubicBezTo>
                      <a:cubicBezTo>
                        <a:pt x="4640792" y="3318933"/>
                        <a:pt x="4591050" y="3340100"/>
                        <a:pt x="4581525" y="3352800"/>
                      </a:cubicBezTo>
                      <a:cubicBezTo>
                        <a:pt x="4572000" y="3365500"/>
                        <a:pt x="4612217" y="3379258"/>
                        <a:pt x="4613275" y="3390900"/>
                      </a:cubicBezTo>
                      <a:cubicBezTo>
                        <a:pt x="4614333" y="3402542"/>
                        <a:pt x="4593167" y="3411008"/>
                        <a:pt x="4587875" y="3422650"/>
                      </a:cubicBezTo>
                      <a:cubicBezTo>
                        <a:pt x="4582583" y="3434292"/>
                        <a:pt x="4588933" y="3459692"/>
                        <a:pt x="4581525" y="3460750"/>
                      </a:cubicBezTo>
                      <a:cubicBezTo>
                        <a:pt x="4574117" y="3461808"/>
                        <a:pt x="4552950" y="3424767"/>
                        <a:pt x="4543425" y="3429000"/>
                      </a:cubicBezTo>
                      <a:cubicBezTo>
                        <a:pt x="4533900" y="3433233"/>
                        <a:pt x="4551892" y="3484033"/>
                        <a:pt x="4524375" y="3486150"/>
                      </a:cubicBezTo>
                      <a:cubicBezTo>
                        <a:pt x="4496858" y="3488267"/>
                        <a:pt x="4401608" y="3466042"/>
                        <a:pt x="4378325" y="3441700"/>
                      </a:cubicBezTo>
                      <a:cubicBezTo>
                        <a:pt x="4355042" y="3417358"/>
                        <a:pt x="4388908" y="3367617"/>
                        <a:pt x="4384675" y="3340100"/>
                      </a:cubicBezTo>
                      <a:cubicBezTo>
                        <a:pt x="4380442" y="3312583"/>
                        <a:pt x="4382558" y="3294592"/>
                        <a:pt x="4352925" y="3276600"/>
                      </a:cubicBezTo>
                      <a:cubicBezTo>
                        <a:pt x="4323292" y="3258608"/>
                        <a:pt x="4236508" y="3252258"/>
                        <a:pt x="4206875" y="3232150"/>
                      </a:cubicBezTo>
                      <a:cubicBezTo>
                        <a:pt x="4177242" y="3212042"/>
                        <a:pt x="4197350" y="3162300"/>
                        <a:pt x="4175125" y="3155950"/>
                      </a:cubicBezTo>
                      <a:cubicBezTo>
                        <a:pt x="4152900" y="3149600"/>
                        <a:pt x="4089400" y="3176058"/>
                        <a:pt x="4073525" y="3194050"/>
                      </a:cubicBezTo>
                      <a:cubicBezTo>
                        <a:pt x="4057650" y="3212042"/>
                        <a:pt x="4088342" y="3242733"/>
                        <a:pt x="4079875" y="3263900"/>
                      </a:cubicBezTo>
                      <a:cubicBezTo>
                        <a:pt x="4071408" y="3285067"/>
                        <a:pt x="4039658" y="3308350"/>
                        <a:pt x="4022725" y="3321050"/>
                      </a:cubicBezTo>
                      <a:cubicBezTo>
                        <a:pt x="4005792" y="3333750"/>
                        <a:pt x="3983567" y="3345392"/>
                        <a:pt x="3978275" y="3340100"/>
                      </a:cubicBezTo>
                      <a:cubicBezTo>
                        <a:pt x="3972983" y="3334808"/>
                        <a:pt x="3994150" y="3299883"/>
                        <a:pt x="3990975" y="3289300"/>
                      </a:cubicBezTo>
                      <a:cubicBezTo>
                        <a:pt x="3987800" y="3278717"/>
                        <a:pt x="3968750" y="3271308"/>
                        <a:pt x="3959225" y="3276600"/>
                      </a:cubicBezTo>
                      <a:cubicBezTo>
                        <a:pt x="3949700" y="3281892"/>
                        <a:pt x="3950758" y="3308350"/>
                        <a:pt x="3933825" y="3321050"/>
                      </a:cubicBezTo>
                      <a:cubicBezTo>
                        <a:pt x="3916892" y="3333750"/>
                        <a:pt x="3872442" y="3334808"/>
                        <a:pt x="3857625" y="3352800"/>
                      </a:cubicBezTo>
                      <a:cubicBezTo>
                        <a:pt x="3842808" y="3370792"/>
                        <a:pt x="3850217" y="3418417"/>
                        <a:pt x="3844925" y="3429000"/>
                      </a:cubicBezTo>
                      <a:cubicBezTo>
                        <a:pt x="3839633" y="3439583"/>
                        <a:pt x="3836458" y="3413125"/>
                        <a:pt x="3825875" y="3416300"/>
                      </a:cubicBezTo>
                      <a:cubicBezTo>
                        <a:pt x="3815292" y="3419475"/>
                        <a:pt x="3795183" y="3453342"/>
                        <a:pt x="3781425" y="3448050"/>
                      </a:cubicBezTo>
                      <a:cubicBezTo>
                        <a:pt x="3767667" y="3442758"/>
                        <a:pt x="3759200" y="3395133"/>
                        <a:pt x="3743325" y="3384550"/>
                      </a:cubicBezTo>
                      <a:cubicBezTo>
                        <a:pt x="3727450" y="3373967"/>
                        <a:pt x="3699933" y="3388783"/>
                        <a:pt x="3686175" y="3384550"/>
                      </a:cubicBezTo>
                      <a:cubicBezTo>
                        <a:pt x="3672417" y="3380317"/>
                        <a:pt x="3675592" y="3365500"/>
                        <a:pt x="3660775" y="3359150"/>
                      </a:cubicBezTo>
                      <a:cubicBezTo>
                        <a:pt x="3645958" y="3352800"/>
                        <a:pt x="3622675" y="3363383"/>
                        <a:pt x="3597275" y="3346450"/>
                      </a:cubicBezTo>
                      <a:cubicBezTo>
                        <a:pt x="3571875" y="3329517"/>
                        <a:pt x="3529542" y="3289300"/>
                        <a:pt x="3508375" y="3257550"/>
                      </a:cubicBezTo>
                      <a:cubicBezTo>
                        <a:pt x="3487208" y="3225800"/>
                        <a:pt x="3487208" y="3177117"/>
                        <a:pt x="3470275" y="3155950"/>
                      </a:cubicBezTo>
                      <a:cubicBezTo>
                        <a:pt x="3453342" y="3134783"/>
                        <a:pt x="3435350" y="3131608"/>
                        <a:pt x="3406775" y="3130550"/>
                      </a:cubicBezTo>
                      <a:cubicBezTo>
                        <a:pt x="3378200" y="3129492"/>
                        <a:pt x="3316817" y="3143250"/>
                        <a:pt x="3298825" y="3149600"/>
                      </a:cubicBezTo>
                      <a:cubicBezTo>
                        <a:pt x="3280833" y="3155950"/>
                        <a:pt x="3295650" y="3155950"/>
                        <a:pt x="3298825" y="3168650"/>
                      </a:cubicBezTo>
                      <a:cubicBezTo>
                        <a:pt x="3302000" y="3181350"/>
                        <a:pt x="3325283" y="3198283"/>
                        <a:pt x="3317875" y="3225800"/>
                      </a:cubicBezTo>
                      <a:cubicBezTo>
                        <a:pt x="3310467" y="3253317"/>
                        <a:pt x="3248025" y="3293533"/>
                        <a:pt x="3254375" y="3333750"/>
                      </a:cubicBezTo>
                      <a:cubicBezTo>
                        <a:pt x="3260725" y="3373967"/>
                        <a:pt x="3326342" y="3420533"/>
                        <a:pt x="3355975" y="3467100"/>
                      </a:cubicBezTo>
                      <a:cubicBezTo>
                        <a:pt x="3385608" y="3513667"/>
                        <a:pt x="3419475" y="3577167"/>
                        <a:pt x="3432175" y="3613150"/>
                      </a:cubicBezTo>
                      <a:cubicBezTo>
                        <a:pt x="3444875" y="3649133"/>
                        <a:pt x="3425825" y="3638550"/>
                        <a:pt x="3432175" y="3683000"/>
                      </a:cubicBezTo>
                      <a:cubicBezTo>
                        <a:pt x="3438525" y="3727450"/>
                        <a:pt x="3470275" y="3807883"/>
                        <a:pt x="3470275" y="3879850"/>
                      </a:cubicBezTo>
                      <a:cubicBezTo>
                        <a:pt x="3470275" y="3951817"/>
                        <a:pt x="3438525" y="4072467"/>
                        <a:pt x="3432175" y="4114800"/>
                      </a:cubicBezTo>
                      <a:cubicBezTo>
                        <a:pt x="3425825" y="4157133"/>
                        <a:pt x="3439583" y="4138083"/>
                        <a:pt x="3432175" y="4133850"/>
                      </a:cubicBezTo>
                      <a:cubicBezTo>
                        <a:pt x="3424767" y="4129617"/>
                        <a:pt x="3398308" y="4080933"/>
                        <a:pt x="3387725" y="4089400"/>
                      </a:cubicBezTo>
                      <a:cubicBezTo>
                        <a:pt x="3377142" y="4097867"/>
                        <a:pt x="3372908" y="4159250"/>
                        <a:pt x="3368675" y="4184650"/>
                      </a:cubicBezTo>
                      <a:cubicBezTo>
                        <a:pt x="3364442" y="4210050"/>
                        <a:pt x="3369733" y="4233333"/>
                        <a:pt x="3362325" y="4241800"/>
                      </a:cubicBezTo>
                      <a:cubicBezTo>
                        <a:pt x="3354917" y="4250267"/>
                        <a:pt x="3335867" y="4243917"/>
                        <a:pt x="3324225" y="4235450"/>
                      </a:cubicBezTo>
                      <a:cubicBezTo>
                        <a:pt x="3312583" y="4226983"/>
                        <a:pt x="3302000" y="4188883"/>
                        <a:pt x="3292475" y="4191000"/>
                      </a:cubicBezTo>
                      <a:cubicBezTo>
                        <a:pt x="3282950" y="4193117"/>
                        <a:pt x="3281892" y="4249208"/>
                        <a:pt x="3267075" y="4248150"/>
                      </a:cubicBezTo>
                      <a:cubicBezTo>
                        <a:pt x="3252258" y="4247092"/>
                        <a:pt x="3223683" y="4192058"/>
                        <a:pt x="3203575" y="4184650"/>
                      </a:cubicBezTo>
                      <a:cubicBezTo>
                        <a:pt x="3183467" y="4177242"/>
                        <a:pt x="3155950" y="4189942"/>
                        <a:pt x="3146425" y="4203700"/>
                      </a:cubicBezTo>
                      <a:cubicBezTo>
                        <a:pt x="3136900" y="4217458"/>
                        <a:pt x="3157008" y="4251325"/>
                        <a:pt x="3146425" y="4267200"/>
                      </a:cubicBezTo>
                      <a:cubicBezTo>
                        <a:pt x="3135842" y="4283075"/>
                        <a:pt x="3105150" y="4303183"/>
                        <a:pt x="3082925" y="4298950"/>
                      </a:cubicBezTo>
                      <a:cubicBezTo>
                        <a:pt x="3060700" y="4294717"/>
                        <a:pt x="3050117" y="4261908"/>
                        <a:pt x="3013075" y="4241800"/>
                      </a:cubicBezTo>
                      <a:cubicBezTo>
                        <a:pt x="2976033" y="4221692"/>
                        <a:pt x="2895600" y="4180417"/>
                        <a:pt x="2860675" y="4178300"/>
                      </a:cubicBezTo>
                      <a:cubicBezTo>
                        <a:pt x="2825750" y="4176183"/>
                        <a:pt x="2837392" y="4216400"/>
                        <a:pt x="2803525" y="4229100"/>
                      </a:cubicBezTo>
                      <a:cubicBezTo>
                        <a:pt x="2769658" y="4241800"/>
                        <a:pt x="2689225" y="4250267"/>
                        <a:pt x="2657475" y="4254500"/>
                      </a:cubicBezTo>
                      <a:cubicBezTo>
                        <a:pt x="2625725" y="4258733"/>
                        <a:pt x="2632075" y="4242858"/>
                        <a:pt x="2613025" y="4254500"/>
                      </a:cubicBezTo>
                      <a:cubicBezTo>
                        <a:pt x="2593975" y="4266142"/>
                        <a:pt x="2543175" y="4324350"/>
                        <a:pt x="2543175" y="4324350"/>
                      </a:cubicBezTo>
                      <a:lnTo>
                        <a:pt x="2505075" y="4362450"/>
                      </a:lnTo>
                      <a:cubicBezTo>
                        <a:pt x="2466975" y="4366683"/>
                        <a:pt x="2361142" y="4356100"/>
                        <a:pt x="2314575" y="4349750"/>
                      </a:cubicBezTo>
                      <a:cubicBezTo>
                        <a:pt x="2268008" y="4343400"/>
                        <a:pt x="2243667" y="4339167"/>
                        <a:pt x="2225675" y="4324350"/>
                      </a:cubicBezTo>
                      <a:cubicBezTo>
                        <a:pt x="2207683" y="4309533"/>
                        <a:pt x="2208742" y="4277783"/>
                        <a:pt x="2206625" y="4260850"/>
                      </a:cubicBezTo>
                      <a:cubicBezTo>
                        <a:pt x="2204508" y="4243917"/>
                        <a:pt x="2219325" y="4232275"/>
                        <a:pt x="2212975" y="4222750"/>
                      </a:cubicBezTo>
                      <a:cubicBezTo>
                        <a:pt x="2206625" y="4213225"/>
                        <a:pt x="2176992" y="4220633"/>
                        <a:pt x="2168525" y="4203700"/>
                      </a:cubicBezTo>
                      <a:cubicBezTo>
                        <a:pt x="2160058" y="4186767"/>
                        <a:pt x="2166408" y="4139142"/>
                        <a:pt x="2162175" y="4121150"/>
                      </a:cubicBezTo>
                      <a:cubicBezTo>
                        <a:pt x="2157942" y="4103158"/>
                        <a:pt x="2162175" y="4102100"/>
                        <a:pt x="2143125" y="4095750"/>
                      </a:cubicBezTo>
                      <a:cubicBezTo>
                        <a:pt x="2124075" y="4089400"/>
                        <a:pt x="2072217" y="4090458"/>
                        <a:pt x="2047875" y="4083050"/>
                      </a:cubicBezTo>
                      <a:cubicBezTo>
                        <a:pt x="2023533" y="4075642"/>
                        <a:pt x="2021417" y="4064000"/>
                        <a:pt x="1997075" y="4051300"/>
                      </a:cubicBezTo>
                      <a:cubicBezTo>
                        <a:pt x="1972733" y="4038600"/>
                        <a:pt x="1924050" y="4015317"/>
                        <a:pt x="1901825" y="4006850"/>
                      </a:cubicBezTo>
                      <a:cubicBezTo>
                        <a:pt x="1879600" y="3998383"/>
                        <a:pt x="1883833" y="3988858"/>
                        <a:pt x="1863725" y="4000500"/>
                      </a:cubicBezTo>
                      <a:cubicBezTo>
                        <a:pt x="1843617" y="4012142"/>
                        <a:pt x="1798108" y="4059767"/>
                        <a:pt x="1781175" y="4076700"/>
                      </a:cubicBezTo>
                      <a:cubicBezTo>
                        <a:pt x="1764242" y="4093633"/>
                        <a:pt x="1769533" y="4089400"/>
                        <a:pt x="1762125" y="4102100"/>
                      </a:cubicBezTo>
                      <a:cubicBezTo>
                        <a:pt x="1754717" y="4114800"/>
                        <a:pt x="1747308" y="4147608"/>
                        <a:pt x="1736725" y="4152900"/>
                      </a:cubicBezTo>
                      <a:cubicBezTo>
                        <a:pt x="1726142" y="4158192"/>
                        <a:pt x="1704975" y="4149725"/>
                        <a:pt x="1698625" y="4133850"/>
                      </a:cubicBezTo>
                      <a:cubicBezTo>
                        <a:pt x="1692275" y="4117975"/>
                        <a:pt x="1693333" y="4073525"/>
                        <a:pt x="1698625" y="4057650"/>
                      </a:cubicBezTo>
                      <a:cubicBezTo>
                        <a:pt x="1703917" y="4041775"/>
                        <a:pt x="1727200" y="4050242"/>
                        <a:pt x="1730375" y="4038600"/>
                      </a:cubicBezTo>
                      <a:cubicBezTo>
                        <a:pt x="1733550" y="4026958"/>
                        <a:pt x="1738842" y="3990975"/>
                        <a:pt x="1717675" y="3987800"/>
                      </a:cubicBezTo>
                      <a:cubicBezTo>
                        <a:pt x="1696508" y="3984625"/>
                        <a:pt x="1634067" y="4016375"/>
                        <a:pt x="1603375" y="4019550"/>
                      </a:cubicBezTo>
                      <a:cubicBezTo>
                        <a:pt x="1572683" y="4022725"/>
                        <a:pt x="1533525" y="4006850"/>
                        <a:pt x="1533525" y="4006850"/>
                      </a:cubicBezTo>
                      <a:cubicBezTo>
                        <a:pt x="1506008" y="4001558"/>
                        <a:pt x="1465792" y="4001558"/>
                        <a:pt x="1438275" y="3987800"/>
                      </a:cubicBezTo>
                      <a:cubicBezTo>
                        <a:pt x="1410758" y="3974042"/>
                        <a:pt x="1387475" y="3932767"/>
                        <a:pt x="1368425" y="3924300"/>
                      </a:cubicBezTo>
                      <a:cubicBezTo>
                        <a:pt x="1349375" y="3915833"/>
                        <a:pt x="1337733" y="3939117"/>
                        <a:pt x="1323975" y="3937000"/>
                      </a:cubicBezTo>
                      <a:cubicBezTo>
                        <a:pt x="1310217" y="3934883"/>
                        <a:pt x="1290108" y="3922183"/>
                        <a:pt x="1285875" y="3911600"/>
                      </a:cubicBezTo>
                      <a:cubicBezTo>
                        <a:pt x="1281642" y="3901017"/>
                        <a:pt x="1301750" y="3871383"/>
                        <a:pt x="1298575" y="3873500"/>
                      </a:cubicBezTo>
                      <a:cubicBezTo>
                        <a:pt x="1295400" y="3875617"/>
                        <a:pt x="1275292" y="3920067"/>
                        <a:pt x="1266825" y="3924300"/>
                      </a:cubicBezTo>
                      <a:cubicBezTo>
                        <a:pt x="1258358" y="3928533"/>
                        <a:pt x="1255183" y="3912658"/>
                        <a:pt x="1247775" y="3898900"/>
                      </a:cubicBezTo>
                      <a:cubicBezTo>
                        <a:pt x="1240367" y="3885142"/>
                        <a:pt x="1241425" y="3858683"/>
                        <a:pt x="1222375" y="3841750"/>
                      </a:cubicBezTo>
                      <a:cubicBezTo>
                        <a:pt x="1203325" y="3824817"/>
                        <a:pt x="1149350" y="3813175"/>
                        <a:pt x="1133475" y="3797300"/>
                      </a:cubicBezTo>
                      <a:cubicBezTo>
                        <a:pt x="1117600" y="3781425"/>
                        <a:pt x="1132417" y="3753908"/>
                        <a:pt x="1127125" y="3746500"/>
                      </a:cubicBezTo>
                      <a:cubicBezTo>
                        <a:pt x="1121833" y="3739092"/>
                        <a:pt x="1120775" y="3766608"/>
                        <a:pt x="1101725" y="3752850"/>
                      </a:cubicBezTo>
                      <a:cubicBezTo>
                        <a:pt x="1082675" y="3739092"/>
                        <a:pt x="1027642" y="3690408"/>
                        <a:pt x="1012825" y="3663950"/>
                      </a:cubicBezTo>
                      <a:cubicBezTo>
                        <a:pt x="998008" y="3637492"/>
                        <a:pt x="1022350" y="3607858"/>
                        <a:pt x="1012825" y="3594100"/>
                      </a:cubicBezTo>
                      <a:cubicBezTo>
                        <a:pt x="1003300" y="3580342"/>
                        <a:pt x="972608" y="3584575"/>
                        <a:pt x="955675" y="3581400"/>
                      </a:cubicBezTo>
                      <a:cubicBezTo>
                        <a:pt x="938742" y="3578225"/>
                        <a:pt x="924983" y="3589867"/>
                        <a:pt x="911225" y="3575050"/>
                      </a:cubicBezTo>
                      <a:cubicBezTo>
                        <a:pt x="897467" y="3560233"/>
                        <a:pt x="892175" y="3518958"/>
                        <a:pt x="873125" y="3492500"/>
                      </a:cubicBezTo>
                      <a:cubicBezTo>
                        <a:pt x="854075" y="3466042"/>
                        <a:pt x="820208" y="3441700"/>
                        <a:pt x="796925" y="3416300"/>
                      </a:cubicBezTo>
                      <a:cubicBezTo>
                        <a:pt x="773642" y="3390900"/>
                        <a:pt x="751417" y="3363383"/>
                        <a:pt x="733425" y="3340100"/>
                      </a:cubicBezTo>
                      <a:cubicBezTo>
                        <a:pt x="715433" y="3316817"/>
                        <a:pt x="711200" y="3279775"/>
                        <a:pt x="688975" y="3276600"/>
                      </a:cubicBezTo>
                      <a:cubicBezTo>
                        <a:pt x="666750" y="3273425"/>
                        <a:pt x="622300" y="3317875"/>
                        <a:pt x="600075" y="3321050"/>
                      </a:cubicBezTo>
                      <a:cubicBezTo>
                        <a:pt x="577850" y="3324225"/>
                        <a:pt x="573617" y="3316817"/>
                        <a:pt x="555625" y="3295650"/>
                      </a:cubicBezTo>
                      <a:cubicBezTo>
                        <a:pt x="537633" y="3274483"/>
                        <a:pt x="514350" y="3219450"/>
                        <a:pt x="492125" y="3194050"/>
                      </a:cubicBezTo>
                      <a:cubicBezTo>
                        <a:pt x="469900" y="3168650"/>
                        <a:pt x="436033" y="3162300"/>
                        <a:pt x="422275" y="3143250"/>
                      </a:cubicBezTo>
                      <a:cubicBezTo>
                        <a:pt x="408517" y="3124200"/>
                        <a:pt x="416983" y="3094567"/>
                        <a:pt x="409575" y="3079750"/>
                      </a:cubicBezTo>
                      <a:cubicBezTo>
                        <a:pt x="402167" y="3064933"/>
                        <a:pt x="391583" y="3060700"/>
                        <a:pt x="377825" y="3054350"/>
                      </a:cubicBezTo>
                      <a:cubicBezTo>
                        <a:pt x="364067" y="3048000"/>
                        <a:pt x="337608" y="3046942"/>
                        <a:pt x="327025" y="3041650"/>
                      </a:cubicBezTo>
                      <a:cubicBezTo>
                        <a:pt x="316442" y="3036358"/>
                        <a:pt x="318558" y="3033183"/>
                        <a:pt x="314325" y="3022600"/>
                      </a:cubicBezTo>
                      <a:cubicBezTo>
                        <a:pt x="310092" y="3012017"/>
                        <a:pt x="305858" y="2994025"/>
                        <a:pt x="301625" y="2978150"/>
                      </a:cubicBezTo>
                      <a:cubicBezTo>
                        <a:pt x="297392" y="2962275"/>
                        <a:pt x="287867" y="2941108"/>
                        <a:pt x="288925" y="2927350"/>
                      </a:cubicBezTo>
                      <a:cubicBezTo>
                        <a:pt x="289983" y="2913592"/>
                        <a:pt x="305858" y="2913592"/>
                        <a:pt x="307975" y="2895600"/>
                      </a:cubicBezTo>
                      <a:cubicBezTo>
                        <a:pt x="310092" y="2877608"/>
                        <a:pt x="306917" y="2845858"/>
                        <a:pt x="301625" y="2819400"/>
                      </a:cubicBezTo>
                      <a:cubicBezTo>
                        <a:pt x="296333" y="2792942"/>
                        <a:pt x="266700" y="2758017"/>
                        <a:pt x="276225" y="2736850"/>
                      </a:cubicBezTo>
                      <a:cubicBezTo>
                        <a:pt x="285750" y="2715683"/>
                        <a:pt x="340783" y="2687108"/>
                        <a:pt x="358775" y="2692400"/>
                      </a:cubicBezTo>
                      <a:cubicBezTo>
                        <a:pt x="376767" y="2697692"/>
                        <a:pt x="370417" y="2762250"/>
                        <a:pt x="384175" y="2768600"/>
                      </a:cubicBezTo>
                      <a:cubicBezTo>
                        <a:pt x="397933" y="2774950"/>
                        <a:pt x="432858" y="2756958"/>
                        <a:pt x="441325" y="2730500"/>
                      </a:cubicBezTo>
                      <a:cubicBezTo>
                        <a:pt x="449792" y="2704042"/>
                        <a:pt x="442383" y="2644775"/>
                        <a:pt x="434975" y="2609850"/>
                      </a:cubicBezTo>
                      <a:cubicBezTo>
                        <a:pt x="427567" y="2574925"/>
                        <a:pt x="395817" y="2540000"/>
                        <a:pt x="396875" y="2520950"/>
                      </a:cubicBezTo>
                      <a:cubicBezTo>
                        <a:pt x="397933" y="2501900"/>
                        <a:pt x="433917" y="2506133"/>
                        <a:pt x="441325" y="2495550"/>
                      </a:cubicBezTo>
                      <a:cubicBezTo>
                        <a:pt x="448733" y="2484967"/>
                        <a:pt x="431800" y="2466975"/>
                        <a:pt x="441325" y="2457450"/>
                      </a:cubicBezTo>
                      <a:cubicBezTo>
                        <a:pt x="450850" y="2447925"/>
                        <a:pt x="500592" y="2454275"/>
                        <a:pt x="498475" y="2438400"/>
                      </a:cubicBezTo>
                      <a:cubicBezTo>
                        <a:pt x="496358" y="2422525"/>
                        <a:pt x="444500" y="2382308"/>
                        <a:pt x="428625" y="2362200"/>
                      </a:cubicBezTo>
                      <a:cubicBezTo>
                        <a:pt x="412750" y="2342092"/>
                        <a:pt x="406400" y="2347383"/>
                        <a:pt x="403225" y="2317750"/>
                      </a:cubicBezTo>
                      <a:cubicBezTo>
                        <a:pt x="400050" y="2288117"/>
                        <a:pt x="421217" y="2215092"/>
                        <a:pt x="409575" y="2184400"/>
                      </a:cubicBezTo>
                      <a:cubicBezTo>
                        <a:pt x="397933" y="2153708"/>
                        <a:pt x="364067" y="2156883"/>
                        <a:pt x="333375" y="2133600"/>
                      </a:cubicBezTo>
                      <a:cubicBezTo>
                        <a:pt x="302683" y="2110317"/>
                        <a:pt x="250825" y="2063750"/>
                        <a:pt x="225425" y="2044700"/>
                      </a:cubicBezTo>
                      <a:cubicBezTo>
                        <a:pt x="200025" y="2025650"/>
                        <a:pt x="191558" y="2027767"/>
                        <a:pt x="180975" y="2019300"/>
                      </a:cubicBezTo>
                      <a:cubicBezTo>
                        <a:pt x="170392" y="2010833"/>
                        <a:pt x="165100" y="2007658"/>
                        <a:pt x="161925" y="1993900"/>
                      </a:cubicBezTo>
                      <a:cubicBezTo>
                        <a:pt x="158750" y="1980142"/>
                        <a:pt x="159808" y="1958975"/>
                        <a:pt x="161925" y="1936750"/>
                      </a:cubicBezTo>
                      <a:cubicBezTo>
                        <a:pt x="164042" y="1914525"/>
                        <a:pt x="173567" y="1879600"/>
                        <a:pt x="174625" y="1860550"/>
                      </a:cubicBezTo>
                      <a:cubicBezTo>
                        <a:pt x="175683" y="1841500"/>
                        <a:pt x="173567" y="1829858"/>
                        <a:pt x="168275" y="1822450"/>
                      </a:cubicBezTo>
                      <a:cubicBezTo>
                        <a:pt x="162983" y="1815042"/>
                        <a:pt x="149225" y="1825625"/>
                        <a:pt x="142875" y="1816100"/>
                      </a:cubicBezTo>
                      <a:cubicBezTo>
                        <a:pt x="136525" y="1806575"/>
                        <a:pt x="146050" y="1780117"/>
                        <a:pt x="130175" y="1765300"/>
                      </a:cubicBezTo>
                      <a:cubicBezTo>
                        <a:pt x="114300" y="1750483"/>
                        <a:pt x="63500" y="1735667"/>
                        <a:pt x="47625" y="1727200"/>
                      </a:cubicBezTo>
                      <a:cubicBezTo>
                        <a:pt x="31750" y="1718733"/>
                        <a:pt x="38100" y="1724025"/>
                        <a:pt x="34925" y="1714500"/>
                      </a:cubicBezTo>
                      <a:cubicBezTo>
                        <a:pt x="31750" y="1704975"/>
                        <a:pt x="19050" y="1678517"/>
                        <a:pt x="28575" y="1670050"/>
                      </a:cubicBezTo>
                      <a:cubicBezTo>
                        <a:pt x="38100" y="1661583"/>
                        <a:pt x="75142" y="1662642"/>
                        <a:pt x="92075" y="1663700"/>
                      </a:cubicBezTo>
                      <a:cubicBezTo>
                        <a:pt x="109008" y="1664758"/>
                        <a:pt x="127000" y="1684867"/>
                        <a:pt x="130175" y="1676400"/>
                      </a:cubicBezTo>
                      <a:cubicBezTo>
                        <a:pt x="133350" y="1667933"/>
                        <a:pt x="111125" y="1630892"/>
                        <a:pt x="111125" y="1612900"/>
                      </a:cubicBezTo>
                      <a:cubicBezTo>
                        <a:pt x="111125" y="1594908"/>
                        <a:pt x="125942" y="1585383"/>
                        <a:pt x="130175" y="1568450"/>
                      </a:cubicBezTo>
                      <a:cubicBezTo>
                        <a:pt x="134408" y="1551517"/>
                        <a:pt x="132292" y="1525058"/>
                        <a:pt x="136525" y="1511300"/>
                      </a:cubicBezTo>
                      <a:cubicBezTo>
                        <a:pt x="140758" y="1497542"/>
                        <a:pt x="152400" y="1495425"/>
                        <a:pt x="155575" y="1485900"/>
                      </a:cubicBezTo>
                      <a:cubicBezTo>
                        <a:pt x="158750" y="1476375"/>
                        <a:pt x="161925" y="1463675"/>
                        <a:pt x="155575" y="1454150"/>
                      </a:cubicBezTo>
                      <a:cubicBezTo>
                        <a:pt x="149225" y="1444625"/>
                        <a:pt x="117475" y="1428750"/>
                        <a:pt x="117475" y="1428750"/>
                      </a:cubicBezTo>
                      <a:cubicBezTo>
                        <a:pt x="107950" y="1422400"/>
                        <a:pt x="106892" y="1417108"/>
                        <a:pt x="98425" y="1416050"/>
                      </a:cubicBezTo>
                      <a:cubicBezTo>
                        <a:pt x="89958" y="1414992"/>
                        <a:pt x="78317" y="1426633"/>
                        <a:pt x="66675" y="1422400"/>
                      </a:cubicBezTo>
                      <a:cubicBezTo>
                        <a:pt x="55033" y="1418167"/>
                        <a:pt x="39158" y="1405467"/>
                        <a:pt x="28575" y="1390650"/>
                      </a:cubicBezTo>
                      <a:cubicBezTo>
                        <a:pt x="17992" y="1375833"/>
                        <a:pt x="0" y="1346200"/>
                        <a:pt x="3175" y="1333500"/>
                      </a:cubicBezTo>
                      <a:cubicBezTo>
                        <a:pt x="6350" y="1320800"/>
                        <a:pt x="44450" y="1329267"/>
                        <a:pt x="47625" y="1314450"/>
                      </a:cubicBezTo>
                      <a:cubicBezTo>
                        <a:pt x="50800" y="1299633"/>
                        <a:pt x="20108" y="1261533"/>
                        <a:pt x="22225" y="1244600"/>
                      </a:cubicBezTo>
                      <a:cubicBezTo>
                        <a:pt x="24342" y="1227667"/>
                        <a:pt x="44450" y="1218142"/>
                        <a:pt x="60325" y="1212850"/>
                      </a:cubicBezTo>
                      <a:cubicBezTo>
                        <a:pt x="76200" y="1207558"/>
                        <a:pt x="107950" y="1217083"/>
                        <a:pt x="117475" y="1212850"/>
                      </a:cubicBezTo>
                      <a:cubicBezTo>
                        <a:pt x="127000" y="1208617"/>
                        <a:pt x="112183" y="1199092"/>
                        <a:pt x="117475" y="1187450"/>
                      </a:cubicBezTo>
                      <a:cubicBezTo>
                        <a:pt x="122767" y="1175808"/>
                        <a:pt x="140758" y="1152525"/>
                        <a:pt x="149225" y="1143000"/>
                      </a:cubicBezTo>
                      <a:cubicBezTo>
                        <a:pt x="157692" y="1133475"/>
                        <a:pt x="157692" y="1130300"/>
                        <a:pt x="168275" y="1130300"/>
                      </a:cubicBezTo>
                      <a:cubicBezTo>
                        <a:pt x="178858" y="1130300"/>
                        <a:pt x="193675" y="1143000"/>
                        <a:pt x="212725" y="1143000"/>
                      </a:cubicBezTo>
                      <a:cubicBezTo>
                        <a:pt x="231775" y="1143000"/>
                        <a:pt x="266700" y="1133475"/>
                        <a:pt x="282575" y="1130300"/>
                      </a:cubicBezTo>
                      <a:cubicBezTo>
                        <a:pt x="298450" y="1127125"/>
                        <a:pt x="304800" y="1130300"/>
                        <a:pt x="307975" y="1123950"/>
                      </a:cubicBezTo>
                      <a:cubicBezTo>
                        <a:pt x="311150" y="1117600"/>
                        <a:pt x="295275" y="1092200"/>
                        <a:pt x="301625" y="1092200"/>
                      </a:cubicBezTo>
                      <a:cubicBezTo>
                        <a:pt x="307975" y="1092200"/>
                        <a:pt x="325967" y="1120775"/>
                        <a:pt x="346075" y="1123950"/>
                      </a:cubicBezTo>
                      <a:cubicBezTo>
                        <a:pt x="366183" y="1127125"/>
                        <a:pt x="408517" y="1103842"/>
                        <a:pt x="422275" y="1111250"/>
                      </a:cubicBezTo>
                      <a:cubicBezTo>
                        <a:pt x="436033" y="1118658"/>
                        <a:pt x="412750" y="1157817"/>
                        <a:pt x="428625" y="1168400"/>
                      </a:cubicBezTo>
                      <a:cubicBezTo>
                        <a:pt x="444500" y="1178983"/>
                        <a:pt x="493183" y="1178983"/>
                        <a:pt x="517525" y="1174750"/>
                      </a:cubicBezTo>
                      <a:cubicBezTo>
                        <a:pt x="541867" y="1170517"/>
                        <a:pt x="563033" y="1154642"/>
                        <a:pt x="574675" y="1143000"/>
                      </a:cubicBezTo>
                      <a:cubicBezTo>
                        <a:pt x="586317" y="1131358"/>
                        <a:pt x="578908" y="1111250"/>
                        <a:pt x="587375" y="1104900"/>
                      </a:cubicBezTo>
                      <a:cubicBezTo>
                        <a:pt x="595842" y="1098550"/>
                        <a:pt x="611717" y="1103842"/>
                        <a:pt x="625475" y="1104900"/>
                      </a:cubicBezTo>
                      <a:cubicBezTo>
                        <a:pt x="639233" y="1105958"/>
                        <a:pt x="658283" y="1116542"/>
                        <a:pt x="669925" y="1111250"/>
                      </a:cubicBezTo>
                      <a:cubicBezTo>
                        <a:pt x="681567" y="1105958"/>
                        <a:pt x="684742" y="1077383"/>
                        <a:pt x="695325" y="1073150"/>
                      </a:cubicBezTo>
                      <a:cubicBezTo>
                        <a:pt x="705908" y="1068917"/>
                        <a:pt x="715434" y="1086908"/>
                        <a:pt x="733425" y="1085850"/>
                      </a:cubicBezTo>
                      <a:cubicBezTo>
                        <a:pt x="751416" y="1084792"/>
                        <a:pt x="778933" y="1066800"/>
                        <a:pt x="803275" y="1066800"/>
                      </a:cubicBezTo>
                      <a:cubicBezTo>
                        <a:pt x="827617" y="1066800"/>
                        <a:pt x="856192" y="1099608"/>
                        <a:pt x="892175" y="1098550"/>
                      </a:cubicBezTo>
                      <a:close/>
                    </a:path>
                  </a:pathLst>
                </a:custGeom>
                <a:solidFill>
                  <a:srgbClr val="0094C8"/>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4" name="任意多边形 17"/>
                <p:cNvSpPr/>
                <p:nvPr/>
              </p:nvSpPr>
              <p:spPr>
                <a:xfrm>
                  <a:off x="3682529" y="144577"/>
                  <a:ext cx="3760607" cy="4203114"/>
                </a:xfrm>
                <a:custGeom>
                  <a:avLst/>
                  <a:gdLst>
                    <a:gd name="connsiteX0" fmla="*/ 19565 w 3767782"/>
                    <a:gd name="connsiteY0" fmla="*/ 1923535 h 4204386"/>
                    <a:gd name="connsiteX1" fmla="*/ 143133 w 3767782"/>
                    <a:gd name="connsiteY1" fmla="*/ 1972962 h 4204386"/>
                    <a:gd name="connsiteX2" fmla="*/ 254344 w 3767782"/>
                    <a:gd name="connsiteY2" fmla="*/ 1997676 h 4204386"/>
                    <a:gd name="connsiteX3" fmla="*/ 328484 w 3767782"/>
                    <a:gd name="connsiteY3" fmla="*/ 2003854 h 4204386"/>
                    <a:gd name="connsiteX4" fmla="*/ 470587 w 3767782"/>
                    <a:gd name="connsiteY4" fmla="*/ 1997676 h 4204386"/>
                    <a:gd name="connsiteX5" fmla="*/ 594154 w 3767782"/>
                    <a:gd name="connsiteY5" fmla="*/ 2034746 h 4204386"/>
                    <a:gd name="connsiteX6" fmla="*/ 655938 w 3767782"/>
                    <a:gd name="connsiteY6" fmla="*/ 2065638 h 4204386"/>
                    <a:gd name="connsiteX7" fmla="*/ 668295 w 3767782"/>
                    <a:gd name="connsiteY7" fmla="*/ 2115065 h 4204386"/>
                    <a:gd name="connsiteX8" fmla="*/ 754792 w 3767782"/>
                    <a:gd name="connsiteY8" fmla="*/ 2121243 h 4204386"/>
                    <a:gd name="connsiteX9" fmla="*/ 878360 w 3767782"/>
                    <a:gd name="connsiteY9" fmla="*/ 2201562 h 4204386"/>
                    <a:gd name="connsiteX10" fmla="*/ 971035 w 3767782"/>
                    <a:gd name="connsiteY10" fmla="*/ 2201562 h 4204386"/>
                    <a:gd name="connsiteX11" fmla="*/ 1020462 w 3767782"/>
                    <a:gd name="connsiteY11" fmla="*/ 2207741 h 4204386"/>
                    <a:gd name="connsiteX12" fmla="*/ 1014284 w 3767782"/>
                    <a:gd name="connsiteY12" fmla="*/ 2244811 h 4204386"/>
                    <a:gd name="connsiteX13" fmla="*/ 1069890 w 3767782"/>
                    <a:gd name="connsiteY13" fmla="*/ 2250989 h 4204386"/>
                    <a:gd name="connsiteX14" fmla="*/ 1255241 w 3767782"/>
                    <a:gd name="connsiteY14" fmla="*/ 2164492 h 4204386"/>
                    <a:gd name="connsiteX15" fmla="*/ 1440592 w 3767782"/>
                    <a:gd name="connsiteY15" fmla="*/ 2115065 h 4204386"/>
                    <a:gd name="connsiteX16" fmla="*/ 1514733 w 3767782"/>
                    <a:gd name="connsiteY16" fmla="*/ 2121243 h 4204386"/>
                    <a:gd name="connsiteX17" fmla="*/ 1650657 w 3767782"/>
                    <a:gd name="connsiteY17" fmla="*/ 2121243 h 4204386"/>
                    <a:gd name="connsiteX18" fmla="*/ 1706262 w 3767782"/>
                    <a:gd name="connsiteY18" fmla="*/ 2115065 h 4204386"/>
                    <a:gd name="connsiteX19" fmla="*/ 1761868 w 3767782"/>
                    <a:gd name="connsiteY19" fmla="*/ 2065638 h 4204386"/>
                    <a:gd name="connsiteX20" fmla="*/ 1829830 w 3767782"/>
                    <a:gd name="connsiteY20" fmla="*/ 2053281 h 4204386"/>
                    <a:gd name="connsiteX21" fmla="*/ 1916327 w 3767782"/>
                    <a:gd name="connsiteY21" fmla="*/ 1935892 h 4204386"/>
                    <a:gd name="connsiteX22" fmla="*/ 2039895 w 3767782"/>
                    <a:gd name="connsiteY22" fmla="*/ 1874108 h 4204386"/>
                    <a:gd name="connsiteX23" fmla="*/ 2002825 w 3767782"/>
                    <a:gd name="connsiteY23" fmla="*/ 1812324 h 4204386"/>
                    <a:gd name="connsiteX24" fmla="*/ 1971933 w 3767782"/>
                    <a:gd name="connsiteY24" fmla="*/ 1744362 h 4204386"/>
                    <a:gd name="connsiteX25" fmla="*/ 2021360 w 3767782"/>
                    <a:gd name="connsiteY25" fmla="*/ 1614616 h 4204386"/>
                    <a:gd name="connsiteX26" fmla="*/ 2114035 w 3767782"/>
                    <a:gd name="connsiteY26" fmla="*/ 1608438 h 4204386"/>
                    <a:gd name="connsiteX27" fmla="*/ 2163462 w 3767782"/>
                    <a:gd name="connsiteY27" fmla="*/ 1645508 h 4204386"/>
                    <a:gd name="connsiteX28" fmla="*/ 2287030 w 3767782"/>
                    <a:gd name="connsiteY28" fmla="*/ 1651687 h 4204386"/>
                    <a:gd name="connsiteX29" fmla="*/ 2354992 w 3767782"/>
                    <a:gd name="connsiteY29" fmla="*/ 1589903 h 4204386"/>
                    <a:gd name="connsiteX30" fmla="*/ 2404419 w 3767782"/>
                    <a:gd name="connsiteY30" fmla="*/ 1540476 h 4204386"/>
                    <a:gd name="connsiteX31" fmla="*/ 2441490 w 3767782"/>
                    <a:gd name="connsiteY31" fmla="*/ 1528119 h 4204386"/>
                    <a:gd name="connsiteX32" fmla="*/ 2515630 w 3767782"/>
                    <a:gd name="connsiteY32" fmla="*/ 1521941 h 4204386"/>
                    <a:gd name="connsiteX33" fmla="*/ 2602127 w 3767782"/>
                    <a:gd name="connsiteY33" fmla="*/ 1466335 h 4204386"/>
                    <a:gd name="connsiteX34" fmla="*/ 2626841 w 3767782"/>
                    <a:gd name="connsiteY34" fmla="*/ 1386016 h 4204386"/>
                    <a:gd name="connsiteX35" fmla="*/ 2719517 w 3767782"/>
                    <a:gd name="connsiteY35" fmla="*/ 1330411 h 4204386"/>
                    <a:gd name="connsiteX36" fmla="*/ 2750408 w 3767782"/>
                    <a:gd name="connsiteY36" fmla="*/ 1318054 h 4204386"/>
                    <a:gd name="connsiteX37" fmla="*/ 2787479 w 3767782"/>
                    <a:gd name="connsiteY37" fmla="*/ 1287162 h 4204386"/>
                    <a:gd name="connsiteX38" fmla="*/ 2818371 w 3767782"/>
                    <a:gd name="connsiteY38" fmla="*/ 1299519 h 4204386"/>
                    <a:gd name="connsiteX39" fmla="*/ 2892511 w 3767782"/>
                    <a:gd name="connsiteY39" fmla="*/ 1243914 h 4204386"/>
                    <a:gd name="connsiteX40" fmla="*/ 2935760 w 3767782"/>
                    <a:gd name="connsiteY40" fmla="*/ 1256270 h 4204386"/>
                    <a:gd name="connsiteX41" fmla="*/ 2985187 w 3767782"/>
                    <a:gd name="connsiteY41" fmla="*/ 1256270 h 4204386"/>
                    <a:gd name="connsiteX42" fmla="*/ 3053149 w 3767782"/>
                    <a:gd name="connsiteY42" fmla="*/ 1256270 h 4204386"/>
                    <a:gd name="connsiteX43" fmla="*/ 3084041 w 3767782"/>
                    <a:gd name="connsiteY43" fmla="*/ 1225378 h 4204386"/>
                    <a:gd name="connsiteX44" fmla="*/ 2991365 w 3767782"/>
                    <a:gd name="connsiteY44" fmla="*/ 1126524 h 4204386"/>
                    <a:gd name="connsiteX45" fmla="*/ 2923403 w 3767782"/>
                    <a:gd name="connsiteY45" fmla="*/ 1064741 h 4204386"/>
                    <a:gd name="connsiteX46" fmla="*/ 2880154 w 3767782"/>
                    <a:gd name="connsiteY46" fmla="*/ 1046205 h 4204386"/>
                    <a:gd name="connsiteX47" fmla="*/ 2806014 w 3767782"/>
                    <a:gd name="connsiteY47" fmla="*/ 1040027 h 4204386"/>
                    <a:gd name="connsiteX48" fmla="*/ 2744230 w 3767782"/>
                    <a:gd name="connsiteY48" fmla="*/ 1120346 h 4204386"/>
                    <a:gd name="connsiteX49" fmla="*/ 2688625 w 3767782"/>
                    <a:gd name="connsiteY49" fmla="*/ 1070919 h 4204386"/>
                    <a:gd name="connsiteX50" fmla="*/ 2614484 w 3767782"/>
                    <a:gd name="connsiteY50" fmla="*/ 1070919 h 4204386"/>
                    <a:gd name="connsiteX51" fmla="*/ 2565057 w 3767782"/>
                    <a:gd name="connsiteY51" fmla="*/ 1107989 h 4204386"/>
                    <a:gd name="connsiteX52" fmla="*/ 2509452 w 3767782"/>
                    <a:gd name="connsiteY52" fmla="*/ 1083276 h 4204386"/>
                    <a:gd name="connsiteX53" fmla="*/ 2490917 w 3767782"/>
                    <a:gd name="connsiteY53" fmla="*/ 1002957 h 4204386"/>
                    <a:gd name="connsiteX54" fmla="*/ 2527987 w 3767782"/>
                    <a:gd name="connsiteY54" fmla="*/ 984422 h 4204386"/>
                    <a:gd name="connsiteX55" fmla="*/ 2527987 w 3767782"/>
                    <a:gd name="connsiteY55" fmla="*/ 928816 h 4204386"/>
                    <a:gd name="connsiteX56" fmla="*/ 2540344 w 3767782"/>
                    <a:gd name="connsiteY56" fmla="*/ 897924 h 4204386"/>
                    <a:gd name="connsiteX57" fmla="*/ 2608306 w 3767782"/>
                    <a:gd name="connsiteY57" fmla="*/ 718751 h 4204386"/>
                    <a:gd name="connsiteX58" fmla="*/ 2651554 w 3767782"/>
                    <a:gd name="connsiteY58" fmla="*/ 687860 h 4204386"/>
                    <a:gd name="connsiteX59" fmla="*/ 2707160 w 3767782"/>
                    <a:gd name="connsiteY59" fmla="*/ 712573 h 4204386"/>
                    <a:gd name="connsiteX60" fmla="*/ 2781300 w 3767782"/>
                    <a:gd name="connsiteY60" fmla="*/ 718751 h 4204386"/>
                    <a:gd name="connsiteX61" fmla="*/ 2843084 w 3767782"/>
                    <a:gd name="connsiteY61" fmla="*/ 675503 h 4204386"/>
                    <a:gd name="connsiteX62" fmla="*/ 2892511 w 3767782"/>
                    <a:gd name="connsiteY62" fmla="*/ 626076 h 4204386"/>
                    <a:gd name="connsiteX63" fmla="*/ 2954295 w 3767782"/>
                    <a:gd name="connsiteY63" fmla="*/ 632254 h 4204386"/>
                    <a:gd name="connsiteX64" fmla="*/ 2948117 w 3767782"/>
                    <a:gd name="connsiteY64" fmla="*/ 589005 h 4204386"/>
                    <a:gd name="connsiteX65" fmla="*/ 2923403 w 3767782"/>
                    <a:gd name="connsiteY65" fmla="*/ 564292 h 4204386"/>
                    <a:gd name="connsiteX66" fmla="*/ 2948117 w 3767782"/>
                    <a:gd name="connsiteY66" fmla="*/ 502508 h 4204386"/>
                    <a:gd name="connsiteX67" fmla="*/ 2991365 w 3767782"/>
                    <a:gd name="connsiteY67" fmla="*/ 391297 h 4204386"/>
                    <a:gd name="connsiteX68" fmla="*/ 3028435 w 3767782"/>
                    <a:gd name="connsiteY68" fmla="*/ 323335 h 4204386"/>
                    <a:gd name="connsiteX69" fmla="*/ 3059327 w 3767782"/>
                    <a:gd name="connsiteY69" fmla="*/ 273908 h 4204386"/>
                    <a:gd name="connsiteX70" fmla="*/ 3090219 w 3767782"/>
                    <a:gd name="connsiteY70" fmla="*/ 236838 h 4204386"/>
                    <a:gd name="connsiteX71" fmla="*/ 3077862 w 3767782"/>
                    <a:gd name="connsiteY71" fmla="*/ 199768 h 4204386"/>
                    <a:gd name="connsiteX72" fmla="*/ 3065506 w 3767782"/>
                    <a:gd name="connsiteY72" fmla="*/ 150341 h 4204386"/>
                    <a:gd name="connsiteX73" fmla="*/ 2997544 w 3767782"/>
                    <a:gd name="connsiteY73" fmla="*/ 156519 h 4204386"/>
                    <a:gd name="connsiteX74" fmla="*/ 2985187 w 3767782"/>
                    <a:gd name="connsiteY74" fmla="*/ 125627 h 4204386"/>
                    <a:gd name="connsiteX75" fmla="*/ 3034614 w 3767782"/>
                    <a:gd name="connsiteY75" fmla="*/ 57665 h 4204386"/>
                    <a:gd name="connsiteX76" fmla="*/ 3084041 w 3767782"/>
                    <a:gd name="connsiteY76" fmla="*/ 8238 h 4204386"/>
                    <a:gd name="connsiteX77" fmla="*/ 3152003 w 3767782"/>
                    <a:gd name="connsiteY77" fmla="*/ 8238 h 4204386"/>
                    <a:gd name="connsiteX78" fmla="*/ 3201430 w 3767782"/>
                    <a:gd name="connsiteY78" fmla="*/ 39130 h 4204386"/>
                    <a:gd name="connsiteX79" fmla="*/ 3158181 w 3767782"/>
                    <a:gd name="connsiteY79" fmla="*/ 144162 h 4204386"/>
                    <a:gd name="connsiteX80" fmla="*/ 3219965 w 3767782"/>
                    <a:gd name="connsiteY80" fmla="*/ 168876 h 4204386"/>
                    <a:gd name="connsiteX81" fmla="*/ 3238500 w 3767782"/>
                    <a:gd name="connsiteY81" fmla="*/ 187411 h 4204386"/>
                    <a:gd name="connsiteX82" fmla="*/ 3263214 w 3767782"/>
                    <a:gd name="connsiteY82" fmla="*/ 150341 h 4204386"/>
                    <a:gd name="connsiteX83" fmla="*/ 3324998 w 3767782"/>
                    <a:gd name="connsiteY83" fmla="*/ 181233 h 4204386"/>
                    <a:gd name="connsiteX84" fmla="*/ 3343533 w 3767782"/>
                    <a:gd name="connsiteY84" fmla="*/ 205946 h 4204386"/>
                    <a:gd name="connsiteX85" fmla="*/ 3331176 w 3767782"/>
                    <a:gd name="connsiteY85" fmla="*/ 249195 h 4204386"/>
                    <a:gd name="connsiteX86" fmla="*/ 3380603 w 3767782"/>
                    <a:gd name="connsiteY86" fmla="*/ 335692 h 4204386"/>
                    <a:gd name="connsiteX87" fmla="*/ 3460922 w 3767782"/>
                    <a:gd name="connsiteY87" fmla="*/ 329514 h 4204386"/>
                    <a:gd name="connsiteX88" fmla="*/ 3485635 w 3767782"/>
                    <a:gd name="connsiteY88" fmla="*/ 317157 h 4204386"/>
                    <a:gd name="connsiteX89" fmla="*/ 3541241 w 3767782"/>
                    <a:gd name="connsiteY89" fmla="*/ 323335 h 4204386"/>
                    <a:gd name="connsiteX90" fmla="*/ 3596846 w 3767782"/>
                    <a:gd name="connsiteY90" fmla="*/ 286265 h 4204386"/>
                    <a:gd name="connsiteX91" fmla="*/ 3646273 w 3767782"/>
                    <a:gd name="connsiteY91" fmla="*/ 249195 h 4204386"/>
                    <a:gd name="connsiteX92" fmla="*/ 3751306 w 3767782"/>
                    <a:gd name="connsiteY92" fmla="*/ 354227 h 4204386"/>
                    <a:gd name="connsiteX93" fmla="*/ 3745127 w 3767782"/>
                    <a:gd name="connsiteY93" fmla="*/ 434546 h 4204386"/>
                    <a:gd name="connsiteX94" fmla="*/ 3695700 w 3767782"/>
                    <a:gd name="connsiteY94" fmla="*/ 582827 h 4204386"/>
                    <a:gd name="connsiteX95" fmla="*/ 3720414 w 3767782"/>
                    <a:gd name="connsiteY95" fmla="*/ 687860 h 4204386"/>
                    <a:gd name="connsiteX96" fmla="*/ 3670987 w 3767782"/>
                    <a:gd name="connsiteY96" fmla="*/ 712573 h 4204386"/>
                    <a:gd name="connsiteX97" fmla="*/ 3658630 w 3767782"/>
                    <a:gd name="connsiteY97" fmla="*/ 836141 h 4204386"/>
                    <a:gd name="connsiteX98" fmla="*/ 3664808 w 3767782"/>
                    <a:gd name="connsiteY98" fmla="*/ 904103 h 4204386"/>
                    <a:gd name="connsiteX99" fmla="*/ 3603025 w 3767782"/>
                    <a:gd name="connsiteY99" fmla="*/ 823784 h 4204386"/>
                    <a:gd name="connsiteX100" fmla="*/ 3516527 w 3767782"/>
                    <a:gd name="connsiteY100" fmla="*/ 978243 h 4204386"/>
                    <a:gd name="connsiteX101" fmla="*/ 3436208 w 3767782"/>
                    <a:gd name="connsiteY101" fmla="*/ 1077097 h 4204386"/>
                    <a:gd name="connsiteX102" fmla="*/ 3491814 w 3767782"/>
                    <a:gd name="connsiteY102" fmla="*/ 1175951 h 4204386"/>
                    <a:gd name="connsiteX103" fmla="*/ 3547419 w 3767782"/>
                    <a:gd name="connsiteY103" fmla="*/ 1151238 h 4204386"/>
                    <a:gd name="connsiteX104" fmla="*/ 3572133 w 3767782"/>
                    <a:gd name="connsiteY104" fmla="*/ 1175951 h 4204386"/>
                    <a:gd name="connsiteX105" fmla="*/ 3541241 w 3767782"/>
                    <a:gd name="connsiteY105" fmla="*/ 1225378 h 4204386"/>
                    <a:gd name="connsiteX106" fmla="*/ 3522706 w 3767782"/>
                    <a:gd name="connsiteY106" fmla="*/ 1231557 h 4204386"/>
                    <a:gd name="connsiteX107" fmla="*/ 3510349 w 3767782"/>
                    <a:gd name="connsiteY107" fmla="*/ 1243914 h 4204386"/>
                    <a:gd name="connsiteX108" fmla="*/ 3547419 w 3767782"/>
                    <a:gd name="connsiteY108" fmla="*/ 1287162 h 4204386"/>
                    <a:gd name="connsiteX109" fmla="*/ 3510349 w 3767782"/>
                    <a:gd name="connsiteY109" fmla="*/ 1330411 h 4204386"/>
                    <a:gd name="connsiteX110" fmla="*/ 3497992 w 3767782"/>
                    <a:gd name="connsiteY110" fmla="*/ 1330411 h 4204386"/>
                    <a:gd name="connsiteX111" fmla="*/ 3497992 w 3767782"/>
                    <a:gd name="connsiteY111" fmla="*/ 1404551 h 4204386"/>
                    <a:gd name="connsiteX112" fmla="*/ 3454744 w 3767782"/>
                    <a:gd name="connsiteY112" fmla="*/ 1386016 h 4204386"/>
                    <a:gd name="connsiteX113" fmla="*/ 3423852 w 3767782"/>
                    <a:gd name="connsiteY113" fmla="*/ 1379838 h 4204386"/>
                    <a:gd name="connsiteX114" fmla="*/ 3380603 w 3767782"/>
                    <a:gd name="connsiteY114" fmla="*/ 1348946 h 4204386"/>
                    <a:gd name="connsiteX115" fmla="*/ 3349711 w 3767782"/>
                    <a:gd name="connsiteY115" fmla="*/ 1416908 h 4204386"/>
                    <a:gd name="connsiteX116" fmla="*/ 3392960 w 3767782"/>
                    <a:gd name="connsiteY116" fmla="*/ 1435443 h 4204386"/>
                    <a:gd name="connsiteX117" fmla="*/ 3423852 w 3767782"/>
                    <a:gd name="connsiteY117" fmla="*/ 1491049 h 4204386"/>
                    <a:gd name="connsiteX118" fmla="*/ 3423852 w 3767782"/>
                    <a:gd name="connsiteY118" fmla="*/ 1546654 h 4204386"/>
                    <a:gd name="connsiteX119" fmla="*/ 3460922 w 3767782"/>
                    <a:gd name="connsiteY119" fmla="*/ 1651687 h 4204386"/>
                    <a:gd name="connsiteX120" fmla="*/ 3473279 w 3767782"/>
                    <a:gd name="connsiteY120" fmla="*/ 1701114 h 4204386"/>
                    <a:gd name="connsiteX121" fmla="*/ 3565954 w 3767782"/>
                    <a:gd name="connsiteY121" fmla="*/ 1602260 h 4204386"/>
                    <a:gd name="connsiteX122" fmla="*/ 3633917 w 3767782"/>
                    <a:gd name="connsiteY122" fmla="*/ 1738184 h 4204386"/>
                    <a:gd name="connsiteX123" fmla="*/ 3652452 w 3767782"/>
                    <a:gd name="connsiteY123" fmla="*/ 1781433 h 4204386"/>
                    <a:gd name="connsiteX124" fmla="*/ 3646273 w 3767782"/>
                    <a:gd name="connsiteY124" fmla="*/ 1812324 h 4204386"/>
                    <a:gd name="connsiteX125" fmla="*/ 3683344 w 3767782"/>
                    <a:gd name="connsiteY125" fmla="*/ 1849395 h 4204386"/>
                    <a:gd name="connsiteX126" fmla="*/ 3652452 w 3767782"/>
                    <a:gd name="connsiteY126" fmla="*/ 1886465 h 4204386"/>
                    <a:gd name="connsiteX127" fmla="*/ 3627738 w 3767782"/>
                    <a:gd name="connsiteY127" fmla="*/ 1917357 h 4204386"/>
                    <a:gd name="connsiteX128" fmla="*/ 3627738 w 3767782"/>
                    <a:gd name="connsiteY128" fmla="*/ 1942070 h 4204386"/>
                    <a:gd name="connsiteX129" fmla="*/ 3578311 w 3767782"/>
                    <a:gd name="connsiteY129" fmla="*/ 1948249 h 4204386"/>
                    <a:gd name="connsiteX130" fmla="*/ 3559776 w 3767782"/>
                    <a:gd name="connsiteY130" fmla="*/ 1948249 h 4204386"/>
                    <a:gd name="connsiteX131" fmla="*/ 3510349 w 3767782"/>
                    <a:gd name="connsiteY131" fmla="*/ 1979141 h 4204386"/>
                    <a:gd name="connsiteX132" fmla="*/ 3497992 w 3767782"/>
                    <a:gd name="connsiteY132" fmla="*/ 2016211 h 4204386"/>
                    <a:gd name="connsiteX133" fmla="*/ 3473279 w 3767782"/>
                    <a:gd name="connsiteY133" fmla="*/ 1985319 h 4204386"/>
                    <a:gd name="connsiteX134" fmla="*/ 3442387 w 3767782"/>
                    <a:gd name="connsiteY134" fmla="*/ 2040924 h 4204386"/>
                    <a:gd name="connsiteX135" fmla="*/ 3355890 w 3767782"/>
                    <a:gd name="connsiteY135" fmla="*/ 2040924 h 4204386"/>
                    <a:gd name="connsiteX136" fmla="*/ 3343533 w 3767782"/>
                    <a:gd name="connsiteY136" fmla="*/ 2090351 h 4204386"/>
                    <a:gd name="connsiteX137" fmla="*/ 3244679 w 3767782"/>
                    <a:gd name="connsiteY137" fmla="*/ 2139778 h 4204386"/>
                    <a:gd name="connsiteX138" fmla="*/ 3201430 w 3767782"/>
                    <a:gd name="connsiteY138" fmla="*/ 2189205 h 4204386"/>
                    <a:gd name="connsiteX139" fmla="*/ 3164360 w 3767782"/>
                    <a:gd name="connsiteY139" fmla="*/ 2115065 h 4204386"/>
                    <a:gd name="connsiteX140" fmla="*/ 3108754 w 3767782"/>
                    <a:gd name="connsiteY140" fmla="*/ 2102708 h 4204386"/>
                    <a:gd name="connsiteX141" fmla="*/ 3114933 w 3767782"/>
                    <a:gd name="connsiteY141" fmla="*/ 2189205 h 4204386"/>
                    <a:gd name="connsiteX142" fmla="*/ 3121111 w 3767782"/>
                    <a:gd name="connsiteY142" fmla="*/ 2257168 h 4204386"/>
                    <a:gd name="connsiteX143" fmla="*/ 3040792 w 3767782"/>
                    <a:gd name="connsiteY143" fmla="*/ 2281881 h 4204386"/>
                    <a:gd name="connsiteX144" fmla="*/ 2966652 w 3767782"/>
                    <a:gd name="connsiteY144" fmla="*/ 2281881 h 4204386"/>
                    <a:gd name="connsiteX145" fmla="*/ 2929581 w 3767782"/>
                    <a:gd name="connsiteY145" fmla="*/ 2183027 h 4204386"/>
                    <a:gd name="connsiteX146" fmla="*/ 2935760 w 3767782"/>
                    <a:gd name="connsiteY146" fmla="*/ 2158314 h 4204386"/>
                    <a:gd name="connsiteX147" fmla="*/ 2904868 w 3767782"/>
                    <a:gd name="connsiteY147" fmla="*/ 2115065 h 4204386"/>
                    <a:gd name="connsiteX148" fmla="*/ 2861619 w 3767782"/>
                    <a:gd name="connsiteY148" fmla="*/ 2053281 h 4204386"/>
                    <a:gd name="connsiteX149" fmla="*/ 2793657 w 3767782"/>
                    <a:gd name="connsiteY149" fmla="*/ 2084173 h 4204386"/>
                    <a:gd name="connsiteX150" fmla="*/ 2744230 w 3767782"/>
                    <a:gd name="connsiteY150" fmla="*/ 2115065 h 4204386"/>
                    <a:gd name="connsiteX151" fmla="*/ 2744230 w 3767782"/>
                    <a:gd name="connsiteY151" fmla="*/ 2176849 h 4204386"/>
                    <a:gd name="connsiteX152" fmla="*/ 2707160 w 3767782"/>
                    <a:gd name="connsiteY152" fmla="*/ 2195384 h 4204386"/>
                    <a:gd name="connsiteX153" fmla="*/ 2663911 w 3767782"/>
                    <a:gd name="connsiteY153" fmla="*/ 2176849 h 4204386"/>
                    <a:gd name="connsiteX154" fmla="*/ 2626841 w 3767782"/>
                    <a:gd name="connsiteY154" fmla="*/ 2232454 h 4204386"/>
                    <a:gd name="connsiteX155" fmla="*/ 2595949 w 3767782"/>
                    <a:gd name="connsiteY155" fmla="*/ 2201562 h 4204386"/>
                    <a:gd name="connsiteX156" fmla="*/ 2521808 w 3767782"/>
                    <a:gd name="connsiteY156" fmla="*/ 2275703 h 4204386"/>
                    <a:gd name="connsiteX157" fmla="*/ 2472381 w 3767782"/>
                    <a:gd name="connsiteY157" fmla="*/ 2281881 h 4204386"/>
                    <a:gd name="connsiteX158" fmla="*/ 2466203 w 3767782"/>
                    <a:gd name="connsiteY158" fmla="*/ 2213919 h 4204386"/>
                    <a:gd name="connsiteX159" fmla="*/ 2429133 w 3767782"/>
                    <a:gd name="connsiteY159" fmla="*/ 2152135 h 4204386"/>
                    <a:gd name="connsiteX160" fmla="*/ 2416776 w 3767782"/>
                    <a:gd name="connsiteY160" fmla="*/ 2170670 h 4204386"/>
                    <a:gd name="connsiteX161" fmla="*/ 2373527 w 3767782"/>
                    <a:gd name="connsiteY161" fmla="*/ 2213919 h 4204386"/>
                    <a:gd name="connsiteX162" fmla="*/ 2379706 w 3767782"/>
                    <a:gd name="connsiteY162" fmla="*/ 2269524 h 4204386"/>
                    <a:gd name="connsiteX163" fmla="*/ 2367349 w 3767782"/>
                    <a:gd name="connsiteY163" fmla="*/ 2300416 h 4204386"/>
                    <a:gd name="connsiteX164" fmla="*/ 2317922 w 3767782"/>
                    <a:gd name="connsiteY164" fmla="*/ 2294238 h 4204386"/>
                    <a:gd name="connsiteX165" fmla="*/ 2342635 w 3767782"/>
                    <a:gd name="connsiteY165" fmla="*/ 2337487 h 4204386"/>
                    <a:gd name="connsiteX166" fmla="*/ 2305565 w 3767782"/>
                    <a:gd name="connsiteY166" fmla="*/ 2362200 h 4204386"/>
                    <a:gd name="connsiteX167" fmla="*/ 2361171 w 3767782"/>
                    <a:gd name="connsiteY167" fmla="*/ 2393092 h 4204386"/>
                    <a:gd name="connsiteX168" fmla="*/ 2385884 w 3767782"/>
                    <a:gd name="connsiteY168" fmla="*/ 2473411 h 4204386"/>
                    <a:gd name="connsiteX169" fmla="*/ 2422954 w 3767782"/>
                    <a:gd name="connsiteY169" fmla="*/ 2510481 h 4204386"/>
                    <a:gd name="connsiteX170" fmla="*/ 2410598 w 3767782"/>
                    <a:gd name="connsiteY170" fmla="*/ 2522838 h 4204386"/>
                    <a:gd name="connsiteX171" fmla="*/ 2348814 w 3767782"/>
                    <a:gd name="connsiteY171" fmla="*/ 2572265 h 4204386"/>
                    <a:gd name="connsiteX172" fmla="*/ 2416776 w 3767782"/>
                    <a:gd name="connsiteY172" fmla="*/ 2621692 h 4204386"/>
                    <a:gd name="connsiteX173" fmla="*/ 2435311 w 3767782"/>
                    <a:gd name="connsiteY173" fmla="*/ 2664941 h 4204386"/>
                    <a:gd name="connsiteX174" fmla="*/ 2416776 w 3767782"/>
                    <a:gd name="connsiteY174" fmla="*/ 2757616 h 4204386"/>
                    <a:gd name="connsiteX175" fmla="*/ 2385884 w 3767782"/>
                    <a:gd name="connsiteY175" fmla="*/ 2769973 h 4204386"/>
                    <a:gd name="connsiteX176" fmla="*/ 2342635 w 3767782"/>
                    <a:gd name="connsiteY176" fmla="*/ 2782330 h 4204386"/>
                    <a:gd name="connsiteX177" fmla="*/ 2336457 w 3767782"/>
                    <a:gd name="connsiteY177" fmla="*/ 2819400 h 4204386"/>
                    <a:gd name="connsiteX178" fmla="*/ 2317922 w 3767782"/>
                    <a:gd name="connsiteY178" fmla="*/ 2856470 h 4204386"/>
                    <a:gd name="connsiteX179" fmla="*/ 2330279 w 3767782"/>
                    <a:gd name="connsiteY179" fmla="*/ 2930611 h 4204386"/>
                    <a:gd name="connsiteX180" fmla="*/ 2373527 w 3767782"/>
                    <a:gd name="connsiteY180" fmla="*/ 2998573 h 4204386"/>
                    <a:gd name="connsiteX181" fmla="*/ 2398241 w 3767782"/>
                    <a:gd name="connsiteY181" fmla="*/ 3041822 h 4204386"/>
                    <a:gd name="connsiteX182" fmla="*/ 2342635 w 3767782"/>
                    <a:gd name="connsiteY182" fmla="*/ 3153033 h 4204386"/>
                    <a:gd name="connsiteX183" fmla="*/ 2348814 w 3767782"/>
                    <a:gd name="connsiteY183" fmla="*/ 3196281 h 4204386"/>
                    <a:gd name="connsiteX184" fmla="*/ 2299387 w 3767782"/>
                    <a:gd name="connsiteY184" fmla="*/ 3227173 h 4204386"/>
                    <a:gd name="connsiteX185" fmla="*/ 2354992 w 3767782"/>
                    <a:gd name="connsiteY185" fmla="*/ 3282778 h 4204386"/>
                    <a:gd name="connsiteX186" fmla="*/ 2342635 w 3767782"/>
                    <a:gd name="connsiteY186" fmla="*/ 3387811 h 4204386"/>
                    <a:gd name="connsiteX187" fmla="*/ 2249960 w 3767782"/>
                    <a:gd name="connsiteY187" fmla="*/ 3505200 h 4204386"/>
                    <a:gd name="connsiteX188" fmla="*/ 2157284 w 3767782"/>
                    <a:gd name="connsiteY188" fmla="*/ 3523735 h 4204386"/>
                    <a:gd name="connsiteX189" fmla="*/ 2101679 w 3767782"/>
                    <a:gd name="connsiteY189" fmla="*/ 3486665 h 4204386"/>
                    <a:gd name="connsiteX190" fmla="*/ 2101679 w 3767782"/>
                    <a:gd name="connsiteY190" fmla="*/ 3523735 h 4204386"/>
                    <a:gd name="connsiteX191" fmla="*/ 2070787 w 3767782"/>
                    <a:gd name="connsiteY191" fmla="*/ 3542270 h 4204386"/>
                    <a:gd name="connsiteX192" fmla="*/ 1971933 w 3767782"/>
                    <a:gd name="connsiteY192" fmla="*/ 3604054 h 4204386"/>
                    <a:gd name="connsiteX193" fmla="*/ 1866900 w 3767782"/>
                    <a:gd name="connsiteY193" fmla="*/ 3634946 h 4204386"/>
                    <a:gd name="connsiteX194" fmla="*/ 1829830 w 3767782"/>
                    <a:gd name="connsiteY194" fmla="*/ 3628768 h 4204386"/>
                    <a:gd name="connsiteX195" fmla="*/ 1953398 w 3767782"/>
                    <a:gd name="connsiteY195" fmla="*/ 3863546 h 4204386"/>
                    <a:gd name="connsiteX196" fmla="*/ 1903971 w 3767782"/>
                    <a:gd name="connsiteY196" fmla="*/ 3906795 h 4204386"/>
                    <a:gd name="connsiteX197" fmla="*/ 1848365 w 3767782"/>
                    <a:gd name="connsiteY197" fmla="*/ 3906795 h 4204386"/>
                    <a:gd name="connsiteX198" fmla="*/ 1730976 w 3767782"/>
                    <a:gd name="connsiteY198" fmla="*/ 3894438 h 4204386"/>
                    <a:gd name="connsiteX199" fmla="*/ 1669192 w 3767782"/>
                    <a:gd name="connsiteY199" fmla="*/ 3900616 h 4204386"/>
                    <a:gd name="connsiteX200" fmla="*/ 1743333 w 3767782"/>
                    <a:gd name="connsiteY200" fmla="*/ 3925330 h 4204386"/>
                    <a:gd name="connsiteX201" fmla="*/ 1749511 w 3767782"/>
                    <a:gd name="connsiteY201" fmla="*/ 3968578 h 4204386"/>
                    <a:gd name="connsiteX202" fmla="*/ 1798938 w 3767782"/>
                    <a:gd name="connsiteY202" fmla="*/ 3987114 h 4204386"/>
                    <a:gd name="connsiteX203" fmla="*/ 1786581 w 3767782"/>
                    <a:gd name="connsiteY203" fmla="*/ 4024184 h 4204386"/>
                    <a:gd name="connsiteX204" fmla="*/ 1724798 w 3767782"/>
                    <a:gd name="connsiteY204" fmla="*/ 4011827 h 4204386"/>
                    <a:gd name="connsiteX205" fmla="*/ 1681549 w 3767782"/>
                    <a:gd name="connsiteY205" fmla="*/ 4092146 h 4204386"/>
                    <a:gd name="connsiteX206" fmla="*/ 1693906 w 3767782"/>
                    <a:gd name="connsiteY206" fmla="*/ 4197178 h 4204386"/>
                    <a:gd name="connsiteX207" fmla="*/ 1607408 w 3767782"/>
                    <a:gd name="connsiteY207" fmla="*/ 4135395 h 4204386"/>
                    <a:gd name="connsiteX208" fmla="*/ 1533268 w 3767782"/>
                    <a:gd name="connsiteY208" fmla="*/ 4079789 h 4204386"/>
                    <a:gd name="connsiteX209" fmla="*/ 1459127 w 3767782"/>
                    <a:gd name="connsiteY209" fmla="*/ 4085968 h 4204386"/>
                    <a:gd name="connsiteX210" fmla="*/ 1415879 w 3767782"/>
                    <a:gd name="connsiteY210" fmla="*/ 4079789 h 4204386"/>
                    <a:gd name="connsiteX211" fmla="*/ 1372630 w 3767782"/>
                    <a:gd name="connsiteY211" fmla="*/ 4018005 h 4204386"/>
                    <a:gd name="connsiteX212" fmla="*/ 1317025 w 3767782"/>
                    <a:gd name="connsiteY212" fmla="*/ 4030362 h 4204386"/>
                    <a:gd name="connsiteX213" fmla="*/ 1304668 w 3767782"/>
                    <a:gd name="connsiteY213" fmla="*/ 3993292 h 4204386"/>
                    <a:gd name="connsiteX214" fmla="*/ 1236706 w 3767782"/>
                    <a:gd name="connsiteY214" fmla="*/ 3993292 h 4204386"/>
                    <a:gd name="connsiteX215" fmla="*/ 1187279 w 3767782"/>
                    <a:gd name="connsiteY215" fmla="*/ 3993292 h 4204386"/>
                    <a:gd name="connsiteX216" fmla="*/ 1150208 w 3767782"/>
                    <a:gd name="connsiteY216" fmla="*/ 3950043 h 4204386"/>
                    <a:gd name="connsiteX217" fmla="*/ 1094603 w 3767782"/>
                    <a:gd name="connsiteY217" fmla="*/ 3968578 h 4204386"/>
                    <a:gd name="connsiteX218" fmla="*/ 1045176 w 3767782"/>
                    <a:gd name="connsiteY218" fmla="*/ 3968578 h 4204386"/>
                    <a:gd name="connsiteX219" fmla="*/ 1106960 w 3767782"/>
                    <a:gd name="connsiteY219" fmla="*/ 3925330 h 4204386"/>
                    <a:gd name="connsiteX220" fmla="*/ 1131673 w 3767782"/>
                    <a:gd name="connsiteY220" fmla="*/ 3888260 h 4204386"/>
                    <a:gd name="connsiteX221" fmla="*/ 1094603 w 3767782"/>
                    <a:gd name="connsiteY221" fmla="*/ 3857368 h 4204386"/>
                    <a:gd name="connsiteX222" fmla="*/ 1168744 w 3767782"/>
                    <a:gd name="connsiteY222" fmla="*/ 3820297 h 4204386"/>
                    <a:gd name="connsiteX223" fmla="*/ 1261419 w 3767782"/>
                    <a:gd name="connsiteY223" fmla="*/ 3826476 h 4204386"/>
                    <a:gd name="connsiteX224" fmla="*/ 1242884 w 3767782"/>
                    <a:gd name="connsiteY224" fmla="*/ 3758514 h 4204386"/>
                    <a:gd name="connsiteX225" fmla="*/ 1230527 w 3767782"/>
                    <a:gd name="connsiteY225" fmla="*/ 3721443 h 4204386"/>
                    <a:gd name="connsiteX226" fmla="*/ 1242884 w 3767782"/>
                    <a:gd name="connsiteY226" fmla="*/ 3647303 h 4204386"/>
                    <a:gd name="connsiteX227" fmla="*/ 1211992 w 3767782"/>
                    <a:gd name="connsiteY227" fmla="*/ 3566984 h 4204386"/>
                    <a:gd name="connsiteX228" fmla="*/ 1255241 w 3767782"/>
                    <a:gd name="connsiteY228" fmla="*/ 3511378 h 4204386"/>
                    <a:gd name="connsiteX229" fmla="*/ 1341738 w 3767782"/>
                    <a:gd name="connsiteY229" fmla="*/ 3523735 h 4204386"/>
                    <a:gd name="connsiteX230" fmla="*/ 1428235 w 3767782"/>
                    <a:gd name="connsiteY230" fmla="*/ 3554627 h 4204386"/>
                    <a:gd name="connsiteX231" fmla="*/ 1434414 w 3767782"/>
                    <a:gd name="connsiteY231" fmla="*/ 3511378 h 4204386"/>
                    <a:gd name="connsiteX232" fmla="*/ 1440592 w 3767782"/>
                    <a:gd name="connsiteY232" fmla="*/ 3455773 h 4204386"/>
                    <a:gd name="connsiteX233" fmla="*/ 1539446 w 3767782"/>
                    <a:gd name="connsiteY233" fmla="*/ 3480487 h 4204386"/>
                    <a:gd name="connsiteX234" fmla="*/ 1539446 w 3767782"/>
                    <a:gd name="connsiteY234" fmla="*/ 3412524 h 4204386"/>
                    <a:gd name="connsiteX235" fmla="*/ 1557981 w 3767782"/>
                    <a:gd name="connsiteY235" fmla="*/ 3338384 h 4204386"/>
                    <a:gd name="connsiteX236" fmla="*/ 1539446 w 3767782"/>
                    <a:gd name="connsiteY236" fmla="*/ 3295135 h 4204386"/>
                    <a:gd name="connsiteX237" fmla="*/ 1434414 w 3767782"/>
                    <a:gd name="connsiteY237" fmla="*/ 3233351 h 4204386"/>
                    <a:gd name="connsiteX238" fmla="*/ 1391165 w 3767782"/>
                    <a:gd name="connsiteY238" fmla="*/ 3165389 h 4204386"/>
                    <a:gd name="connsiteX239" fmla="*/ 1329381 w 3767782"/>
                    <a:gd name="connsiteY239" fmla="*/ 3146854 h 4204386"/>
                    <a:gd name="connsiteX240" fmla="*/ 1261419 w 3767782"/>
                    <a:gd name="connsiteY240" fmla="*/ 3159211 h 4204386"/>
                    <a:gd name="connsiteX241" fmla="*/ 1230527 w 3767782"/>
                    <a:gd name="connsiteY241" fmla="*/ 3208638 h 4204386"/>
                    <a:gd name="connsiteX242" fmla="*/ 1310846 w 3767782"/>
                    <a:gd name="connsiteY242" fmla="*/ 3338384 h 4204386"/>
                    <a:gd name="connsiteX243" fmla="*/ 1236706 w 3767782"/>
                    <a:gd name="connsiteY243" fmla="*/ 3455773 h 4204386"/>
                    <a:gd name="connsiteX244" fmla="*/ 1199635 w 3767782"/>
                    <a:gd name="connsiteY244" fmla="*/ 3480487 h 4204386"/>
                    <a:gd name="connsiteX245" fmla="*/ 1106960 w 3767782"/>
                    <a:gd name="connsiteY245" fmla="*/ 3381633 h 4204386"/>
                    <a:gd name="connsiteX246" fmla="*/ 1094603 w 3767782"/>
                    <a:gd name="connsiteY246" fmla="*/ 3282778 h 4204386"/>
                    <a:gd name="connsiteX247" fmla="*/ 1020462 w 3767782"/>
                    <a:gd name="connsiteY247" fmla="*/ 3146854 h 4204386"/>
                    <a:gd name="connsiteX248" fmla="*/ 964857 w 3767782"/>
                    <a:gd name="connsiteY248" fmla="*/ 3072714 h 4204386"/>
                    <a:gd name="connsiteX249" fmla="*/ 890717 w 3767782"/>
                    <a:gd name="connsiteY249" fmla="*/ 3060357 h 4204386"/>
                    <a:gd name="connsiteX250" fmla="*/ 816576 w 3767782"/>
                    <a:gd name="connsiteY250" fmla="*/ 2992395 h 4204386"/>
                    <a:gd name="connsiteX251" fmla="*/ 804219 w 3767782"/>
                    <a:gd name="connsiteY251" fmla="*/ 2961503 h 4204386"/>
                    <a:gd name="connsiteX252" fmla="*/ 810398 w 3767782"/>
                    <a:gd name="connsiteY252" fmla="*/ 2912076 h 4204386"/>
                    <a:gd name="connsiteX253" fmla="*/ 847468 w 3767782"/>
                    <a:gd name="connsiteY253" fmla="*/ 2831757 h 4204386"/>
                    <a:gd name="connsiteX254" fmla="*/ 927787 w 3767782"/>
                    <a:gd name="connsiteY254" fmla="*/ 2769973 h 4204386"/>
                    <a:gd name="connsiteX255" fmla="*/ 915430 w 3767782"/>
                    <a:gd name="connsiteY255" fmla="*/ 2683476 h 4204386"/>
                    <a:gd name="connsiteX256" fmla="*/ 804219 w 3767782"/>
                    <a:gd name="connsiteY256" fmla="*/ 2702011 h 4204386"/>
                    <a:gd name="connsiteX257" fmla="*/ 730079 w 3767782"/>
                    <a:gd name="connsiteY257" fmla="*/ 2726724 h 4204386"/>
                    <a:gd name="connsiteX258" fmla="*/ 643581 w 3767782"/>
                    <a:gd name="connsiteY258" fmla="*/ 2708189 h 4204386"/>
                    <a:gd name="connsiteX259" fmla="*/ 606511 w 3767782"/>
                    <a:gd name="connsiteY259" fmla="*/ 2708189 h 4204386"/>
                    <a:gd name="connsiteX260" fmla="*/ 631225 w 3767782"/>
                    <a:gd name="connsiteY260" fmla="*/ 2769973 h 4204386"/>
                    <a:gd name="connsiteX261" fmla="*/ 594154 w 3767782"/>
                    <a:gd name="connsiteY261" fmla="*/ 2794687 h 4204386"/>
                    <a:gd name="connsiteX262" fmla="*/ 550906 w 3767782"/>
                    <a:gd name="connsiteY262" fmla="*/ 2788508 h 4204386"/>
                    <a:gd name="connsiteX263" fmla="*/ 439695 w 3767782"/>
                    <a:gd name="connsiteY263" fmla="*/ 2708189 h 4204386"/>
                    <a:gd name="connsiteX264" fmla="*/ 439695 w 3767782"/>
                    <a:gd name="connsiteY264" fmla="*/ 2646405 h 4204386"/>
                    <a:gd name="connsiteX265" fmla="*/ 316127 w 3767782"/>
                    <a:gd name="connsiteY265" fmla="*/ 2578443 h 4204386"/>
                    <a:gd name="connsiteX266" fmla="*/ 260522 w 3767782"/>
                    <a:gd name="connsiteY266" fmla="*/ 2529016 h 4204386"/>
                    <a:gd name="connsiteX267" fmla="*/ 309949 w 3767782"/>
                    <a:gd name="connsiteY267" fmla="*/ 2454876 h 4204386"/>
                    <a:gd name="connsiteX268" fmla="*/ 377911 w 3767782"/>
                    <a:gd name="connsiteY268" fmla="*/ 2380735 h 4204386"/>
                    <a:gd name="connsiteX269" fmla="*/ 254344 w 3767782"/>
                    <a:gd name="connsiteY269" fmla="*/ 2362200 h 4204386"/>
                    <a:gd name="connsiteX270" fmla="*/ 192560 w 3767782"/>
                    <a:gd name="connsiteY270" fmla="*/ 2362200 h 4204386"/>
                    <a:gd name="connsiteX271" fmla="*/ 130776 w 3767782"/>
                    <a:gd name="connsiteY271" fmla="*/ 2405449 h 4204386"/>
                    <a:gd name="connsiteX272" fmla="*/ 87527 w 3767782"/>
                    <a:gd name="connsiteY272" fmla="*/ 2405449 h 4204386"/>
                    <a:gd name="connsiteX273" fmla="*/ 93706 w 3767782"/>
                    <a:gd name="connsiteY273" fmla="*/ 2343665 h 4204386"/>
                    <a:gd name="connsiteX274" fmla="*/ 56635 w 3767782"/>
                    <a:gd name="connsiteY274" fmla="*/ 2263346 h 4204386"/>
                    <a:gd name="connsiteX275" fmla="*/ 31922 w 3767782"/>
                    <a:gd name="connsiteY275" fmla="*/ 2226276 h 4204386"/>
                    <a:gd name="connsiteX276" fmla="*/ 50457 w 3767782"/>
                    <a:gd name="connsiteY276" fmla="*/ 2183027 h 4204386"/>
                    <a:gd name="connsiteX277" fmla="*/ 25744 w 3767782"/>
                    <a:gd name="connsiteY277" fmla="*/ 2059460 h 4204386"/>
                    <a:gd name="connsiteX278" fmla="*/ 19565 w 3767782"/>
                    <a:gd name="connsiteY278" fmla="*/ 1923535 h 420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3767782" h="4204386">
                      <a:moveTo>
                        <a:pt x="19565" y="1923535"/>
                      </a:moveTo>
                      <a:cubicBezTo>
                        <a:pt x="39130" y="1909119"/>
                        <a:pt x="104003" y="1960605"/>
                        <a:pt x="143133" y="1972962"/>
                      </a:cubicBezTo>
                      <a:cubicBezTo>
                        <a:pt x="182263" y="1985319"/>
                        <a:pt x="223452" y="1992527"/>
                        <a:pt x="254344" y="1997676"/>
                      </a:cubicBezTo>
                      <a:cubicBezTo>
                        <a:pt x="285236" y="2002825"/>
                        <a:pt x="292444" y="2003854"/>
                        <a:pt x="328484" y="2003854"/>
                      </a:cubicBezTo>
                      <a:cubicBezTo>
                        <a:pt x="364524" y="2003854"/>
                        <a:pt x="426309" y="1992527"/>
                        <a:pt x="470587" y="1997676"/>
                      </a:cubicBezTo>
                      <a:cubicBezTo>
                        <a:pt x="514865" y="2002825"/>
                        <a:pt x="563262" y="2023419"/>
                        <a:pt x="594154" y="2034746"/>
                      </a:cubicBezTo>
                      <a:cubicBezTo>
                        <a:pt x="625046" y="2046073"/>
                        <a:pt x="643581" y="2052252"/>
                        <a:pt x="655938" y="2065638"/>
                      </a:cubicBezTo>
                      <a:cubicBezTo>
                        <a:pt x="668295" y="2079024"/>
                        <a:pt x="651819" y="2105798"/>
                        <a:pt x="668295" y="2115065"/>
                      </a:cubicBezTo>
                      <a:cubicBezTo>
                        <a:pt x="684771" y="2124332"/>
                        <a:pt x="719781" y="2106827"/>
                        <a:pt x="754792" y="2121243"/>
                      </a:cubicBezTo>
                      <a:cubicBezTo>
                        <a:pt x="789803" y="2135659"/>
                        <a:pt x="842320" y="2188176"/>
                        <a:pt x="878360" y="2201562"/>
                      </a:cubicBezTo>
                      <a:cubicBezTo>
                        <a:pt x="914401" y="2214949"/>
                        <a:pt x="947351" y="2200532"/>
                        <a:pt x="971035" y="2201562"/>
                      </a:cubicBezTo>
                      <a:cubicBezTo>
                        <a:pt x="994719" y="2202592"/>
                        <a:pt x="1013254" y="2200533"/>
                        <a:pt x="1020462" y="2207741"/>
                      </a:cubicBezTo>
                      <a:cubicBezTo>
                        <a:pt x="1027670" y="2214949"/>
                        <a:pt x="1006046" y="2237603"/>
                        <a:pt x="1014284" y="2244811"/>
                      </a:cubicBezTo>
                      <a:cubicBezTo>
                        <a:pt x="1022522" y="2252019"/>
                        <a:pt x="1029731" y="2264376"/>
                        <a:pt x="1069890" y="2250989"/>
                      </a:cubicBezTo>
                      <a:cubicBezTo>
                        <a:pt x="1110050" y="2237603"/>
                        <a:pt x="1193457" y="2187146"/>
                        <a:pt x="1255241" y="2164492"/>
                      </a:cubicBezTo>
                      <a:cubicBezTo>
                        <a:pt x="1317025" y="2141838"/>
                        <a:pt x="1397343" y="2122273"/>
                        <a:pt x="1440592" y="2115065"/>
                      </a:cubicBezTo>
                      <a:cubicBezTo>
                        <a:pt x="1483841" y="2107857"/>
                        <a:pt x="1479722" y="2120213"/>
                        <a:pt x="1514733" y="2121243"/>
                      </a:cubicBezTo>
                      <a:cubicBezTo>
                        <a:pt x="1549744" y="2122273"/>
                        <a:pt x="1618736" y="2122273"/>
                        <a:pt x="1650657" y="2121243"/>
                      </a:cubicBezTo>
                      <a:cubicBezTo>
                        <a:pt x="1682578" y="2120213"/>
                        <a:pt x="1687727" y="2124332"/>
                        <a:pt x="1706262" y="2115065"/>
                      </a:cubicBezTo>
                      <a:cubicBezTo>
                        <a:pt x="1724797" y="2105798"/>
                        <a:pt x="1741273" y="2075935"/>
                        <a:pt x="1761868" y="2065638"/>
                      </a:cubicBezTo>
                      <a:cubicBezTo>
                        <a:pt x="1782463" y="2055341"/>
                        <a:pt x="1804087" y="2074905"/>
                        <a:pt x="1829830" y="2053281"/>
                      </a:cubicBezTo>
                      <a:cubicBezTo>
                        <a:pt x="1855573" y="2031657"/>
                        <a:pt x="1881316" y="1965754"/>
                        <a:pt x="1916327" y="1935892"/>
                      </a:cubicBezTo>
                      <a:cubicBezTo>
                        <a:pt x="1951338" y="1906030"/>
                        <a:pt x="2025479" y="1894703"/>
                        <a:pt x="2039895" y="1874108"/>
                      </a:cubicBezTo>
                      <a:cubicBezTo>
                        <a:pt x="2054311" y="1853513"/>
                        <a:pt x="2014152" y="1833948"/>
                        <a:pt x="2002825" y="1812324"/>
                      </a:cubicBezTo>
                      <a:cubicBezTo>
                        <a:pt x="1991498" y="1790700"/>
                        <a:pt x="1968844" y="1777313"/>
                        <a:pt x="1971933" y="1744362"/>
                      </a:cubicBezTo>
                      <a:cubicBezTo>
                        <a:pt x="1975022" y="1711411"/>
                        <a:pt x="1997676" y="1637270"/>
                        <a:pt x="2021360" y="1614616"/>
                      </a:cubicBezTo>
                      <a:cubicBezTo>
                        <a:pt x="2045044" y="1591962"/>
                        <a:pt x="2090351" y="1603289"/>
                        <a:pt x="2114035" y="1608438"/>
                      </a:cubicBezTo>
                      <a:cubicBezTo>
                        <a:pt x="2137719" y="1613587"/>
                        <a:pt x="2134630" y="1638300"/>
                        <a:pt x="2163462" y="1645508"/>
                      </a:cubicBezTo>
                      <a:cubicBezTo>
                        <a:pt x="2192295" y="1652716"/>
                        <a:pt x="2255108" y="1660954"/>
                        <a:pt x="2287030" y="1651687"/>
                      </a:cubicBezTo>
                      <a:cubicBezTo>
                        <a:pt x="2318952" y="1642420"/>
                        <a:pt x="2335427" y="1608438"/>
                        <a:pt x="2354992" y="1589903"/>
                      </a:cubicBezTo>
                      <a:cubicBezTo>
                        <a:pt x="2374557" y="1571368"/>
                        <a:pt x="2390003" y="1550773"/>
                        <a:pt x="2404419" y="1540476"/>
                      </a:cubicBezTo>
                      <a:cubicBezTo>
                        <a:pt x="2418835" y="1530179"/>
                        <a:pt x="2422955" y="1531208"/>
                        <a:pt x="2441490" y="1528119"/>
                      </a:cubicBezTo>
                      <a:cubicBezTo>
                        <a:pt x="2460025" y="1525030"/>
                        <a:pt x="2488857" y="1532238"/>
                        <a:pt x="2515630" y="1521941"/>
                      </a:cubicBezTo>
                      <a:cubicBezTo>
                        <a:pt x="2542403" y="1511644"/>
                        <a:pt x="2583592" y="1488989"/>
                        <a:pt x="2602127" y="1466335"/>
                      </a:cubicBezTo>
                      <a:cubicBezTo>
                        <a:pt x="2620662" y="1443681"/>
                        <a:pt x="2607276" y="1408670"/>
                        <a:pt x="2626841" y="1386016"/>
                      </a:cubicBezTo>
                      <a:cubicBezTo>
                        <a:pt x="2646406" y="1363362"/>
                        <a:pt x="2698923" y="1341738"/>
                        <a:pt x="2719517" y="1330411"/>
                      </a:cubicBezTo>
                      <a:cubicBezTo>
                        <a:pt x="2740111" y="1319084"/>
                        <a:pt x="2739081" y="1325262"/>
                        <a:pt x="2750408" y="1318054"/>
                      </a:cubicBezTo>
                      <a:cubicBezTo>
                        <a:pt x="2761735" y="1310846"/>
                        <a:pt x="2776152" y="1290251"/>
                        <a:pt x="2787479" y="1287162"/>
                      </a:cubicBezTo>
                      <a:cubicBezTo>
                        <a:pt x="2798806" y="1284073"/>
                        <a:pt x="2800866" y="1306727"/>
                        <a:pt x="2818371" y="1299519"/>
                      </a:cubicBezTo>
                      <a:cubicBezTo>
                        <a:pt x="2835876" y="1292311"/>
                        <a:pt x="2872946" y="1251122"/>
                        <a:pt x="2892511" y="1243914"/>
                      </a:cubicBezTo>
                      <a:cubicBezTo>
                        <a:pt x="2912076" y="1236706"/>
                        <a:pt x="2920314" y="1254211"/>
                        <a:pt x="2935760" y="1256270"/>
                      </a:cubicBezTo>
                      <a:cubicBezTo>
                        <a:pt x="2951206" y="1258329"/>
                        <a:pt x="2985187" y="1256270"/>
                        <a:pt x="2985187" y="1256270"/>
                      </a:cubicBezTo>
                      <a:cubicBezTo>
                        <a:pt x="3004752" y="1256270"/>
                        <a:pt x="3036673" y="1261419"/>
                        <a:pt x="3053149" y="1256270"/>
                      </a:cubicBezTo>
                      <a:cubicBezTo>
                        <a:pt x="3069625" y="1251121"/>
                        <a:pt x="3094338" y="1247002"/>
                        <a:pt x="3084041" y="1225378"/>
                      </a:cubicBezTo>
                      <a:cubicBezTo>
                        <a:pt x="3073744" y="1203754"/>
                        <a:pt x="3018138" y="1153297"/>
                        <a:pt x="2991365" y="1126524"/>
                      </a:cubicBezTo>
                      <a:cubicBezTo>
                        <a:pt x="2964592" y="1099751"/>
                        <a:pt x="2941938" y="1078127"/>
                        <a:pt x="2923403" y="1064741"/>
                      </a:cubicBezTo>
                      <a:cubicBezTo>
                        <a:pt x="2904868" y="1051355"/>
                        <a:pt x="2899719" y="1050324"/>
                        <a:pt x="2880154" y="1046205"/>
                      </a:cubicBezTo>
                      <a:cubicBezTo>
                        <a:pt x="2860589" y="1042086"/>
                        <a:pt x="2828668" y="1027670"/>
                        <a:pt x="2806014" y="1040027"/>
                      </a:cubicBezTo>
                      <a:cubicBezTo>
                        <a:pt x="2783360" y="1052384"/>
                        <a:pt x="2763795" y="1115197"/>
                        <a:pt x="2744230" y="1120346"/>
                      </a:cubicBezTo>
                      <a:cubicBezTo>
                        <a:pt x="2724665" y="1125495"/>
                        <a:pt x="2710249" y="1079157"/>
                        <a:pt x="2688625" y="1070919"/>
                      </a:cubicBezTo>
                      <a:cubicBezTo>
                        <a:pt x="2667001" y="1062681"/>
                        <a:pt x="2635079" y="1064741"/>
                        <a:pt x="2614484" y="1070919"/>
                      </a:cubicBezTo>
                      <a:cubicBezTo>
                        <a:pt x="2593889" y="1077097"/>
                        <a:pt x="2582562" y="1105930"/>
                        <a:pt x="2565057" y="1107989"/>
                      </a:cubicBezTo>
                      <a:cubicBezTo>
                        <a:pt x="2547552" y="1110048"/>
                        <a:pt x="2521809" y="1100781"/>
                        <a:pt x="2509452" y="1083276"/>
                      </a:cubicBezTo>
                      <a:cubicBezTo>
                        <a:pt x="2497095" y="1065771"/>
                        <a:pt x="2487828" y="1019433"/>
                        <a:pt x="2490917" y="1002957"/>
                      </a:cubicBezTo>
                      <a:cubicBezTo>
                        <a:pt x="2494006" y="986481"/>
                        <a:pt x="2521809" y="996779"/>
                        <a:pt x="2527987" y="984422"/>
                      </a:cubicBezTo>
                      <a:cubicBezTo>
                        <a:pt x="2534165" y="972065"/>
                        <a:pt x="2525928" y="943232"/>
                        <a:pt x="2527987" y="928816"/>
                      </a:cubicBezTo>
                      <a:cubicBezTo>
                        <a:pt x="2530046" y="914400"/>
                        <a:pt x="2526958" y="932935"/>
                        <a:pt x="2540344" y="897924"/>
                      </a:cubicBezTo>
                      <a:cubicBezTo>
                        <a:pt x="2553730" y="862913"/>
                        <a:pt x="2589771" y="753762"/>
                        <a:pt x="2608306" y="718751"/>
                      </a:cubicBezTo>
                      <a:cubicBezTo>
                        <a:pt x="2626841" y="683740"/>
                        <a:pt x="2635079" y="688890"/>
                        <a:pt x="2651554" y="687860"/>
                      </a:cubicBezTo>
                      <a:cubicBezTo>
                        <a:pt x="2668029" y="686830"/>
                        <a:pt x="2685536" y="707425"/>
                        <a:pt x="2707160" y="712573"/>
                      </a:cubicBezTo>
                      <a:cubicBezTo>
                        <a:pt x="2728784" y="717721"/>
                        <a:pt x="2758646" y="724929"/>
                        <a:pt x="2781300" y="718751"/>
                      </a:cubicBezTo>
                      <a:cubicBezTo>
                        <a:pt x="2803954" y="712573"/>
                        <a:pt x="2824549" y="690949"/>
                        <a:pt x="2843084" y="675503"/>
                      </a:cubicBezTo>
                      <a:cubicBezTo>
                        <a:pt x="2861619" y="660057"/>
                        <a:pt x="2873976" y="633284"/>
                        <a:pt x="2892511" y="626076"/>
                      </a:cubicBezTo>
                      <a:cubicBezTo>
                        <a:pt x="2911046" y="618868"/>
                        <a:pt x="2945027" y="638433"/>
                        <a:pt x="2954295" y="632254"/>
                      </a:cubicBezTo>
                      <a:cubicBezTo>
                        <a:pt x="2963563" y="626076"/>
                        <a:pt x="2953266" y="600332"/>
                        <a:pt x="2948117" y="589005"/>
                      </a:cubicBezTo>
                      <a:cubicBezTo>
                        <a:pt x="2942968" y="577678"/>
                        <a:pt x="2923403" y="578708"/>
                        <a:pt x="2923403" y="564292"/>
                      </a:cubicBezTo>
                      <a:cubicBezTo>
                        <a:pt x="2923403" y="549876"/>
                        <a:pt x="2936790" y="531340"/>
                        <a:pt x="2948117" y="502508"/>
                      </a:cubicBezTo>
                      <a:cubicBezTo>
                        <a:pt x="2959444" y="473676"/>
                        <a:pt x="2977979" y="421159"/>
                        <a:pt x="2991365" y="391297"/>
                      </a:cubicBezTo>
                      <a:cubicBezTo>
                        <a:pt x="3004751" y="361435"/>
                        <a:pt x="3017108" y="342900"/>
                        <a:pt x="3028435" y="323335"/>
                      </a:cubicBezTo>
                      <a:cubicBezTo>
                        <a:pt x="3039762" y="303770"/>
                        <a:pt x="3049030" y="288324"/>
                        <a:pt x="3059327" y="273908"/>
                      </a:cubicBezTo>
                      <a:cubicBezTo>
                        <a:pt x="3069624" y="259492"/>
                        <a:pt x="3087130" y="249194"/>
                        <a:pt x="3090219" y="236838"/>
                      </a:cubicBezTo>
                      <a:cubicBezTo>
                        <a:pt x="3093308" y="224482"/>
                        <a:pt x="3081981" y="214184"/>
                        <a:pt x="3077862" y="199768"/>
                      </a:cubicBezTo>
                      <a:cubicBezTo>
                        <a:pt x="3073743" y="185352"/>
                        <a:pt x="3078892" y="157549"/>
                        <a:pt x="3065506" y="150341"/>
                      </a:cubicBezTo>
                      <a:cubicBezTo>
                        <a:pt x="3052120" y="143133"/>
                        <a:pt x="3010930" y="160638"/>
                        <a:pt x="2997544" y="156519"/>
                      </a:cubicBezTo>
                      <a:cubicBezTo>
                        <a:pt x="2984158" y="152400"/>
                        <a:pt x="2979009" y="142103"/>
                        <a:pt x="2985187" y="125627"/>
                      </a:cubicBezTo>
                      <a:cubicBezTo>
                        <a:pt x="2991365" y="109151"/>
                        <a:pt x="3018138" y="77230"/>
                        <a:pt x="3034614" y="57665"/>
                      </a:cubicBezTo>
                      <a:cubicBezTo>
                        <a:pt x="3051090" y="38100"/>
                        <a:pt x="3064476" y="16476"/>
                        <a:pt x="3084041" y="8238"/>
                      </a:cubicBezTo>
                      <a:cubicBezTo>
                        <a:pt x="3103606" y="0"/>
                        <a:pt x="3132438" y="3089"/>
                        <a:pt x="3152003" y="8238"/>
                      </a:cubicBezTo>
                      <a:cubicBezTo>
                        <a:pt x="3171568" y="13387"/>
                        <a:pt x="3200400" y="16476"/>
                        <a:pt x="3201430" y="39130"/>
                      </a:cubicBezTo>
                      <a:cubicBezTo>
                        <a:pt x="3202460" y="61784"/>
                        <a:pt x="3155092" y="122538"/>
                        <a:pt x="3158181" y="144162"/>
                      </a:cubicBezTo>
                      <a:cubicBezTo>
                        <a:pt x="3161270" y="165786"/>
                        <a:pt x="3206578" y="161668"/>
                        <a:pt x="3219965" y="168876"/>
                      </a:cubicBezTo>
                      <a:cubicBezTo>
                        <a:pt x="3233352" y="176084"/>
                        <a:pt x="3231292" y="190500"/>
                        <a:pt x="3238500" y="187411"/>
                      </a:cubicBezTo>
                      <a:cubicBezTo>
                        <a:pt x="3245708" y="184322"/>
                        <a:pt x="3248798" y="151371"/>
                        <a:pt x="3263214" y="150341"/>
                      </a:cubicBezTo>
                      <a:cubicBezTo>
                        <a:pt x="3277630" y="149311"/>
                        <a:pt x="3311612" y="171966"/>
                        <a:pt x="3324998" y="181233"/>
                      </a:cubicBezTo>
                      <a:cubicBezTo>
                        <a:pt x="3338384" y="190500"/>
                        <a:pt x="3342503" y="194619"/>
                        <a:pt x="3343533" y="205946"/>
                      </a:cubicBezTo>
                      <a:cubicBezTo>
                        <a:pt x="3344563" y="217273"/>
                        <a:pt x="3324998" y="227571"/>
                        <a:pt x="3331176" y="249195"/>
                      </a:cubicBezTo>
                      <a:cubicBezTo>
                        <a:pt x="3337354" y="270819"/>
                        <a:pt x="3358979" y="322306"/>
                        <a:pt x="3380603" y="335692"/>
                      </a:cubicBezTo>
                      <a:cubicBezTo>
                        <a:pt x="3402227" y="349078"/>
                        <a:pt x="3443417" y="332603"/>
                        <a:pt x="3460922" y="329514"/>
                      </a:cubicBezTo>
                      <a:cubicBezTo>
                        <a:pt x="3478427" y="326425"/>
                        <a:pt x="3472249" y="318187"/>
                        <a:pt x="3485635" y="317157"/>
                      </a:cubicBezTo>
                      <a:cubicBezTo>
                        <a:pt x="3499022" y="316127"/>
                        <a:pt x="3522706" y="328484"/>
                        <a:pt x="3541241" y="323335"/>
                      </a:cubicBezTo>
                      <a:cubicBezTo>
                        <a:pt x="3559776" y="318186"/>
                        <a:pt x="3579341" y="298622"/>
                        <a:pt x="3596846" y="286265"/>
                      </a:cubicBezTo>
                      <a:cubicBezTo>
                        <a:pt x="3614351" y="273908"/>
                        <a:pt x="3620530" y="237868"/>
                        <a:pt x="3646273" y="249195"/>
                      </a:cubicBezTo>
                      <a:cubicBezTo>
                        <a:pt x="3672016" y="260522"/>
                        <a:pt x="3734830" y="323335"/>
                        <a:pt x="3751306" y="354227"/>
                      </a:cubicBezTo>
                      <a:cubicBezTo>
                        <a:pt x="3767782" y="385119"/>
                        <a:pt x="3754395" y="396446"/>
                        <a:pt x="3745127" y="434546"/>
                      </a:cubicBezTo>
                      <a:cubicBezTo>
                        <a:pt x="3735859" y="472646"/>
                        <a:pt x="3699819" y="540608"/>
                        <a:pt x="3695700" y="582827"/>
                      </a:cubicBezTo>
                      <a:cubicBezTo>
                        <a:pt x="3691581" y="625046"/>
                        <a:pt x="3724533" y="666236"/>
                        <a:pt x="3720414" y="687860"/>
                      </a:cubicBezTo>
                      <a:cubicBezTo>
                        <a:pt x="3716295" y="709484"/>
                        <a:pt x="3681284" y="687860"/>
                        <a:pt x="3670987" y="712573"/>
                      </a:cubicBezTo>
                      <a:cubicBezTo>
                        <a:pt x="3660690" y="737286"/>
                        <a:pt x="3659660" y="804219"/>
                        <a:pt x="3658630" y="836141"/>
                      </a:cubicBezTo>
                      <a:cubicBezTo>
                        <a:pt x="3657600" y="868063"/>
                        <a:pt x="3674075" y="906162"/>
                        <a:pt x="3664808" y="904103"/>
                      </a:cubicBezTo>
                      <a:cubicBezTo>
                        <a:pt x="3655541" y="902044"/>
                        <a:pt x="3627738" y="811427"/>
                        <a:pt x="3603025" y="823784"/>
                      </a:cubicBezTo>
                      <a:cubicBezTo>
                        <a:pt x="3578312" y="836141"/>
                        <a:pt x="3544330" y="936024"/>
                        <a:pt x="3516527" y="978243"/>
                      </a:cubicBezTo>
                      <a:cubicBezTo>
                        <a:pt x="3488724" y="1020462"/>
                        <a:pt x="3440327" y="1044146"/>
                        <a:pt x="3436208" y="1077097"/>
                      </a:cubicBezTo>
                      <a:cubicBezTo>
                        <a:pt x="3432089" y="1110048"/>
                        <a:pt x="3473279" y="1163594"/>
                        <a:pt x="3491814" y="1175951"/>
                      </a:cubicBezTo>
                      <a:cubicBezTo>
                        <a:pt x="3510349" y="1188308"/>
                        <a:pt x="3534033" y="1151238"/>
                        <a:pt x="3547419" y="1151238"/>
                      </a:cubicBezTo>
                      <a:cubicBezTo>
                        <a:pt x="3560805" y="1151238"/>
                        <a:pt x="3573163" y="1163594"/>
                        <a:pt x="3572133" y="1175951"/>
                      </a:cubicBezTo>
                      <a:cubicBezTo>
                        <a:pt x="3571103" y="1188308"/>
                        <a:pt x="3549479" y="1216110"/>
                        <a:pt x="3541241" y="1225378"/>
                      </a:cubicBezTo>
                      <a:cubicBezTo>
                        <a:pt x="3533003" y="1234646"/>
                        <a:pt x="3527854" y="1228468"/>
                        <a:pt x="3522706" y="1231557"/>
                      </a:cubicBezTo>
                      <a:cubicBezTo>
                        <a:pt x="3517558" y="1234646"/>
                        <a:pt x="3506230" y="1234647"/>
                        <a:pt x="3510349" y="1243914"/>
                      </a:cubicBezTo>
                      <a:cubicBezTo>
                        <a:pt x="3514468" y="1253181"/>
                        <a:pt x="3547419" y="1272746"/>
                        <a:pt x="3547419" y="1287162"/>
                      </a:cubicBezTo>
                      <a:cubicBezTo>
                        <a:pt x="3547419" y="1301578"/>
                        <a:pt x="3518587" y="1323203"/>
                        <a:pt x="3510349" y="1330411"/>
                      </a:cubicBezTo>
                      <a:cubicBezTo>
                        <a:pt x="3502111" y="1337619"/>
                        <a:pt x="3500052" y="1318054"/>
                        <a:pt x="3497992" y="1330411"/>
                      </a:cubicBezTo>
                      <a:cubicBezTo>
                        <a:pt x="3495933" y="1342768"/>
                        <a:pt x="3505200" y="1395284"/>
                        <a:pt x="3497992" y="1404551"/>
                      </a:cubicBezTo>
                      <a:cubicBezTo>
                        <a:pt x="3490784" y="1413819"/>
                        <a:pt x="3467101" y="1390135"/>
                        <a:pt x="3454744" y="1386016"/>
                      </a:cubicBezTo>
                      <a:cubicBezTo>
                        <a:pt x="3442387" y="1381897"/>
                        <a:pt x="3436209" y="1386016"/>
                        <a:pt x="3423852" y="1379838"/>
                      </a:cubicBezTo>
                      <a:cubicBezTo>
                        <a:pt x="3411495" y="1373660"/>
                        <a:pt x="3392960" y="1342768"/>
                        <a:pt x="3380603" y="1348946"/>
                      </a:cubicBezTo>
                      <a:cubicBezTo>
                        <a:pt x="3368246" y="1355124"/>
                        <a:pt x="3347651" y="1402492"/>
                        <a:pt x="3349711" y="1416908"/>
                      </a:cubicBezTo>
                      <a:cubicBezTo>
                        <a:pt x="3351771" y="1431324"/>
                        <a:pt x="3380603" y="1423086"/>
                        <a:pt x="3392960" y="1435443"/>
                      </a:cubicBezTo>
                      <a:cubicBezTo>
                        <a:pt x="3405317" y="1447800"/>
                        <a:pt x="3418703" y="1472514"/>
                        <a:pt x="3423852" y="1491049"/>
                      </a:cubicBezTo>
                      <a:cubicBezTo>
                        <a:pt x="3429001" y="1509584"/>
                        <a:pt x="3417674" y="1519881"/>
                        <a:pt x="3423852" y="1546654"/>
                      </a:cubicBezTo>
                      <a:cubicBezTo>
                        <a:pt x="3430030" y="1573427"/>
                        <a:pt x="3452684" y="1625944"/>
                        <a:pt x="3460922" y="1651687"/>
                      </a:cubicBezTo>
                      <a:cubicBezTo>
                        <a:pt x="3469160" y="1677430"/>
                        <a:pt x="3455774" y="1709352"/>
                        <a:pt x="3473279" y="1701114"/>
                      </a:cubicBezTo>
                      <a:cubicBezTo>
                        <a:pt x="3490784" y="1692876"/>
                        <a:pt x="3539181" y="1596082"/>
                        <a:pt x="3565954" y="1602260"/>
                      </a:cubicBezTo>
                      <a:cubicBezTo>
                        <a:pt x="3592727" y="1608438"/>
                        <a:pt x="3619501" y="1708322"/>
                        <a:pt x="3633917" y="1738184"/>
                      </a:cubicBezTo>
                      <a:cubicBezTo>
                        <a:pt x="3648333" y="1768046"/>
                        <a:pt x="3650393" y="1769076"/>
                        <a:pt x="3652452" y="1781433"/>
                      </a:cubicBezTo>
                      <a:cubicBezTo>
                        <a:pt x="3654511" y="1793790"/>
                        <a:pt x="3641124" y="1800997"/>
                        <a:pt x="3646273" y="1812324"/>
                      </a:cubicBezTo>
                      <a:cubicBezTo>
                        <a:pt x="3651422" y="1823651"/>
                        <a:pt x="3682314" y="1837038"/>
                        <a:pt x="3683344" y="1849395"/>
                      </a:cubicBezTo>
                      <a:cubicBezTo>
                        <a:pt x="3684374" y="1861752"/>
                        <a:pt x="3661720" y="1875138"/>
                        <a:pt x="3652452" y="1886465"/>
                      </a:cubicBezTo>
                      <a:cubicBezTo>
                        <a:pt x="3643184" y="1897792"/>
                        <a:pt x="3631857" y="1908090"/>
                        <a:pt x="3627738" y="1917357"/>
                      </a:cubicBezTo>
                      <a:cubicBezTo>
                        <a:pt x="3623619" y="1926625"/>
                        <a:pt x="3635976" y="1936921"/>
                        <a:pt x="3627738" y="1942070"/>
                      </a:cubicBezTo>
                      <a:cubicBezTo>
                        <a:pt x="3619500" y="1947219"/>
                        <a:pt x="3589638" y="1947219"/>
                        <a:pt x="3578311" y="1948249"/>
                      </a:cubicBezTo>
                      <a:cubicBezTo>
                        <a:pt x="3566984" y="1949279"/>
                        <a:pt x="3571103" y="1943100"/>
                        <a:pt x="3559776" y="1948249"/>
                      </a:cubicBezTo>
                      <a:cubicBezTo>
                        <a:pt x="3548449" y="1953398"/>
                        <a:pt x="3520646" y="1967814"/>
                        <a:pt x="3510349" y="1979141"/>
                      </a:cubicBezTo>
                      <a:cubicBezTo>
                        <a:pt x="3500052" y="1990468"/>
                        <a:pt x="3504170" y="2015181"/>
                        <a:pt x="3497992" y="2016211"/>
                      </a:cubicBezTo>
                      <a:cubicBezTo>
                        <a:pt x="3491814" y="2017241"/>
                        <a:pt x="3482546" y="1981200"/>
                        <a:pt x="3473279" y="1985319"/>
                      </a:cubicBezTo>
                      <a:cubicBezTo>
                        <a:pt x="3464012" y="1989438"/>
                        <a:pt x="3461952" y="2031657"/>
                        <a:pt x="3442387" y="2040924"/>
                      </a:cubicBezTo>
                      <a:cubicBezTo>
                        <a:pt x="3422822" y="2050191"/>
                        <a:pt x="3372366" y="2032686"/>
                        <a:pt x="3355890" y="2040924"/>
                      </a:cubicBezTo>
                      <a:cubicBezTo>
                        <a:pt x="3339414" y="2049162"/>
                        <a:pt x="3362068" y="2073875"/>
                        <a:pt x="3343533" y="2090351"/>
                      </a:cubicBezTo>
                      <a:cubicBezTo>
                        <a:pt x="3324998" y="2106827"/>
                        <a:pt x="3268363" y="2123302"/>
                        <a:pt x="3244679" y="2139778"/>
                      </a:cubicBezTo>
                      <a:cubicBezTo>
                        <a:pt x="3220995" y="2156254"/>
                        <a:pt x="3214817" y="2193324"/>
                        <a:pt x="3201430" y="2189205"/>
                      </a:cubicBezTo>
                      <a:cubicBezTo>
                        <a:pt x="3188044" y="2185086"/>
                        <a:pt x="3179806" y="2129481"/>
                        <a:pt x="3164360" y="2115065"/>
                      </a:cubicBezTo>
                      <a:cubicBezTo>
                        <a:pt x="3148914" y="2100649"/>
                        <a:pt x="3116992" y="2090351"/>
                        <a:pt x="3108754" y="2102708"/>
                      </a:cubicBezTo>
                      <a:cubicBezTo>
                        <a:pt x="3100516" y="2115065"/>
                        <a:pt x="3112874" y="2163462"/>
                        <a:pt x="3114933" y="2189205"/>
                      </a:cubicBezTo>
                      <a:cubicBezTo>
                        <a:pt x="3116993" y="2214948"/>
                        <a:pt x="3133468" y="2241722"/>
                        <a:pt x="3121111" y="2257168"/>
                      </a:cubicBezTo>
                      <a:cubicBezTo>
                        <a:pt x="3108754" y="2272614"/>
                        <a:pt x="3066535" y="2277762"/>
                        <a:pt x="3040792" y="2281881"/>
                      </a:cubicBezTo>
                      <a:cubicBezTo>
                        <a:pt x="3015049" y="2286000"/>
                        <a:pt x="2985187" y="2298357"/>
                        <a:pt x="2966652" y="2281881"/>
                      </a:cubicBezTo>
                      <a:cubicBezTo>
                        <a:pt x="2948117" y="2265405"/>
                        <a:pt x="2934730" y="2203621"/>
                        <a:pt x="2929581" y="2183027"/>
                      </a:cubicBezTo>
                      <a:cubicBezTo>
                        <a:pt x="2924432" y="2162433"/>
                        <a:pt x="2939879" y="2169641"/>
                        <a:pt x="2935760" y="2158314"/>
                      </a:cubicBezTo>
                      <a:cubicBezTo>
                        <a:pt x="2931641" y="2146987"/>
                        <a:pt x="2917225" y="2132570"/>
                        <a:pt x="2904868" y="2115065"/>
                      </a:cubicBezTo>
                      <a:cubicBezTo>
                        <a:pt x="2892511" y="2097560"/>
                        <a:pt x="2880154" y="2058430"/>
                        <a:pt x="2861619" y="2053281"/>
                      </a:cubicBezTo>
                      <a:cubicBezTo>
                        <a:pt x="2843084" y="2048132"/>
                        <a:pt x="2813222" y="2073876"/>
                        <a:pt x="2793657" y="2084173"/>
                      </a:cubicBezTo>
                      <a:cubicBezTo>
                        <a:pt x="2774092" y="2094470"/>
                        <a:pt x="2752468" y="2099619"/>
                        <a:pt x="2744230" y="2115065"/>
                      </a:cubicBezTo>
                      <a:cubicBezTo>
                        <a:pt x="2735992" y="2130511"/>
                        <a:pt x="2750408" y="2163463"/>
                        <a:pt x="2744230" y="2176849"/>
                      </a:cubicBezTo>
                      <a:cubicBezTo>
                        <a:pt x="2738052" y="2190235"/>
                        <a:pt x="2720546" y="2195384"/>
                        <a:pt x="2707160" y="2195384"/>
                      </a:cubicBezTo>
                      <a:cubicBezTo>
                        <a:pt x="2693774" y="2195384"/>
                        <a:pt x="2677297" y="2170671"/>
                        <a:pt x="2663911" y="2176849"/>
                      </a:cubicBezTo>
                      <a:cubicBezTo>
                        <a:pt x="2650525" y="2183027"/>
                        <a:pt x="2638168" y="2228335"/>
                        <a:pt x="2626841" y="2232454"/>
                      </a:cubicBezTo>
                      <a:cubicBezTo>
                        <a:pt x="2615514" y="2236573"/>
                        <a:pt x="2613454" y="2194354"/>
                        <a:pt x="2595949" y="2201562"/>
                      </a:cubicBezTo>
                      <a:cubicBezTo>
                        <a:pt x="2578444" y="2208770"/>
                        <a:pt x="2542403" y="2262317"/>
                        <a:pt x="2521808" y="2275703"/>
                      </a:cubicBezTo>
                      <a:cubicBezTo>
                        <a:pt x="2501213" y="2289089"/>
                        <a:pt x="2481649" y="2292178"/>
                        <a:pt x="2472381" y="2281881"/>
                      </a:cubicBezTo>
                      <a:cubicBezTo>
                        <a:pt x="2463114" y="2271584"/>
                        <a:pt x="2473411" y="2235543"/>
                        <a:pt x="2466203" y="2213919"/>
                      </a:cubicBezTo>
                      <a:cubicBezTo>
                        <a:pt x="2458995" y="2192295"/>
                        <a:pt x="2437371" y="2159343"/>
                        <a:pt x="2429133" y="2152135"/>
                      </a:cubicBezTo>
                      <a:cubicBezTo>
                        <a:pt x="2420895" y="2144927"/>
                        <a:pt x="2426044" y="2160373"/>
                        <a:pt x="2416776" y="2170670"/>
                      </a:cubicBezTo>
                      <a:cubicBezTo>
                        <a:pt x="2407508" y="2180967"/>
                        <a:pt x="2379705" y="2197443"/>
                        <a:pt x="2373527" y="2213919"/>
                      </a:cubicBezTo>
                      <a:cubicBezTo>
                        <a:pt x="2367349" y="2230395"/>
                        <a:pt x="2380736" y="2255108"/>
                        <a:pt x="2379706" y="2269524"/>
                      </a:cubicBezTo>
                      <a:cubicBezTo>
                        <a:pt x="2378676" y="2283940"/>
                        <a:pt x="2377646" y="2296297"/>
                        <a:pt x="2367349" y="2300416"/>
                      </a:cubicBezTo>
                      <a:cubicBezTo>
                        <a:pt x="2357052" y="2304535"/>
                        <a:pt x="2322041" y="2288060"/>
                        <a:pt x="2317922" y="2294238"/>
                      </a:cubicBezTo>
                      <a:cubicBezTo>
                        <a:pt x="2313803" y="2300416"/>
                        <a:pt x="2344694" y="2326160"/>
                        <a:pt x="2342635" y="2337487"/>
                      </a:cubicBezTo>
                      <a:cubicBezTo>
                        <a:pt x="2340576" y="2348814"/>
                        <a:pt x="2302476" y="2352933"/>
                        <a:pt x="2305565" y="2362200"/>
                      </a:cubicBezTo>
                      <a:cubicBezTo>
                        <a:pt x="2308654" y="2371467"/>
                        <a:pt x="2347785" y="2374557"/>
                        <a:pt x="2361171" y="2393092"/>
                      </a:cubicBezTo>
                      <a:cubicBezTo>
                        <a:pt x="2374557" y="2411627"/>
                        <a:pt x="2375587" y="2453846"/>
                        <a:pt x="2385884" y="2473411"/>
                      </a:cubicBezTo>
                      <a:cubicBezTo>
                        <a:pt x="2396181" y="2492976"/>
                        <a:pt x="2418835" y="2502243"/>
                        <a:pt x="2422954" y="2510481"/>
                      </a:cubicBezTo>
                      <a:cubicBezTo>
                        <a:pt x="2427073" y="2518719"/>
                        <a:pt x="2422955" y="2512541"/>
                        <a:pt x="2410598" y="2522838"/>
                      </a:cubicBezTo>
                      <a:cubicBezTo>
                        <a:pt x="2398241" y="2533135"/>
                        <a:pt x="2347784" y="2555790"/>
                        <a:pt x="2348814" y="2572265"/>
                      </a:cubicBezTo>
                      <a:cubicBezTo>
                        <a:pt x="2349844" y="2588740"/>
                        <a:pt x="2402360" y="2606246"/>
                        <a:pt x="2416776" y="2621692"/>
                      </a:cubicBezTo>
                      <a:cubicBezTo>
                        <a:pt x="2431192" y="2637138"/>
                        <a:pt x="2435311" y="2642287"/>
                        <a:pt x="2435311" y="2664941"/>
                      </a:cubicBezTo>
                      <a:cubicBezTo>
                        <a:pt x="2435311" y="2687595"/>
                        <a:pt x="2425014" y="2740111"/>
                        <a:pt x="2416776" y="2757616"/>
                      </a:cubicBezTo>
                      <a:cubicBezTo>
                        <a:pt x="2408538" y="2775121"/>
                        <a:pt x="2398241" y="2765854"/>
                        <a:pt x="2385884" y="2769973"/>
                      </a:cubicBezTo>
                      <a:cubicBezTo>
                        <a:pt x="2373527" y="2774092"/>
                        <a:pt x="2350873" y="2774092"/>
                        <a:pt x="2342635" y="2782330"/>
                      </a:cubicBezTo>
                      <a:cubicBezTo>
                        <a:pt x="2334397" y="2790568"/>
                        <a:pt x="2340576" y="2807043"/>
                        <a:pt x="2336457" y="2819400"/>
                      </a:cubicBezTo>
                      <a:cubicBezTo>
                        <a:pt x="2332338" y="2831757"/>
                        <a:pt x="2318952" y="2837935"/>
                        <a:pt x="2317922" y="2856470"/>
                      </a:cubicBezTo>
                      <a:cubicBezTo>
                        <a:pt x="2316892" y="2875005"/>
                        <a:pt x="2321012" y="2906927"/>
                        <a:pt x="2330279" y="2930611"/>
                      </a:cubicBezTo>
                      <a:cubicBezTo>
                        <a:pt x="2339546" y="2954295"/>
                        <a:pt x="2362200" y="2980038"/>
                        <a:pt x="2373527" y="2998573"/>
                      </a:cubicBezTo>
                      <a:cubicBezTo>
                        <a:pt x="2384854" y="3017108"/>
                        <a:pt x="2403390" y="3016079"/>
                        <a:pt x="2398241" y="3041822"/>
                      </a:cubicBezTo>
                      <a:cubicBezTo>
                        <a:pt x="2393092" y="3067565"/>
                        <a:pt x="2350873" y="3127290"/>
                        <a:pt x="2342635" y="3153033"/>
                      </a:cubicBezTo>
                      <a:cubicBezTo>
                        <a:pt x="2334397" y="3178776"/>
                        <a:pt x="2356022" y="3183924"/>
                        <a:pt x="2348814" y="3196281"/>
                      </a:cubicBezTo>
                      <a:cubicBezTo>
                        <a:pt x="2341606" y="3208638"/>
                        <a:pt x="2298357" y="3212757"/>
                        <a:pt x="2299387" y="3227173"/>
                      </a:cubicBezTo>
                      <a:cubicBezTo>
                        <a:pt x="2300417" y="3241589"/>
                        <a:pt x="2347784" y="3256005"/>
                        <a:pt x="2354992" y="3282778"/>
                      </a:cubicBezTo>
                      <a:cubicBezTo>
                        <a:pt x="2362200" y="3309551"/>
                        <a:pt x="2360140" y="3350741"/>
                        <a:pt x="2342635" y="3387811"/>
                      </a:cubicBezTo>
                      <a:cubicBezTo>
                        <a:pt x="2325130" y="3424881"/>
                        <a:pt x="2280852" y="3482546"/>
                        <a:pt x="2249960" y="3505200"/>
                      </a:cubicBezTo>
                      <a:cubicBezTo>
                        <a:pt x="2219068" y="3527854"/>
                        <a:pt x="2181997" y="3526824"/>
                        <a:pt x="2157284" y="3523735"/>
                      </a:cubicBezTo>
                      <a:cubicBezTo>
                        <a:pt x="2132571" y="3520646"/>
                        <a:pt x="2110946" y="3486665"/>
                        <a:pt x="2101679" y="3486665"/>
                      </a:cubicBezTo>
                      <a:cubicBezTo>
                        <a:pt x="2092412" y="3486665"/>
                        <a:pt x="2106828" y="3514468"/>
                        <a:pt x="2101679" y="3523735"/>
                      </a:cubicBezTo>
                      <a:cubicBezTo>
                        <a:pt x="2096530" y="3533002"/>
                        <a:pt x="2070787" y="3542270"/>
                        <a:pt x="2070787" y="3542270"/>
                      </a:cubicBezTo>
                      <a:cubicBezTo>
                        <a:pt x="2049163" y="3555656"/>
                        <a:pt x="2005914" y="3588608"/>
                        <a:pt x="1971933" y="3604054"/>
                      </a:cubicBezTo>
                      <a:cubicBezTo>
                        <a:pt x="1937952" y="3619500"/>
                        <a:pt x="1890584" y="3630827"/>
                        <a:pt x="1866900" y="3634946"/>
                      </a:cubicBezTo>
                      <a:cubicBezTo>
                        <a:pt x="1843216" y="3639065"/>
                        <a:pt x="1815414" y="3590668"/>
                        <a:pt x="1829830" y="3628768"/>
                      </a:cubicBezTo>
                      <a:cubicBezTo>
                        <a:pt x="1844246" y="3666868"/>
                        <a:pt x="1941041" y="3817208"/>
                        <a:pt x="1953398" y="3863546"/>
                      </a:cubicBezTo>
                      <a:cubicBezTo>
                        <a:pt x="1965755" y="3909884"/>
                        <a:pt x="1921476" y="3899587"/>
                        <a:pt x="1903971" y="3906795"/>
                      </a:cubicBezTo>
                      <a:cubicBezTo>
                        <a:pt x="1886466" y="3914003"/>
                        <a:pt x="1877197" y="3908854"/>
                        <a:pt x="1848365" y="3906795"/>
                      </a:cubicBezTo>
                      <a:cubicBezTo>
                        <a:pt x="1819533" y="3904736"/>
                        <a:pt x="1760838" y="3895468"/>
                        <a:pt x="1730976" y="3894438"/>
                      </a:cubicBezTo>
                      <a:cubicBezTo>
                        <a:pt x="1701114" y="3893408"/>
                        <a:pt x="1667133" y="3895467"/>
                        <a:pt x="1669192" y="3900616"/>
                      </a:cubicBezTo>
                      <a:cubicBezTo>
                        <a:pt x="1671252" y="3905765"/>
                        <a:pt x="1729947" y="3914003"/>
                        <a:pt x="1743333" y="3925330"/>
                      </a:cubicBezTo>
                      <a:cubicBezTo>
                        <a:pt x="1756719" y="3936657"/>
                        <a:pt x="1740244" y="3958281"/>
                        <a:pt x="1749511" y="3968578"/>
                      </a:cubicBezTo>
                      <a:cubicBezTo>
                        <a:pt x="1758779" y="3978875"/>
                        <a:pt x="1792760" y="3977846"/>
                        <a:pt x="1798938" y="3987114"/>
                      </a:cubicBezTo>
                      <a:cubicBezTo>
                        <a:pt x="1805116" y="3996382"/>
                        <a:pt x="1798938" y="4020065"/>
                        <a:pt x="1786581" y="4024184"/>
                      </a:cubicBezTo>
                      <a:cubicBezTo>
                        <a:pt x="1774224" y="4028303"/>
                        <a:pt x="1742303" y="4000500"/>
                        <a:pt x="1724798" y="4011827"/>
                      </a:cubicBezTo>
                      <a:cubicBezTo>
                        <a:pt x="1707293" y="4023154"/>
                        <a:pt x="1686698" y="4061254"/>
                        <a:pt x="1681549" y="4092146"/>
                      </a:cubicBezTo>
                      <a:cubicBezTo>
                        <a:pt x="1676400" y="4123038"/>
                        <a:pt x="1706263" y="4189970"/>
                        <a:pt x="1693906" y="4197178"/>
                      </a:cubicBezTo>
                      <a:cubicBezTo>
                        <a:pt x="1681549" y="4204386"/>
                        <a:pt x="1634181" y="4154960"/>
                        <a:pt x="1607408" y="4135395"/>
                      </a:cubicBezTo>
                      <a:cubicBezTo>
                        <a:pt x="1580635" y="4115830"/>
                        <a:pt x="1557981" y="4088027"/>
                        <a:pt x="1533268" y="4079789"/>
                      </a:cubicBezTo>
                      <a:cubicBezTo>
                        <a:pt x="1508555" y="4071551"/>
                        <a:pt x="1478692" y="4085968"/>
                        <a:pt x="1459127" y="4085968"/>
                      </a:cubicBezTo>
                      <a:cubicBezTo>
                        <a:pt x="1439562" y="4085968"/>
                        <a:pt x="1430295" y="4091116"/>
                        <a:pt x="1415879" y="4079789"/>
                      </a:cubicBezTo>
                      <a:cubicBezTo>
                        <a:pt x="1401463" y="4068462"/>
                        <a:pt x="1389106" y="4026243"/>
                        <a:pt x="1372630" y="4018005"/>
                      </a:cubicBezTo>
                      <a:cubicBezTo>
                        <a:pt x="1356154" y="4009767"/>
                        <a:pt x="1328352" y="4034481"/>
                        <a:pt x="1317025" y="4030362"/>
                      </a:cubicBezTo>
                      <a:cubicBezTo>
                        <a:pt x="1305698" y="4026243"/>
                        <a:pt x="1318054" y="3999470"/>
                        <a:pt x="1304668" y="3993292"/>
                      </a:cubicBezTo>
                      <a:cubicBezTo>
                        <a:pt x="1291282" y="3987114"/>
                        <a:pt x="1236706" y="3993292"/>
                        <a:pt x="1236706" y="3993292"/>
                      </a:cubicBezTo>
                      <a:cubicBezTo>
                        <a:pt x="1217141" y="3993292"/>
                        <a:pt x="1201695" y="4000500"/>
                        <a:pt x="1187279" y="3993292"/>
                      </a:cubicBezTo>
                      <a:cubicBezTo>
                        <a:pt x="1172863" y="3986084"/>
                        <a:pt x="1165654" y="3954162"/>
                        <a:pt x="1150208" y="3950043"/>
                      </a:cubicBezTo>
                      <a:cubicBezTo>
                        <a:pt x="1134762" y="3945924"/>
                        <a:pt x="1112108" y="3965489"/>
                        <a:pt x="1094603" y="3968578"/>
                      </a:cubicBezTo>
                      <a:cubicBezTo>
                        <a:pt x="1077098" y="3971667"/>
                        <a:pt x="1043117" y="3975786"/>
                        <a:pt x="1045176" y="3968578"/>
                      </a:cubicBezTo>
                      <a:cubicBezTo>
                        <a:pt x="1047235" y="3961370"/>
                        <a:pt x="1092544" y="3938716"/>
                        <a:pt x="1106960" y="3925330"/>
                      </a:cubicBezTo>
                      <a:cubicBezTo>
                        <a:pt x="1121376" y="3911944"/>
                        <a:pt x="1133732" y="3899587"/>
                        <a:pt x="1131673" y="3888260"/>
                      </a:cubicBezTo>
                      <a:cubicBezTo>
                        <a:pt x="1129614" y="3876933"/>
                        <a:pt x="1088425" y="3868695"/>
                        <a:pt x="1094603" y="3857368"/>
                      </a:cubicBezTo>
                      <a:cubicBezTo>
                        <a:pt x="1100781" y="3846041"/>
                        <a:pt x="1140941" y="3825446"/>
                        <a:pt x="1168744" y="3820297"/>
                      </a:cubicBezTo>
                      <a:cubicBezTo>
                        <a:pt x="1196547" y="3815148"/>
                        <a:pt x="1249062" y="3836773"/>
                        <a:pt x="1261419" y="3826476"/>
                      </a:cubicBezTo>
                      <a:cubicBezTo>
                        <a:pt x="1273776" y="3816179"/>
                        <a:pt x="1248033" y="3776019"/>
                        <a:pt x="1242884" y="3758514"/>
                      </a:cubicBezTo>
                      <a:cubicBezTo>
                        <a:pt x="1237735" y="3741009"/>
                        <a:pt x="1230527" y="3739978"/>
                        <a:pt x="1230527" y="3721443"/>
                      </a:cubicBezTo>
                      <a:cubicBezTo>
                        <a:pt x="1230527" y="3702908"/>
                        <a:pt x="1245973" y="3673046"/>
                        <a:pt x="1242884" y="3647303"/>
                      </a:cubicBezTo>
                      <a:cubicBezTo>
                        <a:pt x="1239795" y="3621560"/>
                        <a:pt x="1209933" y="3589638"/>
                        <a:pt x="1211992" y="3566984"/>
                      </a:cubicBezTo>
                      <a:cubicBezTo>
                        <a:pt x="1214051" y="3544330"/>
                        <a:pt x="1233617" y="3518586"/>
                        <a:pt x="1255241" y="3511378"/>
                      </a:cubicBezTo>
                      <a:cubicBezTo>
                        <a:pt x="1276865" y="3504170"/>
                        <a:pt x="1312906" y="3516527"/>
                        <a:pt x="1341738" y="3523735"/>
                      </a:cubicBezTo>
                      <a:cubicBezTo>
                        <a:pt x="1370570" y="3530943"/>
                        <a:pt x="1412789" y="3556686"/>
                        <a:pt x="1428235" y="3554627"/>
                      </a:cubicBezTo>
                      <a:cubicBezTo>
                        <a:pt x="1443681" y="3552568"/>
                        <a:pt x="1432355" y="3527854"/>
                        <a:pt x="1434414" y="3511378"/>
                      </a:cubicBezTo>
                      <a:cubicBezTo>
                        <a:pt x="1436474" y="3494902"/>
                        <a:pt x="1423087" y="3460922"/>
                        <a:pt x="1440592" y="3455773"/>
                      </a:cubicBezTo>
                      <a:cubicBezTo>
                        <a:pt x="1458097" y="3450625"/>
                        <a:pt x="1522971" y="3487695"/>
                        <a:pt x="1539446" y="3480487"/>
                      </a:cubicBezTo>
                      <a:cubicBezTo>
                        <a:pt x="1555921" y="3473279"/>
                        <a:pt x="1536357" y="3436208"/>
                        <a:pt x="1539446" y="3412524"/>
                      </a:cubicBezTo>
                      <a:cubicBezTo>
                        <a:pt x="1542535" y="3388840"/>
                        <a:pt x="1557981" y="3357949"/>
                        <a:pt x="1557981" y="3338384"/>
                      </a:cubicBezTo>
                      <a:cubicBezTo>
                        <a:pt x="1557981" y="3318819"/>
                        <a:pt x="1560040" y="3312640"/>
                        <a:pt x="1539446" y="3295135"/>
                      </a:cubicBezTo>
                      <a:cubicBezTo>
                        <a:pt x="1518852" y="3277630"/>
                        <a:pt x="1459128" y="3254975"/>
                        <a:pt x="1434414" y="3233351"/>
                      </a:cubicBezTo>
                      <a:cubicBezTo>
                        <a:pt x="1409700" y="3211727"/>
                        <a:pt x="1408670" y="3179805"/>
                        <a:pt x="1391165" y="3165389"/>
                      </a:cubicBezTo>
                      <a:cubicBezTo>
                        <a:pt x="1373660" y="3150973"/>
                        <a:pt x="1351005" y="3147884"/>
                        <a:pt x="1329381" y="3146854"/>
                      </a:cubicBezTo>
                      <a:cubicBezTo>
                        <a:pt x="1307757" y="3145824"/>
                        <a:pt x="1277895" y="3148914"/>
                        <a:pt x="1261419" y="3159211"/>
                      </a:cubicBezTo>
                      <a:cubicBezTo>
                        <a:pt x="1244943" y="3169508"/>
                        <a:pt x="1222289" y="3178776"/>
                        <a:pt x="1230527" y="3208638"/>
                      </a:cubicBezTo>
                      <a:cubicBezTo>
                        <a:pt x="1238765" y="3238500"/>
                        <a:pt x="1309816" y="3297195"/>
                        <a:pt x="1310846" y="3338384"/>
                      </a:cubicBezTo>
                      <a:cubicBezTo>
                        <a:pt x="1311876" y="3379573"/>
                        <a:pt x="1255241" y="3432089"/>
                        <a:pt x="1236706" y="3455773"/>
                      </a:cubicBezTo>
                      <a:cubicBezTo>
                        <a:pt x="1218171" y="3479457"/>
                        <a:pt x="1221259" y="3492844"/>
                        <a:pt x="1199635" y="3480487"/>
                      </a:cubicBezTo>
                      <a:cubicBezTo>
                        <a:pt x="1178011" y="3468130"/>
                        <a:pt x="1124465" y="3414584"/>
                        <a:pt x="1106960" y="3381633"/>
                      </a:cubicBezTo>
                      <a:cubicBezTo>
                        <a:pt x="1089455" y="3348682"/>
                        <a:pt x="1109019" y="3321908"/>
                        <a:pt x="1094603" y="3282778"/>
                      </a:cubicBezTo>
                      <a:cubicBezTo>
                        <a:pt x="1080187" y="3243648"/>
                        <a:pt x="1042086" y="3181865"/>
                        <a:pt x="1020462" y="3146854"/>
                      </a:cubicBezTo>
                      <a:cubicBezTo>
                        <a:pt x="998838" y="3111843"/>
                        <a:pt x="986481" y="3087130"/>
                        <a:pt x="964857" y="3072714"/>
                      </a:cubicBezTo>
                      <a:cubicBezTo>
                        <a:pt x="943233" y="3058298"/>
                        <a:pt x="915430" y="3073743"/>
                        <a:pt x="890717" y="3060357"/>
                      </a:cubicBezTo>
                      <a:cubicBezTo>
                        <a:pt x="866004" y="3046971"/>
                        <a:pt x="830992" y="3008870"/>
                        <a:pt x="816576" y="2992395"/>
                      </a:cubicBezTo>
                      <a:cubicBezTo>
                        <a:pt x="802160" y="2975920"/>
                        <a:pt x="805249" y="2974890"/>
                        <a:pt x="804219" y="2961503"/>
                      </a:cubicBezTo>
                      <a:cubicBezTo>
                        <a:pt x="803189" y="2948117"/>
                        <a:pt x="803190" y="2933700"/>
                        <a:pt x="810398" y="2912076"/>
                      </a:cubicBezTo>
                      <a:cubicBezTo>
                        <a:pt x="817606" y="2890452"/>
                        <a:pt x="827903" y="2855441"/>
                        <a:pt x="847468" y="2831757"/>
                      </a:cubicBezTo>
                      <a:cubicBezTo>
                        <a:pt x="867033" y="2808073"/>
                        <a:pt x="916460" y="2794687"/>
                        <a:pt x="927787" y="2769973"/>
                      </a:cubicBezTo>
                      <a:cubicBezTo>
                        <a:pt x="939114" y="2745260"/>
                        <a:pt x="936025" y="2694803"/>
                        <a:pt x="915430" y="2683476"/>
                      </a:cubicBezTo>
                      <a:cubicBezTo>
                        <a:pt x="894835" y="2672149"/>
                        <a:pt x="835111" y="2694803"/>
                        <a:pt x="804219" y="2702011"/>
                      </a:cubicBezTo>
                      <a:cubicBezTo>
                        <a:pt x="773327" y="2709219"/>
                        <a:pt x="756852" y="2725694"/>
                        <a:pt x="730079" y="2726724"/>
                      </a:cubicBezTo>
                      <a:cubicBezTo>
                        <a:pt x="703306" y="2727754"/>
                        <a:pt x="664176" y="2711278"/>
                        <a:pt x="643581" y="2708189"/>
                      </a:cubicBezTo>
                      <a:cubicBezTo>
                        <a:pt x="622986" y="2705100"/>
                        <a:pt x="608570" y="2697892"/>
                        <a:pt x="606511" y="2708189"/>
                      </a:cubicBezTo>
                      <a:cubicBezTo>
                        <a:pt x="604452" y="2718486"/>
                        <a:pt x="633284" y="2755557"/>
                        <a:pt x="631225" y="2769973"/>
                      </a:cubicBezTo>
                      <a:cubicBezTo>
                        <a:pt x="629166" y="2784389"/>
                        <a:pt x="607540" y="2791598"/>
                        <a:pt x="594154" y="2794687"/>
                      </a:cubicBezTo>
                      <a:cubicBezTo>
                        <a:pt x="580768" y="2797776"/>
                        <a:pt x="576649" y="2802924"/>
                        <a:pt x="550906" y="2788508"/>
                      </a:cubicBezTo>
                      <a:cubicBezTo>
                        <a:pt x="525163" y="2774092"/>
                        <a:pt x="458230" y="2731873"/>
                        <a:pt x="439695" y="2708189"/>
                      </a:cubicBezTo>
                      <a:cubicBezTo>
                        <a:pt x="421160" y="2684505"/>
                        <a:pt x="460290" y="2668029"/>
                        <a:pt x="439695" y="2646405"/>
                      </a:cubicBezTo>
                      <a:cubicBezTo>
                        <a:pt x="419100" y="2624781"/>
                        <a:pt x="345989" y="2598008"/>
                        <a:pt x="316127" y="2578443"/>
                      </a:cubicBezTo>
                      <a:cubicBezTo>
                        <a:pt x="286265" y="2558878"/>
                        <a:pt x="261552" y="2549610"/>
                        <a:pt x="260522" y="2529016"/>
                      </a:cubicBezTo>
                      <a:cubicBezTo>
                        <a:pt x="259492" y="2508422"/>
                        <a:pt x="290384" y="2479590"/>
                        <a:pt x="309949" y="2454876"/>
                      </a:cubicBezTo>
                      <a:cubicBezTo>
                        <a:pt x="329514" y="2430162"/>
                        <a:pt x="387178" y="2396181"/>
                        <a:pt x="377911" y="2380735"/>
                      </a:cubicBezTo>
                      <a:cubicBezTo>
                        <a:pt x="368644" y="2365289"/>
                        <a:pt x="285236" y="2365289"/>
                        <a:pt x="254344" y="2362200"/>
                      </a:cubicBezTo>
                      <a:cubicBezTo>
                        <a:pt x="223452" y="2359111"/>
                        <a:pt x="213155" y="2354992"/>
                        <a:pt x="192560" y="2362200"/>
                      </a:cubicBezTo>
                      <a:cubicBezTo>
                        <a:pt x="171965" y="2369408"/>
                        <a:pt x="148281" y="2398241"/>
                        <a:pt x="130776" y="2405449"/>
                      </a:cubicBezTo>
                      <a:cubicBezTo>
                        <a:pt x="113271" y="2412657"/>
                        <a:pt x="93705" y="2415746"/>
                        <a:pt x="87527" y="2405449"/>
                      </a:cubicBezTo>
                      <a:cubicBezTo>
                        <a:pt x="81349" y="2395152"/>
                        <a:pt x="98855" y="2367349"/>
                        <a:pt x="93706" y="2343665"/>
                      </a:cubicBezTo>
                      <a:cubicBezTo>
                        <a:pt x="88557" y="2319981"/>
                        <a:pt x="66932" y="2282911"/>
                        <a:pt x="56635" y="2263346"/>
                      </a:cubicBezTo>
                      <a:cubicBezTo>
                        <a:pt x="46338" y="2243781"/>
                        <a:pt x="32952" y="2239663"/>
                        <a:pt x="31922" y="2226276"/>
                      </a:cubicBezTo>
                      <a:cubicBezTo>
                        <a:pt x="30892" y="2212890"/>
                        <a:pt x="51487" y="2210830"/>
                        <a:pt x="50457" y="2183027"/>
                      </a:cubicBezTo>
                      <a:cubicBezTo>
                        <a:pt x="49427" y="2155224"/>
                        <a:pt x="38101" y="2104768"/>
                        <a:pt x="25744" y="2059460"/>
                      </a:cubicBezTo>
                      <a:cubicBezTo>
                        <a:pt x="13387" y="2014152"/>
                        <a:pt x="0" y="1937951"/>
                        <a:pt x="19565" y="1923535"/>
                      </a:cubicBezTo>
                      <a:close/>
                    </a:path>
                  </a:pathLst>
                </a:custGeom>
                <a:solidFill>
                  <a:srgbClr val="92D050"/>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5" name="任意多边形 18"/>
                <p:cNvSpPr/>
                <p:nvPr/>
              </p:nvSpPr>
              <p:spPr>
                <a:xfrm>
                  <a:off x="5971088" y="2194996"/>
                  <a:ext cx="1402062" cy="1577994"/>
                </a:xfrm>
                <a:custGeom>
                  <a:avLst/>
                  <a:gdLst>
                    <a:gd name="connsiteX0" fmla="*/ 62230 w 1405255"/>
                    <a:gd name="connsiteY0" fmla="*/ 1226185 h 1577975"/>
                    <a:gd name="connsiteX1" fmla="*/ 1270 w 1405255"/>
                    <a:gd name="connsiteY1" fmla="*/ 1172845 h 1577975"/>
                    <a:gd name="connsiteX2" fmla="*/ 54610 w 1405255"/>
                    <a:gd name="connsiteY2" fmla="*/ 1146175 h 1577975"/>
                    <a:gd name="connsiteX3" fmla="*/ 66040 w 1405255"/>
                    <a:gd name="connsiteY3" fmla="*/ 1073785 h 1577975"/>
                    <a:gd name="connsiteX4" fmla="*/ 107950 w 1405255"/>
                    <a:gd name="connsiteY4" fmla="*/ 1016635 h 1577975"/>
                    <a:gd name="connsiteX5" fmla="*/ 92710 w 1405255"/>
                    <a:gd name="connsiteY5" fmla="*/ 951865 h 1577975"/>
                    <a:gd name="connsiteX6" fmla="*/ 35560 w 1405255"/>
                    <a:gd name="connsiteY6" fmla="*/ 856615 h 1577975"/>
                    <a:gd name="connsiteX7" fmla="*/ 50800 w 1405255"/>
                    <a:gd name="connsiteY7" fmla="*/ 738505 h 1577975"/>
                    <a:gd name="connsiteX8" fmla="*/ 104140 w 1405255"/>
                    <a:gd name="connsiteY8" fmla="*/ 711835 h 1577975"/>
                    <a:gd name="connsiteX9" fmla="*/ 142240 w 1405255"/>
                    <a:gd name="connsiteY9" fmla="*/ 654685 h 1577975"/>
                    <a:gd name="connsiteX10" fmla="*/ 119380 w 1405255"/>
                    <a:gd name="connsiteY10" fmla="*/ 563245 h 1577975"/>
                    <a:gd name="connsiteX11" fmla="*/ 77470 w 1405255"/>
                    <a:gd name="connsiteY11" fmla="*/ 536575 h 1577975"/>
                    <a:gd name="connsiteX12" fmla="*/ 77470 w 1405255"/>
                    <a:gd name="connsiteY12" fmla="*/ 490855 h 1577975"/>
                    <a:gd name="connsiteX13" fmla="*/ 119380 w 1405255"/>
                    <a:gd name="connsiteY13" fmla="*/ 456565 h 1577975"/>
                    <a:gd name="connsiteX14" fmla="*/ 62230 w 1405255"/>
                    <a:gd name="connsiteY14" fmla="*/ 346075 h 1577975"/>
                    <a:gd name="connsiteX15" fmla="*/ 31750 w 1405255"/>
                    <a:gd name="connsiteY15" fmla="*/ 323215 h 1577975"/>
                    <a:gd name="connsiteX16" fmla="*/ 43180 w 1405255"/>
                    <a:gd name="connsiteY16" fmla="*/ 285115 h 1577975"/>
                    <a:gd name="connsiteX17" fmla="*/ 35560 w 1405255"/>
                    <a:gd name="connsiteY17" fmla="*/ 250825 h 1577975"/>
                    <a:gd name="connsiteX18" fmla="*/ 62230 w 1405255"/>
                    <a:gd name="connsiteY18" fmla="*/ 254635 h 1577975"/>
                    <a:gd name="connsiteX19" fmla="*/ 77470 w 1405255"/>
                    <a:gd name="connsiteY19" fmla="*/ 212725 h 1577975"/>
                    <a:gd name="connsiteX20" fmla="*/ 107950 w 1405255"/>
                    <a:gd name="connsiteY20" fmla="*/ 136525 h 1577975"/>
                    <a:gd name="connsiteX21" fmla="*/ 142240 w 1405255"/>
                    <a:gd name="connsiteY21" fmla="*/ 121285 h 1577975"/>
                    <a:gd name="connsiteX22" fmla="*/ 176530 w 1405255"/>
                    <a:gd name="connsiteY22" fmla="*/ 212725 h 1577975"/>
                    <a:gd name="connsiteX23" fmla="*/ 218440 w 1405255"/>
                    <a:gd name="connsiteY23" fmla="*/ 231775 h 1577975"/>
                    <a:gd name="connsiteX24" fmla="*/ 287020 w 1405255"/>
                    <a:gd name="connsiteY24" fmla="*/ 178435 h 1577975"/>
                    <a:gd name="connsiteX25" fmla="*/ 317500 w 1405255"/>
                    <a:gd name="connsiteY25" fmla="*/ 147955 h 1577975"/>
                    <a:gd name="connsiteX26" fmla="*/ 328930 w 1405255"/>
                    <a:gd name="connsiteY26" fmla="*/ 186055 h 1577975"/>
                    <a:gd name="connsiteX27" fmla="*/ 378460 w 1405255"/>
                    <a:gd name="connsiteY27" fmla="*/ 136525 h 1577975"/>
                    <a:gd name="connsiteX28" fmla="*/ 416560 w 1405255"/>
                    <a:gd name="connsiteY28" fmla="*/ 147955 h 1577975"/>
                    <a:gd name="connsiteX29" fmla="*/ 462280 w 1405255"/>
                    <a:gd name="connsiteY29" fmla="*/ 140335 h 1577975"/>
                    <a:gd name="connsiteX30" fmla="*/ 454660 w 1405255"/>
                    <a:gd name="connsiteY30" fmla="*/ 64135 h 1577975"/>
                    <a:gd name="connsiteX31" fmla="*/ 568960 w 1405255"/>
                    <a:gd name="connsiteY31" fmla="*/ 3175 h 1577975"/>
                    <a:gd name="connsiteX32" fmla="*/ 633730 w 1405255"/>
                    <a:gd name="connsiteY32" fmla="*/ 83185 h 1577975"/>
                    <a:gd name="connsiteX33" fmla="*/ 648970 w 1405255"/>
                    <a:gd name="connsiteY33" fmla="*/ 159385 h 1577975"/>
                    <a:gd name="connsiteX34" fmla="*/ 675640 w 1405255"/>
                    <a:gd name="connsiteY34" fmla="*/ 231775 h 1577975"/>
                    <a:gd name="connsiteX35" fmla="*/ 774700 w 1405255"/>
                    <a:gd name="connsiteY35" fmla="*/ 231775 h 1577975"/>
                    <a:gd name="connsiteX36" fmla="*/ 812800 w 1405255"/>
                    <a:gd name="connsiteY36" fmla="*/ 235585 h 1577975"/>
                    <a:gd name="connsiteX37" fmla="*/ 797560 w 1405255"/>
                    <a:gd name="connsiteY37" fmla="*/ 281305 h 1577975"/>
                    <a:gd name="connsiteX38" fmla="*/ 763270 w 1405255"/>
                    <a:gd name="connsiteY38" fmla="*/ 323215 h 1577975"/>
                    <a:gd name="connsiteX39" fmla="*/ 770890 w 1405255"/>
                    <a:gd name="connsiteY39" fmla="*/ 376555 h 1577975"/>
                    <a:gd name="connsiteX40" fmla="*/ 854710 w 1405255"/>
                    <a:gd name="connsiteY40" fmla="*/ 384175 h 1577975"/>
                    <a:gd name="connsiteX41" fmla="*/ 915670 w 1405255"/>
                    <a:gd name="connsiteY41" fmla="*/ 464185 h 1577975"/>
                    <a:gd name="connsiteX42" fmla="*/ 938530 w 1405255"/>
                    <a:gd name="connsiteY42" fmla="*/ 479425 h 1577975"/>
                    <a:gd name="connsiteX43" fmla="*/ 885190 w 1405255"/>
                    <a:gd name="connsiteY43" fmla="*/ 502285 h 1577975"/>
                    <a:gd name="connsiteX44" fmla="*/ 881380 w 1405255"/>
                    <a:gd name="connsiteY44" fmla="*/ 521335 h 1577975"/>
                    <a:gd name="connsiteX45" fmla="*/ 858520 w 1405255"/>
                    <a:gd name="connsiteY45" fmla="*/ 536575 h 1577975"/>
                    <a:gd name="connsiteX46" fmla="*/ 847090 w 1405255"/>
                    <a:gd name="connsiteY46" fmla="*/ 570865 h 1577975"/>
                    <a:gd name="connsiteX47" fmla="*/ 831850 w 1405255"/>
                    <a:gd name="connsiteY47" fmla="*/ 612775 h 1577975"/>
                    <a:gd name="connsiteX48" fmla="*/ 797560 w 1405255"/>
                    <a:gd name="connsiteY48" fmla="*/ 662305 h 1577975"/>
                    <a:gd name="connsiteX49" fmla="*/ 789940 w 1405255"/>
                    <a:gd name="connsiteY49" fmla="*/ 650875 h 1577975"/>
                    <a:gd name="connsiteX50" fmla="*/ 755650 w 1405255"/>
                    <a:gd name="connsiteY50" fmla="*/ 658495 h 1577975"/>
                    <a:gd name="connsiteX51" fmla="*/ 702310 w 1405255"/>
                    <a:gd name="connsiteY51" fmla="*/ 685165 h 1577975"/>
                    <a:gd name="connsiteX52" fmla="*/ 671830 w 1405255"/>
                    <a:gd name="connsiteY52" fmla="*/ 650875 h 1577975"/>
                    <a:gd name="connsiteX53" fmla="*/ 633730 w 1405255"/>
                    <a:gd name="connsiteY53" fmla="*/ 681355 h 1577975"/>
                    <a:gd name="connsiteX54" fmla="*/ 626110 w 1405255"/>
                    <a:gd name="connsiteY54" fmla="*/ 723265 h 1577975"/>
                    <a:gd name="connsiteX55" fmla="*/ 607060 w 1405255"/>
                    <a:gd name="connsiteY55" fmla="*/ 753745 h 1577975"/>
                    <a:gd name="connsiteX56" fmla="*/ 626110 w 1405255"/>
                    <a:gd name="connsiteY56" fmla="*/ 784225 h 1577975"/>
                    <a:gd name="connsiteX57" fmla="*/ 645160 w 1405255"/>
                    <a:gd name="connsiteY57" fmla="*/ 829945 h 1577975"/>
                    <a:gd name="connsiteX58" fmla="*/ 629920 w 1405255"/>
                    <a:gd name="connsiteY58" fmla="*/ 848995 h 1577975"/>
                    <a:gd name="connsiteX59" fmla="*/ 664210 w 1405255"/>
                    <a:gd name="connsiteY59" fmla="*/ 848995 h 1577975"/>
                    <a:gd name="connsiteX60" fmla="*/ 675640 w 1405255"/>
                    <a:gd name="connsiteY60" fmla="*/ 860425 h 1577975"/>
                    <a:gd name="connsiteX61" fmla="*/ 690880 w 1405255"/>
                    <a:gd name="connsiteY61" fmla="*/ 871855 h 1577975"/>
                    <a:gd name="connsiteX62" fmla="*/ 671830 w 1405255"/>
                    <a:gd name="connsiteY62" fmla="*/ 917575 h 1577975"/>
                    <a:gd name="connsiteX63" fmla="*/ 702310 w 1405255"/>
                    <a:gd name="connsiteY63" fmla="*/ 871855 h 1577975"/>
                    <a:gd name="connsiteX64" fmla="*/ 725170 w 1405255"/>
                    <a:gd name="connsiteY64" fmla="*/ 864235 h 1577975"/>
                    <a:gd name="connsiteX65" fmla="*/ 755650 w 1405255"/>
                    <a:gd name="connsiteY65" fmla="*/ 852805 h 1577975"/>
                    <a:gd name="connsiteX66" fmla="*/ 759460 w 1405255"/>
                    <a:gd name="connsiteY66" fmla="*/ 875665 h 1577975"/>
                    <a:gd name="connsiteX67" fmla="*/ 793750 w 1405255"/>
                    <a:gd name="connsiteY67" fmla="*/ 841375 h 1577975"/>
                    <a:gd name="connsiteX68" fmla="*/ 835660 w 1405255"/>
                    <a:gd name="connsiteY68" fmla="*/ 894715 h 1577975"/>
                    <a:gd name="connsiteX69" fmla="*/ 862330 w 1405255"/>
                    <a:gd name="connsiteY69" fmla="*/ 913765 h 1577975"/>
                    <a:gd name="connsiteX70" fmla="*/ 835660 w 1405255"/>
                    <a:gd name="connsiteY70" fmla="*/ 948055 h 1577975"/>
                    <a:gd name="connsiteX71" fmla="*/ 839470 w 1405255"/>
                    <a:gd name="connsiteY71" fmla="*/ 989965 h 1577975"/>
                    <a:gd name="connsiteX72" fmla="*/ 824230 w 1405255"/>
                    <a:gd name="connsiteY72" fmla="*/ 1005205 h 1577975"/>
                    <a:gd name="connsiteX73" fmla="*/ 858520 w 1405255"/>
                    <a:gd name="connsiteY73" fmla="*/ 1024255 h 1577975"/>
                    <a:gd name="connsiteX74" fmla="*/ 904240 w 1405255"/>
                    <a:gd name="connsiteY74" fmla="*/ 1020445 h 1577975"/>
                    <a:gd name="connsiteX75" fmla="*/ 969010 w 1405255"/>
                    <a:gd name="connsiteY75" fmla="*/ 1009015 h 1577975"/>
                    <a:gd name="connsiteX76" fmla="*/ 980440 w 1405255"/>
                    <a:gd name="connsiteY76" fmla="*/ 982345 h 1577975"/>
                    <a:gd name="connsiteX77" fmla="*/ 988060 w 1405255"/>
                    <a:gd name="connsiteY77" fmla="*/ 963295 h 1577975"/>
                    <a:gd name="connsiteX78" fmla="*/ 1022350 w 1405255"/>
                    <a:gd name="connsiteY78" fmla="*/ 932815 h 1577975"/>
                    <a:gd name="connsiteX79" fmla="*/ 1014730 w 1405255"/>
                    <a:gd name="connsiteY79" fmla="*/ 909955 h 1577975"/>
                    <a:gd name="connsiteX80" fmla="*/ 1068070 w 1405255"/>
                    <a:gd name="connsiteY80" fmla="*/ 898525 h 1577975"/>
                    <a:gd name="connsiteX81" fmla="*/ 1121410 w 1405255"/>
                    <a:gd name="connsiteY81" fmla="*/ 871855 h 1577975"/>
                    <a:gd name="connsiteX82" fmla="*/ 1140460 w 1405255"/>
                    <a:gd name="connsiteY82" fmla="*/ 902335 h 1577975"/>
                    <a:gd name="connsiteX83" fmla="*/ 1151890 w 1405255"/>
                    <a:gd name="connsiteY83" fmla="*/ 902335 h 1577975"/>
                    <a:gd name="connsiteX84" fmla="*/ 1178560 w 1405255"/>
                    <a:gd name="connsiteY84" fmla="*/ 929005 h 1577975"/>
                    <a:gd name="connsiteX85" fmla="*/ 1250950 w 1405255"/>
                    <a:gd name="connsiteY85" fmla="*/ 932815 h 1577975"/>
                    <a:gd name="connsiteX86" fmla="*/ 1285240 w 1405255"/>
                    <a:gd name="connsiteY86" fmla="*/ 921385 h 1577975"/>
                    <a:gd name="connsiteX87" fmla="*/ 1308100 w 1405255"/>
                    <a:gd name="connsiteY87" fmla="*/ 898525 h 1577975"/>
                    <a:gd name="connsiteX88" fmla="*/ 1323340 w 1405255"/>
                    <a:gd name="connsiteY88" fmla="*/ 929005 h 1577975"/>
                    <a:gd name="connsiteX89" fmla="*/ 1395730 w 1405255"/>
                    <a:gd name="connsiteY89" fmla="*/ 921385 h 1577975"/>
                    <a:gd name="connsiteX90" fmla="*/ 1380490 w 1405255"/>
                    <a:gd name="connsiteY90" fmla="*/ 959485 h 1577975"/>
                    <a:gd name="connsiteX91" fmla="*/ 1384300 w 1405255"/>
                    <a:gd name="connsiteY91" fmla="*/ 978535 h 1577975"/>
                    <a:gd name="connsiteX92" fmla="*/ 1361440 w 1405255"/>
                    <a:gd name="connsiteY92" fmla="*/ 986155 h 1577975"/>
                    <a:gd name="connsiteX93" fmla="*/ 1369060 w 1405255"/>
                    <a:gd name="connsiteY93" fmla="*/ 1005205 h 1577975"/>
                    <a:gd name="connsiteX94" fmla="*/ 1380490 w 1405255"/>
                    <a:gd name="connsiteY94" fmla="*/ 1009015 h 1577975"/>
                    <a:gd name="connsiteX95" fmla="*/ 1380490 w 1405255"/>
                    <a:gd name="connsiteY95" fmla="*/ 1024255 h 1577975"/>
                    <a:gd name="connsiteX96" fmla="*/ 1346200 w 1405255"/>
                    <a:gd name="connsiteY96" fmla="*/ 1050925 h 1577975"/>
                    <a:gd name="connsiteX97" fmla="*/ 1323340 w 1405255"/>
                    <a:gd name="connsiteY97" fmla="*/ 1039495 h 1577975"/>
                    <a:gd name="connsiteX98" fmla="*/ 1304290 w 1405255"/>
                    <a:gd name="connsiteY98" fmla="*/ 1043305 h 1577975"/>
                    <a:gd name="connsiteX99" fmla="*/ 1273810 w 1405255"/>
                    <a:gd name="connsiteY99" fmla="*/ 1028065 h 1577975"/>
                    <a:gd name="connsiteX100" fmla="*/ 1258570 w 1405255"/>
                    <a:gd name="connsiteY100" fmla="*/ 1062355 h 1577975"/>
                    <a:gd name="connsiteX101" fmla="*/ 1235710 w 1405255"/>
                    <a:gd name="connsiteY101" fmla="*/ 1073785 h 1577975"/>
                    <a:gd name="connsiteX102" fmla="*/ 1209040 w 1405255"/>
                    <a:gd name="connsiteY102" fmla="*/ 1062355 h 1577975"/>
                    <a:gd name="connsiteX103" fmla="*/ 1224280 w 1405255"/>
                    <a:gd name="connsiteY103" fmla="*/ 1085215 h 1577975"/>
                    <a:gd name="connsiteX104" fmla="*/ 1178560 w 1405255"/>
                    <a:gd name="connsiteY104" fmla="*/ 1096645 h 1577975"/>
                    <a:gd name="connsiteX105" fmla="*/ 1163320 w 1405255"/>
                    <a:gd name="connsiteY105" fmla="*/ 1130935 h 1577975"/>
                    <a:gd name="connsiteX106" fmla="*/ 1159510 w 1405255"/>
                    <a:gd name="connsiteY106" fmla="*/ 1165225 h 1577975"/>
                    <a:gd name="connsiteX107" fmla="*/ 1121410 w 1405255"/>
                    <a:gd name="connsiteY107" fmla="*/ 1142365 h 1577975"/>
                    <a:gd name="connsiteX108" fmla="*/ 1117600 w 1405255"/>
                    <a:gd name="connsiteY108" fmla="*/ 1199515 h 1577975"/>
                    <a:gd name="connsiteX109" fmla="*/ 1075690 w 1405255"/>
                    <a:gd name="connsiteY109" fmla="*/ 1222375 h 1577975"/>
                    <a:gd name="connsiteX110" fmla="*/ 1052830 w 1405255"/>
                    <a:gd name="connsiteY110" fmla="*/ 1233805 h 1577975"/>
                    <a:gd name="connsiteX111" fmla="*/ 1060450 w 1405255"/>
                    <a:gd name="connsiteY111" fmla="*/ 1195705 h 1577975"/>
                    <a:gd name="connsiteX112" fmla="*/ 1022350 w 1405255"/>
                    <a:gd name="connsiteY112" fmla="*/ 1218565 h 1577975"/>
                    <a:gd name="connsiteX113" fmla="*/ 1064260 w 1405255"/>
                    <a:gd name="connsiteY113" fmla="*/ 1241425 h 1577975"/>
                    <a:gd name="connsiteX114" fmla="*/ 1037590 w 1405255"/>
                    <a:gd name="connsiteY114" fmla="*/ 1252855 h 1577975"/>
                    <a:gd name="connsiteX115" fmla="*/ 1029970 w 1405255"/>
                    <a:gd name="connsiteY115" fmla="*/ 1271905 h 1577975"/>
                    <a:gd name="connsiteX116" fmla="*/ 1033780 w 1405255"/>
                    <a:gd name="connsiteY116" fmla="*/ 1290955 h 1577975"/>
                    <a:gd name="connsiteX117" fmla="*/ 1022350 w 1405255"/>
                    <a:gd name="connsiteY117" fmla="*/ 1294765 h 1577975"/>
                    <a:gd name="connsiteX118" fmla="*/ 1014730 w 1405255"/>
                    <a:gd name="connsiteY118" fmla="*/ 1290955 h 1577975"/>
                    <a:gd name="connsiteX119" fmla="*/ 1010920 w 1405255"/>
                    <a:gd name="connsiteY119" fmla="*/ 1317625 h 1577975"/>
                    <a:gd name="connsiteX120" fmla="*/ 999490 w 1405255"/>
                    <a:gd name="connsiteY120" fmla="*/ 1329055 h 1577975"/>
                    <a:gd name="connsiteX121" fmla="*/ 988060 w 1405255"/>
                    <a:gd name="connsiteY121" fmla="*/ 1325245 h 1577975"/>
                    <a:gd name="connsiteX122" fmla="*/ 969010 w 1405255"/>
                    <a:gd name="connsiteY122" fmla="*/ 1325245 h 1577975"/>
                    <a:gd name="connsiteX123" fmla="*/ 980440 w 1405255"/>
                    <a:gd name="connsiteY123" fmla="*/ 1355725 h 1577975"/>
                    <a:gd name="connsiteX124" fmla="*/ 957580 w 1405255"/>
                    <a:gd name="connsiteY124" fmla="*/ 1378585 h 1577975"/>
                    <a:gd name="connsiteX125" fmla="*/ 938530 w 1405255"/>
                    <a:gd name="connsiteY125" fmla="*/ 1401445 h 1577975"/>
                    <a:gd name="connsiteX126" fmla="*/ 938530 w 1405255"/>
                    <a:gd name="connsiteY126" fmla="*/ 1428115 h 1577975"/>
                    <a:gd name="connsiteX127" fmla="*/ 938530 w 1405255"/>
                    <a:gd name="connsiteY127" fmla="*/ 1435735 h 1577975"/>
                    <a:gd name="connsiteX128" fmla="*/ 904240 w 1405255"/>
                    <a:gd name="connsiteY128" fmla="*/ 1431925 h 1577975"/>
                    <a:gd name="connsiteX129" fmla="*/ 873760 w 1405255"/>
                    <a:gd name="connsiteY129" fmla="*/ 1431925 h 1577975"/>
                    <a:gd name="connsiteX130" fmla="*/ 858520 w 1405255"/>
                    <a:gd name="connsiteY130" fmla="*/ 1447165 h 1577975"/>
                    <a:gd name="connsiteX131" fmla="*/ 873760 w 1405255"/>
                    <a:gd name="connsiteY131" fmla="*/ 1470025 h 1577975"/>
                    <a:gd name="connsiteX132" fmla="*/ 850900 w 1405255"/>
                    <a:gd name="connsiteY132" fmla="*/ 1492885 h 1577975"/>
                    <a:gd name="connsiteX133" fmla="*/ 843280 w 1405255"/>
                    <a:gd name="connsiteY133" fmla="*/ 1515745 h 1577975"/>
                    <a:gd name="connsiteX134" fmla="*/ 816610 w 1405255"/>
                    <a:gd name="connsiteY134" fmla="*/ 1504315 h 1577975"/>
                    <a:gd name="connsiteX135" fmla="*/ 793750 w 1405255"/>
                    <a:gd name="connsiteY135" fmla="*/ 1515745 h 1577975"/>
                    <a:gd name="connsiteX136" fmla="*/ 801370 w 1405255"/>
                    <a:gd name="connsiteY136" fmla="*/ 1569085 h 1577975"/>
                    <a:gd name="connsiteX137" fmla="*/ 770890 w 1405255"/>
                    <a:gd name="connsiteY137" fmla="*/ 1569085 h 1577975"/>
                    <a:gd name="connsiteX138" fmla="*/ 767080 w 1405255"/>
                    <a:gd name="connsiteY138" fmla="*/ 1538605 h 1577975"/>
                    <a:gd name="connsiteX139" fmla="*/ 732790 w 1405255"/>
                    <a:gd name="connsiteY139" fmla="*/ 1511935 h 1577975"/>
                    <a:gd name="connsiteX140" fmla="*/ 683260 w 1405255"/>
                    <a:gd name="connsiteY140" fmla="*/ 1553845 h 1577975"/>
                    <a:gd name="connsiteX141" fmla="*/ 660400 w 1405255"/>
                    <a:gd name="connsiteY141" fmla="*/ 1561465 h 1577975"/>
                    <a:gd name="connsiteX142" fmla="*/ 618490 w 1405255"/>
                    <a:gd name="connsiteY142" fmla="*/ 1550035 h 1577975"/>
                    <a:gd name="connsiteX143" fmla="*/ 584200 w 1405255"/>
                    <a:gd name="connsiteY143" fmla="*/ 1546225 h 1577975"/>
                    <a:gd name="connsiteX144" fmla="*/ 588010 w 1405255"/>
                    <a:gd name="connsiteY144" fmla="*/ 1523365 h 1577975"/>
                    <a:gd name="connsiteX145" fmla="*/ 565150 w 1405255"/>
                    <a:gd name="connsiteY145" fmla="*/ 1496695 h 1577975"/>
                    <a:gd name="connsiteX146" fmla="*/ 523240 w 1405255"/>
                    <a:gd name="connsiteY146" fmla="*/ 1485265 h 1577975"/>
                    <a:gd name="connsiteX147" fmla="*/ 496570 w 1405255"/>
                    <a:gd name="connsiteY147" fmla="*/ 1492885 h 1577975"/>
                    <a:gd name="connsiteX148" fmla="*/ 469900 w 1405255"/>
                    <a:gd name="connsiteY148" fmla="*/ 1538605 h 1577975"/>
                    <a:gd name="connsiteX149" fmla="*/ 408940 w 1405255"/>
                    <a:gd name="connsiteY149" fmla="*/ 1557655 h 1577975"/>
                    <a:gd name="connsiteX150" fmla="*/ 351790 w 1405255"/>
                    <a:gd name="connsiteY150" fmla="*/ 1569085 h 1577975"/>
                    <a:gd name="connsiteX151" fmla="*/ 325120 w 1405255"/>
                    <a:gd name="connsiteY151" fmla="*/ 1530985 h 1577975"/>
                    <a:gd name="connsiteX152" fmla="*/ 287020 w 1405255"/>
                    <a:gd name="connsiteY152" fmla="*/ 1515745 h 1577975"/>
                    <a:gd name="connsiteX153" fmla="*/ 287020 w 1405255"/>
                    <a:gd name="connsiteY153" fmla="*/ 1489075 h 1577975"/>
                    <a:gd name="connsiteX154" fmla="*/ 241300 w 1405255"/>
                    <a:gd name="connsiteY154" fmla="*/ 1489075 h 1577975"/>
                    <a:gd name="connsiteX155" fmla="*/ 264160 w 1405255"/>
                    <a:gd name="connsiteY155" fmla="*/ 1428115 h 1577975"/>
                    <a:gd name="connsiteX156" fmla="*/ 306070 w 1405255"/>
                    <a:gd name="connsiteY156" fmla="*/ 1386205 h 1577975"/>
                    <a:gd name="connsiteX157" fmla="*/ 363220 w 1405255"/>
                    <a:gd name="connsiteY157" fmla="*/ 1325245 h 1577975"/>
                    <a:gd name="connsiteX158" fmla="*/ 397510 w 1405255"/>
                    <a:gd name="connsiteY158" fmla="*/ 1298575 h 1577975"/>
                    <a:gd name="connsiteX159" fmla="*/ 393700 w 1405255"/>
                    <a:gd name="connsiteY159" fmla="*/ 1275715 h 1577975"/>
                    <a:gd name="connsiteX160" fmla="*/ 306070 w 1405255"/>
                    <a:gd name="connsiteY160" fmla="*/ 1340485 h 1577975"/>
                    <a:gd name="connsiteX161" fmla="*/ 321310 w 1405255"/>
                    <a:gd name="connsiteY161" fmla="*/ 1268095 h 1577975"/>
                    <a:gd name="connsiteX162" fmla="*/ 298450 w 1405255"/>
                    <a:gd name="connsiteY162" fmla="*/ 1271905 h 1577975"/>
                    <a:gd name="connsiteX163" fmla="*/ 287020 w 1405255"/>
                    <a:gd name="connsiteY163" fmla="*/ 1264285 h 1577975"/>
                    <a:gd name="connsiteX164" fmla="*/ 241300 w 1405255"/>
                    <a:gd name="connsiteY164" fmla="*/ 1275715 h 1577975"/>
                    <a:gd name="connsiteX165" fmla="*/ 165100 w 1405255"/>
                    <a:gd name="connsiteY165" fmla="*/ 1256665 h 1577975"/>
                    <a:gd name="connsiteX166" fmla="*/ 62230 w 1405255"/>
                    <a:gd name="connsiteY166" fmla="*/ 1226185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405255" h="1577975">
                      <a:moveTo>
                        <a:pt x="62230" y="1226185"/>
                      </a:moveTo>
                      <a:cubicBezTo>
                        <a:pt x="34925" y="1212215"/>
                        <a:pt x="2540" y="1186180"/>
                        <a:pt x="1270" y="1172845"/>
                      </a:cubicBezTo>
                      <a:cubicBezTo>
                        <a:pt x="0" y="1159510"/>
                        <a:pt x="43815" y="1162685"/>
                        <a:pt x="54610" y="1146175"/>
                      </a:cubicBezTo>
                      <a:cubicBezTo>
                        <a:pt x="65405" y="1129665"/>
                        <a:pt x="57150" y="1095375"/>
                        <a:pt x="66040" y="1073785"/>
                      </a:cubicBezTo>
                      <a:cubicBezTo>
                        <a:pt x="74930" y="1052195"/>
                        <a:pt x="103505" y="1036955"/>
                        <a:pt x="107950" y="1016635"/>
                      </a:cubicBezTo>
                      <a:cubicBezTo>
                        <a:pt x="112395" y="996315"/>
                        <a:pt x="104775" y="978535"/>
                        <a:pt x="92710" y="951865"/>
                      </a:cubicBezTo>
                      <a:cubicBezTo>
                        <a:pt x="80645" y="925195"/>
                        <a:pt x="42545" y="892175"/>
                        <a:pt x="35560" y="856615"/>
                      </a:cubicBezTo>
                      <a:cubicBezTo>
                        <a:pt x="28575" y="821055"/>
                        <a:pt x="39370" y="762635"/>
                        <a:pt x="50800" y="738505"/>
                      </a:cubicBezTo>
                      <a:cubicBezTo>
                        <a:pt x="62230" y="714375"/>
                        <a:pt x="88900" y="725805"/>
                        <a:pt x="104140" y="711835"/>
                      </a:cubicBezTo>
                      <a:cubicBezTo>
                        <a:pt x="119380" y="697865"/>
                        <a:pt x="139700" y="679450"/>
                        <a:pt x="142240" y="654685"/>
                      </a:cubicBezTo>
                      <a:cubicBezTo>
                        <a:pt x="144780" y="629920"/>
                        <a:pt x="130175" y="582930"/>
                        <a:pt x="119380" y="563245"/>
                      </a:cubicBezTo>
                      <a:cubicBezTo>
                        <a:pt x="108585" y="543560"/>
                        <a:pt x="84455" y="548640"/>
                        <a:pt x="77470" y="536575"/>
                      </a:cubicBezTo>
                      <a:cubicBezTo>
                        <a:pt x="70485" y="524510"/>
                        <a:pt x="70485" y="504190"/>
                        <a:pt x="77470" y="490855"/>
                      </a:cubicBezTo>
                      <a:cubicBezTo>
                        <a:pt x="84455" y="477520"/>
                        <a:pt x="121920" y="480695"/>
                        <a:pt x="119380" y="456565"/>
                      </a:cubicBezTo>
                      <a:cubicBezTo>
                        <a:pt x="116840" y="432435"/>
                        <a:pt x="76835" y="368300"/>
                        <a:pt x="62230" y="346075"/>
                      </a:cubicBezTo>
                      <a:cubicBezTo>
                        <a:pt x="47625" y="323850"/>
                        <a:pt x="34925" y="333375"/>
                        <a:pt x="31750" y="323215"/>
                      </a:cubicBezTo>
                      <a:cubicBezTo>
                        <a:pt x="28575" y="313055"/>
                        <a:pt x="42545" y="297180"/>
                        <a:pt x="43180" y="285115"/>
                      </a:cubicBezTo>
                      <a:cubicBezTo>
                        <a:pt x="43815" y="273050"/>
                        <a:pt x="32385" y="255905"/>
                        <a:pt x="35560" y="250825"/>
                      </a:cubicBezTo>
                      <a:cubicBezTo>
                        <a:pt x="38735" y="245745"/>
                        <a:pt x="55245" y="260985"/>
                        <a:pt x="62230" y="254635"/>
                      </a:cubicBezTo>
                      <a:cubicBezTo>
                        <a:pt x="69215" y="248285"/>
                        <a:pt x="69850" y="232410"/>
                        <a:pt x="77470" y="212725"/>
                      </a:cubicBezTo>
                      <a:cubicBezTo>
                        <a:pt x="85090" y="193040"/>
                        <a:pt x="97155" y="151765"/>
                        <a:pt x="107950" y="136525"/>
                      </a:cubicBezTo>
                      <a:cubicBezTo>
                        <a:pt x="118745" y="121285"/>
                        <a:pt x="130810" y="108585"/>
                        <a:pt x="142240" y="121285"/>
                      </a:cubicBezTo>
                      <a:cubicBezTo>
                        <a:pt x="153670" y="133985"/>
                        <a:pt x="163830" y="194310"/>
                        <a:pt x="176530" y="212725"/>
                      </a:cubicBezTo>
                      <a:cubicBezTo>
                        <a:pt x="189230" y="231140"/>
                        <a:pt x="200025" y="237490"/>
                        <a:pt x="218440" y="231775"/>
                      </a:cubicBezTo>
                      <a:cubicBezTo>
                        <a:pt x="236855" y="226060"/>
                        <a:pt x="270510" y="192405"/>
                        <a:pt x="287020" y="178435"/>
                      </a:cubicBezTo>
                      <a:cubicBezTo>
                        <a:pt x="303530" y="164465"/>
                        <a:pt x="310515" y="146685"/>
                        <a:pt x="317500" y="147955"/>
                      </a:cubicBezTo>
                      <a:cubicBezTo>
                        <a:pt x="324485" y="149225"/>
                        <a:pt x="318770" y="187960"/>
                        <a:pt x="328930" y="186055"/>
                      </a:cubicBezTo>
                      <a:cubicBezTo>
                        <a:pt x="339090" y="184150"/>
                        <a:pt x="363855" y="142875"/>
                        <a:pt x="378460" y="136525"/>
                      </a:cubicBezTo>
                      <a:cubicBezTo>
                        <a:pt x="393065" y="130175"/>
                        <a:pt x="402590" y="147320"/>
                        <a:pt x="416560" y="147955"/>
                      </a:cubicBezTo>
                      <a:cubicBezTo>
                        <a:pt x="430530" y="148590"/>
                        <a:pt x="455930" y="154305"/>
                        <a:pt x="462280" y="140335"/>
                      </a:cubicBezTo>
                      <a:cubicBezTo>
                        <a:pt x="468630" y="126365"/>
                        <a:pt x="436880" y="86995"/>
                        <a:pt x="454660" y="64135"/>
                      </a:cubicBezTo>
                      <a:cubicBezTo>
                        <a:pt x="472440" y="41275"/>
                        <a:pt x="539115" y="0"/>
                        <a:pt x="568960" y="3175"/>
                      </a:cubicBezTo>
                      <a:cubicBezTo>
                        <a:pt x="598805" y="6350"/>
                        <a:pt x="620395" y="57150"/>
                        <a:pt x="633730" y="83185"/>
                      </a:cubicBezTo>
                      <a:cubicBezTo>
                        <a:pt x="647065" y="109220"/>
                        <a:pt x="641985" y="134620"/>
                        <a:pt x="648970" y="159385"/>
                      </a:cubicBezTo>
                      <a:cubicBezTo>
                        <a:pt x="655955" y="184150"/>
                        <a:pt x="654685" y="219710"/>
                        <a:pt x="675640" y="231775"/>
                      </a:cubicBezTo>
                      <a:cubicBezTo>
                        <a:pt x="696595" y="243840"/>
                        <a:pt x="751840" y="231140"/>
                        <a:pt x="774700" y="231775"/>
                      </a:cubicBezTo>
                      <a:cubicBezTo>
                        <a:pt x="797560" y="232410"/>
                        <a:pt x="808990" y="227330"/>
                        <a:pt x="812800" y="235585"/>
                      </a:cubicBezTo>
                      <a:cubicBezTo>
                        <a:pt x="816610" y="243840"/>
                        <a:pt x="805815" y="266700"/>
                        <a:pt x="797560" y="281305"/>
                      </a:cubicBezTo>
                      <a:cubicBezTo>
                        <a:pt x="789305" y="295910"/>
                        <a:pt x="767715" y="307340"/>
                        <a:pt x="763270" y="323215"/>
                      </a:cubicBezTo>
                      <a:cubicBezTo>
                        <a:pt x="758825" y="339090"/>
                        <a:pt x="755650" y="366395"/>
                        <a:pt x="770890" y="376555"/>
                      </a:cubicBezTo>
                      <a:cubicBezTo>
                        <a:pt x="786130" y="386715"/>
                        <a:pt x="830580" y="369570"/>
                        <a:pt x="854710" y="384175"/>
                      </a:cubicBezTo>
                      <a:cubicBezTo>
                        <a:pt x="878840" y="398780"/>
                        <a:pt x="901700" y="448310"/>
                        <a:pt x="915670" y="464185"/>
                      </a:cubicBezTo>
                      <a:cubicBezTo>
                        <a:pt x="929640" y="480060"/>
                        <a:pt x="943610" y="473075"/>
                        <a:pt x="938530" y="479425"/>
                      </a:cubicBezTo>
                      <a:cubicBezTo>
                        <a:pt x="933450" y="485775"/>
                        <a:pt x="894715" y="495300"/>
                        <a:pt x="885190" y="502285"/>
                      </a:cubicBezTo>
                      <a:cubicBezTo>
                        <a:pt x="875665" y="509270"/>
                        <a:pt x="885825" y="515620"/>
                        <a:pt x="881380" y="521335"/>
                      </a:cubicBezTo>
                      <a:cubicBezTo>
                        <a:pt x="876935" y="527050"/>
                        <a:pt x="864235" y="528320"/>
                        <a:pt x="858520" y="536575"/>
                      </a:cubicBezTo>
                      <a:cubicBezTo>
                        <a:pt x="852805" y="544830"/>
                        <a:pt x="851535" y="558165"/>
                        <a:pt x="847090" y="570865"/>
                      </a:cubicBezTo>
                      <a:cubicBezTo>
                        <a:pt x="842645" y="583565"/>
                        <a:pt x="840105" y="597535"/>
                        <a:pt x="831850" y="612775"/>
                      </a:cubicBezTo>
                      <a:cubicBezTo>
                        <a:pt x="823595" y="628015"/>
                        <a:pt x="804545" y="655955"/>
                        <a:pt x="797560" y="662305"/>
                      </a:cubicBezTo>
                      <a:cubicBezTo>
                        <a:pt x="790575" y="668655"/>
                        <a:pt x="796925" y="651510"/>
                        <a:pt x="789940" y="650875"/>
                      </a:cubicBezTo>
                      <a:cubicBezTo>
                        <a:pt x="782955" y="650240"/>
                        <a:pt x="770255" y="652780"/>
                        <a:pt x="755650" y="658495"/>
                      </a:cubicBezTo>
                      <a:cubicBezTo>
                        <a:pt x="741045" y="664210"/>
                        <a:pt x="716280" y="686435"/>
                        <a:pt x="702310" y="685165"/>
                      </a:cubicBezTo>
                      <a:cubicBezTo>
                        <a:pt x="688340" y="683895"/>
                        <a:pt x="683260" y="651510"/>
                        <a:pt x="671830" y="650875"/>
                      </a:cubicBezTo>
                      <a:cubicBezTo>
                        <a:pt x="660400" y="650240"/>
                        <a:pt x="641350" y="669290"/>
                        <a:pt x="633730" y="681355"/>
                      </a:cubicBezTo>
                      <a:cubicBezTo>
                        <a:pt x="626110" y="693420"/>
                        <a:pt x="630555" y="711200"/>
                        <a:pt x="626110" y="723265"/>
                      </a:cubicBezTo>
                      <a:cubicBezTo>
                        <a:pt x="621665" y="735330"/>
                        <a:pt x="607060" y="743585"/>
                        <a:pt x="607060" y="753745"/>
                      </a:cubicBezTo>
                      <a:cubicBezTo>
                        <a:pt x="607060" y="763905"/>
                        <a:pt x="619760" y="771525"/>
                        <a:pt x="626110" y="784225"/>
                      </a:cubicBezTo>
                      <a:cubicBezTo>
                        <a:pt x="632460" y="796925"/>
                        <a:pt x="644525" y="819150"/>
                        <a:pt x="645160" y="829945"/>
                      </a:cubicBezTo>
                      <a:cubicBezTo>
                        <a:pt x="645795" y="840740"/>
                        <a:pt x="626745" y="845820"/>
                        <a:pt x="629920" y="848995"/>
                      </a:cubicBezTo>
                      <a:cubicBezTo>
                        <a:pt x="633095" y="852170"/>
                        <a:pt x="656590" y="847090"/>
                        <a:pt x="664210" y="848995"/>
                      </a:cubicBezTo>
                      <a:cubicBezTo>
                        <a:pt x="671830" y="850900"/>
                        <a:pt x="671195" y="856615"/>
                        <a:pt x="675640" y="860425"/>
                      </a:cubicBezTo>
                      <a:cubicBezTo>
                        <a:pt x="680085" y="864235"/>
                        <a:pt x="691515" y="862330"/>
                        <a:pt x="690880" y="871855"/>
                      </a:cubicBezTo>
                      <a:cubicBezTo>
                        <a:pt x="690245" y="881380"/>
                        <a:pt x="669925" y="917575"/>
                        <a:pt x="671830" y="917575"/>
                      </a:cubicBezTo>
                      <a:cubicBezTo>
                        <a:pt x="673735" y="917575"/>
                        <a:pt x="693420" y="880745"/>
                        <a:pt x="702310" y="871855"/>
                      </a:cubicBezTo>
                      <a:cubicBezTo>
                        <a:pt x="711200" y="862965"/>
                        <a:pt x="716280" y="867410"/>
                        <a:pt x="725170" y="864235"/>
                      </a:cubicBezTo>
                      <a:cubicBezTo>
                        <a:pt x="734060" y="861060"/>
                        <a:pt x="749935" y="850900"/>
                        <a:pt x="755650" y="852805"/>
                      </a:cubicBezTo>
                      <a:cubicBezTo>
                        <a:pt x="761365" y="854710"/>
                        <a:pt x="753110" y="877570"/>
                        <a:pt x="759460" y="875665"/>
                      </a:cubicBezTo>
                      <a:cubicBezTo>
                        <a:pt x="765810" y="873760"/>
                        <a:pt x="781050" y="838200"/>
                        <a:pt x="793750" y="841375"/>
                      </a:cubicBezTo>
                      <a:cubicBezTo>
                        <a:pt x="806450" y="844550"/>
                        <a:pt x="824230" y="882650"/>
                        <a:pt x="835660" y="894715"/>
                      </a:cubicBezTo>
                      <a:cubicBezTo>
                        <a:pt x="847090" y="906780"/>
                        <a:pt x="862330" y="904875"/>
                        <a:pt x="862330" y="913765"/>
                      </a:cubicBezTo>
                      <a:cubicBezTo>
                        <a:pt x="862330" y="922655"/>
                        <a:pt x="839470" y="935355"/>
                        <a:pt x="835660" y="948055"/>
                      </a:cubicBezTo>
                      <a:cubicBezTo>
                        <a:pt x="831850" y="960755"/>
                        <a:pt x="841375" y="980440"/>
                        <a:pt x="839470" y="989965"/>
                      </a:cubicBezTo>
                      <a:cubicBezTo>
                        <a:pt x="837565" y="999490"/>
                        <a:pt x="821055" y="999490"/>
                        <a:pt x="824230" y="1005205"/>
                      </a:cubicBezTo>
                      <a:cubicBezTo>
                        <a:pt x="827405" y="1010920"/>
                        <a:pt x="845185" y="1021715"/>
                        <a:pt x="858520" y="1024255"/>
                      </a:cubicBezTo>
                      <a:cubicBezTo>
                        <a:pt x="871855" y="1026795"/>
                        <a:pt x="885825" y="1022985"/>
                        <a:pt x="904240" y="1020445"/>
                      </a:cubicBezTo>
                      <a:cubicBezTo>
                        <a:pt x="922655" y="1017905"/>
                        <a:pt x="956310" y="1015365"/>
                        <a:pt x="969010" y="1009015"/>
                      </a:cubicBezTo>
                      <a:cubicBezTo>
                        <a:pt x="981710" y="1002665"/>
                        <a:pt x="977265" y="989965"/>
                        <a:pt x="980440" y="982345"/>
                      </a:cubicBezTo>
                      <a:cubicBezTo>
                        <a:pt x="983615" y="974725"/>
                        <a:pt x="981075" y="971550"/>
                        <a:pt x="988060" y="963295"/>
                      </a:cubicBezTo>
                      <a:cubicBezTo>
                        <a:pt x="995045" y="955040"/>
                        <a:pt x="1017905" y="941705"/>
                        <a:pt x="1022350" y="932815"/>
                      </a:cubicBezTo>
                      <a:cubicBezTo>
                        <a:pt x="1026795" y="923925"/>
                        <a:pt x="1007110" y="915670"/>
                        <a:pt x="1014730" y="909955"/>
                      </a:cubicBezTo>
                      <a:cubicBezTo>
                        <a:pt x="1022350" y="904240"/>
                        <a:pt x="1050290" y="904875"/>
                        <a:pt x="1068070" y="898525"/>
                      </a:cubicBezTo>
                      <a:cubicBezTo>
                        <a:pt x="1085850" y="892175"/>
                        <a:pt x="1109345" y="871220"/>
                        <a:pt x="1121410" y="871855"/>
                      </a:cubicBezTo>
                      <a:cubicBezTo>
                        <a:pt x="1133475" y="872490"/>
                        <a:pt x="1135380" y="897255"/>
                        <a:pt x="1140460" y="902335"/>
                      </a:cubicBezTo>
                      <a:cubicBezTo>
                        <a:pt x="1145540" y="907415"/>
                        <a:pt x="1145540" y="897890"/>
                        <a:pt x="1151890" y="902335"/>
                      </a:cubicBezTo>
                      <a:cubicBezTo>
                        <a:pt x="1158240" y="906780"/>
                        <a:pt x="1162050" y="923925"/>
                        <a:pt x="1178560" y="929005"/>
                      </a:cubicBezTo>
                      <a:cubicBezTo>
                        <a:pt x="1195070" y="934085"/>
                        <a:pt x="1233170" y="934085"/>
                        <a:pt x="1250950" y="932815"/>
                      </a:cubicBezTo>
                      <a:cubicBezTo>
                        <a:pt x="1268730" y="931545"/>
                        <a:pt x="1275715" y="927100"/>
                        <a:pt x="1285240" y="921385"/>
                      </a:cubicBezTo>
                      <a:cubicBezTo>
                        <a:pt x="1294765" y="915670"/>
                        <a:pt x="1301750" y="897255"/>
                        <a:pt x="1308100" y="898525"/>
                      </a:cubicBezTo>
                      <a:cubicBezTo>
                        <a:pt x="1314450" y="899795"/>
                        <a:pt x="1308735" y="925195"/>
                        <a:pt x="1323340" y="929005"/>
                      </a:cubicBezTo>
                      <a:cubicBezTo>
                        <a:pt x="1337945" y="932815"/>
                        <a:pt x="1386205" y="916305"/>
                        <a:pt x="1395730" y="921385"/>
                      </a:cubicBezTo>
                      <a:cubicBezTo>
                        <a:pt x="1405255" y="926465"/>
                        <a:pt x="1382395" y="949960"/>
                        <a:pt x="1380490" y="959485"/>
                      </a:cubicBezTo>
                      <a:cubicBezTo>
                        <a:pt x="1378585" y="969010"/>
                        <a:pt x="1387475" y="974090"/>
                        <a:pt x="1384300" y="978535"/>
                      </a:cubicBezTo>
                      <a:cubicBezTo>
                        <a:pt x="1381125" y="982980"/>
                        <a:pt x="1363980" y="981710"/>
                        <a:pt x="1361440" y="986155"/>
                      </a:cubicBezTo>
                      <a:cubicBezTo>
                        <a:pt x="1358900" y="990600"/>
                        <a:pt x="1365885" y="1001395"/>
                        <a:pt x="1369060" y="1005205"/>
                      </a:cubicBezTo>
                      <a:cubicBezTo>
                        <a:pt x="1372235" y="1009015"/>
                        <a:pt x="1378585" y="1005840"/>
                        <a:pt x="1380490" y="1009015"/>
                      </a:cubicBezTo>
                      <a:cubicBezTo>
                        <a:pt x="1382395" y="1012190"/>
                        <a:pt x="1386205" y="1017270"/>
                        <a:pt x="1380490" y="1024255"/>
                      </a:cubicBezTo>
                      <a:cubicBezTo>
                        <a:pt x="1374775" y="1031240"/>
                        <a:pt x="1355725" y="1048385"/>
                        <a:pt x="1346200" y="1050925"/>
                      </a:cubicBezTo>
                      <a:cubicBezTo>
                        <a:pt x="1336675" y="1053465"/>
                        <a:pt x="1330325" y="1040765"/>
                        <a:pt x="1323340" y="1039495"/>
                      </a:cubicBezTo>
                      <a:cubicBezTo>
                        <a:pt x="1316355" y="1038225"/>
                        <a:pt x="1312545" y="1045210"/>
                        <a:pt x="1304290" y="1043305"/>
                      </a:cubicBezTo>
                      <a:cubicBezTo>
                        <a:pt x="1296035" y="1041400"/>
                        <a:pt x="1281430" y="1024890"/>
                        <a:pt x="1273810" y="1028065"/>
                      </a:cubicBezTo>
                      <a:cubicBezTo>
                        <a:pt x="1266190" y="1031240"/>
                        <a:pt x="1264920" y="1054735"/>
                        <a:pt x="1258570" y="1062355"/>
                      </a:cubicBezTo>
                      <a:cubicBezTo>
                        <a:pt x="1252220" y="1069975"/>
                        <a:pt x="1243965" y="1073785"/>
                        <a:pt x="1235710" y="1073785"/>
                      </a:cubicBezTo>
                      <a:cubicBezTo>
                        <a:pt x="1227455" y="1073785"/>
                        <a:pt x="1210945" y="1060450"/>
                        <a:pt x="1209040" y="1062355"/>
                      </a:cubicBezTo>
                      <a:cubicBezTo>
                        <a:pt x="1207135" y="1064260"/>
                        <a:pt x="1229360" y="1079500"/>
                        <a:pt x="1224280" y="1085215"/>
                      </a:cubicBezTo>
                      <a:cubicBezTo>
                        <a:pt x="1219200" y="1090930"/>
                        <a:pt x="1188720" y="1089025"/>
                        <a:pt x="1178560" y="1096645"/>
                      </a:cubicBezTo>
                      <a:cubicBezTo>
                        <a:pt x="1168400" y="1104265"/>
                        <a:pt x="1166495" y="1119505"/>
                        <a:pt x="1163320" y="1130935"/>
                      </a:cubicBezTo>
                      <a:cubicBezTo>
                        <a:pt x="1160145" y="1142365"/>
                        <a:pt x="1166495" y="1163320"/>
                        <a:pt x="1159510" y="1165225"/>
                      </a:cubicBezTo>
                      <a:cubicBezTo>
                        <a:pt x="1152525" y="1167130"/>
                        <a:pt x="1128395" y="1136650"/>
                        <a:pt x="1121410" y="1142365"/>
                      </a:cubicBezTo>
                      <a:cubicBezTo>
                        <a:pt x="1114425" y="1148080"/>
                        <a:pt x="1125220" y="1186180"/>
                        <a:pt x="1117600" y="1199515"/>
                      </a:cubicBezTo>
                      <a:cubicBezTo>
                        <a:pt x="1109980" y="1212850"/>
                        <a:pt x="1086485" y="1216660"/>
                        <a:pt x="1075690" y="1222375"/>
                      </a:cubicBezTo>
                      <a:cubicBezTo>
                        <a:pt x="1064895" y="1228090"/>
                        <a:pt x="1055370" y="1238250"/>
                        <a:pt x="1052830" y="1233805"/>
                      </a:cubicBezTo>
                      <a:cubicBezTo>
                        <a:pt x="1050290" y="1229360"/>
                        <a:pt x="1065530" y="1198245"/>
                        <a:pt x="1060450" y="1195705"/>
                      </a:cubicBezTo>
                      <a:cubicBezTo>
                        <a:pt x="1055370" y="1193165"/>
                        <a:pt x="1021715" y="1210945"/>
                        <a:pt x="1022350" y="1218565"/>
                      </a:cubicBezTo>
                      <a:cubicBezTo>
                        <a:pt x="1022985" y="1226185"/>
                        <a:pt x="1061720" y="1235710"/>
                        <a:pt x="1064260" y="1241425"/>
                      </a:cubicBezTo>
                      <a:cubicBezTo>
                        <a:pt x="1066800" y="1247140"/>
                        <a:pt x="1043305" y="1247775"/>
                        <a:pt x="1037590" y="1252855"/>
                      </a:cubicBezTo>
                      <a:cubicBezTo>
                        <a:pt x="1031875" y="1257935"/>
                        <a:pt x="1030605" y="1265555"/>
                        <a:pt x="1029970" y="1271905"/>
                      </a:cubicBezTo>
                      <a:cubicBezTo>
                        <a:pt x="1029335" y="1278255"/>
                        <a:pt x="1035050" y="1287145"/>
                        <a:pt x="1033780" y="1290955"/>
                      </a:cubicBezTo>
                      <a:cubicBezTo>
                        <a:pt x="1032510" y="1294765"/>
                        <a:pt x="1025525" y="1294765"/>
                        <a:pt x="1022350" y="1294765"/>
                      </a:cubicBezTo>
                      <a:cubicBezTo>
                        <a:pt x="1019175" y="1294765"/>
                        <a:pt x="1016635" y="1287145"/>
                        <a:pt x="1014730" y="1290955"/>
                      </a:cubicBezTo>
                      <a:cubicBezTo>
                        <a:pt x="1012825" y="1294765"/>
                        <a:pt x="1013460" y="1311275"/>
                        <a:pt x="1010920" y="1317625"/>
                      </a:cubicBezTo>
                      <a:cubicBezTo>
                        <a:pt x="1008380" y="1323975"/>
                        <a:pt x="1003300" y="1327785"/>
                        <a:pt x="999490" y="1329055"/>
                      </a:cubicBezTo>
                      <a:cubicBezTo>
                        <a:pt x="995680" y="1330325"/>
                        <a:pt x="993140" y="1325880"/>
                        <a:pt x="988060" y="1325245"/>
                      </a:cubicBezTo>
                      <a:cubicBezTo>
                        <a:pt x="982980" y="1324610"/>
                        <a:pt x="970280" y="1320165"/>
                        <a:pt x="969010" y="1325245"/>
                      </a:cubicBezTo>
                      <a:cubicBezTo>
                        <a:pt x="967740" y="1330325"/>
                        <a:pt x="982345" y="1346835"/>
                        <a:pt x="980440" y="1355725"/>
                      </a:cubicBezTo>
                      <a:cubicBezTo>
                        <a:pt x="978535" y="1364615"/>
                        <a:pt x="964565" y="1370965"/>
                        <a:pt x="957580" y="1378585"/>
                      </a:cubicBezTo>
                      <a:cubicBezTo>
                        <a:pt x="950595" y="1386205"/>
                        <a:pt x="941705" y="1393190"/>
                        <a:pt x="938530" y="1401445"/>
                      </a:cubicBezTo>
                      <a:cubicBezTo>
                        <a:pt x="935355" y="1409700"/>
                        <a:pt x="938530" y="1428115"/>
                        <a:pt x="938530" y="1428115"/>
                      </a:cubicBezTo>
                      <a:cubicBezTo>
                        <a:pt x="938530" y="1433830"/>
                        <a:pt x="944245" y="1435100"/>
                        <a:pt x="938530" y="1435735"/>
                      </a:cubicBezTo>
                      <a:cubicBezTo>
                        <a:pt x="932815" y="1436370"/>
                        <a:pt x="915035" y="1432560"/>
                        <a:pt x="904240" y="1431925"/>
                      </a:cubicBezTo>
                      <a:cubicBezTo>
                        <a:pt x="893445" y="1431290"/>
                        <a:pt x="881380" y="1429385"/>
                        <a:pt x="873760" y="1431925"/>
                      </a:cubicBezTo>
                      <a:cubicBezTo>
                        <a:pt x="866140" y="1434465"/>
                        <a:pt x="858520" y="1440815"/>
                        <a:pt x="858520" y="1447165"/>
                      </a:cubicBezTo>
                      <a:cubicBezTo>
                        <a:pt x="858520" y="1453515"/>
                        <a:pt x="875030" y="1462405"/>
                        <a:pt x="873760" y="1470025"/>
                      </a:cubicBezTo>
                      <a:cubicBezTo>
                        <a:pt x="872490" y="1477645"/>
                        <a:pt x="855980" y="1485265"/>
                        <a:pt x="850900" y="1492885"/>
                      </a:cubicBezTo>
                      <a:cubicBezTo>
                        <a:pt x="845820" y="1500505"/>
                        <a:pt x="848995" y="1513840"/>
                        <a:pt x="843280" y="1515745"/>
                      </a:cubicBezTo>
                      <a:cubicBezTo>
                        <a:pt x="837565" y="1517650"/>
                        <a:pt x="824865" y="1504315"/>
                        <a:pt x="816610" y="1504315"/>
                      </a:cubicBezTo>
                      <a:cubicBezTo>
                        <a:pt x="808355" y="1504315"/>
                        <a:pt x="796290" y="1504950"/>
                        <a:pt x="793750" y="1515745"/>
                      </a:cubicBezTo>
                      <a:cubicBezTo>
                        <a:pt x="791210" y="1526540"/>
                        <a:pt x="805180" y="1560195"/>
                        <a:pt x="801370" y="1569085"/>
                      </a:cubicBezTo>
                      <a:cubicBezTo>
                        <a:pt x="797560" y="1577975"/>
                        <a:pt x="776605" y="1574165"/>
                        <a:pt x="770890" y="1569085"/>
                      </a:cubicBezTo>
                      <a:cubicBezTo>
                        <a:pt x="765175" y="1564005"/>
                        <a:pt x="773430" y="1548130"/>
                        <a:pt x="767080" y="1538605"/>
                      </a:cubicBezTo>
                      <a:cubicBezTo>
                        <a:pt x="760730" y="1529080"/>
                        <a:pt x="746760" y="1509395"/>
                        <a:pt x="732790" y="1511935"/>
                      </a:cubicBezTo>
                      <a:cubicBezTo>
                        <a:pt x="718820" y="1514475"/>
                        <a:pt x="695325" y="1545590"/>
                        <a:pt x="683260" y="1553845"/>
                      </a:cubicBezTo>
                      <a:cubicBezTo>
                        <a:pt x="671195" y="1562100"/>
                        <a:pt x="671195" y="1562100"/>
                        <a:pt x="660400" y="1561465"/>
                      </a:cubicBezTo>
                      <a:cubicBezTo>
                        <a:pt x="649605" y="1560830"/>
                        <a:pt x="631190" y="1552575"/>
                        <a:pt x="618490" y="1550035"/>
                      </a:cubicBezTo>
                      <a:cubicBezTo>
                        <a:pt x="605790" y="1547495"/>
                        <a:pt x="589280" y="1550670"/>
                        <a:pt x="584200" y="1546225"/>
                      </a:cubicBezTo>
                      <a:cubicBezTo>
                        <a:pt x="579120" y="1541780"/>
                        <a:pt x="591185" y="1531620"/>
                        <a:pt x="588010" y="1523365"/>
                      </a:cubicBezTo>
                      <a:cubicBezTo>
                        <a:pt x="584835" y="1515110"/>
                        <a:pt x="575945" y="1503045"/>
                        <a:pt x="565150" y="1496695"/>
                      </a:cubicBezTo>
                      <a:cubicBezTo>
                        <a:pt x="554355" y="1490345"/>
                        <a:pt x="534670" y="1485900"/>
                        <a:pt x="523240" y="1485265"/>
                      </a:cubicBezTo>
                      <a:cubicBezTo>
                        <a:pt x="511810" y="1484630"/>
                        <a:pt x="505460" y="1483995"/>
                        <a:pt x="496570" y="1492885"/>
                      </a:cubicBezTo>
                      <a:cubicBezTo>
                        <a:pt x="487680" y="1501775"/>
                        <a:pt x="484505" y="1527810"/>
                        <a:pt x="469900" y="1538605"/>
                      </a:cubicBezTo>
                      <a:cubicBezTo>
                        <a:pt x="455295" y="1549400"/>
                        <a:pt x="428625" y="1552575"/>
                        <a:pt x="408940" y="1557655"/>
                      </a:cubicBezTo>
                      <a:cubicBezTo>
                        <a:pt x="389255" y="1562735"/>
                        <a:pt x="365760" y="1573530"/>
                        <a:pt x="351790" y="1569085"/>
                      </a:cubicBezTo>
                      <a:cubicBezTo>
                        <a:pt x="337820" y="1564640"/>
                        <a:pt x="335915" y="1539875"/>
                        <a:pt x="325120" y="1530985"/>
                      </a:cubicBezTo>
                      <a:cubicBezTo>
                        <a:pt x="314325" y="1522095"/>
                        <a:pt x="293370" y="1522730"/>
                        <a:pt x="287020" y="1515745"/>
                      </a:cubicBezTo>
                      <a:cubicBezTo>
                        <a:pt x="280670" y="1508760"/>
                        <a:pt x="294640" y="1493520"/>
                        <a:pt x="287020" y="1489075"/>
                      </a:cubicBezTo>
                      <a:cubicBezTo>
                        <a:pt x="279400" y="1484630"/>
                        <a:pt x="245110" y="1499235"/>
                        <a:pt x="241300" y="1489075"/>
                      </a:cubicBezTo>
                      <a:cubicBezTo>
                        <a:pt x="237490" y="1478915"/>
                        <a:pt x="253365" y="1445260"/>
                        <a:pt x="264160" y="1428115"/>
                      </a:cubicBezTo>
                      <a:cubicBezTo>
                        <a:pt x="274955" y="1410970"/>
                        <a:pt x="289560" y="1403350"/>
                        <a:pt x="306070" y="1386205"/>
                      </a:cubicBezTo>
                      <a:cubicBezTo>
                        <a:pt x="322580" y="1369060"/>
                        <a:pt x="347980" y="1339850"/>
                        <a:pt x="363220" y="1325245"/>
                      </a:cubicBezTo>
                      <a:cubicBezTo>
                        <a:pt x="378460" y="1310640"/>
                        <a:pt x="392430" y="1306830"/>
                        <a:pt x="397510" y="1298575"/>
                      </a:cubicBezTo>
                      <a:cubicBezTo>
                        <a:pt x="402590" y="1290320"/>
                        <a:pt x="408940" y="1268730"/>
                        <a:pt x="393700" y="1275715"/>
                      </a:cubicBezTo>
                      <a:cubicBezTo>
                        <a:pt x="378460" y="1282700"/>
                        <a:pt x="318135" y="1341755"/>
                        <a:pt x="306070" y="1340485"/>
                      </a:cubicBezTo>
                      <a:cubicBezTo>
                        <a:pt x="294005" y="1339215"/>
                        <a:pt x="322580" y="1279525"/>
                        <a:pt x="321310" y="1268095"/>
                      </a:cubicBezTo>
                      <a:cubicBezTo>
                        <a:pt x="320040" y="1256665"/>
                        <a:pt x="304165" y="1272540"/>
                        <a:pt x="298450" y="1271905"/>
                      </a:cubicBezTo>
                      <a:cubicBezTo>
                        <a:pt x="292735" y="1271270"/>
                        <a:pt x="296545" y="1263650"/>
                        <a:pt x="287020" y="1264285"/>
                      </a:cubicBezTo>
                      <a:cubicBezTo>
                        <a:pt x="277495" y="1264920"/>
                        <a:pt x="261620" y="1276985"/>
                        <a:pt x="241300" y="1275715"/>
                      </a:cubicBezTo>
                      <a:cubicBezTo>
                        <a:pt x="220980" y="1274445"/>
                        <a:pt x="188595" y="1260475"/>
                        <a:pt x="165100" y="1256665"/>
                      </a:cubicBezTo>
                      <a:cubicBezTo>
                        <a:pt x="141605" y="1252855"/>
                        <a:pt x="89535" y="1240155"/>
                        <a:pt x="62230" y="1226185"/>
                      </a:cubicBezTo>
                      <a:close/>
                    </a:path>
                  </a:pathLst>
                </a:custGeom>
                <a:solidFill>
                  <a:srgbClr val="FF0000">
                    <a:alpha val="54000"/>
                  </a:srgbClr>
                </a:solidFill>
                <a:ln w="9525">
                  <a:solidFill>
                    <a:srgbClr val="FF66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6" name="任意多边形 19"/>
                <p:cNvSpPr/>
                <p:nvPr/>
              </p:nvSpPr>
              <p:spPr>
                <a:xfrm>
                  <a:off x="6430665" y="3622009"/>
                  <a:ext cx="1019470" cy="1495198"/>
                </a:xfrm>
                <a:custGeom>
                  <a:avLst/>
                  <a:gdLst>
                    <a:gd name="connsiteX0" fmla="*/ 8467 w 1021821"/>
                    <a:gd name="connsiteY0" fmla="*/ 111654 h 1497541"/>
                    <a:gd name="connsiteX1" fmla="*/ 37042 w 1021821"/>
                    <a:gd name="connsiteY1" fmla="*/ 57679 h 1497541"/>
                    <a:gd name="connsiteX2" fmla="*/ 106892 w 1021821"/>
                    <a:gd name="connsiteY2" fmla="*/ 73554 h 1497541"/>
                    <a:gd name="connsiteX3" fmla="*/ 157692 w 1021821"/>
                    <a:gd name="connsiteY3" fmla="*/ 124354 h 1497541"/>
                    <a:gd name="connsiteX4" fmla="*/ 208492 w 1021821"/>
                    <a:gd name="connsiteY4" fmla="*/ 143404 h 1497541"/>
                    <a:gd name="connsiteX5" fmla="*/ 262467 w 1021821"/>
                    <a:gd name="connsiteY5" fmla="*/ 98954 h 1497541"/>
                    <a:gd name="connsiteX6" fmla="*/ 278342 w 1021821"/>
                    <a:gd name="connsiteY6" fmla="*/ 86254 h 1497541"/>
                    <a:gd name="connsiteX7" fmla="*/ 319617 w 1021821"/>
                    <a:gd name="connsiteY7" fmla="*/ 143404 h 1497541"/>
                    <a:gd name="connsiteX8" fmla="*/ 345017 w 1021821"/>
                    <a:gd name="connsiteY8" fmla="*/ 146579 h 1497541"/>
                    <a:gd name="connsiteX9" fmla="*/ 332317 w 1021821"/>
                    <a:gd name="connsiteY9" fmla="*/ 92604 h 1497541"/>
                    <a:gd name="connsiteX10" fmla="*/ 367242 w 1021821"/>
                    <a:gd name="connsiteY10" fmla="*/ 95779 h 1497541"/>
                    <a:gd name="connsiteX11" fmla="*/ 395817 w 1021821"/>
                    <a:gd name="connsiteY11" fmla="*/ 64029 h 1497541"/>
                    <a:gd name="connsiteX12" fmla="*/ 398992 w 1021821"/>
                    <a:gd name="connsiteY12" fmla="*/ 19579 h 1497541"/>
                    <a:gd name="connsiteX13" fmla="*/ 446617 w 1021821"/>
                    <a:gd name="connsiteY13" fmla="*/ 3704 h 1497541"/>
                    <a:gd name="connsiteX14" fmla="*/ 452967 w 1021821"/>
                    <a:gd name="connsiteY14" fmla="*/ 41804 h 1497541"/>
                    <a:gd name="connsiteX15" fmla="*/ 500592 w 1021821"/>
                    <a:gd name="connsiteY15" fmla="*/ 70379 h 1497541"/>
                    <a:gd name="connsiteX16" fmla="*/ 535517 w 1021821"/>
                    <a:gd name="connsiteY16" fmla="*/ 98954 h 1497541"/>
                    <a:gd name="connsiteX17" fmla="*/ 599017 w 1021821"/>
                    <a:gd name="connsiteY17" fmla="*/ 118004 h 1497541"/>
                    <a:gd name="connsiteX18" fmla="*/ 643467 w 1021821"/>
                    <a:gd name="connsiteY18" fmla="*/ 137054 h 1497541"/>
                    <a:gd name="connsiteX19" fmla="*/ 684742 w 1021821"/>
                    <a:gd name="connsiteY19" fmla="*/ 245004 h 1497541"/>
                    <a:gd name="connsiteX20" fmla="*/ 722842 w 1021821"/>
                    <a:gd name="connsiteY20" fmla="*/ 330729 h 1497541"/>
                    <a:gd name="connsiteX21" fmla="*/ 748242 w 1021821"/>
                    <a:gd name="connsiteY21" fmla="*/ 365654 h 1497541"/>
                    <a:gd name="connsiteX22" fmla="*/ 770467 w 1021821"/>
                    <a:gd name="connsiteY22" fmla="*/ 403754 h 1497541"/>
                    <a:gd name="connsiteX23" fmla="*/ 760942 w 1021821"/>
                    <a:gd name="connsiteY23" fmla="*/ 422804 h 1497541"/>
                    <a:gd name="connsiteX24" fmla="*/ 779992 w 1021821"/>
                    <a:gd name="connsiteY24" fmla="*/ 457729 h 1497541"/>
                    <a:gd name="connsiteX25" fmla="*/ 840317 w 1021821"/>
                    <a:gd name="connsiteY25" fmla="*/ 486304 h 1497541"/>
                    <a:gd name="connsiteX26" fmla="*/ 849842 w 1021821"/>
                    <a:gd name="connsiteY26" fmla="*/ 514879 h 1497541"/>
                    <a:gd name="connsiteX27" fmla="*/ 881592 w 1021821"/>
                    <a:gd name="connsiteY27" fmla="*/ 540279 h 1497541"/>
                    <a:gd name="connsiteX28" fmla="*/ 932392 w 1021821"/>
                    <a:gd name="connsiteY28" fmla="*/ 559329 h 1497541"/>
                    <a:gd name="connsiteX29" fmla="*/ 941917 w 1021821"/>
                    <a:gd name="connsiteY29" fmla="*/ 603779 h 1497541"/>
                    <a:gd name="connsiteX30" fmla="*/ 926042 w 1021821"/>
                    <a:gd name="connsiteY30" fmla="*/ 626004 h 1497541"/>
                    <a:gd name="connsiteX31" fmla="*/ 846667 w 1021821"/>
                    <a:gd name="connsiteY31" fmla="*/ 597429 h 1497541"/>
                    <a:gd name="connsiteX32" fmla="*/ 795867 w 1021821"/>
                    <a:gd name="connsiteY32" fmla="*/ 606954 h 1497541"/>
                    <a:gd name="connsiteX33" fmla="*/ 776817 w 1021821"/>
                    <a:gd name="connsiteY33" fmla="*/ 594254 h 1497541"/>
                    <a:gd name="connsiteX34" fmla="*/ 748242 w 1021821"/>
                    <a:gd name="connsiteY34" fmla="*/ 559329 h 1497541"/>
                    <a:gd name="connsiteX35" fmla="*/ 684742 w 1021821"/>
                    <a:gd name="connsiteY35" fmla="*/ 581554 h 1497541"/>
                    <a:gd name="connsiteX36" fmla="*/ 700617 w 1021821"/>
                    <a:gd name="connsiteY36" fmla="*/ 584729 h 1497541"/>
                    <a:gd name="connsiteX37" fmla="*/ 745067 w 1021821"/>
                    <a:gd name="connsiteY37" fmla="*/ 568854 h 1497541"/>
                    <a:gd name="connsiteX38" fmla="*/ 770467 w 1021821"/>
                    <a:gd name="connsiteY38" fmla="*/ 603779 h 1497541"/>
                    <a:gd name="connsiteX39" fmla="*/ 814917 w 1021821"/>
                    <a:gd name="connsiteY39" fmla="*/ 622829 h 1497541"/>
                    <a:gd name="connsiteX40" fmla="*/ 853017 w 1021821"/>
                    <a:gd name="connsiteY40" fmla="*/ 651404 h 1497541"/>
                    <a:gd name="connsiteX41" fmla="*/ 941917 w 1021821"/>
                    <a:gd name="connsiteY41" fmla="*/ 705379 h 1497541"/>
                    <a:gd name="connsiteX42" fmla="*/ 960967 w 1021821"/>
                    <a:gd name="connsiteY42" fmla="*/ 743479 h 1497541"/>
                    <a:gd name="connsiteX43" fmla="*/ 964142 w 1021821"/>
                    <a:gd name="connsiteY43" fmla="*/ 772054 h 1497541"/>
                    <a:gd name="connsiteX44" fmla="*/ 926042 w 1021821"/>
                    <a:gd name="connsiteY44" fmla="*/ 775229 h 1497541"/>
                    <a:gd name="connsiteX45" fmla="*/ 897467 w 1021821"/>
                    <a:gd name="connsiteY45" fmla="*/ 781579 h 1497541"/>
                    <a:gd name="connsiteX46" fmla="*/ 868892 w 1021821"/>
                    <a:gd name="connsiteY46" fmla="*/ 813329 h 1497541"/>
                    <a:gd name="connsiteX47" fmla="*/ 859367 w 1021821"/>
                    <a:gd name="connsiteY47" fmla="*/ 813329 h 1497541"/>
                    <a:gd name="connsiteX48" fmla="*/ 849842 w 1021821"/>
                    <a:gd name="connsiteY48" fmla="*/ 832379 h 1497541"/>
                    <a:gd name="connsiteX49" fmla="*/ 818092 w 1021821"/>
                    <a:gd name="connsiteY49" fmla="*/ 838729 h 1497541"/>
                    <a:gd name="connsiteX50" fmla="*/ 808567 w 1021821"/>
                    <a:gd name="connsiteY50" fmla="*/ 876829 h 1497541"/>
                    <a:gd name="connsiteX51" fmla="*/ 783167 w 1021821"/>
                    <a:gd name="connsiteY51" fmla="*/ 889529 h 1497541"/>
                    <a:gd name="connsiteX52" fmla="*/ 760942 w 1021821"/>
                    <a:gd name="connsiteY52" fmla="*/ 870479 h 1497541"/>
                    <a:gd name="connsiteX53" fmla="*/ 713317 w 1021821"/>
                    <a:gd name="connsiteY53" fmla="*/ 905404 h 1497541"/>
                    <a:gd name="connsiteX54" fmla="*/ 764117 w 1021821"/>
                    <a:gd name="connsiteY54" fmla="*/ 883179 h 1497541"/>
                    <a:gd name="connsiteX55" fmla="*/ 773642 w 1021821"/>
                    <a:gd name="connsiteY55" fmla="*/ 911754 h 1497541"/>
                    <a:gd name="connsiteX56" fmla="*/ 802217 w 1021821"/>
                    <a:gd name="connsiteY56" fmla="*/ 921279 h 1497541"/>
                    <a:gd name="connsiteX57" fmla="*/ 853017 w 1021821"/>
                    <a:gd name="connsiteY57" fmla="*/ 883179 h 1497541"/>
                    <a:gd name="connsiteX58" fmla="*/ 900642 w 1021821"/>
                    <a:gd name="connsiteY58" fmla="*/ 886354 h 1497541"/>
                    <a:gd name="connsiteX59" fmla="*/ 938742 w 1021821"/>
                    <a:gd name="connsiteY59" fmla="*/ 924454 h 1497541"/>
                    <a:gd name="connsiteX60" fmla="*/ 989542 w 1021821"/>
                    <a:gd name="connsiteY60" fmla="*/ 937154 h 1497541"/>
                    <a:gd name="connsiteX61" fmla="*/ 1021292 w 1021821"/>
                    <a:gd name="connsiteY61" fmla="*/ 949854 h 1497541"/>
                    <a:gd name="connsiteX62" fmla="*/ 986367 w 1021821"/>
                    <a:gd name="connsiteY62" fmla="*/ 984779 h 1497541"/>
                    <a:gd name="connsiteX63" fmla="*/ 948267 w 1021821"/>
                    <a:gd name="connsiteY63" fmla="*/ 1022879 h 1497541"/>
                    <a:gd name="connsiteX64" fmla="*/ 916517 w 1021821"/>
                    <a:gd name="connsiteY64" fmla="*/ 1041929 h 1497541"/>
                    <a:gd name="connsiteX65" fmla="*/ 983192 w 1021821"/>
                    <a:gd name="connsiteY65" fmla="*/ 1007004 h 1497541"/>
                    <a:gd name="connsiteX66" fmla="*/ 1005417 w 1021821"/>
                    <a:gd name="connsiteY66" fmla="*/ 1007004 h 1497541"/>
                    <a:gd name="connsiteX67" fmla="*/ 1005417 w 1021821"/>
                    <a:gd name="connsiteY67" fmla="*/ 1041929 h 1497541"/>
                    <a:gd name="connsiteX68" fmla="*/ 1014942 w 1021821"/>
                    <a:gd name="connsiteY68" fmla="*/ 1064154 h 1497541"/>
                    <a:gd name="connsiteX69" fmla="*/ 995892 w 1021821"/>
                    <a:gd name="connsiteY69" fmla="*/ 1086379 h 1497541"/>
                    <a:gd name="connsiteX70" fmla="*/ 980017 w 1021821"/>
                    <a:gd name="connsiteY70" fmla="*/ 1060979 h 1497541"/>
                    <a:gd name="connsiteX71" fmla="*/ 973667 w 1021821"/>
                    <a:gd name="connsiteY71" fmla="*/ 1089554 h 1497541"/>
                    <a:gd name="connsiteX72" fmla="*/ 957792 w 1021821"/>
                    <a:gd name="connsiteY72" fmla="*/ 1092729 h 1497541"/>
                    <a:gd name="connsiteX73" fmla="*/ 941917 w 1021821"/>
                    <a:gd name="connsiteY73" fmla="*/ 1073679 h 1497541"/>
                    <a:gd name="connsiteX74" fmla="*/ 935567 w 1021821"/>
                    <a:gd name="connsiteY74" fmla="*/ 1092729 h 1497541"/>
                    <a:gd name="connsiteX75" fmla="*/ 970492 w 1021821"/>
                    <a:gd name="connsiteY75" fmla="*/ 1111779 h 1497541"/>
                    <a:gd name="connsiteX76" fmla="*/ 964142 w 1021821"/>
                    <a:gd name="connsiteY76" fmla="*/ 1168929 h 1497541"/>
                    <a:gd name="connsiteX77" fmla="*/ 951442 w 1021821"/>
                    <a:gd name="connsiteY77" fmla="*/ 1181629 h 1497541"/>
                    <a:gd name="connsiteX78" fmla="*/ 970492 w 1021821"/>
                    <a:gd name="connsiteY78" fmla="*/ 1219729 h 1497541"/>
                    <a:gd name="connsiteX79" fmla="*/ 976842 w 1021821"/>
                    <a:gd name="connsiteY79" fmla="*/ 1257829 h 1497541"/>
                    <a:gd name="connsiteX80" fmla="*/ 964142 w 1021821"/>
                    <a:gd name="connsiteY80" fmla="*/ 1273704 h 1497541"/>
                    <a:gd name="connsiteX81" fmla="*/ 951442 w 1021821"/>
                    <a:gd name="connsiteY81" fmla="*/ 1257829 h 1497541"/>
                    <a:gd name="connsiteX82" fmla="*/ 941917 w 1021821"/>
                    <a:gd name="connsiteY82" fmla="*/ 1292754 h 1497541"/>
                    <a:gd name="connsiteX83" fmla="*/ 929217 w 1021821"/>
                    <a:gd name="connsiteY83" fmla="*/ 1295929 h 1497541"/>
                    <a:gd name="connsiteX84" fmla="*/ 926042 w 1021821"/>
                    <a:gd name="connsiteY84" fmla="*/ 1292754 h 1497541"/>
                    <a:gd name="connsiteX85" fmla="*/ 922867 w 1021821"/>
                    <a:gd name="connsiteY85" fmla="*/ 1318154 h 1497541"/>
                    <a:gd name="connsiteX86" fmla="*/ 897467 w 1021821"/>
                    <a:gd name="connsiteY86" fmla="*/ 1305454 h 1497541"/>
                    <a:gd name="connsiteX87" fmla="*/ 919692 w 1021821"/>
                    <a:gd name="connsiteY87" fmla="*/ 1276879 h 1497541"/>
                    <a:gd name="connsiteX88" fmla="*/ 910167 w 1021821"/>
                    <a:gd name="connsiteY88" fmla="*/ 1273704 h 1497541"/>
                    <a:gd name="connsiteX89" fmla="*/ 903817 w 1021821"/>
                    <a:gd name="connsiteY89" fmla="*/ 1254654 h 1497541"/>
                    <a:gd name="connsiteX90" fmla="*/ 894292 w 1021821"/>
                    <a:gd name="connsiteY90" fmla="*/ 1283229 h 1497541"/>
                    <a:gd name="connsiteX91" fmla="*/ 868892 w 1021821"/>
                    <a:gd name="connsiteY91" fmla="*/ 1327679 h 1497541"/>
                    <a:gd name="connsiteX92" fmla="*/ 830792 w 1021821"/>
                    <a:gd name="connsiteY92" fmla="*/ 1327679 h 1497541"/>
                    <a:gd name="connsiteX93" fmla="*/ 853017 w 1021821"/>
                    <a:gd name="connsiteY93" fmla="*/ 1343554 h 1497541"/>
                    <a:gd name="connsiteX94" fmla="*/ 833967 w 1021821"/>
                    <a:gd name="connsiteY94" fmla="*/ 1394354 h 1497541"/>
                    <a:gd name="connsiteX95" fmla="*/ 818092 w 1021821"/>
                    <a:gd name="connsiteY95" fmla="*/ 1422929 h 1497541"/>
                    <a:gd name="connsiteX96" fmla="*/ 833967 w 1021821"/>
                    <a:gd name="connsiteY96" fmla="*/ 1429279 h 1497541"/>
                    <a:gd name="connsiteX97" fmla="*/ 824442 w 1021821"/>
                    <a:gd name="connsiteY97" fmla="*/ 1448329 h 1497541"/>
                    <a:gd name="connsiteX98" fmla="*/ 808567 w 1021821"/>
                    <a:gd name="connsiteY98" fmla="*/ 1454679 h 1497541"/>
                    <a:gd name="connsiteX99" fmla="*/ 805392 w 1021821"/>
                    <a:gd name="connsiteY99" fmla="*/ 1492779 h 1497541"/>
                    <a:gd name="connsiteX100" fmla="*/ 779992 w 1021821"/>
                    <a:gd name="connsiteY100" fmla="*/ 1483254 h 1497541"/>
                    <a:gd name="connsiteX101" fmla="*/ 779992 w 1021821"/>
                    <a:gd name="connsiteY101" fmla="*/ 1457854 h 1497541"/>
                    <a:gd name="connsiteX102" fmla="*/ 735542 w 1021821"/>
                    <a:gd name="connsiteY102" fmla="*/ 1457854 h 1497541"/>
                    <a:gd name="connsiteX103" fmla="*/ 694267 w 1021821"/>
                    <a:gd name="connsiteY103" fmla="*/ 1480079 h 1497541"/>
                    <a:gd name="connsiteX104" fmla="*/ 672042 w 1021821"/>
                    <a:gd name="connsiteY104" fmla="*/ 1448329 h 1497541"/>
                    <a:gd name="connsiteX105" fmla="*/ 662517 w 1021821"/>
                    <a:gd name="connsiteY105" fmla="*/ 1419754 h 1497541"/>
                    <a:gd name="connsiteX106" fmla="*/ 656167 w 1021821"/>
                    <a:gd name="connsiteY106" fmla="*/ 1413404 h 1497541"/>
                    <a:gd name="connsiteX107" fmla="*/ 586317 w 1021821"/>
                    <a:gd name="connsiteY107" fmla="*/ 1461029 h 1497541"/>
                    <a:gd name="connsiteX108" fmla="*/ 541867 w 1021821"/>
                    <a:gd name="connsiteY108" fmla="*/ 1457854 h 1497541"/>
                    <a:gd name="connsiteX109" fmla="*/ 525992 w 1021821"/>
                    <a:gd name="connsiteY109" fmla="*/ 1454679 h 1497541"/>
                    <a:gd name="connsiteX110" fmla="*/ 532342 w 1021821"/>
                    <a:gd name="connsiteY110" fmla="*/ 1432454 h 1497541"/>
                    <a:gd name="connsiteX111" fmla="*/ 519642 w 1021821"/>
                    <a:gd name="connsiteY111" fmla="*/ 1394354 h 1497541"/>
                    <a:gd name="connsiteX112" fmla="*/ 491067 w 1021821"/>
                    <a:gd name="connsiteY112" fmla="*/ 1353079 h 1497541"/>
                    <a:gd name="connsiteX113" fmla="*/ 491067 w 1021821"/>
                    <a:gd name="connsiteY113" fmla="*/ 1308629 h 1497541"/>
                    <a:gd name="connsiteX114" fmla="*/ 446617 w 1021821"/>
                    <a:gd name="connsiteY114" fmla="*/ 1314979 h 1497541"/>
                    <a:gd name="connsiteX115" fmla="*/ 427567 w 1021821"/>
                    <a:gd name="connsiteY115" fmla="*/ 1308629 h 1497541"/>
                    <a:gd name="connsiteX116" fmla="*/ 443442 w 1021821"/>
                    <a:gd name="connsiteY116" fmla="*/ 1245129 h 1497541"/>
                    <a:gd name="connsiteX117" fmla="*/ 411692 w 1021821"/>
                    <a:gd name="connsiteY117" fmla="*/ 1194329 h 1497541"/>
                    <a:gd name="connsiteX118" fmla="*/ 364067 w 1021821"/>
                    <a:gd name="connsiteY118" fmla="*/ 1134004 h 1497541"/>
                    <a:gd name="connsiteX119" fmla="*/ 433917 w 1021821"/>
                    <a:gd name="connsiteY119" fmla="*/ 1060979 h 1497541"/>
                    <a:gd name="connsiteX120" fmla="*/ 484717 w 1021821"/>
                    <a:gd name="connsiteY120" fmla="*/ 991129 h 1497541"/>
                    <a:gd name="connsiteX121" fmla="*/ 487892 w 1021821"/>
                    <a:gd name="connsiteY121" fmla="*/ 921279 h 1497541"/>
                    <a:gd name="connsiteX122" fmla="*/ 519642 w 1021821"/>
                    <a:gd name="connsiteY122" fmla="*/ 902229 h 1497541"/>
                    <a:gd name="connsiteX123" fmla="*/ 538692 w 1021821"/>
                    <a:gd name="connsiteY123" fmla="*/ 899054 h 1497541"/>
                    <a:gd name="connsiteX124" fmla="*/ 532342 w 1021821"/>
                    <a:gd name="connsiteY124" fmla="*/ 854604 h 1497541"/>
                    <a:gd name="connsiteX125" fmla="*/ 570442 w 1021821"/>
                    <a:gd name="connsiteY125" fmla="*/ 832379 h 1497541"/>
                    <a:gd name="connsiteX126" fmla="*/ 589492 w 1021821"/>
                    <a:gd name="connsiteY126" fmla="*/ 762529 h 1497541"/>
                    <a:gd name="connsiteX127" fmla="*/ 567267 w 1021821"/>
                    <a:gd name="connsiteY127" fmla="*/ 737129 h 1497541"/>
                    <a:gd name="connsiteX128" fmla="*/ 545042 w 1021821"/>
                    <a:gd name="connsiteY128" fmla="*/ 724429 h 1497541"/>
                    <a:gd name="connsiteX129" fmla="*/ 475192 w 1021821"/>
                    <a:gd name="connsiteY129" fmla="*/ 730779 h 1497541"/>
                    <a:gd name="connsiteX130" fmla="*/ 443442 w 1021821"/>
                    <a:gd name="connsiteY130" fmla="*/ 727604 h 1497541"/>
                    <a:gd name="connsiteX131" fmla="*/ 465667 w 1021821"/>
                    <a:gd name="connsiteY131" fmla="*/ 664104 h 1497541"/>
                    <a:gd name="connsiteX132" fmla="*/ 402167 w 1021821"/>
                    <a:gd name="connsiteY132" fmla="*/ 641879 h 1497541"/>
                    <a:gd name="connsiteX133" fmla="*/ 367242 w 1021821"/>
                    <a:gd name="connsiteY133" fmla="*/ 613304 h 1497541"/>
                    <a:gd name="connsiteX134" fmla="*/ 411692 w 1021821"/>
                    <a:gd name="connsiteY134" fmla="*/ 568854 h 1497541"/>
                    <a:gd name="connsiteX135" fmla="*/ 424392 w 1021821"/>
                    <a:gd name="connsiteY135" fmla="*/ 533929 h 1497541"/>
                    <a:gd name="connsiteX136" fmla="*/ 402167 w 1021821"/>
                    <a:gd name="connsiteY136" fmla="*/ 486304 h 1497541"/>
                    <a:gd name="connsiteX137" fmla="*/ 446617 w 1021821"/>
                    <a:gd name="connsiteY137" fmla="*/ 479954 h 1497541"/>
                    <a:gd name="connsiteX138" fmla="*/ 484717 w 1021821"/>
                    <a:gd name="connsiteY138" fmla="*/ 499004 h 1497541"/>
                    <a:gd name="connsiteX139" fmla="*/ 478367 w 1021821"/>
                    <a:gd name="connsiteY139" fmla="*/ 432329 h 1497541"/>
                    <a:gd name="connsiteX140" fmla="*/ 430742 w 1021821"/>
                    <a:gd name="connsiteY140" fmla="*/ 413279 h 1497541"/>
                    <a:gd name="connsiteX141" fmla="*/ 411692 w 1021821"/>
                    <a:gd name="connsiteY141" fmla="*/ 454554 h 1497541"/>
                    <a:gd name="connsiteX142" fmla="*/ 360892 w 1021821"/>
                    <a:gd name="connsiteY142" fmla="*/ 464079 h 1497541"/>
                    <a:gd name="connsiteX143" fmla="*/ 332317 w 1021821"/>
                    <a:gd name="connsiteY143" fmla="*/ 375179 h 1497541"/>
                    <a:gd name="connsiteX144" fmla="*/ 297392 w 1021821"/>
                    <a:gd name="connsiteY144" fmla="*/ 391054 h 1497541"/>
                    <a:gd name="connsiteX145" fmla="*/ 306917 w 1021821"/>
                    <a:gd name="connsiteY145" fmla="*/ 321204 h 1497541"/>
                    <a:gd name="connsiteX146" fmla="*/ 316442 w 1021821"/>
                    <a:gd name="connsiteY146" fmla="*/ 273579 h 1497541"/>
                    <a:gd name="connsiteX147" fmla="*/ 262467 w 1021821"/>
                    <a:gd name="connsiteY147" fmla="*/ 276754 h 1497541"/>
                    <a:gd name="connsiteX148" fmla="*/ 240242 w 1021821"/>
                    <a:gd name="connsiteY148" fmla="*/ 264054 h 1497541"/>
                    <a:gd name="connsiteX149" fmla="*/ 218017 w 1021821"/>
                    <a:gd name="connsiteY149" fmla="*/ 225954 h 1497541"/>
                    <a:gd name="connsiteX150" fmla="*/ 148167 w 1021821"/>
                    <a:gd name="connsiteY150" fmla="*/ 222779 h 1497541"/>
                    <a:gd name="connsiteX151" fmla="*/ 132292 w 1021821"/>
                    <a:gd name="connsiteY151" fmla="*/ 187854 h 1497541"/>
                    <a:gd name="connsiteX152" fmla="*/ 119592 w 1021821"/>
                    <a:gd name="connsiteY152" fmla="*/ 152929 h 1497541"/>
                    <a:gd name="connsiteX153" fmla="*/ 87842 w 1021821"/>
                    <a:gd name="connsiteY153" fmla="*/ 159279 h 1497541"/>
                    <a:gd name="connsiteX154" fmla="*/ 8467 w 1021821"/>
                    <a:gd name="connsiteY154" fmla="*/ 111654 h 14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021821" h="1497541">
                      <a:moveTo>
                        <a:pt x="8467" y="111654"/>
                      </a:moveTo>
                      <a:cubicBezTo>
                        <a:pt x="0" y="94721"/>
                        <a:pt x="20638" y="64029"/>
                        <a:pt x="37042" y="57679"/>
                      </a:cubicBezTo>
                      <a:cubicBezTo>
                        <a:pt x="53446" y="51329"/>
                        <a:pt x="86784" y="62442"/>
                        <a:pt x="106892" y="73554"/>
                      </a:cubicBezTo>
                      <a:cubicBezTo>
                        <a:pt x="127000" y="84666"/>
                        <a:pt x="140759" y="112712"/>
                        <a:pt x="157692" y="124354"/>
                      </a:cubicBezTo>
                      <a:cubicBezTo>
                        <a:pt x="174625" y="135996"/>
                        <a:pt x="191030" y="147637"/>
                        <a:pt x="208492" y="143404"/>
                      </a:cubicBezTo>
                      <a:cubicBezTo>
                        <a:pt x="225954" y="139171"/>
                        <a:pt x="250825" y="108479"/>
                        <a:pt x="262467" y="98954"/>
                      </a:cubicBezTo>
                      <a:cubicBezTo>
                        <a:pt x="274109" y="89429"/>
                        <a:pt x="268817" y="78846"/>
                        <a:pt x="278342" y="86254"/>
                      </a:cubicBezTo>
                      <a:cubicBezTo>
                        <a:pt x="287867" y="93662"/>
                        <a:pt x="308505" y="133350"/>
                        <a:pt x="319617" y="143404"/>
                      </a:cubicBezTo>
                      <a:cubicBezTo>
                        <a:pt x="330729" y="153458"/>
                        <a:pt x="342900" y="155046"/>
                        <a:pt x="345017" y="146579"/>
                      </a:cubicBezTo>
                      <a:cubicBezTo>
                        <a:pt x="347134" y="138112"/>
                        <a:pt x="328613" y="101071"/>
                        <a:pt x="332317" y="92604"/>
                      </a:cubicBezTo>
                      <a:cubicBezTo>
                        <a:pt x="336021" y="84137"/>
                        <a:pt x="356659" y="100542"/>
                        <a:pt x="367242" y="95779"/>
                      </a:cubicBezTo>
                      <a:cubicBezTo>
                        <a:pt x="377825" y="91017"/>
                        <a:pt x="390525" y="76729"/>
                        <a:pt x="395817" y="64029"/>
                      </a:cubicBezTo>
                      <a:cubicBezTo>
                        <a:pt x="401109" y="51329"/>
                        <a:pt x="390525" y="29633"/>
                        <a:pt x="398992" y="19579"/>
                      </a:cubicBezTo>
                      <a:cubicBezTo>
                        <a:pt x="407459" y="9525"/>
                        <a:pt x="437621" y="0"/>
                        <a:pt x="446617" y="3704"/>
                      </a:cubicBezTo>
                      <a:cubicBezTo>
                        <a:pt x="455613" y="7408"/>
                        <a:pt x="443971" y="30692"/>
                        <a:pt x="452967" y="41804"/>
                      </a:cubicBezTo>
                      <a:cubicBezTo>
                        <a:pt x="461963" y="52916"/>
                        <a:pt x="486834" y="60854"/>
                        <a:pt x="500592" y="70379"/>
                      </a:cubicBezTo>
                      <a:cubicBezTo>
                        <a:pt x="514350" y="79904"/>
                        <a:pt x="519113" y="91017"/>
                        <a:pt x="535517" y="98954"/>
                      </a:cubicBezTo>
                      <a:cubicBezTo>
                        <a:pt x="551921" y="106892"/>
                        <a:pt x="581025" y="111654"/>
                        <a:pt x="599017" y="118004"/>
                      </a:cubicBezTo>
                      <a:cubicBezTo>
                        <a:pt x="617009" y="124354"/>
                        <a:pt x="629180" y="115887"/>
                        <a:pt x="643467" y="137054"/>
                      </a:cubicBezTo>
                      <a:cubicBezTo>
                        <a:pt x="657755" y="158221"/>
                        <a:pt x="671513" y="212725"/>
                        <a:pt x="684742" y="245004"/>
                      </a:cubicBezTo>
                      <a:cubicBezTo>
                        <a:pt x="697971" y="277283"/>
                        <a:pt x="712259" y="310621"/>
                        <a:pt x="722842" y="330729"/>
                      </a:cubicBezTo>
                      <a:cubicBezTo>
                        <a:pt x="733425" y="350837"/>
                        <a:pt x="740305" y="353483"/>
                        <a:pt x="748242" y="365654"/>
                      </a:cubicBezTo>
                      <a:cubicBezTo>
                        <a:pt x="756179" y="377825"/>
                        <a:pt x="768350" y="394229"/>
                        <a:pt x="770467" y="403754"/>
                      </a:cubicBezTo>
                      <a:cubicBezTo>
                        <a:pt x="772584" y="413279"/>
                        <a:pt x="759355" y="413808"/>
                        <a:pt x="760942" y="422804"/>
                      </a:cubicBezTo>
                      <a:cubicBezTo>
                        <a:pt x="762529" y="431800"/>
                        <a:pt x="766763" y="447146"/>
                        <a:pt x="779992" y="457729"/>
                      </a:cubicBezTo>
                      <a:cubicBezTo>
                        <a:pt x="793221" y="468312"/>
                        <a:pt x="828675" y="476779"/>
                        <a:pt x="840317" y="486304"/>
                      </a:cubicBezTo>
                      <a:cubicBezTo>
                        <a:pt x="851959" y="495829"/>
                        <a:pt x="842963" y="505883"/>
                        <a:pt x="849842" y="514879"/>
                      </a:cubicBezTo>
                      <a:cubicBezTo>
                        <a:pt x="856721" y="523875"/>
                        <a:pt x="867834" y="532871"/>
                        <a:pt x="881592" y="540279"/>
                      </a:cubicBezTo>
                      <a:cubicBezTo>
                        <a:pt x="895350" y="547687"/>
                        <a:pt x="922338" y="548746"/>
                        <a:pt x="932392" y="559329"/>
                      </a:cubicBezTo>
                      <a:cubicBezTo>
                        <a:pt x="942446" y="569912"/>
                        <a:pt x="942975" y="592667"/>
                        <a:pt x="941917" y="603779"/>
                      </a:cubicBezTo>
                      <a:cubicBezTo>
                        <a:pt x="940859" y="614891"/>
                        <a:pt x="941917" y="627062"/>
                        <a:pt x="926042" y="626004"/>
                      </a:cubicBezTo>
                      <a:cubicBezTo>
                        <a:pt x="910167" y="624946"/>
                        <a:pt x="868363" y="600604"/>
                        <a:pt x="846667" y="597429"/>
                      </a:cubicBezTo>
                      <a:cubicBezTo>
                        <a:pt x="824971" y="594254"/>
                        <a:pt x="807509" y="607483"/>
                        <a:pt x="795867" y="606954"/>
                      </a:cubicBezTo>
                      <a:cubicBezTo>
                        <a:pt x="784225" y="606425"/>
                        <a:pt x="784754" y="602191"/>
                        <a:pt x="776817" y="594254"/>
                      </a:cubicBezTo>
                      <a:cubicBezTo>
                        <a:pt x="768880" y="586317"/>
                        <a:pt x="763588" y="561446"/>
                        <a:pt x="748242" y="559329"/>
                      </a:cubicBezTo>
                      <a:cubicBezTo>
                        <a:pt x="732896" y="557212"/>
                        <a:pt x="692679" y="577321"/>
                        <a:pt x="684742" y="581554"/>
                      </a:cubicBezTo>
                      <a:cubicBezTo>
                        <a:pt x="676805" y="585787"/>
                        <a:pt x="690563" y="586846"/>
                        <a:pt x="700617" y="584729"/>
                      </a:cubicBezTo>
                      <a:cubicBezTo>
                        <a:pt x="710671" y="582612"/>
                        <a:pt x="733425" y="565679"/>
                        <a:pt x="745067" y="568854"/>
                      </a:cubicBezTo>
                      <a:cubicBezTo>
                        <a:pt x="756709" y="572029"/>
                        <a:pt x="758825" y="594783"/>
                        <a:pt x="770467" y="603779"/>
                      </a:cubicBezTo>
                      <a:cubicBezTo>
                        <a:pt x="782109" y="612775"/>
                        <a:pt x="801159" y="614892"/>
                        <a:pt x="814917" y="622829"/>
                      </a:cubicBezTo>
                      <a:cubicBezTo>
                        <a:pt x="828675" y="630767"/>
                        <a:pt x="831850" y="637646"/>
                        <a:pt x="853017" y="651404"/>
                      </a:cubicBezTo>
                      <a:cubicBezTo>
                        <a:pt x="874184" y="665162"/>
                        <a:pt x="923925" y="690033"/>
                        <a:pt x="941917" y="705379"/>
                      </a:cubicBezTo>
                      <a:cubicBezTo>
                        <a:pt x="959909" y="720725"/>
                        <a:pt x="957263" y="732367"/>
                        <a:pt x="960967" y="743479"/>
                      </a:cubicBezTo>
                      <a:cubicBezTo>
                        <a:pt x="964671" y="754591"/>
                        <a:pt x="969963" y="766762"/>
                        <a:pt x="964142" y="772054"/>
                      </a:cubicBezTo>
                      <a:cubicBezTo>
                        <a:pt x="958321" y="777346"/>
                        <a:pt x="937154" y="773642"/>
                        <a:pt x="926042" y="775229"/>
                      </a:cubicBezTo>
                      <a:cubicBezTo>
                        <a:pt x="914930" y="776816"/>
                        <a:pt x="906992" y="775229"/>
                        <a:pt x="897467" y="781579"/>
                      </a:cubicBezTo>
                      <a:cubicBezTo>
                        <a:pt x="887942" y="787929"/>
                        <a:pt x="875242" y="808037"/>
                        <a:pt x="868892" y="813329"/>
                      </a:cubicBezTo>
                      <a:cubicBezTo>
                        <a:pt x="862542" y="818621"/>
                        <a:pt x="862542" y="810154"/>
                        <a:pt x="859367" y="813329"/>
                      </a:cubicBezTo>
                      <a:cubicBezTo>
                        <a:pt x="856192" y="816504"/>
                        <a:pt x="856721" y="828146"/>
                        <a:pt x="849842" y="832379"/>
                      </a:cubicBezTo>
                      <a:cubicBezTo>
                        <a:pt x="842963" y="836612"/>
                        <a:pt x="824971" y="831321"/>
                        <a:pt x="818092" y="838729"/>
                      </a:cubicBezTo>
                      <a:cubicBezTo>
                        <a:pt x="811213" y="846137"/>
                        <a:pt x="814388" y="868362"/>
                        <a:pt x="808567" y="876829"/>
                      </a:cubicBezTo>
                      <a:cubicBezTo>
                        <a:pt x="802746" y="885296"/>
                        <a:pt x="791104" y="890587"/>
                        <a:pt x="783167" y="889529"/>
                      </a:cubicBezTo>
                      <a:cubicBezTo>
                        <a:pt x="775230" y="888471"/>
                        <a:pt x="772584" y="867833"/>
                        <a:pt x="760942" y="870479"/>
                      </a:cubicBezTo>
                      <a:cubicBezTo>
                        <a:pt x="749300" y="873125"/>
                        <a:pt x="712788" y="903287"/>
                        <a:pt x="713317" y="905404"/>
                      </a:cubicBezTo>
                      <a:cubicBezTo>
                        <a:pt x="713846" y="907521"/>
                        <a:pt x="754063" y="882121"/>
                        <a:pt x="764117" y="883179"/>
                      </a:cubicBezTo>
                      <a:cubicBezTo>
                        <a:pt x="774171" y="884237"/>
                        <a:pt x="767292" y="905404"/>
                        <a:pt x="773642" y="911754"/>
                      </a:cubicBezTo>
                      <a:cubicBezTo>
                        <a:pt x="779992" y="918104"/>
                        <a:pt x="788988" y="926041"/>
                        <a:pt x="802217" y="921279"/>
                      </a:cubicBezTo>
                      <a:cubicBezTo>
                        <a:pt x="815446" y="916517"/>
                        <a:pt x="836613" y="889000"/>
                        <a:pt x="853017" y="883179"/>
                      </a:cubicBezTo>
                      <a:cubicBezTo>
                        <a:pt x="869421" y="877358"/>
                        <a:pt x="886355" y="879475"/>
                        <a:pt x="900642" y="886354"/>
                      </a:cubicBezTo>
                      <a:cubicBezTo>
                        <a:pt x="914930" y="893233"/>
                        <a:pt x="923925" y="915987"/>
                        <a:pt x="938742" y="924454"/>
                      </a:cubicBezTo>
                      <a:cubicBezTo>
                        <a:pt x="953559" y="932921"/>
                        <a:pt x="975784" y="932921"/>
                        <a:pt x="989542" y="937154"/>
                      </a:cubicBezTo>
                      <a:cubicBezTo>
                        <a:pt x="1003300" y="941387"/>
                        <a:pt x="1021821" y="941917"/>
                        <a:pt x="1021292" y="949854"/>
                      </a:cubicBezTo>
                      <a:cubicBezTo>
                        <a:pt x="1020763" y="957792"/>
                        <a:pt x="986367" y="984779"/>
                        <a:pt x="986367" y="984779"/>
                      </a:cubicBezTo>
                      <a:cubicBezTo>
                        <a:pt x="974196" y="996950"/>
                        <a:pt x="959909" y="1013354"/>
                        <a:pt x="948267" y="1022879"/>
                      </a:cubicBezTo>
                      <a:cubicBezTo>
                        <a:pt x="936625" y="1032404"/>
                        <a:pt x="910696" y="1044575"/>
                        <a:pt x="916517" y="1041929"/>
                      </a:cubicBezTo>
                      <a:cubicBezTo>
                        <a:pt x="922338" y="1039283"/>
                        <a:pt x="968375" y="1012825"/>
                        <a:pt x="983192" y="1007004"/>
                      </a:cubicBezTo>
                      <a:cubicBezTo>
                        <a:pt x="998009" y="1001183"/>
                        <a:pt x="1001713" y="1001183"/>
                        <a:pt x="1005417" y="1007004"/>
                      </a:cubicBezTo>
                      <a:cubicBezTo>
                        <a:pt x="1009121" y="1012825"/>
                        <a:pt x="1003830" y="1032404"/>
                        <a:pt x="1005417" y="1041929"/>
                      </a:cubicBezTo>
                      <a:cubicBezTo>
                        <a:pt x="1007005" y="1051454"/>
                        <a:pt x="1016529" y="1056746"/>
                        <a:pt x="1014942" y="1064154"/>
                      </a:cubicBezTo>
                      <a:cubicBezTo>
                        <a:pt x="1013355" y="1071562"/>
                        <a:pt x="1001713" y="1086908"/>
                        <a:pt x="995892" y="1086379"/>
                      </a:cubicBezTo>
                      <a:cubicBezTo>
                        <a:pt x="990071" y="1085850"/>
                        <a:pt x="983721" y="1060450"/>
                        <a:pt x="980017" y="1060979"/>
                      </a:cubicBezTo>
                      <a:cubicBezTo>
                        <a:pt x="976313" y="1061508"/>
                        <a:pt x="977371" y="1084262"/>
                        <a:pt x="973667" y="1089554"/>
                      </a:cubicBezTo>
                      <a:cubicBezTo>
                        <a:pt x="969963" y="1094846"/>
                        <a:pt x="963084" y="1095375"/>
                        <a:pt x="957792" y="1092729"/>
                      </a:cubicBezTo>
                      <a:cubicBezTo>
                        <a:pt x="952500" y="1090083"/>
                        <a:pt x="945621" y="1073679"/>
                        <a:pt x="941917" y="1073679"/>
                      </a:cubicBezTo>
                      <a:cubicBezTo>
                        <a:pt x="938213" y="1073679"/>
                        <a:pt x="930805" y="1086379"/>
                        <a:pt x="935567" y="1092729"/>
                      </a:cubicBezTo>
                      <a:cubicBezTo>
                        <a:pt x="940329" y="1099079"/>
                        <a:pt x="965729" y="1099079"/>
                        <a:pt x="970492" y="1111779"/>
                      </a:cubicBezTo>
                      <a:cubicBezTo>
                        <a:pt x="975255" y="1124479"/>
                        <a:pt x="967317" y="1157287"/>
                        <a:pt x="964142" y="1168929"/>
                      </a:cubicBezTo>
                      <a:cubicBezTo>
                        <a:pt x="960967" y="1180571"/>
                        <a:pt x="950384" y="1173162"/>
                        <a:pt x="951442" y="1181629"/>
                      </a:cubicBezTo>
                      <a:cubicBezTo>
                        <a:pt x="952500" y="1190096"/>
                        <a:pt x="966259" y="1207029"/>
                        <a:pt x="970492" y="1219729"/>
                      </a:cubicBezTo>
                      <a:cubicBezTo>
                        <a:pt x="974725" y="1232429"/>
                        <a:pt x="977900" y="1248833"/>
                        <a:pt x="976842" y="1257829"/>
                      </a:cubicBezTo>
                      <a:cubicBezTo>
                        <a:pt x="975784" y="1266825"/>
                        <a:pt x="968375" y="1273704"/>
                        <a:pt x="964142" y="1273704"/>
                      </a:cubicBezTo>
                      <a:cubicBezTo>
                        <a:pt x="959909" y="1273704"/>
                        <a:pt x="955146" y="1254654"/>
                        <a:pt x="951442" y="1257829"/>
                      </a:cubicBezTo>
                      <a:cubicBezTo>
                        <a:pt x="947738" y="1261004"/>
                        <a:pt x="945621" y="1286404"/>
                        <a:pt x="941917" y="1292754"/>
                      </a:cubicBezTo>
                      <a:cubicBezTo>
                        <a:pt x="938213" y="1299104"/>
                        <a:pt x="931863" y="1295929"/>
                        <a:pt x="929217" y="1295929"/>
                      </a:cubicBezTo>
                      <a:cubicBezTo>
                        <a:pt x="926571" y="1295929"/>
                        <a:pt x="927100" y="1289050"/>
                        <a:pt x="926042" y="1292754"/>
                      </a:cubicBezTo>
                      <a:cubicBezTo>
                        <a:pt x="924984" y="1296458"/>
                        <a:pt x="927629" y="1316037"/>
                        <a:pt x="922867" y="1318154"/>
                      </a:cubicBezTo>
                      <a:cubicBezTo>
                        <a:pt x="918105" y="1320271"/>
                        <a:pt x="897996" y="1312333"/>
                        <a:pt x="897467" y="1305454"/>
                      </a:cubicBezTo>
                      <a:cubicBezTo>
                        <a:pt x="896938" y="1298575"/>
                        <a:pt x="917575" y="1282171"/>
                        <a:pt x="919692" y="1276879"/>
                      </a:cubicBezTo>
                      <a:cubicBezTo>
                        <a:pt x="921809" y="1271587"/>
                        <a:pt x="912813" y="1277408"/>
                        <a:pt x="910167" y="1273704"/>
                      </a:cubicBezTo>
                      <a:cubicBezTo>
                        <a:pt x="907521" y="1270000"/>
                        <a:pt x="906463" y="1253067"/>
                        <a:pt x="903817" y="1254654"/>
                      </a:cubicBezTo>
                      <a:cubicBezTo>
                        <a:pt x="901171" y="1256242"/>
                        <a:pt x="900113" y="1271058"/>
                        <a:pt x="894292" y="1283229"/>
                      </a:cubicBezTo>
                      <a:cubicBezTo>
                        <a:pt x="888471" y="1295400"/>
                        <a:pt x="879475" y="1320271"/>
                        <a:pt x="868892" y="1327679"/>
                      </a:cubicBezTo>
                      <a:cubicBezTo>
                        <a:pt x="858309" y="1335087"/>
                        <a:pt x="833438" y="1325033"/>
                        <a:pt x="830792" y="1327679"/>
                      </a:cubicBezTo>
                      <a:cubicBezTo>
                        <a:pt x="828146" y="1330325"/>
                        <a:pt x="852488" y="1332442"/>
                        <a:pt x="853017" y="1343554"/>
                      </a:cubicBezTo>
                      <a:cubicBezTo>
                        <a:pt x="853546" y="1354666"/>
                        <a:pt x="839788" y="1381125"/>
                        <a:pt x="833967" y="1394354"/>
                      </a:cubicBezTo>
                      <a:cubicBezTo>
                        <a:pt x="828146" y="1407583"/>
                        <a:pt x="818092" y="1417108"/>
                        <a:pt x="818092" y="1422929"/>
                      </a:cubicBezTo>
                      <a:cubicBezTo>
                        <a:pt x="818092" y="1428750"/>
                        <a:pt x="832909" y="1425046"/>
                        <a:pt x="833967" y="1429279"/>
                      </a:cubicBezTo>
                      <a:cubicBezTo>
                        <a:pt x="835025" y="1433512"/>
                        <a:pt x="828675" y="1444096"/>
                        <a:pt x="824442" y="1448329"/>
                      </a:cubicBezTo>
                      <a:cubicBezTo>
                        <a:pt x="820209" y="1452562"/>
                        <a:pt x="811742" y="1447271"/>
                        <a:pt x="808567" y="1454679"/>
                      </a:cubicBezTo>
                      <a:cubicBezTo>
                        <a:pt x="805392" y="1462087"/>
                        <a:pt x="810154" y="1488017"/>
                        <a:pt x="805392" y="1492779"/>
                      </a:cubicBezTo>
                      <a:cubicBezTo>
                        <a:pt x="800630" y="1497541"/>
                        <a:pt x="784225" y="1489075"/>
                        <a:pt x="779992" y="1483254"/>
                      </a:cubicBezTo>
                      <a:cubicBezTo>
                        <a:pt x="775759" y="1477433"/>
                        <a:pt x="787400" y="1462087"/>
                        <a:pt x="779992" y="1457854"/>
                      </a:cubicBezTo>
                      <a:cubicBezTo>
                        <a:pt x="772584" y="1453621"/>
                        <a:pt x="749829" y="1454150"/>
                        <a:pt x="735542" y="1457854"/>
                      </a:cubicBezTo>
                      <a:cubicBezTo>
                        <a:pt x="721255" y="1461558"/>
                        <a:pt x="704850" y="1481667"/>
                        <a:pt x="694267" y="1480079"/>
                      </a:cubicBezTo>
                      <a:cubicBezTo>
                        <a:pt x="683684" y="1478492"/>
                        <a:pt x="677334" y="1458383"/>
                        <a:pt x="672042" y="1448329"/>
                      </a:cubicBezTo>
                      <a:cubicBezTo>
                        <a:pt x="666750" y="1438275"/>
                        <a:pt x="665163" y="1425575"/>
                        <a:pt x="662517" y="1419754"/>
                      </a:cubicBezTo>
                      <a:cubicBezTo>
                        <a:pt x="659871" y="1413933"/>
                        <a:pt x="668867" y="1406525"/>
                        <a:pt x="656167" y="1413404"/>
                      </a:cubicBezTo>
                      <a:cubicBezTo>
                        <a:pt x="643467" y="1420283"/>
                        <a:pt x="605367" y="1453621"/>
                        <a:pt x="586317" y="1461029"/>
                      </a:cubicBezTo>
                      <a:cubicBezTo>
                        <a:pt x="567267" y="1468437"/>
                        <a:pt x="551921" y="1458912"/>
                        <a:pt x="541867" y="1457854"/>
                      </a:cubicBezTo>
                      <a:cubicBezTo>
                        <a:pt x="531813" y="1456796"/>
                        <a:pt x="527579" y="1458912"/>
                        <a:pt x="525992" y="1454679"/>
                      </a:cubicBezTo>
                      <a:cubicBezTo>
                        <a:pt x="524405" y="1450446"/>
                        <a:pt x="533400" y="1442508"/>
                        <a:pt x="532342" y="1432454"/>
                      </a:cubicBezTo>
                      <a:cubicBezTo>
                        <a:pt x="531284" y="1422400"/>
                        <a:pt x="526521" y="1407583"/>
                        <a:pt x="519642" y="1394354"/>
                      </a:cubicBezTo>
                      <a:cubicBezTo>
                        <a:pt x="512763" y="1381125"/>
                        <a:pt x="495830" y="1367367"/>
                        <a:pt x="491067" y="1353079"/>
                      </a:cubicBezTo>
                      <a:cubicBezTo>
                        <a:pt x="486304" y="1338791"/>
                        <a:pt x="498475" y="1314979"/>
                        <a:pt x="491067" y="1308629"/>
                      </a:cubicBezTo>
                      <a:cubicBezTo>
                        <a:pt x="483659" y="1302279"/>
                        <a:pt x="457200" y="1314979"/>
                        <a:pt x="446617" y="1314979"/>
                      </a:cubicBezTo>
                      <a:cubicBezTo>
                        <a:pt x="436034" y="1314979"/>
                        <a:pt x="428096" y="1320271"/>
                        <a:pt x="427567" y="1308629"/>
                      </a:cubicBezTo>
                      <a:cubicBezTo>
                        <a:pt x="427038" y="1296987"/>
                        <a:pt x="446088" y="1264179"/>
                        <a:pt x="443442" y="1245129"/>
                      </a:cubicBezTo>
                      <a:cubicBezTo>
                        <a:pt x="440796" y="1226079"/>
                        <a:pt x="424921" y="1212850"/>
                        <a:pt x="411692" y="1194329"/>
                      </a:cubicBezTo>
                      <a:cubicBezTo>
                        <a:pt x="398463" y="1175808"/>
                        <a:pt x="360363" y="1156229"/>
                        <a:pt x="364067" y="1134004"/>
                      </a:cubicBezTo>
                      <a:cubicBezTo>
                        <a:pt x="367771" y="1111779"/>
                        <a:pt x="413809" y="1084791"/>
                        <a:pt x="433917" y="1060979"/>
                      </a:cubicBezTo>
                      <a:cubicBezTo>
                        <a:pt x="454025" y="1037167"/>
                        <a:pt x="475721" y="1014412"/>
                        <a:pt x="484717" y="991129"/>
                      </a:cubicBezTo>
                      <a:cubicBezTo>
                        <a:pt x="493713" y="967846"/>
                        <a:pt x="482071" y="936096"/>
                        <a:pt x="487892" y="921279"/>
                      </a:cubicBezTo>
                      <a:cubicBezTo>
                        <a:pt x="493713" y="906462"/>
                        <a:pt x="511175" y="905933"/>
                        <a:pt x="519642" y="902229"/>
                      </a:cubicBezTo>
                      <a:cubicBezTo>
                        <a:pt x="528109" y="898525"/>
                        <a:pt x="536575" y="906991"/>
                        <a:pt x="538692" y="899054"/>
                      </a:cubicBezTo>
                      <a:cubicBezTo>
                        <a:pt x="540809" y="891117"/>
                        <a:pt x="527050" y="865717"/>
                        <a:pt x="532342" y="854604"/>
                      </a:cubicBezTo>
                      <a:cubicBezTo>
                        <a:pt x="537634" y="843492"/>
                        <a:pt x="560917" y="847725"/>
                        <a:pt x="570442" y="832379"/>
                      </a:cubicBezTo>
                      <a:cubicBezTo>
                        <a:pt x="579967" y="817033"/>
                        <a:pt x="590021" y="778404"/>
                        <a:pt x="589492" y="762529"/>
                      </a:cubicBezTo>
                      <a:cubicBezTo>
                        <a:pt x="588963" y="746654"/>
                        <a:pt x="574675" y="743479"/>
                        <a:pt x="567267" y="737129"/>
                      </a:cubicBezTo>
                      <a:cubicBezTo>
                        <a:pt x="559859" y="730779"/>
                        <a:pt x="560388" y="725487"/>
                        <a:pt x="545042" y="724429"/>
                      </a:cubicBezTo>
                      <a:cubicBezTo>
                        <a:pt x="529696" y="723371"/>
                        <a:pt x="492125" y="730250"/>
                        <a:pt x="475192" y="730779"/>
                      </a:cubicBezTo>
                      <a:cubicBezTo>
                        <a:pt x="458259" y="731308"/>
                        <a:pt x="445029" y="738716"/>
                        <a:pt x="443442" y="727604"/>
                      </a:cubicBezTo>
                      <a:cubicBezTo>
                        <a:pt x="441855" y="716492"/>
                        <a:pt x="472546" y="678392"/>
                        <a:pt x="465667" y="664104"/>
                      </a:cubicBezTo>
                      <a:cubicBezTo>
                        <a:pt x="458788" y="649817"/>
                        <a:pt x="418571" y="650346"/>
                        <a:pt x="402167" y="641879"/>
                      </a:cubicBezTo>
                      <a:cubicBezTo>
                        <a:pt x="385763" y="633412"/>
                        <a:pt x="365655" y="625475"/>
                        <a:pt x="367242" y="613304"/>
                      </a:cubicBezTo>
                      <a:cubicBezTo>
                        <a:pt x="368829" y="601133"/>
                        <a:pt x="402167" y="582083"/>
                        <a:pt x="411692" y="568854"/>
                      </a:cubicBezTo>
                      <a:cubicBezTo>
                        <a:pt x="421217" y="555625"/>
                        <a:pt x="425979" y="547687"/>
                        <a:pt x="424392" y="533929"/>
                      </a:cubicBezTo>
                      <a:cubicBezTo>
                        <a:pt x="422805" y="520171"/>
                        <a:pt x="398463" y="495300"/>
                        <a:pt x="402167" y="486304"/>
                      </a:cubicBezTo>
                      <a:cubicBezTo>
                        <a:pt x="405871" y="477308"/>
                        <a:pt x="432859" y="477837"/>
                        <a:pt x="446617" y="479954"/>
                      </a:cubicBezTo>
                      <a:cubicBezTo>
                        <a:pt x="460375" y="482071"/>
                        <a:pt x="479425" y="506941"/>
                        <a:pt x="484717" y="499004"/>
                      </a:cubicBezTo>
                      <a:cubicBezTo>
                        <a:pt x="490009" y="491067"/>
                        <a:pt x="487363" y="446616"/>
                        <a:pt x="478367" y="432329"/>
                      </a:cubicBezTo>
                      <a:cubicBezTo>
                        <a:pt x="469371" y="418042"/>
                        <a:pt x="441854" y="409575"/>
                        <a:pt x="430742" y="413279"/>
                      </a:cubicBezTo>
                      <a:cubicBezTo>
                        <a:pt x="419630" y="416983"/>
                        <a:pt x="423334" y="446087"/>
                        <a:pt x="411692" y="454554"/>
                      </a:cubicBezTo>
                      <a:cubicBezTo>
                        <a:pt x="400050" y="463021"/>
                        <a:pt x="374121" y="477308"/>
                        <a:pt x="360892" y="464079"/>
                      </a:cubicBezTo>
                      <a:cubicBezTo>
                        <a:pt x="347663" y="450850"/>
                        <a:pt x="342900" y="387350"/>
                        <a:pt x="332317" y="375179"/>
                      </a:cubicBezTo>
                      <a:cubicBezTo>
                        <a:pt x="321734" y="363008"/>
                        <a:pt x="301625" y="400050"/>
                        <a:pt x="297392" y="391054"/>
                      </a:cubicBezTo>
                      <a:cubicBezTo>
                        <a:pt x="293159" y="382058"/>
                        <a:pt x="303742" y="340783"/>
                        <a:pt x="306917" y="321204"/>
                      </a:cubicBezTo>
                      <a:cubicBezTo>
                        <a:pt x="310092" y="301625"/>
                        <a:pt x="323850" y="280987"/>
                        <a:pt x="316442" y="273579"/>
                      </a:cubicBezTo>
                      <a:cubicBezTo>
                        <a:pt x="309034" y="266171"/>
                        <a:pt x="275167" y="278341"/>
                        <a:pt x="262467" y="276754"/>
                      </a:cubicBezTo>
                      <a:cubicBezTo>
                        <a:pt x="249767" y="275167"/>
                        <a:pt x="247650" y="272521"/>
                        <a:pt x="240242" y="264054"/>
                      </a:cubicBezTo>
                      <a:cubicBezTo>
                        <a:pt x="232834" y="255587"/>
                        <a:pt x="233363" y="232833"/>
                        <a:pt x="218017" y="225954"/>
                      </a:cubicBezTo>
                      <a:cubicBezTo>
                        <a:pt x="202671" y="219075"/>
                        <a:pt x="162455" y="229129"/>
                        <a:pt x="148167" y="222779"/>
                      </a:cubicBezTo>
                      <a:cubicBezTo>
                        <a:pt x="133879" y="216429"/>
                        <a:pt x="137054" y="199496"/>
                        <a:pt x="132292" y="187854"/>
                      </a:cubicBezTo>
                      <a:cubicBezTo>
                        <a:pt x="127530" y="176212"/>
                        <a:pt x="127000" y="157692"/>
                        <a:pt x="119592" y="152929"/>
                      </a:cubicBezTo>
                      <a:cubicBezTo>
                        <a:pt x="112184" y="148167"/>
                        <a:pt x="102129" y="165100"/>
                        <a:pt x="87842" y="159279"/>
                      </a:cubicBezTo>
                      <a:cubicBezTo>
                        <a:pt x="73555" y="153458"/>
                        <a:pt x="16934" y="128587"/>
                        <a:pt x="8467" y="111654"/>
                      </a:cubicBezTo>
                      <a:close/>
                    </a:path>
                  </a:pathLst>
                </a:custGeom>
                <a:solidFill>
                  <a:srgbClr val="00B0F0"/>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7" name="任意多边形 20"/>
                <p:cNvSpPr/>
                <p:nvPr/>
              </p:nvSpPr>
              <p:spPr>
                <a:xfrm>
                  <a:off x="5180240" y="3422325"/>
                  <a:ext cx="1838311" cy="2274455"/>
                </a:xfrm>
                <a:custGeom>
                  <a:avLst/>
                  <a:gdLst>
                    <a:gd name="connsiteX0" fmla="*/ 248179 w 1840441"/>
                    <a:gd name="connsiteY0" fmla="*/ 1065742 h 2274359"/>
                    <a:gd name="connsiteX1" fmla="*/ 298979 w 1840441"/>
                    <a:gd name="connsiteY1" fmla="*/ 1075267 h 2274359"/>
                    <a:gd name="connsiteX2" fmla="*/ 298979 w 1840441"/>
                    <a:gd name="connsiteY2" fmla="*/ 1043517 h 2274359"/>
                    <a:gd name="connsiteX3" fmla="*/ 305329 w 1840441"/>
                    <a:gd name="connsiteY3" fmla="*/ 1008592 h 2274359"/>
                    <a:gd name="connsiteX4" fmla="*/ 308504 w 1840441"/>
                    <a:gd name="connsiteY4" fmla="*/ 970492 h 2274359"/>
                    <a:gd name="connsiteX5" fmla="*/ 267229 w 1840441"/>
                    <a:gd name="connsiteY5" fmla="*/ 954617 h 2274359"/>
                    <a:gd name="connsiteX6" fmla="*/ 241829 w 1840441"/>
                    <a:gd name="connsiteY6" fmla="*/ 935567 h 2274359"/>
                    <a:gd name="connsiteX7" fmla="*/ 229129 w 1840441"/>
                    <a:gd name="connsiteY7" fmla="*/ 922867 h 2274359"/>
                    <a:gd name="connsiteX8" fmla="*/ 200554 w 1840441"/>
                    <a:gd name="connsiteY8" fmla="*/ 878417 h 2274359"/>
                    <a:gd name="connsiteX9" fmla="*/ 187854 w 1840441"/>
                    <a:gd name="connsiteY9" fmla="*/ 814917 h 2274359"/>
                    <a:gd name="connsiteX10" fmla="*/ 210079 w 1840441"/>
                    <a:gd name="connsiteY10" fmla="*/ 741892 h 2274359"/>
                    <a:gd name="connsiteX11" fmla="*/ 270404 w 1840441"/>
                    <a:gd name="connsiteY11" fmla="*/ 738717 h 2274359"/>
                    <a:gd name="connsiteX12" fmla="*/ 295804 w 1840441"/>
                    <a:gd name="connsiteY12" fmla="*/ 726017 h 2274359"/>
                    <a:gd name="connsiteX13" fmla="*/ 257704 w 1840441"/>
                    <a:gd name="connsiteY13" fmla="*/ 675217 h 2274359"/>
                    <a:gd name="connsiteX14" fmla="*/ 206904 w 1840441"/>
                    <a:gd name="connsiteY14" fmla="*/ 627592 h 2274359"/>
                    <a:gd name="connsiteX15" fmla="*/ 175154 w 1840441"/>
                    <a:gd name="connsiteY15" fmla="*/ 618067 h 2274359"/>
                    <a:gd name="connsiteX16" fmla="*/ 270404 w 1840441"/>
                    <a:gd name="connsiteY16" fmla="*/ 624417 h 2274359"/>
                    <a:gd name="connsiteX17" fmla="*/ 397404 w 1840441"/>
                    <a:gd name="connsiteY17" fmla="*/ 627592 h 2274359"/>
                    <a:gd name="connsiteX18" fmla="*/ 432329 w 1840441"/>
                    <a:gd name="connsiteY18" fmla="*/ 627592 h 2274359"/>
                    <a:gd name="connsiteX19" fmla="*/ 445029 w 1840441"/>
                    <a:gd name="connsiteY19" fmla="*/ 554567 h 2274359"/>
                    <a:gd name="connsiteX20" fmla="*/ 343429 w 1840441"/>
                    <a:gd name="connsiteY20" fmla="*/ 389467 h 2274359"/>
                    <a:gd name="connsiteX21" fmla="*/ 327554 w 1840441"/>
                    <a:gd name="connsiteY21" fmla="*/ 345017 h 2274359"/>
                    <a:gd name="connsiteX22" fmla="*/ 400579 w 1840441"/>
                    <a:gd name="connsiteY22" fmla="*/ 351367 h 2274359"/>
                    <a:gd name="connsiteX23" fmla="*/ 568854 w 1840441"/>
                    <a:gd name="connsiteY23" fmla="*/ 275167 h 2274359"/>
                    <a:gd name="connsiteX24" fmla="*/ 619654 w 1840441"/>
                    <a:gd name="connsiteY24" fmla="*/ 227542 h 2274359"/>
                    <a:gd name="connsiteX25" fmla="*/ 670454 w 1840441"/>
                    <a:gd name="connsiteY25" fmla="*/ 240242 h 2274359"/>
                    <a:gd name="connsiteX26" fmla="*/ 768879 w 1840441"/>
                    <a:gd name="connsiteY26" fmla="*/ 218017 h 2274359"/>
                    <a:gd name="connsiteX27" fmla="*/ 841904 w 1840441"/>
                    <a:gd name="connsiteY27" fmla="*/ 116417 h 2274359"/>
                    <a:gd name="connsiteX28" fmla="*/ 860954 w 1840441"/>
                    <a:gd name="connsiteY28" fmla="*/ 17992 h 2274359"/>
                    <a:gd name="connsiteX29" fmla="*/ 883179 w 1840441"/>
                    <a:gd name="connsiteY29" fmla="*/ 8467 h 2274359"/>
                    <a:gd name="connsiteX30" fmla="*/ 994304 w 1840441"/>
                    <a:gd name="connsiteY30" fmla="*/ 52917 h 2274359"/>
                    <a:gd name="connsiteX31" fmla="*/ 1086379 w 1840441"/>
                    <a:gd name="connsiteY31" fmla="*/ 37042 h 2274359"/>
                    <a:gd name="connsiteX32" fmla="*/ 1118129 w 1840441"/>
                    <a:gd name="connsiteY32" fmla="*/ 37042 h 2274359"/>
                    <a:gd name="connsiteX33" fmla="*/ 1105429 w 1840441"/>
                    <a:gd name="connsiteY33" fmla="*/ 94192 h 2274359"/>
                    <a:gd name="connsiteX34" fmla="*/ 1124479 w 1840441"/>
                    <a:gd name="connsiteY34" fmla="*/ 103717 h 2274359"/>
                    <a:gd name="connsiteX35" fmla="*/ 1207029 w 1840441"/>
                    <a:gd name="connsiteY35" fmla="*/ 52917 h 2274359"/>
                    <a:gd name="connsiteX36" fmla="*/ 1060979 w 1840441"/>
                    <a:gd name="connsiteY36" fmla="*/ 208492 h 2274359"/>
                    <a:gd name="connsiteX37" fmla="*/ 1035579 w 1840441"/>
                    <a:gd name="connsiteY37" fmla="*/ 265642 h 2274359"/>
                    <a:gd name="connsiteX38" fmla="*/ 1089554 w 1840441"/>
                    <a:gd name="connsiteY38" fmla="*/ 271992 h 2274359"/>
                    <a:gd name="connsiteX39" fmla="*/ 1162579 w 1840441"/>
                    <a:gd name="connsiteY39" fmla="*/ 335492 h 2274359"/>
                    <a:gd name="connsiteX40" fmla="*/ 1226079 w 1840441"/>
                    <a:gd name="connsiteY40" fmla="*/ 322792 h 2274359"/>
                    <a:gd name="connsiteX41" fmla="*/ 1295929 w 1840441"/>
                    <a:gd name="connsiteY41" fmla="*/ 319617 h 2274359"/>
                    <a:gd name="connsiteX42" fmla="*/ 1353079 w 1840441"/>
                    <a:gd name="connsiteY42" fmla="*/ 370417 h 2274359"/>
                    <a:gd name="connsiteX43" fmla="*/ 1394354 w 1840441"/>
                    <a:gd name="connsiteY43" fmla="*/ 411692 h 2274359"/>
                    <a:gd name="connsiteX44" fmla="*/ 1476904 w 1840441"/>
                    <a:gd name="connsiteY44" fmla="*/ 440267 h 2274359"/>
                    <a:gd name="connsiteX45" fmla="*/ 1518179 w 1840441"/>
                    <a:gd name="connsiteY45" fmla="*/ 475192 h 2274359"/>
                    <a:gd name="connsiteX46" fmla="*/ 1562629 w 1840441"/>
                    <a:gd name="connsiteY46" fmla="*/ 465667 h 2274359"/>
                    <a:gd name="connsiteX47" fmla="*/ 1556279 w 1840441"/>
                    <a:gd name="connsiteY47" fmla="*/ 557742 h 2274359"/>
                    <a:gd name="connsiteX48" fmla="*/ 1562629 w 1840441"/>
                    <a:gd name="connsiteY48" fmla="*/ 579967 h 2274359"/>
                    <a:gd name="connsiteX49" fmla="*/ 1588029 w 1840441"/>
                    <a:gd name="connsiteY49" fmla="*/ 592667 h 2274359"/>
                    <a:gd name="connsiteX50" fmla="*/ 1597554 w 1840441"/>
                    <a:gd name="connsiteY50" fmla="*/ 643467 h 2274359"/>
                    <a:gd name="connsiteX51" fmla="*/ 1622954 w 1840441"/>
                    <a:gd name="connsiteY51" fmla="*/ 672042 h 2274359"/>
                    <a:gd name="connsiteX52" fmla="*/ 1699154 w 1840441"/>
                    <a:gd name="connsiteY52" fmla="*/ 618067 h 2274359"/>
                    <a:gd name="connsiteX53" fmla="*/ 1746779 w 1840441"/>
                    <a:gd name="connsiteY53" fmla="*/ 675217 h 2274359"/>
                    <a:gd name="connsiteX54" fmla="*/ 1715029 w 1840441"/>
                    <a:gd name="connsiteY54" fmla="*/ 691092 h 2274359"/>
                    <a:gd name="connsiteX55" fmla="*/ 1667404 w 1840441"/>
                    <a:gd name="connsiteY55" fmla="*/ 675217 h 2274359"/>
                    <a:gd name="connsiteX56" fmla="*/ 1673754 w 1840441"/>
                    <a:gd name="connsiteY56" fmla="*/ 722842 h 2274359"/>
                    <a:gd name="connsiteX57" fmla="*/ 1661054 w 1840441"/>
                    <a:gd name="connsiteY57" fmla="*/ 770467 h 2274359"/>
                    <a:gd name="connsiteX58" fmla="*/ 1632479 w 1840441"/>
                    <a:gd name="connsiteY58" fmla="*/ 808567 h 2274359"/>
                    <a:gd name="connsiteX59" fmla="*/ 1645179 w 1840441"/>
                    <a:gd name="connsiteY59" fmla="*/ 840317 h 2274359"/>
                    <a:gd name="connsiteX60" fmla="*/ 1721379 w 1840441"/>
                    <a:gd name="connsiteY60" fmla="*/ 878417 h 2274359"/>
                    <a:gd name="connsiteX61" fmla="*/ 1699154 w 1840441"/>
                    <a:gd name="connsiteY61" fmla="*/ 929217 h 2274359"/>
                    <a:gd name="connsiteX62" fmla="*/ 1762654 w 1840441"/>
                    <a:gd name="connsiteY62" fmla="*/ 929217 h 2274359"/>
                    <a:gd name="connsiteX63" fmla="*/ 1819804 w 1840441"/>
                    <a:gd name="connsiteY63" fmla="*/ 926042 h 2274359"/>
                    <a:gd name="connsiteX64" fmla="*/ 1838854 w 1840441"/>
                    <a:gd name="connsiteY64" fmla="*/ 964142 h 2274359"/>
                    <a:gd name="connsiteX65" fmla="*/ 1810279 w 1840441"/>
                    <a:gd name="connsiteY65" fmla="*/ 1056217 h 2274359"/>
                    <a:gd name="connsiteX66" fmla="*/ 1788054 w 1840441"/>
                    <a:gd name="connsiteY66" fmla="*/ 1084792 h 2274359"/>
                    <a:gd name="connsiteX67" fmla="*/ 1749954 w 1840441"/>
                    <a:gd name="connsiteY67" fmla="*/ 1129242 h 2274359"/>
                    <a:gd name="connsiteX68" fmla="*/ 1724554 w 1840441"/>
                    <a:gd name="connsiteY68" fmla="*/ 1205442 h 2274359"/>
                    <a:gd name="connsiteX69" fmla="*/ 1632479 w 1840441"/>
                    <a:gd name="connsiteY69" fmla="*/ 1307042 h 2274359"/>
                    <a:gd name="connsiteX70" fmla="*/ 1619779 w 1840441"/>
                    <a:gd name="connsiteY70" fmla="*/ 1341967 h 2274359"/>
                    <a:gd name="connsiteX71" fmla="*/ 1676929 w 1840441"/>
                    <a:gd name="connsiteY71" fmla="*/ 1405467 h 2274359"/>
                    <a:gd name="connsiteX72" fmla="*/ 1695979 w 1840441"/>
                    <a:gd name="connsiteY72" fmla="*/ 1453092 h 2274359"/>
                    <a:gd name="connsiteX73" fmla="*/ 1686454 w 1840441"/>
                    <a:gd name="connsiteY73" fmla="*/ 1526117 h 2274359"/>
                    <a:gd name="connsiteX74" fmla="*/ 1626129 w 1840441"/>
                    <a:gd name="connsiteY74" fmla="*/ 1561042 h 2274359"/>
                    <a:gd name="connsiteX75" fmla="*/ 1581679 w 1840441"/>
                    <a:gd name="connsiteY75" fmla="*/ 1595967 h 2274359"/>
                    <a:gd name="connsiteX76" fmla="*/ 1534054 w 1840441"/>
                    <a:gd name="connsiteY76" fmla="*/ 1589617 h 2274359"/>
                    <a:gd name="connsiteX77" fmla="*/ 1508654 w 1840441"/>
                    <a:gd name="connsiteY77" fmla="*/ 1602317 h 2274359"/>
                    <a:gd name="connsiteX78" fmla="*/ 1480079 w 1840441"/>
                    <a:gd name="connsiteY78" fmla="*/ 1640417 h 2274359"/>
                    <a:gd name="connsiteX79" fmla="*/ 1486429 w 1840441"/>
                    <a:gd name="connsiteY79" fmla="*/ 1710267 h 2274359"/>
                    <a:gd name="connsiteX80" fmla="*/ 1476904 w 1840441"/>
                    <a:gd name="connsiteY80" fmla="*/ 1770592 h 2274359"/>
                    <a:gd name="connsiteX81" fmla="*/ 1403879 w 1840441"/>
                    <a:gd name="connsiteY81" fmla="*/ 1799167 h 2274359"/>
                    <a:gd name="connsiteX82" fmla="*/ 1403879 w 1840441"/>
                    <a:gd name="connsiteY82" fmla="*/ 1859492 h 2274359"/>
                    <a:gd name="connsiteX83" fmla="*/ 1397529 w 1840441"/>
                    <a:gd name="connsiteY83" fmla="*/ 1894417 h 2274359"/>
                    <a:gd name="connsiteX84" fmla="*/ 1391179 w 1840441"/>
                    <a:gd name="connsiteY84" fmla="*/ 1926167 h 2274359"/>
                    <a:gd name="connsiteX85" fmla="*/ 1368954 w 1840441"/>
                    <a:gd name="connsiteY85" fmla="*/ 1986492 h 2274359"/>
                    <a:gd name="connsiteX86" fmla="*/ 1340379 w 1840441"/>
                    <a:gd name="connsiteY86" fmla="*/ 1986492 h 2274359"/>
                    <a:gd name="connsiteX87" fmla="*/ 1324504 w 1840441"/>
                    <a:gd name="connsiteY87" fmla="*/ 2056342 h 2274359"/>
                    <a:gd name="connsiteX88" fmla="*/ 1305454 w 1840441"/>
                    <a:gd name="connsiteY88" fmla="*/ 2123017 h 2274359"/>
                    <a:gd name="connsiteX89" fmla="*/ 1305454 w 1840441"/>
                    <a:gd name="connsiteY89" fmla="*/ 2167467 h 2274359"/>
                    <a:gd name="connsiteX90" fmla="*/ 1295929 w 1840441"/>
                    <a:gd name="connsiteY90" fmla="*/ 2202392 h 2274359"/>
                    <a:gd name="connsiteX91" fmla="*/ 1299104 w 1840441"/>
                    <a:gd name="connsiteY91" fmla="*/ 2250017 h 2274359"/>
                    <a:gd name="connsiteX92" fmla="*/ 1251479 w 1840441"/>
                    <a:gd name="connsiteY92" fmla="*/ 2234142 h 2274359"/>
                    <a:gd name="connsiteX93" fmla="*/ 1219729 w 1840441"/>
                    <a:gd name="connsiteY93" fmla="*/ 2202392 h 2274359"/>
                    <a:gd name="connsiteX94" fmla="*/ 1165754 w 1840441"/>
                    <a:gd name="connsiteY94" fmla="*/ 2237317 h 2274359"/>
                    <a:gd name="connsiteX95" fmla="*/ 1092729 w 1840441"/>
                    <a:gd name="connsiteY95" fmla="*/ 2262717 h 2274359"/>
                    <a:gd name="connsiteX96" fmla="*/ 1048279 w 1840441"/>
                    <a:gd name="connsiteY96" fmla="*/ 2269067 h 2274359"/>
                    <a:gd name="connsiteX97" fmla="*/ 1013354 w 1840441"/>
                    <a:gd name="connsiteY97" fmla="*/ 2230967 h 2274359"/>
                    <a:gd name="connsiteX98" fmla="*/ 1048279 w 1840441"/>
                    <a:gd name="connsiteY98" fmla="*/ 2202392 h 2274359"/>
                    <a:gd name="connsiteX99" fmla="*/ 1064154 w 1840441"/>
                    <a:gd name="connsiteY99" fmla="*/ 2161117 h 2274359"/>
                    <a:gd name="connsiteX100" fmla="*/ 1083204 w 1840441"/>
                    <a:gd name="connsiteY100" fmla="*/ 2148417 h 2274359"/>
                    <a:gd name="connsiteX101" fmla="*/ 1089554 w 1840441"/>
                    <a:gd name="connsiteY101" fmla="*/ 2116667 h 2274359"/>
                    <a:gd name="connsiteX102" fmla="*/ 1064154 w 1840441"/>
                    <a:gd name="connsiteY102" fmla="*/ 2091267 h 2274359"/>
                    <a:gd name="connsiteX103" fmla="*/ 1026054 w 1840441"/>
                    <a:gd name="connsiteY103" fmla="*/ 2119842 h 2274359"/>
                    <a:gd name="connsiteX104" fmla="*/ 994304 w 1840441"/>
                    <a:gd name="connsiteY104" fmla="*/ 2123017 h 2274359"/>
                    <a:gd name="connsiteX105" fmla="*/ 965729 w 1840441"/>
                    <a:gd name="connsiteY105" fmla="*/ 2091267 h 2274359"/>
                    <a:gd name="connsiteX106" fmla="*/ 927629 w 1840441"/>
                    <a:gd name="connsiteY106" fmla="*/ 2107142 h 2274359"/>
                    <a:gd name="connsiteX107" fmla="*/ 876829 w 1840441"/>
                    <a:gd name="connsiteY107" fmla="*/ 2091267 h 2274359"/>
                    <a:gd name="connsiteX108" fmla="*/ 829204 w 1840441"/>
                    <a:gd name="connsiteY108" fmla="*/ 2088092 h 2274359"/>
                    <a:gd name="connsiteX109" fmla="*/ 781579 w 1840441"/>
                    <a:gd name="connsiteY109" fmla="*/ 2132542 h 2274359"/>
                    <a:gd name="connsiteX110" fmla="*/ 806979 w 1840441"/>
                    <a:gd name="connsiteY110" fmla="*/ 2183342 h 2274359"/>
                    <a:gd name="connsiteX111" fmla="*/ 765704 w 1840441"/>
                    <a:gd name="connsiteY111" fmla="*/ 2205567 h 2274359"/>
                    <a:gd name="connsiteX112" fmla="*/ 714904 w 1840441"/>
                    <a:gd name="connsiteY112" fmla="*/ 2167467 h 2274359"/>
                    <a:gd name="connsiteX113" fmla="*/ 660929 w 1840441"/>
                    <a:gd name="connsiteY113" fmla="*/ 2186517 h 2274359"/>
                    <a:gd name="connsiteX114" fmla="*/ 629179 w 1840441"/>
                    <a:gd name="connsiteY114" fmla="*/ 2253192 h 2274359"/>
                    <a:gd name="connsiteX115" fmla="*/ 613304 w 1840441"/>
                    <a:gd name="connsiteY115" fmla="*/ 2237317 h 2274359"/>
                    <a:gd name="connsiteX116" fmla="*/ 578379 w 1840441"/>
                    <a:gd name="connsiteY116" fmla="*/ 2230967 h 2274359"/>
                    <a:gd name="connsiteX117" fmla="*/ 540279 w 1840441"/>
                    <a:gd name="connsiteY117" fmla="*/ 2250017 h 2274359"/>
                    <a:gd name="connsiteX118" fmla="*/ 524404 w 1840441"/>
                    <a:gd name="connsiteY118" fmla="*/ 2196042 h 2274359"/>
                    <a:gd name="connsiteX119" fmla="*/ 511704 w 1840441"/>
                    <a:gd name="connsiteY119" fmla="*/ 2170642 h 2274359"/>
                    <a:gd name="connsiteX120" fmla="*/ 473604 w 1840441"/>
                    <a:gd name="connsiteY120" fmla="*/ 2186517 h 2274359"/>
                    <a:gd name="connsiteX121" fmla="*/ 448204 w 1840441"/>
                    <a:gd name="connsiteY121" fmla="*/ 2215092 h 2274359"/>
                    <a:gd name="connsiteX122" fmla="*/ 435504 w 1840441"/>
                    <a:gd name="connsiteY122" fmla="*/ 2183342 h 2274359"/>
                    <a:gd name="connsiteX123" fmla="*/ 464079 w 1840441"/>
                    <a:gd name="connsiteY123" fmla="*/ 2145242 h 2274359"/>
                    <a:gd name="connsiteX124" fmla="*/ 499004 w 1840441"/>
                    <a:gd name="connsiteY124" fmla="*/ 2103967 h 2274359"/>
                    <a:gd name="connsiteX125" fmla="*/ 502179 w 1840441"/>
                    <a:gd name="connsiteY125" fmla="*/ 2056342 h 2274359"/>
                    <a:gd name="connsiteX126" fmla="*/ 527579 w 1840441"/>
                    <a:gd name="connsiteY126" fmla="*/ 2027767 h 2274359"/>
                    <a:gd name="connsiteX127" fmla="*/ 511704 w 1840441"/>
                    <a:gd name="connsiteY127" fmla="*/ 2008717 h 2274359"/>
                    <a:gd name="connsiteX128" fmla="*/ 492654 w 1840441"/>
                    <a:gd name="connsiteY128" fmla="*/ 2011892 h 2274359"/>
                    <a:gd name="connsiteX129" fmla="*/ 492654 w 1840441"/>
                    <a:gd name="connsiteY129" fmla="*/ 1976967 h 2274359"/>
                    <a:gd name="connsiteX130" fmla="*/ 489479 w 1840441"/>
                    <a:gd name="connsiteY130" fmla="*/ 1948392 h 2274359"/>
                    <a:gd name="connsiteX131" fmla="*/ 464079 w 1840441"/>
                    <a:gd name="connsiteY131" fmla="*/ 1945217 h 2274359"/>
                    <a:gd name="connsiteX132" fmla="*/ 438679 w 1840441"/>
                    <a:gd name="connsiteY132" fmla="*/ 1922992 h 2274359"/>
                    <a:gd name="connsiteX133" fmla="*/ 416454 w 1840441"/>
                    <a:gd name="connsiteY133" fmla="*/ 1951567 h 2274359"/>
                    <a:gd name="connsiteX134" fmla="*/ 378354 w 1840441"/>
                    <a:gd name="connsiteY134" fmla="*/ 1935692 h 2274359"/>
                    <a:gd name="connsiteX135" fmla="*/ 359304 w 1840441"/>
                    <a:gd name="connsiteY135" fmla="*/ 1954742 h 2274359"/>
                    <a:gd name="connsiteX136" fmla="*/ 330729 w 1840441"/>
                    <a:gd name="connsiteY136" fmla="*/ 2002367 h 2274359"/>
                    <a:gd name="connsiteX137" fmla="*/ 305329 w 1840441"/>
                    <a:gd name="connsiteY137" fmla="*/ 1989667 h 2274359"/>
                    <a:gd name="connsiteX138" fmla="*/ 283104 w 1840441"/>
                    <a:gd name="connsiteY138" fmla="*/ 1989667 h 2274359"/>
                    <a:gd name="connsiteX139" fmla="*/ 276754 w 1840441"/>
                    <a:gd name="connsiteY139" fmla="*/ 1961092 h 2274359"/>
                    <a:gd name="connsiteX140" fmla="*/ 248179 w 1840441"/>
                    <a:gd name="connsiteY140" fmla="*/ 1983317 h 2274359"/>
                    <a:gd name="connsiteX141" fmla="*/ 238654 w 1840441"/>
                    <a:gd name="connsiteY141" fmla="*/ 2027767 h 2274359"/>
                    <a:gd name="connsiteX142" fmla="*/ 213254 w 1840441"/>
                    <a:gd name="connsiteY142" fmla="*/ 2021417 h 2274359"/>
                    <a:gd name="connsiteX143" fmla="*/ 210079 w 1840441"/>
                    <a:gd name="connsiteY143" fmla="*/ 1996017 h 2274359"/>
                    <a:gd name="connsiteX144" fmla="*/ 181504 w 1840441"/>
                    <a:gd name="connsiteY144" fmla="*/ 1996017 h 2274359"/>
                    <a:gd name="connsiteX145" fmla="*/ 184679 w 1840441"/>
                    <a:gd name="connsiteY145" fmla="*/ 1954742 h 2274359"/>
                    <a:gd name="connsiteX146" fmla="*/ 168804 w 1840441"/>
                    <a:gd name="connsiteY146" fmla="*/ 1935692 h 2274359"/>
                    <a:gd name="connsiteX147" fmla="*/ 165629 w 1840441"/>
                    <a:gd name="connsiteY147" fmla="*/ 1900767 h 2274359"/>
                    <a:gd name="connsiteX148" fmla="*/ 168804 w 1840441"/>
                    <a:gd name="connsiteY148" fmla="*/ 1859492 h 2274359"/>
                    <a:gd name="connsiteX149" fmla="*/ 184679 w 1840441"/>
                    <a:gd name="connsiteY149" fmla="*/ 1849967 h 2274359"/>
                    <a:gd name="connsiteX150" fmla="*/ 191029 w 1840441"/>
                    <a:gd name="connsiteY150" fmla="*/ 1795992 h 2274359"/>
                    <a:gd name="connsiteX151" fmla="*/ 171979 w 1840441"/>
                    <a:gd name="connsiteY151" fmla="*/ 1770592 h 2274359"/>
                    <a:gd name="connsiteX152" fmla="*/ 137054 w 1840441"/>
                    <a:gd name="connsiteY152" fmla="*/ 1786467 h 2274359"/>
                    <a:gd name="connsiteX153" fmla="*/ 111654 w 1840441"/>
                    <a:gd name="connsiteY153" fmla="*/ 1783292 h 2274359"/>
                    <a:gd name="connsiteX154" fmla="*/ 89429 w 1840441"/>
                    <a:gd name="connsiteY154" fmla="*/ 1786467 h 2274359"/>
                    <a:gd name="connsiteX155" fmla="*/ 67204 w 1840441"/>
                    <a:gd name="connsiteY155" fmla="*/ 1802342 h 2274359"/>
                    <a:gd name="connsiteX156" fmla="*/ 118004 w 1840441"/>
                    <a:gd name="connsiteY156" fmla="*/ 1745192 h 2274359"/>
                    <a:gd name="connsiteX157" fmla="*/ 156104 w 1840441"/>
                    <a:gd name="connsiteY157" fmla="*/ 1719792 h 2274359"/>
                    <a:gd name="connsiteX158" fmla="*/ 184679 w 1840441"/>
                    <a:gd name="connsiteY158" fmla="*/ 1697567 h 2274359"/>
                    <a:gd name="connsiteX159" fmla="*/ 168804 w 1840441"/>
                    <a:gd name="connsiteY159" fmla="*/ 1668992 h 2274359"/>
                    <a:gd name="connsiteX160" fmla="*/ 165629 w 1840441"/>
                    <a:gd name="connsiteY160" fmla="*/ 1611842 h 2274359"/>
                    <a:gd name="connsiteX161" fmla="*/ 162454 w 1840441"/>
                    <a:gd name="connsiteY161" fmla="*/ 1570567 h 2274359"/>
                    <a:gd name="connsiteX162" fmla="*/ 143404 w 1840441"/>
                    <a:gd name="connsiteY162" fmla="*/ 1535642 h 2274359"/>
                    <a:gd name="connsiteX163" fmla="*/ 146579 w 1840441"/>
                    <a:gd name="connsiteY163" fmla="*/ 1497542 h 2274359"/>
                    <a:gd name="connsiteX164" fmla="*/ 149754 w 1840441"/>
                    <a:gd name="connsiteY164" fmla="*/ 1446742 h 2274359"/>
                    <a:gd name="connsiteX165" fmla="*/ 149754 w 1840441"/>
                    <a:gd name="connsiteY165" fmla="*/ 1411817 h 2274359"/>
                    <a:gd name="connsiteX166" fmla="*/ 140229 w 1840441"/>
                    <a:gd name="connsiteY166" fmla="*/ 1392767 h 2274359"/>
                    <a:gd name="connsiteX167" fmla="*/ 114829 w 1840441"/>
                    <a:gd name="connsiteY167" fmla="*/ 1380067 h 2274359"/>
                    <a:gd name="connsiteX168" fmla="*/ 114829 w 1840441"/>
                    <a:gd name="connsiteY168" fmla="*/ 1354667 h 2274359"/>
                    <a:gd name="connsiteX169" fmla="*/ 89429 w 1840441"/>
                    <a:gd name="connsiteY169" fmla="*/ 1357842 h 2274359"/>
                    <a:gd name="connsiteX170" fmla="*/ 79904 w 1840441"/>
                    <a:gd name="connsiteY170" fmla="*/ 1335617 h 2274359"/>
                    <a:gd name="connsiteX171" fmla="*/ 86254 w 1840441"/>
                    <a:gd name="connsiteY171" fmla="*/ 1303867 h 2274359"/>
                    <a:gd name="connsiteX172" fmla="*/ 60854 w 1840441"/>
                    <a:gd name="connsiteY172" fmla="*/ 1294342 h 2274359"/>
                    <a:gd name="connsiteX173" fmla="*/ 51329 w 1840441"/>
                    <a:gd name="connsiteY173" fmla="*/ 1262592 h 2274359"/>
                    <a:gd name="connsiteX174" fmla="*/ 25929 w 1840441"/>
                    <a:gd name="connsiteY174" fmla="*/ 1284817 h 2274359"/>
                    <a:gd name="connsiteX175" fmla="*/ 529 w 1840441"/>
                    <a:gd name="connsiteY175" fmla="*/ 1265767 h 2274359"/>
                    <a:gd name="connsiteX176" fmla="*/ 22754 w 1840441"/>
                    <a:gd name="connsiteY176" fmla="*/ 1249892 h 2274359"/>
                    <a:gd name="connsiteX177" fmla="*/ 29104 w 1840441"/>
                    <a:gd name="connsiteY177" fmla="*/ 1199092 h 2274359"/>
                    <a:gd name="connsiteX178" fmla="*/ 16404 w 1840441"/>
                    <a:gd name="connsiteY178" fmla="*/ 1160992 h 2274359"/>
                    <a:gd name="connsiteX179" fmla="*/ 16404 w 1840441"/>
                    <a:gd name="connsiteY179" fmla="*/ 1138767 h 2274359"/>
                    <a:gd name="connsiteX180" fmla="*/ 35454 w 1840441"/>
                    <a:gd name="connsiteY180" fmla="*/ 1132417 h 2274359"/>
                    <a:gd name="connsiteX181" fmla="*/ 60854 w 1840441"/>
                    <a:gd name="connsiteY181" fmla="*/ 1122892 h 2274359"/>
                    <a:gd name="connsiteX182" fmla="*/ 76729 w 1840441"/>
                    <a:gd name="connsiteY182" fmla="*/ 1135592 h 2274359"/>
                    <a:gd name="connsiteX183" fmla="*/ 118004 w 1840441"/>
                    <a:gd name="connsiteY183" fmla="*/ 1103842 h 2274359"/>
                    <a:gd name="connsiteX184" fmla="*/ 127529 w 1840441"/>
                    <a:gd name="connsiteY184" fmla="*/ 1132417 h 2274359"/>
                    <a:gd name="connsiteX185" fmla="*/ 162454 w 1840441"/>
                    <a:gd name="connsiteY185" fmla="*/ 1116542 h 2274359"/>
                    <a:gd name="connsiteX186" fmla="*/ 171979 w 1840441"/>
                    <a:gd name="connsiteY186" fmla="*/ 1138767 h 2274359"/>
                    <a:gd name="connsiteX187" fmla="*/ 203729 w 1840441"/>
                    <a:gd name="connsiteY187" fmla="*/ 1097492 h 2274359"/>
                    <a:gd name="connsiteX188" fmla="*/ 248179 w 1840441"/>
                    <a:gd name="connsiteY188" fmla="*/ 1065742 h 22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840441" h="2274359">
                      <a:moveTo>
                        <a:pt x="248179" y="1065742"/>
                      </a:moveTo>
                      <a:cubicBezTo>
                        <a:pt x="264054" y="1062038"/>
                        <a:pt x="290512" y="1078971"/>
                        <a:pt x="298979" y="1075267"/>
                      </a:cubicBezTo>
                      <a:cubicBezTo>
                        <a:pt x="307446" y="1071563"/>
                        <a:pt x="297921" y="1054629"/>
                        <a:pt x="298979" y="1043517"/>
                      </a:cubicBezTo>
                      <a:cubicBezTo>
                        <a:pt x="300037" y="1032405"/>
                        <a:pt x="303742" y="1020763"/>
                        <a:pt x="305329" y="1008592"/>
                      </a:cubicBezTo>
                      <a:cubicBezTo>
                        <a:pt x="306916" y="996421"/>
                        <a:pt x="314854" y="979488"/>
                        <a:pt x="308504" y="970492"/>
                      </a:cubicBezTo>
                      <a:cubicBezTo>
                        <a:pt x="302154" y="961496"/>
                        <a:pt x="278341" y="960438"/>
                        <a:pt x="267229" y="954617"/>
                      </a:cubicBezTo>
                      <a:cubicBezTo>
                        <a:pt x="256117" y="948796"/>
                        <a:pt x="248179" y="940859"/>
                        <a:pt x="241829" y="935567"/>
                      </a:cubicBezTo>
                      <a:cubicBezTo>
                        <a:pt x="235479" y="930275"/>
                        <a:pt x="236008" y="932392"/>
                        <a:pt x="229129" y="922867"/>
                      </a:cubicBezTo>
                      <a:cubicBezTo>
                        <a:pt x="222250" y="913342"/>
                        <a:pt x="207433" y="896409"/>
                        <a:pt x="200554" y="878417"/>
                      </a:cubicBezTo>
                      <a:cubicBezTo>
                        <a:pt x="193675" y="860425"/>
                        <a:pt x="186267" y="837671"/>
                        <a:pt x="187854" y="814917"/>
                      </a:cubicBezTo>
                      <a:cubicBezTo>
                        <a:pt x="189441" y="792163"/>
                        <a:pt x="196321" y="754592"/>
                        <a:pt x="210079" y="741892"/>
                      </a:cubicBezTo>
                      <a:cubicBezTo>
                        <a:pt x="223837" y="729192"/>
                        <a:pt x="256117" y="741363"/>
                        <a:pt x="270404" y="738717"/>
                      </a:cubicBezTo>
                      <a:cubicBezTo>
                        <a:pt x="284691" y="736071"/>
                        <a:pt x="297921" y="736600"/>
                        <a:pt x="295804" y="726017"/>
                      </a:cubicBezTo>
                      <a:cubicBezTo>
                        <a:pt x="293687" y="715434"/>
                        <a:pt x="272521" y="691621"/>
                        <a:pt x="257704" y="675217"/>
                      </a:cubicBezTo>
                      <a:cubicBezTo>
                        <a:pt x="242887" y="658813"/>
                        <a:pt x="220662" y="637117"/>
                        <a:pt x="206904" y="627592"/>
                      </a:cubicBezTo>
                      <a:cubicBezTo>
                        <a:pt x="193146" y="618067"/>
                        <a:pt x="164571" y="618596"/>
                        <a:pt x="175154" y="618067"/>
                      </a:cubicBezTo>
                      <a:cubicBezTo>
                        <a:pt x="185737" y="617538"/>
                        <a:pt x="233362" y="622830"/>
                        <a:pt x="270404" y="624417"/>
                      </a:cubicBezTo>
                      <a:cubicBezTo>
                        <a:pt x="307446" y="626005"/>
                        <a:pt x="370417" y="627063"/>
                        <a:pt x="397404" y="627592"/>
                      </a:cubicBezTo>
                      <a:cubicBezTo>
                        <a:pt x="424391" y="628121"/>
                        <a:pt x="424392" y="639763"/>
                        <a:pt x="432329" y="627592"/>
                      </a:cubicBezTo>
                      <a:cubicBezTo>
                        <a:pt x="440266" y="615421"/>
                        <a:pt x="459846" y="594254"/>
                        <a:pt x="445029" y="554567"/>
                      </a:cubicBezTo>
                      <a:cubicBezTo>
                        <a:pt x="430212" y="514880"/>
                        <a:pt x="363008" y="424392"/>
                        <a:pt x="343429" y="389467"/>
                      </a:cubicBezTo>
                      <a:cubicBezTo>
                        <a:pt x="323850" y="354542"/>
                        <a:pt x="318029" y="351367"/>
                        <a:pt x="327554" y="345017"/>
                      </a:cubicBezTo>
                      <a:cubicBezTo>
                        <a:pt x="337079" y="338667"/>
                        <a:pt x="360362" y="363009"/>
                        <a:pt x="400579" y="351367"/>
                      </a:cubicBezTo>
                      <a:cubicBezTo>
                        <a:pt x="440796" y="339725"/>
                        <a:pt x="532342" y="295805"/>
                        <a:pt x="568854" y="275167"/>
                      </a:cubicBezTo>
                      <a:cubicBezTo>
                        <a:pt x="605367" y="254530"/>
                        <a:pt x="602721" y="233363"/>
                        <a:pt x="619654" y="227542"/>
                      </a:cubicBezTo>
                      <a:cubicBezTo>
                        <a:pt x="636587" y="221721"/>
                        <a:pt x="645583" y="241830"/>
                        <a:pt x="670454" y="240242"/>
                      </a:cubicBezTo>
                      <a:cubicBezTo>
                        <a:pt x="695325" y="238655"/>
                        <a:pt x="740304" y="238654"/>
                        <a:pt x="768879" y="218017"/>
                      </a:cubicBezTo>
                      <a:cubicBezTo>
                        <a:pt x="797454" y="197380"/>
                        <a:pt x="826558" y="149755"/>
                        <a:pt x="841904" y="116417"/>
                      </a:cubicBezTo>
                      <a:cubicBezTo>
                        <a:pt x="857250" y="83079"/>
                        <a:pt x="854075" y="35984"/>
                        <a:pt x="860954" y="17992"/>
                      </a:cubicBezTo>
                      <a:cubicBezTo>
                        <a:pt x="867833" y="0"/>
                        <a:pt x="860954" y="2646"/>
                        <a:pt x="883179" y="8467"/>
                      </a:cubicBezTo>
                      <a:cubicBezTo>
                        <a:pt x="905404" y="14288"/>
                        <a:pt x="960437" y="48155"/>
                        <a:pt x="994304" y="52917"/>
                      </a:cubicBezTo>
                      <a:cubicBezTo>
                        <a:pt x="1028171" y="57679"/>
                        <a:pt x="1065742" y="39688"/>
                        <a:pt x="1086379" y="37042"/>
                      </a:cubicBezTo>
                      <a:cubicBezTo>
                        <a:pt x="1107016" y="34396"/>
                        <a:pt x="1114954" y="27517"/>
                        <a:pt x="1118129" y="37042"/>
                      </a:cubicBezTo>
                      <a:cubicBezTo>
                        <a:pt x="1121304" y="46567"/>
                        <a:pt x="1104371" y="83080"/>
                        <a:pt x="1105429" y="94192"/>
                      </a:cubicBezTo>
                      <a:cubicBezTo>
                        <a:pt x="1106487" y="105304"/>
                        <a:pt x="1107546" y="110596"/>
                        <a:pt x="1124479" y="103717"/>
                      </a:cubicBezTo>
                      <a:cubicBezTo>
                        <a:pt x="1141412" y="96838"/>
                        <a:pt x="1217612" y="35455"/>
                        <a:pt x="1207029" y="52917"/>
                      </a:cubicBezTo>
                      <a:cubicBezTo>
                        <a:pt x="1196446" y="70380"/>
                        <a:pt x="1089554" y="173038"/>
                        <a:pt x="1060979" y="208492"/>
                      </a:cubicBezTo>
                      <a:cubicBezTo>
                        <a:pt x="1032404" y="243946"/>
                        <a:pt x="1030817" y="255059"/>
                        <a:pt x="1035579" y="265642"/>
                      </a:cubicBezTo>
                      <a:cubicBezTo>
                        <a:pt x="1040342" y="276225"/>
                        <a:pt x="1068387" y="260350"/>
                        <a:pt x="1089554" y="271992"/>
                      </a:cubicBezTo>
                      <a:cubicBezTo>
                        <a:pt x="1110721" y="283634"/>
                        <a:pt x="1139825" y="327025"/>
                        <a:pt x="1162579" y="335492"/>
                      </a:cubicBezTo>
                      <a:cubicBezTo>
                        <a:pt x="1185333" y="343959"/>
                        <a:pt x="1203854" y="325438"/>
                        <a:pt x="1226079" y="322792"/>
                      </a:cubicBezTo>
                      <a:cubicBezTo>
                        <a:pt x="1248304" y="320146"/>
                        <a:pt x="1274762" y="311680"/>
                        <a:pt x="1295929" y="319617"/>
                      </a:cubicBezTo>
                      <a:cubicBezTo>
                        <a:pt x="1317096" y="327555"/>
                        <a:pt x="1336675" y="355071"/>
                        <a:pt x="1353079" y="370417"/>
                      </a:cubicBezTo>
                      <a:cubicBezTo>
                        <a:pt x="1369483" y="385763"/>
                        <a:pt x="1373717" y="400050"/>
                        <a:pt x="1394354" y="411692"/>
                      </a:cubicBezTo>
                      <a:cubicBezTo>
                        <a:pt x="1414991" y="423334"/>
                        <a:pt x="1456267" y="429684"/>
                        <a:pt x="1476904" y="440267"/>
                      </a:cubicBezTo>
                      <a:cubicBezTo>
                        <a:pt x="1497542" y="450850"/>
                        <a:pt x="1503892" y="470959"/>
                        <a:pt x="1518179" y="475192"/>
                      </a:cubicBezTo>
                      <a:cubicBezTo>
                        <a:pt x="1532466" y="479425"/>
                        <a:pt x="1556279" y="451909"/>
                        <a:pt x="1562629" y="465667"/>
                      </a:cubicBezTo>
                      <a:cubicBezTo>
                        <a:pt x="1568979" y="479425"/>
                        <a:pt x="1556279" y="538692"/>
                        <a:pt x="1556279" y="557742"/>
                      </a:cubicBezTo>
                      <a:cubicBezTo>
                        <a:pt x="1556279" y="576792"/>
                        <a:pt x="1557337" y="574146"/>
                        <a:pt x="1562629" y="579967"/>
                      </a:cubicBezTo>
                      <a:cubicBezTo>
                        <a:pt x="1567921" y="585788"/>
                        <a:pt x="1582208" y="582084"/>
                        <a:pt x="1588029" y="592667"/>
                      </a:cubicBezTo>
                      <a:cubicBezTo>
                        <a:pt x="1593850" y="603250"/>
                        <a:pt x="1591733" y="630238"/>
                        <a:pt x="1597554" y="643467"/>
                      </a:cubicBezTo>
                      <a:cubicBezTo>
                        <a:pt x="1603375" y="656696"/>
                        <a:pt x="1606021" y="676275"/>
                        <a:pt x="1622954" y="672042"/>
                      </a:cubicBezTo>
                      <a:cubicBezTo>
                        <a:pt x="1639887" y="667809"/>
                        <a:pt x="1678517" y="617538"/>
                        <a:pt x="1699154" y="618067"/>
                      </a:cubicBezTo>
                      <a:cubicBezTo>
                        <a:pt x="1719791" y="618596"/>
                        <a:pt x="1744133" y="663046"/>
                        <a:pt x="1746779" y="675217"/>
                      </a:cubicBezTo>
                      <a:cubicBezTo>
                        <a:pt x="1749425" y="687388"/>
                        <a:pt x="1728258" y="691092"/>
                        <a:pt x="1715029" y="691092"/>
                      </a:cubicBezTo>
                      <a:cubicBezTo>
                        <a:pt x="1701800" y="691092"/>
                        <a:pt x="1674283" y="669925"/>
                        <a:pt x="1667404" y="675217"/>
                      </a:cubicBezTo>
                      <a:cubicBezTo>
                        <a:pt x="1660525" y="680509"/>
                        <a:pt x="1674812" y="706967"/>
                        <a:pt x="1673754" y="722842"/>
                      </a:cubicBezTo>
                      <a:cubicBezTo>
                        <a:pt x="1672696" y="738717"/>
                        <a:pt x="1667933" y="756180"/>
                        <a:pt x="1661054" y="770467"/>
                      </a:cubicBezTo>
                      <a:cubicBezTo>
                        <a:pt x="1654175" y="784755"/>
                        <a:pt x="1635125" y="796925"/>
                        <a:pt x="1632479" y="808567"/>
                      </a:cubicBezTo>
                      <a:cubicBezTo>
                        <a:pt x="1629833" y="820209"/>
                        <a:pt x="1630363" y="828675"/>
                        <a:pt x="1645179" y="840317"/>
                      </a:cubicBezTo>
                      <a:cubicBezTo>
                        <a:pt x="1659995" y="851959"/>
                        <a:pt x="1712383" y="863600"/>
                        <a:pt x="1721379" y="878417"/>
                      </a:cubicBezTo>
                      <a:cubicBezTo>
                        <a:pt x="1730375" y="893234"/>
                        <a:pt x="1692275" y="920750"/>
                        <a:pt x="1699154" y="929217"/>
                      </a:cubicBezTo>
                      <a:cubicBezTo>
                        <a:pt x="1706033" y="937684"/>
                        <a:pt x="1742546" y="929746"/>
                        <a:pt x="1762654" y="929217"/>
                      </a:cubicBezTo>
                      <a:cubicBezTo>
                        <a:pt x="1782762" y="928688"/>
                        <a:pt x="1807104" y="920221"/>
                        <a:pt x="1819804" y="926042"/>
                      </a:cubicBezTo>
                      <a:cubicBezTo>
                        <a:pt x="1832504" y="931863"/>
                        <a:pt x="1840441" y="942446"/>
                        <a:pt x="1838854" y="964142"/>
                      </a:cubicBezTo>
                      <a:cubicBezTo>
                        <a:pt x="1837267" y="985838"/>
                        <a:pt x="1818746" y="1036109"/>
                        <a:pt x="1810279" y="1056217"/>
                      </a:cubicBezTo>
                      <a:cubicBezTo>
                        <a:pt x="1801812" y="1076325"/>
                        <a:pt x="1798108" y="1072621"/>
                        <a:pt x="1788054" y="1084792"/>
                      </a:cubicBezTo>
                      <a:cubicBezTo>
                        <a:pt x="1778000" y="1096963"/>
                        <a:pt x="1760537" y="1109134"/>
                        <a:pt x="1749954" y="1129242"/>
                      </a:cubicBezTo>
                      <a:cubicBezTo>
                        <a:pt x="1739371" y="1149350"/>
                        <a:pt x="1744133" y="1175809"/>
                        <a:pt x="1724554" y="1205442"/>
                      </a:cubicBezTo>
                      <a:cubicBezTo>
                        <a:pt x="1704975" y="1235075"/>
                        <a:pt x="1649942" y="1284288"/>
                        <a:pt x="1632479" y="1307042"/>
                      </a:cubicBezTo>
                      <a:cubicBezTo>
                        <a:pt x="1615017" y="1329796"/>
                        <a:pt x="1612371" y="1325563"/>
                        <a:pt x="1619779" y="1341967"/>
                      </a:cubicBezTo>
                      <a:cubicBezTo>
                        <a:pt x="1627187" y="1358371"/>
                        <a:pt x="1664229" y="1386946"/>
                        <a:pt x="1676929" y="1405467"/>
                      </a:cubicBezTo>
                      <a:cubicBezTo>
                        <a:pt x="1689629" y="1423988"/>
                        <a:pt x="1694392" y="1432984"/>
                        <a:pt x="1695979" y="1453092"/>
                      </a:cubicBezTo>
                      <a:cubicBezTo>
                        <a:pt x="1697567" y="1473200"/>
                        <a:pt x="1698096" y="1508125"/>
                        <a:pt x="1686454" y="1526117"/>
                      </a:cubicBezTo>
                      <a:cubicBezTo>
                        <a:pt x="1674812" y="1544109"/>
                        <a:pt x="1643591" y="1549400"/>
                        <a:pt x="1626129" y="1561042"/>
                      </a:cubicBezTo>
                      <a:cubicBezTo>
                        <a:pt x="1608667" y="1572684"/>
                        <a:pt x="1597025" y="1591204"/>
                        <a:pt x="1581679" y="1595967"/>
                      </a:cubicBezTo>
                      <a:cubicBezTo>
                        <a:pt x="1566333" y="1600730"/>
                        <a:pt x="1546225" y="1588559"/>
                        <a:pt x="1534054" y="1589617"/>
                      </a:cubicBezTo>
                      <a:cubicBezTo>
                        <a:pt x="1521883" y="1590675"/>
                        <a:pt x="1517650" y="1593850"/>
                        <a:pt x="1508654" y="1602317"/>
                      </a:cubicBezTo>
                      <a:cubicBezTo>
                        <a:pt x="1499658" y="1610784"/>
                        <a:pt x="1483783" y="1622425"/>
                        <a:pt x="1480079" y="1640417"/>
                      </a:cubicBezTo>
                      <a:cubicBezTo>
                        <a:pt x="1476375" y="1658409"/>
                        <a:pt x="1486958" y="1688571"/>
                        <a:pt x="1486429" y="1710267"/>
                      </a:cubicBezTo>
                      <a:cubicBezTo>
                        <a:pt x="1485900" y="1731963"/>
                        <a:pt x="1490662" y="1755775"/>
                        <a:pt x="1476904" y="1770592"/>
                      </a:cubicBezTo>
                      <a:cubicBezTo>
                        <a:pt x="1463146" y="1785409"/>
                        <a:pt x="1416050" y="1784350"/>
                        <a:pt x="1403879" y="1799167"/>
                      </a:cubicBezTo>
                      <a:cubicBezTo>
                        <a:pt x="1391708" y="1813984"/>
                        <a:pt x="1404937" y="1843617"/>
                        <a:pt x="1403879" y="1859492"/>
                      </a:cubicBezTo>
                      <a:cubicBezTo>
                        <a:pt x="1402821" y="1875367"/>
                        <a:pt x="1399646" y="1883305"/>
                        <a:pt x="1397529" y="1894417"/>
                      </a:cubicBezTo>
                      <a:cubicBezTo>
                        <a:pt x="1395412" y="1905529"/>
                        <a:pt x="1395942" y="1910821"/>
                        <a:pt x="1391179" y="1926167"/>
                      </a:cubicBezTo>
                      <a:cubicBezTo>
                        <a:pt x="1386416" y="1941513"/>
                        <a:pt x="1377421" y="1976438"/>
                        <a:pt x="1368954" y="1986492"/>
                      </a:cubicBezTo>
                      <a:cubicBezTo>
                        <a:pt x="1360487" y="1996546"/>
                        <a:pt x="1347787" y="1974850"/>
                        <a:pt x="1340379" y="1986492"/>
                      </a:cubicBezTo>
                      <a:cubicBezTo>
                        <a:pt x="1332971" y="1998134"/>
                        <a:pt x="1330325" y="2033588"/>
                        <a:pt x="1324504" y="2056342"/>
                      </a:cubicBezTo>
                      <a:cubicBezTo>
                        <a:pt x="1318683" y="2079096"/>
                        <a:pt x="1308629" y="2104496"/>
                        <a:pt x="1305454" y="2123017"/>
                      </a:cubicBezTo>
                      <a:cubicBezTo>
                        <a:pt x="1302279" y="2141538"/>
                        <a:pt x="1307041" y="2154238"/>
                        <a:pt x="1305454" y="2167467"/>
                      </a:cubicBezTo>
                      <a:cubicBezTo>
                        <a:pt x="1303867" y="2180696"/>
                        <a:pt x="1296987" y="2188634"/>
                        <a:pt x="1295929" y="2202392"/>
                      </a:cubicBezTo>
                      <a:cubicBezTo>
                        <a:pt x="1294871" y="2216150"/>
                        <a:pt x="1306512" y="2244725"/>
                        <a:pt x="1299104" y="2250017"/>
                      </a:cubicBezTo>
                      <a:cubicBezTo>
                        <a:pt x="1291696" y="2255309"/>
                        <a:pt x="1264708" y="2242079"/>
                        <a:pt x="1251479" y="2234142"/>
                      </a:cubicBezTo>
                      <a:cubicBezTo>
                        <a:pt x="1238250" y="2226205"/>
                        <a:pt x="1234017" y="2201863"/>
                        <a:pt x="1219729" y="2202392"/>
                      </a:cubicBezTo>
                      <a:cubicBezTo>
                        <a:pt x="1205442" y="2202921"/>
                        <a:pt x="1186921" y="2227263"/>
                        <a:pt x="1165754" y="2237317"/>
                      </a:cubicBezTo>
                      <a:cubicBezTo>
                        <a:pt x="1144587" y="2247371"/>
                        <a:pt x="1112308" y="2257425"/>
                        <a:pt x="1092729" y="2262717"/>
                      </a:cubicBezTo>
                      <a:cubicBezTo>
                        <a:pt x="1073150" y="2268009"/>
                        <a:pt x="1061508" y="2274359"/>
                        <a:pt x="1048279" y="2269067"/>
                      </a:cubicBezTo>
                      <a:cubicBezTo>
                        <a:pt x="1035050" y="2263775"/>
                        <a:pt x="1013354" y="2242079"/>
                        <a:pt x="1013354" y="2230967"/>
                      </a:cubicBezTo>
                      <a:cubicBezTo>
                        <a:pt x="1013354" y="2219855"/>
                        <a:pt x="1039812" y="2214034"/>
                        <a:pt x="1048279" y="2202392"/>
                      </a:cubicBezTo>
                      <a:cubicBezTo>
                        <a:pt x="1056746" y="2190750"/>
                        <a:pt x="1058333" y="2170113"/>
                        <a:pt x="1064154" y="2161117"/>
                      </a:cubicBezTo>
                      <a:cubicBezTo>
                        <a:pt x="1069975" y="2152121"/>
                        <a:pt x="1078971" y="2155825"/>
                        <a:pt x="1083204" y="2148417"/>
                      </a:cubicBezTo>
                      <a:cubicBezTo>
                        <a:pt x="1087437" y="2141009"/>
                        <a:pt x="1092729" y="2126192"/>
                        <a:pt x="1089554" y="2116667"/>
                      </a:cubicBezTo>
                      <a:cubicBezTo>
                        <a:pt x="1086379" y="2107142"/>
                        <a:pt x="1074737" y="2090738"/>
                        <a:pt x="1064154" y="2091267"/>
                      </a:cubicBezTo>
                      <a:cubicBezTo>
                        <a:pt x="1053571" y="2091796"/>
                        <a:pt x="1037696" y="2114550"/>
                        <a:pt x="1026054" y="2119842"/>
                      </a:cubicBezTo>
                      <a:cubicBezTo>
                        <a:pt x="1014412" y="2125134"/>
                        <a:pt x="1004358" y="2127780"/>
                        <a:pt x="994304" y="2123017"/>
                      </a:cubicBezTo>
                      <a:cubicBezTo>
                        <a:pt x="984250" y="2118255"/>
                        <a:pt x="976842" y="2093913"/>
                        <a:pt x="965729" y="2091267"/>
                      </a:cubicBezTo>
                      <a:cubicBezTo>
                        <a:pt x="954616" y="2088621"/>
                        <a:pt x="942446" y="2107142"/>
                        <a:pt x="927629" y="2107142"/>
                      </a:cubicBezTo>
                      <a:cubicBezTo>
                        <a:pt x="912812" y="2107142"/>
                        <a:pt x="893233" y="2094442"/>
                        <a:pt x="876829" y="2091267"/>
                      </a:cubicBezTo>
                      <a:cubicBezTo>
                        <a:pt x="860425" y="2088092"/>
                        <a:pt x="845079" y="2081213"/>
                        <a:pt x="829204" y="2088092"/>
                      </a:cubicBezTo>
                      <a:cubicBezTo>
                        <a:pt x="813329" y="2094971"/>
                        <a:pt x="785283" y="2116667"/>
                        <a:pt x="781579" y="2132542"/>
                      </a:cubicBezTo>
                      <a:cubicBezTo>
                        <a:pt x="777875" y="2148417"/>
                        <a:pt x="809625" y="2171171"/>
                        <a:pt x="806979" y="2183342"/>
                      </a:cubicBezTo>
                      <a:cubicBezTo>
                        <a:pt x="804333" y="2195513"/>
                        <a:pt x="781050" y="2208213"/>
                        <a:pt x="765704" y="2205567"/>
                      </a:cubicBezTo>
                      <a:cubicBezTo>
                        <a:pt x="750358" y="2202921"/>
                        <a:pt x="732367" y="2170642"/>
                        <a:pt x="714904" y="2167467"/>
                      </a:cubicBezTo>
                      <a:cubicBezTo>
                        <a:pt x="697442" y="2164292"/>
                        <a:pt x="675216" y="2172230"/>
                        <a:pt x="660929" y="2186517"/>
                      </a:cubicBezTo>
                      <a:cubicBezTo>
                        <a:pt x="646642" y="2200804"/>
                        <a:pt x="637117" y="2244725"/>
                        <a:pt x="629179" y="2253192"/>
                      </a:cubicBezTo>
                      <a:cubicBezTo>
                        <a:pt x="621242" y="2261659"/>
                        <a:pt x="621771" y="2241021"/>
                        <a:pt x="613304" y="2237317"/>
                      </a:cubicBezTo>
                      <a:cubicBezTo>
                        <a:pt x="604837" y="2233613"/>
                        <a:pt x="590550" y="2228850"/>
                        <a:pt x="578379" y="2230967"/>
                      </a:cubicBezTo>
                      <a:cubicBezTo>
                        <a:pt x="566208" y="2233084"/>
                        <a:pt x="549275" y="2255838"/>
                        <a:pt x="540279" y="2250017"/>
                      </a:cubicBezTo>
                      <a:cubicBezTo>
                        <a:pt x="531283" y="2244196"/>
                        <a:pt x="529166" y="2209271"/>
                        <a:pt x="524404" y="2196042"/>
                      </a:cubicBezTo>
                      <a:cubicBezTo>
                        <a:pt x="519642" y="2182813"/>
                        <a:pt x="520171" y="2172229"/>
                        <a:pt x="511704" y="2170642"/>
                      </a:cubicBezTo>
                      <a:cubicBezTo>
                        <a:pt x="503237" y="2169055"/>
                        <a:pt x="484187" y="2179109"/>
                        <a:pt x="473604" y="2186517"/>
                      </a:cubicBezTo>
                      <a:cubicBezTo>
                        <a:pt x="463021" y="2193925"/>
                        <a:pt x="454554" y="2215621"/>
                        <a:pt x="448204" y="2215092"/>
                      </a:cubicBezTo>
                      <a:cubicBezTo>
                        <a:pt x="441854" y="2214563"/>
                        <a:pt x="432858" y="2194984"/>
                        <a:pt x="435504" y="2183342"/>
                      </a:cubicBezTo>
                      <a:cubicBezTo>
                        <a:pt x="438150" y="2171700"/>
                        <a:pt x="453496" y="2158471"/>
                        <a:pt x="464079" y="2145242"/>
                      </a:cubicBezTo>
                      <a:cubicBezTo>
                        <a:pt x="474662" y="2132013"/>
                        <a:pt x="492654" y="2118784"/>
                        <a:pt x="499004" y="2103967"/>
                      </a:cubicBezTo>
                      <a:cubicBezTo>
                        <a:pt x="505354" y="2089150"/>
                        <a:pt x="497416" y="2069042"/>
                        <a:pt x="502179" y="2056342"/>
                      </a:cubicBezTo>
                      <a:cubicBezTo>
                        <a:pt x="506942" y="2043642"/>
                        <a:pt x="525991" y="2035705"/>
                        <a:pt x="527579" y="2027767"/>
                      </a:cubicBezTo>
                      <a:cubicBezTo>
                        <a:pt x="529167" y="2019829"/>
                        <a:pt x="517525" y="2011363"/>
                        <a:pt x="511704" y="2008717"/>
                      </a:cubicBezTo>
                      <a:cubicBezTo>
                        <a:pt x="505883" y="2006071"/>
                        <a:pt x="495829" y="2017184"/>
                        <a:pt x="492654" y="2011892"/>
                      </a:cubicBezTo>
                      <a:cubicBezTo>
                        <a:pt x="489479" y="2006600"/>
                        <a:pt x="493183" y="1987550"/>
                        <a:pt x="492654" y="1976967"/>
                      </a:cubicBezTo>
                      <a:cubicBezTo>
                        <a:pt x="492125" y="1966384"/>
                        <a:pt x="494242" y="1953684"/>
                        <a:pt x="489479" y="1948392"/>
                      </a:cubicBezTo>
                      <a:cubicBezTo>
                        <a:pt x="484717" y="1943100"/>
                        <a:pt x="472546" y="1949450"/>
                        <a:pt x="464079" y="1945217"/>
                      </a:cubicBezTo>
                      <a:cubicBezTo>
                        <a:pt x="455612" y="1940984"/>
                        <a:pt x="446616" y="1921934"/>
                        <a:pt x="438679" y="1922992"/>
                      </a:cubicBezTo>
                      <a:cubicBezTo>
                        <a:pt x="430742" y="1924050"/>
                        <a:pt x="426508" y="1949450"/>
                        <a:pt x="416454" y="1951567"/>
                      </a:cubicBezTo>
                      <a:cubicBezTo>
                        <a:pt x="406400" y="1953684"/>
                        <a:pt x="387879" y="1935163"/>
                        <a:pt x="378354" y="1935692"/>
                      </a:cubicBezTo>
                      <a:cubicBezTo>
                        <a:pt x="368829" y="1936221"/>
                        <a:pt x="367242" y="1943630"/>
                        <a:pt x="359304" y="1954742"/>
                      </a:cubicBezTo>
                      <a:cubicBezTo>
                        <a:pt x="351367" y="1965855"/>
                        <a:pt x="339725" y="1996546"/>
                        <a:pt x="330729" y="2002367"/>
                      </a:cubicBezTo>
                      <a:cubicBezTo>
                        <a:pt x="321733" y="2008188"/>
                        <a:pt x="313266" y="1991784"/>
                        <a:pt x="305329" y="1989667"/>
                      </a:cubicBezTo>
                      <a:cubicBezTo>
                        <a:pt x="297392" y="1987550"/>
                        <a:pt x="287866" y="1994429"/>
                        <a:pt x="283104" y="1989667"/>
                      </a:cubicBezTo>
                      <a:cubicBezTo>
                        <a:pt x="278342" y="1984905"/>
                        <a:pt x="282575" y="1962150"/>
                        <a:pt x="276754" y="1961092"/>
                      </a:cubicBezTo>
                      <a:cubicBezTo>
                        <a:pt x="270933" y="1960034"/>
                        <a:pt x="254529" y="1972205"/>
                        <a:pt x="248179" y="1983317"/>
                      </a:cubicBezTo>
                      <a:cubicBezTo>
                        <a:pt x="241829" y="1994429"/>
                        <a:pt x="244475" y="2021417"/>
                        <a:pt x="238654" y="2027767"/>
                      </a:cubicBezTo>
                      <a:cubicBezTo>
                        <a:pt x="232833" y="2034117"/>
                        <a:pt x="218017" y="2026709"/>
                        <a:pt x="213254" y="2021417"/>
                      </a:cubicBezTo>
                      <a:cubicBezTo>
                        <a:pt x="208492" y="2016125"/>
                        <a:pt x="215371" y="2000250"/>
                        <a:pt x="210079" y="1996017"/>
                      </a:cubicBezTo>
                      <a:cubicBezTo>
                        <a:pt x="204787" y="1991784"/>
                        <a:pt x="185737" y="2002896"/>
                        <a:pt x="181504" y="1996017"/>
                      </a:cubicBezTo>
                      <a:cubicBezTo>
                        <a:pt x="177271" y="1989138"/>
                        <a:pt x="186796" y="1964796"/>
                        <a:pt x="184679" y="1954742"/>
                      </a:cubicBezTo>
                      <a:cubicBezTo>
                        <a:pt x="182562" y="1944688"/>
                        <a:pt x="171979" y="1944688"/>
                        <a:pt x="168804" y="1935692"/>
                      </a:cubicBezTo>
                      <a:cubicBezTo>
                        <a:pt x="165629" y="1926696"/>
                        <a:pt x="165629" y="1913467"/>
                        <a:pt x="165629" y="1900767"/>
                      </a:cubicBezTo>
                      <a:cubicBezTo>
                        <a:pt x="165629" y="1888067"/>
                        <a:pt x="165629" y="1867959"/>
                        <a:pt x="168804" y="1859492"/>
                      </a:cubicBezTo>
                      <a:cubicBezTo>
                        <a:pt x="171979" y="1851025"/>
                        <a:pt x="180975" y="1860550"/>
                        <a:pt x="184679" y="1849967"/>
                      </a:cubicBezTo>
                      <a:cubicBezTo>
                        <a:pt x="188383" y="1839384"/>
                        <a:pt x="193146" y="1809221"/>
                        <a:pt x="191029" y="1795992"/>
                      </a:cubicBezTo>
                      <a:cubicBezTo>
                        <a:pt x="188912" y="1782763"/>
                        <a:pt x="180975" y="1772179"/>
                        <a:pt x="171979" y="1770592"/>
                      </a:cubicBezTo>
                      <a:cubicBezTo>
                        <a:pt x="162983" y="1769005"/>
                        <a:pt x="147108" y="1784350"/>
                        <a:pt x="137054" y="1786467"/>
                      </a:cubicBezTo>
                      <a:cubicBezTo>
                        <a:pt x="127000" y="1788584"/>
                        <a:pt x="119591" y="1783292"/>
                        <a:pt x="111654" y="1783292"/>
                      </a:cubicBezTo>
                      <a:cubicBezTo>
                        <a:pt x="103717" y="1783292"/>
                        <a:pt x="96837" y="1783292"/>
                        <a:pt x="89429" y="1786467"/>
                      </a:cubicBezTo>
                      <a:cubicBezTo>
                        <a:pt x="82021" y="1789642"/>
                        <a:pt x="62442" y="1809221"/>
                        <a:pt x="67204" y="1802342"/>
                      </a:cubicBezTo>
                      <a:cubicBezTo>
                        <a:pt x="71966" y="1795463"/>
                        <a:pt x="103187" y="1758950"/>
                        <a:pt x="118004" y="1745192"/>
                      </a:cubicBezTo>
                      <a:cubicBezTo>
                        <a:pt x="132821" y="1731434"/>
                        <a:pt x="144992" y="1727730"/>
                        <a:pt x="156104" y="1719792"/>
                      </a:cubicBezTo>
                      <a:cubicBezTo>
                        <a:pt x="167217" y="1711855"/>
                        <a:pt x="182562" y="1706034"/>
                        <a:pt x="184679" y="1697567"/>
                      </a:cubicBezTo>
                      <a:cubicBezTo>
                        <a:pt x="186796" y="1689100"/>
                        <a:pt x="171979" y="1683279"/>
                        <a:pt x="168804" y="1668992"/>
                      </a:cubicBezTo>
                      <a:cubicBezTo>
                        <a:pt x="165629" y="1654705"/>
                        <a:pt x="166687" y="1628246"/>
                        <a:pt x="165629" y="1611842"/>
                      </a:cubicBezTo>
                      <a:cubicBezTo>
                        <a:pt x="164571" y="1595438"/>
                        <a:pt x="166158" y="1583267"/>
                        <a:pt x="162454" y="1570567"/>
                      </a:cubicBezTo>
                      <a:cubicBezTo>
                        <a:pt x="158750" y="1557867"/>
                        <a:pt x="146050" y="1547813"/>
                        <a:pt x="143404" y="1535642"/>
                      </a:cubicBezTo>
                      <a:cubicBezTo>
                        <a:pt x="140758" y="1523471"/>
                        <a:pt x="145521" y="1512359"/>
                        <a:pt x="146579" y="1497542"/>
                      </a:cubicBezTo>
                      <a:cubicBezTo>
                        <a:pt x="147637" y="1482725"/>
                        <a:pt x="149225" y="1461030"/>
                        <a:pt x="149754" y="1446742"/>
                      </a:cubicBezTo>
                      <a:cubicBezTo>
                        <a:pt x="150283" y="1432455"/>
                        <a:pt x="151341" y="1420813"/>
                        <a:pt x="149754" y="1411817"/>
                      </a:cubicBezTo>
                      <a:cubicBezTo>
                        <a:pt x="148167" y="1402821"/>
                        <a:pt x="146050" y="1398059"/>
                        <a:pt x="140229" y="1392767"/>
                      </a:cubicBezTo>
                      <a:cubicBezTo>
                        <a:pt x="134408" y="1387475"/>
                        <a:pt x="119062" y="1386417"/>
                        <a:pt x="114829" y="1380067"/>
                      </a:cubicBezTo>
                      <a:cubicBezTo>
                        <a:pt x="110596" y="1373717"/>
                        <a:pt x="119062" y="1358371"/>
                        <a:pt x="114829" y="1354667"/>
                      </a:cubicBezTo>
                      <a:cubicBezTo>
                        <a:pt x="110596" y="1350963"/>
                        <a:pt x="95250" y="1361017"/>
                        <a:pt x="89429" y="1357842"/>
                      </a:cubicBezTo>
                      <a:cubicBezTo>
                        <a:pt x="83608" y="1354667"/>
                        <a:pt x="80433" y="1344613"/>
                        <a:pt x="79904" y="1335617"/>
                      </a:cubicBezTo>
                      <a:cubicBezTo>
                        <a:pt x="79375" y="1326621"/>
                        <a:pt x="89429" y="1310746"/>
                        <a:pt x="86254" y="1303867"/>
                      </a:cubicBezTo>
                      <a:cubicBezTo>
                        <a:pt x="83079" y="1296988"/>
                        <a:pt x="66675" y="1301221"/>
                        <a:pt x="60854" y="1294342"/>
                      </a:cubicBezTo>
                      <a:cubicBezTo>
                        <a:pt x="55033" y="1287463"/>
                        <a:pt x="57150" y="1264180"/>
                        <a:pt x="51329" y="1262592"/>
                      </a:cubicBezTo>
                      <a:cubicBezTo>
                        <a:pt x="45508" y="1261005"/>
                        <a:pt x="34396" y="1284288"/>
                        <a:pt x="25929" y="1284817"/>
                      </a:cubicBezTo>
                      <a:cubicBezTo>
                        <a:pt x="17462" y="1285346"/>
                        <a:pt x="1058" y="1271588"/>
                        <a:pt x="529" y="1265767"/>
                      </a:cubicBezTo>
                      <a:cubicBezTo>
                        <a:pt x="0" y="1259946"/>
                        <a:pt x="17992" y="1261004"/>
                        <a:pt x="22754" y="1249892"/>
                      </a:cubicBezTo>
                      <a:cubicBezTo>
                        <a:pt x="27516" y="1238780"/>
                        <a:pt x="30162" y="1213909"/>
                        <a:pt x="29104" y="1199092"/>
                      </a:cubicBezTo>
                      <a:cubicBezTo>
                        <a:pt x="28046" y="1184275"/>
                        <a:pt x="18521" y="1171046"/>
                        <a:pt x="16404" y="1160992"/>
                      </a:cubicBezTo>
                      <a:cubicBezTo>
                        <a:pt x="14287" y="1150938"/>
                        <a:pt x="13229" y="1143529"/>
                        <a:pt x="16404" y="1138767"/>
                      </a:cubicBezTo>
                      <a:cubicBezTo>
                        <a:pt x="19579" y="1134005"/>
                        <a:pt x="28046" y="1135063"/>
                        <a:pt x="35454" y="1132417"/>
                      </a:cubicBezTo>
                      <a:cubicBezTo>
                        <a:pt x="42862" y="1129771"/>
                        <a:pt x="53975" y="1122363"/>
                        <a:pt x="60854" y="1122892"/>
                      </a:cubicBezTo>
                      <a:cubicBezTo>
                        <a:pt x="67733" y="1123421"/>
                        <a:pt x="67204" y="1138767"/>
                        <a:pt x="76729" y="1135592"/>
                      </a:cubicBezTo>
                      <a:cubicBezTo>
                        <a:pt x="86254" y="1132417"/>
                        <a:pt x="109537" y="1104371"/>
                        <a:pt x="118004" y="1103842"/>
                      </a:cubicBezTo>
                      <a:cubicBezTo>
                        <a:pt x="126471" y="1103313"/>
                        <a:pt x="120121" y="1130300"/>
                        <a:pt x="127529" y="1132417"/>
                      </a:cubicBezTo>
                      <a:cubicBezTo>
                        <a:pt x="134937" y="1134534"/>
                        <a:pt x="155046" y="1115484"/>
                        <a:pt x="162454" y="1116542"/>
                      </a:cubicBezTo>
                      <a:cubicBezTo>
                        <a:pt x="169862" y="1117600"/>
                        <a:pt x="165100" y="1141942"/>
                        <a:pt x="171979" y="1138767"/>
                      </a:cubicBezTo>
                      <a:cubicBezTo>
                        <a:pt x="178858" y="1135592"/>
                        <a:pt x="193146" y="1108075"/>
                        <a:pt x="203729" y="1097492"/>
                      </a:cubicBezTo>
                      <a:cubicBezTo>
                        <a:pt x="214312" y="1086909"/>
                        <a:pt x="232304" y="1069446"/>
                        <a:pt x="248179" y="1065742"/>
                      </a:cubicBezTo>
                      <a:close/>
                    </a:path>
                  </a:pathLst>
                </a:custGeom>
                <a:solidFill>
                  <a:srgbClr val="00B0F0"/>
                </a:solidFill>
                <a:ln w="952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8" name="任意多边形 21"/>
                <p:cNvSpPr/>
                <p:nvPr/>
              </p:nvSpPr>
              <p:spPr>
                <a:xfrm>
                  <a:off x="6729274" y="71522"/>
                  <a:ext cx="1938626" cy="2815064"/>
                </a:xfrm>
                <a:custGeom>
                  <a:avLst/>
                  <a:gdLst>
                    <a:gd name="connsiteX0" fmla="*/ 96216 w 1942573"/>
                    <a:gd name="connsiteY0" fmla="*/ 72337 h 2816239"/>
                    <a:gd name="connsiteX1" fmla="*/ 222630 w 1942573"/>
                    <a:gd name="connsiteY1" fmla="*/ 34413 h 2816239"/>
                    <a:gd name="connsiteX2" fmla="*/ 285838 w 1942573"/>
                    <a:gd name="connsiteY2" fmla="*/ 21771 h 2816239"/>
                    <a:gd name="connsiteX3" fmla="*/ 365900 w 1942573"/>
                    <a:gd name="connsiteY3" fmla="*/ 702 h 2816239"/>
                    <a:gd name="connsiteX4" fmla="*/ 429108 w 1942573"/>
                    <a:gd name="connsiteY4" fmla="*/ 17557 h 2816239"/>
                    <a:gd name="connsiteX5" fmla="*/ 462818 w 1942573"/>
                    <a:gd name="connsiteY5" fmla="*/ 21771 h 2816239"/>
                    <a:gd name="connsiteX6" fmla="*/ 471246 w 1942573"/>
                    <a:gd name="connsiteY6" fmla="*/ 51268 h 2816239"/>
                    <a:gd name="connsiteX7" fmla="*/ 500743 w 1942573"/>
                    <a:gd name="connsiteY7" fmla="*/ 51268 h 2816239"/>
                    <a:gd name="connsiteX8" fmla="*/ 542881 w 1942573"/>
                    <a:gd name="connsiteY8" fmla="*/ 34413 h 2816239"/>
                    <a:gd name="connsiteX9" fmla="*/ 681937 w 1942573"/>
                    <a:gd name="connsiteY9" fmla="*/ 110261 h 2816239"/>
                    <a:gd name="connsiteX10" fmla="*/ 677723 w 1942573"/>
                    <a:gd name="connsiteY10" fmla="*/ 131331 h 2816239"/>
                    <a:gd name="connsiteX11" fmla="*/ 757786 w 1942573"/>
                    <a:gd name="connsiteY11" fmla="*/ 219821 h 2816239"/>
                    <a:gd name="connsiteX12" fmla="*/ 745145 w 1942573"/>
                    <a:gd name="connsiteY12" fmla="*/ 232462 h 2816239"/>
                    <a:gd name="connsiteX13" fmla="*/ 799924 w 1942573"/>
                    <a:gd name="connsiteY13" fmla="*/ 316739 h 2816239"/>
                    <a:gd name="connsiteX14" fmla="*/ 829421 w 1942573"/>
                    <a:gd name="connsiteY14" fmla="*/ 375732 h 2816239"/>
                    <a:gd name="connsiteX15" fmla="*/ 833635 w 1942573"/>
                    <a:gd name="connsiteY15" fmla="*/ 401015 h 2816239"/>
                    <a:gd name="connsiteX16" fmla="*/ 875773 w 1942573"/>
                    <a:gd name="connsiteY16" fmla="*/ 438940 h 2816239"/>
                    <a:gd name="connsiteX17" fmla="*/ 909484 w 1942573"/>
                    <a:gd name="connsiteY17" fmla="*/ 506361 h 2816239"/>
                    <a:gd name="connsiteX18" fmla="*/ 934767 w 1942573"/>
                    <a:gd name="connsiteY18" fmla="*/ 514789 h 2816239"/>
                    <a:gd name="connsiteX19" fmla="*/ 947408 w 1942573"/>
                    <a:gd name="connsiteY19" fmla="*/ 556927 h 2816239"/>
                    <a:gd name="connsiteX20" fmla="*/ 951622 w 1942573"/>
                    <a:gd name="connsiteY20" fmla="*/ 624348 h 2816239"/>
                    <a:gd name="connsiteX21" fmla="*/ 1027471 w 1942573"/>
                    <a:gd name="connsiteY21" fmla="*/ 641203 h 2816239"/>
                    <a:gd name="connsiteX22" fmla="*/ 1099106 w 1942573"/>
                    <a:gd name="connsiteY22" fmla="*/ 620134 h 2816239"/>
                    <a:gd name="connsiteX23" fmla="*/ 1141244 w 1942573"/>
                    <a:gd name="connsiteY23" fmla="*/ 649631 h 2816239"/>
                    <a:gd name="connsiteX24" fmla="*/ 1196024 w 1942573"/>
                    <a:gd name="connsiteY24" fmla="*/ 628562 h 2816239"/>
                    <a:gd name="connsiteX25" fmla="*/ 1225521 w 1942573"/>
                    <a:gd name="connsiteY25" fmla="*/ 666486 h 2816239"/>
                    <a:gd name="connsiteX26" fmla="*/ 1297156 w 1942573"/>
                    <a:gd name="connsiteY26" fmla="*/ 708625 h 2816239"/>
                    <a:gd name="connsiteX27" fmla="*/ 1377218 w 1942573"/>
                    <a:gd name="connsiteY27" fmla="*/ 708625 h 2816239"/>
                    <a:gd name="connsiteX28" fmla="*/ 1368791 w 1942573"/>
                    <a:gd name="connsiteY28" fmla="*/ 767618 h 2816239"/>
                    <a:gd name="connsiteX29" fmla="*/ 1394074 w 1942573"/>
                    <a:gd name="connsiteY29" fmla="*/ 784473 h 2816239"/>
                    <a:gd name="connsiteX30" fmla="*/ 1406715 w 1942573"/>
                    <a:gd name="connsiteY30" fmla="*/ 851895 h 2816239"/>
                    <a:gd name="connsiteX31" fmla="*/ 1431998 w 1942573"/>
                    <a:gd name="connsiteY31" fmla="*/ 894033 h 2816239"/>
                    <a:gd name="connsiteX32" fmla="*/ 1453067 w 1942573"/>
                    <a:gd name="connsiteY32" fmla="*/ 915102 h 2816239"/>
                    <a:gd name="connsiteX33" fmla="*/ 1516275 w 1942573"/>
                    <a:gd name="connsiteY33" fmla="*/ 885605 h 2816239"/>
                    <a:gd name="connsiteX34" fmla="*/ 1600551 w 1942573"/>
                    <a:gd name="connsiteY34" fmla="*/ 877178 h 2816239"/>
                    <a:gd name="connsiteX35" fmla="*/ 1638475 w 1942573"/>
                    <a:gd name="connsiteY35" fmla="*/ 868750 h 2816239"/>
                    <a:gd name="connsiteX36" fmla="*/ 1642689 w 1942573"/>
                    <a:gd name="connsiteY36" fmla="*/ 822398 h 2816239"/>
                    <a:gd name="connsiteX37" fmla="*/ 1672186 w 1942573"/>
                    <a:gd name="connsiteY37" fmla="*/ 805543 h 2816239"/>
                    <a:gd name="connsiteX38" fmla="*/ 1710110 w 1942573"/>
                    <a:gd name="connsiteY38" fmla="*/ 771832 h 2816239"/>
                    <a:gd name="connsiteX39" fmla="*/ 1743821 w 1942573"/>
                    <a:gd name="connsiteY39" fmla="*/ 771832 h 2816239"/>
                    <a:gd name="connsiteX40" fmla="*/ 1794387 w 1942573"/>
                    <a:gd name="connsiteY40" fmla="*/ 725480 h 2816239"/>
                    <a:gd name="connsiteX41" fmla="*/ 1861808 w 1942573"/>
                    <a:gd name="connsiteY41" fmla="*/ 683342 h 2816239"/>
                    <a:gd name="connsiteX42" fmla="*/ 1920802 w 1942573"/>
                    <a:gd name="connsiteY42" fmla="*/ 674914 h 2816239"/>
                    <a:gd name="connsiteX43" fmla="*/ 1941871 w 1942573"/>
                    <a:gd name="connsiteY43" fmla="*/ 662273 h 2816239"/>
                    <a:gd name="connsiteX44" fmla="*/ 1916588 w 1942573"/>
                    <a:gd name="connsiteY44" fmla="*/ 725480 h 2816239"/>
                    <a:gd name="connsiteX45" fmla="*/ 1908160 w 1942573"/>
                    <a:gd name="connsiteY45" fmla="*/ 759190 h 2816239"/>
                    <a:gd name="connsiteX46" fmla="*/ 1925016 w 1942573"/>
                    <a:gd name="connsiteY46" fmla="*/ 788687 h 2816239"/>
                    <a:gd name="connsiteX47" fmla="*/ 1925016 w 1942573"/>
                    <a:gd name="connsiteY47" fmla="*/ 860322 h 2816239"/>
                    <a:gd name="connsiteX48" fmla="*/ 1891305 w 1942573"/>
                    <a:gd name="connsiteY48" fmla="*/ 889819 h 2816239"/>
                    <a:gd name="connsiteX49" fmla="*/ 1895519 w 1942573"/>
                    <a:gd name="connsiteY49" fmla="*/ 944599 h 2816239"/>
                    <a:gd name="connsiteX50" fmla="*/ 1874450 w 1942573"/>
                    <a:gd name="connsiteY50" fmla="*/ 965668 h 2816239"/>
                    <a:gd name="connsiteX51" fmla="*/ 1878663 w 1942573"/>
                    <a:gd name="connsiteY51" fmla="*/ 1037303 h 2816239"/>
                    <a:gd name="connsiteX52" fmla="*/ 1899733 w 1942573"/>
                    <a:gd name="connsiteY52" fmla="*/ 1092083 h 2816239"/>
                    <a:gd name="connsiteX53" fmla="*/ 1874450 w 1942573"/>
                    <a:gd name="connsiteY53" fmla="*/ 1155290 h 2816239"/>
                    <a:gd name="connsiteX54" fmla="*/ 1861808 w 1942573"/>
                    <a:gd name="connsiteY54" fmla="*/ 1201642 h 2816239"/>
                    <a:gd name="connsiteX55" fmla="*/ 1857594 w 1942573"/>
                    <a:gd name="connsiteY55" fmla="*/ 1247994 h 2816239"/>
                    <a:gd name="connsiteX56" fmla="*/ 1836525 w 1942573"/>
                    <a:gd name="connsiteY56" fmla="*/ 1273277 h 2816239"/>
                    <a:gd name="connsiteX57" fmla="*/ 1823884 w 1942573"/>
                    <a:gd name="connsiteY57" fmla="*/ 1311202 h 2816239"/>
                    <a:gd name="connsiteX58" fmla="*/ 1832311 w 1942573"/>
                    <a:gd name="connsiteY58" fmla="*/ 1323843 h 2816239"/>
                    <a:gd name="connsiteX59" fmla="*/ 1802815 w 1942573"/>
                    <a:gd name="connsiteY59" fmla="*/ 1365981 h 2816239"/>
                    <a:gd name="connsiteX60" fmla="*/ 1705897 w 1942573"/>
                    <a:gd name="connsiteY60" fmla="*/ 1353340 h 2816239"/>
                    <a:gd name="connsiteX61" fmla="*/ 1689041 w 1942573"/>
                    <a:gd name="connsiteY61" fmla="*/ 1357554 h 2816239"/>
                    <a:gd name="connsiteX62" fmla="*/ 1655331 w 1942573"/>
                    <a:gd name="connsiteY62" fmla="*/ 1365981 h 2816239"/>
                    <a:gd name="connsiteX63" fmla="*/ 1600551 w 1942573"/>
                    <a:gd name="connsiteY63" fmla="*/ 1437616 h 2816239"/>
                    <a:gd name="connsiteX64" fmla="*/ 1575268 w 1942573"/>
                    <a:gd name="connsiteY64" fmla="*/ 1446044 h 2816239"/>
                    <a:gd name="connsiteX65" fmla="*/ 1613192 w 1942573"/>
                    <a:gd name="connsiteY65" fmla="*/ 1521893 h 2816239"/>
                    <a:gd name="connsiteX66" fmla="*/ 1634262 w 1942573"/>
                    <a:gd name="connsiteY66" fmla="*/ 1580886 h 2816239"/>
                    <a:gd name="connsiteX67" fmla="*/ 1638475 w 1942573"/>
                    <a:gd name="connsiteY67" fmla="*/ 1627238 h 2816239"/>
                    <a:gd name="connsiteX68" fmla="*/ 1663758 w 1942573"/>
                    <a:gd name="connsiteY68" fmla="*/ 1690446 h 2816239"/>
                    <a:gd name="connsiteX69" fmla="*/ 1667972 w 1942573"/>
                    <a:gd name="connsiteY69" fmla="*/ 1749439 h 2816239"/>
                    <a:gd name="connsiteX70" fmla="*/ 1659545 w 1942573"/>
                    <a:gd name="connsiteY70" fmla="*/ 1808433 h 2816239"/>
                    <a:gd name="connsiteX71" fmla="*/ 1634262 w 1942573"/>
                    <a:gd name="connsiteY71" fmla="*/ 1833716 h 2816239"/>
                    <a:gd name="connsiteX72" fmla="*/ 1596337 w 1942573"/>
                    <a:gd name="connsiteY72" fmla="*/ 1842143 h 2816239"/>
                    <a:gd name="connsiteX73" fmla="*/ 1617406 w 1942573"/>
                    <a:gd name="connsiteY73" fmla="*/ 1913778 h 2816239"/>
                    <a:gd name="connsiteX74" fmla="*/ 1604765 w 1942573"/>
                    <a:gd name="connsiteY74" fmla="*/ 1917992 h 2816239"/>
                    <a:gd name="connsiteX75" fmla="*/ 1533130 w 1942573"/>
                    <a:gd name="connsiteY75" fmla="*/ 1880068 h 2816239"/>
                    <a:gd name="connsiteX76" fmla="*/ 1524702 w 1942573"/>
                    <a:gd name="connsiteY76" fmla="*/ 1846357 h 2816239"/>
                    <a:gd name="connsiteX77" fmla="*/ 1499419 w 1942573"/>
                    <a:gd name="connsiteY77" fmla="*/ 1829502 h 2816239"/>
                    <a:gd name="connsiteX78" fmla="*/ 1486778 w 1942573"/>
                    <a:gd name="connsiteY78" fmla="*/ 1905351 h 2816239"/>
                    <a:gd name="connsiteX79" fmla="*/ 1474136 w 1942573"/>
                    <a:gd name="connsiteY79" fmla="*/ 1960131 h 2816239"/>
                    <a:gd name="connsiteX80" fmla="*/ 1436212 w 1942573"/>
                    <a:gd name="connsiteY80" fmla="*/ 1955917 h 2816239"/>
                    <a:gd name="connsiteX81" fmla="*/ 1423570 w 1942573"/>
                    <a:gd name="connsiteY81" fmla="*/ 1976986 h 2816239"/>
                    <a:gd name="connsiteX82" fmla="*/ 1385646 w 1942573"/>
                    <a:gd name="connsiteY82" fmla="*/ 2035979 h 2816239"/>
                    <a:gd name="connsiteX83" fmla="*/ 1330866 w 1942573"/>
                    <a:gd name="connsiteY83" fmla="*/ 2061262 h 2816239"/>
                    <a:gd name="connsiteX84" fmla="*/ 1297156 w 1942573"/>
                    <a:gd name="connsiteY84" fmla="*/ 2073904 h 2816239"/>
                    <a:gd name="connsiteX85" fmla="*/ 1288728 w 1942573"/>
                    <a:gd name="connsiteY85" fmla="*/ 2107614 h 2816239"/>
                    <a:gd name="connsiteX86" fmla="*/ 1330866 w 1942573"/>
                    <a:gd name="connsiteY86" fmla="*/ 2137111 h 2816239"/>
                    <a:gd name="connsiteX87" fmla="*/ 1318225 w 1942573"/>
                    <a:gd name="connsiteY87" fmla="*/ 2179249 h 2816239"/>
                    <a:gd name="connsiteX88" fmla="*/ 1276086 w 1942573"/>
                    <a:gd name="connsiteY88" fmla="*/ 2187677 h 2816239"/>
                    <a:gd name="connsiteX89" fmla="*/ 1217093 w 1942573"/>
                    <a:gd name="connsiteY89" fmla="*/ 2196105 h 2816239"/>
                    <a:gd name="connsiteX90" fmla="*/ 1179169 w 1942573"/>
                    <a:gd name="connsiteY90" fmla="*/ 2191891 h 2816239"/>
                    <a:gd name="connsiteX91" fmla="*/ 1137030 w 1942573"/>
                    <a:gd name="connsiteY91" fmla="*/ 2158180 h 2816239"/>
                    <a:gd name="connsiteX92" fmla="*/ 1103320 w 1942573"/>
                    <a:gd name="connsiteY92" fmla="*/ 2162394 h 2816239"/>
                    <a:gd name="connsiteX93" fmla="*/ 1082251 w 1942573"/>
                    <a:gd name="connsiteY93" fmla="*/ 2225602 h 2816239"/>
                    <a:gd name="connsiteX94" fmla="*/ 1052754 w 1942573"/>
                    <a:gd name="connsiteY94" fmla="*/ 2280381 h 2816239"/>
                    <a:gd name="connsiteX95" fmla="*/ 1023257 w 1942573"/>
                    <a:gd name="connsiteY95" fmla="*/ 2318306 h 2816239"/>
                    <a:gd name="connsiteX96" fmla="*/ 968477 w 1942573"/>
                    <a:gd name="connsiteY96" fmla="*/ 2364658 h 2816239"/>
                    <a:gd name="connsiteX97" fmla="*/ 825207 w 1942573"/>
                    <a:gd name="connsiteY97" fmla="*/ 2482645 h 2816239"/>
                    <a:gd name="connsiteX98" fmla="*/ 791497 w 1942573"/>
                    <a:gd name="connsiteY98" fmla="*/ 2550066 h 2816239"/>
                    <a:gd name="connsiteX99" fmla="*/ 753572 w 1942573"/>
                    <a:gd name="connsiteY99" fmla="*/ 2575349 h 2816239"/>
                    <a:gd name="connsiteX100" fmla="*/ 707220 w 1942573"/>
                    <a:gd name="connsiteY100" fmla="*/ 2579563 h 2816239"/>
                    <a:gd name="connsiteX101" fmla="*/ 635585 w 1942573"/>
                    <a:gd name="connsiteY101" fmla="*/ 2604846 h 2816239"/>
                    <a:gd name="connsiteX102" fmla="*/ 534453 w 1942573"/>
                    <a:gd name="connsiteY102" fmla="*/ 2705978 h 2816239"/>
                    <a:gd name="connsiteX103" fmla="*/ 462818 w 1942573"/>
                    <a:gd name="connsiteY103" fmla="*/ 2773399 h 2816239"/>
                    <a:gd name="connsiteX104" fmla="*/ 370114 w 1942573"/>
                    <a:gd name="connsiteY104" fmla="*/ 2815537 h 2816239"/>
                    <a:gd name="connsiteX105" fmla="*/ 378542 w 1942573"/>
                    <a:gd name="connsiteY105" fmla="*/ 2769185 h 2816239"/>
                    <a:gd name="connsiteX106" fmla="*/ 433322 w 1942573"/>
                    <a:gd name="connsiteY106" fmla="*/ 2735474 h 2816239"/>
                    <a:gd name="connsiteX107" fmla="*/ 433322 w 1942573"/>
                    <a:gd name="connsiteY107" fmla="*/ 2701764 h 2816239"/>
                    <a:gd name="connsiteX108" fmla="*/ 403825 w 1942573"/>
                    <a:gd name="connsiteY108" fmla="*/ 2701764 h 2816239"/>
                    <a:gd name="connsiteX109" fmla="*/ 403825 w 1942573"/>
                    <a:gd name="connsiteY109" fmla="*/ 2663839 h 2816239"/>
                    <a:gd name="connsiteX110" fmla="*/ 370114 w 1942573"/>
                    <a:gd name="connsiteY110" fmla="*/ 2663839 h 2816239"/>
                    <a:gd name="connsiteX111" fmla="*/ 386969 w 1942573"/>
                    <a:gd name="connsiteY111" fmla="*/ 2651198 h 2816239"/>
                    <a:gd name="connsiteX112" fmla="*/ 408039 w 1942573"/>
                    <a:gd name="connsiteY112" fmla="*/ 2646984 h 2816239"/>
                    <a:gd name="connsiteX113" fmla="*/ 391183 w 1942573"/>
                    <a:gd name="connsiteY113" fmla="*/ 2604846 h 2816239"/>
                    <a:gd name="connsiteX114" fmla="*/ 424894 w 1942573"/>
                    <a:gd name="connsiteY114" fmla="*/ 2575349 h 2816239"/>
                    <a:gd name="connsiteX115" fmla="*/ 445963 w 1942573"/>
                    <a:gd name="connsiteY115" fmla="*/ 2550066 h 2816239"/>
                    <a:gd name="connsiteX116" fmla="*/ 479674 w 1942573"/>
                    <a:gd name="connsiteY116" fmla="*/ 2503714 h 2816239"/>
                    <a:gd name="connsiteX117" fmla="*/ 492315 w 1942573"/>
                    <a:gd name="connsiteY117" fmla="*/ 2457362 h 2816239"/>
                    <a:gd name="connsiteX118" fmla="*/ 450177 w 1942573"/>
                    <a:gd name="connsiteY118" fmla="*/ 2427865 h 2816239"/>
                    <a:gd name="connsiteX119" fmla="*/ 424894 w 1942573"/>
                    <a:gd name="connsiteY119" fmla="*/ 2368872 h 2816239"/>
                    <a:gd name="connsiteX120" fmla="*/ 412252 w 1942573"/>
                    <a:gd name="connsiteY120" fmla="*/ 2377299 h 2816239"/>
                    <a:gd name="connsiteX121" fmla="*/ 403825 w 1942573"/>
                    <a:gd name="connsiteY121" fmla="*/ 2411010 h 2816239"/>
                    <a:gd name="connsiteX122" fmla="*/ 353259 w 1942573"/>
                    <a:gd name="connsiteY122" fmla="*/ 2411010 h 2816239"/>
                    <a:gd name="connsiteX123" fmla="*/ 340617 w 1942573"/>
                    <a:gd name="connsiteY123" fmla="*/ 2402582 h 2816239"/>
                    <a:gd name="connsiteX124" fmla="*/ 302693 w 1942573"/>
                    <a:gd name="connsiteY124" fmla="*/ 2423651 h 2816239"/>
                    <a:gd name="connsiteX125" fmla="*/ 247913 w 1942573"/>
                    <a:gd name="connsiteY125" fmla="*/ 2528997 h 2816239"/>
                    <a:gd name="connsiteX126" fmla="*/ 188920 w 1942573"/>
                    <a:gd name="connsiteY126" fmla="*/ 2575349 h 2816239"/>
                    <a:gd name="connsiteX127" fmla="*/ 176278 w 1942573"/>
                    <a:gd name="connsiteY127" fmla="*/ 2596418 h 2816239"/>
                    <a:gd name="connsiteX128" fmla="*/ 138354 w 1942573"/>
                    <a:gd name="connsiteY128" fmla="*/ 2554280 h 2816239"/>
                    <a:gd name="connsiteX129" fmla="*/ 100429 w 1942573"/>
                    <a:gd name="connsiteY129" fmla="*/ 2512142 h 2816239"/>
                    <a:gd name="connsiteX130" fmla="*/ 70933 w 1942573"/>
                    <a:gd name="connsiteY130" fmla="*/ 2507928 h 2816239"/>
                    <a:gd name="connsiteX131" fmla="*/ 16153 w 1942573"/>
                    <a:gd name="connsiteY131" fmla="*/ 2512142 h 2816239"/>
                    <a:gd name="connsiteX132" fmla="*/ 7725 w 1942573"/>
                    <a:gd name="connsiteY132" fmla="*/ 2482645 h 2816239"/>
                    <a:gd name="connsiteX133" fmla="*/ 7725 w 1942573"/>
                    <a:gd name="connsiteY133" fmla="*/ 2440507 h 2816239"/>
                    <a:gd name="connsiteX134" fmla="*/ 54077 w 1942573"/>
                    <a:gd name="connsiteY134" fmla="*/ 2377299 h 2816239"/>
                    <a:gd name="connsiteX135" fmla="*/ 66719 w 1942573"/>
                    <a:gd name="connsiteY135" fmla="*/ 2309878 h 2816239"/>
                    <a:gd name="connsiteX136" fmla="*/ 54077 w 1942573"/>
                    <a:gd name="connsiteY136" fmla="*/ 2217174 h 2816239"/>
                    <a:gd name="connsiteX137" fmla="*/ 58291 w 1942573"/>
                    <a:gd name="connsiteY137" fmla="*/ 2170822 h 2816239"/>
                    <a:gd name="connsiteX138" fmla="*/ 108857 w 1942573"/>
                    <a:gd name="connsiteY138" fmla="*/ 2191891 h 2816239"/>
                    <a:gd name="connsiteX139" fmla="*/ 129926 w 1942573"/>
                    <a:gd name="connsiteY139" fmla="*/ 2242457 h 2816239"/>
                    <a:gd name="connsiteX140" fmla="*/ 159423 w 1942573"/>
                    <a:gd name="connsiteY140" fmla="*/ 2242457 h 2816239"/>
                    <a:gd name="connsiteX141" fmla="*/ 239486 w 1942573"/>
                    <a:gd name="connsiteY141" fmla="*/ 2183463 h 2816239"/>
                    <a:gd name="connsiteX142" fmla="*/ 298479 w 1942573"/>
                    <a:gd name="connsiteY142" fmla="*/ 2153967 h 2816239"/>
                    <a:gd name="connsiteX143" fmla="*/ 315334 w 1942573"/>
                    <a:gd name="connsiteY143" fmla="*/ 2107614 h 2816239"/>
                    <a:gd name="connsiteX144" fmla="*/ 378542 w 1942573"/>
                    <a:gd name="connsiteY144" fmla="*/ 2124470 h 2816239"/>
                    <a:gd name="connsiteX145" fmla="*/ 416466 w 1942573"/>
                    <a:gd name="connsiteY145" fmla="*/ 2082331 h 2816239"/>
                    <a:gd name="connsiteX146" fmla="*/ 450177 w 1942573"/>
                    <a:gd name="connsiteY146" fmla="*/ 2040193 h 2816239"/>
                    <a:gd name="connsiteX147" fmla="*/ 521812 w 1942573"/>
                    <a:gd name="connsiteY147" fmla="*/ 2023338 h 2816239"/>
                    <a:gd name="connsiteX148" fmla="*/ 580805 w 1942573"/>
                    <a:gd name="connsiteY148" fmla="*/ 2006483 h 2816239"/>
                    <a:gd name="connsiteX149" fmla="*/ 601875 w 1942573"/>
                    <a:gd name="connsiteY149" fmla="*/ 1947489 h 2816239"/>
                    <a:gd name="connsiteX150" fmla="*/ 606088 w 1942573"/>
                    <a:gd name="connsiteY150" fmla="*/ 1896923 h 2816239"/>
                    <a:gd name="connsiteX151" fmla="*/ 585019 w 1942573"/>
                    <a:gd name="connsiteY151" fmla="*/ 1800005 h 2816239"/>
                    <a:gd name="connsiteX152" fmla="*/ 517598 w 1942573"/>
                    <a:gd name="connsiteY152" fmla="*/ 1673590 h 2816239"/>
                    <a:gd name="connsiteX153" fmla="*/ 458604 w 1942573"/>
                    <a:gd name="connsiteY153" fmla="*/ 1728370 h 2816239"/>
                    <a:gd name="connsiteX154" fmla="*/ 416466 w 1942573"/>
                    <a:gd name="connsiteY154" fmla="*/ 1783150 h 2816239"/>
                    <a:gd name="connsiteX155" fmla="*/ 399611 w 1942573"/>
                    <a:gd name="connsiteY155" fmla="*/ 1707301 h 2816239"/>
                    <a:gd name="connsiteX156" fmla="*/ 370114 w 1942573"/>
                    <a:gd name="connsiteY156" fmla="*/ 1610383 h 2816239"/>
                    <a:gd name="connsiteX157" fmla="*/ 349045 w 1942573"/>
                    <a:gd name="connsiteY157" fmla="*/ 1530320 h 2816239"/>
                    <a:gd name="connsiteX158" fmla="*/ 311121 w 1942573"/>
                    <a:gd name="connsiteY158" fmla="*/ 1471327 h 2816239"/>
                    <a:gd name="connsiteX159" fmla="*/ 319548 w 1942573"/>
                    <a:gd name="connsiteY159" fmla="*/ 1420761 h 2816239"/>
                    <a:gd name="connsiteX160" fmla="*/ 374328 w 1942573"/>
                    <a:gd name="connsiteY160" fmla="*/ 1454472 h 2816239"/>
                    <a:gd name="connsiteX161" fmla="*/ 433322 w 1942573"/>
                    <a:gd name="connsiteY161" fmla="*/ 1475541 h 2816239"/>
                    <a:gd name="connsiteX162" fmla="*/ 454391 w 1942573"/>
                    <a:gd name="connsiteY162" fmla="*/ 1450258 h 2816239"/>
                    <a:gd name="connsiteX163" fmla="*/ 454391 w 1942573"/>
                    <a:gd name="connsiteY163" fmla="*/ 1403906 h 2816239"/>
                    <a:gd name="connsiteX164" fmla="*/ 492315 w 1942573"/>
                    <a:gd name="connsiteY164" fmla="*/ 1374409 h 2816239"/>
                    <a:gd name="connsiteX165" fmla="*/ 471246 w 1942573"/>
                    <a:gd name="connsiteY165" fmla="*/ 1323843 h 2816239"/>
                    <a:gd name="connsiteX166" fmla="*/ 479674 w 1942573"/>
                    <a:gd name="connsiteY166" fmla="*/ 1290132 h 2816239"/>
                    <a:gd name="connsiteX167" fmla="*/ 509170 w 1942573"/>
                    <a:gd name="connsiteY167" fmla="*/ 1269063 h 2816239"/>
                    <a:gd name="connsiteX168" fmla="*/ 504957 w 1942573"/>
                    <a:gd name="connsiteY168" fmla="*/ 1231139 h 2816239"/>
                    <a:gd name="connsiteX169" fmla="*/ 462818 w 1942573"/>
                    <a:gd name="connsiteY169" fmla="*/ 1239567 h 2816239"/>
                    <a:gd name="connsiteX170" fmla="*/ 429108 w 1942573"/>
                    <a:gd name="connsiteY170" fmla="*/ 1247994 h 2816239"/>
                    <a:gd name="connsiteX171" fmla="*/ 382756 w 1942573"/>
                    <a:gd name="connsiteY171" fmla="*/ 1146862 h 2816239"/>
                    <a:gd name="connsiteX172" fmla="*/ 450177 w 1942573"/>
                    <a:gd name="connsiteY172" fmla="*/ 1071014 h 2816239"/>
                    <a:gd name="connsiteX173" fmla="*/ 492315 w 1942573"/>
                    <a:gd name="connsiteY173" fmla="*/ 995165 h 2816239"/>
                    <a:gd name="connsiteX174" fmla="*/ 534453 w 1942573"/>
                    <a:gd name="connsiteY174" fmla="*/ 923530 h 2816239"/>
                    <a:gd name="connsiteX175" fmla="*/ 555522 w 1942573"/>
                    <a:gd name="connsiteY175" fmla="*/ 910888 h 2816239"/>
                    <a:gd name="connsiteX176" fmla="*/ 593447 w 1942573"/>
                    <a:gd name="connsiteY176" fmla="*/ 936171 h 2816239"/>
                    <a:gd name="connsiteX177" fmla="*/ 597661 w 1942573"/>
                    <a:gd name="connsiteY177" fmla="*/ 961454 h 2816239"/>
                    <a:gd name="connsiteX178" fmla="*/ 614516 w 1942573"/>
                    <a:gd name="connsiteY178" fmla="*/ 818184 h 2816239"/>
                    <a:gd name="connsiteX179" fmla="*/ 644013 w 1942573"/>
                    <a:gd name="connsiteY179" fmla="*/ 776046 h 2816239"/>
                    <a:gd name="connsiteX180" fmla="*/ 652440 w 1942573"/>
                    <a:gd name="connsiteY180" fmla="*/ 771832 h 2816239"/>
                    <a:gd name="connsiteX181" fmla="*/ 660868 w 1942573"/>
                    <a:gd name="connsiteY181" fmla="*/ 742335 h 2816239"/>
                    <a:gd name="connsiteX182" fmla="*/ 639799 w 1942573"/>
                    <a:gd name="connsiteY182" fmla="*/ 653845 h 2816239"/>
                    <a:gd name="connsiteX183" fmla="*/ 703006 w 1942573"/>
                    <a:gd name="connsiteY183" fmla="*/ 493720 h 2816239"/>
                    <a:gd name="connsiteX184" fmla="*/ 703006 w 1942573"/>
                    <a:gd name="connsiteY184" fmla="*/ 430512 h 2816239"/>
                    <a:gd name="connsiteX185" fmla="*/ 614516 w 1942573"/>
                    <a:gd name="connsiteY185" fmla="*/ 325167 h 2816239"/>
                    <a:gd name="connsiteX186" fmla="*/ 576592 w 1942573"/>
                    <a:gd name="connsiteY186" fmla="*/ 325167 h 2816239"/>
                    <a:gd name="connsiteX187" fmla="*/ 509170 w 1942573"/>
                    <a:gd name="connsiteY187" fmla="*/ 388374 h 2816239"/>
                    <a:gd name="connsiteX188" fmla="*/ 450177 w 1942573"/>
                    <a:gd name="connsiteY188" fmla="*/ 401015 h 2816239"/>
                    <a:gd name="connsiteX189" fmla="*/ 433322 w 1942573"/>
                    <a:gd name="connsiteY189" fmla="*/ 384160 h 2816239"/>
                    <a:gd name="connsiteX190" fmla="*/ 391183 w 1942573"/>
                    <a:gd name="connsiteY190" fmla="*/ 405229 h 2816239"/>
                    <a:gd name="connsiteX191" fmla="*/ 332190 w 1942573"/>
                    <a:gd name="connsiteY191" fmla="*/ 409443 h 2816239"/>
                    <a:gd name="connsiteX192" fmla="*/ 302693 w 1942573"/>
                    <a:gd name="connsiteY192" fmla="*/ 384160 h 2816239"/>
                    <a:gd name="connsiteX193" fmla="*/ 285838 w 1942573"/>
                    <a:gd name="connsiteY193" fmla="*/ 329380 h 2816239"/>
                    <a:gd name="connsiteX194" fmla="*/ 290051 w 1942573"/>
                    <a:gd name="connsiteY194" fmla="*/ 287242 h 2816239"/>
                    <a:gd name="connsiteX195" fmla="*/ 277410 w 1942573"/>
                    <a:gd name="connsiteY195" fmla="*/ 261959 h 2816239"/>
                    <a:gd name="connsiteX196" fmla="*/ 235272 w 1942573"/>
                    <a:gd name="connsiteY196" fmla="*/ 232462 h 2816239"/>
                    <a:gd name="connsiteX197" fmla="*/ 209989 w 1942573"/>
                    <a:gd name="connsiteY197" fmla="*/ 228249 h 2816239"/>
                    <a:gd name="connsiteX198" fmla="*/ 188920 w 1942573"/>
                    <a:gd name="connsiteY198" fmla="*/ 257745 h 2816239"/>
                    <a:gd name="connsiteX199" fmla="*/ 150995 w 1942573"/>
                    <a:gd name="connsiteY199" fmla="*/ 232462 h 2816239"/>
                    <a:gd name="connsiteX200" fmla="*/ 113071 w 1942573"/>
                    <a:gd name="connsiteY200" fmla="*/ 224035 h 2816239"/>
                    <a:gd name="connsiteX201" fmla="*/ 142568 w 1942573"/>
                    <a:gd name="connsiteY201" fmla="*/ 131331 h 2816239"/>
                    <a:gd name="connsiteX202" fmla="*/ 96216 w 1942573"/>
                    <a:gd name="connsiteY202" fmla="*/ 72337 h 281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942573" h="2816239">
                      <a:moveTo>
                        <a:pt x="96216" y="72337"/>
                      </a:moveTo>
                      <a:cubicBezTo>
                        <a:pt x="109560" y="56184"/>
                        <a:pt x="191026" y="42841"/>
                        <a:pt x="222630" y="34413"/>
                      </a:cubicBezTo>
                      <a:cubicBezTo>
                        <a:pt x="254234" y="25985"/>
                        <a:pt x="261960" y="27389"/>
                        <a:pt x="285838" y="21771"/>
                      </a:cubicBezTo>
                      <a:cubicBezTo>
                        <a:pt x="309716" y="16153"/>
                        <a:pt x="342022" y="1404"/>
                        <a:pt x="365900" y="702"/>
                      </a:cubicBezTo>
                      <a:cubicBezTo>
                        <a:pt x="389778" y="0"/>
                        <a:pt x="412955" y="14046"/>
                        <a:pt x="429108" y="17557"/>
                      </a:cubicBezTo>
                      <a:cubicBezTo>
                        <a:pt x="445261" y="21068"/>
                        <a:pt x="455795" y="16153"/>
                        <a:pt x="462818" y="21771"/>
                      </a:cubicBezTo>
                      <a:cubicBezTo>
                        <a:pt x="469841" y="27389"/>
                        <a:pt x="464925" y="46352"/>
                        <a:pt x="471246" y="51268"/>
                      </a:cubicBezTo>
                      <a:cubicBezTo>
                        <a:pt x="477567" y="56184"/>
                        <a:pt x="488804" y="54077"/>
                        <a:pt x="500743" y="51268"/>
                      </a:cubicBezTo>
                      <a:cubicBezTo>
                        <a:pt x="512682" y="48459"/>
                        <a:pt x="512682" y="24581"/>
                        <a:pt x="542881" y="34413"/>
                      </a:cubicBezTo>
                      <a:cubicBezTo>
                        <a:pt x="573080" y="44245"/>
                        <a:pt x="659463" y="94108"/>
                        <a:pt x="681937" y="110261"/>
                      </a:cubicBezTo>
                      <a:cubicBezTo>
                        <a:pt x="704411" y="126414"/>
                        <a:pt x="665082" y="113071"/>
                        <a:pt x="677723" y="131331"/>
                      </a:cubicBezTo>
                      <a:cubicBezTo>
                        <a:pt x="690365" y="149591"/>
                        <a:pt x="746549" y="202966"/>
                        <a:pt x="757786" y="219821"/>
                      </a:cubicBezTo>
                      <a:cubicBezTo>
                        <a:pt x="769023" y="236676"/>
                        <a:pt x="738122" y="216309"/>
                        <a:pt x="745145" y="232462"/>
                      </a:cubicBezTo>
                      <a:cubicBezTo>
                        <a:pt x="752168" y="248615"/>
                        <a:pt x="785878" y="292861"/>
                        <a:pt x="799924" y="316739"/>
                      </a:cubicBezTo>
                      <a:cubicBezTo>
                        <a:pt x="813970" y="340617"/>
                        <a:pt x="823803" y="361686"/>
                        <a:pt x="829421" y="375732"/>
                      </a:cubicBezTo>
                      <a:cubicBezTo>
                        <a:pt x="835039" y="389778"/>
                        <a:pt x="825910" y="390480"/>
                        <a:pt x="833635" y="401015"/>
                      </a:cubicBezTo>
                      <a:cubicBezTo>
                        <a:pt x="841360" y="411550"/>
                        <a:pt x="863132" y="421382"/>
                        <a:pt x="875773" y="438940"/>
                      </a:cubicBezTo>
                      <a:cubicBezTo>
                        <a:pt x="888414" y="456498"/>
                        <a:pt x="899652" y="493720"/>
                        <a:pt x="909484" y="506361"/>
                      </a:cubicBezTo>
                      <a:cubicBezTo>
                        <a:pt x="919316" y="519002"/>
                        <a:pt x="928446" y="506361"/>
                        <a:pt x="934767" y="514789"/>
                      </a:cubicBezTo>
                      <a:cubicBezTo>
                        <a:pt x="941088" y="523217"/>
                        <a:pt x="944599" y="538667"/>
                        <a:pt x="947408" y="556927"/>
                      </a:cubicBezTo>
                      <a:cubicBezTo>
                        <a:pt x="950217" y="575187"/>
                        <a:pt x="938278" y="610302"/>
                        <a:pt x="951622" y="624348"/>
                      </a:cubicBezTo>
                      <a:cubicBezTo>
                        <a:pt x="964966" y="638394"/>
                        <a:pt x="1002890" y="641905"/>
                        <a:pt x="1027471" y="641203"/>
                      </a:cubicBezTo>
                      <a:cubicBezTo>
                        <a:pt x="1052052" y="640501"/>
                        <a:pt x="1080144" y="618729"/>
                        <a:pt x="1099106" y="620134"/>
                      </a:cubicBezTo>
                      <a:cubicBezTo>
                        <a:pt x="1118068" y="621539"/>
                        <a:pt x="1125091" y="648226"/>
                        <a:pt x="1141244" y="649631"/>
                      </a:cubicBezTo>
                      <a:cubicBezTo>
                        <a:pt x="1157397" y="651036"/>
                        <a:pt x="1181978" y="625753"/>
                        <a:pt x="1196024" y="628562"/>
                      </a:cubicBezTo>
                      <a:cubicBezTo>
                        <a:pt x="1210070" y="631371"/>
                        <a:pt x="1208666" y="653142"/>
                        <a:pt x="1225521" y="666486"/>
                      </a:cubicBezTo>
                      <a:cubicBezTo>
                        <a:pt x="1242376" y="679830"/>
                        <a:pt x="1271873" y="701602"/>
                        <a:pt x="1297156" y="708625"/>
                      </a:cubicBezTo>
                      <a:cubicBezTo>
                        <a:pt x="1322439" y="715648"/>
                        <a:pt x="1365279" y="698793"/>
                        <a:pt x="1377218" y="708625"/>
                      </a:cubicBezTo>
                      <a:cubicBezTo>
                        <a:pt x="1389157" y="718457"/>
                        <a:pt x="1365982" y="754977"/>
                        <a:pt x="1368791" y="767618"/>
                      </a:cubicBezTo>
                      <a:cubicBezTo>
                        <a:pt x="1371600" y="780259"/>
                        <a:pt x="1387753" y="770427"/>
                        <a:pt x="1394074" y="784473"/>
                      </a:cubicBezTo>
                      <a:cubicBezTo>
                        <a:pt x="1400395" y="798519"/>
                        <a:pt x="1400394" y="833635"/>
                        <a:pt x="1406715" y="851895"/>
                      </a:cubicBezTo>
                      <a:cubicBezTo>
                        <a:pt x="1413036" y="870155"/>
                        <a:pt x="1424273" y="883499"/>
                        <a:pt x="1431998" y="894033"/>
                      </a:cubicBezTo>
                      <a:cubicBezTo>
                        <a:pt x="1439723" y="904567"/>
                        <a:pt x="1439021" y="916507"/>
                        <a:pt x="1453067" y="915102"/>
                      </a:cubicBezTo>
                      <a:cubicBezTo>
                        <a:pt x="1467113" y="913697"/>
                        <a:pt x="1491694" y="891926"/>
                        <a:pt x="1516275" y="885605"/>
                      </a:cubicBezTo>
                      <a:cubicBezTo>
                        <a:pt x="1540856" y="879284"/>
                        <a:pt x="1580184" y="879987"/>
                        <a:pt x="1600551" y="877178"/>
                      </a:cubicBezTo>
                      <a:cubicBezTo>
                        <a:pt x="1620918" y="874369"/>
                        <a:pt x="1631452" y="877880"/>
                        <a:pt x="1638475" y="868750"/>
                      </a:cubicBezTo>
                      <a:cubicBezTo>
                        <a:pt x="1645498" y="859620"/>
                        <a:pt x="1637071" y="832932"/>
                        <a:pt x="1642689" y="822398"/>
                      </a:cubicBezTo>
                      <a:cubicBezTo>
                        <a:pt x="1648307" y="811864"/>
                        <a:pt x="1660949" y="813971"/>
                        <a:pt x="1672186" y="805543"/>
                      </a:cubicBezTo>
                      <a:cubicBezTo>
                        <a:pt x="1683423" y="797115"/>
                        <a:pt x="1698171" y="777451"/>
                        <a:pt x="1710110" y="771832"/>
                      </a:cubicBezTo>
                      <a:cubicBezTo>
                        <a:pt x="1722049" y="766214"/>
                        <a:pt x="1729775" y="779557"/>
                        <a:pt x="1743821" y="771832"/>
                      </a:cubicBezTo>
                      <a:cubicBezTo>
                        <a:pt x="1757867" y="764107"/>
                        <a:pt x="1774723" y="740228"/>
                        <a:pt x="1794387" y="725480"/>
                      </a:cubicBezTo>
                      <a:cubicBezTo>
                        <a:pt x="1814052" y="710732"/>
                        <a:pt x="1840739" y="691770"/>
                        <a:pt x="1861808" y="683342"/>
                      </a:cubicBezTo>
                      <a:cubicBezTo>
                        <a:pt x="1882877" y="674914"/>
                        <a:pt x="1907458" y="678425"/>
                        <a:pt x="1920802" y="674914"/>
                      </a:cubicBezTo>
                      <a:cubicBezTo>
                        <a:pt x="1934146" y="671403"/>
                        <a:pt x="1942573" y="653845"/>
                        <a:pt x="1941871" y="662273"/>
                      </a:cubicBezTo>
                      <a:cubicBezTo>
                        <a:pt x="1941169" y="670701"/>
                        <a:pt x="1922206" y="709327"/>
                        <a:pt x="1916588" y="725480"/>
                      </a:cubicBezTo>
                      <a:cubicBezTo>
                        <a:pt x="1910970" y="741633"/>
                        <a:pt x="1906755" y="748656"/>
                        <a:pt x="1908160" y="759190"/>
                      </a:cubicBezTo>
                      <a:cubicBezTo>
                        <a:pt x="1909565" y="769724"/>
                        <a:pt x="1922207" y="771832"/>
                        <a:pt x="1925016" y="788687"/>
                      </a:cubicBezTo>
                      <a:cubicBezTo>
                        <a:pt x="1927825" y="805542"/>
                        <a:pt x="1930635" y="843467"/>
                        <a:pt x="1925016" y="860322"/>
                      </a:cubicBezTo>
                      <a:cubicBezTo>
                        <a:pt x="1919397" y="877177"/>
                        <a:pt x="1896221" y="875773"/>
                        <a:pt x="1891305" y="889819"/>
                      </a:cubicBezTo>
                      <a:cubicBezTo>
                        <a:pt x="1886389" y="903865"/>
                        <a:pt x="1898328" y="931958"/>
                        <a:pt x="1895519" y="944599"/>
                      </a:cubicBezTo>
                      <a:cubicBezTo>
                        <a:pt x="1892710" y="957240"/>
                        <a:pt x="1877259" y="950217"/>
                        <a:pt x="1874450" y="965668"/>
                      </a:cubicBezTo>
                      <a:cubicBezTo>
                        <a:pt x="1871641" y="981119"/>
                        <a:pt x="1874449" y="1016234"/>
                        <a:pt x="1878663" y="1037303"/>
                      </a:cubicBezTo>
                      <a:cubicBezTo>
                        <a:pt x="1882877" y="1058372"/>
                        <a:pt x="1900435" y="1072419"/>
                        <a:pt x="1899733" y="1092083"/>
                      </a:cubicBezTo>
                      <a:cubicBezTo>
                        <a:pt x="1899031" y="1111747"/>
                        <a:pt x="1880771" y="1137030"/>
                        <a:pt x="1874450" y="1155290"/>
                      </a:cubicBezTo>
                      <a:cubicBezTo>
                        <a:pt x="1868129" y="1173550"/>
                        <a:pt x="1864617" y="1186191"/>
                        <a:pt x="1861808" y="1201642"/>
                      </a:cubicBezTo>
                      <a:cubicBezTo>
                        <a:pt x="1858999" y="1217093"/>
                        <a:pt x="1861808" y="1236055"/>
                        <a:pt x="1857594" y="1247994"/>
                      </a:cubicBezTo>
                      <a:cubicBezTo>
                        <a:pt x="1853380" y="1259933"/>
                        <a:pt x="1842143" y="1262742"/>
                        <a:pt x="1836525" y="1273277"/>
                      </a:cubicBezTo>
                      <a:cubicBezTo>
                        <a:pt x="1830907" y="1283812"/>
                        <a:pt x="1824586" y="1302774"/>
                        <a:pt x="1823884" y="1311202"/>
                      </a:cubicBezTo>
                      <a:cubicBezTo>
                        <a:pt x="1823182" y="1319630"/>
                        <a:pt x="1835823" y="1314713"/>
                        <a:pt x="1832311" y="1323843"/>
                      </a:cubicBezTo>
                      <a:cubicBezTo>
                        <a:pt x="1828799" y="1332973"/>
                        <a:pt x="1823884" y="1361065"/>
                        <a:pt x="1802815" y="1365981"/>
                      </a:cubicBezTo>
                      <a:cubicBezTo>
                        <a:pt x="1781746" y="1370897"/>
                        <a:pt x="1724859" y="1354744"/>
                        <a:pt x="1705897" y="1353340"/>
                      </a:cubicBezTo>
                      <a:cubicBezTo>
                        <a:pt x="1686935" y="1351936"/>
                        <a:pt x="1689041" y="1357554"/>
                        <a:pt x="1689041" y="1357554"/>
                      </a:cubicBezTo>
                      <a:lnTo>
                        <a:pt x="1655331" y="1365981"/>
                      </a:lnTo>
                      <a:cubicBezTo>
                        <a:pt x="1640583" y="1379325"/>
                        <a:pt x="1613895" y="1424272"/>
                        <a:pt x="1600551" y="1437616"/>
                      </a:cubicBezTo>
                      <a:cubicBezTo>
                        <a:pt x="1587207" y="1450960"/>
                        <a:pt x="1573161" y="1431998"/>
                        <a:pt x="1575268" y="1446044"/>
                      </a:cubicBezTo>
                      <a:cubicBezTo>
                        <a:pt x="1577375" y="1460090"/>
                        <a:pt x="1603360" y="1499419"/>
                        <a:pt x="1613192" y="1521893"/>
                      </a:cubicBezTo>
                      <a:cubicBezTo>
                        <a:pt x="1623024" y="1544367"/>
                        <a:pt x="1630048" y="1563329"/>
                        <a:pt x="1634262" y="1580886"/>
                      </a:cubicBezTo>
                      <a:cubicBezTo>
                        <a:pt x="1638476" y="1598443"/>
                        <a:pt x="1633559" y="1608978"/>
                        <a:pt x="1638475" y="1627238"/>
                      </a:cubicBezTo>
                      <a:cubicBezTo>
                        <a:pt x="1643391" y="1645498"/>
                        <a:pt x="1658842" y="1670079"/>
                        <a:pt x="1663758" y="1690446"/>
                      </a:cubicBezTo>
                      <a:cubicBezTo>
                        <a:pt x="1668674" y="1710813"/>
                        <a:pt x="1668674" y="1729775"/>
                        <a:pt x="1667972" y="1749439"/>
                      </a:cubicBezTo>
                      <a:cubicBezTo>
                        <a:pt x="1667270" y="1769103"/>
                        <a:pt x="1665163" y="1794387"/>
                        <a:pt x="1659545" y="1808433"/>
                      </a:cubicBezTo>
                      <a:cubicBezTo>
                        <a:pt x="1653927" y="1822479"/>
                        <a:pt x="1644797" y="1828098"/>
                        <a:pt x="1634262" y="1833716"/>
                      </a:cubicBezTo>
                      <a:cubicBezTo>
                        <a:pt x="1623727" y="1839334"/>
                        <a:pt x="1599146" y="1828799"/>
                        <a:pt x="1596337" y="1842143"/>
                      </a:cubicBezTo>
                      <a:cubicBezTo>
                        <a:pt x="1593528" y="1855487"/>
                        <a:pt x="1616001" y="1901137"/>
                        <a:pt x="1617406" y="1913778"/>
                      </a:cubicBezTo>
                      <a:cubicBezTo>
                        <a:pt x="1618811" y="1926419"/>
                        <a:pt x="1618811" y="1923610"/>
                        <a:pt x="1604765" y="1917992"/>
                      </a:cubicBezTo>
                      <a:cubicBezTo>
                        <a:pt x="1590719" y="1912374"/>
                        <a:pt x="1546474" y="1892007"/>
                        <a:pt x="1533130" y="1880068"/>
                      </a:cubicBezTo>
                      <a:cubicBezTo>
                        <a:pt x="1519786" y="1868129"/>
                        <a:pt x="1530320" y="1854785"/>
                        <a:pt x="1524702" y="1846357"/>
                      </a:cubicBezTo>
                      <a:cubicBezTo>
                        <a:pt x="1519084" y="1837929"/>
                        <a:pt x="1505740" y="1819670"/>
                        <a:pt x="1499419" y="1829502"/>
                      </a:cubicBezTo>
                      <a:cubicBezTo>
                        <a:pt x="1493098" y="1839334"/>
                        <a:pt x="1490992" y="1883579"/>
                        <a:pt x="1486778" y="1905351"/>
                      </a:cubicBezTo>
                      <a:cubicBezTo>
                        <a:pt x="1482564" y="1927123"/>
                        <a:pt x="1482564" y="1951703"/>
                        <a:pt x="1474136" y="1960131"/>
                      </a:cubicBezTo>
                      <a:cubicBezTo>
                        <a:pt x="1465708" y="1968559"/>
                        <a:pt x="1444640" y="1953108"/>
                        <a:pt x="1436212" y="1955917"/>
                      </a:cubicBezTo>
                      <a:cubicBezTo>
                        <a:pt x="1427784" y="1958726"/>
                        <a:pt x="1431998" y="1963642"/>
                        <a:pt x="1423570" y="1976986"/>
                      </a:cubicBezTo>
                      <a:cubicBezTo>
                        <a:pt x="1415142" y="1990330"/>
                        <a:pt x="1401097" y="2021933"/>
                        <a:pt x="1385646" y="2035979"/>
                      </a:cubicBezTo>
                      <a:cubicBezTo>
                        <a:pt x="1370195" y="2050025"/>
                        <a:pt x="1345614" y="2054941"/>
                        <a:pt x="1330866" y="2061262"/>
                      </a:cubicBezTo>
                      <a:cubicBezTo>
                        <a:pt x="1316118" y="2067583"/>
                        <a:pt x="1304179" y="2066179"/>
                        <a:pt x="1297156" y="2073904"/>
                      </a:cubicBezTo>
                      <a:cubicBezTo>
                        <a:pt x="1290133" y="2081629"/>
                        <a:pt x="1283110" y="2097080"/>
                        <a:pt x="1288728" y="2107614"/>
                      </a:cubicBezTo>
                      <a:cubicBezTo>
                        <a:pt x="1294346" y="2118148"/>
                        <a:pt x="1325950" y="2125172"/>
                        <a:pt x="1330866" y="2137111"/>
                      </a:cubicBezTo>
                      <a:cubicBezTo>
                        <a:pt x="1335782" y="2149050"/>
                        <a:pt x="1327355" y="2170821"/>
                        <a:pt x="1318225" y="2179249"/>
                      </a:cubicBezTo>
                      <a:cubicBezTo>
                        <a:pt x="1309095" y="2187677"/>
                        <a:pt x="1292941" y="2184868"/>
                        <a:pt x="1276086" y="2187677"/>
                      </a:cubicBezTo>
                      <a:cubicBezTo>
                        <a:pt x="1259231" y="2190486"/>
                        <a:pt x="1233246" y="2195403"/>
                        <a:pt x="1217093" y="2196105"/>
                      </a:cubicBezTo>
                      <a:cubicBezTo>
                        <a:pt x="1200940" y="2196807"/>
                        <a:pt x="1192513" y="2198212"/>
                        <a:pt x="1179169" y="2191891"/>
                      </a:cubicBezTo>
                      <a:cubicBezTo>
                        <a:pt x="1165825" y="2185570"/>
                        <a:pt x="1149672" y="2163096"/>
                        <a:pt x="1137030" y="2158180"/>
                      </a:cubicBezTo>
                      <a:cubicBezTo>
                        <a:pt x="1124389" y="2153264"/>
                        <a:pt x="1112450" y="2151157"/>
                        <a:pt x="1103320" y="2162394"/>
                      </a:cubicBezTo>
                      <a:cubicBezTo>
                        <a:pt x="1094190" y="2173631"/>
                        <a:pt x="1090679" y="2205938"/>
                        <a:pt x="1082251" y="2225602"/>
                      </a:cubicBezTo>
                      <a:cubicBezTo>
                        <a:pt x="1073823" y="2245266"/>
                        <a:pt x="1062586" y="2264930"/>
                        <a:pt x="1052754" y="2280381"/>
                      </a:cubicBezTo>
                      <a:cubicBezTo>
                        <a:pt x="1042922" y="2295832"/>
                        <a:pt x="1037303" y="2304260"/>
                        <a:pt x="1023257" y="2318306"/>
                      </a:cubicBezTo>
                      <a:cubicBezTo>
                        <a:pt x="1009211" y="2332352"/>
                        <a:pt x="968477" y="2364658"/>
                        <a:pt x="968477" y="2364658"/>
                      </a:cubicBezTo>
                      <a:cubicBezTo>
                        <a:pt x="935469" y="2392048"/>
                        <a:pt x="854704" y="2451744"/>
                        <a:pt x="825207" y="2482645"/>
                      </a:cubicBezTo>
                      <a:cubicBezTo>
                        <a:pt x="795710" y="2513546"/>
                        <a:pt x="803436" y="2534615"/>
                        <a:pt x="791497" y="2550066"/>
                      </a:cubicBezTo>
                      <a:cubicBezTo>
                        <a:pt x="779558" y="2565517"/>
                        <a:pt x="767618" y="2570433"/>
                        <a:pt x="753572" y="2575349"/>
                      </a:cubicBezTo>
                      <a:cubicBezTo>
                        <a:pt x="739526" y="2580265"/>
                        <a:pt x="726884" y="2574647"/>
                        <a:pt x="707220" y="2579563"/>
                      </a:cubicBezTo>
                      <a:cubicBezTo>
                        <a:pt x="687556" y="2584479"/>
                        <a:pt x="664379" y="2583777"/>
                        <a:pt x="635585" y="2604846"/>
                      </a:cubicBezTo>
                      <a:cubicBezTo>
                        <a:pt x="606791" y="2625915"/>
                        <a:pt x="563247" y="2677886"/>
                        <a:pt x="534453" y="2705978"/>
                      </a:cubicBezTo>
                      <a:cubicBezTo>
                        <a:pt x="505659" y="2734070"/>
                        <a:pt x="490208" y="2755139"/>
                        <a:pt x="462818" y="2773399"/>
                      </a:cubicBezTo>
                      <a:cubicBezTo>
                        <a:pt x="435428" y="2791659"/>
                        <a:pt x="384160" y="2816239"/>
                        <a:pt x="370114" y="2815537"/>
                      </a:cubicBezTo>
                      <a:cubicBezTo>
                        <a:pt x="356068" y="2814835"/>
                        <a:pt x="368007" y="2782529"/>
                        <a:pt x="378542" y="2769185"/>
                      </a:cubicBezTo>
                      <a:cubicBezTo>
                        <a:pt x="389077" y="2755841"/>
                        <a:pt x="424192" y="2746711"/>
                        <a:pt x="433322" y="2735474"/>
                      </a:cubicBezTo>
                      <a:cubicBezTo>
                        <a:pt x="442452" y="2724237"/>
                        <a:pt x="438238" y="2707382"/>
                        <a:pt x="433322" y="2701764"/>
                      </a:cubicBezTo>
                      <a:cubicBezTo>
                        <a:pt x="428406" y="2696146"/>
                        <a:pt x="408741" y="2708085"/>
                        <a:pt x="403825" y="2701764"/>
                      </a:cubicBezTo>
                      <a:cubicBezTo>
                        <a:pt x="398909" y="2695443"/>
                        <a:pt x="409444" y="2670160"/>
                        <a:pt x="403825" y="2663839"/>
                      </a:cubicBezTo>
                      <a:cubicBezTo>
                        <a:pt x="398206" y="2657518"/>
                        <a:pt x="372923" y="2665946"/>
                        <a:pt x="370114" y="2663839"/>
                      </a:cubicBezTo>
                      <a:cubicBezTo>
                        <a:pt x="367305" y="2661732"/>
                        <a:pt x="380648" y="2654007"/>
                        <a:pt x="386969" y="2651198"/>
                      </a:cubicBezTo>
                      <a:cubicBezTo>
                        <a:pt x="393290" y="2648389"/>
                        <a:pt x="407337" y="2654709"/>
                        <a:pt x="408039" y="2646984"/>
                      </a:cubicBezTo>
                      <a:cubicBezTo>
                        <a:pt x="408741" y="2639259"/>
                        <a:pt x="388374" y="2616785"/>
                        <a:pt x="391183" y="2604846"/>
                      </a:cubicBezTo>
                      <a:cubicBezTo>
                        <a:pt x="393992" y="2592907"/>
                        <a:pt x="415764" y="2584479"/>
                        <a:pt x="424894" y="2575349"/>
                      </a:cubicBezTo>
                      <a:cubicBezTo>
                        <a:pt x="434024" y="2566219"/>
                        <a:pt x="436833" y="2562005"/>
                        <a:pt x="445963" y="2550066"/>
                      </a:cubicBezTo>
                      <a:cubicBezTo>
                        <a:pt x="455093" y="2538127"/>
                        <a:pt x="471949" y="2519165"/>
                        <a:pt x="479674" y="2503714"/>
                      </a:cubicBezTo>
                      <a:cubicBezTo>
                        <a:pt x="487399" y="2488263"/>
                        <a:pt x="497231" y="2470004"/>
                        <a:pt x="492315" y="2457362"/>
                      </a:cubicBezTo>
                      <a:cubicBezTo>
                        <a:pt x="487399" y="2444721"/>
                        <a:pt x="461414" y="2442613"/>
                        <a:pt x="450177" y="2427865"/>
                      </a:cubicBezTo>
                      <a:cubicBezTo>
                        <a:pt x="438940" y="2413117"/>
                        <a:pt x="431215" y="2377300"/>
                        <a:pt x="424894" y="2368872"/>
                      </a:cubicBezTo>
                      <a:cubicBezTo>
                        <a:pt x="418573" y="2360444"/>
                        <a:pt x="415763" y="2370276"/>
                        <a:pt x="412252" y="2377299"/>
                      </a:cubicBezTo>
                      <a:cubicBezTo>
                        <a:pt x="408741" y="2384322"/>
                        <a:pt x="413657" y="2405392"/>
                        <a:pt x="403825" y="2411010"/>
                      </a:cubicBezTo>
                      <a:cubicBezTo>
                        <a:pt x="393993" y="2416629"/>
                        <a:pt x="363794" y="2412415"/>
                        <a:pt x="353259" y="2411010"/>
                      </a:cubicBezTo>
                      <a:cubicBezTo>
                        <a:pt x="342724" y="2409605"/>
                        <a:pt x="349045" y="2400475"/>
                        <a:pt x="340617" y="2402582"/>
                      </a:cubicBezTo>
                      <a:cubicBezTo>
                        <a:pt x="332189" y="2404689"/>
                        <a:pt x="318144" y="2402582"/>
                        <a:pt x="302693" y="2423651"/>
                      </a:cubicBezTo>
                      <a:cubicBezTo>
                        <a:pt x="287242" y="2444720"/>
                        <a:pt x="266875" y="2503714"/>
                        <a:pt x="247913" y="2528997"/>
                      </a:cubicBezTo>
                      <a:cubicBezTo>
                        <a:pt x="228951" y="2554280"/>
                        <a:pt x="200859" y="2564112"/>
                        <a:pt x="188920" y="2575349"/>
                      </a:cubicBezTo>
                      <a:cubicBezTo>
                        <a:pt x="176981" y="2586586"/>
                        <a:pt x="184706" y="2599930"/>
                        <a:pt x="176278" y="2596418"/>
                      </a:cubicBezTo>
                      <a:cubicBezTo>
                        <a:pt x="167850" y="2592906"/>
                        <a:pt x="138354" y="2554280"/>
                        <a:pt x="138354" y="2554280"/>
                      </a:cubicBezTo>
                      <a:cubicBezTo>
                        <a:pt x="125713" y="2540234"/>
                        <a:pt x="111666" y="2519867"/>
                        <a:pt x="100429" y="2512142"/>
                      </a:cubicBezTo>
                      <a:cubicBezTo>
                        <a:pt x="89192" y="2504417"/>
                        <a:pt x="84979" y="2507928"/>
                        <a:pt x="70933" y="2507928"/>
                      </a:cubicBezTo>
                      <a:cubicBezTo>
                        <a:pt x="56887" y="2507928"/>
                        <a:pt x="26688" y="2516356"/>
                        <a:pt x="16153" y="2512142"/>
                      </a:cubicBezTo>
                      <a:cubicBezTo>
                        <a:pt x="5618" y="2507928"/>
                        <a:pt x="9130" y="2494584"/>
                        <a:pt x="7725" y="2482645"/>
                      </a:cubicBezTo>
                      <a:cubicBezTo>
                        <a:pt x="6320" y="2470706"/>
                        <a:pt x="0" y="2458065"/>
                        <a:pt x="7725" y="2440507"/>
                      </a:cubicBezTo>
                      <a:cubicBezTo>
                        <a:pt x="15450" y="2422949"/>
                        <a:pt x="44245" y="2399070"/>
                        <a:pt x="54077" y="2377299"/>
                      </a:cubicBezTo>
                      <a:cubicBezTo>
                        <a:pt x="63909" y="2355528"/>
                        <a:pt x="66719" y="2336565"/>
                        <a:pt x="66719" y="2309878"/>
                      </a:cubicBezTo>
                      <a:cubicBezTo>
                        <a:pt x="66719" y="2283191"/>
                        <a:pt x="55482" y="2240350"/>
                        <a:pt x="54077" y="2217174"/>
                      </a:cubicBezTo>
                      <a:cubicBezTo>
                        <a:pt x="52672" y="2193998"/>
                        <a:pt x="49161" y="2175036"/>
                        <a:pt x="58291" y="2170822"/>
                      </a:cubicBezTo>
                      <a:cubicBezTo>
                        <a:pt x="67421" y="2166608"/>
                        <a:pt x="96918" y="2179952"/>
                        <a:pt x="108857" y="2191891"/>
                      </a:cubicBezTo>
                      <a:cubicBezTo>
                        <a:pt x="120796" y="2203830"/>
                        <a:pt x="121498" y="2234029"/>
                        <a:pt x="129926" y="2242457"/>
                      </a:cubicBezTo>
                      <a:cubicBezTo>
                        <a:pt x="138354" y="2250885"/>
                        <a:pt x="141163" y="2252289"/>
                        <a:pt x="159423" y="2242457"/>
                      </a:cubicBezTo>
                      <a:cubicBezTo>
                        <a:pt x="177683" y="2232625"/>
                        <a:pt x="216310" y="2198211"/>
                        <a:pt x="239486" y="2183463"/>
                      </a:cubicBezTo>
                      <a:cubicBezTo>
                        <a:pt x="262662" y="2168715"/>
                        <a:pt x="285838" y="2166608"/>
                        <a:pt x="298479" y="2153967"/>
                      </a:cubicBezTo>
                      <a:cubicBezTo>
                        <a:pt x="311120" y="2141326"/>
                        <a:pt x="301990" y="2112530"/>
                        <a:pt x="315334" y="2107614"/>
                      </a:cubicBezTo>
                      <a:cubicBezTo>
                        <a:pt x="328678" y="2102698"/>
                        <a:pt x="361687" y="2128684"/>
                        <a:pt x="378542" y="2124470"/>
                      </a:cubicBezTo>
                      <a:cubicBezTo>
                        <a:pt x="395397" y="2120256"/>
                        <a:pt x="404527" y="2096377"/>
                        <a:pt x="416466" y="2082331"/>
                      </a:cubicBezTo>
                      <a:cubicBezTo>
                        <a:pt x="428405" y="2068285"/>
                        <a:pt x="432619" y="2050025"/>
                        <a:pt x="450177" y="2040193"/>
                      </a:cubicBezTo>
                      <a:cubicBezTo>
                        <a:pt x="467735" y="2030361"/>
                        <a:pt x="500041" y="2028956"/>
                        <a:pt x="521812" y="2023338"/>
                      </a:cubicBezTo>
                      <a:cubicBezTo>
                        <a:pt x="543583" y="2017720"/>
                        <a:pt x="567461" y="2019125"/>
                        <a:pt x="580805" y="2006483"/>
                      </a:cubicBezTo>
                      <a:cubicBezTo>
                        <a:pt x="594149" y="1993841"/>
                        <a:pt x="597661" y="1965749"/>
                        <a:pt x="601875" y="1947489"/>
                      </a:cubicBezTo>
                      <a:cubicBezTo>
                        <a:pt x="606089" y="1929229"/>
                        <a:pt x="608897" y="1921504"/>
                        <a:pt x="606088" y="1896923"/>
                      </a:cubicBezTo>
                      <a:cubicBezTo>
                        <a:pt x="603279" y="1872342"/>
                        <a:pt x="599767" y="1837227"/>
                        <a:pt x="585019" y="1800005"/>
                      </a:cubicBezTo>
                      <a:cubicBezTo>
                        <a:pt x="570271" y="1762783"/>
                        <a:pt x="538667" y="1685529"/>
                        <a:pt x="517598" y="1673590"/>
                      </a:cubicBezTo>
                      <a:cubicBezTo>
                        <a:pt x="496529" y="1661651"/>
                        <a:pt x="475459" y="1710110"/>
                        <a:pt x="458604" y="1728370"/>
                      </a:cubicBezTo>
                      <a:cubicBezTo>
                        <a:pt x="441749" y="1746630"/>
                        <a:pt x="426298" y="1786662"/>
                        <a:pt x="416466" y="1783150"/>
                      </a:cubicBezTo>
                      <a:cubicBezTo>
                        <a:pt x="406634" y="1779639"/>
                        <a:pt x="407336" y="1736096"/>
                        <a:pt x="399611" y="1707301"/>
                      </a:cubicBezTo>
                      <a:cubicBezTo>
                        <a:pt x="391886" y="1678507"/>
                        <a:pt x="378542" y="1639880"/>
                        <a:pt x="370114" y="1610383"/>
                      </a:cubicBezTo>
                      <a:cubicBezTo>
                        <a:pt x="361686" y="1580886"/>
                        <a:pt x="358877" y="1553496"/>
                        <a:pt x="349045" y="1530320"/>
                      </a:cubicBezTo>
                      <a:cubicBezTo>
                        <a:pt x="339213" y="1507144"/>
                        <a:pt x="316037" y="1489587"/>
                        <a:pt x="311121" y="1471327"/>
                      </a:cubicBezTo>
                      <a:cubicBezTo>
                        <a:pt x="306205" y="1453067"/>
                        <a:pt x="309014" y="1423570"/>
                        <a:pt x="319548" y="1420761"/>
                      </a:cubicBezTo>
                      <a:cubicBezTo>
                        <a:pt x="330082" y="1417952"/>
                        <a:pt x="355366" y="1445342"/>
                        <a:pt x="374328" y="1454472"/>
                      </a:cubicBezTo>
                      <a:cubicBezTo>
                        <a:pt x="393290" y="1463602"/>
                        <a:pt x="419978" y="1476243"/>
                        <a:pt x="433322" y="1475541"/>
                      </a:cubicBezTo>
                      <a:cubicBezTo>
                        <a:pt x="446666" y="1474839"/>
                        <a:pt x="450880" y="1462197"/>
                        <a:pt x="454391" y="1450258"/>
                      </a:cubicBezTo>
                      <a:cubicBezTo>
                        <a:pt x="457903" y="1438319"/>
                        <a:pt x="448070" y="1416547"/>
                        <a:pt x="454391" y="1403906"/>
                      </a:cubicBezTo>
                      <a:cubicBezTo>
                        <a:pt x="460712" y="1391265"/>
                        <a:pt x="489506" y="1387753"/>
                        <a:pt x="492315" y="1374409"/>
                      </a:cubicBezTo>
                      <a:cubicBezTo>
                        <a:pt x="495124" y="1361065"/>
                        <a:pt x="473353" y="1337889"/>
                        <a:pt x="471246" y="1323843"/>
                      </a:cubicBezTo>
                      <a:cubicBezTo>
                        <a:pt x="469139" y="1309797"/>
                        <a:pt x="473353" y="1299262"/>
                        <a:pt x="479674" y="1290132"/>
                      </a:cubicBezTo>
                      <a:cubicBezTo>
                        <a:pt x="485995" y="1281002"/>
                        <a:pt x="504956" y="1278895"/>
                        <a:pt x="509170" y="1269063"/>
                      </a:cubicBezTo>
                      <a:cubicBezTo>
                        <a:pt x="513384" y="1259231"/>
                        <a:pt x="512682" y="1236055"/>
                        <a:pt x="504957" y="1231139"/>
                      </a:cubicBezTo>
                      <a:cubicBezTo>
                        <a:pt x="497232" y="1226223"/>
                        <a:pt x="475459" y="1236758"/>
                        <a:pt x="462818" y="1239567"/>
                      </a:cubicBezTo>
                      <a:cubicBezTo>
                        <a:pt x="450177" y="1242376"/>
                        <a:pt x="442452" y="1263445"/>
                        <a:pt x="429108" y="1247994"/>
                      </a:cubicBezTo>
                      <a:cubicBezTo>
                        <a:pt x="415764" y="1232543"/>
                        <a:pt x="379245" y="1176359"/>
                        <a:pt x="382756" y="1146862"/>
                      </a:cubicBezTo>
                      <a:cubicBezTo>
                        <a:pt x="386267" y="1117365"/>
                        <a:pt x="431917" y="1096297"/>
                        <a:pt x="450177" y="1071014"/>
                      </a:cubicBezTo>
                      <a:cubicBezTo>
                        <a:pt x="468437" y="1045731"/>
                        <a:pt x="478269" y="1019746"/>
                        <a:pt x="492315" y="995165"/>
                      </a:cubicBezTo>
                      <a:cubicBezTo>
                        <a:pt x="506361" y="970584"/>
                        <a:pt x="523919" y="937576"/>
                        <a:pt x="534453" y="923530"/>
                      </a:cubicBezTo>
                      <a:cubicBezTo>
                        <a:pt x="544987" y="909484"/>
                        <a:pt x="545690" y="908781"/>
                        <a:pt x="555522" y="910888"/>
                      </a:cubicBezTo>
                      <a:cubicBezTo>
                        <a:pt x="565354" y="912995"/>
                        <a:pt x="586424" y="927743"/>
                        <a:pt x="593447" y="936171"/>
                      </a:cubicBezTo>
                      <a:cubicBezTo>
                        <a:pt x="600470" y="944599"/>
                        <a:pt x="594150" y="981118"/>
                        <a:pt x="597661" y="961454"/>
                      </a:cubicBezTo>
                      <a:cubicBezTo>
                        <a:pt x="601172" y="941790"/>
                        <a:pt x="606791" y="849085"/>
                        <a:pt x="614516" y="818184"/>
                      </a:cubicBezTo>
                      <a:cubicBezTo>
                        <a:pt x="622241" y="787283"/>
                        <a:pt x="637692" y="783771"/>
                        <a:pt x="644013" y="776046"/>
                      </a:cubicBezTo>
                      <a:cubicBezTo>
                        <a:pt x="650334" y="768321"/>
                        <a:pt x="649631" y="777450"/>
                        <a:pt x="652440" y="771832"/>
                      </a:cubicBezTo>
                      <a:cubicBezTo>
                        <a:pt x="655249" y="766214"/>
                        <a:pt x="662975" y="761999"/>
                        <a:pt x="660868" y="742335"/>
                      </a:cubicBezTo>
                      <a:cubicBezTo>
                        <a:pt x="658761" y="722671"/>
                        <a:pt x="632776" y="695281"/>
                        <a:pt x="639799" y="653845"/>
                      </a:cubicBezTo>
                      <a:cubicBezTo>
                        <a:pt x="646822" y="612409"/>
                        <a:pt x="692472" y="530942"/>
                        <a:pt x="703006" y="493720"/>
                      </a:cubicBezTo>
                      <a:cubicBezTo>
                        <a:pt x="713541" y="456498"/>
                        <a:pt x="717754" y="458604"/>
                        <a:pt x="703006" y="430512"/>
                      </a:cubicBezTo>
                      <a:cubicBezTo>
                        <a:pt x="688258" y="402420"/>
                        <a:pt x="635585" y="342725"/>
                        <a:pt x="614516" y="325167"/>
                      </a:cubicBezTo>
                      <a:cubicBezTo>
                        <a:pt x="593447" y="307610"/>
                        <a:pt x="594150" y="314633"/>
                        <a:pt x="576592" y="325167"/>
                      </a:cubicBezTo>
                      <a:cubicBezTo>
                        <a:pt x="559034" y="335701"/>
                        <a:pt x="530239" y="375733"/>
                        <a:pt x="509170" y="388374"/>
                      </a:cubicBezTo>
                      <a:cubicBezTo>
                        <a:pt x="488101" y="401015"/>
                        <a:pt x="462818" y="401717"/>
                        <a:pt x="450177" y="401015"/>
                      </a:cubicBezTo>
                      <a:cubicBezTo>
                        <a:pt x="437536" y="400313"/>
                        <a:pt x="443154" y="383458"/>
                        <a:pt x="433322" y="384160"/>
                      </a:cubicBezTo>
                      <a:cubicBezTo>
                        <a:pt x="423490" y="384862"/>
                        <a:pt x="408038" y="401015"/>
                        <a:pt x="391183" y="405229"/>
                      </a:cubicBezTo>
                      <a:cubicBezTo>
                        <a:pt x="374328" y="409443"/>
                        <a:pt x="346938" y="412954"/>
                        <a:pt x="332190" y="409443"/>
                      </a:cubicBezTo>
                      <a:cubicBezTo>
                        <a:pt x="317442" y="405932"/>
                        <a:pt x="310418" y="397504"/>
                        <a:pt x="302693" y="384160"/>
                      </a:cubicBezTo>
                      <a:cubicBezTo>
                        <a:pt x="294968" y="370816"/>
                        <a:pt x="287945" y="345533"/>
                        <a:pt x="285838" y="329380"/>
                      </a:cubicBezTo>
                      <a:cubicBezTo>
                        <a:pt x="283731" y="313227"/>
                        <a:pt x="291456" y="298479"/>
                        <a:pt x="290051" y="287242"/>
                      </a:cubicBezTo>
                      <a:cubicBezTo>
                        <a:pt x="288646" y="276005"/>
                        <a:pt x="286540" y="271089"/>
                        <a:pt x="277410" y="261959"/>
                      </a:cubicBezTo>
                      <a:cubicBezTo>
                        <a:pt x="268280" y="252829"/>
                        <a:pt x="246509" y="238080"/>
                        <a:pt x="235272" y="232462"/>
                      </a:cubicBezTo>
                      <a:cubicBezTo>
                        <a:pt x="224035" y="226844"/>
                        <a:pt x="217714" y="224035"/>
                        <a:pt x="209989" y="228249"/>
                      </a:cubicBezTo>
                      <a:cubicBezTo>
                        <a:pt x="202264" y="232463"/>
                        <a:pt x="198752" y="257043"/>
                        <a:pt x="188920" y="257745"/>
                      </a:cubicBezTo>
                      <a:cubicBezTo>
                        <a:pt x="179088" y="258447"/>
                        <a:pt x="163636" y="238080"/>
                        <a:pt x="150995" y="232462"/>
                      </a:cubicBezTo>
                      <a:cubicBezTo>
                        <a:pt x="138354" y="226844"/>
                        <a:pt x="114475" y="240890"/>
                        <a:pt x="113071" y="224035"/>
                      </a:cubicBezTo>
                      <a:cubicBezTo>
                        <a:pt x="111667" y="207180"/>
                        <a:pt x="140461" y="153103"/>
                        <a:pt x="142568" y="131331"/>
                      </a:cubicBezTo>
                      <a:cubicBezTo>
                        <a:pt x="144675" y="109559"/>
                        <a:pt x="82872" y="88490"/>
                        <a:pt x="96216" y="72337"/>
                      </a:cubicBezTo>
                      <a:close/>
                    </a:path>
                  </a:pathLst>
                </a:custGeom>
                <a:solidFill>
                  <a:schemeClr val="accent1">
                    <a:lumMod val="75000"/>
                  </a:schemeClr>
                </a:solidFill>
                <a:ln w="9525">
                  <a:solidFill>
                    <a:schemeClr val="accent1"/>
                  </a:solidFill>
                  <a:prstDash val="sysDot"/>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sp>
              <p:nvSpPr>
                <p:cNvPr id="39" name="AutoShape 98"/>
                <p:cNvSpPr>
                  <a:spLocks noChangeArrowheads="1"/>
                </p:cNvSpPr>
                <p:nvPr/>
              </p:nvSpPr>
              <p:spPr bwMode="auto">
                <a:xfrm>
                  <a:off x="6265031" y="2613846"/>
                  <a:ext cx="205294" cy="172897"/>
                </a:xfrm>
                <a:prstGeom prst="star5">
                  <a:avLst/>
                </a:prstGeom>
                <a:solidFill>
                  <a:srgbClr val="FF0000"/>
                </a:solidFill>
                <a:ln w="9525" algn="ctr">
                  <a:solidFill>
                    <a:srgbClr val="FF0000"/>
                  </a:solidFill>
                  <a:miter lim="800000"/>
                </a:ln>
                <a:effectLst/>
              </p:spPr>
              <p:txBody>
                <a:bodyPr wrap="none"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lnSpc>
                      <a:spcPct val="180000"/>
                    </a:lnSpc>
                    <a:spcBef>
                      <a:spcPct val="50000"/>
                    </a:spcBef>
                    <a:buClr>
                      <a:srgbClr val="FF0000"/>
                    </a:buClr>
                    <a:buFont typeface="Wingdings" panose="05000000000000000000" pitchFamily="2" charset="2"/>
                    <a:buNone/>
                    <a:defRPr/>
                  </a:pPr>
                  <a:endParaRPr lang="zh-CN" altLang="en-US" sz="1400" dirty="0">
                    <a:latin typeface="Times New Roman" panose="02020603050405020304" pitchFamily="18" charset="0"/>
                    <a:cs typeface="Times New Roman" panose="02020603050405020304" pitchFamily="18" charset="0"/>
                  </a:endParaRPr>
                </a:p>
              </p:txBody>
            </p:sp>
            <p:grpSp>
              <p:nvGrpSpPr>
                <p:cNvPr id="40" name="组合 39"/>
                <p:cNvGrpSpPr/>
                <p:nvPr/>
              </p:nvGrpSpPr>
              <p:grpSpPr bwMode="auto">
                <a:xfrm>
                  <a:off x="731433" y="-728319"/>
                  <a:ext cx="8449701" cy="7343159"/>
                  <a:chOff x="731433" y="-728319"/>
                  <a:chExt cx="8449701" cy="7343159"/>
                </a:xfrm>
              </p:grpSpPr>
              <p:grpSp>
                <p:nvGrpSpPr>
                  <p:cNvPr id="42" name="组合 41"/>
                  <p:cNvGrpSpPr/>
                  <p:nvPr/>
                </p:nvGrpSpPr>
                <p:grpSpPr bwMode="auto">
                  <a:xfrm>
                    <a:off x="731433" y="-728319"/>
                    <a:ext cx="8449701" cy="7343159"/>
                    <a:chOff x="731433" y="-728319"/>
                    <a:chExt cx="8449701" cy="7343159"/>
                  </a:xfrm>
                </p:grpSpPr>
                <p:grpSp>
                  <p:nvGrpSpPr>
                    <p:cNvPr id="76" name="组合 75"/>
                    <p:cNvGrpSpPr/>
                    <p:nvPr/>
                  </p:nvGrpSpPr>
                  <p:grpSpPr bwMode="auto">
                    <a:xfrm>
                      <a:off x="731433" y="-728319"/>
                      <a:ext cx="8449701" cy="7343159"/>
                      <a:chOff x="731433" y="-728319"/>
                      <a:chExt cx="8449701" cy="7343159"/>
                    </a:xfrm>
                  </p:grpSpPr>
                  <p:sp>
                    <p:nvSpPr>
                      <p:cNvPr id="78" name="Line 61"/>
                      <p:cNvSpPr>
                        <a:spLocks noChangeShapeType="1"/>
                      </p:cNvSpPr>
                      <p:nvPr/>
                    </p:nvSpPr>
                    <p:spPr bwMode="auto">
                      <a:xfrm>
                        <a:off x="7237413" y="1238250"/>
                        <a:ext cx="146050" cy="134938"/>
                      </a:xfrm>
                      <a:custGeom>
                        <a:avLst/>
                        <a:gdLst>
                          <a:gd name="T0" fmla="*/ 7378 w 147314"/>
                          <a:gd name="T1" fmla="*/ 0 h 134938"/>
                          <a:gd name="T2" fmla="*/ 2452 w 147314"/>
                          <a:gd name="T3" fmla="*/ 64120 h 134938"/>
                          <a:gd name="T4" fmla="*/ 77857 w 147314"/>
                          <a:gd name="T5" fmla="*/ 134938 h 134938"/>
                          <a:gd name="T6" fmla="*/ 0 60000 65536"/>
                          <a:gd name="T7" fmla="*/ 0 60000 65536"/>
                          <a:gd name="T8" fmla="*/ 0 60000 65536"/>
                          <a:gd name="T9" fmla="*/ 0 w 147314"/>
                          <a:gd name="T10" fmla="*/ 0 h 134938"/>
                          <a:gd name="T11" fmla="*/ 147314 w 147314"/>
                          <a:gd name="T12" fmla="*/ 134938 h 134938"/>
                        </a:gdLst>
                        <a:ahLst/>
                        <a:cxnLst>
                          <a:cxn ang="T6">
                            <a:pos x="T0" y="T1"/>
                          </a:cxn>
                          <a:cxn ang="T7">
                            <a:pos x="T2" y="T3"/>
                          </a:cxn>
                          <a:cxn ang="T8">
                            <a:pos x="T4" y="T5"/>
                          </a:cxn>
                        </a:cxnLst>
                        <a:rect l="T9" t="T10" r="T11" b="T12"/>
                        <a:pathLst>
                          <a:path w="147314" h="134938">
                            <a:moveTo>
                              <a:pt x="13964" y="0"/>
                            </a:moveTo>
                            <a:cubicBezTo>
                              <a:pt x="-6243" y="23783"/>
                              <a:pt x="132" y="52250"/>
                              <a:pt x="4639" y="64120"/>
                            </a:cubicBezTo>
                            <a:cubicBezTo>
                              <a:pt x="-1117" y="52917"/>
                              <a:pt x="114771" y="134409"/>
                              <a:pt x="147314" y="134938"/>
                            </a:cubicBezTo>
                          </a:path>
                        </a:pathLst>
                      </a:custGeom>
                      <a:noFill/>
                      <a:ln w="63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79" name="AutoShape 16"/>
                      <p:cNvSpPr>
                        <a:spLocks noChangeArrowheads="1"/>
                      </p:cNvSpPr>
                      <p:nvPr/>
                    </p:nvSpPr>
                    <p:spPr bwMode="auto">
                      <a:xfrm>
                        <a:off x="7210425" y="3954463"/>
                        <a:ext cx="182563" cy="141287"/>
                      </a:xfrm>
                      <a:prstGeom prst="can">
                        <a:avLst>
                          <a:gd name="adj" fmla="val 25000"/>
                        </a:avLst>
                      </a:prstGeom>
                      <a:gradFill rotWithShape="1">
                        <a:gsLst>
                          <a:gs pos="0">
                            <a:srgbClr val="FF5050"/>
                          </a:gs>
                          <a:gs pos="100000">
                            <a:srgbClr val="FFE7E7"/>
                          </a:gs>
                        </a:gsLst>
                        <a:lin ang="0" scaled="1"/>
                      </a:gradFill>
                      <a:ln w="3175">
                        <a:solidFill>
                          <a:srgbClr val="FF0000"/>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5000"/>
                          </a:lnSpc>
                          <a:spcBef>
                            <a:spcPct val="50000"/>
                          </a:spcBef>
                          <a:buClr>
                            <a:srgbClr val="000099"/>
                          </a:buClr>
                          <a:buFontTx/>
                          <a:buNone/>
                        </a:pPr>
                        <a:endParaRPr lang="zh-CN" altLang="en-US"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80" name="AutoShape 17"/>
                      <p:cNvSpPr>
                        <a:spLocks noChangeArrowheads="1"/>
                      </p:cNvSpPr>
                      <p:nvPr/>
                    </p:nvSpPr>
                    <p:spPr bwMode="auto">
                      <a:xfrm>
                        <a:off x="6632575" y="2824163"/>
                        <a:ext cx="182563" cy="141287"/>
                      </a:xfrm>
                      <a:prstGeom prst="can">
                        <a:avLst>
                          <a:gd name="adj" fmla="val 25000"/>
                        </a:avLst>
                      </a:prstGeom>
                      <a:gradFill rotWithShape="1">
                        <a:gsLst>
                          <a:gs pos="0">
                            <a:srgbClr val="FF5050"/>
                          </a:gs>
                          <a:gs pos="100000">
                            <a:srgbClr val="FFE7E7"/>
                          </a:gs>
                        </a:gsLst>
                        <a:lin ang="0" scaled="1"/>
                      </a:gradFill>
                      <a:ln w="3175">
                        <a:solidFill>
                          <a:srgbClr val="FF0000"/>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5000"/>
                          </a:lnSpc>
                          <a:spcBef>
                            <a:spcPct val="50000"/>
                          </a:spcBef>
                          <a:buClr>
                            <a:srgbClr val="000099"/>
                          </a:buClr>
                          <a:buFontTx/>
                          <a:buNone/>
                        </a:pPr>
                        <a:endParaRPr lang="zh-CN" altLang="en-US"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81" name="Line 89"/>
                      <p:cNvSpPr>
                        <a:spLocks noChangeShapeType="1"/>
                      </p:cNvSpPr>
                      <p:nvPr/>
                    </p:nvSpPr>
                    <p:spPr bwMode="auto">
                      <a:xfrm flipH="1" flipV="1">
                        <a:off x="6637338" y="2719388"/>
                        <a:ext cx="47625" cy="104775"/>
                      </a:xfrm>
                      <a:prstGeom prst="line">
                        <a:avLst/>
                      </a:prstGeom>
                      <a:noFill/>
                      <a:ln w="19050">
                        <a:solidFill>
                          <a:srgbClr val="CC0000"/>
                        </a:solidFill>
                        <a:round/>
                      </a:ln>
                      <a:extLst>
                        <a:ext uri="{909E8E84-426E-40DD-AFC4-6F175D3DCCD1}">
                          <a14:hiddenFill xmlns:a14="http://schemas.microsoft.com/office/drawing/2010/main">
                            <a:no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2" name="自由曲线 205"/>
                      <p:cNvSpPr/>
                      <p:nvPr/>
                    </p:nvSpPr>
                    <p:spPr bwMode="auto">
                      <a:xfrm>
                        <a:off x="4529138" y="4330700"/>
                        <a:ext cx="561975" cy="41275"/>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21600"/>
                            </a:moveTo>
                            <a:cubicBezTo>
                              <a:pt x="366" y="19273"/>
                              <a:pt x="1661" y="13292"/>
                              <a:pt x="2516" y="11963"/>
                            </a:cubicBezTo>
                            <a:cubicBezTo>
                              <a:pt x="3371" y="10633"/>
                              <a:pt x="4251" y="12960"/>
                              <a:pt x="5106" y="11963"/>
                            </a:cubicBezTo>
                            <a:cubicBezTo>
                              <a:pt x="5961" y="11630"/>
                              <a:pt x="6841" y="9304"/>
                              <a:pt x="7696" y="8972"/>
                            </a:cubicBezTo>
                            <a:cubicBezTo>
                              <a:pt x="8552" y="8640"/>
                              <a:pt x="9431" y="8972"/>
                              <a:pt x="10286" y="8972"/>
                            </a:cubicBezTo>
                            <a:cubicBezTo>
                              <a:pt x="11142" y="8972"/>
                              <a:pt x="11386" y="2326"/>
                              <a:pt x="12241" y="664"/>
                            </a:cubicBezTo>
                            <a:cubicBezTo>
                              <a:pt x="13096" y="0"/>
                              <a:pt x="14611" y="664"/>
                              <a:pt x="15466" y="332"/>
                            </a:cubicBezTo>
                            <a:cubicBezTo>
                              <a:pt x="16322" y="332"/>
                              <a:pt x="17177" y="4652"/>
                              <a:pt x="18032" y="5981"/>
                            </a:cubicBezTo>
                            <a:cubicBezTo>
                              <a:pt x="18887" y="7310"/>
                              <a:pt x="21086" y="10301"/>
                              <a:pt x="21600" y="10633"/>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3" name="自由曲线 206"/>
                      <p:cNvSpPr/>
                      <p:nvPr/>
                    </p:nvSpPr>
                    <p:spPr bwMode="auto">
                      <a:xfrm>
                        <a:off x="4470400" y="4265613"/>
                        <a:ext cx="147638" cy="60007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8" y="0"/>
                            </a:moveTo>
                            <a:cubicBezTo>
                              <a:pt x="16758" y="342"/>
                              <a:pt x="12103" y="1643"/>
                              <a:pt x="10055" y="2511"/>
                            </a:cubicBezTo>
                            <a:cubicBezTo>
                              <a:pt x="8100" y="3379"/>
                              <a:pt x="1862" y="5685"/>
                              <a:pt x="3537" y="8859"/>
                            </a:cubicBezTo>
                            <a:cubicBezTo>
                              <a:pt x="5400" y="12032"/>
                              <a:pt x="0" y="10982"/>
                              <a:pt x="2793" y="13106"/>
                            </a:cubicBezTo>
                            <a:cubicBezTo>
                              <a:pt x="5679" y="15229"/>
                              <a:pt x="11451" y="14544"/>
                              <a:pt x="14431" y="15960"/>
                            </a:cubicBezTo>
                            <a:cubicBezTo>
                              <a:pt x="17410" y="17375"/>
                              <a:pt x="21600" y="21074"/>
                              <a:pt x="20762" y="2160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4" name="自由曲线 206"/>
                      <p:cNvSpPr/>
                      <p:nvPr/>
                    </p:nvSpPr>
                    <p:spPr bwMode="auto">
                      <a:xfrm>
                        <a:off x="4503738" y="4365625"/>
                        <a:ext cx="122237" cy="485775"/>
                      </a:xfrm>
                      <a:custGeom>
                        <a:avLst/>
                        <a:gdLst>
                          <a:gd name="T0" fmla="*/ 2147483646 w 17897"/>
                          <a:gd name="T1" fmla="*/ 0 h 23311"/>
                          <a:gd name="T2" fmla="*/ 2147483646 w 17897"/>
                          <a:gd name="T3" fmla="*/ 2147483646 h 23311"/>
                          <a:gd name="T4" fmla="*/ 2147483646 w 17897"/>
                          <a:gd name="T5" fmla="*/ 2147483646 h 23311"/>
                          <a:gd name="T6" fmla="*/ 2147483646 w 17897"/>
                          <a:gd name="T7" fmla="*/ 2147483646 h 23311"/>
                          <a:gd name="T8" fmla="*/ 0 60000 65536"/>
                          <a:gd name="T9" fmla="*/ 0 60000 65536"/>
                          <a:gd name="T10" fmla="*/ 0 60000 65536"/>
                          <a:gd name="T11" fmla="*/ 0 60000 65536"/>
                          <a:gd name="T12" fmla="*/ 0 w 17897"/>
                          <a:gd name="T13" fmla="*/ 0 h 23311"/>
                          <a:gd name="T14" fmla="*/ 17897 w 17897"/>
                          <a:gd name="T15" fmla="*/ 23311 h 23311"/>
                        </a:gdLst>
                        <a:ahLst/>
                        <a:cxnLst>
                          <a:cxn ang="T8">
                            <a:pos x="T0" y="T1"/>
                          </a:cxn>
                          <a:cxn ang="T9">
                            <a:pos x="T2" y="T3"/>
                          </a:cxn>
                          <a:cxn ang="T10">
                            <a:pos x="T4" y="T5"/>
                          </a:cxn>
                          <a:cxn ang="T11">
                            <a:pos x="T6" y="T7"/>
                          </a:cxn>
                        </a:cxnLst>
                        <a:rect l="T12" t="T13" r="T14" b="T15"/>
                        <a:pathLst>
                          <a:path w="17897" h="23311">
                            <a:moveTo>
                              <a:pt x="4912" y="0"/>
                            </a:moveTo>
                            <a:cubicBezTo>
                              <a:pt x="4353" y="1616"/>
                              <a:pt x="-924" y="9174"/>
                              <a:pt x="143" y="11778"/>
                            </a:cubicBezTo>
                            <a:cubicBezTo>
                              <a:pt x="1210" y="14382"/>
                              <a:pt x="8336" y="13731"/>
                              <a:pt x="11315" y="15622"/>
                            </a:cubicBezTo>
                            <a:cubicBezTo>
                              <a:pt x="14294" y="17514"/>
                              <a:pt x="19043" y="22426"/>
                              <a:pt x="17646" y="23311"/>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5" name="自由曲线 214"/>
                      <p:cNvSpPr/>
                      <p:nvPr/>
                    </p:nvSpPr>
                    <p:spPr bwMode="auto">
                      <a:xfrm>
                        <a:off x="4506913" y="4411663"/>
                        <a:ext cx="593725" cy="106362"/>
                      </a:xfrm>
                      <a:custGeom>
                        <a:avLst/>
                        <a:gdLst>
                          <a:gd name="T0" fmla="*/ 0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0"/>
                            </a:moveTo>
                            <a:cubicBezTo>
                              <a:pt x="392" y="0"/>
                              <a:pt x="1617" y="900"/>
                              <a:pt x="2425" y="1028"/>
                            </a:cubicBezTo>
                            <a:cubicBezTo>
                              <a:pt x="3234" y="1157"/>
                              <a:pt x="4065" y="1028"/>
                              <a:pt x="4874" y="1028"/>
                            </a:cubicBezTo>
                            <a:cubicBezTo>
                              <a:pt x="5682" y="1028"/>
                              <a:pt x="6467" y="625"/>
                              <a:pt x="7323" y="1028"/>
                            </a:cubicBezTo>
                            <a:cubicBezTo>
                              <a:pt x="8179" y="1431"/>
                              <a:pt x="9200" y="3060"/>
                              <a:pt x="10008" y="3446"/>
                            </a:cubicBezTo>
                            <a:cubicBezTo>
                              <a:pt x="10817" y="3832"/>
                              <a:pt x="11375" y="2837"/>
                              <a:pt x="12197" y="3342"/>
                            </a:cubicBezTo>
                            <a:cubicBezTo>
                              <a:pt x="13019" y="3847"/>
                              <a:pt x="14047" y="4753"/>
                              <a:pt x="14941" y="6478"/>
                            </a:cubicBezTo>
                            <a:cubicBezTo>
                              <a:pt x="15835" y="8203"/>
                              <a:pt x="16800" y="11767"/>
                              <a:pt x="17563" y="13690"/>
                            </a:cubicBezTo>
                            <a:cubicBezTo>
                              <a:pt x="18326" y="15613"/>
                              <a:pt x="18758" y="19118"/>
                              <a:pt x="19431" y="20436"/>
                            </a:cubicBezTo>
                            <a:cubicBezTo>
                              <a:pt x="20104" y="21754"/>
                              <a:pt x="21253" y="21003"/>
                              <a:pt x="21600" y="2160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6" name="自由曲线 215"/>
                      <p:cNvSpPr/>
                      <p:nvPr/>
                    </p:nvSpPr>
                    <p:spPr bwMode="auto">
                      <a:xfrm>
                        <a:off x="4448175" y="4349750"/>
                        <a:ext cx="647700" cy="530225"/>
                      </a:xfrm>
                      <a:custGeom>
                        <a:avLst/>
                        <a:gdLst>
                          <a:gd name="T0" fmla="*/ 2147483646 w 22338"/>
                          <a:gd name="T1" fmla="*/ 0 h 22377"/>
                          <a:gd name="T2" fmla="*/ 2147483646 w 22338"/>
                          <a:gd name="T3" fmla="*/ 2147483646 h 22377"/>
                          <a:gd name="T4" fmla="*/ 2147483646 w 22338"/>
                          <a:gd name="T5" fmla="*/ 2147483646 h 22377"/>
                          <a:gd name="T6" fmla="*/ 2147483646 w 22338"/>
                          <a:gd name="T7" fmla="*/ 2147483646 h 22377"/>
                          <a:gd name="T8" fmla="*/ 2147483646 w 22338"/>
                          <a:gd name="T9" fmla="*/ 2147483646 h 22377"/>
                          <a:gd name="T10" fmla="*/ 2147483646 w 22338"/>
                          <a:gd name="T11" fmla="*/ 2147483646 h 22377"/>
                          <a:gd name="T12" fmla="*/ 2147483646 w 22338"/>
                          <a:gd name="T13" fmla="*/ 2147483646 h 22377"/>
                          <a:gd name="T14" fmla="*/ 2147483646 w 22338"/>
                          <a:gd name="T15" fmla="*/ 2147483646 h 22377"/>
                          <a:gd name="T16" fmla="*/ 2147483646 w 22338"/>
                          <a:gd name="T17" fmla="*/ 2147483646 h 22377"/>
                          <a:gd name="T18" fmla="*/ 2147483646 w 22338"/>
                          <a:gd name="T19" fmla="*/ 2147483646 h 22377"/>
                          <a:gd name="T20" fmla="*/ 2147483646 w 22338"/>
                          <a:gd name="T21" fmla="*/ 2147483646 h 22377"/>
                          <a:gd name="T22" fmla="*/ 2147483646 w 22338"/>
                          <a:gd name="T23" fmla="*/ 2147483646 h 22377"/>
                          <a:gd name="T24" fmla="*/ 2147483646 w 22338"/>
                          <a:gd name="T25" fmla="*/ 2147483646 h 22377"/>
                          <a:gd name="T26" fmla="*/ 0 w 22338"/>
                          <a:gd name="T27" fmla="*/ 2147483646 h 22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338"/>
                          <a:gd name="T43" fmla="*/ 0 h 22377"/>
                          <a:gd name="T44" fmla="*/ 22338 w 22338"/>
                          <a:gd name="T45" fmla="*/ 22377 h 223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338" h="22377">
                            <a:moveTo>
                              <a:pt x="22338" y="0"/>
                            </a:moveTo>
                            <a:cubicBezTo>
                              <a:pt x="22173" y="256"/>
                              <a:pt x="21179" y="859"/>
                              <a:pt x="20858" y="1333"/>
                            </a:cubicBezTo>
                            <a:cubicBezTo>
                              <a:pt x="20537" y="1807"/>
                              <a:pt x="20583" y="2120"/>
                              <a:pt x="20414" y="2847"/>
                            </a:cubicBezTo>
                            <a:cubicBezTo>
                              <a:pt x="20245" y="3574"/>
                              <a:pt x="20027" y="4763"/>
                              <a:pt x="19845" y="5695"/>
                            </a:cubicBezTo>
                            <a:cubicBezTo>
                              <a:pt x="19663" y="6627"/>
                              <a:pt x="19644" y="7560"/>
                              <a:pt x="19320" y="8442"/>
                            </a:cubicBezTo>
                            <a:cubicBezTo>
                              <a:pt x="18996" y="9324"/>
                              <a:pt x="18334" y="10342"/>
                              <a:pt x="17899" y="10989"/>
                            </a:cubicBezTo>
                            <a:cubicBezTo>
                              <a:pt x="17464" y="11637"/>
                              <a:pt x="17375" y="11794"/>
                              <a:pt x="16708" y="12327"/>
                            </a:cubicBezTo>
                            <a:cubicBezTo>
                              <a:pt x="16041" y="12860"/>
                              <a:pt x="14676" y="13341"/>
                              <a:pt x="13898" y="14189"/>
                            </a:cubicBezTo>
                            <a:cubicBezTo>
                              <a:pt x="13120" y="15038"/>
                              <a:pt x="12645" y="16477"/>
                              <a:pt x="12040" y="17418"/>
                            </a:cubicBezTo>
                            <a:cubicBezTo>
                              <a:pt x="11435" y="18359"/>
                              <a:pt x="10932" y="19309"/>
                              <a:pt x="10267" y="19834"/>
                            </a:cubicBezTo>
                            <a:cubicBezTo>
                              <a:pt x="9602" y="20359"/>
                              <a:pt x="8833" y="20318"/>
                              <a:pt x="8050" y="20567"/>
                            </a:cubicBezTo>
                            <a:cubicBezTo>
                              <a:pt x="7267" y="20816"/>
                              <a:pt x="6401" y="21163"/>
                              <a:pt x="5569" y="21331"/>
                            </a:cubicBezTo>
                            <a:cubicBezTo>
                              <a:pt x="4737" y="21499"/>
                              <a:pt x="3864" y="21546"/>
                              <a:pt x="3055" y="21573"/>
                            </a:cubicBezTo>
                            <a:cubicBezTo>
                              <a:pt x="2246" y="21600"/>
                              <a:pt x="393" y="22377"/>
                              <a:pt x="0" y="22377"/>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7" name="自由曲线 216"/>
                      <p:cNvSpPr/>
                      <p:nvPr/>
                    </p:nvSpPr>
                    <p:spPr bwMode="auto">
                      <a:xfrm>
                        <a:off x="5095875" y="4349750"/>
                        <a:ext cx="74613" cy="161925"/>
                      </a:xfrm>
                      <a:custGeom>
                        <a:avLst/>
                        <a:gdLst>
                          <a:gd name="T0" fmla="*/ 0 w 22471"/>
                          <a:gd name="T1" fmla="*/ 0 h 19326"/>
                          <a:gd name="T2" fmla="*/ 2147483646 w 22471"/>
                          <a:gd name="T3" fmla="*/ 2147483646 h 19326"/>
                          <a:gd name="T4" fmla="*/ 2147483646 w 22471"/>
                          <a:gd name="T5" fmla="*/ 2147483646 h 19326"/>
                          <a:gd name="T6" fmla="*/ 0 60000 65536"/>
                          <a:gd name="T7" fmla="*/ 0 60000 65536"/>
                          <a:gd name="T8" fmla="*/ 0 60000 65536"/>
                          <a:gd name="T9" fmla="*/ 0 w 22471"/>
                          <a:gd name="T10" fmla="*/ 0 h 19326"/>
                          <a:gd name="T11" fmla="*/ 22471 w 22471"/>
                          <a:gd name="T12" fmla="*/ 19326 h 19326"/>
                        </a:gdLst>
                        <a:ahLst/>
                        <a:cxnLst>
                          <a:cxn ang="T6">
                            <a:pos x="T0" y="T1"/>
                          </a:cxn>
                          <a:cxn ang="T7">
                            <a:pos x="T2" y="T3"/>
                          </a:cxn>
                          <a:cxn ang="T8">
                            <a:pos x="T4" y="T5"/>
                          </a:cxn>
                        </a:cxnLst>
                        <a:rect l="T9" t="T10" r="T11" b="T12"/>
                        <a:pathLst>
                          <a:path w="22471" h="19326">
                            <a:moveTo>
                              <a:pt x="0" y="0"/>
                            </a:moveTo>
                            <a:cubicBezTo>
                              <a:pt x="3278" y="1144"/>
                              <a:pt x="21252" y="7006"/>
                              <a:pt x="22410" y="9601"/>
                            </a:cubicBezTo>
                            <a:cubicBezTo>
                              <a:pt x="23760" y="12196"/>
                              <a:pt x="2610" y="17875"/>
                              <a:pt x="295" y="19326"/>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8" name="自由曲线 218"/>
                      <p:cNvSpPr/>
                      <p:nvPr/>
                    </p:nvSpPr>
                    <p:spPr bwMode="auto">
                      <a:xfrm>
                        <a:off x="4489450" y="4457700"/>
                        <a:ext cx="455613" cy="88900"/>
                      </a:xfrm>
                      <a:custGeom>
                        <a:avLst/>
                        <a:gdLst>
                          <a:gd name="T0" fmla="*/ 2147483646 w 24698"/>
                          <a:gd name="T1" fmla="*/ 0 h 26233"/>
                          <a:gd name="T2" fmla="*/ 2147483646 w 24698"/>
                          <a:gd name="T3" fmla="*/ 2147483646 h 26233"/>
                          <a:gd name="T4" fmla="*/ 2147483646 w 24698"/>
                          <a:gd name="T5" fmla="*/ 2147483646 h 26233"/>
                          <a:gd name="T6" fmla="*/ 2147483646 w 24698"/>
                          <a:gd name="T7" fmla="*/ 2147483646 h 26233"/>
                          <a:gd name="T8" fmla="*/ 2147483646 w 24698"/>
                          <a:gd name="T9" fmla="*/ 2147483646 h 26233"/>
                          <a:gd name="T10" fmla="*/ 2147483646 w 24698"/>
                          <a:gd name="T11" fmla="*/ 2147483646 h 26233"/>
                          <a:gd name="T12" fmla="*/ 2147483646 w 24698"/>
                          <a:gd name="T13" fmla="*/ 2147483646 h 26233"/>
                          <a:gd name="T14" fmla="*/ 0 w 24698"/>
                          <a:gd name="T15" fmla="*/ 2147483646 h 26233"/>
                          <a:gd name="T16" fmla="*/ 0 60000 65536"/>
                          <a:gd name="T17" fmla="*/ 0 60000 65536"/>
                          <a:gd name="T18" fmla="*/ 0 60000 65536"/>
                          <a:gd name="T19" fmla="*/ 0 60000 65536"/>
                          <a:gd name="T20" fmla="*/ 0 60000 65536"/>
                          <a:gd name="T21" fmla="*/ 0 60000 65536"/>
                          <a:gd name="T22" fmla="*/ 0 60000 65536"/>
                          <a:gd name="T23" fmla="*/ 0 60000 65536"/>
                          <a:gd name="T24" fmla="*/ 0 w 24698"/>
                          <a:gd name="T25" fmla="*/ 0 h 26233"/>
                          <a:gd name="T26" fmla="*/ 24698 w 24698"/>
                          <a:gd name="T27" fmla="*/ 26233 h 26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698" h="26233">
                            <a:moveTo>
                              <a:pt x="24698" y="0"/>
                            </a:moveTo>
                            <a:cubicBezTo>
                              <a:pt x="23980" y="1165"/>
                              <a:pt x="21671" y="8397"/>
                              <a:pt x="20648" y="10514"/>
                            </a:cubicBezTo>
                            <a:cubicBezTo>
                              <a:pt x="19625" y="12631"/>
                              <a:pt x="19515" y="11202"/>
                              <a:pt x="18558" y="12703"/>
                            </a:cubicBezTo>
                            <a:cubicBezTo>
                              <a:pt x="17318" y="15166"/>
                              <a:pt x="15820" y="13156"/>
                              <a:pt x="14649" y="15998"/>
                            </a:cubicBezTo>
                            <a:cubicBezTo>
                              <a:pt x="13151" y="16023"/>
                              <a:pt x="12168" y="14017"/>
                              <a:pt x="10997" y="14775"/>
                            </a:cubicBezTo>
                            <a:cubicBezTo>
                              <a:pt x="9757" y="15722"/>
                              <a:pt x="8254" y="16690"/>
                              <a:pt x="6829" y="18297"/>
                            </a:cubicBezTo>
                            <a:cubicBezTo>
                              <a:pt x="5404" y="19904"/>
                              <a:pt x="3617" y="24418"/>
                              <a:pt x="2445" y="24418"/>
                            </a:cubicBezTo>
                            <a:cubicBezTo>
                              <a:pt x="1274" y="24418"/>
                              <a:pt x="551" y="25854"/>
                              <a:pt x="0" y="26233"/>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89" name="自由曲线 219"/>
                      <p:cNvSpPr/>
                      <p:nvPr/>
                    </p:nvSpPr>
                    <p:spPr bwMode="auto">
                      <a:xfrm>
                        <a:off x="4795838" y="4429125"/>
                        <a:ext cx="6350" cy="101600"/>
                      </a:xfrm>
                      <a:custGeom>
                        <a:avLst/>
                        <a:gdLst>
                          <a:gd name="T0" fmla="*/ 0 w 21600"/>
                          <a:gd name="T1" fmla="*/ 0 h 21600"/>
                          <a:gd name="T2" fmla="*/ 0 w 21600"/>
                          <a:gd name="T3" fmla="*/ 2147483646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0" y="0"/>
                            </a:moveTo>
                            <a:cubicBezTo>
                              <a:pt x="0" y="2309"/>
                              <a:pt x="21600" y="19154"/>
                              <a:pt x="21600" y="2160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0" name="自由曲线 222"/>
                      <p:cNvSpPr/>
                      <p:nvPr/>
                    </p:nvSpPr>
                    <p:spPr bwMode="auto">
                      <a:xfrm>
                        <a:off x="4927600" y="4332288"/>
                        <a:ext cx="63500" cy="338137"/>
                      </a:xfrm>
                      <a:custGeom>
                        <a:avLst/>
                        <a:gdLst>
                          <a:gd name="T0" fmla="*/ 2147483646 w 10452"/>
                          <a:gd name="T1" fmla="*/ 2147483646 h 10000"/>
                          <a:gd name="T2" fmla="*/ 2147483646 w 10452"/>
                          <a:gd name="T3" fmla="*/ 2147483646 h 10000"/>
                          <a:gd name="T4" fmla="*/ 2147483646 w 10452"/>
                          <a:gd name="T5" fmla="*/ 2147483646 h 10000"/>
                          <a:gd name="T6" fmla="*/ 2147483646 w 10452"/>
                          <a:gd name="T7" fmla="*/ 2147483646 h 10000"/>
                          <a:gd name="T8" fmla="*/ 2147483646 w 10452"/>
                          <a:gd name="T9" fmla="*/ 0 h 10000"/>
                          <a:gd name="T10" fmla="*/ 0 60000 65536"/>
                          <a:gd name="T11" fmla="*/ 0 60000 65536"/>
                          <a:gd name="T12" fmla="*/ 0 60000 65536"/>
                          <a:gd name="T13" fmla="*/ 0 60000 65536"/>
                          <a:gd name="T14" fmla="*/ 0 60000 65536"/>
                          <a:gd name="T15" fmla="*/ 0 w 10452"/>
                          <a:gd name="T16" fmla="*/ 0 h 10000"/>
                          <a:gd name="T17" fmla="*/ 10452 w 10452"/>
                          <a:gd name="T18" fmla="*/ 10000 h 10000"/>
                        </a:gdLst>
                        <a:ahLst/>
                        <a:cxnLst>
                          <a:cxn ang="T10">
                            <a:pos x="T0" y="T1"/>
                          </a:cxn>
                          <a:cxn ang="T11">
                            <a:pos x="T2" y="T3"/>
                          </a:cxn>
                          <a:cxn ang="T12">
                            <a:pos x="T4" y="T5"/>
                          </a:cxn>
                          <a:cxn ang="T13">
                            <a:pos x="T6" y="T7"/>
                          </a:cxn>
                          <a:cxn ang="T14">
                            <a:pos x="T8" y="T9"/>
                          </a:cxn>
                        </a:cxnLst>
                        <a:rect l="T15" t="T16" r="T17" b="T18"/>
                        <a:pathLst>
                          <a:path w="10452" h="10000">
                            <a:moveTo>
                              <a:pt x="10452" y="10000"/>
                            </a:moveTo>
                            <a:cubicBezTo>
                              <a:pt x="9672" y="9740"/>
                              <a:pt x="5065" y="9690"/>
                              <a:pt x="3443" y="9148"/>
                            </a:cubicBezTo>
                            <a:cubicBezTo>
                              <a:pt x="1821" y="8606"/>
                              <a:pt x="1582" y="7651"/>
                              <a:pt x="723" y="6748"/>
                            </a:cubicBezTo>
                            <a:cubicBezTo>
                              <a:pt x="-916" y="5868"/>
                              <a:pt x="765" y="4067"/>
                              <a:pt x="617" y="3025"/>
                            </a:cubicBezTo>
                            <a:cubicBezTo>
                              <a:pt x="-522" y="2106"/>
                              <a:pt x="4656" y="283"/>
                              <a:pt x="3718" y="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1" name="自由曲线 217"/>
                      <p:cNvSpPr/>
                      <p:nvPr/>
                    </p:nvSpPr>
                    <p:spPr bwMode="auto">
                      <a:xfrm>
                        <a:off x="5100638" y="4524375"/>
                        <a:ext cx="1587" cy="39688"/>
                      </a:xfrm>
                      <a:custGeom>
                        <a:avLst/>
                        <a:gdLst>
                          <a:gd name="T0" fmla="*/ 0 w 21600"/>
                          <a:gd name="T1" fmla="*/ 2147483646 h 21600"/>
                          <a:gd name="T2" fmla="*/ 0 w 21600"/>
                          <a:gd name="T3" fmla="*/ 0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0" y="21600"/>
                            </a:moveTo>
                            <a:cubicBezTo>
                              <a:pt x="0" y="18116"/>
                              <a:pt x="0" y="3483"/>
                              <a:pt x="0" y="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2" name="AutoShape 16"/>
                      <p:cNvSpPr>
                        <a:spLocks noChangeArrowheads="1"/>
                      </p:cNvSpPr>
                      <p:nvPr/>
                    </p:nvSpPr>
                    <p:spPr bwMode="auto">
                      <a:xfrm>
                        <a:off x="7134225" y="2801938"/>
                        <a:ext cx="182563" cy="141287"/>
                      </a:xfrm>
                      <a:prstGeom prst="can">
                        <a:avLst>
                          <a:gd name="adj" fmla="val 25000"/>
                        </a:avLst>
                      </a:prstGeom>
                      <a:gradFill rotWithShape="1">
                        <a:gsLst>
                          <a:gs pos="0">
                            <a:srgbClr val="FF5050"/>
                          </a:gs>
                          <a:gs pos="100000">
                            <a:srgbClr val="FFE7E7"/>
                          </a:gs>
                        </a:gsLst>
                        <a:lin ang="0" scaled="1"/>
                      </a:gradFill>
                      <a:ln w="3175">
                        <a:solidFill>
                          <a:srgbClr val="FF0000"/>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5000"/>
                          </a:lnSpc>
                          <a:spcBef>
                            <a:spcPct val="50000"/>
                          </a:spcBef>
                          <a:buClr>
                            <a:srgbClr val="000099"/>
                          </a:buClr>
                          <a:buFontTx/>
                          <a:buNone/>
                        </a:pPr>
                        <a:endParaRPr lang="zh-CN" altLang="en-US"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93" name="自由曲线 116"/>
                      <p:cNvSpPr/>
                      <p:nvPr/>
                    </p:nvSpPr>
                    <p:spPr bwMode="auto">
                      <a:xfrm>
                        <a:off x="5256213" y="3182938"/>
                        <a:ext cx="1979612" cy="1111250"/>
                      </a:xfrm>
                      <a:custGeom>
                        <a:avLst/>
                        <a:gdLst>
                          <a:gd name="T0" fmla="*/ 0 w 21694"/>
                          <a:gd name="T1" fmla="*/ 0 h 21574"/>
                          <a:gd name="T2" fmla="*/ 2147483646 w 21694"/>
                          <a:gd name="T3" fmla="*/ 2147483646 h 21574"/>
                          <a:gd name="T4" fmla="*/ 2147483646 w 21694"/>
                          <a:gd name="T5" fmla="*/ 2147483646 h 21574"/>
                          <a:gd name="T6" fmla="*/ 2147483646 w 21694"/>
                          <a:gd name="T7" fmla="*/ 2147483646 h 21574"/>
                          <a:gd name="T8" fmla="*/ 2147483646 w 21694"/>
                          <a:gd name="T9" fmla="*/ 2147483646 h 21574"/>
                          <a:gd name="T10" fmla="*/ 2147483646 w 21694"/>
                          <a:gd name="T11" fmla="*/ 2147483646 h 21574"/>
                          <a:gd name="T12" fmla="*/ 2147483646 w 21694"/>
                          <a:gd name="T13" fmla="*/ 2147483646 h 21574"/>
                          <a:gd name="T14" fmla="*/ 2147483646 w 21694"/>
                          <a:gd name="T15" fmla="*/ 2147483646 h 21574"/>
                          <a:gd name="T16" fmla="*/ 2147483646 w 21694"/>
                          <a:gd name="T17" fmla="*/ 2147483646 h 21574"/>
                          <a:gd name="T18" fmla="*/ 2147483646 w 21694"/>
                          <a:gd name="T19" fmla="*/ 2147483646 h 21574"/>
                          <a:gd name="T20" fmla="*/ 2147483646 w 21694"/>
                          <a:gd name="T21" fmla="*/ 2147483646 h 21574"/>
                          <a:gd name="T22" fmla="*/ 2147483646 w 21694"/>
                          <a:gd name="T23" fmla="*/ 2147483646 h 21574"/>
                          <a:gd name="T24" fmla="*/ 2147483646 w 21694"/>
                          <a:gd name="T25" fmla="*/ 2147483646 h 21574"/>
                          <a:gd name="T26" fmla="*/ 2147483646 w 21694"/>
                          <a:gd name="T27" fmla="*/ 2147483646 h 21574"/>
                          <a:gd name="T28" fmla="*/ 2147483646 w 21694"/>
                          <a:gd name="T29" fmla="*/ 2147483646 h 21574"/>
                          <a:gd name="T30" fmla="*/ 2147483646 w 21694"/>
                          <a:gd name="T31" fmla="*/ 2147483646 h 21574"/>
                          <a:gd name="T32" fmla="*/ 2147483646 w 21694"/>
                          <a:gd name="T33" fmla="*/ 2147483646 h 21574"/>
                          <a:gd name="T34" fmla="*/ 2147483646 w 21694"/>
                          <a:gd name="T35" fmla="*/ 2147483646 h 21574"/>
                          <a:gd name="T36" fmla="*/ 2147483646 w 21694"/>
                          <a:gd name="T37" fmla="*/ 2147483646 h 215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94"/>
                          <a:gd name="T58" fmla="*/ 0 h 21574"/>
                          <a:gd name="T59" fmla="*/ 21694 w 21694"/>
                          <a:gd name="T60" fmla="*/ 21574 h 215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94" h="21574">
                            <a:moveTo>
                              <a:pt x="0" y="0"/>
                            </a:moveTo>
                            <a:cubicBezTo>
                              <a:pt x="0" y="0"/>
                              <a:pt x="579" y="822"/>
                              <a:pt x="837" y="1117"/>
                            </a:cubicBezTo>
                            <a:cubicBezTo>
                              <a:pt x="1165" y="1491"/>
                              <a:pt x="1249" y="1783"/>
                              <a:pt x="1604" y="2200"/>
                            </a:cubicBezTo>
                            <a:cubicBezTo>
                              <a:pt x="1959" y="2617"/>
                              <a:pt x="2516" y="3548"/>
                              <a:pt x="2913" y="4081"/>
                            </a:cubicBezTo>
                            <a:cubicBezTo>
                              <a:pt x="3310" y="4614"/>
                              <a:pt x="3665" y="5066"/>
                              <a:pt x="3985" y="5399"/>
                            </a:cubicBezTo>
                            <a:cubicBezTo>
                              <a:pt x="4242" y="5867"/>
                              <a:pt x="4656" y="6172"/>
                              <a:pt x="5108" y="6622"/>
                            </a:cubicBezTo>
                            <a:cubicBezTo>
                              <a:pt x="5560" y="7072"/>
                              <a:pt x="6423" y="7851"/>
                              <a:pt x="6695" y="8097"/>
                            </a:cubicBezTo>
                            <a:cubicBezTo>
                              <a:pt x="6938" y="8430"/>
                              <a:pt x="9049" y="12530"/>
                              <a:pt x="9313" y="12875"/>
                            </a:cubicBezTo>
                            <a:cubicBezTo>
                              <a:pt x="9584" y="13072"/>
                              <a:pt x="10914" y="14310"/>
                              <a:pt x="10962" y="14544"/>
                            </a:cubicBezTo>
                            <a:cubicBezTo>
                              <a:pt x="11204" y="14779"/>
                              <a:pt x="11955" y="15490"/>
                              <a:pt x="12163" y="15724"/>
                            </a:cubicBezTo>
                            <a:cubicBezTo>
                              <a:pt x="12592" y="16180"/>
                              <a:pt x="13918" y="16985"/>
                              <a:pt x="14199" y="17136"/>
                            </a:cubicBezTo>
                            <a:cubicBezTo>
                              <a:pt x="14450" y="17284"/>
                              <a:pt x="15577" y="17673"/>
                              <a:pt x="15939" y="17887"/>
                            </a:cubicBezTo>
                            <a:cubicBezTo>
                              <a:pt x="16301" y="18101"/>
                              <a:pt x="15880" y="18440"/>
                              <a:pt x="16374" y="18421"/>
                            </a:cubicBezTo>
                            <a:cubicBezTo>
                              <a:pt x="16868" y="18402"/>
                              <a:pt x="17449" y="17957"/>
                              <a:pt x="17705" y="18051"/>
                            </a:cubicBezTo>
                            <a:cubicBezTo>
                              <a:pt x="17829" y="18134"/>
                              <a:pt x="17489" y="18624"/>
                              <a:pt x="17830" y="18663"/>
                            </a:cubicBezTo>
                            <a:cubicBezTo>
                              <a:pt x="18102" y="18663"/>
                              <a:pt x="18159" y="18676"/>
                              <a:pt x="18396" y="18701"/>
                            </a:cubicBezTo>
                            <a:cubicBezTo>
                              <a:pt x="18793" y="18956"/>
                              <a:pt x="19275" y="19751"/>
                              <a:pt x="19547" y="19776"/>
                            </a:cubicBezTo>
                            <a:cubicBezTo>
                              <a:pt x="19748" y="20123"/>
                              <a:pt x="19786" y="20968"/>
                              <a:pt x="20030" y="20992"/>
                            </a:cubicBezTo>
                            <a:cubicBezTo>
                              <a:pt x="20423" y="21361"/>
                              <a:pt x="21288" y="21535"/>
                              <a:pt x="21694" y="21574"/>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4" name="自由曲线 122"/>
                      <p:cNvSpPr/>
                      <p:nvPr/>
                    </p:nvSpPr>
                    <p:spPr bwMode="auto">
                      <a:xfrm>
                        <a:off x="6372225" y="4379913"/>
                        <a:ext cx="892175" cy="555625"/>
                      </a:xfrm>
                      <a:custGeom>
                        <a:avLst/>
                        <a:gdLst>
                          <a:gd name="T0" fmla="*/ 0 w 23418"/>
                          <a:gd name="T1" fmla="*/ 2147483646 h 20627"/>
                          <a:gd name="T2" fmla="*/ 2147483646 w 23418"/>
                          <a:gd name="T3" fmla="*/ 2147483646 h 20627"/>
                          <a:gd name="T4" fmla="*/ 2147483646 w 23418"/>
                          <a:gd name="T5" fmla="*/ 2147483646 h 20627"/>
                          <a:gd name="T6" fmla="*/ 2147483646 w 23418"/>
                          <a:gd name="T7" fmla="*/ 2147483646 h 20627"/>
                          <a:gd name="T8" fmla="*/ 2147483646 w 23418"/>
                          <a:gd name="T9" fmla="*/ 2147483646 h 20627"/>
                          <a:gd name="T10" fmla="*/ 2147483646 w 23418"/>
                          <a:gd name="T11" fmla="*/ 2147483646 h 20627"/>
                          <a:gd name="T12" fmla="*/ 2147483646 w 23418"/>
                          <a:gd name="T13" fmla="*/ 2147483646 h 20627"/>
                          <a:gd name="T14" fmla="*/ 2147483646 w 23418"/>
                          <a:gd name="T15" fmla="*/ 2147483646 h 20627"/>
                          <a:gd name="T16" fmla="*/ 2147483646 w 23418"/>
                          <a:gd name="T17" fmla="*/ 2147483646 h 20627"/>
                          <a:gd name="T18" fmla="*/ 2147483646 w 23418"/>
                          <a:gd name="T19" fmla="*/ 2147483646 h 20627"/>
                          <a:gd name="T20" fmla="*/ 2147483646 w 23418"/>
                          <a:gd name="T21" fmla="*/ 2147483646 h 20627"/>
                          <a:gd name="T22" fmla="*/ 2147483646 w 23418"/>
                          <a:gd name="T23" fmla="*/ 2147483646 h 20627"/>
                          <a:gd name="T24" fmla="*/ 2147483646 w 23418"/>
                          <a:gd name="T25" fmla="*/ 2147483646 h 20627"/>
                          <a:gd name="T26" fmla="*/ 2147483646 w 23418"/>
                          <a:gd name="T27" fmla="*/ 2147483646 h 20627"/>
                          <a:gd name="T28" fmla="*/ 2147483646 w 23418"/>
                          <a:gd name="T29" fmla="*/ 2147483646 h 20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418"/>
                          <a:gd name="T46" fmla="*/ 0 h 20627"/>
                          <a:gd name="T47" fmla="*/ 23418 w 23418"/>
                          <a:gd name="T48" fmla="*/ 20627 h 206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418" h="20627">
                            <a:moveTo>
                              <a:pt x="0" y="18189"/>
                            </a:moveTo>
                            <a:cubicBezTo>
                              <a:pt x="593" y="18322"/>
                              <a:pt x="1903" y="20357"/>
                              <a:pt x="2640" y="20552"/>
                            </a:cubicBezTo>
                            <a:cubicBezTo>
                              <a:pt x="3240" y="20646"/>
                              <a:pt x="3823" y="20599"/>
                              <a:pt x="4423" y="20599"/>
                            </a:cubicBezTo>
                            <a:cubicBezTo>
                              <a:pt x="5023" y="20716"/>
                              <a:pt x="5857" y="20433"/>
                              <a:pt x="6457" y="20480"/>
                            </a:cubicBezTo>
                            <a:cubicBezTo>
                              <a:pt x="7057" y="20645"/>
                              <a:pt x="7457" y="20160"/>
                              <a:pt x="7990" y="19595"/>
                            </a:cubicBezTo>
                            <a:cubicBezTo>
                              <a:pt x="8523" y="19171"/>
                              <a:pt x="9440" y="18278"/>
                              <a:pt x="9923" y="17431"/>
                            </a:cubicBezTo>
                            <a:cubicBezTo>
                              <a:pt x="10440" y="16584"/>
                              <a:pt x="11467" y="15738"/>
                              <a:pt x="11982" y="15091"/>
                            </a:cubicBezTo>
                            <a:cubicBezTo>
                              <a:pt x="12497" y="14444"/>
                              <a:pt x="12415" y="13830"/>
                              <a:pt x="13015" y="13548"/>
                            </a:cubicBezTo>
                            <a:cubicBezTo>
                              <a:pt x="13615" y="13360"/>
                              <a:pt x="13823" y="12960"/>
                              <a:pt x="14423" y="12795"/>
                            </a:cubicBezTo>
                            <a:cubicBezTo>
                              <a:pt x="15073" y="12630"/>
                              <a:pt x="18015" y="11314"/>
                              <a:pt x="18198" y="10514"/>
                            </a:cubicBezTo>
                            <a:cubicBezTo>
                              <a:pt x="18465" y="9525"/>
                              <a:pt x="19040" y="8348"/>
                              <a:pt x="19073" y="7501"/>
                            </a:cubicBezTo>
                            <a:cubicBezTo>
                              <a:pt x="19107" y="6654"/>
                              <a:pt x="18957" y="6007"/>
                              <a:pt x="18990" y="5160"/>
                            </a:cubicBezTo>
                            <a:cubicBezTo>
                              <a:pt x="19240" y="4129"/>
                              <a:pt x="20184" y="2298"/>
                              <a:pt x="20573" y="1312"/>
                            </a:cubicBezTo>
                            <a:cubicBezTo>
                              <a:pt x="21053" y="752"/>
                              <a:pt x="21478" y="561"/>
                              <a:pt x="21952" y="128"/>
                            </a:cubicBezTo>
                            <a:cubicBezTo>
                              <a:pt x="22426" y="-305"/>
                              <a:pt x="23123" y="519"/>
                              <a:pt x="23418" y="304"/>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5" name="自由曲线 125"/>
                      <p:cNvSpPr/>
                      <p:nvPr/>
                    </p:nvSpPr>
                    <p:spPr bwMode="auto">
                      <a:xfrm>
                        <a:off x="4719638" y="3230563"/>
                        <a:ext cx="1681162" cy="2574925"/>
                      </a:xfrm>
                      <a:custGeom>
                        <a:avLst/>
                        <a:gdLst>
                          <a:gd name="T0" fmla="*/ 0 w 20220"/>
                          <a:gd name="T1" fmla="*/ 0 h 20021"/>
                          <a:gd name="T2" fmla="*/ 2147483646 w 20220"/>
                          <a:gd name="T3" fmla="*/ 2147483646 h 20021"/>
                          <a:gd name="T4" fmla="*/ 2147483646 w 20220"/>
                          <a:gd name="T5" fmla="*/ 2147483646 h 20021"/>
                          <a:gd name="T6" fmla="*/ 2147483646 w 20220"/>
                          <a:gd name="T7" fmla="*/ 2147483646 h 20021"/>
                          <a:gd name="T8" fmla="*/ 2147483646 w 20220"/>
                          <a:gd name="T9" fmla="*/ 2147483646 h 20021"/>
                          <a:gd name="T10" fmla="*/ 2147483646 w 20220"/>
                          <a:gd name="T11" fmla="*/ 2147483646 h 20021"/>
                          <a:gd name="T12" fmla="*/ 2147483646 w 20220"/>
                          <a:gd name="T13" fmla="*/ 2147483646 h 20021"/>
                          <a:gd name="T14" fmla="*/ 2147483646 w 20220"/>
                          <a:gd name="T15" fmla="*/ 2147483646 h 20021"/>
                          <a:gd name="T16" fmla="*/ 2147483646 w 20220"/>
                          <a:gd name="T17" fmla="*/ 2147483646 h 20021"/>
                          <a:gd name="T18" fmla="*/ 2147483646 w 20220"/>
                          <a:gd name="T19" fmla="*/ 2147483646 h 20021"/>
                          <a:gd name="T20" fmla="*/ 2147483646 w 20220"/>
                          <a:gd name="T21" fmla="*/ 2147483646 h 20021"/>
                          <a:gd name="T22" fmla="*/ 2147483646 w 20220"/>
                          <a:gd name="T23" fmla="*/ 2147483646 h 20021"/>
                          <a:gd name="T24" fmla="*/ 2147483646 w 20220"/>
                          <a:gd name="T25" fmla="*/ 2147483646 h 20021"/>
                          <a:gd name="T26" fmla="*/ 2147483646 w 20220"/>
                          <a:gd name="T27" fmla="*/ 2147483646 h 20021"/>
                          <a:gd name="T28" fmla="*/ 2147483646 w 20220"/>
                          <a:gd name="T29" fmla="*/ 2147483646 h 20021"/>
                          <a:gd name="T30" fmla="*/ 2147483646 w 20220"/>
                          <a:gd name="T31" fmla="*/ 2147483646 h 20021"/>
                          <a:gd name="T32" fmla="*/ 2147483646 w 20220"/>
                          <a:gd name="T33" fmla="*/ 2147483646 h 20021"/>
                          <a:gd name="T34" fmla="*/ 2147483646 w 20220"/>
                          <a:gd name="T35" fmla="*/ 2147483646 h 20021"/>
                          <a:gd name="T36" fmla="*/ 2147483646 w 20220"/>
                          <a:gd name="T37" fmla="*/ 2147483646 h 20021"/>
                          <a:gd name="T38" fmla="*/ 2147483646 w 20220"/>
                          <a:gd name="T39" fmla="*/ 2147483646 h 20021"/>
                          <a:gd name="T40" fmla="*/ 2147483646 w 20220"/>
                          <a:gd name="T41" fmla="*/ 2147483646 h 20021"/>
                          <a:gd name="T42" fmla="*/ 2147483646 w 20220"/>
                          <a:gd name="T43" fmla="*/ 2147483646 h 20021"/>
                          <a:gd name="T44" fmla="*/ 2147483646 w 20220"/>
                          <a:gd name="T45" fmla="*/ 2147483646 h 20021"/>
                          <a:gd name="T46" fmla="*/ 2147483646 w 20220"/>
                          <a:gd name="T47" fmla="*/ 2147483646 h 20021"/>
                          <a:gd name="T48" fmla="*/ 2147483646 w 20220"/>
                          <a:gd name="T49" fmla="*/ 2147483646 h 20021"/>
                          <a:gd name="T50" fmla="*/ 2147483646 w 20220"/>
                          <a:gd name="T51" fmla="*/ 2147483646 h 20021"/>
                          <a:gd name="T52" fmla="*/ 2147483646 w 20220"/>
                          <a:gd name="T53" fmla="*/ 2147483646 h 20021"/>
                          <a:gd name="T54" fmla="*/ 2147483646 w 20220"/>
                          <a:gd name="T55" fmla="*/ 2147483646 h 20021"/>
                          <a:gd name="T56" fmla="*/ 2147483646 w 20220"/>
                          <a:gd name="T57" fmla="*/ 2147483646 h 20021"/>
                          <a:gd name="T58" fmla="*/ 2147483646 w 20220"/>
                          <a:gd name="T59" fmla="*/ 2147483646 h 200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220"/>
                          <a:gd name="T91" fmla="*/ 0 h 20021"/>
                          <a:gd name="T92" fmla="*/ 20220 w 20220"/>
                          <a:gd name="T93" fmla="*/ 20021 h 200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220" h="20021">
                            <a:moveTo>
                              <a:pt x="0" y="0"/>
                            </a:moveTo>
                            <a:cubicBezTo>
                              <a:pt x="0" y="0"/>
                              <a:pt x="898" y="209"/>
                              <a:pt x="1189" y="445"/>
                            </a:cubicBezTo>
                            <a:cubicBezTo>
                              <a:pt x="1480" y="681"/>
                              <a:pt x="1481" y="1091"/>
                              <a:pt x="1745" y="1414"/>
                            </a:cubicBezTo>
                            <a:cubicBezTo>
                              <a:pt x="2009" y="1737"/>
                              <a:pt x="2456" y="2103"/>
                              <a:pt x="2772" y="2384"/>
                            </a:cubicBezTo>
                            <a:cubicBezTo>
                              <a:pt x="3238" y="2753"/>
                              <a:pt x="4184" y="3255"/>
                              <a:pt x="4595" y="3481"/>
                            </a:cubicBezTo>
                            <a:cubicBezTo>
                              <a:pt x="4832" y="3550"/>
                              <a:pt x="5348" y="4064"/>
                              <a:pt x="5585" y="4257"/>
                            </a:cubicBezTo>
                            <a:cubicBezTo>
                              <a:pt x="5822" y="4400"/>
                              <a:pt x="6274" y="4160"/>
                              <a:pt x="6511" y="4229"/>
                            </a:cubicBezTo>
                            <a:cubicBezTo>
                              <a:pt x="6985" y="4387"/>
                              <a:pt x="7847" y="4228"/>
                              <a:pt x="8603" y="4173"/>
                            </a:cubicBezTo>
                            <a:cubicBezTo>
                              <a:pt x="9359" y="4118"/>
                              <a:pt x="9888" y="4076"/>
                              <a:pt x="11050" y="3897"/>
                            </a:cubicBezTo>
                            <a:cubicBezTo>
                              <a:pt x="11717" y="4159"/>
                              <a:pt x="14068" y="4492"/>
                              <a:pt x="14317" y="4763"/>
                            </a:cubicBezTo>
                            <a:cubicBezTo>
                              <a:pt x="14562" y="5030"/>
                              <a:pt x="14146" y="5402"/>
                              <a:pt x="14199" y="5778"/>
                            </a:cubicBezTo>
                            <a:cubicBezTo>
                              <a:pt x="14210" y="6178"/>
                              <a:pt x="14084" y="6427"/>
                              <a:pt x="14054" y="6766"/>
                            </a:cubicBezTo>
                            <a:cubicBezTo>
                              <a:pt x="14024" y="7106"/>
                              <a:pt x="13783" y="7573"/>
                              <a:pt x="14020" y="7815"/>
                            </a:cubicBezTo>
                            <a:cubicBezTo>
                              <a:pt x="14493" y="7869"/>
                              <a:pt x="15131" y="8167"/>
                              <a:pt x="15368" y="8326"/>
                            </a:cubicBezTo>
                            <a:cubicBezTo>
                              <a:pt x="15604" y="8414"/>
                              <a:pt x="16635" y="8867"/>
                              <a:pt x="17158" y="9045"/>
                            </a:cubicBezTo>
                            <a:cubicBezTo>
                              <a:pt x="17509" y="9357"/>
                              <a:pt x="17905" y="9511"/>
                              <a:pt x="18273" y="9719"/>
                            </a:cubicBezTo>
                            <a:cubicBezTo>
                              <a:pt x="18641" y="9927"/>
                              <a:pt x="19006" y="10091"/>
                              <a:pt x="19368" y="10293"/>
                            </a:cubicBezTo>
                            <a:cubicBezTo>
                              <a:pt x="19533" y="10619"/>
                              <a:pt x="20277" y="10941"/>
                              <a:pt x="20040" y="11119"/>
                            </a:cubicBezTo>
                            <a:cubicBezTo>
                              <a:pt x="20040" y="11297"/>
                              <a:pt x="20220" y="11706"/>
                              <a:pt x="20220" y="11904"/>
                            </a:cubicBezTo>
                            <a:cubicBezTo>
                              <a:pt x="20182" y="12084"/>
                              <a:pt x="20143" y="12265"/>
                              <a:pt x="20105" y="12445"/>
                            </a:cubicBezTo>
                            <a:cubicBezTo>
                              <a:pt x="20047" y="12621"/>
                              <a:pt x="20025" y="12804"/>
                              <a:pt x="19926" y="13047"/>
                            </a:cubicBezTo>
                            <a:cubicBezTo>
                              <a:pt x="19827" y="13290"/>
                              <a:pt x="19649" y="13631"/>
                              <a:pt x="19510" y="13906"/>
                            </a:cubicBezTo>
                            <a:cubicBezTo>
                              <a:pt x="19273" y="14084"/>
                              <a:pt x="18758" y="14631"/>
                              <a:pt x="18521" y="14809"/>
                            </a:cubicBezTo>
                            <a:cubicBezTo>
                              <a:pt x="18521" y="15022"/>
                              <a:pt x="18170" y="15531"/>
                              <a:pt x="18219" y="15867"/>
                            </a:cubicBezTo>
                            <a:cubicBezTo>
                              <a:pt x="17982" y="15960"/>
                              <a:pt x="19013" y="16614"/>
                              <a:pt x="18776" y="16792"/>
                            </a:cubicBezTo>
                            <a:cubicBezTo>
                              <a:pt x="18776" y="16970"/>
                              <a:pt x="18189" y="17449"/>
                              <a:pt x="17952" y="17726"/>
                            </a:cubicBezTo>
                            <a:cubicBezTo>
                              <a:pt x="17716" y="17805"/>
                              <a:pt x="17658" y="18091"/>
                              <a:pt x="17421" y="18229"/>
                            </a:cubicBezTo>
                            <a:cubicBezTo>
                              <a:pt x="17294" y="18383"/>
                              <a:pt x="17397" y="18872"/>
                              <a:pt x="17186" y="18949"/>
                            </a:cubicBezTo>
                            <a:cubicBezTo>
                              <a:pt x="16975" y="19026"/>
                              <a:pt x="16944" y="19177"/>
                              <a:pt x="16728" y="19356"/>
                            </a:cubicBezTo>
                            <a:cubicBezTo>
                              <a:pt x="16456" y="19455"/>
                              <a:pt x="15991" y="19941"/>
                              <a:pt x="15718" y="20021"/>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6" name="自由曲线 127"/>
                      <p:cNvSpPr/>
                      <p:nvPr/>
                    </p:nvSpPr>
                    <p:spPr bwMode="auto">
                      <a:xfrm>
                        <a:off x="5911850" y="3397250"/>
                        <a:ext cx="577850" cy="514350"/>
                      </a:xfrm>
                      <a:custGeom>
                        <a:avLst/>
                        <a:gdLst>
                          <a:gd name="T0" fmla="*/ 0 w 21780"/>
                          <a:gd name="T1" fmla="*/ 2147483646 h 26670"/>
                          <a:gd name="T2" fmla="*/ 2147483646 w 21780"/>
                          <a:gd name="T3" fmla="*/ 2147483646 h 26670"/>
                          <a:gd name="T4" fmla="*/ 2147483646 w 21780"/>
                          <a:gd name="T5" fmla="*/ 2147483646 h 26670"/>
                          <a:gd name="T6" fmla="*/ 2147483646 w 21780"/>
                          <a:gd name="T7" fmla="*/ 2147483646 h 26670"/>
                          <a:gd name="T8" fmla="*/ 2147483646 w 21780"/>
                          <a:gd name="T9" fmla="*/ 2147483646 h 26670"/>
                          <a:gd name="T10" fmla="*/ 2147483646 w 21780"/>
                          <a:gd name="T11" fmla="*/ 2147483646 h 26670"/>
                          <a:gd name="T12" fmla="*/ 2147483646 w 21780"/>
                          <a:gd name="T13" fmla="*/ 2147483646 h 26670"/>
                          <a:gd name="T14" fmla="*/ 2147483646 w 21780"/>
                          <a:gd name="T15" fmla="*/ 2147483646 h 26670"/>
                          <a:gd name="T16" fmla="*/ 2147483646 w 21780"/>
                          <a:gd name="T17" fmla="*/ 0 h 26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780"/>
                          <a:gd name="T28" fmla="*/ 0 h 26670"/>
                          <a:gd name="T29" fmla="*/ 21780 w 21780"/>
                          <a:gd name="T30" fmla="*/ 26670 h 266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780" h="26670">
                            <a:moveTo>
                              <a:pt x="0" y="26670"/>
                            </a:moveTo>
                            <a:cubicBezTo>
                              <a:pt x="95" y="25778"/>
                              <a:pt x="1077" y="24319"/>
                              <a:pt x="1742" y="23203"/>
                            </a:cubicBezTo>
                            <a:cubicBezTo>
                              <a:pt x="2407" y="22087"/>
                              <a:pt x="3367" y="20850"/>
                              <a:pt x="3993" y="19975"/>
                            </a:cubicBezTo>
                            <a:cubicBezTo>
                              <a:pt x="4619" y="19100"/>
                              <a:pt x="4875" y="18607"/>
                              <a:pt x="5496" y="17954"/>
                            </a:cubicBezTo>
                            <a:cubicBezTo>
                              <a:pt x="6117" y="17301"/>
                              <a:pt x="6769" y="16759"/>
                              <a:pt x="7717" y="16055"/>
                            </a:cubicBezTo>
                            <a:cubicBezTo>
                              <a:pt x="8665" y="15352"/>
                              <a:pt x="10055" y="14155"/>
                              <a:pt x="11183" y="13733"/>
                            </a:cubicBezTo>
                            <a:cubicBezTo>
                              <a:pt x="11997" y="12907"/>
                              <a:pt x="13607" y="12231"/>
                              <a:pt x="14397" y="11175"/>
                            </a:cubicBezTo>
                            <a:cubicBezTo>
                              <a:pt x="15734" y="10265"/>
                              <a:pt x="17467" y="8795"/>
                              <a:pt x="18667" y="7778"/>
                            </a:cubicBezTo>
                            <a:cubicBezTo>
                              <a:pt x="19457" y="6919"/>
                              <a:pt x="20666" y="1179"/>
                              <a:pt x="21780" y="0"/>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7" name="自由曲线 130"/>
                      <p:cNvSpPr/>
                      <p:nvPr/>
                    </p:nvSpPr>
                    <p:spPr bwMode="auto">
                      <a:xfrm>
                        <a:off x="6496050" y="3303588"/>
                        <a:ext cx="473075" cy="95250"/>
                      </a:xfrm>
                      <a:custGeom>
                        <a:avLst/>
                        <a:gdLst>
                          <a:gd name="T0" fmla="*/ 0 w 21932"/>
                          <a:gd name="T1" fmla="*/ 2147483646 h 20504"/>
                          <a:gd name="T2" fmla="*/ 2147483646 w 21932"/>
                          <a:gd name="T3" fmla="*/ 2147483646 h 20504"/>
                          <a:gd name="T4" fmla="*/ 2147483646 w 21932"/>
                          <a:gd name="T5" fmla="*/ 2147483646 h 20504"/>
                          <a:gd name="T6" fmla="*/ 2147483646 w 21932"/>
                          <a:gd name="T7" fmla="*/ 2147483646 h 20504"/>
                          <a:gd name="T8" fmla="*/ 2147483646 w 21932"/>
                          <a:gd name="T9" fmla="*/ 2147483646 h 20504"/>
                          <a:gd name="T10" fmla="*/ 2147483646 w 21932"/>
                          <a:gd name="T11" fmla="*/ 2147483646 h 20504"/>
                          <a:gd name="T12" fmla="*/ 2147483646 w 21932"/>
                          <a:gd name="T13" fmla="*/ 2147483646 h 20504"/>
                          <a:gd name="T14" fmla="*/ 2147483646 w 21932"/>
                          <a:gd name="T15" fmla="*/ 0 h 20504"/>
                          <a:gd name="T16" fmla="*/ 0 60000 65536"/>
                          <a:gd name="T17" fmla="*/ 0 60000 65536"/>
                          <a:gd name="T18" fmla="*/ 0 60000 65536"/>
                          <a:gd name="T19" fmla="*/ 0 60000 65536"/>
                          <a:gd name="T20" fmla="*/ 0 60000 65536"/>
                          <a:gd name="T21" fmla="*/ 0 60000 65536"/>
                          <a:gd name="T22" fmla="*/ 0 60000 65536"/>
                          <a:gd name="T23" fmla="*/ 0 60000 65536"/>
                          <a:gd name="T24" fmla="*/ 0 w 21932"/>
                          <a:gd name="T25" fmla="*/ 0 h 20504"/>
                          <a:gd name="T26" fmla="*/ 21932 w 21932"/>
                          <a:gd name="T27" fmla="*/ 20504 h 20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2" h="20504">
                            <a:moveTo>
                              <a:pt x="0" y="20504"/>
                            </a:moveTo>
                            <a:cubicBezTo>
                              <a:pt x="354" y="18602"/>
                              <a:pt x="2014" y="20189"/>
                              <a:pt x="3112" y="18903"/>
                            </a:cubicBezTo>
                            <a:cubicBezTo>
                              <a:pt x="4210" y="17617"/>
                              <a:pt x="5584" y="13876"/>
                              <a:pt x="6587" y="12790"/>
                            </a:cubicBezTo>
                            <a:cubicBezTo>
                              <a:pt x="7591" y="11431"/>
                              <a:pt x="7602" y="13301"/>
                              <a:pt x="8336" y="12838"/>
                            </a:cubicBezTo>
                            <a:cubicBezTo>
                              <a:pt x="9070" y="12376"/>
                              <a:pt x="9900" y="11705"/>
                              <a:pt x="10992" y="10015"/>
                            </a:cubicBezTo>
                            <a:cubicBezTo>
                              <a:pt x="12084" y="8325"/>
                              <a:pt x="13883" y="3106"/>
                              <a:pt x="14886" y="2698"/>
                            </a:cubicBezTo>
                            <a:cubicBezTo>
                              <a:pt x="15889" y="2698"/>
                              <a:pt x="17424" y="1476"/>
                              <a:pt x="18427" y="1476"/>
                            </a:cubicBezTo>
                            <a:cubicBezTo>
                              <a:pt x="19430" y="1476"/>
                              <a:pt x="21282" y="0"/>
                              <a:pt x="21932" y="0"/>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8" name="自由曲线 131"/>
                      <p:cNvSpPr/>
                      <p:nvPr/>
                    </p:nvSpPr>
                    <p:spPr bwMode="auto">
                      <a:xfrm>
                        <a:off x="5262563" y="2767013"/>
                        <a:ext cx="1050925" cy="407987"/>
                      </a:xfrm>
                      <a:custGeom>
                        <a:avLst/>
                        <a:gdLst>
                          <a:gd name="T0" fmla="*/ 2147483646 w 21098"/>
                          <a:gd name="T1" fmla="*/ 2147483646 h 21727"/>
                          <a:gd name="T2" fmla="*/ 2147483646 w 21098"/>
                          <a:gd name="T3" fmla="*/ 2147483646 h 21727"/>
                          <a:gd name="T4" fmla="*/ 2147483646 w 21098"/>
                          <a:gd name="T5" fmla="*/ 2147483646 h 21727"/>
                          <a:gd name="T6" fmla="*/ 2147483646 w 21098"/>
                          <a:gd name="T7" fmla="*/ 2147483646 h 21727"/>
                          <a:gd name="T8" fmla="*/ 2147483646 w 21098"/>
                          <a:gd name="T9" fmla="*/ 2147483646 h 21727"/>
                          <a:gd name="T10" fmla="*/ 2147483646 w 21098"/>
                          <a:gd name="T11" fmla="*/ 2147483646 h 21727"/>
                          <a:gd name="T12" fmla="*/ 2147483646 w 21098"/>
                          <a:gd name="T13" fmla="*/ 2147483646 h 21727"/>
                          <a:gd name="T14" fmla="*/ 2147483646 w 21098"/>
                          <a:gd name="T15" fmla="*/ 2147483646 h 21727"/>
                          <a:gd name="T16" fmla="*/ 2147483646 w 21098"/>
                          <a:gd name="T17" fmla="*/ 2147483646 h 21727"/>
                          <a:gd name="T18" fmla="*/ 2147483646 w 21098"/>
                          <a:gd name="T19" fmla="*/ 2147483646 h 21727"/>
                          <a:gd name="T20" fmla="*/ 2147483646 w 21098"/>
                          <a:gd name="T21" fmla="*/ 2147483646 h 21727"/>
                          <a:gd name="T22" fmla="*/ 2147483646 w 21098"/>
                          <a:gd name="T23" fmla="*/ 0 h 21727"/>
                          <a:gd name="T24" fmla="*/ 2147483646 w 21098"/>
                          <a:gd name="T25" fmla="*/ 2147483646 h 21727"/>
                          <a:gd name="T26" fmla="*/ 2147483646 w 21098"/>
                          <a:gd name="T27" fmla="*/ 2147483646 h 21727"/>
                          <a:gd name="T28" fmla="*/ 2147483646 w 21098"/>
                          <a:gd name="T29" fmla="*/ 2147483646 h 21727"/>
                          <a:gd name="T30" fmla="*/ 2147483646 w 21098"/>
                          <a:gd name="T31" fmla="*/ 2147483646 h 21727"/>
                          <a:gd name="T32" fmla="*/ 2147483646 w 21098"/>
                          <a:gd name="T33" fmla="*/ 2147483646 h 21727"/>
                          <a:gd name="T34" fmla="*/ 2147483646 w 21098"/>
                          <a:gd name="T35" fmla="*/ 2147483646 h 21727"/>
                          <a:gd name="T36" fmla="*/ 2147483646 w 21098"/>
                          <a:gd name="T37" fmla="*/ 2147483646 h 217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98"/>
                          <a:gd name="T58" fmla="*/ 0 h 21727"/>
                          <a:gd name="T59" fmla="*/ 21098 w 21098"/>
                          <a:gd name="T60" fmla="*/ 21727 h 217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98" h="21727">
                            <a:moveTo>
                              <a:pt x="24" y="21727"/>
                            </a:moveTo>
                            <a:cubicBezTo>
                              <a:pt x="74" y="20949"/>
                              <a:pt x="-171" y="18896"/>
                              <a:pt x="262" y="18187"/>
                            </a:cubicBezTo>
                            <a:cubicBezTo>
                              <a:pt x="695" y="17003"/>
                              <a:pt x="1026" y="16547"/>
                              <a:pt x="1383" y="15228"/>
                            </a:cubicBezTo>
                            <a:cubicBezTo>
                              <a:pt x="1787" y="14712"/>
                              <a:pt x="2242" y="14533"/>
                              <a:pt x="2640" y="13772"/>
                            </a:cubicBezTo>
                            <a:cubicBezTo>
                              <a:pt x="3038" y="13011"/>
                              <a:pt x="3340" y="11069"/>
                              <a:pt x="3773" y="10664"/>
                            </a:cubicBezTo>
                            <a:cubicBezTo>
                              <a:pt x="4270" y="10258"/>
                              <a:pt x="4719" y="8568"/>
                              <a:pt x="5124" y="7868"/>
                            </a:cubicBezTo>
                            <a:cubicBezTo>
                              <a:pt x="5529" y="7168"/>
                              <a:pt x="5678" y="6829"/>
                              <a:pt x="6205" y="6464"/>
                            </a:cubicBezTo>
                            <a:cubicBezTo>
                              <a:pt x="6732" y="6099"/>
                              <a:pt x="7760" y="5758"/>
                              <a:pt x="8285" y="5678"/>
                            </a:cubicBezTo>
                            <a:cubicBezTo>
                              <a:pt x="8810" y="5598"/>
                              <a:pt x="8922" y="6185"/>
                              <a:pt x="9355" y="5983"/>
                            </a:cubicBezTo>
                            <a:cubicBezTo>
                              <a:pt x="9788" y="5780"/>
                              <a:pt x="10234" y="5543"/>
                              <a:pt x="10667" y="5002"/>
                            </a:cubicBezTo>
                            <a:cubicBezTo>
                              <a:pt x="11100" y="4800"/>
                              <a:pt x="11546" y="3380"/>
                              <a:pt x="11979" y="2805"/>
                            </a:cubicBezTo>
                            <a:cubicBezTo>
                              <a:pt x="12412" y="2400"/>
                              <a:pt x="13448" y="45"/>
                              <a:pt x="13902" y="0"/>
                            </a:cubicBezTo>
                            <a:cubicBezTo>
                              <a:pt x="14356" y="-45"/>
                              <a:pt x="14271" y="2400"/>
                              <a:pt x="14704" y="2535"/>
                            </a:cubicBezTo>
                            <a:cubicBezTo>
                              <a:pt x="15137" y="2704"/>
                              <a:pt x="15494" y="2400"/>
                              <a:pt x="15927" y="2467"/>
                            </a:cubicBezTo>
                            <a:cubicBezTo>
                              <a:pt x="16373" y="2670"/>
                              <a:pt x="16867" y="2783"/>
                              <a:pt x="17239" y="2814"/>
                            </a:cubicBezTo>
                            <a:cubicBezTo>
                              <a:pt x="17611" y="2845"/>
                              <a:pt x="17870" y="2720"/>
                              <a:pt x="18161" y="2651"/>
                            </a:cubicBezTo>
                            <a:cubicBezTo>
                              <a:pt x="18452" y="2582"/>
                              <a:pt x="18703" y="2400"/>
                              <a:pt x="18983" y="2400"/>
                            </a:cubicBezTo>
                            <a:cubicBezTo>
                              <a:pt x="19264" y="2501"/>
                              <a:pt x="19913" y="2366"/>
                              <a:pt x="20270" y="1960"/>
                            </a:cubicBezTo>
                            <a:cubicBezTo>
                              <a:pt x="20626" y="1554"/>
                              <a:pt x="20715" y="33"/>
                              <a:pt x="21098" y="33"/>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99" name="自由曲线 133"/>
                      <p:cNvSpPr/>
                      <p:nvPr/>
                    </p:nvSpPr>
                    <p:spPr bwMode="auto">
                      <a:xfrm>
                        <a:off x="5413375" y="2822575"/>
                        <a:ext cx="987425" cy="263525"/>
                      </a:xfrm>
                      <a:custGeom>
                        <a:avLst/>
                        <a:gdLst>
                          <a:gd name="T0" fmla="*/ 0 w 21238"/>
                          <a:gd name="T1" fmla="*/ 2147483646 h 19509"/>
                          <a:gd name="T2" fmla="*/ 2147483646 w 21238"/>
                          <a:gd name="T3" fmla="*/ 2147483646 h 19509"/>
                          <a:gd name="T4" fmla="*/ 2147483646 w 21238"/>
                          <a:gd name="T5" fmla="*/ 2147483646 h 19509"/>
                          <a:gd name="T6" fmla="*/ 2147483646 w 21238"/>
                          <a:gd name="T7" fmla="*/ 2147483646 h 19509"/>
                          <a:gd name="T8" fmla="*/ 2147483646 w 21238"/>
                          <a:gd name="T9" fmla="*/ 2147483646 h 19509"/>
                          <a:gd name="T10" fmla="*/ 2147483646 w 21238"/>
                          <a:gd name="T11" fmla="*/ 2147483646 h 19509"/>
                          <a:gd name="T12" fmla="*/ 2147483646 w 21238"/>
                          <a:gd name="T13" fmla="*/ 2147483646 h 19509"/>
                          <a:gd name="T14" fmla="*/ 2147483646 w 21238"/>
                          <a:gd name="T15" fmla="*/ 2147483646 h 19509"/>
                          <a:gd name="T16" fmla="*/ 2147483646 w 21238"/>
                          <a:gd name="T17" fmla="*/ 2147483646 h 19509"/>
                          <a:gd name="T18" fmla="*/ 2147483646 w 21238"/>
                          <a:gd name="T19" fmla="*/ 2147483646 h 19509"/>
                          <a:gd name="T20" fmla="*/ 2147483646 w 21238"/>
                          <a:gd name="T21" fmla="*/ 2147483646 h 19509"/>
                          <a:gd name="T22" fmla="*/ 2147483646 w 21238"/>
                          <a:gd name="T23" fmla="*/ 2147483646 h 19509"/>
                          <a:gd name="T24" fmla="*/ 2147483646 w 21238"/>
                          <a:gd name="T25" fmla="*/ 2147483646 h 19509"/>
                          <a:gd name="T26" fmla="*/ 2147483646 w 21238"/>
                          <a:gd name="T27" fmla="*/ 2147483646 h 19509"/>
                          <a:gd name="T28" fmla="*/ 2147483646 w 21238"/>
                          <a:gd name="T29" fmla="*/ 0 h 195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238"/>
                          <a:gd name="T46" fmla="*/ 0 h 19509"/>
                          <a:gd name="T47" fmla="*/ 21238 w 21238"/>
                          <a:gd name="T48" fmla="*/ 19509 h 195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238" h="19509">
                            <a:moveTo>
                              <a:pt x="0" y="15356"/>
                            </a:moveTo>
                            <a:cubicBezTo>
                              <a:pt x="943" y="16633"/>
                              <a:pt x="1496" y="16971"/>
                              <a:pt x="2629" y="17960"/>
                            </a:cubicBezTo>
                            <a:cubicBezTo>
                              <a:pt x="3762" y="18949"/>
                              <a:pt x="4321" y="16816"/>
                              <a:pt x="4903" y="16532"/>
                            </a:cubicBezTo>
                            <a:cubicBezTo>
                              <a:pt x="5485" y="16249"/>
                              <a:pt x="5581" y="16546"/>
                              <a:pt x="6123" y="16259"/>
                            </a:cubicBezTo>
                            <a:cubicBezTo>
                              <a:pt x="6587" y="16400"/>
                              <a:pt x="7328" y="16359"/>
                              <a:pt x="7792" y="16359"/>
                            </a:cubicBezTo>
                            <a:cubicBezTo>
                              <a:pt x="8256" y="16406"/>
                              <a:pt x="8877" y="19156"/>
                              <a:pt x="9340" y="19156"/>
                            </a:cubicBezTo>
                            <a:lnTo>
                              <a:pt x="10917" y="19509"/>
                            </a:lnTo>
                            <a:cubicBezTo>
                              <a:pt x="11381" y="19509"/>
                              <a:pt x="11895" y="18711"/>
                              <a:pt x="12367" y="18498"/>
                            </a:cubicBezTo>
                            <a:cubicBezTo>
                              <a:pt x="12839" y="18285"/>
                              <a:pt x="13284" y="18464"/>
                              <a:pt x="13748" y="18230"/>
                            </a:cubicBezTo>
                            <a:cubicBezTo>
                              <a:pt x="14212" y="18230"/>
                              <a:pt x="14638" y="17866"/>
                              <a:pt x="15102" y="17725"/>
                            </a:cubicBezTo>
                            <a:cubicBezTo>
                              <a:pt x="15566" y="17679"/>
                              <a:pt x="16112" y="16586"/>
                              <a:pt x="16576" y="16070"/>
                            </a:cubicBezTo>
                            <a:cubicBezTo>
                              <a:pt x="17040" y="15694"/>
                              <a:pt x="17873" y="14285"/>
                              <a:pt x="18337" y="13439"/>
                            </a:cubicBezTo>
                            <a:cubicBezTo>
                              <a:pt x="18801" y="13205"/>
                              <a:pt x="19776" y="10011"/>
                              <a:pt x="19994" y="8414"/>
                            </a:cubicBezTo>
                            <a:cubicBezTo>
                              <a:pt x="20356" y="6965"/>
                              <a:pt x="20559" y="6502"/>
                              <a:pt x="20766" y="5100"/>
                            </a:cubicBezTo>
                            <a:cubicBezTo>
                              <a:pt x="20973" y="3698"/>
                              <a:pt x="21117" y="791"/>
                              <a:pt x="21238" y="0"/>
                            </a:cubicBezTo>
                          </a:path>
                        </a:pathLst>
                      </a:custGeom>
                      <a:noFill/>
                      <a:ln w="15875">
                        <a:solidFill>
                          <a:srgbClr val="C0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0" name="自由曲线 135"/>
                      <p:cNvSpPr/>
                      <p:nvPr/>
                    </p:nvSpPr>
                    <p:spPr bwMode="auto">
                      <a:xfrm>
                        <a:off x="6234113" y="3025775"/>
                        <a:ext cx="728662" cy="1090613"/>
                      </a:xfrm>
                      <a:custGeom>
                        <a:avLst/>
                        <a:gdLst>
                          <a:gd name="T0" fmla="*/ 0 w 21321"/>
                          <a:gd name="T1" fmla="*/ 0 h 22586"/>
                          <a:gd name="T2" fmla="*/ 2147483646 w 21321"/>
                          <a:gd name="T3" fmla="*/ 2147483646 h 22586"/>
                          <a:gd name="T4" fmla="*/ 2147483646 w 21321"/>
                          <a:gd name="T5" fmla="*/ 2147483646 h 22586"/>
                          <a:gd name="T6" fmla="*/ 2147483646 w 21321"/>
                          <a:gd name="T7" fmla="*/ 2147483646 h 22586"/>
                          <a:gd name="T8" fmla="*/ 2147483646 w 21321"/>
                          <a:gd name="T9" fmla="*/ 2147483646 h 22586"/>
                          <a:gd name="T10" fmla="*/ 2147483646 w 21321"/>
                          <a:gd name="T11" fmla="*/ 2147483646 h 22586"/>
                          <a:gd name="T12" fmla="*/ 2147483646 w 21321"/>
                          <a:gd name="T13" fmla="*/ 2147483646 h 22586"/>
                          <a:gd name="T14" fmla="*/ 2147483646 w 21321"/>
                          <a:gd name="T15" fmla="*/ 2147483646 h 22586"/>
                          <a:gd name="T16" fmla="*/ 2147483646 w 21321"/>
                          <a:gd name="T17" fmla="*/ 2147483646 h 22586"/>
                          <a:gd name="T18" fmla="*/ 2147483646 w 21321"/>
                          <a:gd name="T19" fmla="*/ 2147483646 h 22586"/>
                          <a:gd name="T20" fmla="*/ 2147483646 w 21321"/>
                          <a:gd name="T21" fmla="*/ 2147483646 h 22586"/>
                          <a:gd name="T22" fmla="*/ 2147483646 w 21321"/>
                          <a:gd name="T23" fmla="*/ 2147483646 h 22586"/>
                          <a:gd name="T24" fmla="*/ 2147483646 w 21321"/>
                          <a:gd name="T25" fmla="*/ 2147483646 h 22586"/>
                          <a:gd name="T26" fmla="*/ 2147483646 w 21321"/>
                          <a:gd name="T27" fmla="*/ 2147483646 h 22586"/>
                          <a:gd name="T28" fmla="*/ 2147483646 w 21321"/>
                          <a:gd name="T29" fmla="*/ 2147483646 h 22586"/>
                          <a:gd name="T30" fmla="*/ 2147483646 w 21321"/>
                          <a:gd name="T31" fmla="*/ 2147483646 h 22586"/>
                          <a:gd name="T32" fmla="*/ 2147483646 w 21321"/>
                          <a:gd name="T33" fmla="*/ 2147483646 h 22586"/>
                          <a:gd name="T34" fmla="*/ 2147483646 w 21321"/>
                          <a:gd name="T35" fmla="*/ 2147483646 h 22586"/>
                          <a:gd name="T36" fmla="*/ 2147483646 w 21321"/>
                          <a:gd name="T37" fmla="*/ 2147483646 h 225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21"/>
                          <a:gd name="T58" fmla="*/ 0 h 22586"/>
                          <a:gd name="T59" fmla="*/ 21321 w 21321"/>
                          <a:gd name="T60" fmla="*/ 22586 h 225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21" h="22586">
                            <a:moveTo>
                              <a:pt x="0" y="0"/>
                            </a:moveTo>
                            <a:cubicBezTo>
                              <a:pt x="0" y="39"/>
                              <a:pt x="843" y="1119"/>
                              <a:pt x="1269" y="1499"/>
                            </a:cubicBezTo>
                            <a:cubicBezTo>
                              <a:pt x="1695" y="1879"/>
                              <a:pt x="2151" y="2064"/>
                              <a:pt x="2555" y="2280"/>
                            </a:cubicBezTo>
                            <a:cubicBezTo>
                              <a:pt x="2960" y="2496"/>
                              <a:pt x="3293" y="2482"/>
                              <a:pt x="3696" y="2797"/>
                            </a:cubicBezTo>
                            <a:cubicBezTo>
                              <a:pt x="4099" y="3112"/>
                              <a:pt x="4671" y="3715"/>
                              <a:pt x="4971" y="4168"/>
                            </a:cubicBezTo>
                            <a:cubicBezTo>
                              <a:pt x="5271" y="4621"/>
                              <a:pt x="5196" y="5087"/>
                              <a:pt x="5646" y="5540"/>
                            </a:cubicBezTo>
                            <a:cubicBezTo>
                              <a:pt x="6021" y="5993"/>
                              <a:pt x="6985" y="7113"/>
                              <a:pt x="7510" y="7566"/>
                            </a:cubicBezTo>
                            <a:cubicBezTo>
                              <a:pt x="7860" y="8254"/>
                              <a:pt x="8336" y="8735"/>
                              <a:pt x="8373" y="9421"/>
                            </a:cubicBezTo>
                            <a:cubicBezTo>
                              <a:pt x="8148" y="9874"/>
                              <a:pt x="8207" y="10045"/>
                              <a:pt x="8432" y="10498"/>
                            </a:cubicBezTo>
                            <a:cubicBezTo>
                              <a:pt x="8720" y="10951"/>
                              <a:pt x="9035" y="11829"/>
                              <a:pt x="9610" y="12237"/>
                            </a:cubicBezTo>
                            <a:cubicBezTo>
                              <a:pt x="10135" y="12690"/>
                              <a:pt x="10719" y="12552"/>
                              <a:pt x="11394" y="12898"/>
                            </a:cubicBezTo>
                            <a:cubicBezTo>
                              <a:pt x="11994" y="13244"/>
                              <a:pt x="12246" y="14169"/>
                              <a:pt x="12696" y="14529"/>
                            </a:cubicBezTo>
                            <a:cubicBezTo>
                              <a:pt x="13071" y="14888"/>
                              <a:pt x="13221" y="15461"/>
                              <a:pt x="13371" y="15914"/>
                            </a:cubicBezTo>
                            <a:cubicBezTo>
                              <a:pt x="13521" y="16367"/>
                              <a:pt x="13146" y="16553"/>
                              <a:pt x="13446" y="16846"/>
                            </a:cubicBezTo>
                            <a:cubicBezTo>
                              <a:pt x="13821" y="17139"/>
                              <a:pt x="15096" y="17259"/>
                              <a:pt x="15771" y="17339"/>
                            </a:cubicBezTo>
                            <a:cubicBezTo>
                              <a:pt x="16371" y="17419"/>
                              <a:pt x="16746" y="17672"/>
                              <a:pt x="17421" y="17778"/>
                            </a:cubicBezTo>
                            <a:cubicBezTo>
                              <a:pt x="18021" y="17885"/>
                              <a:pt x="19746" y="19203"/>
                              <a:pt x="19896" y="19656"/>
                            </a:cubicBezTo>
                            <a:cubicBezTo>
                              <a:pt x="20046" y="20109"/>
                              <a:pt x="21321" y="21214"/>
                              <a:pt x="21321" y="21680"/>
                            </a:cubicBezTo>
                            <a:cubicBezTo>
                              <a:pt x="21321" y="22146"/>
                              <a:pt x="19542" y="22370"/>
                              <a:pt x="19060" y="22586"/>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1" name="自由曲线 137"/>
                      <p:cNvSpPr/>
                      <p:nvPr/>
                    </p:nvSpPr>
                    <p:spPr bwMode="auto">
                      <a:xfrm>
                        <a:off x="1452563" y="1260475"/>
                        <a:ext cx="3249612" cy="1947863"/>
                      </a:xfrm>
                      <a:custGeom>
                        <a:avLst/>
                        <a:gdLst>
                          <a:gd name="T0" fmla="*/ 0 w 10033"/>
                          <a:gd name="T1" fmla="*/ 2147483646 h 10000"/>
                          <a:gd name="T2" fmla="*/ 2147483646 w 10033"/>
                          <a:gd name="T3" fmla="*/ 2147483646 h 10000"/>
                          <a:gd name="T4" fmla="*/ 2147483646 w 10033"/>
                          <a:gd name="T5" fmla="*/ 2147483646 h 10000"/>
                          <a:gd name="T6" fmla="*/ 2147483646 w 10033"/>
                          <a:gd name="T7" fmla="*/ 2147483646 h 10000"/>
                          <a:gd name="T8" fmla="*/ 2147483646 w 10033"/>
                          <a:gd name="T9" fmla="*/ 2147483646 h 10000"/>
                          <a:gd name="T10" fmla="*/ 2147483646 w 10033"/>
                          <a:gd name="T11" fmla="*/ 2147483646 h 10000"/>
                          <a:gd name="T12" fmla="*/ 2147483646 w 10033"/>
                          <a:gd name="T13" fmla="*/ 2147483646 h 10000"/>
                          <a:gd name="T14" fmla="*/ 2147483646 w 10033"/>
                          <a:gd name="T15" fmla="*/ 2147483646 h 10000"/>
                          <a:gd name="T16" fmla="*/ 2147483646 w 10033"/>
                          <a:gd name="T17" fmla="*/ 2147483646 h 10000"/>
                          <a:gd name="T18" fmla="*/ 2147483646 w 10033"/>
                          <a:gd name="T19" fmla="*/ 2147483646 h 10000"/>
                          <a:gd name="T20" fmla="*/ 2147483646 w 10033"/>
                          <a:gd name="T21" fmla="*/ 2147483646 h 10000"/>
                          <a:gd name="T22" fmla="*/ 2147483646 w 10033"/>
                          <a:gd name="T23" fmla="*/ 2147483646 h 10000"/>
                          <a:gd name="T24" fmla="*/ 2147483646 w 10033"/>
                          <a:gd name="T25" fmla="*/ 2147483646 h 10000"/>
                          <a:gd name="T26" fmla="*/ 2147483646 w 10033"/>
                          <a:gd name="T27" fmla="*/ 2147483646 h 10000"/>
                          <a:gd name="T28" fmla="*/ 2147483646 w 10033"/>
                          <a:gd name="T29" fmla="*/ 2147483646 h 10000"/>
                          <a:gd name="T30" fmla="*/ 2147483646 w 10033"/>
                          <a:gd name="T31" fmla="*/ 2147483646 h 10000"/>
                          <a:gd name="T32" fmla="*/ 2147483646 w 10033"/>
                          <a:gd name="T33" fmla="*/ 2147483646 h 10000"/>
                          <a:gd name="T34" fmla="*/ 2147483646 w 10033"/>
                          <a:gd name="T35" fmla="*/ 2147483646 h 10000"/>
                          <a:gd name="T36" fmla="*/ 2147483646 w 10033"/>
                          <a:gd name="T37" fmla="*/ 2147483646 h 10000"/>
                          <a:gd name="T38" fmla="*/ 2147483646 w 10033"/>
                          <a:gd name="T39" fmla="*/ 2147483646 h 10000"/>
                          <a:gd name="T40" fmla="*/ 2147483646 w 10033"/>
                          <a:gd name="T41" fmla="*/ 2147483646 h 10000"/>
                          <a:gd name="T42" fmla="*/ 2147483646 w 10033"/>
                          <a:gd name="T43" fmla="*/ 2147483646 h 10000"/>
                          <a:gd name="T44" fmla="*/ 2147483646 w 10033"/>
                          <a:gd name="T45" fmla="*/ 2147483646 h 10000"/>
                          <a:gd name="T46" fmla="*/ 2147483646 w 10033"/>
                          <a:gd name="T47" fmla="*/ 2147483646 h 10000"/>
                          <a:gd name="T48" fmla="*/ 2147483646 w 10033"/>
                          <a:gd name="T49" fmla="*/ 2147483646 h 10000"/>
                          <a:gd name="T50" fmla="*/ 2147483646 w 10033"/>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33"/>
                          <a:gd name="T79" fmla="*/ 0 h 10000"/>
                          <a:gd name="T80" fmla="*/ 10033 w 10033"/>
                          <a:gd name="T81" fmla="*/ 10000 h 1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33" h="10000">
                            <a:moveTo>
                              <a:pt x="0" y="182"/>
                            </a:moveTo>
                            <a:cubicBezTo>
                              <a:pt x="280" y="250"/>
                              <a:pt x="277" y="90"/>
                              <a:pt x="423" y="60"/>
                            </a:cubicBezTo>
                            <a:cubicBezTo>
                              <a:pt x="569" y="30"/>
                              <a:pt x="768" y="-4"/>
                              <a:pt x="877" y="1"/>
                            </a:cubicBezTo>
                            <a:cubicBezTo>
                              <a:pt x="986" y="6"/>
                              <a:pt x="1005" y="47"/>
                              <a:pt x="1077" y="93"/>
                            </a:cubicBezTo>
                            <a:cubicBezTo>
                              <a:pt x="1149" y="140"/>
                              <a:pt x="1242" y="210"/>
                              <a:pt x="1308" y="280"/>
                            </a:cubicBezTo>
                            <a:cubicBezTo>
                              <a:pt x="1375" y="351"/>
                              <a:pt x="1447" y="501"/>
                              <a:pt x="1476" y="516"/>
                            </a:cubicBezTo>
                            <a:cubicBezTo>
                              <a:pt x="1511" y="525"/>
                              <a:pt x="1673" y="602"/>
                              <a:pt x="1737" y="658"/>
                            </a:cubicBezTo>
                            <a:cubicBezTo>
                              <a:pt x="1805" y="724"/>
                              <a:pt x="2165" y="1103"/>
                              <a:pt x="2224" y="1210"/>
                            </a:cubicBezTo>
                            <a:cubicBezTo>
                              <a:pt x="2287" y="1308"/>
                              <a:pt x="2412" y="1342"/>
                              <a:pt x="2476" y="1430"/>
                            </a:cubicBezTo>
                            <a:cubicBezTo>
                              <a:pt x="2544" y="1520"/>
                              <a:pt x="2764" y="1881"/>
                              <a:pt x="2833" y="2004"/>
                            </a:cubicBezTo>
                            <a:cubicBezTo>
                              <a:pt x="2903" y="2135"/>
                              <a:pt x="3206" y="2681"/>
                              <a:pt x="3275" y="2689"/>
                            </a:cubicBezTo>
                            <a:cubicBezTo>
                              <a:pt x="3338" y="2689"/>
                              <a:pt x="3529" y="2929"/>
                              <a:pt x="3594" y="3011"/>
                            </a:cubicBezTo>
                            <a:cubicBezTo>
                              <a:pt x="3662" y="3101"/>
                              <a:pt x="4390" y="3195"/>
                              <a:pt x="4676" y="3363"/>
                            </a:cubicBezTo>
                            <a:cubicBezTo>
                              <a:pt x="4961" y="3531"/>
                              <a:pt x="5136" y="3789"/>
                              <a:pt x="5310" y="4019"/>
                            </a:cubicBezTo>
                            <a:cubicBezTo>
                              <a:pt x="5484" y="4249"/>
                              <a:pt x="5620" y="4571"/>
                              <a:pt x="5722" y="4745"/>
                            </a:cubicBezTo>
                            <a:cubicBezTo>
                              <a:pt x="5786" y="4842"/>
                              <a:pt x="5889" y="4924"/>
                              <a:pt x="5922" y="5062"/>
                            </a:cubicBezTo>
                            <a:cubicBezTo>
                              <a:pt x="6002" y="5207"/>
                              <a:pt x="6064" y="5356"/>
                              <a:pt x="6202" y="5609"/>
                            </a:cubicBezTo>
                            <a:cubicBezTo>
                              <a:pt x="6340" y="5863"/>
                              <a:pt x="6582" y="6327"/>
                              <a:pt x="6751" y="6583"/>
                            </a:cubicBezTo>
                            <a:cubicBezTo>
                              <a:pt x="6859" y="6723"/>
                              <a:pt x="7041" y="6962"/>
                              <a:pt x="7215" y="7146"/>
                            </a:cubicBezTo>
                            <a:cubicBezTo>
                              <a:pt x="7389" y="7330"/>
                              <a:pt x="7600" y="7507"/>
                              <a:pt x="7793" y="7688"/>
                            </a:cubicBezTo>
                            <a:cubicBezTo>
                              <a:pt x="7927" y="7793"/>
                              <a:pt x="8084" y="7998"/>
                              <a:pt x="8228" y="8129"/>
                            </a:cubicBezTo>
                            <a:cubicBezTo>
                              <a:pt x="8447" y="8420"/>
                              <a:pt x="8943" y="9065"/>
                              <a:pt x="9137" y="9338"/>
                            </a:cubicBezTo>
                            <a:cubicBezTo>
                              <a:pt x="9206" y="9420"/>
                              <a:pt x="9341" y="9539"/>
                              <a:pt x="9405" y="9621"/>
                            </a:cubicBezTo>
                            <a:cubicBezTo>
                              <a:pt x="9474" y="9701"/>
                              <a:pt x="9557" y="9702"/>
                              <a:pt x="9626" y="9767"/>
                            </a:cubicBezTo>
                            <a:cubicBezTo>
                              <a:pt x="9689" y="9841"/>
                              <a:pt x="9760" y="9824"/>
                              <a:pt x="9834" y="9881"/>
                            </a:cubicBezTo>
                            <a:cubicBezTo>
                              <a:pt x="9902" y="9947"/>
                              <a:pt x="9996" y="9971"/>
                              <a:pt x="10033" y="10000"/>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2" name="自由曲线 137"/>
                      <p:cNvSpPr/>
                      <p:nvPr/>
                    </p:nvSpPr>
                    <p:spPr bwMode="auto">
                      <a:xfrm>
                        <a:off x="1444625" y="1295400"/>
                        <a:ext cx="3290888" cy="1943100"/>
                      </a:xfrm>
                      <a:custGeom>
                        <a:avLst/>
                        <a:gdLst>
                          <a:gd name="T0" fmla="*/ 0 w 9767"/>
                          <a:gd name="T1" fmla="*/ 2147483646 h 9982"/>
                          <a:gd name="T2" fmla="*/ 2147483646 w 9767"/>
                          <a:gd name="T3" fmla="*/ 2147483646 h 9982"/>
                          <a:gd name="T4" fmla="*/ 2147483646 w 9767"/>
                          <a:gd name="T5" fmla="*/ 2147483646 h 9982"/>
                          <a:gd name="T6" fmla="*/ 2147483646 w 9767"/>
                          <a:gd name="T7" fmla="*/ 2147483646 h 9982"/>
                          <a:gd name="T8" fmla="*/ 2147483646 w 9767"/>
                          <a:gd name="T9" fmla="*/ 2147483646 h 9982"/>
                          <a:gd name="T10" fmla="*/ 2147483646 w 9767"/>
                          <a:gd name="T11" fmla="*/ 2147483646 h 9982"/>
                          <a:gd name="T12" fmla="*/ 2147483646 w 9767"/>
                          <a:gd name="T13" fmla="*/ 2147483646 h 9982"/>
                          <a:gd name="T14" fmla="*/ 2147483646 w 9767"/>
                          <a:gd name="T15" fmla="*/ 2147483646 h 9982"/>
                          <a:gd name="T16" fmla="*/ 2147483646 w 9767"/>
                          <a:gd name="T17" fmla="*/ 2147483646 h 9982"/>
                          <a:gd name="T18" fmla="*/ 2147483646 w 9767"/>
                          <a:gd name="T19" fmla="*/ 2147483646 h 9982"/>
                          <a:gd name="T20" fmla="*/ 2147483646 w 9767"/>
                          <a:gd name="T21" fmla="*/ 2147483646 h 9982"/>
                          <a:gd name="T22" fmla="*/ 2147483646 w 9767"/>
                          <a:gd name="T23" fmla="*/ 2147483646 h 9982"/>
                          <a:gd name="T24" fmla="*/ 2147483646 w 9767"/>
                          <a:gd name="T25" fmla="*/ 2147483646 h 9982"/>
                          <a:gd name="T26" fmla="*/ 2147483646 w 9767"/>
                          <a:gd name="T27" fmla="*/ 2147483646 h 9982"/>
                          <a:gd name="T28" fmla="*/ 2147483646 w 9767"/>
                          <a:gd name="T29" fmla="*/ 2147483646 h 9982"/>
                          <a:gd name="T30" fmla="*/ 2147483646 w 9767"/>
                          <a:gd name="T31" fmla="*/ 2147483646 h 9982"/>
                          <a:gd name="T32" fmla="*/ 2147483646 w 9767"/>
                          <a:gd name="T33" fmla="*/ 2147483646 h 9982"/>
                          <a:gd name="T34" fmla="*/ 2147483646 w 9767"/>
                          <a:gd name="T35" fmla="*/ 2147483646 h 9982"/>
                          <a:gd name="T36" fmla="*/ 2147483646 w 9767"/>
                          <a:gd name="T37" fmla="*/ 2147483646 h 9982"/>
                          <a:gd name="T38" fmla="*/ 2147483646 w 9767"/>
                          <a:gd name="T39" fmla="*/ 2147483646 h 9982"/>
                          <a:gd name="T40" fmla="*/ 2147483646 w 9767"/>
                          <a:gd name="T41" fmla="*/ 2147483646 h 9982"/>
                          <a:gd name="T42" fmla="*/ 2147483646 w 9767"/>
                          <a:gd name="T43" fmla="*/ 2147483646 h 9982"/>
                          <a:gd name="T44" fmla="*/ 2147483646 w 9767"/>
                          <a:gd name="T45" fmla="*/ 2147483646 h 9982"/>
                          <a:gd name="T46" fmla="*/ 2147483646 w 9767"/>
                          <a:gd name="T47" fmla="*/ 2147483646 h 9982"/>
                          <a:gd name="T48" fmla="*/ 2147483646 w 9767"/>
                          <a:gd name="T49" fmla="*/ 2147483646 h 9982"/>
                          <a:gd name="T50" fmla="*/ 2147483646 w 9767"/>
                          <a:gd name="T51" fmla="*/ 2147483646 h 9982"/>
                          <a:gd name="T52" fmla="*/ 2147483646 w 9767"/>
                          <a:gd name="T53" fmla="*/ 2147483646 h 9982"/>
                          <a:gd name="T54" fmla="*/ 2147483646 w 9767"/>
                          <a:gd name="T55" fmla="*/ 2147483646 h 9982"/>
                          <a:gd name="T56" fmla="*/ 2147483646 w 9767"/>
                          <a:gd name="T57" fmla="*/ 2147483646 h 99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767"/>
                          <a:gd name="T88" fmla="*/ 0 h 9982"/>
                          <a:gd name="T89" fmla="*/ 9767 w 9767"/>
                          <a:gd name="T90" fmla="*/ 9982 h 99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767" h="9982">
                            <a:moveTo>
                              <a:pt x="0" y="186"/>
                            </a:moveTo>
                            <a:cubicBezTo>
                              <a:pt x="179" y="148"/>
                              <a:pt x="674" y="0"/>
                              <a:pt x="858" y="4"/>
                            </a:cubicBezTo>
                            <a:cubicBezTo>
                              <a:pt x="1042" y="8"/>
                              <a:pt x="1030" y="143"/>
                              <a:pt x="1105" y="213"/>
                            </a:cubicBezTo>
                            <a:cubicBezTo>
                              <a:pt x="1180" y="282"/>
                              <a:pt x="1256" y="449"/>
                              <a:pt x="1311" y="424"/>
                            </a:cubicBezTo>
                            <a:cubicBezTo>
                              <a:pt x="1336" y="450"/>
                              <a:pt x="1444" y="478"/>
                              <a:pt x="1509" y="562"/>
                            </a:cubicBezTo>
                            <a:cubicBezTo>
                              <a:pt x="1542" y="570"/>
                              <a:pt x="1662" y="710"/>
                              <a:pt x="1723" y="765"/>
                            </a:cubicBezTo>
                            <a:cubicBezTo>
                              <a:pt x="1790" y="831"/>
                              <a:pt x="2129" y="1100"/>
                              <a:pt x="2186" y="1206"/>
                            </a:cubicBezTo>
                            <a:cubicBezTo>
                              <a:pt x="2247" y="1306"/>
                              <a:pt x="2373" y="1435"/>
                              <a:pt x="2434" y="1525"/>
                            </a:cubicBezTo>
                            <a:cubicBezTo>
                              <a:pt x="2501" y="1615"/>
                              <a:pt x="2684" y="2038"/>
                              <a:pt x="2750" y="2063"/>
                            </a:cubicBezTo>
                            <a:cubicBezTo>
                              <a:pt x="2812" y="2096"/>
                              <a:pt x="2960" y="2557"/>
                              <a:pt x="3026" y="2565"/>
                            </a:cubicBezTo>
                            <a:cubicBezTo>
                              <a:pt x="3094" y="2737"/>
                              <a:pt x="3279" y="2830"/>
                              <a:pt x="3340" y="2912"/>
                            </a:cubicBezTo>
                            <a:cubicBezTo>
                              <a:pt x="3405" y="3002"/>
                              <a:pt x="4301" y="3206"/>
                              <a:pt x="4367" y="3288"/>
                            </a:cubicBezTo>
                            <a:lnTo>
                              <a:pt x="5097" y="4079"/>
                            </a:lnTo>
                            <a:cubicBezTo>
                              <a:pt x="5149" y="4185"/>
                              <a:pt x="5283" y="4378"/>
                              <a:pt x="5358" y="4507"/>
                            </a:cubicBezTo>
                            <a:cubicBezTo>
                              <a:pt x="5432" y="4637"/>
                              <a:pt x="5478" y="4794"/>
                              <a:pt x="5543" y="4854"/>
                            </a:cubicBezTo>
                            <a:cubicBezTo>
                              <a:pt x="5575" y="4911"/>
                              <a:pt x="5676" y="5152"/>
                              <a:pt x="5749" y="5294"/>
                            </a:cubicBezTo>
                            <a:cubicBezTo>
                              <a:pt x="5826" y="5438"/>
                              <a:pt x="5914" y="5629"/>
                              <a:pt x="5989" y="5768"/>
                            </a:cubicBezTo>
                            <a:cubicBezTo>
                              <a:pt x="6065" y="5907"/>
                              <a:pt x="6142" y="6020"/>
                              <a:pt x="6203" y="6127"/>
                            </a:cubicBezTo>
                            <a:cubicBezTo>
                              <a:pt x="6269" y="6232"/>
                              <a:pt x="6320" y="6401"/>
                              <a:pt x="6404" y="6526"/>
                            </a:cubicBezTo>
                            <a:cubicBezTo>
                              <a:pt x="6487" y="6651"/>
                              <a:pt x="6584" y="6745"/>
                              <a:pt x="6700" y="6878"/>
                            </a:cubicBezTo>
                            <a:cubicBezTo>
                              <a:pt x="6818" y="7010"/>
                              <a:pt x="6995" y="7274"/>
                              <a:pt x="7105" y="7326"/>
                            </a:cubicBezTo>
                            <a:cubicBezTo>
                              <a:pt x="7156" y="7389"/>
                              <a:pt x="7349" y="7562"/>
                              <a:pt x="7436" y="7669"/>
                            </a:cubicBezTo>
                            <a:cubicBezTo>
                              <a:pt x="7538" y="7703"/>
                              <a:pt x="7667" y="7886"/>
                              <a:pt x="7776" y="8003"/>
                            </a:cubicBezTo>
                            <a:cubicBezTo>
                              <a:pt x="7941" y="8174"/>
                              <a:pt x="8031" y="8306"/>
                              <a:pt x="8078" y="8387"/>
                            </a:cubicBezTo>
                            <a:cubicBezTo>
                              <a:pt x="8139" y="8477"/>
                              <a:pt x="8320" y="8737"/>
                              <a:pt x="8391" y="8828"/>
                            </a:cubicBezTo>
                            <a:cubicBezTo>
                              <a:pt x="8457" y="8918"/>
                              <a:pt x="8764" y="9402"/>
                              <a:pt x="8825" y="9475"/>
                            </a:cubicBezTo>
                            <a:cubicBezTo>
                              <a:pt x="8892" y="9557"/>
                              <a:pt x="9062" y="9579"/>
                              <a:pt x="9123" y="9660"/>
                            </a:cubicBezTo>
                            <a:cubicBezTo>
                              <a:pt x="9233" y="9708"/>
                              <a:pt x="9368" y="9683"/>
                              <a:pt x="9479" y="9762"/>
                            </a:cubicBezTo>
                            <a:cubicBezTo>
                              <a:pt x="9545" y="9828"/>
                              <a:pt x="9591" y="9843"/>
                              <a:pt x="9767" y="9982"/>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3" name="自由曲线 140"/>
                      <p:cNvSpPr/>
                      <p:nvPr/>
                    </p:nvSpPr>
                    <p:spPr bwMode="auto">
                      <a:xfrm>
                        <a:off x="1516063" y="1336675"/>
                        <a:ext cx="84137" cy="39688"/>
                      </a:xfrm>
                      <a:custGeom>
                        <a:avLst/>
                        <a:gdLst>
                          <a:gd name="T0" fmla="*/ 2147483646 w 18900"/>
                          <a:gd name="T1" fmla="*/ 2147483646 h 11020"/>
                          <a:gd name="T2" fmla="*/ 0 w 18900"/>
                          <a:gd name="T3" fmla="*/ 0 h 11020"/>
                          <a:gd name="T4" fmla="*/ 0 60000 65536"/>
                          <a:gd name="T5" fmla="*/ 0 60000 65536"/>
                          <a:gd name="T6" fmla="*/ 0 w 18900"/>
                          <a:gd name="T7" fmla="*/ 0 h 11020"/>
                          <a:gd name="T8" fmla="*/ 18900 w 18900"/>
                          <a:gd name="T9" fmla="*/ 11020 h 11020"/>
                        </a:gdLst>
                        <a:ahLst/>
                        <a:cxnLst>
                          <a:cxn ang="T4">
                            <a:pos x="T0" y="T1"/>
                          </a:cxn>
                          <a:cxn ang="T5">
                            <a:pos x="T2" y="T3"/>
                          </a:cxn>
                        </a:cxnLst>
                        <a:rect l="T6" t="T7" r="T8" b="T9"/>
                        <a:pathLst>
                          <a:path w="18900" h="11020">
                            <a:moveTo>
                              <a:pt x="18900" y="11020"/>
                            </a:moveTo>
                            <a:cubicBezTo>
                              <a:pt x="13326" y="8005"/>
                              <a:pt x="869" y="2320"/>
                              <a:pt x="0"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4" name="自由曲线 146"/>
                      <p:cNvSpPr/>
                      <p:nvPr/>
                    </p:nvSpPr>
                    <p:spPr bwMode="auto">
                      <a:xfrm>
                        <a:off x="4700588" y="3222625"/>
                        <a:ext cx="220662" cy="2098675"/>
                      </a:xfrm>
                      <a:custGeom>
                        <a:avLst/>
                        <a:gdLst>
                          <a:gd name="T0" fmla="*/ 0 w 27183"/>
                          <a:gd name="T1" fmla="*/ 0 h 22781"/>
                          <a:gd name="T2" fmla="*/ 2147483646 w 27183"/>
                          <a:gd name="T3" fmla="*/ 2147483646 h 22781"/>
                          <a:gd name="T4" fmla="*/ 2147483646 w 27183"/>
                          <a:gd name="T5" fmla="*/ 2147483646 h 22781"/>
                          <a:gd name="T6" fmla="*/ 2147483646 w 27183"/>
                          <a:gd name="T7" fmla="*/ 2147483646 h 22781"/>
                          <a:gd name="T8" fmla="*/ 2147483646 w 27183"/>
                          <a:gd name="T9" fmla="*/ 2147483646 h 22781"/>
                          <a:gd name="T10" fmla="*/ 2147483646 w 27183"/>
                          <a:gd name="T11" fmla="*/ 2147483646 h 22781"/>
                          <a:gd name="T12" fmla="*/ 2147483646 w 27183"/>
                          <a:gd name="T13" fmla="*/ 2147483646 h 22781"/>
                          <a:gd name="T14" fmla="*/ 2147483646 w 27183"/>
                          <a:gd name="T15" fmla="*/ 2147483646 h 22781"/>
                          <a:gd name="T16" fmla="*/ 2147483646 w 27183"/>
                          <a:gd name="T17" fmla="*/ 2147483646 h 22781"/>
                          <a:gd name="T18" fmla="*/ 2147483646 w 27183"/>
                          <a:gd name="T19" fmla="*/ 2147483646 h 22781"/>
                          <a:gd name="T20" fmla="*/ 2147483646 w 27183"/>
                          <a:gd name="T21" fmla="*/ 2147483646 h 22781"/>
                          <a:gd name="T22" fmla="*/ 2147483646 w 27183"/>
                          <a:gd name="T23" fmla="*/ 2147483646 h 22781"/>
                          <a:gd name="T24" fmla="*/ 2147483646 w 27183"/>
                          <a:gd name="T25" fmla="*/ 2147483646 h 22781"/>
                          <a:gd name="T26" fmla="*/ 2147483646 w 27183"/>
                          <a:gd name="T27" fmla="*/ 2147483646 h 22781"/>
                          <a:gd name="T28" fmla="*/ 2147483646 w 27183"/>
                          <a:gd name="T29" fmla="*/ 2147483646 h 22781"/>
                          <a:gd name="T30" fmla="*/ 2147483646 w 27183"/>
                          <a:gd name="T31" fmla="*/ 2147483646 h 227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183"/>
                          <a:gd name="T49" fmla="*/ 0 h 22781"/>
                          <a:gd name="T50" fmla="*/ 27183 w 27183"/>
                          <a:gd name="T51" fmla="*/ 22781 h 227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183" h="22781">
                            <a:moveTo>
                              <a:pt x="0" y="0"/>
                            </a:moveTo>
                            <a:cubicBezTo>
                              <a:pt x="0" y="0"/>
                              <a:pt x="10790" y="2013"/>
                              <a:pt x="13233" y="2730"/>
                            </a:cubicBezTo>
                            <a:cubicBezTo>
                              <a:pt x="13233" y="3434"/>
                              <a:pt x="12726" y="3862"/>
                              <a:pt x="11977" y="4284"/>
                            </a:cubicBezTo>
                            <a:cubicBezTo>
                              <a:pt x="11228" y="4706"/>
                              <a:pt x="8741" y="5028"/>
                              <a:pt x="8741" y="5263"/>
                            </a:cubicBezTo>
                            <a:cubicBezTo>
                              <a:pt x="9214" y="5497"/>
                              <a:pt x="7551" y="6640"/>
                              <a:pt x="7204" y="7551"/>
                            </a:cubicBezTo>
                            <a:cubicBezTo>
                              <a:pt x="6857" y="8463"/>
                              <a:pt x="3753" y="10059"/>
                              <a:pt x="6660" y="10732"/>
                            </a:cubicBezTo>
                            <a:cubicBezTo>
                              <a:pt x="9567" y="11405"/>
                              <a:pt x="9606" y="11315"/>
                              <a:pt x="10510" y="11587"/>
                            </a:cubicBezTo>
                            <a:cubicBezTo>
                              <a:pt x="11415" y="11859"/>
                              <a:pt x="11810" y="12067"/>
                              <a:pt x="12087" y="12366"/>
                            </a:cubicBezTo>
                            <a:cubicBezTo>
                              <a:pt x="12364" y="12665"/>
                              <a:pt x="12316" y="12982"/>
                              <a:pt x="12175" y="13380"/>
                            </a:cubicBezTo>
                            <a:cubicBezTo>
                              <a:pt x="12035" y="13778"/>
                              <a:pt x="14871" y="14521"/>
                              <a:pt x="11244" y="14755"/>
                            </a:cubicBezTo>
                            <a:cubicBezTo>
                              <a:pt x="14110" y="15093"/>
                              <a:pt x="12478" y="15497"/>
                              <a:pt x="13434" y="15769"/>
                            </a:cubicBezTo>
                            <a:cubicBezTo>
                              <a:pt x="14390" y="16041"/>
                              <a:pt x="14808" y="16005"/>
                              <a:pt x="16978" y="16389"/>
                            </a:cubicBezTo>
                            <a:cubicBezTo>
                              <a:pt x="19148" y="16773"/>
                              <a:pt x="24890" y="17621"/>
                              <a:pt x="26457" y="18075"/>
                            </a:cubicBezTo>
                            <a:cubicBezTo>
                              <a:pt x="28024" y="18529"/>
                              <a:pt x="26601" y="18712"/>
                              <a:pt x="26378" y="19112"/>
                            </a:cubicBezTo>
                            <a:cubicBezTo>
                              <a:pt x="26155" y="19512"/>
                              <a:pt x="25121" y="20240"/>
                              <a:pt x="25121" y="20474"/>
                            </a:cubicBezTo>
                            <a:cubicBezTo>
                              <a:pt x="25121" y="20709"/>
                              <a:pt x="16443" y="22098"/>
                              <a:pt x="16443" y="22781"/>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5" name="自由曲线 148"/>
                      <p:cNvSpPr/>
                      <p:nvPr/>
                    </p:nvSpPr>
                    <p:spPr bwMode="auto">
                      <a:xfrm>
                        <a:off x="3217863" y="5297488"/>
                        <a:ext cx="2154237" cy="606425"/>
                      </a:xfrm>
                      <a:custGeom>
                        <a:avLst/>
                        <a:gdLst>
                          <a:gd name="T0" fmla="*/ 0 w 23580"/>
                          <a:gd name="T1" fmla="*/ 2147483646 h 17992"/>
                          <a:gd name="T2" fmla="*/ 2147483646 w 23580"/>
                          <a:gd name="T3" fmla="*/ 2147483646 h 17992"/>
                          <a:gd name="T4" fmla="*/ 2147483646 w 23580"/>
                          <a:gd name="T5" fmla="*/ 2147483646 h 17992"/>
                          <a:gd name="T6" fmla="*/ 2147483646 w 23580"/>
                          <a:gd name="T7" fmla="*/ 2147483646 h 17992"/>
                          <a:gd name="T8" fmla="*/ 2147483646 w 23580"/>
                          <a:gd name="T9" fmla="*/ 2147483646 h 17992"/>
                          <a:gd name="T10" fmla="*/ 2147483646 w 23580"/>
                          <a:gd name="T11" fmla="*/ 2147483646 h 17992"/>
                          <a:gd name="T12" fmla="*/ 2147483646 w 23580"/>
                          <a:gd name="T13" fmla="*/ 2147483646 h 17992"/>
                          <a:gd name="T14" fmla="*/ 2147483646 w 23580"/>
                          <a:gd name="T15" fmla="*/ 2147483646 h 17992"/>
                          <a:gd name="T16" fmla="*/ 2147483646 w 23580"/>
                          <a:gd name="T17" fmla="*/ 2147483646 h 17992"/>
                          <a:gd name="T18" fmla="*/ 2147483646 w 23580"/>
                          <a:gd name="T19" fmla="*/ 2147483646 h 17992"/>
                          <a:gd name="T20" fmla="*/ 2147483646 w 23580"/>
                          <a:gd name="T21" fmla="*/ 2147483646 h 17992"/>
                          <a:gd name="T22" fmla="*/ 2147483646 w 23580"/>
                          <a:gd name="T23" fmla="*/ 2147483646 h 17992"/>
                          <a:gd name="T24" fmla="*/ 2147483646 w 23580"/>
                          <a:gd name="T25" fmla="*/ 2147483646 h 17992"/>
                          <a:gd name="T26" fmla="*/ 2147483646 w 23580"/>
                          <a:gd name="T27" fmla="*/ 2147483646 h 17992"/>
                          <a:gd name="T28" fmla="*/ 2147483646 w 23580"/>
                          <a:gd name="T29" fmla="*/ 0 h 17992"/>
                          <a:gd name="T30" fmla="*/ 2147483646 w 23580"/>
                          <a:gd name="T31" fmla="*/ 2147483646 h 17992"/>
                          <a:gd name="T32" fmla="*/ 2147483646 w 23580"/>
                          <a:gd name="T33" fmla="*/ 2147483646 h 17992"/>
                          <a:gd name="T34" fmla="*/ 2147483646 w 23580"/>
                          <a:gd name="T35" fmla="*/ 2147483646 h 17992"/>
                          <a:gd name="T36" fmla="*/ 2147483646 w 23580"/>
                          <a:gd name="T37" fmla="*/ 2147483646 h 17992"/>
                          <a:gd name="T38" fmla="*/ 2147483646 w 23580"/>
                          <a:gd name="T39" fmla="*/ 2147483646 h 17992"/>
                          <a:gd name="T40" fmla="*/ 2147483646 w 23580"/>
                          <a:gd name="T41" fmla="*/ 2147483646 h 17992"/>
                          <a:gd name="T42" fmla="*/ 2147483646 w 23580"/>
                          <a:gd name="T43" fmla="*/ 2147483646 h 17992"/>
                          <a:gd name="T44" fmla="*/ 2147483646 w 23580"/>
                          <a:gd name="T45" fmla="*/ 2147483646 h 179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580"/>
                          <a:gd name="T70" fmla="*/ 0 h 17992"/>
                          <a:gd name="T71" fmla="*/ 23580 w 23580"/>
                          <a:gd name="T72" fmla="*/ 17992 h 179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580" h="17992">
                            <a:moveTo>
                              <a:pt x="0" y="12143"/>
                            </a:moveTo>
                            <a:cubicBezTo>
                              <a:pt x="0" y="12143"/>
                              <a:pt x="285" y="10887"/>
                              <a:pt x="706" y="10239"/>
                            </a:cubicBezTo>
                            <a:cubicBezTo>
                              <a:pt x="1127" y="9591"/>
                              <a:pt x="2388" y="8913"/>
                              <a:pt x="2527" y="8254"/>
                            </a:cubicBezTo>
                            <a:cubicBezTo>
                              <a:pt x="2666" y="8141"/>
                              <a:pt x="3330" y="5311"/>
                              <a:pt x="3566" y="4539"/>
                            </a:cubicBezTo>
                            <a:cubicBezTo>
                              <a:pt x="3802" y="4539"/>
                              <a:pt x="4328" y="3484"/>
                              <a:pt x="4550" y="2749"/>
                            </a:cubicBezTo>
                            <a:cubicBezTo>
                              <a:pt x="4928" y="2326"/>
                              <a:pt x="5345" y="2320"/>
                              <a:pt x="5888" y="2711"/>
                            </a:cubicBezTo>
                            <a:cubicBezTo>
                              <a:pt x="6431" y="3102"/>
                              <a:pt x="7341" y="4561"/>
                              <a:pt x="7810" y="5093"/>
                            </a:cubicBezTo>
                            <a:cubicBezTo>
                              <a:pt x="8279" y="5625"/>
                              <a:pt x="8464" y="5884"/>
                              <a:pt x="8700" y="5903"/>
                            </a:cubicBezTo>
                            <a:cubicBezTo>
                              <a:pt x="8937" y="6072"/>
                              <a:pt x="9013" y="5865"/>
                              <a:pt x="9423" y="5865"/>
                            </a:cubicBezTo>
                            <a:cubicBezTo>
                              <a:pt x="9486" y="5865"/>
                              <a:pt x="9729" y="5865"/>
                              <a:pt x="9965" y="5093"/>
                            </a:cubicBezTo>
                            <a:cubicBezTo>
                              <a:pt x="10250" y="5093"/>
                              <a:pt x="12086" y="3973"/>
                              <a:pt x="12337" y="3973"/>
                            </a:cubicBezTo>
                            <a:cubicBezTo>
                              <a:pt x="12608" y="3832"/>
                              <a:pt x="12863" y="3652"/>
                              <a:pt x="13150" y="3549"/>
                            </a:cubicBezTo>
                            <a:cubicBezTo>
                              <a:pt x="13437" y="3446"/>
                              <a:pt x="13831" y="3843"/>
                              <a:pt x="14060" y="3354"/>
                            </a:cubicBezTo>
                            <a:cubicBezTo>
                              <a:pt x="14338" y="3071"/>
                              <a:pt x="15239" y="3000"/>
                              <a:pt x="15701" y="2441"/>
                            </a:cubicBezTo>
                            <a:cubicBezTo>
                              <a:pt x="16163" y="1882"/>
                              <a:pt x="16595" y="395"/>
                              <a:pt x="16831" y="0"/>
                            </a:cubicBezTo>
                            <a:cubicBezTo>
                              <a:pt x="17158" y="0"/>
                              <a:pt x="17492" y="398"/>
                              <a:pt x="17901" y="1067"/>
                            </a:cubicBezTo>
                            <a:cubicBezTo>
                              <a:pt x="18310" y="1736"/>
                              <a:pt x="18994" y="3150"/>
                              <a:pt x="19282" y="4012"/>
                            </a:cubicBezTo>
                            <a:cubicBezTo>
                              <a:pt x="19570" y="4875"/>
                              <a:pt x="19704" y="5207"/>
                              <a:pt x="20046" y="5818"/>
                            </a:cubicBezTo>
                            <a:cubicBezTo>
                              <a:pt x="20388" y="6429"/>
                              <a:pt x="21031" y="6834"/>
                              <a:pt x="21336" y="7680"/>
                            </a:cubicBezTo>
                            <a:cubicBezTo>
                              <a:pt x="21641" y="8526"/>
                              <a:pt x="21611" y="10122"/>
                              <a:pt x="21874" y="10893"/>
                            </a:cubicBezTo>
                            <a:cubicBezTo>
                              <a:pt x="22111" y="10987"/>
                              <a:pt x="22177" y="12665"/>
                              <a:pt x="22239" y="13437"/>
                            </a:cubicBezTo>
                            <a:cubicBezTo>
                              <a:pt x="22323" y="14209"/>
                              <a:pt x="22569" y="14637"/>
                              <a:pt x="22792" y="15396"/>
                            </a:cubicBezTo>
                            <a:cubicBezTo>
                              <a:pt x="23015" y="16155"/>
                              <a:pt x="23250" y="16370"/>
                              <a:pt x="23580" y="17992"/>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6" name="自由曲线 150"/>
                      <p:cNvSpPr/>
                      <p:nvPr/>
                    </p:nvSpPr>
                    <p:spPr bwMode="auto">
                      <a:xfrm>
                        <a:off x="5135563" y="5807075"/>
                        <a:ext cx="915987" cy="161925"/>
                      </a:xfrm>
                      <a:custGeom>
                        <a:avLst/>
                        <a:gdLst>
                          <a:gd name="T0" fmla="*/ 0 w 18986"/>
                          <a:gd name="T1" fmla="*/ 2147483646 h 23730"/>
                          <a:gd name="T2" fmla="*/ 2147483646 w 18986"/>
                          <a:gd name="T3" fmla="*/ 2147483646 h 23730"/>
                          <a:gd name="T4" fmla="*/ 2147483646 w 18986"/>
                          <a:gd name="T5" fmla="*/ 2147483646 h 23730"/>
                          <a:gd name="T6" fmla="*/ 2147483646 w 18986"/>
                          <a:gd name="T7" fmla="*/ 2147483646 h 23730"/>
                          <a:gd name="T8" fmla="*/ 2147483646 w 18986"/>
                          <a:gd name="T9" fmla="*/ 2147483646 h 23730"/>
                          <a:gd name="T10" fmla="*/ 2147483646 w 18986"/>
                          <a:gd name="T11" fmla="*/ 2147483646 h 23730"/>
                          <a:gd name="T12" fmla="*/ 2147483646 w 18986"/>
                          <a:gd name="T13" fmla="*/ 2147483646 h 23730"/>
                          <a:gd name="T14" fmla="*/ 2147483646 w 18986"/>
                          <a:gd name="T15" fmla="*/ 2147483646 h 23730"/>
                          <a:gd name="T16" fmla="*/ 2147483646 w 18986"/>
                          <a:gd name="T17" fmla="*/ 2147483646 h 23730"/>
                          <a:gd name="T18" fmla="*/ 2147483646 w 18986"/>
                          <a:gd name="T19" fmla="*/ 2147483646 h 23730"/>
                          <a:gd name="T20" fmla="*/ 2147483646 w 18986"/>
                          <a:gd name="T21" fmla="*/ 2147483646 h 23730"/>
                          <a:gd name="T22" fmla="*/ 2147483646 w 18986"/>
                          <a:gd name="T23" fmla="*/ 2147483646 h 23730"/>
                          <a:gd name="T24" fmla="*/ 2147483646 w 18986"/>
                          <a:gd name="T25" fmla="*/ 0 h 237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986"/>
                          <a:gd name="T40" fmla="*/ 0 h 23730"/>
                          <a:gd name="T41" fmla="*/ 18986 w 18986"/>
                          <a:gd name="T42" fmla="*/ 23730 h 237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986" h="23730">
                            <a:moveTo>
                              <a:pt x="0" y="23476"/>
                            </a:moveTo>
                            <a:cubicBezTo>
                              <a:pt x="1009" y="24409"/>
                              <a:pt x="2446" y="22566"/>
                              <a:pt x="3224" y="21377"/>
                            </a:cubicBezTo>
                            <a:cubicBezTo>
                              <a:pt x="4002" y="20188"/>
                              <a:pt x="4231" y="18109"/>
                              <a:pt x="4666" y="16340"/>
                            </a:cubicBezTo>
                            <a:cubicBezTo>
                              <a:pt x="5100" y="14850"/>
                              <a:pt x="5504" y="12489"/>
                              <a:pt x="5943" y="11646"/>
                            </a:cubicBezTo>
                            <a:cubicBezTo>
                              <a:pt x="6382" y="10803"/>
                              <a:pt x="6848" y="11436"/>
                              <a:pt x="7298" y="11283"/>
                            </a:cubicBezTo>
                            <a:cubicBezTo>
                              <a:pt x="7748" y="11130"/>
                              <a:pt x="8193" y="10818"/>
                              <a:pt x="8641" y="10725"/>
                            </a:cubicBezTo>
                            <a:cubicBezTo>
                              <a:pt x="9088" y="10632"/>
                              <a:pt x="9545" y="10546"/>
                              <a:pt x="9997" y="10725"/>
                            </a:cubicBezTo>
                            <a:cubicBezTo>
                              <a:pt x="10449" y="10904"/>
                              <a:pt x="10905" y="11985"/>
                              <a:pt x="11352" y="11799"/>
                            </a:cubicBezTo>
                            <a:lnTo>
                              <a:pt x="12794" y="12499"/>
                            </a:lnTo>
                            <a:lnTo>
                              <a:pt x="14248" y="11799"/>
                            </a:lnTo>
                            <a:cubicBezTo>
                              <a:pt x="14695" y="11799"/>
                              <a:pt x="16191" y="9912"/>
                              <a:pt x="16749" y="8211"/>
                            </a:cubicBezTo>
                            <a:cubicBezTo>
                              <a:pt x="17307" y="6510"/>
                              <a:pt x="17150" y="1777"/>
                              <a:pt x="17598" y="1591"/>
                            </a:cubicBezTo>
                            <a:cubicBezTo>
                              <a:pt x="18045" y="1498"/>
                              <a:pt x="18722" y="0"/>
                              <a:pt x="18986" y="0"/>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7" name="自由曲线 151"/>
                      <p:cNvSpPr/>
                      <p:nvPr/>
                    </p:nvSpPr>
                    <p:spPr bwMode="auto">
                      <a:xfrm>
                        <a:off x="4695825" y="3189288"/>
                        <a:ext cx="571500" cy="49212"/>
                      </a:xfrm>
                      <a:custGeom>
                        <a:avLst/>
                        <a:gdLst>
                          <a:gd name="T0" fmla="*/ 0 w 20884"/>
                          <a:gd name="T1" fmla="*/ 2147483646 h 13410"/>
                          <a:gd name="T2" fmla="*/ 2147483646 w 20884"/>
                          <a:gd name="T3" fmla="*/ 2147483646 h 13410"/>
                          <a:gd name="T4" fmla="*/ 2147483646 w 20884"/>
                          <a:gd name="T5" fmla="*/ 2147483646 h 13410"/>
                          <a:gd name="T6" fmla="*/ 2147483646 w 20884"/>
                          <a:gd name="T7" fmla="*/ 2147483646 h 13410"/>
                          <a:gd name="T8" fmla="*/ 2147483646 w 20884"/>
                          <a:gd name="T9" fmla="*/ 2147483646 h 13410"/>
                          <a:gd name="T10" fmla="*/ 2147483646 w 20884"/>
                          <a:gd name="T11" fmla="*/ 2147483646 h 13410"/>
                          <a:gd name="T12" fmla="*/ 2147483646 w 20884"/>
                          <a:gd name="T13" fmla="*/ 0 h 13410"/>
                          <a:gd name="T14" fmla="*/ 0 60000 65536"/>
                          <a:gd name="T15" fmla="*/ 0 60000 65536"/>
                          <a:gd name="T16" fmla="*/ 0 60000 65536"/>
                          <a:gd name="T17" fmla="*/ 0 60000 65536"/>
                          <a:gd name="T18" fmla="*/ 0 60000 65536"/>
                          <a:gd name="T19" fmla="*/ 0 60000 65536"/>
                          <a:gd name="T20" fmla="*/ 0 60000 65536"/>
                          <a:gd name="T21" fmla="*/ 0 w 20884"/>
                          <a:gd name="T22" fmla="*/ 0 h 13410"/>
                          <a:gd name="T23" fmla="*/ 20884 w 20884"/>
                          <a:gd name="T24" fmla="*/ 13410 h 13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84" h="13410">
                            <a:moveTo>
                              <a:pt x="0" y="9559"/>
                            </a:moveTo>
                            <a:cubicBezTo>
                              <a:pt x="302" y="9559"/>
                              <a:pt x="3215" y="13410"/>
                              <a:pt x="4007" y="13410"/>
                            </a:cubicBezTo>
                            <a:cubicBezTo>
                              <a:pt x="4798" y="12735"/>
                              <a:pt x="5885" y="14152"/>
                              <a:pt x="6840" y="12140"/>
                            </a:cubicBezTo>
                            <a:cubicBezTo>
                              <a:pt x="7252" y="11272"/>
                              <a:pt x="8945" y="12100"/>
                              <a:pt x="9736" y="12775"/>
                            </a:cubicBezTo>
                            <a:cubicBezTo>
                              <a:pt x="10615" y="9599"/>
                              <a:pt x="11232" y="12776"/>
                              <a:pt x="12134" y="10274"/>
                            </a:cubicBezTo>
                            <a:cubicBezTo>
                              <a:pt x="13198" y="9440"/>
                              <a:pt x="14301" y="8425"/>
                              <a:pt x="15686" y="7772"/>
                            </a:cubicBezTo>
                            <a:cubicBezTo>
                              <a:pt x="16454" y="7097"/>
                              <a:pt x="20093" y="1182"/>
                              <a:pt x="20884" y="0"/>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8" name="自由曲线 153"/>
                      <p:cNvSpPr/>
                      <p:nvPr/>
                    </p:nvSpPr>
                    <p:spPr bwMode="auto">
                      <a:xfrm>
                        <a:off x="6965950" y="4064000"/>
                        <a:ext cx="117475" cy="85725"/>
                      </a:xfrm>
                      <a:custGeom>
                        <a:avLst/>
                        <a:gdLst>
                          <a:gd name="T0" fmla="*/ 0 w 10312"/>
                          <a:gd name="T1" fmla="*/ 0 h 42077"/>
                          <a:gd name="T2" fmla="*/ 2147483646 w 10312"/>
                          <a:gd name="T3" fmla="*/ 2147483646 h 42077"/>
                          <a:gd name="T4" fmla="*/ 2147483646 w 10312"/>
                          <a:gd name="T5" fmla="*/ 2147483646 h 42077"/>
                          <a:gd name="T6" fmla="*/ 2147483646 w 10312"/>
                          <a:gd name="T7" fmla="*/ 2147483646 h 42077"/>
                          <a:gd name="T8" fmla="*/ 0 60000 65536"/>
                          <a:gd name="T9" fmla="*/ 0 60000 65536"/>
                          <a:gd name="T10" fmla="*/ 0 60000 65536"/>
                          <a:gd name="T11" fmla="*/ 0 60000 65536"/>
                          <a:gd name="T12" fmla="*/ 0 w 10312"/>
                          <a:gd name="T13" fmla="*/ 0 h 42077"/>
                          <a:gd name="T14" fmla="*/ 10312 w 10312"/>
                          <a:gd name="T15" fmla="*/ 42077 h 42077"/>
                        </a:gdLst>
                        <a:ahLst/>
                        <a:cxnLst>
                          <a:cxn ang="T8">
                            <a:pos x="T0" y="T1"/>
                          </a:cxn>
                          <a:cxn ang="T9">
                            <a:pos x="T2" y="T3"/>
                          </a:cxn>
                          <a:cxn ang="T10">
                            <a:pos x="T4" y="T5"/>
                          </a:cxn>
                          <a:cxn ang="T11">
                            <a:pos x="T6" y="T7"/>
                          </a:cxn>
                        </a:cxnLst>
                        <a:rect l="T12" t="T13" r="T14" b="T15"/>
                        <a:pathLst>
                          <a:path w="10312" h="42077">
                            <a:moveTo>
                              <a:pt x="0" y="0"/>
                            </a:moveTo>
                            <a:cubicBezTo>
                              <a:pt x="779" y="2160"/>
                              <a:pt x="3409" y="11109"/>
                              <a:pt x="4884" y="18514"/>
                            </a:cubicBezTo>
                            <a:cubicBezTo>
                              <a:pt x="5523" y="26538"/>
                              <a:pt x="4723" y="37106"/>
                              <a:pt x="5628" y="40886"/>
                            </a:cubicBezTo>
                            <a:cubicBezTo>
                              <a:pt x="6533" y="44666"/>
                              <a:pt x="6985" y="37948"/>
                              <a:pt x="10312" y="41194"/>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09" name="自由曲线 155"/>
                      <p:cNvSpPr/>
                      <p:nvPr/>
                    </p:nvSpPr>
                    <p:spPr bwMode="auto">
                      <a:xfrm>
                        <a:off x="5098590" y="4510848"/>
                        <a:ext cx="1168773" cy="68185"/>
                      </a:xfrm>
                      <a:custGeom>
                        <a:avLst/>
                        <a:gdLst>
                          <a:gd name="T0" fmla="*/ 0 w 22165"/>
                          <a:gd name="T1" fmla="*/ 5216953 h 22580"/>
                          <a:gd name="T2" fmla="*/ 2147483647 w 22165"/>
                          <a:gd name="T3" fmla="*/ 4344605 h 22580"/>
                          <a:gd name="T4" fmla="*/ 2147483647 w 22165"/>
                          <a:gd name="T5" fmla="*/ 5460083 h 22580"/>
                          <a:gd name="T6" fmla="*/ 2147483647 w 22165"/>
                          <a:gd name="T7" fmla="*/ 4705038 h 22580"/>
                          <a:gd name="T8" fmla="*/ 2147483647 w 22165"/>
                          <a:gd name="T9" fmla="*/ 2164150 h 22580"/>
                          <a:gd name="T10" fmla="*/ 2147483647 w 22165"/>
                          <a:gd name="T11" fmla="*/ 1174241 h 22580"/>
                          <a:gd name="T12" fmla="*/ 2147483647 w 22165"/>
                          <a:gd name="T13" fmla="*/ 269 h 22580"/>
                          <a:gd name="T14" fmla="*/ 2147483647 w 22165"/>
                          <a:gd name="T15" fmla="*/ 1166012 h 22580"/>
                          <a:gd name="T16" fmla="*/ 2147483647 w 22165"/>
                          <a:gd name="T17" fmla="*/ 2893729 h 22580"/>
                          <a:gd name="T18" fmla="*/ 2147483647 w 22165"/>
                          <a:gd name="T19" fmla="*/ 2876678 h 22580"/>
                          <a:gd name="T20" fmla="*/ 2147483647 w 22165"/>
                          <a:gd name="T21" fmla="*/ 3522661 h 22580"/>
                          <a:gd name="T22" fmla="*/ 2147483647 w 22165"/>
                          <a:gd name="T23" fmla="*/ 2633645 h 22580"/>
                          <a:gd name="T24" fmla="*/ 2147483647 w 22165"/>
                          <a:gd name="T25" fmla="*/ 2390247 h 22580"/>
                          <a:gd name="T26" fmla="*/ 2147483647 w 22165"/>
                          <a:gd name="T27" fmla="*/ 3053165 h 22580"/>
                          <a:gd name="T28" fmla="*/ 2147483647 w 22165"/>
                          <a:gd name="T29" fmla="*/ 2231107 h 22580"/>
                          <a:gd name="T30" fmla="*/ 2147483647 w 22165"/>
                          <a:gd name="T31" fmla="*/ 1400904 h 22580"/>
                          <a:gd name="T32" fmla="*/ 2147483647 w 22165"/>
                          <a:gd name="T33" fmla="*/ 2256263 h 22580"/>
                          <a:gd name="T34" fmla="*/ 2147483647 w 22165"/>
                          <a:gd name="T35" fmla="*/ 6382668 h 225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165"/>
                          <a:gd name="T55" fmla="*/ 0 h 22580"/>
                          <a:gd name="T56" fmla="*/ 22165 w 22165"/>
                          <a:gd name="T57" fmla="*/ 22580 h 225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165" h="22580">
                            <a:moveTo>
                              <a:pt x="0" y="18456"/>
                            </a:moveTo>
                            <a:cubicBezTo>
                              <a:pt x="72" y="18456"/>
                              <a:pt x="2235" y="14747"/>
                              <a:pt x="2644" y="15370"/>
                            </a:cubicBezTo>
                            <a:cubicBezTo>
                              <a:pt x="3054" y="17031"/>
                              <a:pt x="3477" y="19104"/>
                              <a:pt x="3874" y="19316"/>
                            </a:cubicBezTo>
                            <a:cubicBezTo>
                              <a:pt x="4271" y="19528"/>
                              <a:pt x="4616" y="18515"/>
                              <a:pt x="5025" y="16645"/>
                            </a:cubicBezTo>
                            <a:cubicBezTo>
                              <a:pt x="5496" y="16230"/>
                              <a:pt x="5778" y="9738"/>
                              <a:pt x="6209" y="7656"/>
                            </a:cubicBezTo>
                            <a:cubicBezTo>
                              <a:pt x="6640" y="5574"/>
                              <a:pt x="7177" y="6024"/>
                              <a:pt x="7611" y="4154"/>
                            </a:cubicBezTo>
                            <a:cubicBezTo>
                              <a:pt x="7996" y="3324"/>
                              <a:pt x="8391" y="6"/>
                              <a:pt x="8756" y="1"/>
                            </a:cubicBezTo>
                            <a:cubicBezTo>
                              <a:pt x="9121" y="-4"/>
                              <a:pt x="9394" y="3917"/>
                              <a:pt x="9804" y="4125"/>
                            </a:cubicBezTo>
                            <a:cubicBezTo>
                              <a:pt x="10214" y="5579"/>
                              <a:pt x="10489" y="8576"/>
                              <a:pt x="10802" y="10237"/>
                            </a:cubicBezTo>
                            <a:cubicBezTo>
                              <a:pt x="11212" y="11068"/>
                              <a:pt x="11769" y="8931"/>
                              <a:pt x="12179" y="10177"/>
                            </a:cubicBezTo>
                            <a:cubicBezTo>
                              <a:pt x="12674" y="10548"/>
                              <a:pt x="13391" y="12605"/>
                              <a:pt x="13770" y="12462"/>
                            </a:cubicBezTo>
                            <a:cubicBezTo>
                              <a:pt x="14149" y="12319"/>
                              <a:pt x="14234" y="9317"/>
                              <a:pt x="14451" y="9317"/>
                            </a:cubicBezTo>
                            <a:cubicBezTo>
                              <a:pt x="14667" y="9525"/>
                              <a:pt x="14825" y="8209"/>
                              <a:pt x="15105" y="8456"/>
                            </a:cubicBezTo>
                            <a:cubicBezTo>
                              <a:pt x="15385" y="8703"/>
                              <a:pt x="15800" y="10895"/>
                              <a:pt x="16132" y="10801"/>
                            </a:cubicBezTo>
                            <a:cubicBezTo>
                              <a:pt x="16464" y="10707"/>
                              <a:pt x="16665" y="8867"/>
                              <a:pt x="17097" y="7893"/>
                            </a:cubicBezTo>
                            <a:cubicBezTo>
                              <a:pt x="17529" y="6919"/>
                              <a:pt x="18366" y="7033"/>
                              <a:pt x="18727" y="4956"/>
                            </a:cubicBezTo>
                            <a:cubicBezTo>
                              <a:pt x="19137" y="4125"/>
                              <a:pt x="19441" y="5045"/>
                              <a:pt x="20014" y="7982"/>
                            </a:cubicBezTo>
                            <a:cubicBezTo>
                              <a:pt x="20587" y="10919"/>
                              <a:pt x="21755" y="20711"/>
                              <a:pt x="22165" y="2258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0" name="自由曲线 157"/>
                      <p:cNvSpPr/>
                      <p:nvPr/>
                    </p:nvSpPr>
                    <p:spPr bwMode="auto">
                      <a:xfrm>
                        <a:off x="5564188" y="4117975"/>
                        <a:ext cx="434975" cy="111125"/>
                      </a:xfrm>
                      <a:custGeom>
                        <a:avLst/>
                        <a:gdLst>
                          <a:gd name="T0" fmla="*/ 0 w 21600"/>
                          <a:gd name="T1" fmla="*/ 0 h 20827"/>
                          <a:gd name="T2" fmla="*/ 2147483646 w 21600"/>
                          <a:gd name="T3" fmla="*/ 2147483646 h 20827"/>
                          <a:gd name="T4" fmla="*/ 2147483646 w 21600"/>
                          <a:gd name="T5" fmla="*/ 2147483646 h 20827"/>
                          <a:gd name="T6" fmla="*/ 2147483646 w 21600"/>
                          <a:gd name="T7" fmla="*/ 2147483646 h 20827"/>
                          <a:gd name="T8" fmla="*/ 2147483646 w 21600"/>
                          <a:gd name="T9" fmla="*/ 2147483646 h 20827"/>
                          <a:gd name="T10" fmla="*/ 2147483646 w 21600"/>
                          <a:gd name="T11" fmla="*/ 2147483646 h 20827"/>
                          <a:gd name="T12" fmla="*/ 2147483646 w 21600"/>
                          <a:gd name="T13" fmla="*/ 2147483646 h 20827"/>
                          <a:gd name="T14" fmla="*/ 0 60000 65536"/>
                          <a:gd name="T15" fmla="*/ 0 60000 65536"/>
                          <a:gd name="T16" fmla="*/ 0 60000 65536"/>
                          <a:gd name="T17" fmla="*/ 0 60000 65536"/>
                          <a:gd name="T18" fmla="*/ 0 60000 65536"/>
                          <a:gd name="T19" fmla="*/ 0 60000 65536"/>
                          <a:gd name="T20" fmla="*/ 0 60000 65536"/>
                          <a:gd name="T21" fmla="*/ 0 w 21600"/>
                          <a:gd name="T22" fmla="*/ 0 h 20827"/>
                          <a:gd name="T23" fmla="*/ 21600 w 21600"/>
                          <a:gd name="T24" fmla="*/ 20827 h 208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0827">
                            <a:moveTo>
                              <a:pt x="0" y="0"/>
                            </a:moveTo>
                            <a:cubicBezTo>
                              <a:pt x="346" y="960"/>
                              <a:pt x="1955" y="5040"/>
                              <a:pt x="3027" y="6840"/>
                            </a:cubicBezTo>
                            <a:cubicBezTo>
                              <a:pt x="4099" y="8640"/>
                              <a:pt x="4278" y="9215"/>
                              <a:pt x="5265" y="10320"/>
                            </a:cubicBezTo>
                            <a:cubicBezTo>
                              <a:pt x="6252" y="11425"/>
                              <a:pt x="7783" y="12105"/>
                              <a:pt x="8947" y="13470"/>
                            </a:cubicBezTo>
                            <a:cubicBezTo>
                              <a:pt x="10111" y="14835"/>
                              <a:pt x="11084" y="17070"/>
                              <a:pt x="12251" y="18510"/>
                            </a:cubicBezTo>
                            <a:cubicBezTo>
                              <a:pt x="13291" y="19950"/>
                              <a:pt x="15640" y="19920"/>
                              <a:pt x="16712" y="20760"/>
                            </a:cubicBezTo>
                            <a:cubicBezTo>
                              <a:pt x="17784" y="21600"/>
                              <a:pt x="20874" y="14280"/>
                              <a:pt x="21600" y="1476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1" name="自由曲线 159"/>
                      <p:cNvSpPr/>
                      <p:nvPr/>
                    </p:nvSpPr>
                    <p:spPr bwMode="auto">
                      <a:xfrm>
                        <a:off x="5775325" y="4216400"/>
                        <a:ext cx="28575" cy="325438"/>
                      </a:xfrm>
                      <a:custGeom>
                        <a:avLst/>
                        <a:gdLst>
                          <a:gd name="T0" fmla="*/ 556957479 w 24876"/>
                          <a:gd name="T1" fmla="*/ 0 h 20128"/>
                          <a:gd name="T2" fmla="*/ 230963715 w 24876"/>
                          <a:gd name="T3" fmla="*/ 2147483646 h 20128"/>
                          <a:gd name="T4" fmla="*/ 765247051 w 24876"/>
                          <a:gd name="T5" fmla="*/ 2147483646 h 20128"/>
                          <a:gd name="T6" fmla="*/ 783395810 w 24876"/>
                          <a:gd name="T7" fmla="*/ 2147483646 h 20128"/>
                          <a:gd name="T8" fmla="*/ 357759758 w 24876"/>
                          <a:gd name="T9" fmla="*/ 2147483646 h 20128"/>
                          <a:gd name="T10" fmla="*/ 0 w 24876"/>
                          <a:gd name="T11" fmla="*/ 2147483646 h 20128"/>
                          <a:gd name="T12" fmla="*/ 0 60000 65536"/>
                          <a:gd name="T13" fmla="*/ 0 60000 65536"/>
                          <a:gd name="T14" fmla="*/ 0 60000 65536"/>
                          <a:gd name="T15" fmla="*/ 0 60000 65536"/>
                          <a:gd name="T16" fmla="*/ 0 60000 65536"/>
                          <a:gd name="T17" fmla="*/ 0 60000 65536"/>
                          <a:gd name="T18" fmla="*/ 0 w 24876"/>
                          <a:gd name="T19" fmla="*/ 0 h 20128"/>
                          <a:gd name="T20" fmla="*/ 24876 w 24876"/>
                          <a:gd name="T21" fmla="*/ 20128 h 20128"/>
                        </a:gdLst>
                        <a:ahLst/>
                        <a:cxnLst>
                          <a:cxn ang="T12">
                            <a:pos x="T0" y="T1"/>
                          </a:cxn>
                          <a:cxn ang="T13">
                            <a:pos x="T2" y="T3"/>
                          </a:cxn>
                          <a:cxn ang="T14">
                            <a:pos x="T4" y="T5"/>
                          </a:cxn>
                          <a:cxn ang="T15">
                            <a:pos x="T6" y="T7"/>
                          </a:cxn>
                          <a:cxn ang="T16">
                            <a:pos x="T8" y="T9"/>
                          </a:cxn>
                          <a:cxn ang="T17">
                            <a:pos x="T10" y="T11"/>
                          </a:cxn>
                        </a:cxnLst>
                        <a:rect l="T18" t="T19" r="T20" b="T21"/>
                        <a:pathLst>
                          <a:path w="24876" h="20128">
                            <a:moveTo>
                              <a:pt x="16605" y="0"/>
                            </a:moveTo>
                            <a:cubicBezTo>
                              <a:pt x="13905" y="628"/>
                              <a:pt x="5851" y="2337"/>
                              <a:pt x="6886" y="3525"/>
                            </a:cubicBezTo>
                            <a:cubicBezTo>
                              <a:pt x="7921" y="4713"/>
                              <a:pt x="20070" y="5829"/>
                              <a:pt x="22815" y="7128"/>
                            </a:cubicBezTo>
                            <a:cubicBezTo>
                              <a:pt x="25560" y="8427"/>
                              <a:pt x="25380" y="9978"/>
                              <a:pt x="23355" y="11320"/>
                            </a:cubicBezTo>
                            <a:cubicBezTo>
                              <a:pt x="21330" y="12662"/>
                              <a:pt x="13366" y="13844"/>
                              <a:pt x="10666" y="15179"/>
                            </a:cubicBezTo>
                            <a:cubicBezTo>
                              <a:pt x="7966" y="16514"/>
                              <a:pt x="1620" y="19421"/>
                              <a:pt x="0" y="20128"/>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2" name="自由曲线 161"/>
                      <p:cNvSpPr/>
                      <p:nvPr/>
                    </p:nvSpPr>
                    <p:spPr bwMode="auto">
                      <a:xfrm>
                        <a:off x="5883275" y="4540250"/>
                        <a:ext cx="57150"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2136" y="0"/>
                            </a:moveTo>
                            <a:cubicBezTo>
                              <a:pt x="1898" y="338"/>
                              <a:pt x="0" y="2537"/>
                              <a:pt x="0" y="3496"/>
                            </a:cubicBezTo>
                            <a:cubicBezTo>
                              <a:pt x="0" y="4455"/>
                              <a:pt x="12817" y="5949"/>
                              <a:pt x="16378" y="6908"/>
                            </a:cubicBezTo>
                            <a:cubicBezTo>
                              <a:pt x="19938" y="7867"/>
                              <a:pt x="21600" y="11222"/>
                              <a:pt x="21600" y="12181"/>
                            </a:cubicBezTo>
                            <a:cubicBezTo>
                              <a:pt x="20887" y="13140"/>
                              <a:pt x="20413" y="14127"/>
                              <a:pt x="19701" y="15086"/>
                            </a:cubicBezTo>
                            <a:cubicBezTo>
                              <a:pt x="18989" y="16044"/>
                              <a:pt x="18039" y="17003"/>
                              <a:pt x="17327" y="17962"/>
                            </a:cubicBezTo>
                            <a:cubicBezTo>
                              <a:pt x="16615" y="18921"/>
                              <a:pt x="14953" y="20979"/>
                              <a:pt x="14479" y="2160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3" name="自由曲线 163"/>
                      <p:cNvSpPr/>
                      <p:nvPr/>
                    </p:nvSpPr>
                    <p:spPr bwMode="auto">
                      <a:xfrm>
                        <a:off x="5916613" y="4995863"/>
                        <a:ext cx="434975" cy="49212"/>
                      </a:xfrm>
                      <a:custGeom>
                        <a:avLst/>
                        <a:gdLst>
                          <a:gd name="T0" fmla="*/ 0 w 19278"/>
                          <a:gd name="T1" fmla="*/ 3 h 56316"/>
                          <a:gd name="T2" fmla="*/ 2147483646 w 19278"/>
                          <a:gd name="T3" fmla="*/ 3 h 56316"/>
                          <a:gd name="T4" fmla="*/ 2147483646 w 19278"/>
                          <a:gd name="T5" fmla="*/ 3 h 56316"/>
                          <a:gd name="T6" fmla="*/ 2147483646 w 19278"/>
                          <a:gd name="T7" fmla="*/ 3 h 56316"/>
                          <a:gd name="T8" fmla="*/ 2147483646 w 19278"/>
                          <a:gd name="T9" fmla="*/ 3 h 56316"/>
                          <a:gd name="T10" fmla="*/ 2147483646 w 19278"/>
                          <a:gd name="T11" fmla="*/ 3 h 56316"/>
                          <a:gd name="T12" fmla="*/ 2147483646 w 19278"/>
                          <a:gd name="T13" fmla="*/ 0 h 56316"/>
                          <a:gd name="T14" fmla="*/ 2147483646 w 19278"/>
                          <a:gd name="T15" fmla="*/ 3 h 56316"/>
                          <a:gd name="T16" fmla="*/ 0 60000 65536"/>
                          <a:gd name="T17" fmla="*/ 0 60000 65536"/>
                          <a:gd name="T18" fmla="*/ 0 60000 65536"/>
                          <a:gd name="T19" fmla="*/ 0 60000 65536"/>
                          <a:gd name="T20" fmla="*/ 0 60000 65536"/>
                          <a:gd name="T21" fmla="*/ 0 60000 65536"/>
                          <a:gd name="T22" fmla="*/ 0 60000 65536"/>
                          <a:gd name="T23" fmla="*/ 0 60000 65536"/>
                          <a:gd name="T24" fmla="*/ 0 w 19278"/>
                          <a:gd name="T25" fmla="*/ 0 h 56316"/>
                          <a:gd name="T26" fmla="*/ 19278 w 19278"/>
                          <a:gd name="T27" fmla="*/ 56316 h 563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78" h="56316">
                            <a:moveTo>
                              <a:pt x="0" y="29698"/>
                            </a:moveTo>
                            <a:cubicBezTo>
                              <a:pt x="450" y="28348"/>
                              <a:pt x="1210" y="15524"/>
                              <a:pt x="2238" y="17549"/>
                            </a:cubicBezTo>
                            <a:cubicBezTo>
                              <a:pt x="3266" y="19574"/>
                              <a:pt x="5186" y="35548"/>
                              <a:pt x="6166" y="41848"/>
                            </a:cubicBezTo>
                            <a:cubicBezTo>
                              <a:pt x="7146" y="48148"/>
                              <a:pt x="7260" y="59736"/>
                              <a:pt x="8117" y="55349"/>
                            </a:cubicBezTo>
                            <a:cubicBezTo>
                              <a:pt x="8974" y="50962"/>
                              <a:pt x="10349" y="17549"/>
                              <a:pt x="11307" y="15524"/>
                            </a:cubicBezTo>
                            <a:cubicBezTo>
                              <a:pt x="12264" y="12149"/>
                              <a:pt x="14488" y="16874"/>
                              <a:pt x="15473" y="16199"/>
                            </a:cubicBezTo>
                            <a:cubicBezTo>
                              <a:pt x="15748" y="10799"/>
                              <a:pt x="16024" y="5400"/>
                              <a:pt x="16299" y="0"/>
                            </a:cubicBezTo>
                            <a:cubicBezTo>
                              <a:pt x="17284" y="0"/>
                              <a:pt x="18771" y="10799"/>
                              <a:pt x="19278" y="10799"/>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4" name="自由曲线 165"/>
                      <p:cNvSpPr/>
                      <p:nvPr/>
                    </p:nvSpPr>
                    <p:spPr bwMode="auto">
                      <a:xfrm>
                        <a:off x="2611438" y="2781300"/>
                        <a:ext cx="479425" cy="147638"/>
                      </a:xfrm>
                      <a:custGeom>
                        <a:avLst/>
                        <a:gdLst>
                          <a:gd name="T0" fmla="*/ 0 w 24524"/>
                          <a:gd name="T1" fmla="*/ 0 h 27083"/>
                          <a:gd name="T2" fmla="*/ 2147483646 w 24524"/>
                          <a:gd name="T3" fmla="*/ 2147483646 h 27083"/>
                          <a:gd name="T4" fmla="*/ 2147483646 w 24524"/>
                          <a:gd name="T5" fmla="*/ 2147483646 h 27083"/>
                          <a:gd name="T6" fmla="*/ 2147483646 w 24524"/>
                          <a:gd name="T7" fmla="*/ 2147483646 h 27083"/>
                          <a:gd name="T8" fmla="*/ 2147483646 w 24524"/>
                          <a:gd name="T9" fmla="*/ 2147483646 h 27083"/>
                          <a:gd name="T10" fmla="*/ 2147483646 w 24524"/>
                          <a:gd name="T11" fmla="*/ 2147483646 h 27083"/>
                          <a:gd name="T12" fmla="*/ 2147483646 w 24524"/>
                          <a:gd name="T13" fmla="*/ 2147483646 h 27083"/>
                          <a:gd name="T14" fmla="*/ 0 60000 65536"/>
                          <a:gd name="T15" fmla="*/ 0 60000 65536"/>
                          <a:gd name="T16" fmla="*/ 0 60000 65536"/>
                          <a:gd name="T17" fmla="*/ 0 60000 65536"/>
                          <a:gd name="T18" fmla="*/ 0 60000 65536"/>
                          <a:gd name="T19" fmla="*/ 0 60000 65536"/>
                          <a:gd name="T20" fmla="*/ 0 60000 65536"/>
                          <a:gd name="T21" fmla="*/ 0 w 24524"/>
                          <a:gd name="T22" fmla="*/ 0 h 27083"/>
                          <a:gd name="T23" fmla="*/ 24524 w 24524"/>
                          <a:gd name="T24" fmla="*/ 27083 h 270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24" h="27083">
                            <a:moveTo>
                              <a:pt x="0" y="0"/>
                            </a:moveTo>
                            <a:cubicBezTo>
                              <a:pt x="454" y="232"/>
                              <a:pt x="2395" y="6665"/>
                              <a:pt x="3532" y="8174"/>
                            </a:cubicBezTo>
                            <a:cubicBezTo>
                              <a:pt x="4669" y="10265"/>
                              <a:pt x="5232" y="13059"/>
                              <a:pt x="6260" y="14438"/>
                            </a:cubicBezTo>
                            <a:cubicBezTo>
                              <a:pt x="7288" y="15817"/>
                              <a:pt x="8567" y="15519"/>
                              <a:pt x="9703" y="16448"/>
                            </a:cubicBezTo>
                            <a:cubicBezTo>
                              <a:pt x="10840" y="17725"/>
                              <a:pt x="13233" y="21391"/>
                              <a:pt x="14478" y="23039"/>
                            </a:cubicBezTo>
                            <a:cubicBezTo>
                              <a:pt x="15723" y="24687"/>
                              <a:pt x="16037" y="25639"/>
                              <a:pt x="17174" y="26336"/>
                            </a:cubicBezTo>
                            <a:cubicBezTo>
                              <a:pt x="18311" y="27730"/>
                              <a:pt x="23841" y="26747"/>
                              <a:pt x="24524" y="26747"/>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5" name="自由曲线 167"/>
                      <p:cNvSpPr/>
                      <p:nvPr/>
                    </p:nvSpPr>
                    <p:spPr bwMode="auto">
                      <a:xfrm>
                        <a:off x="3078163" y="2509838"/>
                        <a:ext cx="166687" cy="688975"/>
                      </a:xfrm>
                      <a:custGeom>
                        <a:avLst/>
                        <a:gdLst>
                          <a:gd name="T0" fmla="*/ 2147483646 w 28185"/>
                          <a:gd name="T1" fmla="*/ 0 h 22864"/>
                          <a:gd name="T2" fmla="*/ 2147483646 w 28185"/>
                          <a:gd name="T3" fmla="*/ 2147483646 h 22864"/>
                          <a:gd name="T4" fmla="*/ 2147483646 w 28185"/>
                          <a:gd name="T5" fmla="*/ 2147483646 h 22864"/>
                          <a:gd name="T6" fmla="*/ 2147483646 w 28185"/>
                          <a:gd name="T7" fmla="*/ 2147483646 h 22864"/>
                          <a:gd name="T8" fmla="*/ 2147483646 w 28185"/>
                          <a:gd name="T9" fmla="*/ 2147483646 h 22864"/>
                          <a:gd name="T10" fmla="*/ 2147483646 w 28185"/>
                          <a:gd name="T11" fmla="*/ 2147483646 h 22864"/>
                          <a:gd name="T12" fmla="*/ 2147483646 w 28185"/>
                          <a:gd name="T13" fmla="*/ 2147483646 h 22864"/>
                          <a:gd name="T14" fmla="*/ 2147483646 w 28185"/>
                          <a:gd name="T15" fmla="*/ 2147483646 h 22864"/>
                          <a:gd name="T16" fmla="*/ 2147483646 w 28185"/>
                          <a:gd name="T17" fmla="*/ 2147483646 h 22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185"/>
                          <a:gd name="T28" fmla="*/ 0 h 22864"/>
                          <a:gd name="T29" fmla="*/ 28185 w 28185"/>
                          <a:gd name="T30" fmla="*/ 22864 h 22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185" h="22864">
                            <a:moveTo>
                              <a:pt x="28185" y="0"/>
                            </a:moveTo>
                            <a:cubicBezTo>
                              <a:pt x="25688" y="252"/>
                              <a:pt x="13305" y="2765"/>
                              <a:pt x="10996" y="3302"/>
                            </a:cubicBezTo>
                            <a:cubicBezTo>
                              <a:pt x="8687" y="3839"/>
                              <a:pt x="11693" y="4311"/>
                              <a:pt x="9473" y="5120"/>
                            </a:cubicBezTo>
                            <a:cubicBezTo>
                              <a:pt x="7253" y="5929"/>
                              <a:pt x="8263" y="7417"/>
                              <a:pt x="7395" y="8154"/>
                            </a:cubicBezTo>
                            <a:cubicBezTo>
                              <a:pt x="7395" y="8892"/>
                              <a:pt x="6554" y="9806"/>
                              <a:pt x="5703" y="10646"/>
                            </a:cubicBezTo>
                            <a:cubicBezTo>
                              <a:pt x="4852" y="11486"/>
                              <a:pt x="3962" y="12559"/>
                              <a:pt x="2292" y="13191"/>
                            </a:cubicBezTo>
                            <a:cubicBezTo>
                              <a:pt x="3051" y="13907"/>
                              <a:pt x="-59" y="15994"/>
                              <a:pt x="50" y="16731"/>
                            </a:cubicBezTo>
                            <a:cubicBezTo>
                              <a:pt x="158" y="17490"/>
                              <a:pt x="-255" y="18291"/>
                              <a:pt x="288" y="19028"/>
                            </a:cubicBezTo>
                            <a:cubicBezTo>
                              <a:pt x="830" y="19766"/>
                              <a:pt x="8106" y="22379"/>
                              <a:pt x="8649" y="22864"/>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6" name="自由曲线 169"/>
                      <p:cNvSpPr/>
                      <p:nvPr/>
                    </p:nvSpPr>
                    <p:spPr bwMode="auto">
                      <a:xfrm>
                        <a:off x="3074988" y="3016250"/>
                        <a:ext cx="1444625" cy="433388"/>
                      </a:xfrm>
                      <a:custGeom>
                        <a:avLst/>
                        <a:gdLst>
                          <a:gd name="T0" fmla="*/ 0 w 21319"/>
                          <a:gd name="T1" fmla="*/ 2147483646 h 20798"/>
                          <a:gd name="T2" fmla="*/ 2147483646 w 21319"/>
                          <a:gd name="T3" fmla="*/ 2147483646 h 20798"/>
                          <a:gd name="T4" fmla="*/ 2147483646 w 21319"/>
                          <a:gd name="T5" fmla="*/ 0 h 20798"/>
                          <a:gd name="T6" fmla="*/ 2147483646 w 21319"/>
                          <a:gd name="T7" fmla="*/ 2147483646 h 20798"/>
                          <a:gd name="T8" fmla="*/ 2147483646 w 21319"/>
                          <a:gd name="T9" fmla="*/ 2147483646 h 20798"/>
                          <a:gd name="T10" fmla="*/ 2147483646 w 21319"/>
                          <a:gd name="T11" fmla="*/ 2147483646 h 20798"/>
                          <a:gd name="T12" fmla="*/ 2147483646 w 21319"/>
                          <a:gd name="T13" fmla="*/ 2147483646 h 20798"/>
                          <a:gd name="T14" fmla="*/ 2147483646 w 21319"/>
                          <a:gd name="T15" fmla="*/ 2147483646 h 20798"/>
                          <a:gd name="T16" fmla="*/ 2147483646 w 21319"/>
                          <a:gd name="T17" fmla="*/ 2147483646 h 20798"/>
                          <a:gd name="T18" fmla="*/ 2147483646 w 21319"/>
                          <a:gd name="T19" fmla="*/ 2147483646 h 20798"/>
                          <a:gd name="T20" fmla="*/ 2147483646 w 21319"/>
                          <a:gd name="T21" fmla="*/ 2147483646 h 20798"/>
                          <a:gd name="T22" fmla="*/ 2147483646 w 21319"/>
                          <a:gd name="T23" fmla="*/ 2147483646 h 20798"/>
                          <a:gd name="T24" fmla="*/ 2147483646 w 21319"/>
                          <a:gd name="T25" fmla="*/ 2147483646 h 20798"/>
                          <a:gd name="T26" fmla="*/ 2147483646 w 21319"/>
                          <a:gd name="T27" fmla="*/ 2147483646 h 20798"/>
                          <a:gd name="T28" fmla="*/ 2147483646 w 21319"/>
                          <a:gd name="T29" fmla="*/ 2147483646 h 20798"/>
                          <a:gd name="T30" fmla="*/ 2147483646 w 21319"/>
                          <a:gd name="T31" fmla="*/ 2147483646 h 20798"/>
                          <a:gd name="T32" fmla="*/ 2147483646 w 21319"/>
                          <a:gd name="T33" fmla="*/ 2147483646 h 20798"/>
                          <a:gd name="T34" fmla="*/ 2147483646 w 21319"/>
                          <a:gd name="T35" fmla="*/ 2147483646 h 207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319"/>
                          <a:gd name="T55" fmla="*/ 0 h 20798"/>
                          <a:gd name="T56" fmla="*/ 21319 w 21319"/>
                          <a:gd name="T57" fmla="*/ 20798 h 207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319" h="20798">
                            <a:moveTo>
                              <a:pt x="0" y="1060"/>
                            </a:moveTo>
                            <a:cubicBezTo>
                              <a:pt x="0" y="1030"/>
                              <a:pt x="726" y="406"/>
                              <a:pt x="1093" y="229"/>
                            </a:cubicBezTo>
                            <a:cubicBezTo>
                              <a:pt x="1460" y="52"/>
                              <a:pt x="1872" y="0"/>
                              <a:pt x="2200" y="0"/>
                            </a:cubicBezTo>
                            <a:lnTo>
                              <a:pt x="2931" y="114"/>
                            </a:lnTo>
                            <a:cubicBezTo>
                              <a:pt x="3259" y="114"/>
                              <a:pt x="3680" y="709"/>
                              <a:pt x="4027" y="740"/>
                            </a:cubicBezTo>
                            <a:cubicBezTo>
                              <a:pt x="4373" y="832"/>
                              <a:pt x="4938" y="1230"/>
                              <a:pt x="5301" y="1534"/>
                            </a:cubicBezTo>
                            <a:cubicBezTo>
                              <a:pt x="5664" y="1838"/>
                              <a:pt x="5822" y="2075"/>
                              <a:pt x="6203" y="2566"/>
                            </a:cubicBezTo>
                            <a:cubicBezTo>
                              <a:pt x="6584" y="3057"/>
                              <a:pt x="7086" y="3703"/>
                              <a:pt x="7587" y="4482"/>
                            </a:cubicBezTo>
                            <a:cubicBezTo>
                              <a:pt x="8088" y="5261"/>
                              <a:pt x="8728" y="6861"/>
                              <a:pt x="9211" y="7239"/>
                            </a:cubicBezTo>
                            <a:cubicBezTo>
                              <a:pt x="9694" y="7960"/>
                              <a:pt x="9951" y="8259"/>
                              <a:pt x="10310" y="8584"/>
                            </a:cubicBezTo>
                            <a:cubicBezTo>
                              <a:pt x="10656" y="9195"/>
                              <a:pt x="10950" y="9859"/>
                              <a:pt x="11296" y="10562"/>
                            </a:cubicBezTo>
                            <a:cubicBezTo>
                              <a:pt x="11643" y="11295"/>
                              <a:pt x="12027" y="12770"/>
                              <a:pt x="12374" y="12984"/>
                            </a:cubicBezTo>
                            <a:cubicBezTo>
                              <a:pt x="12749" y="13778"/>
                              <a:pt x="13570" y="13733"/>
                              <a:pt x="13997" y="13892"/>
                            </a:cubicBezTo>
                            <a:cubicBezTo>
                              <a:pt x="14424" y="14051"/>
                              <a:pt x="14459" y="13907"/>
                              <a:pt x="14939" y="13938"/>
                            </a:cubicBezTo>
                            <a:cubicBezTo>
                              <a:pt x="15419" y="13969"/>
                              <a:pt x="16130" y="13473"/>
                              <a:pt x="16879" y="14076"/>
                            </a:cubicBezTo>
                            <a:cubicBezTo>
                              <a:pt x="17628" y="14679"/>
                              <a:pt x="19088" y="17192"/>
                              <a:pt x="19435" y="17559"/>
                            </a:cubicBezTo>
                            <a:cubicBezTo>
                              <a:pt x="20094" y="18622"/>
                              <a:pt x="20470" y="18924"/>
                              <a:pt x="20831" y="19540"/>
                            </a:cubicBezTo>
                            <a:lnTo>
                              <a:pt x="21319" y="20798"/>
                            </a:ln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7" name="自由曲线 169"/>
                      <p:cNvSpPr/>
                      <p:nvPr/>
                    </p:nvSpPr>
                    <p:spPr bwMode="auto">
                      <a:xfrm>
                        <a:off x="3081338" y="3035300"/>
                        <a:ext cx="1420812" cy="417513"/>
                      </a:xfrm>
                      <a:custGeom>
                        <a:avLst/>
                        <a:gdLst>
                          <a:gd name="T0" fmla="*/ 0 w 20954"/>
                          <a:gd name="T1" fmla="*/ 2147483646 h 20056"/>
                          <a:gd name="T2" fmla="*/ 2147483646 w 20954"/>
                          <a:gd name="T3" fmla="*/ 2147483646 h 20056"/>
                          <a:gd name="T4" fmla="*/ 2147483646 w 20954"/>
                          <a:gd name="T5" fmla="*/ 2147483646 h 20056"/>
                          <a:gd name="T6" fmla="*/ 2147483646 w 20954"/>
                          <a:gd name="T7" fmla="*/ 2147483646 h 20056"/>
                          <a:gd name="T8" fmla="*/ 2147483646 w 20954"/>
                          <a:gd name="T9" fmla="*/ 2147483646 h 20056"/>
                          <a:gd name="T10" fmla="*/ 2147483646 w 20954"/>
                          <a:gd name="T11" fmla="*/ 2147483646 h 20056"/>
                          <a:gd name="T12" fmla="*/ 2147483646 w 20954"/>
                          <a:gd name="T13" fmla="*/ 2147483646 h 20056"/>
                          <a:gd name="T14" fmla="*/ 2147483646 w 20954"/>
                          <a:gd name="T15" fmla="*/ 2147483646 h 20056"/>
                          <a:gd name="T16" fmla="*/ 2147483646 w 20954"/>
                          <a:gd name="T17" fmla="*/ 2147483646 h 20056"/>
                          <a:gd name="T18" fmla="*/ 2147483646 w 20954"/>
                          <a:gd name="T19" fmla="*/ 2147483646 h 20056"/>
                          <a:gd name="T20" fmla="*/ 2147483646 w 20954"/>
                          <a:gd name="T21" fmla="*/ 2147483646 h 20056"/>
                          <a:gd name="T22" fmla="*/ 2147483646 w 20954"/>
                          <a:gd name="T23" fmla="*/ 2147483646 h 20056"/>
                          <a:gd name="T24" fmla="*/ 2147483646 w 20954"/>
                          <a:gd name="T25" fmla="*/ 2147483646 h 20056"/>
                          <a:gd name="T26" fmla="*/ 2147483646 w 20954"/>
                          <a:gd name="T27" fmla="*/ 2147483646 h 20056"/>
                          <a:gd name="T28" fmla="*/ 2147483646 w 20954"/>
                          <a:gd name="T29" fmla="*/ 2147483646 h 20056"/>
                          <a:gd name="T30" fmla="*/ 2147483646 w 20954"/>
                          <a:gd name="T31" fmla="*/ 2147483646 h 20056"/>
                          <a:gd name="T32" fmla="*/ 2147483646 w 20954"/>
                          <a:gd name="T33" fmla="*/ 2147483646 h 200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54"/>
                          <a:gd name="T52" fmla="*/ 0 h 20056"/>
                          <a:gd name="T53" fmla="*/ 20954 w 20954"/>
                          <a:gd name="T54" fmla="*/ 20056 h 200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54" h="20056">
                            <a:moveTo>
                              <a:pt x="0" y="483"/>
                            </a:moveTo>
                            <a:cubicBezTo>
                              <a:pt x="0" y="452"/>
                              <a:pt x="791" y="87"/>
                              <a:pt x="1149" y="20"/>
                            </a:cubicBezTo>
                            <a:cubicBezTo>
                              <a:pt x="1507" y="-47"/>
                              <a:pt x="1821" y="81"/>
                              <a:pt x="2149" y="81"/>
                            </a:cubicBezTo>
                            <a:lnTo>
                              <a:pt x="2880" y="309"/>
                            </a:lnTo>
                            <a:cubicBezTo>
                              <a:pt x="3208" y="309"/>
                              <a:pt x="3735" y="958"/>
                              <a:pt x="4082" y="989"/>
                            </a:cubicBezTo>
                            <a:cubicBezTo>
                              <a:pt x="4429" y="1080"/>
                              <a:pt x="4865" y="1422"/>
                              <a:pt x="5216" y="1783"/>
                            </a:cubicBezTo>
                            <a:cubicBezTo>
                              <a:pt x="5567" y="2144"/>
                              <a:pt x="5801" y="2628"/>
                              <a:pt x="6188" y="3157"/>
                            </a:cubicBezTo>
                            <a:cubicBezTo>
                              <a:pt x="6575" y="3686"/>
                              <a:pt x="7031" y="4218"/>
                              <a:pt x="7538" y="4959"/>
                            </a:cubicBezTo>
                            <a:cubicBezTo>
                              <a:pt x="8045" y="5700"/>
                              <a:pt x="8884" y="7205"/>
                              <a:pt x="9231" y="7602"/>
                            </a:cubicBezTo>
                            <a:cubicBezTo>
                              <a:pt x="9578" y="8121"/>
                              <a:pt x="9913" y="8625"/>
                              <a:pt x="10260" y="9175"/>
                            </a:cubicBezTo>
                            <a:cubicBezTo>
                              <a:pt x="10607" y="9786"/>
                              <a:pt x="11075" y="11136"/>
                              <a:pt x="11422" y="11839"/>
                            </a:cubicBezTo>
                            <a:cubicBezTo>
                              <a:pt x="11768" y="12572"/>
                              <a:pt x="11415" y="12675"/>
                              <a:pt x="11762" y="12889"/>
                            </a:cubicBezTo>
                            <a:cubicBezTo>
                              <a:pt x="12156" y="13683"/>
                              <a:pt x="12682" y="13982"/>
                              <a:pt x="13209" y="14255"/>
                            </a:cubicBezTo>
                            <a:cubicBezTo>
                              <a:pt x="13736" y="14529"/>
                              <a:pt x="14350" y="14481"/>
                              <a:pt x="14924" y="14530"/>
                            </a:cubicBezTo>
                            <a:cubicBezTo>
                              <a:pt x="15498" y="14580"/>
                              <a:pt x="15939" y="14006"/>
                              <a:pt x="16653" y="14552"/>
                            </a:cubicBezTo>
                            <a:cubicBezTo>
                              <a:pt x="17367" y="15098"/>
                              <a:pt x="18425" y="16525"/>
                              <a:pt x="19209" y="17808"/>
                            </a:cubicBezTo>
                            <a:cubicBezTo>
                              <a:pt x="19993" y="19091"/>
                              <a:pt x="20494" y="19078"/>
                              <a:pt x="20954" y="20056"/>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8" name="自由曲线 172"/>
                      <p:cNvSpPr/>
                      <p:nvPr/>
                    </p:nvSpPr>
                    <p:spPr bwMode="auto">
                      <a:xfrm>
                        <a:off x="4419600" y="2998788"/>
                        <a:ext cx="454025" cy="417512"/>
                      </a:xfrm>
                      <a:custGeom>
                        <a:avLst/>
                        <a:gdLst>
                          <a:gd name="T0" fmla="*/ 0 w 19566"/>
                          <a:gd name="T1" fmla="*/ 2147483646 h 20190"/>
                          <a:gd name="T2" fmla="*/ 2147483646 w 19566"/>
                          <a:gd name="T3" fmla="*/ 2147483646 h 20190"/>
                          <a:gd name="T4" fmla="*/ 2147483646 w 19566"/>
                          <a:gd name="T5" fmla="*/ 2147483646 h 20190"/>
                          <a:gd name="T6" fmla="*/ 2147483646 w 19566"/>
                          <a:gd name="T7" fmla="*/ 2147483646 h 20190"/>
                          <a:gd name="T8" fmla="*/ 2147483646 w 19566"/>
                          <a:gd name="T9" fmla="*/ 2147483646 h 20190"/>
                          <a:gd name="T10" fmla="*/ 2147483646 w 19566"/>
                          <a:gd name="T11" fmla="*/ 2147483646 h 20190"/>
                          <a:gd name="T12" fmla="*/ 2147483646 w 19566"/>
                          <a:gd name="T13" fmla="*/ 2147483646 h 20190"/>
                          <a:gd name="T14" fmla="*/ 2147483646 w 19566"/>
                          <a:gd name="T15" fmla="*/ 2147483646 h 20190"/>
                          <a:gd name="T16" fmla="*/ 2147483646 w 19566"/>
                          <a:gd name="T17" fmla="*/ 0 h 20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66"/>
                          <a:gd name="T28" fmla="*/ 0 h 20190"/>
                          <a:gd name="T29" fmla="*/ 19566 w 19566"/>
                          <a:gd name="T30" fmla="*/ 20190 h 20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66" h="20190">
                            <a:moveTo>
                              <a:pt x="0" y="20190"/>
                            </a:moveTo>
                            <a:cubicBezTo>
                              <a:pt x="442" y="19710"/>
                              <a:pt x="3173" y="19392"/>
                              <a:pt x="3713" y="18489"/>
                            </a:cubicBezTo>
                            <a:cubicBezTo>
                              <a:pt x="4478" y="17455"/>
                              <a:pt x="6255" y="17183"/>
                              <a:pt x="6419" y="16620"/>
                            </a:cubicBezTo>
                            <a:cubicBezTo>
                              <a:pt x="6611" y="15931"/>
                              <a:pt x="7761" y="13776"/>
                              <a:pt x="8141" y="12400"/>
                            </a:cubicBezTo>
                            <a:cubicBezTo>
                              <a:pt x="8521" y="11024"/>
                              <a:pt x="8156" y="9118"/>
                              <a:pt x="8702" y="8366"/>
                            </a:cubicBezTo>
                            <a:cubicBezTo>
                              <a:pt x="9359" y="7615"/>
                              <a:pt x="10788" y="6052"/>
                              <a:pt x="12209" y="5239"/>
                            </a:cubicBezTo>
                            <a:cubicBezTo>
                              <a:pt x="13631" y="4362"/>
                              <a:pt x="15231" y="2590"/>
                              <a:pt x="16188" y="1932"/>
                            </a:cubicBezTo>
                            <a:cubicBezTo>
                              <a:pt x="17145" y="1431"/>
                              <a:pt x="16463" y="1247"/>
                              <a:pt x="17420" y="589"/>
                            </a:cubicBezTo>
                            <a:cubicBezTo>
                              <a:pt x="18377" y="-68"/>
                              <a:pt x="18882" y="62"/>
                              <a:pt x="19566"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19" name="自由曲线 174"/>
                      <p:cNvSpPr/>
                      <p:nvPr/>
                    </p:nvSpPr>
                    <p:spPr bwMode="auto">
                      <a:xfrm>
                        <a:off x="4868863" y="2992438"/>
                        <a:ext cx="393700" cy="188912"/>
                      </a:xfrm>
                      <a:custGeom>
                        <a:avLst/>
                        <a:gdLst>
                          <a:gd name="T0" fmla="*/ 0 w 21745"/>
                          <a:gd name="T1" fmla="*/ 2147483646 h 23803"/>
                          <a:gd name="T2" fmla="*/ 2147483646 w 21745"/>
                          <a:gd name="T3" fmla="*/ 2147483646 h 23803"/>
                          <a:gd name="T4" fmla="*/ 2147483646 w 21745"/>
                          <a:gd name="T5" fmla="*/ 2147483646 h 23803"/>
                          <a:gd name="T6" fmla="*/ 2147483646 w 21745"/>
                          <a:gd name="T7" fmla="*/ 2147483646 h 23803"/>
                          <a:gd name="T8" fmla="*/ 2147483646 w 21745"/>
                          <a:gd name="T9" fmla="*/ 2147483646 h 23803"/>
                          <a:gd name="T10" fmla="*/ 2147483646 w 21745"/>
                          <a:gd name="T11" fmla="*/ 2147483646 h 23803"/>
                          <a:gd name="T12" fmla="*/ 2147483646 w 21745"/>
                          <a:gd name="T13" fmla="*/ 2147483646 h 23803"/>
                          <a:gd name="T14" fmla="*/ 0 60000 65536"/>
                          <a:gd name="T15" fmla="*/ 0 60000 65536"/>
                          <a:gd name="T16" fmla="*/ 0 60000 65536"/>
                          <a:gd name="T17" fmla="*/ 0 60000 65536"/>
                          <a:gd name="T18" fmla="*/ 0 60000 65536"/>
                          <a:gd name="T19" fmla="*/ 0 60000 65536"/>
                          <a:gd name="T20" fmla="*/ 0 60000 65536"/>
                          <a:gd name="T21" fmla="*/ 0 w 21745"/>
                          <a:gd name="T22" fmla="*/ 0 h 23803"/>
                          <a:gd name="T23" fmla="*/ 21745 w 21745"/>
                          <a:gd name="T24" fmla="*/ 23803 h 238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45" h="23803">
                            <a:moveTo>
                              <a:pt x="0" y="91"/>
                            </a:moveTo>
                            <a:cubicBezTo>
                              <a:pt x="860" y="-949"/>
                              <a:pt x="934" y="7204"/>
                              <a:pt x="1600" y="8724"/>
                            </a:cubicBezTo>
                            <a:cubicBezTo>
                              <a:pt x="2336" y="10244"/>
                              <a:pt x="4484" y="9164"/>
                              <a:pt x="5677" y="10124"/>
                            </a:cubicBezTo>
                            <a:cubicBezTo>
                              <a:pt x="6904" y="11084"/>
                              <a:pt x="7078" y="15123"/>
                              <a:pt x="8174" y="16523"/>
                            </a:cubicBezTo>
                            <a:cubicBezTo>
                              <a:pt x="9270" y="17923"/>
                              <a:pt x="10604" y="17568"/>
                              <a:pt x="12251" y="18524"/>
                            </a:cubicBezTo>
                            <a:cubicBezTo>
                              <a:pt x="13898" y="19480"/>
                              <a:pt x="18052" y="18682"/>
                              <a:pt x="19634" y="19562"/>
                            </a:cubicBezTo>
                            <a:cubicBezTo>
                              <a:pt x="21216" y="20442"/>
                              <a:pt x="21130" y="23546"/>
                              <a:pt x="21745" y="23803"/>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0" name="自由曲线 176"/>
                      <p:cNvSpPr/>
                      <p:nvPr/>
                    </p:nvSpPr>
                    <p:spPr bwMode="auto">
                      <a:xfrm>
                        <a:off x="6384925" y="2209800"/>
                        <a:ext cx="892175" cy="615950"/>
                      </a:xfrm>
                      <a:custGeom>
                        <a:avLst/>
                        <a:gdLst>
                          <a:gd name="T0" fmla="*/ 0 w 20670"/>
                          <a:gd name="T1" fmla="*/ 2147483646 h 22046"/>
                          <a:gd name="T2" fmla="*/ 2147483646 w 20670"/>
                          <a:gd name="T3" fmla="*/ 2147483646 h 22046"/>
                          <a:gd name="T4" fmla="*/ 2147483646 w 20670"/>
                          <a:gd name="T5" fmla="*/ 2147483646 h 22046"/>
                          <a:gd name="T6" fmla="*/ 2147483646 w 20670"/>
                          <a:gd name="T7" fmla="*/ 2147483646 h 22046"/>
                          <a:gd name="T8" fmla="*/ 2147483646 w 20670"/>
                          <a:gd name="T9" fmla="*/ 2147483646 h 22046"/>
                          <a:gd name="T10" fmla="*/ 2147483646 w 20670"/>
                          <a:gd name="T11" fmla="*/ 2147483646 h 22046"/>
                          <a:gd name="T12" fmla="*/ 2147483646 w 20670"/>
                          <a:gd name="T13" fmla="*/ 2147483646 h 22046"/>
                          <a:gd name="T14" fmla="*/ 2147483646 w 20670"/>
                          <a:gd name="T15" fmla="*/ 2147483646 h 22046"/>
                          <a:gd name="T16" fmla="*/ 2147483646 w 20670"/>
                          <a:gd name="T17" fmla="*/ 2147483646 h 22046"/>
                          <a:gd name="T18" fmla="*/ 2147483646 w 20670"/>
                          <a:gd name="T19" fmla="*/ 2147483646 h 22046"/>
                          <a:gd name="T20" fmla="*/ 2147483646 w 20670"/>
                          <a:gd name="T21" fmla="*/ 2147483646 h 22046"/>
                          <a:gd name="T22" fmla="*/ 2147483646 w 20670"/>
                          <a:gd name="T23" fmla="*/ 2147483646 h 22046"/>
                          <a:gd name="T24" fmla="*/ 2147483646 w 20670"/>
                          <a:gd name="T25" fmla="*/ 2147483646 h 22046"/>
                          <a:gd name="T26" fmla="*/ 2147483646 w 20670"/>
                          <a:gd name="T27" fmla="*/ 0 h 220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670"/>
                          <a:gd name="T43" fmla="*/ 0 h 22046"/>
                          <a:gd name="T44" fmla="*/ 20670 w 20670"/>
                          <a:gd name="T45" fmla="*/ 22046 h 220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670" h="22046">
                            <a:moveTo>
                              <a:pt x="0" y="22046"/>
                            </a:moveTo>
                            <a:cubicBezTo>
                              <a:pt x="88" y="21614"/>
                              <a:pt x="866" y="20954"/>
                              <a:pt x="1381" y="20636"/>
                            </a:cubicBezTo>
                            <a:cubicBezTo>
                              <a:pt x="1895" y="20136"/>
                              <a:pt x="2409" y="19567"/>
                              <a:pt x="2924" y="19294"/>
                            </a:cubicBezTo>
                            <a:cubicBezTo>
                              <a:pt x="3438" y="19249"/>
                              <a:pt x="4007" y="18738"/>
                              <a:pt x="4521" y="18329"/>
                            </a:cubicBezTo>
                            <a:cubicBezTo>
                              <a:pt x="5036" y="18147"/>
                              <a:pt x="5416" y="17970"/>
                              <a:pt x="6009" y="17647"/>
                            </a:cubicBezTo>
                            <a:cubicBezTo>
                              <a:pt x="6602" y="17324"/>
                              <a:pt x="7461" y="16617"/>
                              <a:pt x="8078" y="16390"/>
                            </a:cubicBezTo>
                            <a:cubicBezTo>
                              <a:pt x="8519" y="16163"/>
                              <a:pt x="10351" y="15252"/>
                              <a:pt x="10880" y="14752"/>
                            </a:cubicBezTo>
                            <a:cubicBezTo>
                              <a:pt x="11409" y="14274"/>
                              <a:pt x="12842" y="11825"/>
                              <a:pt x="13092" y="11234"/>
                            </a:cubicBezTo>
                            <a:cubicBezTo>
                              <a:pt x="13342" y="10597"/>
                              <a:pt x="13819" y="9353"/>
                              <a:pt x="14289" y="8559"/>
                            </a:cubicBezTo>
                            <a:cubicBezTo>
                              <a:pt x="14759" y="7765"/>
                              <a:pt x="15459" y="7121"/>
                              <a:pt x="15912" y="6472"/>
                            </a:cubicBezTo>
                            <a:cubicBezTo>
                              <a:pt x="16365" y="5823"/>
                              <a:pt x="16492" y="5322"/>
                              <a:pt x="17006" y="4663"/>
                            </a:cubicBezTo>
                            <a:cubicBezTo>
                              <a:pt x="17435" y="3913"/>
                              <a:pt x="18278" y="3619"/>
                              <a:pt x="18705" y="3335"/>
                            </a:cubicBezTo>
                            <a:cubicBezTo>
                              <a:pt x="19132" y="3051"/>
                              <a:pt x="19115" y="3314"/>
                              <a:pt x="19568" y="2957"/>
                            </a:cubicBezTo>
                            <a:cubicBezTo>
                              <a:pt x="20021" y="2600"/>
                              <a:pt x="20248" y="338"/>
                              <a:pt x="20670"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1" name="自由曲线 178"/>
                      <p:cNvSpPr/>
                      <p:nvPr/>
                    </p:nvSpPr>
                    <p:spPr bwMode="auto">
                      <a:xfrm>
                        <a:off x="7169150" y="2214563"/>
                        <a:ext cx="112713" cy="590550"/>
                      </a:xfrm>
                      <a:custGeom>
                        <a:avLst/>
                        <a:gdLst>
                          <a:gd name="T0" fmla="*/ 2147483646 w 12508"/>
                          <a:gd name="T1" fmla="*/ 0 h 22735"/>
                          <a:gd name="T2" fmla="*/ 2147483646 w 12508"/>
                          <a:gd name="T3" fmla="*/ 2147483646 h 22735"/>
                          <a:gd name="T4" fmla="*/ 2147483646 w 12508"/>
                          <a:gd name="T5" fmla="*/ 2147483646 h 22735"/>
                          <a:gd name="T6" fmla="*/ 2147483646 w 12508"/>
                          <a:gd name="T7" fmla="*/ 2147483646 h 22735"/>
                          <a:gd name="T8" fmla="*/ 2147483646 w 12508"/>
                          <a:gd name="T9" fmla="*/ 2147483646 h 22735"/>
                          <a:gd name="T10" fmla="*/ 2147483646 w 12508"/>
                          <a:gd name="T11" fmla="*/ 2147483646 h 22735"/>
                          <a:gd name="T12" fmla="*/ 2147483646 w 12508"/>
                          <a:gd name="T13" fmla="*/ 2147483646 h 22735"/>
                          <a:gd name="T14" fmla="*/ 2147483646 w 12508"/>
                          <a:gd name="T15" fmla="*/ 2147483646 h 22735"/>
                          <a:gd name="T16" fmla="*/ 2147483646 w 12508"/>
                          <a:gd name="T17" fmla="*/ 2147483646 h 22735"/>
                          <a:gd name="T18" fmla="*/ 2147483646 w 12508"/>
                          <a:gd name="T19" fmla="*/ 2147483646 h 227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08"/>
                          <a:gd name="T31" fmla="*/ 0 h 22735"/>
                          <a:gd name="T32" fmla="*/ 12508 w 12508"/>
                          <a:gd name="T33" fmla="*/ 22735 h 227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08" h="22735">
                            <a:moveTo>
                              <a:pt x="12104" y="0"/>
                            </a:moveTo>
                            <a:cubicBezTo>
                              <a:pt x="10919" y="351"/>
                              <a:pt x="9432" y="2258"/>
                              <a:pt x="9498" y="2863"/>
                            </a:cubicBezTo>
                            <a:cubicBezTo>
                              <a:pt x="9564" y="3468"/>
                              <a:pt x="12667" y="3102"/>
                              <a:pt x="12502" y="3630"/>
                            </a:cubicBezTo>
                            <a:cubicBezTo>
                              <a:pt x="12337" y="4158"/>
                              <a:pt x="9704" y="4956"/>
                              <a:pt x="8510" y="6029"/>
                            </a:cubicBezTo>
                            <a:cubicBezTo>
                              <a:pt x="7316" y="7102"/>
                              <a:pt x="6167" y="9156"/>
                              <a:pt x="5335" y="10068"/>
                            </a:cubicBezTo>
                            <a:cubicBezTo>
                              <a:pt x="4503" y="10980"/>
                              <a:pt x="5275" y="10984"/>
                              <a:pt x="4842" y="11683"/>
                            </a:cubicBezTo>
                            <a:cubicBezTo>
                              <a:pt x="4409" y="12382"/>
                              <a:pt x="3269" y="12946"/>
                              <a:pt x="2739" y="14262"/>
                            </a:cubicBezTo>
                            <a:cubicBezTo>
                              <a:pt x="2209" y="15578"/>
                              <a:pt x="2918" y="18700"/>
                              <a:pt x="1664" y="19579"/>
                            </a:cubicBezTo>
                            <a:cubicBezTo>
                              <a:pt x="549" y="20458"/>
                              <a:pt x="1104" y="20460"/>
                              <a:pt x="198" y="21339"/>
                            </a:cubicBezTo>
                            <a:cubicBezTo>
                              <a:pt x="-707" y="22218"/>
                              <a:pt x="1785" y="22207"/>
                              <a:pt x="1785" y="22735"/>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2" name="自由曲线 180"/>
                      <p:cNvSpPr/>
                      <p:nvPr/>
                    </p:nvSpPr>
                    <p:spPr bwMode="auto">
                      <a:xfrm>
                        <a:off x="7396163" y="1593850"/>
                        <a:ext cx="320675" cy="198438"/>
                      </a:xfrm>
                      <a:custGeom>
                        <a:avLst/>
                        <a:gdLst>
                          <a:gd name="T0" fmla="*/ 2147483646 w 19466"/>
                          <a:gd name="T1" fmla="*/ 0 h 19420"/>
                          <a:gd name="T2" fmla="*/ 2147483646 w 19466"/>
                          <a:gd name="T3" fmla="*/ 2147483646 h 19420"/>
                          <a:gd name="T4" fmla="*/ 2147483646 w 19466"/>
                          <a:gd name="T5" fmla="*/ 2147483646 h 19420"/>
                          <a:gd name="T6" fmla="*/ 2147483646 w 19466"/>
                          <a:gd name="T7" fmla="*/ 2147483646 h 19420"/>
                          <a:gd name="T8" fmla="*/ 2147483646 w 19466"/>
                          <a:gd name="T9" fmla="*/ 2147483646 h 19420"/>
                          <a:gd name="T10" fmla="*/ 2147483646 w 19466"/>
                          <a:gd name="T11" fmla="*/ 2147483646 h 19420"/>
                          <a:gd name="T12" fmla="*/ 0 60000 65536"/>
                          <a:gd name="T13" fmla="*/ 0 60000 65536"/>
                          <a:gd name="T14" fmla="*/ 0 60000 65536"/>
                          <a:gd name="T15" fmla="*/ 0 60000 65536"/>
                          <a:gd name="T16" fmla="*/ 0 60000 65536"/>
                          <a:gd name="T17" fmla="*/ 0 60000 65536"/>
                          <a:gd name="T18" fmla="*/ 0 w 19466"/>
                          <a:gd name="T19" fmla="*/ 0 h 19420"/>
                          <a:gd name="T20" fmla="*/ 19466 w 19466"/>
                          <a:gd name="T21" fmla="*/ 19420 h 19420"/>
                        </a:gdLst>
                        <a:ahLst/>
                        <a:cxnLst>
                          <a:cxn ang="T12">
                            <a:pos x="T0" y="T1"/>
                          </a:cxn>
                          <a:cxn ang="T13">
                            <a:pos x="T2" y="T3"/>
                          </a:cxn>
                          <a:cxn ang="T14">
                            <a:pos x="T4" y="T5"/>
                          </a:cxn>
                          <a:cxn ang="T15">
                            <a:pos x="T6" y="T7"/>
                          </a:cxn>
                          <a:cxn ang="T16">
                            <a:pos x="T8" y="T9"/>
                          </a:cxn>
                          <a:cxn ang="T17">
                            <a:pos x="T10" y="T11"/>
                          </a:cxn>
                        </a:cxnLst>
                        <a:rect l="T18" t="T19" r="T20" b="T21"/>
                        <a:pathLst>
                          <a:path w="19466" h="19420">
                            <a:moveTo>
                              <a:pt x="1036" y="0"/>
                            </a:moveTo>
                            <a:cubicBezTo>
                              <a:pt x="998" y="864"/>
                              <a:pt x="199" y="3255"/>
                              <a:pt x="7" y="5292"/>
                            </a:cubicBezTo>
                            <a:cubicBezTo>
                              <a:pt x="-186" y="7452"/>
                              <a:pt x="3488" y="9164"/>
                              <a:pt x="3450" y="10028"/>
                            </a:cubicBezTo>
                            <a:cubicBezTo>
                              <a:pt x="5548" y="11496"/>
                              <a:pt x="8091" y="14139"/>
                              <a:pt x="11725" y="15720"/>
                            </a:cubicBezTo>
                            <a:cubicBezTo>
                              <a:pt x="13755" y="16823"/>
                              <a:pt x="11930" y="18559"/>
                              <a:pt x="14184" y="19192"/>
                            </a:cubicBezTo>
                            <a:cubicBezTo>
                              <a:pt x="16438" y="19825"/>
                              <a:pt x="17862" y="19039"/>
                              <a:pt x="19466" y="18128"/>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3" name="自由曲线 182"/>
                      <p:cNvSpPr/>
                      <p:nvPr/>
                    </p:nvSpPr>
                    <p:spPr bwMode="auto">
                      <a:xfrm>
                        <a:off x="6380163" y="2827338"/>
                        <a:ext cx="165100" cy="88900"/>
                      </a:xfrm>
                      <a:custGeom>
                        <a:avLst/>
                        <a:gdLst>
                          <a:gd name="T0" fmla="*/ 0 w 21600"/>
                          <a:gd name="T1" fmla="*/ 0 h 21600"/>
                          <a:gd name="T2" fmla="*/ 2147483646 w 21600"/>
                          <a:gd name="T3" fmla="*/ 2147483646 h 21600"/>
                          <a:gd name="T4" fmla="*/ 2147483646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0"/>
                            </a:moveTo>
                            <a:cubicBezTo>
                              <a:pt x="1466" y="382"/>
                              <a:pt x="5809" y="7862"/>
                              <a:pt x="9230" y="11303"/>
                            </a:cubicBezTo>
                            <a:cubicBezTo>
                              <a:pt x="12749" y="15126"/>
                              <a:pt x="19352" y="14718"/>
                              <a:pt x="21600" y="21600"/>
                            </a:cubicBezTo>
                          </a:path>
                        </a:pathLst>
                      </a:custGeom>
                      <a:noFill/>
                      <a:ln w="9525">
                        <a:solidFill>
                          <a:srgbClr val="C0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4" name="自由曲线 185"/>
                      <p:cNvSpPr/>
                      <p:nvPr/>
                    </p:nvSpPr>
                    <p:spPr bwMode="auto">
                      <a:xfrm>
                        <a:off x="6300788" y="2752725"/>
                        <a:ext cx="87312" cy="85725"/>
                      </a:xfrm>
                      <a:custGeom>
                        <a:avLst/>
                        <a:gdLst>
                          <a:gd name="T0" fmla="*/ 2147483646 w 21600"/>
                          <a:gd name="T1" fmla="*/ 2147483646 h 21600"/>
                          <a:gd name="T2" fmla="*/ 0 w 21600"/>
                          <a:gd name="T3" fmla="*/ 0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21600" y="21600"/>
                            </a:moveTo>
                            <a:cubicBezTo>
                              <a:pt x="18464" y="18709"/>
                              <a:pt x="2438" y="2281"/>
                              <a:pt x="0"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5" name="自由曲线 189"/>
                      <p:cNvSpPr/>
                      <p:nvPr/>
                    </p:nvSpPr>
                    <p:spPr bwMode="auto">
                      <a:xfrm>
                        <a:off x="6469063" y="2879725"/>
                        <a:ext cx="76200" cy="125413"/>
                      </a:xfrm>
                      <a:custGeom>
                        <a:avLst/>
                        <a:gdLst>
                          <a:gd name="T0" fmla="*/ 2147483646 w 36643"/>
                          <a:gd name="T1" fmla="*/ 0 h 20443"/>
                          <a:gd name="T2" fmla="*/ 2147483646 w 36643"/>
                          <a:gd name="T3" fmla="*/ 2147483646 h 20443"/>
                          <a:gd name="T4" fmla="*/ 0 w 36643"/>
                          <a:gd name="T5" fmla="*/ 2147483646 h 20443"/>
                          <a:gd name="T6" fmla="*/ 0 60000 65536"/>
                          <a:gd name="T7" fmla="*/ 0 60000 65536"/>
                          <a:gd name="T8" fmla="*/ 0 60000 65536"/>
                          <a:gd name="T9" fmla="*/ 0 w 36643"/>
                          <a:gd name="T10" fmla="*/ 0 h 20443"/>
                          <a:gd name="T11" fmla="*/ 36643 w 36643"/>
                          <a:gd name="T12" fmla="*/ 20443 h 20443"/>
                        </a:gdLst>
                        <a:ahLst/>
                        <a:cxnLst>
                          <a:cxn ang="T6">
                            <a:pos x="T0" y="T1"/>
                          </a:cxn>
                          <a:cxn ang="T7">
                            <a:pos x="T2" y="T3"/>
                          </a:cxn>
                          <a:cxn ang="T8">
                            <a:pos x="T4" y="T5"/>
                          </a:cxn>
                        </a:cxnLst>
                        <a:rect l="T9" t="T10" r="T11" b="T12"/>
                        <a:pathLst>
                          <a:path w="36643" h="20443">
                            <a:moveTo>
                              <a:pt x="36643" y="0"/>
                            </a:moveTo>
                            <a:cubicBezTo>
                              <a:pt x="35408" y="1748"/>
                              <a:pt x="26846" y="7586"/>
                              <a:pt x="23143" y="11186"/>
                            </a:cubicBezTo>
                            <a:cubicBezTo>
                              <a:pt x="19440" y="14786"/>
                              <a:pt x="2160" y="18694"/>
                              <a:pt x="0" y="20443"/>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6" name="自由曲线 191"/>
                      <p:cNvSpPr/>
                      <p:nvPr/>
                    </p:nvSpPr>
                    <p:spPr bwMode="auto">
                      <a:xfrm>
                        <a:off x="6469063" y="2994025"/>
                        <a:ext cx="168275" cy="263525"/>
                      </a:xfrm>
                      <a:custGeom>
                        <a:avLst/>
                        <a:gdLst>
                          <a:gd name="T0" fmla="*/ 0 w 26498"/>
                          <a:gd name="T1" fmla="*/ 0 h 28916"/>
                          <a:gd name="T2" fmla="*/ 2147483646 w 26498"/>
                          <a:gd name="T3" fmla="*/ 2147483646 h 28916"/>
                          <a:gd name="T4" fmla="*/ 2147483646 w 26498"/>
                          <a:gd name="T5" fmla="*/ 2147483646 h 28916"/>
                          <a:gd name="T6" fmla="*/ 2147483646 w 26498"/>
                          <a:gd name="T7" fmla="*/ 2147483646 h 28916"/>
                          <a:gd name="T8" fmla="*/ 0 60000 65536"/>
                          <a:gd name="T9" fmla="*/ 0 60000 65536"/>
                          <a:gd name="T10" fmla="*/ 0 60000 65536"/>
                          <a:gd name="T11" fmla="*/ 0 60000 65536"/>
                          <a:gd name="T12" fmla="*/ 0 w 26498"/>
                          <a:gd name="T13" fmla="*/ 0 h 28916"/>
                          <a:gd name="T14" fmla="*/ 26498 w 26498"/>
                          <a:gd name="T15" fmla="*/ 28916 h 28916"/>
                        </a:gdLst>
                        <a:ahLst/>
                        <a:cxnLst>
                          <a:cxn ang="T8">
                            <a:pos x="T0" y="T1"/>
                          </a:cxn>
                          <a:cxn ang="T9">
                            <a:pos x="T2" y="T3"/>
                          </a:cxn>
                          <a:cxn ang="T10">
                            <a:pos x="T4" y="T5"/>
                          </a:cxn>
                          <a:cxn ang="T11">
                            <a:pos x="T6" y="T7"/>
                          </a:cxn>
                        </a:cxnLst>
                        <a:rect l="T12" t="T13" r="T14" b="T15"/>
                        <a:pathLst>
                          <a:path w="26498" h="28916">
                            <a:moveTo>
                              <a:pt x="0" y="0"/>
                            </a:moveTo>
                            <a:cubicBezTo>
                              <a:pt x="1337" y="1008"/>
                              <a:pt x="4628" y="5256"/>
                              <a:pt x="7508" y="7776"/>
                            </a:cubicBezTo>
                            <a:cubicBezTo>
                              <a:pt x="9910" y="10247"/>
                              <a:pt x="9801" y="14354"/>
                              <a:pt x="12150" y="16658"/>
                            </a:cubicBezTo>
                            <a:cubicBezTo>
                              <a:pt x="14499" y="18962"/>
                              <a:pt x="25300" y="27788"/>
                              <a:pt x="26498" y="28916"/>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7" name="自由曲线 190"/>
                      <p:cNvSpPr/>
                      <p:nvPr/>
                    </p:nvSpPr>
                    <p:spPr bwMode="auto">
                      <a:xfrm>
                        <a:off x="6253163" y="2911475"/>
                        <a:ext cx="279400" cy="593725"/>
                      </a:xfrm>
                      <a:custGeom>
                        <a:avLst/>
                        <a:gdLst>
                          <a:gd name="T0" fmla="*/ 2147483646 w 21060"/>
                          <a:gd name="T1" fmla="*/ 0 h 26487"/>
                          <a:gd name="T2" fmla="*/ 2147483646 w 21060"/>
                          <a:gd name="T3" fmla="*/ 2147483646 h 26487"/>
                          <a:gd name="T4" fmla="*/ 2147483646 w 21060"/>
                          <a:gd name="T5" fmla="*/ 2147483646 h 26487"/>
                          <a:gd name="T6" fmla="*/ 2147483646 w 21060"/>
                          <a:gd name="T7" fmla="*/ 2147483646 h 26487"/>
                          <a:gd name="T8" fmla="*/ 2147483646 w 21060"/>
                          <a:gd name="T9" fmla="*/ 2147483646 h 26487"/>
                          <a:gd name="T10" fmla="*/ 2147483646 w 21060"/>
                          <a:gd name="T11" fmla="*/ 2147483646 h 26487"/>
                          <a:gd name="T12" fmla="*/ 2147483646 w 21060"/>
                          <a:gd name="T13" fmla="*/ 2147483646 h 26487"/>
                          <a:gd name="T14" fmla="*/ 0 w 21060"/>
                          <a:gd name="T15" fmla="*/ 2147483646 h 26487"/>
                          <a:gd name="T16" fmla="*/ 0 60000 65536"/>
                          <a:gd name="T17" fmla="*/ 0 60000 65536"/>
                          <a:gd name="T18" fmla="*/ 0 60000 65536"/>
                          <a:gd name="T19" fmla="*/ 0 60000 65536"/>
                          <a:gd name="T20" fmla="*/ 0 60000 65536"/>
                          <a:gd name="T21" fmla="*/ 0 60000 65536"/>
                          <a:gd name="T22" fmla="*/ 0 60000 65536"/>
                          <a:gd name="T23" fmla="*/ 0 60000 65536"/>
                          <a:gd name="T24" fmla="*/ 0 w 21060"/>
                          <a:gd name="T25" fmla="*/ 0 h 26487"/>
                          <a:gd name="T26" fmla="*/ 21060 w 21060"/>
                          <a:gd name="T27" fmla="*/ 26487 h 26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60" h="26487">
                            <a:moveTo>
                              <a:pt x="21060" y="0"/>
                            </a:moveTo>
                            <a:cubicBezTo>
                              <a:pt x="20246" y="551"/>
                              <a:pt x="17239" y="1782"/>
                              <a:pt x="15818" y="2776"/>
                            </a:cubicBezTo>
                            <a:cubicBezTo>
                              <a:pt x="14397" y="3770"/>
                              <a:pt x="13637" y="4682"/>
                              <a:pt x="12534" y="5966"/>
                            </a:cubicBezTo>
                            <a:cubicBezTo>
                              <a:pt x="11775" y="7003"/>
                              <a:pt x="10222" y="10004"/>
                              <a:pt x="9557" y="11012"/>
                            </a:cubicBezTo>
                            <a:cubicBezTo>
                              <a:pt x="8988" y="12020"/>
                              <a:pt x="9728" y="13572"/>
                              <a:pt x="9694" y="14544"/>
                            </a:cubicBezTo>
                            <a:cubicBezTo>
                              <a:pt x="9660" y="15516"/>
                              <a:pt x="10588" y="15835"/>
                              <a:pt x="9354" y="16843"/>
                            </a:cubicBezTo>
                            <a:cubicBezTo>
                              <a:pt x="8214" y="17851"/>
                              <a:pt x="7975" y="19603"/>
                              <a:pt x="6788" y="20611"/>
                            </a:cubicBezTo>
                            <a:cubicBezTo>
                              <a:pt x="5411" y="21619"/>
                              <a:pt x="522" y="25882"/>
                              <a:pt x="0" y="26487"/>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8" name="自由曲线 182"/>
                      <p:cNvSpPr/>
                      <p:nvPr/>
                    </p:nvSpPr>
                    <p:spPr bwMode="auto">
                      <a:xfrm>
                        <a:off x="6386513" y="2824163"/>
                        <a:ext cx="153987" cy="61912"/>
                      </a:xfrm>
                      <a:custGeom>
                        <a:avLst/>
                        <a:gdLst>
                          <a:gd name="T0" fmla="*/ 0 w 23420"/>
                          <a:gd name="T1" fmla="*/ 0 h 18720"/>
                          <a:gd name="T2" fmla="*/ 2147483646 w 23420"/>
                          <a:gd name="T3" fmla="*/ 2147483646 h 18720"/>
                          <a:gd name="T4" fmla="*/ 2147483646 w 23420"/>
                          <a:gd name="T5" fmla="*/ 2147483646 h 18720"/>
                          <a:gd name="T6" fmla="*/ 0 60000 65536"/>
                          <a:gd name="T7" fmla="*/ 0 60000 65536"/>
                          <a:gd name="T8" fmla="*/ 0 60000 65536"/>
                          <a:gd name="T9" fmla="*/ 0 w 23420"/>
                          <a:gd name="T10" fmla="*/ 0 h 18720"/>
                          <a:gd name="T11" fmla="*/ 23420 w 23420"/>
                          <a:gd name="T12" fmla="*/ 18720 h 18720"/>
                        </a:gdLst>
                        <a:ahLst/>
                        <a:cxnLst>
                          <a:cxn ang="T6">
                            <a:pos x="T0" y="T1"/>
                          </a:cxn>
                          <a:cxn ang="T7">
                            <a:pos x="T2" y="T3"/>
                          </a:cxn>
                          <a:cxn ang="T8">
                            <a:pos x="T4" y="T5"/>
                          </a:cxn>
                        </a:cxnLst>
                        <a:rect l="T9" t="T10" r="T11" b="T12"/>
                        <a:pathLst>
                          <a:path w="23420" h="18720">
                            <a:moveTo>
                              <a:pt x="0" y="0"/>
                            </a:moveTo>
                            <a:cubicBezTo>
                              <a:pt x="1466" y="382"/>
                              <a:pt x="7471" y="7849"/>
                              <a:pt x="10892" y="11290"/>
                            </a:cubicBezTo>
                            <a:cubicBezTo>
                              <a:pt x="14411" y="15113"/>
                              <a:pt x="21172" y="11838"/>
                              <a:pt x="23420" y="1872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29" name="AutoShape 102"/>
                      <p:cNvSpPr>
                        <a:spLocks noChangeArrowheads="1"/>
                      </p:cNvSpPr>
                      <p:nvPr/>
                    </p:nvSpPr>
                    <p:spPr bwMode="auto">
                      <a:xfrm>
                        <a:off x="6405004" y="2521309"/>
                        <a:ext cx="149304" cy="141240"/>
                      </a:xfrm>
                      <a:prstGeom prst="star5">
                        <a:avLst/>
                      </a:prstGeom>
                      <a:solidFill>
                        <a:srgbClr val="CC0000"/>
                      </a:solidFill>
                      <a:ln w="9525">
                        <a:solidFill>
                          <a:srgbClr val="000000"/>
                        </a:solidFill>
                        <a:miter lim="800000"/>
                      </a:ln>
                      <a:effectLst/>
                    </p:spPr>
                    <p:txBody>
                      <a:bodyPr wrap="none"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0" name="任意多边形 113"/>
                      <p:cNvSpPr/>
                      <p:nvPr/>
                    </p:nvSpPr>
                    <p:spPr>
                      <a:xfrm>
                        <a:off x="3082979" y="3052178"/>
                        <a:ext cx="51323" cy="138804"/>
                      </a:xfrm>
                      <a:custGeom>
                        <a:avLst/>
                        <a:gdLst>
                          <a:gd name="connsiteX0" fmla="*/ 0 w 106751"/>
                          <a:gd name="connsiteY0" fmla="*/ 0 h 109560"/>
                          <a:gd name="connsiteX1" fmla="*/ 92705 w 106751"/>
                          <a:gd name="connsiteY1" fmla="*/ 63208 h 109560"/>
                          <a:gd name="connsiteX2" fmla="*/ 84277 w 106751"/>
                          <a:gd name="connsiteY2" fmla="*/ 109560 h 109560"/>
                          <a:gd name="connsiteX0-1" fmla="*/ 0 w 106751"/>
                          <a:gd name="connsiteY0-2" fmla="*/ 0 h 109560"/>
                          <a:gd name="connsiteX1-3" fmla="*/ 92705 w 106751"/>
                          <a:gd name="connsiteY1-4" fmla="*/ 63208 h 109560"/>
                          <a:gd name="connsiteX2-5" fmla="*/ 84277 w 106751"/>
                          <a:gd name="connsiteY2-6" fmla="*/ 109560 h 109560"/>
                          <a:gd name="connsiteX0-7" fmla="*/ 0 w 106751"/>
                          <a:gd name="connsiteY0-8" fmla="*/ 0 h 109560"/>
                          <a:gd name="connsiteX1-9" fmla="*/ 92705 w 106751"/>
                          <a:gd name="connsiteY1-10" fmla="*/ 63208 h 109560"/>
                          <a:gd name="connsiteX2-11" fmla="*/ 84277 w 106751"/>
                          <a:gd name="connsiteY2-12" fmla="*/ 109560 h 109560"/>
                          <a:gd name="connsiteX0-13" fmla="*/ 0 w 106751"/>
                          <a:gd name="connsiteY0-14" fmla="*/ 0 h 126700"/>
                          <a:gd name="connsiteX1-15" fmla="*/ 92705 w 106751"/>
                          <a:gd name="connsiteY1-16" fmla="*/ 63208 h 126700"/>
                          <a:gd name="connsiteX2-17" fmla="*/ 84277 w 106751"/>
                          <a:gd name="connsiteY2-18" fmla="*/ 109560 h 126700"/>
                          <a:gd name="connsiteX0-19" fmla="*/ 0 w 106751"/>
                          <a:gd name="connsiteY0-20" fmla="*/ 0 h 126700"/>
                          <a:gd name="connsiteX1-21" fmla="*/ 92705 w 106751"/>
                          <a:gd name="connsiteY1-22" fmla="*/ 63208 h 126700"/>
                          <a:gd name="connsiteX2-23" fmla="*/ 84277 w 106751"/>
                          <a:gd name="connsiteY2-24" fmla="*/ 109560 h 126700"/>
                          <a:gd name="connsiteX0-25" fmla="*/ 0 w 96406"/>
                          <a:gd name="connsiteY0-26" fmla="*/ 0 h 115667"/>
                          <a:gd name="connsiteX1-27" fmla="*/ 92705 w 96406"/>
                          <a:gd name="connsiteY1-28" fmla="*/ 63208 h 115667"/>
                          <a:gd name="connsiteX2-29" fmla="*/ 91570 w 96406"/>
                          <a:gd name="connsiteY2-30" fmla="*/ 112012 h 115667"/>
                          <a:gd name="connsiteX0-31" fmla="*/ 0 w 95822"/>
                          <a:gd name="connsiteY0-32" fmla="*/ 0 h 124972"/>
                          <a:gd name="connsiteX1-33" fmla="*/ 92705 w 95822"/>
                          <a:gd name="connsiteY1-34" fmla="*/ 63208 h 124972"/>
                          <a:gd name="connsiteX2-35" fmla="*/ 84278 w 95822"/>
                          <a:gd name="connsiteY2-36" fmla="*/ 121820 h 124972"/>
                          <a:gd name="connsiteX0-37" fmla="*/ 0 w 152373"/>
                          <a:gd name="connsiteY0-38" fmla="*/ 0 h 153447"/>
                          <a:gd name="connsiteX1-39" fmla="*/ 149256 w 152373"/>
                          <a:gd name="connsiteY1-40" fmla="*/ 91683 h 153447"/>
                          <a:gd name="connsiteX2-41" fmla="*/ 140829 w 152373"/>
                          <a:gd name="connsiteY2-42" fmla="*/ 150295 h 153447"/>
                          <a:gd name="connsiteX0-43" fmla="*/ 0 w 140829"/>
                          <a:gd name="connsiteY0-44" fmla="*/ 0 h 152655"/>
                          <a:gd name="connsiteX1-45" fmla="*/ 45579 w 140829"/>
                          <a:gd name="connsiteY1-46" fmla="*/ 67953 h 152655"/>
                          <a:gd name="connsiteX2-47" fmla="*/ 140829 w 140829"/>
                          <a:gd name="connsiteY2-48" fmla="*/ 150295 h 152655"/>
                          <a:gd name="connsiteX0-49" fmla="*/ 0 w 49769"/>
                          <a:gd name="connsiteY0-50" fmla="*/ 0 h 138837"/>
                          <a:gd name="connsiteX1-51" fmla="*/ 45579 w 49769"/>
                          <a:gd name="connsiteY1-52" fmla="*/ 67953 h 138837"/>
                          <a:gd name="connsiteX2-53" fmla="*/ 48934 w 49769"/>
                          <a:gd name="connsiteY2-54" fmla="*/ 136058 h 138837"/>
                          <a:gd name="connsiteX0-55" fmla="*/ 0 w 49769"/>
                          <a:gd name="connsiteY0-56" fmla="*/ 0 h 138837"/>
                          <a:gd name="connsiteX1-57" fmla="*/ 45579 w 49769"/>
                          <a:gd name="connsiteY1-58" fmla="*/ 67953 h 138837"/>
                          <a:gd name="connsiteX2-59" fmla="*/ 48934 w 49769"/>
                          <a:gd name="connsiteY2-60" fmla="*/ 136058 h 138837"/>
                        </a:gdLst>
                        <a:ahLst/>
                        <a:cxnLst>
                          <a:cxn ang="0">
                            <a:pos x="connsiteX0-1" y="connsiteY0-2"/>
                          </a:cxn>
                          <a:cxn ang="0">
                            <a:pos x="connsiteX1-3" y="connsiteY1-4"/>
                          </a:cxn>
                          <a:cxn ang="0">
                            <a:pos x="connsiteX2-5" y="connsiteY2-6"/>
                          </a:cxn>
                        </a:cxnLst>
                        <a:rect l="l" t="t" r="r" b="b"/>
                        <a:pathLst>
                          <a:path w="49769" h="138837">
                            <a:moveTo>
                              <a:pt x="0" y="0"/>
                            </a:moveTo>
                            <a:cubicBezTo>
                              <a:pt x="27547" y="29592"/>
                              <a:pt x="31533" y="49693"/>
                              <a:pt x="45579" y="67953"/>
                            </a:cubicBezTo>
                            <a:cubicBezTo>
                              <a:pt x="59625" y="86213"/>
                              <a:pt x="32466" y="153198"/>
                              <a:pt x="48934" y="136058"/>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1" name="任意多边形 114"/>
                      <p:cNvSpPr/>
                      <p:nvPr/>
                    </p:nvSpPr>
                    <p:spPr>
                      <a:xfrm>
                        <a:off x="7160858" y="4233238"/>
                        <a:ext cx="93315" cy="165592"/>
                      </a:xfrm>
                      <a:custGeom>
                        <a:avLst/>
                        <a:gdLst>
                          <a:gd name="connsiteX0" fmla="*/ 0 w 49205"/>
                          <a:gd name="connsiteY0" fmla="*/ 114509 h 114509"/>
                          <a:gd name="connsiteX1" fmla="*/ 12301 w 49205"/>
                          <a:gd name="connsiteY1" fmla="*/ 7897 h 114509"/>
                          <a:gd name="connsiteX2" fmla="*/ 49205 w 49205"/>
                          <a:gd name="connsiteY2" fmla="*/ 7897 h 114509"/>
                          <a:gd name="connsiteX0-1" fmla="*/ 3117 w 52322"/>
                          <a:gd name="connsiteY0-2" fmla="*/ 114509 h 114509"/>
                          <a:gd name="connsiteX1-3" fmla="*/ 438 w 52322"/>
                          <a:gd name="connsiteY1-4" fmla="*/ 56906 h 114509"/>
                          <a:gd name="connsiteX2-5" fmla="*/ 15418 w 52322"/>
                          <a:gd name="connsiteY2-6" fmla="*/ 7897 h 114509"/>
                          <a:gd name="connsiteX3" fmla="*/ 52322 w 52322"/>
                          <a:gd name="connsiteY3" fmla="*/ 7897 h 114509"/>
                          <a:gd name="connsiteX0-7" fmla="*/ 3117 w 58798"/>
                          <a:gd name="connsiteY0-8" fmla="*/ 164280 h 164280"/>
                          <a:gd name="connsiteX1-9" fmla="*/ 438 w 58798"/>
                          <a:gd name="connsiteY1-10" fmla="*/ 106677 h 164280"/>
                          <a:gd name="connsiteX2-11" fmla="*/ 55895 w 58798"/>
                          <a:gd name="connsiteY2-12" fmla="*/ 2799 h 164280"/>
                          <a:gd name="connsiteX3-13" fmla="*/ 52322 w 58798"/>
                          <a:gd name="connsiteY3-14" fmla="*/ 57668 h 164280"/>
                          <a:gd name="connsiteX0-15" fmla="*/ 3117 w 95178"/>
                          <a:gd name="connsiteY0-16" fmla="*/ 165707 h 165707"/>
                          <a:gd name="connsiteX1-17" fmla="*/ 438 w 95178"/>
                          <a:gd name="connsiteY1-18" fmla="*/ 108104 h 165707"/>
                          <a:gd name="connsiteX2-19" fmla="*/ 55895 w 95178"/>
                          <a:gd name="connsiteY2-20" fmla="*/ 4226 h 165707"/>
                          <a:gd name="connsiteX3-21" fmla="*/ 95178 w 95178"/>
                          <a:gd name="connsiteY3-22" fmla="*/ 30468 h 165707"/>
                        </a:gdLst>
                        <a:ahLst/>
                        <a:cxnLst>
                          <a:cxn ang="0">
                            <a:pos x="connsiteX0-1" y="connsiteY0-2"/>
                          </a:cxn>
                          <a:cxn ang="0">
                            <a:pos x="connsiteX1-3" y="connsiteY1-4"/>
                          </a:cxn>
                          <a:cxn ang="0">
                            <a:pos x="connsiteX2-5" y="connsiteY2-6"/>
                          </a:cxn>
                          <a:cxn ang="0">
                            <a:pos x="connsiteX3-13" y="connsiteY3-14"/>
                          </a:cxn>
                        </a:cxnLst>
                        <a:rect l="l" t="t" r="r" b="b"/>
                        <a:pathLst>
                          <a:path w="95178" h="165707">
                            <a:moveTo>
                              <a:pt x="3117" y="165707"/>
                            </a:moveTo>
                            <a:cubicBezTo>
                              <a:pt x="4258" y="156106"/>
                              <a:pt x="-1612" y="125873"/>
                              <a:pt x="438" y="108104"/>
                            </a:cubicBezTo>
                            <a:cubicBezTo>
                              <a:pt x="2488" y="90335"/>
                              <a:pt x="48835" y="12394"/>
                              <a:pt x="55895" y="4226"/>
                            </a:cubicBezTo>
                            <a:cubicBezTo>
                              <a:pt x="64096" y="-13543"/>
                              <a:pt x="95178" y="30468"/>
                              <a:pt x="95178" y="30468"/>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2" name="任意多边形 115"/>
                      <p:cNvSpPr/>
                      <p:nvPr/>
                    </p:nvSpPr>
                    <p:spPr>
                      <a:xfrm>
                        <a:off x="6584635" y="4106609"/>
                        <a:ext cx="74652" cy="121759"/>
                      </a:xfrm>
                      <a:custGeom>
                        <a:avLst/>
                        <a:gdLst>
                          <a:gd name="connsiteX0" fmla="*/ 73808 w 73808"/>
                          <a:gd name="connsiteY0" fmla="*/ 0 h 123013"/>
                          <a:gd name="connsiteX1" fmla="*/ 0 w 73808"/>
                          <a:gd name="connsiteY1" fmla="*/ 123013 h 123013"/>
                        </a:gdLst>
                        <a:ahLst/>
                        <a:cxnLst>
                          <a:cxn ang="0">
                            <a:pos x="connsiteX0" y="connsiteY0"/>
                          </a:cxn>
                          <a:cxn ang="0">
                            <a:pos x="connsiteX1" y="connsiteY1"/>
                          </a:cxn>
                        </a:cxnLst>
                        <a:rect l="l" t="t" r="r" b="b"/>
                        <a:pathLst>
                          <a:path w="73808" h="123013">
                            <a:moveTo>
                              <a:pt x="73808" y="0"/>
                            </a:moveTo>
                            <a:cubicBezTo>
                              <a:pt x="37245" y="50572"/>
                              <a:pt x="683" y="101144"/>
                              <a:pt x="0" y="123013"/>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3" name="任意多边形 116"/>
                      <p:cNvSpPr/>
                      <p:nvPr/>
                    </p:nvSpPr>
                    <p:spPr>
                      <a:xfrm>
                        <a:off x="6796928" y="4155312"/>
                        <a:ext cx="74652" cy="136370"/>
                      </a:xfrm>
                      <a:custGeom>
                        <a:avLst/>
                        <a:gdLst>
                          <a:gd name="connsiteX0" fmla="*/ 159918 w 159918"/>
                          <a:gd name="connsiteY0" fmla="*/ 0 h 168119"/>
                          <a:gd name="connsiteX1" fmla="*/ 0 w 159918"/>
                          <a:gd name="connsiteY1" fmla="*/ 168119 h 168119"/>
                          <a:gd name="connsiteX0-1" fmla="*/ 73562 w 73562"/>
                          <a:gd name="connsiteY0-2" fmla="*/ 0 h 137192"/>
                          <a:gd name="connsiteX1-3" fmla="*/ 0 w 73562"/>
                          <a:gd name="connsiteY1-4" fmla="*/ 137192 h 137192"/>
                          <a:gd name="connsiteX0-5" fmla="*/ 73562 w 73562"/>
                          <a:gd name="connsiteY0-6" fmla="*/ 0 h 137192"/>
                          <a:gd name="connsiteX1-7" fmla="*/ 0 w 73562"/>
                          <a:gd name="connsiteY1-8" fmla="*/ 137192 h 137192"/>
                          <a:gd name="connsiteX0-9" fmla="*/ 73562 w 73562"/>
                          <a:gd name="connsiteY0-10" fmla="*/ 0 h 137192"/>
                          <a:gd name="connsiteX1-11" fmla="*/ 0 w 73562"/>
                          <a:gd name="connsiteY1-12" fmla="*/ 137192 h 137192"/>
                        </a:gdLst>
                        <a:ahLst/>
                        <a:cxnLst>
                          <a:cxn ang="0">
                            <a:pos x="connsiteX0-1" y="connsiteY0-2"/>
                          </a:cxn>
                          <a:cxn ang="0">
                            <a:pos x="connsiteX1-3" y="connsiteY1-4"/>
                          </a:cxn>
                        </a:cxnLst>
                        <a:rect l="l" t="t" r="r" b="b"/>
                        <a:pathLst>
                          <a:path w="73562" h="137192">
                            <a:moveTo>
                              <a:pt x="73562" y="0"/>
                            </a:moveTo>
                            <a:cubicBezTo>
                              <a:pt x="34648" y="58419"/>
                              <a:pt x="38914" y="71636"/>
                              <a:pt x="0" y="137192"/>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4" name="任意多边形 117"/>
                      <p:cNvSpPr/>
                      <p:nvPr/>
                    </p:nvSpPr>
                    <p:spPr>
                      <a:xfrm>
                        <a:off x="7114200" y="4065211"/>
                        <a:ext cx="95647" cy="73055"/>
                      </a:xfrm>
                      <a:custGeom>
                        <a:avLst/>
                        <a:gdLst>
                          <a:gd name="connsiteX0" fmla="*/ 45105 w 45105"/>
                          <a:gd name="connsiteY0" fmla="*/ 0 h 77909"/>
                          <a:gd name="connsiteX1" fmla="*/ 0 w 45105"/>
                          <a:gd name="connsiteY1" fmla="*/ 77909 h 77909"/>
                          <a:gd name="connsiteX0-1" fmla="*/ 98264 w 98264"/>
                          <a:gd name="connsiteY0-2" fmla="*/ 0 h 85064"/>
                          <a:gd name="connsiteX1-3" fmla="*/ 0 w 98264"/>
                          <a:gd name="connsiteY1-4" fmla="*/ 85064 h 85064"/>
                          <a:gd name="connsiteX0-5" fmla="*/ 98264 w 98264"/>
                          <a:gd name="connsiteY0-6" fmla="*/ 0 h 85064"/>
                          <a:gd name="connsiteX1-7" fmla="*/ 0 w 98264"/>
                          <a:gd name="connsiteY1-8" fmla="*/ 85064 h 85064"/>
                          <a:gd name="connsiteX0-9" fmla="*/ 98264 w 98264"/>
                          <a:gd name="connsiteY0-10" fmla="*/ 0 h 73139"/>
                          <a:gd name="connsiteX1-11" fmla="*/ 0 w 98264"/>
                          <a:gd name="connsiteY1-12" fmla="*/ 73139 h 73139"/>
                          <a:gd name="connsiteX0-13" fmla="*/ 98264 w 98264"/>
                          <a:gd name="connsiteY0-14" fmla="*/ 0 h 73139"/>
                          <a:gd name="connsiteX1-15" fmla="*/ 0 w 98264"/>
                          <a:gd name="connsiteY1-16" fmla="*/ 73139 h 73139"/>
                        </a:gdLst>
                        <a:ahLst/>
                        <a:cxnLst>
                          <a:cxn ang="0">
                            <a:pos x="connsiteX0-1" y="connsiteY0-2"/>
                          </a:cxn>
                          <a:cxn ang="0">
                            <a:pos x="connsiteX1-3" y="connsiteY1-4"/>
                          </a:cxn>
                        </a:cxnLst>
                        <a:rect l="l" t="t" r="r" b="b"/>
                        <a:pathLst>
                          <a:path w="98264" h="73139">
                            <a:moveTo>
                              <a:pt x="98264" y="0"/>
                            </a:moveTo>
                            <a:cubicBezTo>
                              <a:pt x="64655" y="23250"/>
                              <a:pt x="14131" y="51270"/>
                              <a:pt x="0" y="73139"/>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5" name="任意多边形 118"/>
                      <p:cNvSpPr/>
                      <p:nvPr/>
                    </p:nvSpPr>
                    <p:spPr>
                      <a:xfrm>
                        <a:off x="7016219" y="4196711"/>
                        <a:ext cx="25661" cy="172897"/>
                      </a:xfrm>
                      <a:custGeom>
                        <a:avLst/>
                        <a:gdLst>
                          <a:gd name="connsiteX0" fmla="*/ 20533 w 24634"/>
                          <a:gd name="connsiteY0" fmla="*/ 0 h 168119"/>
                          <a:gd name="connsiteX1" fmla="*/ 31 w 24634"/>
                          <a:gd name="connsiteY1" fmla="*/ 94311 h 168119"/>
                          <a:gd name="connsiteX2" fmla="*/ 24634 w 24634"/>
                          <a:gd name="connsiteY2" fmla="*/ 168119 h 168119"/>
                          <a:gd name="connsiteX0-1" fmla="*/ 4786 w 29673"/>
                          <a:gd name="connsiteY0-2" fmla="*/ 0 h 175256"/>
                          <a:gd name="connsiteX1-3" fmla="*/ 5070 w 29673"/>
                          <a:gd name="connsiteY1-4" fmla="*/ 101448 h 175256"/>
                          <a:gd name="connsiteX2-5" fmla="*/ 29673 w 29673"/>
                          <a:gd name="connsiteY2-6" fmla="*/ 175256 h 175256"/>
                          <a:gd name="connsiteX0-7" fmla="*/ 4786 w 48148"/>
                          <a:gd name="connsiteY0-8" fmla="*/ 0 h 132434"/>
                          <a:gd name="connsiteX1-9" fmla="*/ 5070 w 48148"/>
                          <a:gd name="connsiteY1-10" fmla="*/ 101448 h 132434"/>
                          <a:gd name="connsiteX2-11" fmla="*/ 48148 w 48148"/>
                          <a:gd name="connsiteY2-12" fmla="*/ 132434 h 132434"/>
                          <a:gd name="connsiteX0-13" fmla="*/ 4786 w 25054"/>
                          <a:gd name="connsiteY0-14" fmla="*/ 0 h 172877"/>
                          <a:gd name="connsiteX1-15" fmla="*/ 5070 w 25054"/>
                          <a:gd name="connsiteY1-16" fmla="*/ 101448 h 172877"/>
                          <a:gd name="connsiteX2-17" fmla="*/ 25054 w 25054"/>
                          <a:gd name="connsiteY2-18" fmla="*/ 172877 h 172877"/>
                        </a:gdLst>
                        <a:ahLst/>
                        <a:cxnLst>
                          <a:cxn ang="0">
                            <a:pos x="connsiteX0-1" y="connsiteY0-2"/>
                          </a:cxn>
                          <a:cxn ang="0">
                            <a:pos x="connsiteX1-3" y="connsiteY1-4"/>
                          </a:cxn>
                          <a:cxn ang="0">
                            <a:pos x="connsiteX2-5" y="connsiteY2-6"/>
                          </a:cxn>
                        </a:cxnLst>
                        <a:rect l="l" t="t" r="r" b="b"/>
                        <a:pathLst>
                          <a:path w="25054" h="172877">
                            <a:moveTo>
                              <a:pt x="4786" y="0"/>
                            </a:moveTo>
                            <a:cubicBezTo>
                              <a:pt x="-5807" y="33145"/>
                              <a:pt x="4387" y="73428"/>
                              <a:pt x="5070" y="101448"/>
                            </a:cubicBezTo>
                            <a:cubicBezTo>
                              <a:pt x="5753" y="129468"/>
                              <a:pt x="13094" y="149983"/>
                              <a:pt x="25054" y="172877"/>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 name="任意多边形 119"/>
                      <p:cNvSpPr/>
                      <p:nvPr/>
                    </p:nvSpPr>
                    <p:spPr>
                      <a:xfrm>
                        <a:off x="6554308" y="3682888"/>
                        <a:ext cx="300941" cy="87666"/>
                      </a:xfrm>
                      <a:custGeom>
                        <a:avLst/>
                        <a:gdLst>
                          <a:gd name="connsiteX0" fmla="*/ 0 w 250127"/>
                          <a:gd name="connsiteY0" fmla="*/ 110712 h 110712"/>
                          <a:gd name="connsiteX1" fmla="*/ 176319 w 250127"/>
                          <a:gd name="connsiteY1" fmla="*/ 90210 h 110712"/>
                          <a:gd name="connsiteX2" fmla="*/ 250127 w 250127"/>
                          <a:gd name="connsiteY2" fmla="*/ 0 h 110712"/>
                          <a:gd name="connsiteX0-1" fmla="*/ 0 w 250127"/>
                          <a:gd name="connsiteY0-2" fmla="*/ 110712 h 110712"/>
                          <a:gd name="connsiteX1-3" fmla="*/ 155817 w 250127"/>
                          <a:gd name="connsiteY1-4" fmla="*/ 90210 h 110712"/>
                          <a:gd name="connsiteX2-5" fmla="*/ 250127 w 250127"/>
                          <a:gd name="connsiteY2-6" fmla="*/ 0 h 110712"/>
                          <a:gd name="connsiteX0-7" fmla="*/ 0 w 291132"/>
                          <a:gd name="connsiteY0-8" fmla="*/ 110712 h 110712"/>
                          <a:gd name="connsiteX1-9" fmla="*/ 196822 w 291132"/>
                          <a:gd name="connsiteY1-10" fmla="*/ 90210 h 110712"/>
                          <a:gd name="connsiteX2-11" fmla="*/ 291132 w 291132"/>
                          <a:gd name="connsiteY2-12" fmla="*/ 0 h 110712"/>
                          <a:gd name="connsiteX0-13" fmla="*/ 0 w 362722"/>
                          <a:gd name="connsiteY0-14" fmla="*/ 129966 h 129966"/>
                          <a:gd name="connsiteX1-15" fmla="*/ 268412 w 362722"/>
                          <a:gd name="connsiteY1-16" fmla="*/ 90210 h 129966"/>
                          <a:gd name="connsiteX2-17" fmla="*/ 362722 w 362722"/>
                          <a:gd name="connsiteY2-18" fmla="*/ 0 h 129966"/>
                          <a:gd name="connsiteX0-19" fmla="*/ 0 w 362722"/>
                          <a:gd name="connsiteY0-20" fmla="*/ 129966 h 131093"/>
                          <a:gd name="connsiteX1-21" fmla="*/ 125233 w 362722"/>
                          <a:gd name="connsiteY1-22" fmla="*/ 119092 h 131093"/>
                          <a:gd name="connsiteX2-23" fmla="*/ 362722 w 362722"/>
                          <a:gd name="connsiteY2-24" fmla="*/ 0 h 131093"/>
                          <a:gd name="connsiteX0-25" fmla="*/ 0 w 362722"/>
                          <a:gd name="connsiteY0-26" fmla="*/ 129966 h 131093"/>
                          <a:gd name="connsiteX1-27" fmla="*/ 125233 w 362722"/>
                          <a:gd name="connsiteY1-28" fmla="*/ 119092 h 131093"/>
                          <a:gd name="connsiteX2-29" fmla="*/ 362722 w 362722"/>
                          <a:gd name="connsiteY2-30" fmla="*/ 0 h 131093"/>
                          <a:gd name="connsiteX0-31" fmla="*/ 0 w 362722"/>
                          <a:gd name="connsiteY0-32" fmla="*/ 129966 h 129966"/>
                          <a:gd name="connsiteX1-33" fmla="*/ 125233 w 362722"/>
                          <a:gd name="connsiteY1-34" fmla="*/ 119092 h 129966"/>
                          <a:gd name="connsiteX2-35" fmla="*/ 362722 w 362722"/>
                          <a:gd name="connsiteY2-36" fmla="*/ 0 h 129966"/>
                          <a:gd name="connsiteX0-37" fmla="*/ 0 w 362722"/>
                          <a:gd name="connsiteY0-38" fmla="*/ 129966 h 129966"/>
                          <a:gd name="connsiteX1-39" fmla="*/ 175345 w 362722"/>
                          <a:gd name="connsiteY1-40" fmla="*/ 114278 h 129966"/>
                          <a:gd name="connsiteX2-41" fmla="*/ 362722 w 362722"/>
                          <a:gd name="connsiteY2-42" fmla="*/ 0 h 129966"/>
                          <a:gd name="connsiteX0-43" fmla="*/ 0 w 362722"/>
                          <a:gd name="connsiteY0-44" fmla="*/ 129966 h 129966"/>
                          <a:gd name="connsiteX1-45" fmla="*/ 175345 w 362722"/>
                          <a:gd name="connsiteY1-46" fmla="*/ 114278 h 129966"/>
                          <a:gd name="connsiteX2-47" fmla="*/ 246289 w 362722"/>
                          <a:gd name="connsiteY2-48" fmla="*/ 71225 h 129966"/>
                          <a:gd name="connsiteX3" fmla="*/ 362722 w 362722"/>
                          <a:gd name="connsiteY3" fmla="*/ 0 h 129966"/>
                          <a:gd name="connsiteX0-49" fmla="*/ 0 w 300677"/>
                          <a:gd name="connsiteY0-50" fmla="*/ 79424 h 79424"/>
                          <a:gd name="connsiteX1-51" fmla="*/ 175345 w 300677"/>
                          <a:gd name="connsiteY1-52" fmla="*/ 63736 h 79424"/>
                          <a:gd name="connsiteX2-53" fmla="*/ 246289 w 300677"/>
                          <a:gd name="connsiteY2-54" fmla="*/ 20683 h 79424"/>
                          <a:gd name="connsiteX3-55" fmla="*/ 300677 w 300677"/>
                          <a:gd name="connsiteY3-56" fmla="*/ 0 h 79424"/>
                          <a:gd name="connsiteX0-57" fmla="*/ 0 w 300677"/>
                          <a:gd name="connsiteY0-58" fmla="*/ 89051 h 89051"/>
                          <a:gd name="connsiteX1-59" fmla="*/ 175345 w 300677"/>
                          <a:gd name="connsiteY1-60" fmla="*/ 73363 h 89051"/>
                          <a:gd name="connsiteX2-61" fmla="*/ 246289 w 300677"/>
                          <a:gd name="connsiteY2-62" fmla="*/ 30310 h 89051"/>
                          <a:gd name="connsiteX3-63" fmla="*/ 300677 w 300677"/>
                          <a:gd name="connsiteY3-64" fmla="*/ 0 h 89051"/>
                          <a:gd name="connsiteX0-65" fmla="*/ 0 w 300677"/>
                          <a:gd name="connsiteY0-66" fmla="*/ 89051 h 89051"/>
                          <a:gd name="connsiteX1-67" fmla="*/ 175345 w 300677"/>
                          <a:gd name="connsiteY1-68" fmla="*/ 73363 h 89051"/>
                          <a:gd name="connsiteX2-69" fmla="*/ 246289 w 300677"/>
                          <a:gd name="connsiteY2-70" fmla="*/ 30310 h 89051"/>
                          <a:gd name="connsiteX3-71" fmla="*/ 300677 w 300677"/>
                          <a:gd name="connsiteY3-72" fmla="*/ 0 h 89051"/>
                        </a:gdLst>
                        <a:ahLst/>
                        <a:cxnLst>
                          <a:cxn ang="0">
                            <a:pos x="connsiteX0-1" y="connsiteY0-2"/>
                          </a:cxn>
                          <a:cxn ang="0">
                            <a:pos x="connsiteX1-3" y="connsiteY1-4"/>
                          </a:cxn>
                          <a:cxn ang="0">
                            <a:pos x="connsiteX2-5" y="connsiteY2-6"/>
                          </a:cxn>
                          <a:cxn ang="0">
                            <a:pos x="connsiteX3-55" y="connsiteY3-56"/>
                          </a:cxn>
                        </a:cxnLst>
                        <a:rect l="l" t="t" r="r" b="b"/>
                        <a:pathLst>
                          <a:path w="300677" h="89051">
                            <a:moveTo>
                              <a:pt x="0" y="89051"/>
                            </a:moveTo>
                            <a:cubicBezTo>
                              <a:pt x="67315" y="88026"/>
                              <a:pt x="122051" y="77375"/>
                              <a:pt x="175345" y="73363"/>
                            </a:cubicBezTo>
                            <a:cubicBezTo>
                              <a:pt x="221563" y="64375"/>
                              <a:pt x="215060" y="49356"/>
                              <a:pt x="246289" y="30310"/>
                            </a:cubicBezTo>
                            <a:cubicBezTo>
                              <a:pt x="277518" y="11264"/>
                              <a:pt x="272123" y="7860"/>
                              <a:pt x="300677" y="0"/>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7" name="任意多边形 120"/>
                      <p:cNvSpPr/>
                      <p:nvPr/>
                    </p:nvSpPr>
                    <p:spPr>
                      <a:xfrm>
                        <a:off x="6558974" y="3602528"/>
                        <a:ext cx="153970" cy="36527"/>
                      </a:xfrm>
                      <a:custGeom>
                        <a:avLst/>
                        <a:gdLst>
                          <a:gd name="connsiteX0" fmla="*/ 0 w 135315"/>
                          <a:gd name="connsiteY0" fmla="*/ 36904 h 37679"/>
                          <a:gd name="connsiteX1" fmla="*/ 53306 w 135315"/>
                          <a:gd name="connsiteY1" fmla="*/ 32804 h 37679"/>
                          <a:gd name="connsiteX2" fmla="*/ 135315 w 135315"/>
                          <a:gd name="connsiteY2" fmla="*/ 0 h 37679"/>
                          <a:gd name="connsiteX0-1" fmla="*/ 0 w 125763"/>
                          <a:gd name="connsiteY0-2" fmla="*/ 4583 h 38063"/>
                          <a:gd name="connsiteX1-3" fmla="*/ 53306 w 125763"/>
                          <a:gd name="connsiteY1-4" fmla="*/ 483 h 38063"/>
                          <a:gd name="connsiteX2-5" fmla="*/ 125763 w 125763"/>
                          <a:gd name="connsiteY2-6" fmla="*/ 35972 h 38063"/>
                          <a:gd name="connsiteX0-7" fmla="*/ 0 w 125763"/>
                          <a:gd name="connsiteY0-8" fmla="*/ 0 h 33741"/>
                          <a:gd name="connsiteX1-9" fmla="*/ 77186 w 125763"/>
                          <a:gd name="connsiteY1-10" fmla="*/ 2964 h 33741"/>
                          <a:gd name="connsiteX2-11" fmla="*/ 125763 w 125763"/>
                          <a:gd name="connsiteY2-12" fmla="*/ 31389 h 33741"/>
                          <a:gd name="connsiteX0-13" fmla="*/ 0 w 154746"/>
                          <a:gd name="connsiteY0-14" fmla="*/ 4663 h 36052"/>
                          <a:gd name="connsiteX1-15" fmla="*/ 77186 w 154746"/>
                          <a:gd name="connsiteY1-16" fmla="*/ 7627 h 36052"/>
                          <a:gd name="connsiteX2-17" fmla="*/ 153673 w 154746"/>
                          <a:gd name="connsiteY2-18" fmla="*/ 969 h 36052"/>
                          <a:gd name="connsiteX3" fmla="*/ 125763 w 154746"/>
                          <a:gd name="connsiteY3" fmla="*/ 36052 h 36052"/>
                        </a:gdLst>
                        <a:ahLst/>
                        <a:cxnLst>
                          <a:cxn ang="0">
                            <a:pos x="connsiteX0-1" y="connsiteY0-2"/>
                          </a:cxn>
                          <a:cxn ang="0">
                            <a:pos x="connsiteX1-3" y="connsiteY1-4"/>
                          </a:cxn>
                          <a:cxn ang="0">
                            <a:pos x="connsiteX2-5" y="connsiteY2-6"/>
                          </a:cxn>
                          <a:cxn ang="0">
                            <a:pos x="connsiteX3" y="connsiteY3"/>
                          </a:cxn>
                        </a:cxnLst>
                        <a:rect l="l" t="t" r="r" b="b"/>
                        <a:pathLst>
                          <a:path w="154746" h="36052">
                            <a:moveTo>
                              <a:pt x="0" y="4663"/>
                            </a:moveTo>
                            <a:cubicBezTo>
                              <a:pt x="15377" y="5688"/>
                              <a:pt x="54634" y="13778"/>
                              <a:pt x="77186" y="7627"/>
                            </a:cubicBezTo>
                            <a:cubicBezTo>
                              <a:pt x="93645" y="10544"/>
                              <a:pt x="145577" y="-3768"/>
                              <a:pt x="153673" y="969"/>
                            </a:cubicBezTo>
                            <a:cubicBezTo>
                              <a:pt x="161769" y="5707"/>
                              <a:pt x="121261" y="33737"/>
                              <a:pt x="125763" y="36052"/>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 name="任意多边形 121"/>
                      <p:cNvSpPr/>
                      <p:nvPr/>
                    </p:nvSpPr>
                    <p:spPr>
                      <a:xfrm>
                        <a:off x="6432998" y="3517296"/>
                        <a:ext cx="79318" cy="46269"/>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Lst>
                        <a:ahLst/>
                        <a:cxnLst>
                          <a:cxn ang="0">
                            <a:pos x="connsiteX0-1" y="connsiteY0-2"/>
                          </a:cxn>
                          <a:cxn ang="0">
                            <a:pos x="connsiteX1-3" y="connsiteY1-4"/>
                          </a:cxn>
                        </a:cxnLst>
                        <a:rect l="l" t="t" r="r" b="b"/>
                        <a:pathLst>
                          <a:path w="80542" h="43859">
                            <a:moveTo>
                              <a:pt x="80542" y="0"/>
                            </a:moveTo>
                            <a:cubicBezTo>
                              <a:pt x="51302" y="10633"/>
                              <a:pt x="29240" y="33226"/>
                              <a:pt x="0" y="43859"/>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9" name="任意多边形 122"/>
                      <p:cNvSpPr/>
                      <p:nvPr/>
                    </p:nvSpPr>
                    <p:spPr>
                      <a:xfrm>
                        <a:off x="5261891" y="2738039"/>
                        <a:ext cx="1117450" cy="431027"/>
                      </a:xfrm>
                      <a:custGeom>
                        <a:avLst/>
                        <a:gdLst>
                          <a:gd name="connsiteX0" fmla="*/ 0 w 1115122"/>
                          <a:gd name="connsiteY0" fmla="*/ 453483 h 453483"/>
                          <a:gd name="connsiteX1" fmla="*/ 63190 w 1115122"/>
                          <a:gd name="connsiteY1" fmla="*/ 338254 h 453483"/>
                          <a:gd name="connsiteX2" fmla="*/ 126380 w 1115122"/>
                          <a:gd name="connsiteY2" fmla="*/ 319668 h 453483"/>
                          <a:gd name="connsiteX3" fmla="*/ 197005 w 1115122"/>
                          <a:gd name="connsiteY3" fmla="*/ 308517 h 453483"/>
                          <a:gd name="connsiteX4" fmla="*/ 275063 w 1115122"/>
                          <a:gd name="connsiteY4" fmla="*/ 323385 h 453483"/>
                          <a:gd name="connsiteX5" fmla="*/ 334536 w 1115122"/>
                          <a:gd name="connsiteY5" fmla="*/ 330820 h 453483"/>
                          <a:gd name="connsiteX6" fmla="*/ 397727 w 1115122"/>
                          <a:gd name="connsiteY6" fmla="*/ 356839 h 453483"/>
                          <a:gd name="connsiteX7" fmla="*/ 483219 w 1115122"/>
                          <a:gd name="connsiteY7" fmla="*/ 367990 h 453483"/>
                          <a:gd name="connsiteX8" fmla="*/ 591014 w 1115122"/>
                          <a:gd name="connsiteY8" fmla="*/ 375424 h 453483"/>
                          <a:gd name="connsiteX9" fmla="*/ 672790 w 1115122"/>
                          <a:gd name="connsiteY9" fmla="*/ 386576 h 453483"/>
                          <a:gd name="connsiteX10" fmla="*/ 817756 w 1115122"/>
                          <a:gd name="connsiteY10" fmla="*/ 360556 h 453483"/>
                          <a:gd name="connsiteX11" fmla="*/ 880946 w 1115122"/>
                          <a:gd name="connsiteY11" fmla="*/ 353122 h 453483"/>
                          <a:gd name="connsiteX12" fmla="*/ 999892 w 1115122"/>
                          <a:gd name="connsiteY12" fmla="*/ 319668 h 453483"/>
                          <a:gd name="connsiteX13" fmla="*/ 1066800 w 1115122"/>
                          <a:gd name="connsiteY13" fmla="*/ 289932 h 453483"/>
                          <a:gd name="connsiteX14" fmla="*/ 1092819 w 1115122"/>
                          <a:gd name="connsiteY14" fmla="*/ 237893 h 453483"/>
                          <a:gd name="connsiteX15" fmla="*/ 1111405 w 1115122"/>
                          <a:gd name="connsiteY15" fmla="*/ 159834 h 453483"/>
                          <a:gd name="connsiteX16" fmla="*/ 1115122 w 1115122"/>
                          <a:gd name="connsiteY16" fmla="*/ 0 h 453483"/>
                          <a:gd name="connsiteX0-1" fmla="*/ 0 w 1159726"/>
                          <a:gd name="connsiteY0-2" fmla="*/ 341971 h 341971"/>
                          <a:gd name="connsiteX1-3" fmla="*/ 63190 w 1159726"/>
                          <a:gd name="connsiteY1-4" fmla="*/ 226742 h 341971"/>
                          <a:gd name="connsiteX2-5" fmla="*/ 126380 w 1159726"/>
                          <a:gd name="connsiteY2-6" fmla="*/ 208156 h 341971"/>
                          <a:gd name="connsiteX3-7" fmla="*/ 197005 w 1159726"/>
                          <a:gd name="connsiteY3-8" fmla="*/ 197005 h 341971"/>
                          <a:gd name="connsiteX4-9" fmla="*/ 275063 w 1159726"/>
                          <a:gd name="connsiteY4-10" fmla="*/ 211873 h 341971"/>
                          <a:gd name="connsiteX5-11" fmla="*/ 334536 w 1159726"/>
                          <a:gd name="connsiteY5-12" fmla="*/ 219308 h 341971"/>
                          <a:gd name="connsiteX6-13" fmla="*/ 397727 w 1159726"/>
                          <a:gd name="connsiteY6-14" fmla="*/ 245327 h 341971"/>
                          <a:gd name="connsiteX7-15" fmla="*/ 483219 w 1159726"/>
                          <a:gd name="connsiteY7-16" fmla="*/ 256478 h 341971"/>
                          <a:gd name="connsiteX8-17" fmla="*/ 591014 w 1159726"/>
                          <a:gd name="connsiteY8-18" fmla="*/ 263912 h 341971"/>
                          <a:gd name="connsiteX9-19" fmla="*/ 672790 w 1159726"/>
                          <a:gd name="connsiteY9-20" fmla="*/ 275064 h 341971"/>
                          <a:gd name="connsiteX10-21" fmla="*/ 817756 w 1159726"/>
                          <a:gd name="connsiteY10-22" fmla="*/ 249044 h 341971"/>
                          <a:gd name="connsiteX11-23" fmla="*/ 880946 w 1159726"/>
                          <a:gd name="connsiteY11-24" fmla="*/ 241610 h 341971"/>
                          <a:gd name="connsiteX12-25" fmla="*/ 999892 w 1159726"/>
                          <a:gd name="connsiteY12-26" fmla="*/ 208156 h 341971"/>
                          <a:gd name="connsiteX13-27" fmla="*/ 1066800 w 1159726"/>
                          <a:gd name="connsiteY13-28" fmla="*/ 178420 h 341971"/>
                          <a:gd name="connsiteX14-29" fmla="*/ 1092819 w 1159726"/>
                          <a:gd name="connsiteY14-30" fmla="*/ 126381 h 341971"/>
                          <a:gd name="connsiteX15-31" fmla="*/ 1111405 w 1159726"/>
                          <a:gd name="connsiteY15-32" fmla="*/ 48322 h 341971"/>
                          <a:gd name="connsiteX16-33" fmla="*/ 1159726 w 1159726"/>
                          <a:gd name="connsiteY16-34" fmla="*/ 0 h 341971"/>
                          <a:gd name="connsiteX0-35" fmla="*/ 0 w 1159726"/>
                          <a:gd name="connsiteY0-36" fmla="*/ 341971 h 341971"/>
                          <a:gd name="connsiteX1-37" fmla="*/ 63190 w 1159726"/>
                          <a:gd name="connsiteY1-38" fmla="*/ 226742 h 341971"/>
                          <a:gd name="connsiteX2-39" fmla="*/ 126380 w 1159726"/>
                          <a:gd name="connsiteY2-40" fmla="*/ 208156 h 341971"/>
                          <a:gd name="connsiteX3-41" fmla="*/ 197005 w 1159726"/>
                          <a:gd name="connsiteY3-42" fmla="*/ 197005 h 341971"/>
                          <a:gd name="connsiteX4-43" fmla="*/ 275063 w 1159726"/>
                          <a:gd name="connsiteY4-44" fmla="*/ 211873 h 341971"/>
                          <a:gd name="connsiteX5-45" fmla="*/ 334536 w 1159726"/>
                          <a:gd name="connsiteY5-46" fmla="*/ 219308 h 341971"/>
                          <a:gd name="connsiteX6-47" fmla="*/ 397727 w 1159726"/>
                          <a:gd name="connsiteY6-48" fmla="*/ 245327 h 341971"/>
                          <a:gd name="connsiteX7-49" fmla="*/ 483219 w 1159726"/>
                          <a:gd name="connsiteY7-50" fmla="*/ 256478 h 341971"/>
                          <a:gd name="connsiteX8-51" fmla="*/ 591014 w 1159726"/>
                          <a:gd name="connsiteY8-52" fmla="*/ 263912 h 341971"/>
                          <a:gd name="connsiteX9-53" fmla="*/ 672790 w 1159726"/>
                          <a:gd name="connsiteY9-54" fmla="*/ 275064 h 341971"/>
                          <a:gd name="connsiteX10-55" fmla="*/ 817756 w 1159726"/>
                          <a:gd name="connsiteY10-56" fmla="*/ 249044 h 341971"/>
                          <a:gd name="connsiteX11-57" fmla="*/ 880946 w 1159726"/>
                          <a:gd name="connsiteY11-58" fmla="*/ 241610 h 341971"/>
                          <a:gd name="connsiteX12-59" fmla="*/ 999892 w 1159726"/>
                          <a:gd name="connsiteY12-60" fmla="*/ 208156 h 341971"/>
                          <a:gd name="connsiteX13-61" fmla="*/ 1066800 w 1159726"/>
                          <a:gd name="connsiteY13-62" fmla="*/ 178420 h 341971"/>
                          <a:gd name="connsiteX14-63" fmla="*/ 1092819 w 1159726"/>
                          <a:gd name="connsiteY14-64" fmla="*/ 126381 h 341971"/>
                          <a:gd name="connsiteX15-65" fmla="*/ 1111405 w 1159726"/>
                          <a:gd name="connsiteY15-66" fmla="*/ 66908 h 341971"/>
                          <a:gd name="connsiteX16-67" fmla="*/ 1159726 w 1159726"/>
                          <a:gd name="connsiteY16-68" fmla="*/ 0 h 341971"/>
                          <a:gd name="connsiteX0-69" fmla="*/ 0 w 1159726"/>
                          <a:gd name="connsiteY0-70" fmla="*/ 341971 h 341971"/>
                          <a:gd name="connsiteX1-71" fmla="*/ 63190 w 1159726"/>
                          <a:gd name="connsiteY1-72" fmla="*/ 226742 h 341971"/>
                          <a:gd name="connsiteX2-73" fmla="*/ 126380 w 1159726"/>
                          <a:gd name="connsiteY2-74" fmla="*/ 208156 h 341971"/>
                          <a:gd name="connsiteX3-75" fmla="*/ 197005 w 1159726"/>
                          <a:gd name="connsiteY3-76" fmla="*/ 197005 h 341971"/>
                          <a:gd name="connsiteX4-77" fmla="*/ 275063 w 1159726"/>
                          <a:gd name="connsiteY4-78" fmla="*/ 211873 h 341971"/>
                          <a:gd name="connsiteX5-79" fmla="*/ 334536 w 1159726"/>
                          <a:gd name="connsiteY5-80" fmla="*/ 219308 h 341971"/>
                          <a:gd name="connsiteX6-81" fmla="*/ 397727 w 1159726"/>
                          <a:gd name="connsiteY6-82" fmla="*/ 245327 h 341971"/>
                          <a:gd name="connsiteX7-83" fmla="*/ 483219 w 1159726"/>
                          <a:gd name="connsiteY7-84" fmla="*/ 256478 h 341971"/>
                          <a:gd name="connsiteX8-85" fmla="*/ 591014 w 1159726"/>
                          <a:gd name="connsiteY8-86" fmla="*/ 263912 h 341971"/>
                          <a:gd name="connsiteX9-87" fmla="*/ 672790 w 1159726"/>
                          <a:gd name="connsiteY9-88" fmla="*/ 275064 h 341971"/>
                          <a:gd name="connsiteX10-89" fmla="*/ 817756 w 1159726"/>
                          <a:gd name="connsiteY10-90" fmla="*/ 249044 h 341971"/>
                          <a:gd name="connsiteX11-91" fmla="*/ 880946 w 1159726"/>
                          <a:gd name="connsiteY11-92" fmla="*/ 241610 h 341971"/>
                          <a:gd name="connsiteX12-93" fmla="*/ 999892 w 1159726"/>
                          <a:gd name="connsiteY12-94" fmla="*/ 208156 h 341971"/>
                          <a:gd name="connsiteX13-95" fmla="*/ 1066800 w 1159726"/>
                          <a:gd name="connsiteY13-96" fmla="*/ 178420 h 341971"/>
                          <a:gd name="connsiteX14-97" fmla="*/ 1092819 w 1159726"/>
                          <a:gd name="connsiteY14-98" fmla="*/ 126381 h 341971"/>
                          <a:gd name="connsiteX15-99" fmla="*/ 1111405 w 1159726"/>
                          <a:gd name="connsiteY15-100" fmla="*/ 66908 h 341971"/>
                          <a:gd name="connsiteX16-101" fmla="*/ 1159726 w 1159726"/>
                          <a:gd name="connsiteY16-102" fmla="*/ 0 h 341971"/>
                          <a:gd name="connsiteX0-103" fmla="*/ 0 w 1152292"/>
                          <a:gd name="connsiteY0-104" fmla="*/ 479503 h 479503"/>
                          <a:gd name="connsiteX1-105" fmla="*/ 63190 w 1152292"/>
                          <a:gd name="connsiteY1-106" fmla="*/ 364274 h 479503"/>
                          <a:gd name="connsiteX2-107" fmla="*/ 126380 w 1152292"/>
                          <a:gd name="connsiteY2-108" fmla="*/ 345688 h 479503"/>
                          <a:gd name="connsiteX3-109" fmla="*/ 197005 w 1152292"/>
                          <a:gd name="connsiteY3-110" fmla="*/ 334537 h 479503"/>
                          <a:gd name="connsiteX4-111" fmla="*/ 275063 w 1152292"/>
                          <a:gd name="connsiteY4-112" fmla="*/ 349405 h 479503"/>
                          <a:gd name="connsiteX5-113" fmla="*/ 334536 w 1152292"/>
                          <a:gd name="connsiteY5-114" fmla="*/ 356840 h 479503"/>
                          <a:gd name="connsiteX6-115" fmla="*/ 397727 w 1152292"/>
                          <a:gd name="connsiteY6-116" fmla="*/ 382859 h 479503"/>
                          <a:gd name="connsiteX7-117" fmla="*/ 483219 w 1152292"/>
                          <a:gd name="connsiteY7-118" fmla="*/ 394010 h 479503"/>
                          <a:gd name="connsiteX8-119" fmla="*/ 591014 w 1152292"/>
                          <a:gd name="connsiteY8-120" fmla="*/ 401444 h 479503"/>
                          <a:gd name="connsiteX9-121" fmla="*/ 672790 w 1152292"/>
                          <a:gd name="connsiteY9-122" fmla="*/ 412596 h 479503"/>
                          <a:gd name="connsiteX10-123" fmla="*/ 817756 w 1152292"/>
                          <a:gd name="connsiteY10-124" fmla="*/ 386576 h 479503"/>
                          <a:gd name="connsiteX11-125" fmla="*/ 880946 w 1152292"/>
                          <a:gd name="connsiteY11-126" fmla="*/ 379142 h 479503"/>
                          <a:gd name="connsiteX12-127" fmla="*/ 999892 w 1152292"/>
                          <a:gd name="connsiteY12-128" fmla="*/ 345688 h 479503"/>
                          <a:gd name="connsiteX13-129" fmla="*/ 1066800 w 1152292"/>
                          <a:gd name="connsiteY13-130" fmla="*/ 315952 h 479503"/>
                          <a:gd name="connsiteX14-131" fmla="*/ 1092819 w 1152292"/>
                          <a:gd name="connsiteY14-132" fmla="*/ 263913 h 479503"/>
                          <a:gd name="connsiteX15-133" fmla="*/ 1111405 w 1152292"/>
                          <a:gd name="connsiteY15-134" fmla="*/ 204440 h 479503"/>
                          <a:gd name="connsiteX16-135" fmla="*/ 1152292 w 1152292"/>
                          <a:gd name="connsiteY16-136" fmla="*/ 0 h 479503"/>
                          <a:gd name="connsiteX0-137" fmla="*/ 0 w 1152292"/>
                          <a:gd name="connsiteY0-138" fmla="*/ 479503 h 479503"/>
                          <a:gd name="connsiteX1-139" fmla="*/ 63190 w 1152292"/>
                          <a:gd name="connsiteY1-140" fmla="*/ 364274 h 479503"/>
                          <a:gd name="connsiteX2-141" fmla="*/ 126380 w 1152292"/>
                          <a:gd name="connsiteY2-142" fmla="*/ 345688 h 479503"/>
                          <a:gd name="connsiteX3-143" fmla="*/ 197005 w 1152292"/>
                          <a:gd name="connsiteY3-144" fmla="*/ 334537 h 479503"/>
                          <a:gd name="connsiteX4-145" fmla="*/ 275063 w 1152292"/>
                          <a:gd name="connsiteY4-146" fmla="*/ 349405 h 479503"/>
                          <a:gd name="connsiteX5-147" fmla="*/ 334536 w 1152292"/>
                          <a:gd name="connsiteY5-148" fmla="*/ 356840 h 479503"/>
                          <a:gd name="connsiteX6-149" fmla="*/ 397727 w 1152292"/>
                          <a:gd name="connsiteY6-150" fmla="*/ 382859 h 479503"/>
                          <a:gd name="connsiteX7-151" fmla="*/ 483219 w 1152292"/>
                          <a:gd name="connsiteY7-152" fmla="*/ 394010 h 479503"/>
                          <a:gd name="connsiteX8-153" fmla="*/ 591014 w 1152292"/>
                          <a:gd name="connsiteY8-154" fmla="*/ 401444 h 479503"/>
                          <a:gd name="connsiteX9-155" fmla="*/ 672790 w 1152292"/>
                          <a:gd name="connsiteY9-156" fmla="*/ 412596 h 479503"/>
                          <a:gd name="connsiteX10-157" fmla="*/ 817756 w 1152292"/>
                          <a:gd name="connsiteY10-158" fmla="*/ 386576 h 479503"/>
                          <a:gd name="connsiteX11-159" fmla="*/ 880946 w 1152292"/>
                          <a:gd name="connsiteY11-160" fmla="*/ 379142 h 479503"/>
                          <a:gd name="connsiteX12-161" fmla="*/ 999892 w 1152292"/>
                          <a:gd name="connsiteY12-162" fmla="*/ 345688 h 479503"/>
                          <a:gd name="connsiteX13-163" fmla="*/ 1066800 w 1152292"/>
                          <a:gd name="connsiteY13-164" fmla="*/ 315952 h 479503"/>
                          <a:gd name="connsiteX14-165" fmla="*/ 1092819 w 1152292"/>
                          <a:gd name="connsiteY14-166" fmla="*/ 263913 h 479503"/>
                          <a:gd name="connsiteX15-167" fmla="*/ 1129990 w 1152292"/>
                          <a:gd name="connsiteY15-168" fmla="*/ 204440 h 479503"/>
                          <a:gd name="connsiteX16-169" fmla="*/ 1152292 w 1152292"/>
                          <a:gd name="connsiteY16-170" fmla="*/ 0 h 479503"/>
                          <a:gd name="connsiteX0-171" fmla="*/ 0 w 1211811"/>
                          <a:gd name="connsiteY0-172" fmla="*/ 477200 h 477200"/>
                          <a:gd name="connsiteX1-173" fmla="*/ 122709 w 1211811"/>
                          <a:gd name="connsiteY1-174" fmla="*/ 364274 h 477200"/>
                          <a:gd name="connsiteX2-175" fmla="*/ 185899 w 1211811"/>
                          <a:gd name="connsiteY2-176" fmla="*/ 345688 h 477200"/>
                          <a:gd name="connsiteX3-177" fmla="*/ 256524 w 1211811"/>
                          <a:gd name="connsiteY3-178" fmla="*/ 334537 h 477200"/>
                          <a:gd name="connsiteX4-179" fmla="*/ 334582 w 1211811"/>
                          <a:gd name="connsiteY4-180" fmla="*/ 349405 h 477200"/>
                          <a:gd name="connsiteX5-181" fmla="*/ 394055 w 1211811"/>
                          <a:gd name="connsiteY5-182" fmla="*/ 356840 h 477200"/>
                          <a:gd name="connsiteX6-183" fmla="*/ 457246 w 1211811"/>
                          <a:gd name="connsiteY6-184" fmla="*/ 382859 h 477200"/>
                          <a:gd name="connsiteX7-185" fmla="*/ 542738 w 1211811"/>
                          <a:gd name="connsiteY7-186" fmla="*/ 394010 h 477200"/>
                          <a:gd name="connsiteX8-187" fmla="*/ 650533 w 1211811"/>
                          <a:gd name="connsiteY8-188" fmla="*/ 401444 h 477200"/>
                          <a:gd name="connsiteX9-189" fmla="*/ 732309 w 1211811"/>
                          <a:gd name="connsiteY9-190" fmla="*/ 412596 h 477200"/>
                          <a:gd name="connsiteX10-191" fmla="*/ 877275 w 1211811"/>
                          <a:gd name="connsiteY10-192" fmla="*/ 386576 h 477200"/>
                          <a:gd name="connsiteX11-193" fmla="*/ 940465 w 1211811"/>
                          <a:gd name="connsiteY11-194" fmla="*/ 379142 h 477200"/>
                          <a:gd name="connsiteX12-195" fmla="*/ 1059411 w 1211811"/>
                          <a:gd name="connsiteY12-196" fmla="*/ 345688 h 477200"/>
                          <a:gd name="connsiteX13-197" fmla="*/ 1126319 w 1211811"/>
                          <a:gd name="connsiteY13-198" fmla="*/ 315952 h 477200"/>
                          <a:gd name="connsiteX14-199" fmla="*/ 1152338 w 1211811"/>
                          <a:gd name="connsiteY14-200" fmla="*/ 263913 h 477200"/>
                          <a:gd name="connsiteX15-201" fmla="*/ 1189509 w 1211811"/>
                          <a:gd name="connsiteY15-202" fmla="*/ 204440 h 477200"/>
                          <a:gd name="connsiteX16-203" fmla="*/ 1211811 w 1211811"/>
                          <a:gd name="connsiteY16-204" fmla="*/ 0 h 477200"/>
                          <a:gd name="connsiteX0-205" fmla="*/ 0 w 1211811"/>
                          <a:gd name="connsiteY0-206" fmla="*/ 477200 h 477200"/>
                          <a:gd name="connsiteX1-207" fmla="*/ 108400 w 1211811"/>
                          <a:gd name="connsiteY1-208" fmla="*/ 352426 h 477200"/>
                          <a:gd name="connsiteX2-209" fmla="*/ 185899 w 1211811"/>
                          <a:gd name="connsiteY2-210" fmla="*/ 345688 h 477200"/>
                          <a:gd name="connsiteX3-211" fmla="*/ 256524 w 1211811"/>
                          <a:gd name="connsiteY3-212" fmla="*/ 334537 h 477200"/>
                          <a:gd name="connsiteX4-213" fmla="*/ 334582 w 1211811"/>
                          <a:gd name="connsiteY4-214" fmla="*/ 349405 h 477200"/>
                          <a:gd name="connsiteX5-215" fmla="*/ 394055 w 1211811"/>
                          <a:gd name="connsiteY5-216" fmla="*/ 356840 h 477200"/>
                          <a:gd name="connsiteX6-217" fmla="*/ 457246 w 1211811"/>
                          <a:gd name="connsiteY6-218" fmla="*/ 382859 h 477200"/>
                          <a:gd name="connsiteX7-219" fmla="*/ 542738 w 1211811"/>
                          <a:gd name="connsiteY7-220" fmla="*/ 394010 h 477200"/>
                          <a:gd name="connsiteX8-221" fmla="*/ 650533 w 1211811"/>
                          <a:gd name="connsiteY8-222" fmla="*/ 401444 h 477200"/>
                          <a:gd name="connsiteX9-223" fmla="*/ 732309 w 1211811"/>
                          <a:gd name="connsiteY9-224" fmla="*/ 412596 h 477200"/>
                          <a:gd name="connsiteX10-225" fmla="*/ 877275 w 1211811"/>
                          <a:gd name="connsiteY10-226" fmla="*/ 386576 h 477200"/>
                          <a:gd name="connsiteX11-227" fmla="*/ 940465 w 1211811"/>
                          <a:gd name="connsiteY11-228" fmla="*/ 379142 h 477200"/>
                          <a:gd name="connsiteX12-229" fmla="*/ 1059411 w 1211811"/>
                          <a:gd name="connsiteY12-230" fmla="*/ 345688 h 477200"/>
                          <a:gd name="connsiteX13-231" fmla="*/ 1126319 w 1211811"/>
                          <a:gd name="connsiteY13-232" fmla="*/ 315952 h 477200"/>
                          <a:gd name="connsiteX14-233" fmla="*/ 1152338 w 1211811"/>
                          <a:gd name="connsiteY14-234" fmla="*/ 263913 h 477200"/>
                          <a:gd name="connsiteX15-235" fmla="*/ 1189509 w 1211811"/>
                          <a:gd name="connsiteY15-236" fmla="*/ 204440 h 477200"/>
                          <a:gd name="connsiteX16-237" fmla="*/ 1211811 w 1211811"/>
                          <a:gd name="connsiteY16-238" fmla="*/ 0 h 477200"/>
                          <a:gd name="connsiteX0-239" fmla="*/ 0 w 1211811"/>
                          <a:gd name="connsiteY0-240" fmla="*/ 477200 h 477200"/>
                          <a:gd name="connsiteX1-241" fmla="*/ 108400 w 1211811"/>
                          <a:gd name="connsiteY1-242" fmla="*/ 352426 h 477200"/>
                          <a:gd name="connsiteX2-243" fmla="*/ 185861 w 1211811"/>
                          <a:gd name="connsiteY2-244" fmla="*/ 317165 h 477200"/>
                          <a:gd name="connsiteX3-245" fmla="*/ 256524 w 1211811"/>
                          <a:gd name="connsiteY3-246" fmla="*/ 334537 h 477200"/>
                          <a:gd name="connsiteX4-247" fmla="*/ 334582 w 1211811"/>
                          <a:gd name="connsiteY4-248" fmla="*/ 349405 h 477200"/>
                          <a:gd name="connsiteX5-249" fmla="*/ 394055 w 1211811"/>
                          <a:gd name="connsiteY5-250" fmla="*/ 356840 h 477200"/>
                          <a:gd name="connsiteX6-251" fmla="*/ 457246 w 1211811"/>
                          <a:gd name="connsiteY6-252" fmla="*/ 382859 h 477200"/>
                          <a:gd name="connsiteX7-253" fmla="*/ 542738 w 1211811"/>
                          <a:gd name="connsiteY7-254" fmla="*/ 394010 h 477200"/>
                          <a:gd name="connsiteX8-255" fmla="*/ 650533 w 1211811"/>
                          <a:gd name="connsiteY8-256" fmla="*/ 401444 h 477200"/>
                          <a:gd name="connsiteX9-257" fmla="*/ 732309 w 1211811"/>
                          <a:gd name="connsiteY9-258" fmla="*/ 412596 h 477200"/>
                          <a:gd name="connsiteX10-259" fmla="*/ 877275 w 1211811"/>
                          <a:gd name="connsiteY10-260" fmla="*/ 386576 h 477200"/>
                          <a:gd name="connsiteX11-261" fmla="*/ 940465 w 1211811"/>
                          <a:gd name="connsiteY11-262" fmla="*/ 379142 h 477200"/>
                          <a:gd name="connsiteX12-263" fmla="*/ 1059411 w 1211811"/>
                          <a:gd name="connsiteY12-264" fmla="*/ 345688 h 477200"/>
                          <a:gd name="connsiteX13-265" fmla="*/ 1126319 w 1211811"/>
                          <a:gd name="connsiteY13-266" fmla="*/ 315952 h 477200"/>
                          <a:gd name="connsiteX14-267" fmla="*/ 1152338 w 1211811"/>
                          <a:gd name="connsiteY14-268" fmla="*/ 263913 h 477200"/>
                          <a:gd name="connsiteX15-269" fmla="*/ 1189509 w 1211811"/>
                          <a:gd name="connsiteY15-270" fmla="*/ 204440 h 477200"/>
                          <a:gd name="connsiteX16-271" fmla="*/ 1211811 w 1211811"/>
                          <a:gd name="connsiteY16-272" fmla="*/ 0 h 477200"/>
                          <a:gd name="connsiteX0-273" fmla="*/ 0 w 1211811"/>
                          <a:gd name="connsiteY0-274" fmla="*/ 477200 h 477200"/>
                          <a:gd name="connsiteX1-275" fmla="*/ 108400 w 1211811"/>
                          <a:gd name="connsiteY1-276" fmla="*/ 352426 h 477200"/>
                          <a:gd name="connsiteX2-277" fmla="*/ 185861 w 1211811"/>
                          <a:gd name="connsiteY2-278" fmla="*/ 317165 h 477200"/>
                          <a:gd name="connsiteX3-279" fmla="*/ 263614 w 1211811"/>
                          <a:gd name="connsiteY3-280" fmla="*/ 313156 h 477200"/>
                          <a:gd name="connsiteX4-281" fmla="*/ 334582 w 1211811"/>
                          <a:gd name="connsiteY4-282" fmla="*/ 349405 h 477200"/>
                          <a:gd name="connsiteX5-283" fmla="*/ 394055 w 1211811"/>
                          <a:gd name="connsiteY5-284" fmla="*/ 356840 h 477200"/>
                          <a:gd name="connsiteX6-285" fmla="*/ 457246 w 1211811"/>
                          <a:gd name="connsiteY6-286" fmla="*/ 382859 h 477200"/>
                          <a:gd name="connsiteX7-287" fmla="*/ 542738 w 1211811"/>
                          <a:gd name="connsiteY7-288" fmla="*/ 394010 h 477200"/>
                          <a:gd name="connsiteX8-289" fmla="*/ 650533 w 1211811"/>
                          <a:gd name="connsiteY8-290" fmla="*/ 401444 h 477200"/>
                          <a:gd name="connsiteX9-291" fmla="*/ 732309 w 1211811"/>
                          <a:gd name="connsiteY9-292" fmla="*/ 412596 h 477200"/>
                          <a:gd name="connsiteX10-293" fmla="*/ 877275 w 1211811"/>
                          <a:gd name="connsiteY10-294" fmla="*/ 386576 h 477200"/>
                          <a:gd name="connsiteX11-295" fmla="*/ 940465 w 1211811"/>
                          <a:gd name="connsiteY11-296" fmla="*/ 379142 h 477200"/>
                          <a:gd name="connsiteX12-297" fmla="*/ 1059411 w 1211811"/>
                          <a:gd name="connsiteY12-298" fmla="*/ 345688 h 477200"/>
                          <a:gd name="connsiteX13-299" fmla="*/ 1126319 w 1211811"/>
                          <a:gd name="connsiteY13-300" fmla="*/ 315952 h 477200"/>
                          <a:gd name="connsiteX14-301" fmla="*/ 1152338 w 1211811"/>
                          <a:gd name="connsiteY14-302" fmla="*/ 263913 h 477200"/>
                          <a:gd name="connsiteX15-303" fmla="*/ 1189509 w 1211811"/>
                          <a:gd name="connsiteY15-304" fmla="*/ 204440 h 477200"/>
                          <a:gd name="connsiteX16-305" fmla="*/ 1211811 w 1211811"/>
                          <a:gd name="connsiteY16-306" fmla="*/ 0 h 477200"/>
                          <a:gd name="connsiteX0-307" fmla="*/ 0 w 1211811"/>
                          <a:gd name="connsiteY0-308" fmla="*/ 477200 h 477200"/>
                          <a:gd name="connsiteX1-309" fmla="*/ 108400 w 1211811"/>
                          <a:gd name="connsiteY1-310" fmla="*/ 352426 h 477200"/>
                          <a:gd name="connsiteX2-311" fmla="*/ 185861 w 1211811"/>
                          <a:gd name="connsiteY2-312" fmla="*/ 317165 h 477200"/>
                          <a:gd name="connsiteX3-313" fmla="*/ 263614 w 1211811"/>
                          <a:gd name="connsiteY3-314" fmla="*/ 313156 h 477200"/>
                          <a:gd name="connsiteX4-315" fmla="*/ 341657 w 1211811"/>
                          <a:gd name="connsiteY4-316" fmla="*/ 313737 h 477200"/>
                          <a:gd name="connsiteX5-317" fmla="*/ 394055 w 1211811"/>
                          <a:gd name="connsiteY5-318" fmla="*/ 356840 h 477200"/>
                          <a:gd name="connsiteX6-319" fmla="*/ 457246 w 1211811"/>
                          <a:gd name="connsiteY6-320" fmla="*/ 382859 h 477200"/>
                          <a:gd name="connsiteX7-321" fmla="*/ 542738 w 1211811"/>
                          <a:gd name="connsiteY7-322" fmla="*/ 394010 h 477200"/>
                          <a:gd name="connsiteX8-323" fmla="*/ 650533 w 1211811"/>
                          <a:gd name="connsiteY8-324" fmla="*/ 401444 h 477200"/>
                          <a:gd name="connsiteX9-325" fmla="*/ 732309 w 1211811"/>
                          <a:gd name="connsiteY9-326" fmla="*/ 412596 h 477200"/>
                          <a:gd name="connsiteX10-327" fmla="*/ 877275 w 1211811"/>
                          <a:gd name="connsiteY10-328" fmla="*/ 386576 h 477200"/>
                          <a:gd name="connsiteX11-329" fmla="*/ 940465 w 1211811"/>
                          <a:gd name="connsiteY11-330" fmla="*/ 379142 h 477200"/>
                          <a:gd name="connsiteX12-331" fmla="*/ 1059411 w 1211811"/>
                          <a:gd name="connsiteY12-332" fmla="*/ 345688 h 477200"/>
                          <a:gd name="connsiteX13-333" fmla="*/ 1126319 w 1211811"/>
                          <a:gd name="connsiteY13-334" fmla="*/ 315952 h 477200"/>
                          <a:gd name="connsiteX14-335" fmla="*/ 1152338 w 1211811"/>
                          <a:gd name="connsiteY14-336" fmla="*/ 263913 h 477200"/>
                          <a:gd name="connsiteX15-337" fmla="*/ 1189509 w 1211811"/>
                          <a:gd name="connsiteY15-338" fmla="*/ 204440 h 477200"/>
                          <a:gd name="connsiteX16-339" fmla="*/ 1211811 w 1211811"/>
                          <a:gd name="connsiteY16-340" fmla="*/ 0 h 477200"/>
                          <a:gd name="connsiteX0-341" fmla="*/ 0 w 1211811"/>
                          <a:gd name="connsiteY0-342" fmla="*/ 477200 h 477200"/>
                          <a:gd name="connsiteX1-343" fmla="*/ 108400 w 1211811"/>
                          <a:gd name="connsiteY1-344" fmla="*/ 352426 h 477200"/>
                          <a:gd name="connsiteX2-345" fmla="*/ 185861 w 1211811"/>
                          <a:gd name="connsiteY2-346" fmla="*/ 317165 h 477200"/>
                          <a:gd name="connsiteX3-347" fmla="*/ 263614 w 1211811"/>
                          <a:gd name="connsiteY3-348" fmla="*/ 313156 h 477200"/>
                          <a:gd name="connsiteX4-349" fmla="*/ 341657 w 1211811"/>
                          <a:gd name="connsiteY4-350" fmla="*/ 313737 h 477200"/>
                          <a:gd name="connsiteX5-351" fmla="*/ 401118 w 1211811"/>
                          <a:gd name="connsiteY5-352" fmla="*/ 318792 h 477200"/>
                          <a:gd name="connsiteX6-353" fmla="*/ 457246 w 1211811"/>
                          <a:gd name="connsiteY6-354" fmla="*/ 382859 h 477200"/>
                          <a:gd name="connsiteX7-355" fmla="*/ 542738 w 1211811"/>
                          <a:gd name="connsiteY7-356" fmla="*/ 394010 h 477200"/>
                          <a:gd name="connsiteX8-357" fmla="*/ 650533 w 1211811"/>
                          <a:gd name="connsiteY8-358" fmla="*/ 401444 h 477200"/>
                          <a:gd name="connsiteX9-359" fmla="*/ 732309 w 1211811"/>
                          <a:gd name="connsiteY9-360" fmla="*/ 412596 h 477200"/>
                          <a:gd name="connsiteX10-361" fmla="*/ 877275 w 1211811"/>
                          <a:gd name="connsiteY10-362" fmla="*/ 386576 h 477200"/>
                          <a:gd name="connsiteX11-363" fmla="*/ 940465 w 1211811"/>
                          <a:gd name="connsiteY11-364" fmla="*/ 379142 h 477200"/>
                          <a:gd name="connsiteX12-365" fmla="*/ 1059411 w 1211811"/>
                          <a:gd name="connsiteY12-366" fmla="*/ 345688 h 477200"/>
                          <a:gd name="connsiteX13-367" fmla="*/ 1126319 w 1211811"/>
                          <a:gd name="connsiteY13-368" fmla="*/ 315952 h 477200"/>
                          <a:gd name="connsiteX14-369" fmla="*/ 1152338 w 1211811"/>
                          <a:gd name="connsiteY14-370" fmla="*/ 263913 h 477200"/>
                          <a:gd name="connsiteX15-371" fmla="*/ 1189509 w 1211811"/>
                          <a:gd name="connsiteY15-372" fmla="*/ 204440 h 477200"/>
                          <a:gd name="connsiteX16-373" fmla="*/ 1211811 w 1211811"/>
                          <a:gd name="connsiteY16-374" fmla="*/ 0 h 477200"/>
                          <a:gd name="connsiteX0-375" fmla="*/ 0 w 1211811"/>
                          <a:gd name="connsiteY0-376" fmla="*/ 477200 h 477200"/>
                          <a:gd name="connsiteX1-377" fmla="*/ 108400 w 1211811"/>
                          <a:gd name="connsiteY1-378" fmla="*/ 352426 h 477200"/>
                          <a:gd name="connsiteX2-379" fmla="*/ 185861 w 1211811"/>
                          <a:gd name="connsiteY2-380" fmla="*/ 317165 h 477200"/>
                          <a:gd name="connsiteX3-381" fmla="*/ 263614 w 1211811"/>
                          <a:gd name="connsiteY3-382" fmla="*/ 313156 h 477200"/>
                          <a:gd name="connsiteX4-383" fmla="*/ 341657 w 1211811"/>
                          <a:gd name="connsiteY4-384" fmla="*/ 313737 h 477200"/>
                          <a:gd name="connsiteX5-385" fmla="*/ 401118 w 1211811"/>
                          <a:gd name="connsiteY5-386" fmla="*/ 318792 h 477200"/>
                          <a:gd name="connsiteX6-387" fmla="*/ 459534 w 1211811"/>
                          <a:gd name="connsiteY6-388" fmla="*/ 332907 h 477200"/>
                          <a:gd name="connsiteX7-389" fmla="*/ 542738 w 1211811"/>
                          <a:gd name="connsiteY7-390" fmla="*/ 394010 h 477200"/>
                          <a:gd name="connsiteX8-391" fmla="*/ 650533 w 1211811"/>
                          <a:gd name="connsiteY8-392" fmla="*/ 401444 h 477200"/>
                          <a:gd name="connsiteX9-393" fmla="*/ 732309 w 1211811"/>
                          <a:gd name="connsiteY9-394" fmla="*/ 412596 h 477200"/>
                          <a:gd name="connsiteX10-395" fmla="*/ 877275 w 1211811"/>
                          <a:gd name="connsiteY10-396" fmla="*/ 386576 h 477200"/>
                          <a:gd name="connsiteX11-397" fmla="*/ 940465 w 1211811"/>
                          <a:gd name="connsiteY11-398" fmla="*/ 379142 h 477200"/>
                          <a:gd name="connsiteX12-399" fmla="*/ 1059411 w 1211811"/>
                          <a:gd name="connsiteY12-400" fmla="*/ 345688 h 477200"/>
                          <a:gd name="connsiteX13-401" fmla="*/ 1126319 w 1211811"/>
                          <a:gd name="connsiteY13-402" fmla="*/ 315952 h 477200"/>
                          <a:gd name="connsiteX14-403" fmla="*/ 1152338 w 1211811"/>
                          <a:gd name="connsiteY14-404" fmla="*/ 263913 h 477200"/>
                          <a:gd name="connsiteX15-405" fmla="*/ 1189509 w 1211811"/>
                          <a:gd name="connsiteY15-406" fmla="*/ 204440 h 477200"/>
                          <a:gd name="connsiteX16-407" fmla="*/ 1211811 w 1211811"/>
                          <a:gd name="connsiteY16-408" fmla="*/ 0 h 477200"/>
                          <a:gd name="connsiteX0-409" fmla="*/ 0 w 1211811"/>
                          <a:gd name="connsiteY0-410" fmla="*/ 477200 h 477200"/>
                          <a:gd name="connsiteX1-411" fmla="*/ 108400 w 1211811"/>
                          <a:gd name="connsiteY1-412" fmla="*/ 352426 h 477200"/>
                          <a:gd name="connsiteX2-413" fmla="*/ 185861 w 1211811"/>
                          <a:gd name="connsiteY2-414" fmla="*/ 317165 h 477200"/>
                          <a:gd name="connsiteX3-415" fmla="*/ 263614 w 1211811"/>
                          <a:gd name="connsiteY3-416" fmla="*/ 313156 h 477200"/>
                          <a:gd name="connsiteX4-417" fmla="*/ 341657 w 1211811"/>
                          <a:gd name="connsiteY4-418" fmla="*/ 313737 h 477200"/>
                          <a:gd name="connsiteX5-419" fmla="*/ 401118 w 1211811"/>
                          <a:gd name="connsiteY5-420" fmla="*/ 318792 h 477200"/>
                          <a:gd name="connsiteX6-421" fmla="*/ 459534 w 1211811"/>
                          <a:gd name="connsiteY6-422" fmla="*/ 332907 h 477200"/>
                          <a:gd name="connsiteX7-423" fmla="*/ 535486 w 1211811"/>
                          <a:gd name="connsiteY7-424" fmla="*/ 329770 h 477200"/>
                          <a:gd name="connsiteX8-425" fmla="*/ 650533 w 1211811"/>
                          <a:gd name="connsiteY8-426" fmla="*/ 401444 h 477200"/>
                          <a:gd name="connsiteX9-427" fmla="*/ 732309 w 1211811"/>
                          <a:gd name="connsiteY9-428" fmla="*/ 412596 h 477200"/>
                          <a:gd name="connsiteX10-429" fmla="*/ 877275 w 1211811"/>
                          <a:gd name="connsiteY10-430" fmla="*/ 386576 h 477200"/>
                          <a:gd name="connsiteX11-431" fmla="*/ 940465 w 1211811"/>
                          <a:gd name="connsiteY11-432" fmla="*/ 379142 h 477200"/>
                          <a:gd name="connsiteX12-433" fmla="*/ 1059411 w 1211811"/>
                          <a:gd name="connsiteY12-434" fmla="*/ 345688 h 477200"/>
                          <a:gd name="connsiteX13-435" fmla="*/ 1126319 w 1211811"/>
                          <a:gd name="connsiteY13-436" fmla="*/ 315952 h 477200"/>
                          <a:gd name="connsiteX14-437" fmla="*/ 1152338 w 1211811"/>
                          <a:gd name="connsiteY14-438" fmla="*/ 263913 h 477200"/>
                          <a:gd name="connsiteX15-439" fmla="*/ 1189509 w 1211811"/>
                          <a:gd name="connsiteY15-440" fmla="*/ 204440 h 477200"/>
                          <a:gd name="connsiteX16-441" fmla="*/ 1211811 w 1211811"/>
                          <a:gd name="connsiteY16-442" fmla="*/ 0 h 477200"/>
                          <a:gd name="connsiteX0-443" fmla="*/ 0 w 1211811"/>
                          <a:gd name="connsiteY0-444" fmla="*/ 477200 h 477200"/>
                          <a:gd name="connsiteX1-445" fmla="*/ 108400 w 1211811"/>
                          <a:gd name="connsiteY1-446" fmla="*/ 352426 h 477200"/>
                          <a:gd name="connsiteX2-447" fmla="*/ 185861 w 1211811"/>
                          <a:gd name="connsiteY2-448" fmla="*/ 317165 h 477200"/>
                          <a:gd name="connsiteX3-449" fmla="*/ 263614 w 1211811"/>
                          <a:gd name="connsiteY3-450" fmla="*/ 313156 h 477200"/>
                          <a:gd name="connsiteX4-451" fmla="*/ 341657 w 1211811"/>
                          <a:gd name="connsiteY4-452" fmla="*/ 313737 h 477200"/>
                          <a:gd name="connsiteX5-453" fmla="*/ 401118 w 1211811"/>
                          <a:gd name="connsiteY5-454" fmla="*/ 318792 h 477200"/>
                          <a:gd name="connsiteX6-455" fmla="*/ 459534 w 1211811"/>
                          <a:gd name="connsiteY6-456" fmla="*/ 332907 h 477200"/>
                          <a:gd name="connsiteX7-457" fmla="*/ 535486 w 1211811"/>
                          <a:gd name="connsiteY7-458" fmla="*/ 329770 h 477200"/>
                          <a:gd name="connsiteX8-459" fmla="*/ 617070 w 1211811"/>
                          <a:gd name="connsiteY8-460" fmla="*/ 375312 h 477200"/>
                          <a:gd name="connsiteX9-461" fmla="*/ 732309 w 1211811"/>
                          <a:gd name="connsiteY9-462" fmla="*/ 412596 h 477200"/>
                          <a:gd name="connsiteX10-463" fmla="*/ 877275 w 1211811"/>
                          <a:gd name="connsiteY10-464" fmla="*/ 386576 h 477200"/>
                          <a:gd name="connsiteX11-465" fmla="*/ 940465 w 1211811"/>
                          <a:gd name="connsiteY11-466" fmla="*/ 379142 h 477200"/>
                          <a:gd name="connsiteX12-467" fmla="*/ 1059411 w 1211811"/>
                          <a:gd name="connsiteY12-468" fmla="*/ 345688 h 477200"/>
                          <a:gd name="connsiteX13-469" fmla="*/ 1126319 w 1211811"/>
                          <a:gd name="connsiteY13-470" fmla="*/ 315952 h 477200"/>
                          <a:gd name="connsiteX14-471" fmla="*/ 1152338 w 1211811"/>
                          <a:gd name="connsiteY14-472" fmla="*/ 263913 h 477200"/>
                          <a:gd name="connsiteX15-473" fmla="*/ 1189509 w 1211811"/>
                          <a:gd name="connsiteY15-474" fmla="*/ 204440 h 477200"/>
                          <a:gd name="connsiteX16-475" fmla="*/ 1211811 w 1211811"/>
                          <a:gd name="connsiteY16-476" fmla="*/ 0 h 477200"/>
                          <a:gd name="connsiteX0-477" fmla="*/ 0 w 1211811"/>
                          <a:gd name="connsiteY0-478" fmla="*/ 477200 h 477200"/>
                          <a:gd name="connsiteX1-479" fmla="*/ 108400 w 1211811"/>
                          <a:gd name="connsiteY1-480" fmla="*/ 352426 h 477200"/>
                          <a:gd name="connsiteX2-481" fmla="*/ 185861 w 1211811"/>
                          <a:gd name="connsiteY2-482" fmla="*/ 317165 h 477200"/>
                          <a:gd name="connsiteX3-483" fmla="*/ 263614 w 1211811"/>
                          <a:gd name="connsiteY3-484" fmla="*/ 313156 h 477200"/>
                          <a:gd name="connsiteX4-485" fmla="*/ 341657 w 1211811"/>
                          <a:gd name="connsiteY4-486" fmla="*/ 313737 h 477200"/>
                          <a:gd name="connsiteX5-487" fmla="*/ 401118 w 1211811"/>
                          <a:gd name="connsiteY5-488" fmla="*/ 318792 h 477200"/>
                          <a:gd name="connsiteX6-489" fmla="*/ 459534 w 1211811"/>
                          <a:gd name="connsiteY6-490" fmla="*/ 332907 h 477200"/>
                          <a:gd name="connsiteX7-491" fmla="*/ 535486 w 1211811"/>
                          <a:gd name="connsiteY7-492" fmla="*/ 329770 h 477200"/>
                          <a:gd name="connsiteX8-493" fmla="*/ 617070 w 1211811"/>
                          <a:gd name="connsiteY8-494" fmla="*/ 375312 h 477200"/>
                          <a:gd name="connsiteX9-495" fmla="*/ 732161 w 1211811"/>
                          <a:gd name="connsiteY9-496" fmla="*/ 362649 h 477200"/>
                          <a:gd name="connsiteX10-497" fmla="*/ 877275 w 1211811"/>
                          <a:gd name="connsiteY10-498" fmla="*/ 386576 h 477200"/>
                          <a:gd name="connsiteX11-499" fmla="*/ 940465 w 1211811"/>
                          <a:gd name="connsiteY11-500" fmla="*/ 379142 h 477200"/>
                          <a:gd name="connsiteX12-501" fmla="*/ 1059411 w 1211811"/>
                          <a:gd name="connsiteY12-502" fmla="*/ 345688 h 477200"/>
                          <a:gd name="connsiteX13-503" fmla="*/ 1126319 w 1211811"/>
                          <a:gd name="connsiteY13-504" fmla="*/ 315952 h 477200"/>
                          <a:gd name="connsiteX14-505" fmla="*/ 1152338 w 1211811"/>
                          <a:gd name="connsiteY14-506" fmla="*/ 263913 h 477200"/>
                          <a:gd name="connsiteX15-507" fmla="*/ 1189509 w 1211811"/>
                          <a:gd name="connsiteY15-508" fmla="*/ 204440 h 477200"/>
                          <a:gd name="connsiteX16-509" fmla="*/ 1211811 w 1211811"/>
                          <a:gd name="connsiteY16-510" fmla="*/ 0 h 477200"/>
                          <a:gd name="connsiteX0-511" fmla="*/ 0 w 1211811"/>
                          <a:gd name="connsiteY0-512" fmla="*/ 477200 h 477200"/>
                          <a:gd name="connsiteX1-513" fmla="*/ 108400 w 1211811"/>
                          <a:gd name="connsiteY1-514" fmla="*/ 352426 h 477200"/>
                          <a:gd name="connsiteX2-515" fmla="*/ 185861 w 1211811"/>
                          <a:gd name="connsiteY2-516" fmla="*/ 317165 h 477200"/>
                          <a:gd name="connsiteX3-517" fmla="*/ 263614 w 1211811"/>
                          <a:gd name="connsiteY3-518" fmla="*/ 313156 h 477200"/>
                          <a:gd name="connsiteX4-519" fmla="*/ 341657 w 1211811"/>
                          <a:gd name="connsiteY4-520" fmla="*/ 313737 h 477200"/>
                          <a:gd name="connsiteX5-521" fmla="*/ 401118 w 1211811"/>
                          <a:gd name="connsiteY5-522" fmla="*/ 318792 h 477200"/>
                          <a:gd name="connsiteX6-523" fmla="*/ 459534 w 1211811"/>
                          <a:gd name="connsiteY6-524" fmla="*/ 332907 h 477200"/>
                          <a:gd name="connsiteX7-525" fmla="*/ 535486 w 1211811"/>
                          <a:gd name="connsiteY7-526" fmla="*/ 329770 h 477200"/>
                          <a:gd name="connsiteX8-527" fmla="*/ 617070 w 1211811"/>
                          <a:gd name="connsiteY8-528" fmla="*/ 375312 h 477200"/>
                          <a:gd name="connsiteX9-529" fmla="*/ 732161 w 1211811"/>
                          <a:gd name="connsiteY9-530" fmla="*/ 362649 h 477200"/>
                          <a:gd name="connsiteX10-531" fmla="*/ 872337 w 1211811"/>
                          <a:gd name="connsiteY10-532" fmla="*/ 346152 h 477200"/>
                          <a:gd name="connsiteX11-533" fmla="*/ 940465 w 1211811"/>
                          <a:gd name="connsiteY11-534" fmla="*/ 379142 h 477200"/>
                          <a:gd name="connsiteX12-535" fmla="*/ 1059411 w 1211811"/>
                          <a:gd name="connsiteY12-536" fmla="*/ 345688 h 477200"/>
                          <a:gd name="connsiteX13-537" fmla="*/ 1126319 w 1211811"/>
                          <a:gd name="connsiteY13-538" fmla="*/ 315952 h 477200"/>
                          <a:gd name="connsiteX14-539" fmla="*/ 1152338 w 1211811"/>
                          <a:gd name="connsiteY14-540" fmla="*/ 263913 h 477200"/>
                          <a:gd name="connsiteX15-541" fmla="*/ 1189509 w 1211811"/>
                          <a:gd name="connsiteY15-542" fmla="*/ 204440 h 477200"/>
                          <a:gd name="connsiteX16-543" fmla="*/ 1211811 w 1211811"/>
                          <a:gd name="connsiteY16-544" fmla="*/ 0 h 477200"/>
                          <a:gd name="connsiteX0-545" fmla="*/ 0 w 1211811"/>
                          <a:gd name="connsiteY0-546" fmla="*/ 477200 h 477200"/>
                          <a:gd name="connsiteX1-547" fmla="*/ 108400 w 1211811"/>
                          <a:gd name="connsiteY1-548" fmla="*/ 352426 h 477200"/>
                          <a:gd name="connsiteX2-549" fmla="*/ 185861 w 1211811"/>
                          <a:gd name="connsiteY2-550" fmla="*/ 317165 h 477200"/>
                          <a:gd name="connsiteX3-551" fmla="*/ 263614 w 1211811"/>
                          <a:gd name="connsiteY3-552" fmla="*/ 313156 h 477200"/>
                          <a:gd name="connsiteX4-553" fmla="*/ 341657 w 1211811"/>
                          <a:gd name="connsiteY4-554" fmla="*/ 313737 h 477200"/>
                          <a:gd name="connsiteX5-555" fmla="*/ 401118 w 1211811"/>
                          <a:gd name="connsiteY5-556" fmla="*/ 318792 h 477200"/>
                          <a:gd name="connsiteX6-557" fmla="*/ 459534 w 1211811"/>
                          <a:gd name="connsiteY6-558" fmla="*/ 332907 h 477200"/>
                          <a:gd name="connsiteX7-559" fmla="*/ 535486 w 1211811"/>
                          <a:gd name="connsiteY7-560" fmla="*/ 329770 h 477200"/>
                          <a:gd name="connsiteX8-561" fmla="*/ 617070 w 1211811"/>
                          <a:gd name="connsiteY8-562" fmla="*/ 375312 h 477200"/>
                          <a:gd name="connsiteX9-563" fmla="*/ 732161 w 1211811"/>
                          <a:gd name="connsiteY9-564" fmla="*/ 362649 h 477200"/>
                          <a:gd name="connsiteX10-565" fmla="*/ 872337 w 1211811"/>
                          <a:gd name="connsiteY10-566" fmla="*/ 346152 h 477200"/>
                          <a:gd name="connsiteX11-567" fmla="*/ 940275 w 1211811"/>
                          <a:gd name="connsiteY11-568" fmla="*/ 322045 h 477200"/>
                          <a:gd name="connsiteX12-569" fmla="*/ 1059411 w 1211811"/>
                          <a:gd name="connsiteY12-570" fmla="*/ 345688 h 477200"/>
                          <a:gd name="connsiteX13-571" fmla="*/ 1126319 w 1211811"/>
                          <a:gd name="connsiteY13-572" fmla="*/ 315952 h 477200"/>
                          <a:gd name="connsiteX14-573" fmla="*/ 1152338 w 1211811"/>
                          <a:gd name="connsiteY14-574" fmla="*/ 263913 h 477200"/>
                          <a:gd name="connsiteX15-575" fmla="*/ 1189509 w 1211811"/>
                          <a:gd name="connsiteY15-576" fmla="*/ 204440 h 477200"/>
                          <a:gd name="connsiteX16-577" fmla="*/ 1211811 w 1211811"/>
                          <a:gd name="connsiteY16-578" fmla="*/ 0 h 477200"/>
                          <a:gd name="connsiteX0-579" fmla="*/ 0 w 1211811"/>
                          <a:gd name="connsiteY0-580" fmla="*/ 477200 h 477200"/>
                          <a:gd name="connsiteX1-581" fmla="*/ 108400 w 1211811"/>
                          <a:gd name="connsiteY1-582" fmla="*/ 352426 h 477200"/>
                          <a:gd name="connsiteX2-583" fmla="*/ 185861 w 1211811"/>
                          <a:gd name="connsiteY2-584" fmla="*/ 317165 h 477200"/>
                          <a:gd name="connsiteX3-585" fmla="*/ 263614 w 1211811"/>
                          <a:gd name="connsiteY3-586" fmla="*/ 313156 h 477200"/>
                          <a:gd name="connsiteX4-587" fmla="*/ 341657 w 1211811"/>
                          <a:gd name="connsiteY4-588" fmla="*/ 313737 h 477200"/>
                          <a:gd name="connsiteX5-589" fmla="*/ 401118 w 1211811"/>
                          <a:gd name="connsiteY5-590" fmla="*/ 318792 h 477200"/>
                          <a:gd name="connsiteX6-591" fmla="*/ 459534 w 1211811"/>
                          <a:gd name="connsiteY6-592" fmla="*/ 332907 h 477200"/>
                          <a:gd name="connsiteX7-593" fmla="*/ 535486 w 1211811"/>
                          <a:gd name="connsiteY7-594" fmla="*/ 329770 h 477200"/>
                          <a:gd name="connsiteX8-595" fmla="*/ 617070 w 1211811"/>
                          <a:gd name="connsiteY8-596" fmla="*/ 375312 h 477200"/>
                          <a:gd name="connsiteX9-597" fmla="*/ 732161 w 1211811"/>
                          <a:gd name="connsiteY9-598" fmla="*/ 362649 h 477200"/>
                          <a:gd name="connsiteX10-599" fmla="*/ 872337 w 1211811"/>
                          <a:gd name="connsiteY10-600" fmla="*/ 346152 h 477200"/>
                          <a:gd name="connsiteX11-601" fmla="*/ 940275 w 1211811"/>
                          <a:gd name="connsiteY11-602" fmla="*/ 322045 h 477200"/>
                          <a:gd name="connsiteX12-603" fmla="*/ 1021105 w 1211811"/>
                          <a:gd name="connsiteY12-604" fmla="*/ 281441 h 477200"/>
                          <a:gd name="connsiteX13-605" fmla="*/ 1126319 w 1211811"/>
                          <a:gd name="connsiteY13-606" fmla="*/ 315952 h 477200"/>
                          <a:gd name="connsiteX14-607" fmla="*/ 1152338 w 1211811"/>
                          <a:gd name="connsiteY14-608" fmla="*/ 263913 h 477200"/>
                          <a:gd name="connsiteX15-609" fmla="*/ 1189509 w 1211811"/>
                          <a:gd name="connsiteY15-610" fmla="*/ 204440 h 477200"/>
                          <a:gd name="connsiteX16-611" fmla="*/ 1211811 w 1211811"/>
                          <a:gd name="connsiteY16-612" fmla="*/ 0 h 477200"/>
                          <a:gd name="connsiteX0-613" fmla="*/ 0 w 1211811"/>
                          <a:gd name="connsiteY0-614" fmla="*/ 477200 h 477200"/>
                          <a:gd name="connsiteX1-615" fmla="*/ 108400 w 1211811"/>
                          <a:gd name="connsiteY1-616" fmla="*/ 352426 h 477200"/>
                          <a:gd name="connsiteX2-617" fmla="*/ 185861 w 1211811"/>
                          <a:gd name="connsiteY2-618" fmla="*/ 317165 h 477200"/>
                          <a:gd name="connsiteX3-619" fmla="*/ 263614 w 1211811"/>
                          <a:gd name="connsiteY3-620" fmla="*/ 313156 h 477200"/>
                          <a:gd name="connsiteX4-621" fmla="*/ 341657 w 1211811"/>
                          <a:gd name="connsiteY4-622" fmla="*/ 313737 h 477200"/>
                          <a:gd name="connsiteX5-623" fmla="*/ 401118 w 1211811"/>
                          <a:gd name="connsiteY5-624" fmla="*/ 318792 h 477200"/>
                          <a:gd name="connsiteX6-625" fmla="*/ 459534 w 1211811"/>
                          <a:gd name="connsiteY6-626" fmla="*/ 332907 h 477200"/>
                          <a:gd name="connsiteX7-627" fmla="*/ 535486 w 1211811"/>
                          <a:gd name="connsiteY7-628" fmla="*/ 329770 h 477200"/>
                          <a:gd name="connsiteX8-629" fmla="*/ 617070 w 1211811"/>
                          <a:gd name="connsiteY8-630" fmla="*/ 375312 h 477200"/>
                          <a:gd name="connsiteX9-631" fmla="*/ 732161 w 1211811"/>
                          <a:gd name="connsiteY9-632" fmla="*/ 362649 h 477200"/>
                          <a:gd name="connsiteX10-633" fmla="*/ 872337 w 1211811"/>
                          <a:gd name="connsiteY10-634" fmla="*/ 346152 h 477200"/>
                          <a:gd name="connsiteX11-635" fmla="*/ 940275 w 1211811"/>
                          <a:gd name="connsiteY11-636" fmla="*/ 322045 h 477200"/>
                          <a:gd name="connsiteX12-637" fmla="*/ 1021105 w 1211811"/>
                          <a:gd name="connsiteY12-638" fmla="*/ 281441 h 477200"/>
                          <a:gd name="connsiteX13-639" fmla="*/ 1064191 w 1211811"/>
                          <a:gd name="connsiteY13-640" fmla="*/ 230265 h 477200"/>
                          <a:gd name="connsiteX14-641" fmla="*/ 1152338 w 1211811"/>
                          <a:gd name="connsiteY14-642" fmla="*/ 263913 h 477200"/>
                          <a:gd name="connsiteX15-643" fmla="*/ 1189509 w 1211811"/>
                          <a:gd name="connsiteY15-644" fmla="*/ 204440 h 477200"/>
                          <a:gd name="connsiteX16-645" fmla="*/ 1211811 w 1211811"/>
                          <a:gd name="connsiteY16-646" fmla="*/ 0 h 477200"/>
                          <a:gd name="connsiteX0-647" fmla="*/ 0 w 1211811"/>
                          <a:gd name="connsiteY0-648" fmla="*/ 477200 h 477200"/>
                          <a:gd name="connsiteX1-649" fmla="*/ 108400 w 1211811"/>
                          <a:gd name="connsiteY1-650" fmla="*/ 352426 h 477200"/>
                          <a:gd name="connsiteX2-651" fmla="*/ 185861 w 1211811"/>
                          <a:gd name="connsiteY2-652" fmla="*/ 317165 h 477200"/>
                          <a:gd name="connsiteX3-653" fmla="*/ 263614 w 1211811"/>
                          <a:gd name="connsiteY3-654" fmla="*/ 313156 h 477200"/>
                          <a:gd name="connsiteX4-655" fmla="*/ 341657 w 1211811"/>
                          <a:gd name="connsiteY4-656" fmla="*/ 313737 h 477200"/>
                          <a:gd name="connsiteX5-657" fmla="*/ 401118 w 1211811"/>
                          <a:gd name="connsiteY5-658" fmla="*/ 318792 h 477200"/>
                          <a:gd name="connsiteX6-659" fmla="*/ 459534 w 1211811"/>
                          <a:gd name="connsiteY6-660" fmla="*/ 332907 h 477200"/>
                          <a:gd name="connsiteX7-661" fmla="*/ 535486 w 1211811"/>
                          <a:gd name="connsiteY7-662" fmla="*/ 329770 h 477200"/>
                          <a:gd name="connsiteX8-663" fmla="*/ 617070 w 1211811"/>
                          <a:gd name="connsiteY8-664" fmla="*/ 375312 h 477200"/>
                          <a:gd name="connsiteX9-665" fmla="*/ 732161 w 1211811"/>
                          <a:gd name="connsiteY9-666" fmla="*/ 362649 h 477200"/>
                          <a:gd name="connsiteX10-667" fmla="*/ 872337 w 1211811"/>
                          <a:gd name="connsiteY10-668" fmla="*/ 346152 h 477200"/>
                          <a:gd name="connsiteX11-669" fmla="*/ 940275 w 1211811"/>
                          <a:gd name="connsiteY11-670" fmla="*/ 322045 h 477200"/>
                          <a:gd name="connsiteX12-671" fmla="*/ 1021105 w 1211811"/>
                          <a:gd name="connsiteY12-672" fmla="*/ 281441 h 477200"/>
                          <a:gd name="connsiteX13-673" fmla="*/ 1064191 w 1211811"/>
                          <a:gd name="connsiteY13-674" fmla="*/ 230265 h 477200"/>
                          <a:gd name="connsiteX14-675" fmla="*/ 1102108 w 1211811"/>
                          <a:gd name="connsiteY14-676" fmla="*/ 187744 h 477200"/>
                          <a:gd name="connsiteX15-677" fmla="*/ 1189509 w 1211811"/>
                          <a:gd name="connsiteY15-678" fmla="*/ 204440 h 477200"/>
                          <a:gd name="connsiteX16-679" fmla="*/ 1211811 w 1211811"/>
                          <a:gd name="connsiteY16-680" fmla="*/ 0 h 477200"/>
                          <a:gd name="connsiteX0-681" fmla="*/ 0 w 1211811"/>
                          <a:gd name="connsiteY0-682" fmla="*/ 477200 h 477200"/>
                          <a:gd name="connsiteX1-683" fmla="*/ 108400 w 1211811"/>
                          <a:gd name="connsiteY1-684" fmla="*/ 352426 h 477200"/>
                          <a:gd name="connsiteX2-685" fmla="*/ 185861 w 1211811"/>
                          <a:gd name="connsiteY2-686" fmla="*/ 317165 h 477200"/>
                          <a:gd name="connsiteX3-687" fmla="*/ 263614 w 1211811"/>
                          <a:gd name="connsiteY3-688" fmla="*/ 313156 h 477200"/>
                          <a:gd name="connsiteX4-689" fmla="*/ 341657 w 1211811"/>
                          <a:gd name="connsiteY4-690" fmla="*/ 313737 h 477200"/>
                          <a:gd name="connsiteX5-691" fmla="*/ 401118 w 1211811"/>
                          <a:gd name="connsiteY5-692" fmla="*/ 318792 h 477200"/>
                          <a:gd name="connsiteX6-693" fmla="*/ 459534 w 1211811"/>
                          <a:gd name="connsiteY6-694" fmla="*/ 332907 h 477200"/>
                          <a:gd name="connsiteX7-695" fmla="*/ 535486 w 1211811"/>
                          <a:gd name="connsiteY7-696" fmla="*/ 329770 h 477200"/>
                          <a:gd name="connsiteX8-697" fmla="*/ 617070 w 1211811"/>
                          <a:gd name="connsiteY8-698" fmla="*/ 375312 h 477200"/>
                          <a:gd name="connsiteX9-699" fmla="*/ 732161 w 1211811"/>
                          <a:gd name="connsiteY9-700" fmla="*/ 362649 h 477200"/>
                          <a:gd name="connsiteX10-701" fmla="*/ 872337 w 1211811"/>
                          <a:gd name="connsiteY10-702" fmla="*/ 346152 h 477200"/>
                          <a:gd name="connsiteX11-703" fmla="*/ 940275 w 1211811"/>
                          <a:gd name="connsiteY11-704" fmla="*/ 322045 h 477200"/>
                          <a:gd name="connsiteX12-705" fmla="*/ 1021105 w 1211811"/>
                          <a:gd name="connsiteY12-706" fmla="*/ 281441 h 477200"/>
                          <a:gd name="connsiteX13-707" fmla="*/ 1064191 w 1211811"/>
                          <a:gd name="connsiteY13-708" fmla="*/ 230265 h 477200"/>
                          <a:gd name="connsiteX14-709" fmla="*/ 1102108 w 1211811"/>
                          <a:gd name="connsiteY14-710" fmla="*/ 187744 h 477200"/>
                          <a:gd name="connsiteX15-711" fmla="*/ 1110703 w 1211811"/>
                          <a:gd name="connsiteY15-712" fmla="*/ 142551 h 477200"/>
                          <a:gd name="connsiteX16-713" fmla="*/ 1211811 w 1211811"/>
                          <a:gd name="connsiteY16-714" fmla="*/ 0 h 477200"/>
                          <a:gd name="connsiteX0-715" fmla="*/ 0 w 1117254"/>
                          <a:gd name="connsiteY0-716" fmla="*/ 431949 h 431949"/>
                          <a:gd name="connsiteX1-717" fmla="*/ 108400 w 1117254"/>
                          <a:gd name="connsiteY1-718" fmla="*/ 307175 h 431949"/>
                          <a:gd name="connsiteX2-719" fmla="*/ 185861 w 1117254"/>
                          <a:gd name="connsiteY2-720" fmla="*/ 271914 h 431949"/>
                          <a:gd name="connsiteX3-721" fmla="*/ 263614 w 1117254"/>
                          <a:gd name="connsiteY3-722" fmla="*/ 267905 h 431949"/>
                          <a:gd name="connsiteX4-723" fmla="*/ 341657 w 1117254"/>
                          <a:gd name="connsiteY4-724" fmla="*/ 268486 h 431949"/>
                          <a:gd name="connsiteX5-725" fmla="*/ 401118 w 1117254"/>
                          <a:gd name="connsiteY5-726" fmla="*/ 273541 h 431949"/>
                          <a:gd name="connsiteX6-727" fmla="*/ 459534 w 1117254"/>
                          <a:gd name="connsiteY6-728" fmla="*/ 287656 h 431949"/>
                          <a:gd name="connsiteX7-729" fmla="*/ 535486 w 1117254"/>
                          <a:gd name="connsiteY7-730" fmla="*/ 284519 h 431949"/>
                          <a:gd name="connsiteX8-731" fmla="*/ 617070 w 1117254"/>
                          <a:gd name="connsiteY8-732" fmla="*/ 330061 h 431949"/>
                          <a:gd name="connsiteX9-733" fmla="*/ 732161 w 1117254"/>
                          <a:gd name="connsiteY9-734" fmla="*/ 317398 h 431949"/>
                          <a:gd name="connsiteX10-735" fmla="*/ 872337 w 1117254"/>
                          <a:gd name="connsiteY10-736" fmla="*/ 300901 h 431949"/>
                          <a:gd name="connsiteX11-737" fmla="*/ 940275 w 1117254"/>
                          <a:gd name="connsiteY11-738" fmla="*/ 276794 h 431949"/>
                          <a:gd name="connsiteX12-739" fmla="*/ 1021105 w 1117254"/>
                          <a:gd name="connsiteY12-740" fmla="*/ 236190 h 431949"/>
                          <a:gd name="connsiteX13-741" fmla="*/ 1064191 w 1117254"/>
                          <a:gd name="connsiteY13-742" fmla="*/ 185014 h 431949"/>
                          <a:gd name="connsiteX14-743" fmla="*/ 1102108 w 1117254"/>
                          <a:gd name="connsiteY14-744" fmla="*/ 142493 h 431949"/>
                          <a:gd name="connsiteX15-745" fmla="*/ 1110703 w 1117254"/>
                          <a:gd name="connsiteY15-746" fmla="*/ 97300 h 431949"/>
                          <a:gd name="connsiteX16-747" fmla="*/ 1116335 w 1117254"/>
                          <a:gd name="connsiteY16-748" fmla="*/ 0 h 4319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117254" h="431949">
                            <a:moveTo>
                              <a:pt x="0" y="431949"/>
                            </a:moveTo>
                            <a:cubicBezTo>
                              <a:pt x="21063" y="385485"/>
                              <a:pt x="77423" y="333847"/>
                              <a:pt x="108400" y="307175"/>
                            </a:cubicBezTo>
                            <a:cubicBezTo>
                              <a:pt x="139377" y="280503"/>
                              <a:pt x="159992" y="278459"/>
                              <a:pt x="185861" y="271914"/>
                            </a:cubicBezTo>
                            <a:cubicBezTo>
                              <a:pt x="211730" y="265369"/>
                              <a:pt x="237648" y="268476"/>
                              <a:pt x="263614" y="267905"/>
                            </a:cubicBezTo>
                            <a:cubicBezTo>
                              <a:pt x="289580" y="267334"/>
                              <a:pt x="318740" y="267547"/>
                              <a:pt x="341657" y="268486"/>
                            </a:cubicBezTo>
                            <a:cubicBezTo>
                              <a:pt x="364574" y="269425"/>
                              <a:pt x="381472" y="270346"/>
                              <a:pt x="401118" y="273541"/>
                            </a:cubicBezTo>
                            <a:cubicBezTo>
                              <a:pt x="420764" y="276736"/>
                              <a:pt x="437139" y="285826"/>
                              <a:pt x="459534" y="287656"/>
                            </a:cubicBezTo>
                            <a:cubicBezTo>
                              <a:pt x="481929" y="289486"/>
                              <a:pt x="509230" y="277452"/>
                              <a:pt x="535486" y="284519"/>
                            </a:cubicBezTo>
                            <a:cubicBezTo>
                              <a:pt x="561742" y="291586"/>
                              <a:pt x="584291" y="324581"/>
                              <a:pt x="617070" y="330061"/>
                            </a:cubicBezTo>
                            <a:cubicBezTo>
                              <a:pt x="649849" y="335541"/>
                              <a:pt x="689617" y="322258"/>
                              <a:pt x="732161" y="317398"/>
                            </a:cubicBezTo>
                            <a:cubicBezTo>
                              <a:pt x="774705" y="312538"/>
                              <a:pt x="837651" y="307668"/>
                              <a:pt x="872337" y="300901"/>
                            </a:cubicBezTo>
                            <a:cubicBezTo>
                              <a:pt x="907023" y="294134"/>
                              <a:pt x="915480" y="287579"/>
                              <a:pt x="940275" y="276794"/>
                            </a:cubicBezTo>
                            <a:cubicBezTo>
                              <a:pt x="965070" y="266009"/>
                              <a:pt x="1000452" y="251487"/>
                              <a:pt x="1021105" y="236190"/>
                            </a:cubicBezTo>
                            <a:cubicBezTo>
                              <a:pt x="1041758" y="220893"/>
                              <a:pt x="1050691" y="200630"/>
                              <a:pt x="1064191" y="185014"/>
                            </a:cubicBezTo>
                            <a:cubicBezTo>
                              <a:pt x="1077691" y="169398"/>
                              <a:pt x="1094356" y="157112"/>
                              <a:pt x="1102108" y="142493"/>
                            </a:cubicBezTo>
                            <a:cubicBezTo>
                              <a:pt x="1109860" y="127874"/>
                              <a:pt x="1100791" y="141285"/>
                              <a:pt x="1110703" y="97300"/>
                            </a:cubicBezTo>
                            <a:cubicBezTo>
                              <a:pt x="1120615" y="53315"/>
                              <a:pt x="1116335" y="0"/>
                              <a:pt x="1116335" y="0"/>
                            </a:cubicBezTo>
                          </a:path>
                        </a:pathLst>
                      </a:custGeom>
                      <a:noFill/>
                      <a:ln w="1905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0" name="任意多边形 123"/>
                      <p:cNvSpPr/>
                      <p:nvPr/>
                    </p:nvSpPr>
                    <p:spPr>
                      <a:xfrm>
                        <a:off x="6290692" y="2633328"/>
                        <a:ext cx="109646" cy="192378"/>
                      </a:xfrm>
                      <a:custGeom>
                        <a:avLst/>
                        <a:gdLst>
                          <a:gd name="connsiteX0" fmla="*/ 37218 w 44652"/>
                          <a:gd name="connsiteY0" fmla="*/ 182137 h 182137"/>
                          <a:gd name="connsiteX1" fmla="*/ 47 w 44652"/>
                          <a:gd name="connsiteY1" fmla="*/ 104078 h 182137"/>
                          <a:gd name="connsiteX2" fmla="*/ 29784 w 44652"/>
                          <a:gd name="connsiteY2" fmla="*/ 22303 h 182137"/>
                          <a:gd name="connsiteX3" fmla="*/ 44652 w 44652"/>
                          <a:gd name="connsiteY3" fmla="*/ 0 h 182137"/>
                          <a:gd name="connsiteX0-1" fmla="*/ 111847 w 111847"/>
                          <a:gd name="connsiteY0-2" fmla="*/ 191640 h 191640"/>
                          <a:gd name="connsiteX1-3" fmla="*/ 2913 w 111847"/>
                          <a:gd name="connsiteY1-4" fmla="*/ 104078 h 191640"/>
                          <a:gd name="connsiteX2-5" fmla="*/ 32650 w 111847"/>
                          <a:gd name="connsiteY2-6" fmla="*/ 22303 h 191640"/>
                          <a:gd name="connsiteX3-7" fmla="*/ 47518 w 111847"/>
                          <a:gd name="connsiteY3-8" fmla="*/ 0 h 191640"/>
                          <a:gd name="connsiteX0-9" fmla="*/ 109189 w 109189"/>
                          <a:gd name="connsiteY0-10" fmla="*/ 191640 h 191640"/>
                          <a:gd name="connsiteX1-11" fmla="*/ 48357 w 109189"/>
                          <a:gd name="connsiteY1-12" fmla="*/ 158998 h 191640"/>
                          <a:gd name="connsiteX2-13" fmla="*/ 255 w 109189"/>
                          <a:gd name="connsiteY2-14" fmla="*/ 104078 h 191640"/>
                          <a:gd name="connsiteX3-15" fmla="*/ 29992 w 109189"/>
                          <a:gd name="connsiteY3-16" fmla="*/ 22303 h 191640"/>
                          <a:gd name="connsiteX4" fmla="*/ 44860 w 109189"/>
                          <a:gd name="connsiteY4" fmla="*/ 0 h 191640"/>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109189" h="191640">
                            <a:moveTo>
                              <a:pt x="109189" y="191640"/>
                            </a:moveTo>
                            <a:cubicBezTo>
                              <a:pt x="98253" y="184220"/>
                              <a:pt x="66513" y="173592"/>
                              <a:pt x="48357" y="158998"/>
                            </a:cubicBezTo>
                            <a:cubicBezTo>
                              <a:pt x="30201" y="144404"/>
                              <a:pt x="3316" y="126860"/>
                              <a:pt x="255" y="104078"/>
                            </a:cubicBezTo>
                            <a:cubicBezTo>
                              <a:pt x="-2806" y="81296"/>
                              <a:pt x="22558" y="39649"/>
                              <a:pt x="29992" y="22303"/>
                            </a:cubicBezTo>
                            <a:cubicBezTo>
                              <a:pt x="37426" y="4957"/>
                              <a:pt x="44860" y="0"/>
                              <a:pt x="44860" y="0"/>
                            </a:cubicBezTo>
                          </a:path>
                        </a:pathLst>
                      </a:custGeom>
                      <a:noFill/>
                      <a:ln w="1905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1" name="任意多边形 124"/>
                      <p:cNvSpPr/>
                      <p:nvPr/>
                    </p:nvSpPr>
                    <p:spPr>
                      <a:xfrm>
                        <a:off x="5854443" y="3005909"/>
                        <a:ext cx="2332" cy="41399"/>
                      </a:xfrm>
                      <a:custGeom>
                        <a:avLst/>
                        <a:gdLst>
                          <a:gd name="connsiteX0" fmla="*/ 0 w 20264"/>
                          <a:gd name="connsiteY0" fmla="*/ 48126 h 48126"/>
                          <a:gd name="connsiteX1" fmla="*/ 20264 w 20264"/>
                          <a:gd name="connsiteY1" fmla="*/ 0 h 48126"/>
                          <a:gd name="connsiteX0-1" fmla="*/ 0 w 8573"/>
                          <a:gd name="connsiteY0-2" fmla="*/ 40907 h 40907"/>
                          <a:gd name="connsiteX1-3" fmla="*/ 8573 w 8573"/>
                          <a:gd name="connsiteY1-4" fmla="*/ 0 h 40907"/>
                          <a:gd name="connsiteX0-5" fmla="*/ 0 w 4413"/>
                          <a:gd name="connsiteY0-6" fmla="*/ 10000 h 10000"/>
                          <a:gd name="connsiteX1-7" fmla="*/ 1818 w 4413"/>
                          <a:gd name="connsiteY1-8" fmla="*/ 0 h 10000"/>
                        </a:gdLst>
                        <a:ahLst/>
                        <a:cxnLst>
                          <a:cxn ang="0">
                            <a:pos x="connsiteX0-1" y="connsiteY0-2"/>
                          </a:cxn>
                          <a:cxn ang="0">
                            <a:pos x="connsiteX1-3" y="connsiteY1-4"/>
                          </a:cxn>
                        </a:cxnLst>
                        <a:rect l="l" t="t" r="r" b="b"/>
                        <a:pathLst>
                          <a:path w="4413" h="10000">
                            <a:moveTo>
                              <a:pt x="0" y="10000"/>
                            </a:moveTo>
                            <a:cubicBezTo>
                              <a:pt x="10341" y="5149"/>
                              <a:pt x="-1137" y="2064"/>
                              <a:pt x="1818" y="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2" name="任意多边形 125"/>
                      <p:cNvSpPr/>
                      <p:nvPr/>
                    </p:nvSpPr>
                    <p:spPr>
                      <a:xfrm>
                        <a:off x="5798454" y="3081400"/>
                        <a:ext cx="37326" cy="38963"/>
                      </a:xfrm>
                      <a:custGeom>
                        <a:avLst/>
                        <a:gdLst>
                          <a:gd name="connsiteX0" fmla="*/ 13350 w 20949"/>
                          <a:gd name="connsiteY0" fmla="*/ 0 h 50659"/>
                          <a:gd name="connsiteX1" fmla="*/ 20949 w 20949"/>
                          <a:gd name="connsiteY1" fmla="*/ 50659 h 50659"/>
                          <a:gd name="connsiteX0-1" fmla="*/ 44012 w 44011"/>
                          <a:gd name="connsiteY0-2" fmla="*/ 0 h 26913"/>
                          <a:gd name="connsiteX1-3" fmla="*/ 10518 w 44011"/>
                          <a:gd name="connsiteY1-4" fmla="*/ 26913 h 26913"/>
                          <a:gd name="connsiteX0-5" fmla="*/ 33807 w 33807"/>
                          <a:gd name="connsiteY0-6" fmla="*/ 0 h 50660"/>
                          <a:gd name="connsiteX1-7" fmla="*/ 12398 w 33807"/>
                          <a:gd name="connsiteY1-8" fmla="*/ 50660 h 50660"/>
                          <a:gd name="connsiteX0-9" fmla="*/ 24692 w 24692"/>
                          <a:gd name="connsiteY0-10" fmla="*/ 0 h 50660"/>
                          <a:gd name="connsiteX1-11" fmla="*/ 3283 w 24692"/>
                          <a:gd name="connsiteY1-12" fmla="*/ 50660 h 50660"/>
                          <a:gd name="connsiteX0-13" fmla="*/ 26836 w 26836"/>
                          <a:gd name="connsiteY0-14" fmla="*/ 0 h 50660"/>
                          <a:gd name="connsiteX1-15" fmla="*/ 289 w 26836"/>
                          <a:gd name="connsiteY1-16" fmla="*/ 19615 h 50660"/>
                          <a:gd name="connsiteX2" fmla="*/ 5427 w 26836"/>
                          <a:gd name="connsiteY2" fmla="*/ 50660 h 50660"/>
                          <a:gd name="connsiteX0-17" fmla="*/ 38923 w 38923"/>
                          <a:gd name="connsiteY0-18" fmla="*/ 0 h 38787"/>
                          <a:gd name="connsiteX1-19" fmla="*/ 289 w 38923"/>
                          <a:gd name="connsiteY1-20" fmla="*/ 7742 h 38787"/>
                          <a:gd name="connsiteX2-21" fmla="*/ 5427 w 38923"/>
                          <a:gd name="connsiteY2-22" fmla="*/ 38787 h 38787"/>
                        </a:gdLst>
                        <a:ahLst/>
                        <a:cxnLst>
                          <a:cxn ang="0">
                            <a:pos x="connsiteX0-1" y="connsiteY0-2"/>
                          </a:cxn>
                          <a:cxn ang="0">
                            <a:pos x="connsiteX1-3" y="connsiteY1-4"/>
                          </a:cxn>
                          <a:cxn ang="0">
                            <a:pos x="connsiteX2-21" y="connsiteY2-22"/>
                          </a:cxn>
                        </a:cxnLst>
                        <a:rect l="l" t="t" r="r" b="b"/>
                        <a:pathLst>
                          <a:path w="38923" h="38787">
                            <a:moveTo>
                              <a:pt x="38923" y="0"/>
                            </a:moveTo>
                            <a:cubicBezTo>
                              <a:pt x="36110" y="4061"/>
                              <a:pt x="3805" y="2666"/>
                              <a:pt x="289" y="7742"/>
                            </a:cubicBezTo>
                            <a:cubicBezTo>
                              <a:pt x="4502" y="5751"/>
                              <a:pt x="-5748" y="32877"/>
                              <a:pt x="5427" y="38787"/>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3" name="任意多边形 126"/>
                      <p:cNvSpPr/>
                      <p:nvPr/>
                    </p:nvSpPr>
                    <p:spPr>
                      <a:xfrm>
                        <a:off x="5756462" y="2791613"/>
                        <a:ext cx="58321" cy="58444"/>
                      </a:xfrm>
                      <a:custGeom>
                        <a:avLst/>
                        <a:gdLst>
                          <a:gd name="connsiteX0" fmla="*/ 27863 w 27863"/>
                          <a:gd name="connsiteY0" fmla="*/ 50659 h 50659"/>
                          <a:gd name="connsiteX1" fmla="*/ 0 w 27863"/>
                          <a:gd name="connsiteY1" fmla="*/ 0 h 50659"/>
                          <a:gd name="connsiteX0-1" fmla="*/ 35326 w 35326"/>
                          <a:gd name="connsiteY0-2" fmla="*/ 37250 h 37250"/>
                          <a:gd name="connsiteX1-3" fmla="*/ 0 w 35326"/>
                          <a:gd name="connsiteY1-4" fmla="*/ 0 h 37250"/>
                        </a:gdLst>
                        <a:ahLst/>
                        <a:cxnLst>
                          <a:cxn ang="0">
                            <a:pos x="connsiteX0-1" y="connsiteY0-2"/>
                          </a:cxn>
                          <a:cxn ang="0">
                            <a:pos x="connsiteX1-3" y="connsiteY1-4"/>
                          </a:cxn>
                        </a:cxnLst>
                        <a:rect l="l" t="t" r="r" b="b"/>
                        <a:pathLst>
                          <a:path w="35326" h="37250">
                            <a:moveTo>
                              <a:pt x="35326" y="37250"/>
                            </a:moveTo>
                            <a:cubicBezTo>
                              <a:pt x="26038" y="20364"/>
                              <a:pt x="9288" y="16886"/>
                              <a:pt x="0" y="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4" name="任意多边形 127"/>
                      <p:cNvSpPr/>
                      <p:nvPr/>
                    </p:nvSpPr>
                    <p:spPr>
                      <a:xfrm>
                        <a:off x="5824115" y="2750216"/>
                        <a:ext cx="60655" cy="51138"/>
                      </a:xfrm>
                      <a:custGeom>
                        <a:avLst/>
                        <a:gdLst>
                          <a:gd name="connsiteX0" fmla="*/ 44898 w 44898"/>
                          <a:gd name="connsiteY0" fmla="*/ 83588 h 83588"/>
                          <a:gd name="connsiteX1" fmla="*/ 1838 w 44898"/>
                          <a:gd name="connsiteY1" fmla="*/ 50659 h 83588"/>
                          <a:gd name="connsiteX2" fmla="*/ 11970 w 44898"/>
                          <a:gd name="connsiteY2" fmla="*/ 0 h 83588"/>
                          <a:gd name="connsiteX0-1" fmla="*/ 59066 w 59066"/>
                          <a:gd name="connsiteY0-2" fmla="*/ 50469 h 50469"/>
                          <a:gd name="connsiteX1-3" fmla="*/ 16006 w 59066"/>
                          <a:gd name="connsiteY1-4" fmla="*/ 17540 h 50469"/>
                          <a:gd name="connsiteX2-5" fmla="*/ 2085 w 59066"/>
                          <a:gd name="connsiteY2-6" fmla="*/ 0 h 50469"/>
                          <a:gd name="connsiteX0-7" fmla="*/ 60557 w 60557"/>
                          <a:gd name="connsiteY0-8" fmla="*/ 50469 h 50469"/>
                          <a:gd name="connsiteX1-9" fmla="*/ 7876 w 60557"/>
                          <a:gd name="connsiteY1-10" fmla="*/ 27002 h 50469"/>
                          <a:gd name="connsiteX2-11" fmla="*/ 3576 w 60557"/>
                          <a:gd name="connsiteY2-12" fmla="*/ 0 h 50469"/>
                        </a:gdLst>
                        <a:ahLst/>
                        <a:cxnLst>
                          <a:cxn ang="0">
                            <a:pos x="connsiteX0-1" y="connsiteY0-2"/>
                          </a:cxn>
                          <a:cxn ang="0">
                            <a:pos x="connsiteX1-3" y="connsiteY1-4"/>
                          </a:cxn>
                          <a:cxn ang="0">
                            <a:pos x="connsiteX2-5" y="connsiteY2-6"/>
                          </a:cxn>
                        </a:cxnLst>
                        <a:rect l="l" t="t" r="r" b="b"/>
                        <a:pathLst>
                          <a:path w="60557" h="50469">
                            <a:moveTo>
                              <a:pt x="60557" y="50469"/>
                            </a:moveTo>
                            <a:cubicBezTo>
                              <a:pt x="41771" y="40970"/>
                              <a:pt x="13364" y="40933"/>
                              <a:pt x="7876" y="27002"/>
                            </a:cubicBezTo>
                            <a:cubicBezTo>
                              <a:pt x="2388" y="13071"/>
                              <a:pt x="-4234" y="18364"/>
                              <a:pt x="3576" y="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5" name="任意多边形 128"/>
                      <p:cNvSpPr/>
                      <p:nvPr/>
                    </p:nvSpPr>
                    <p:spPr>
                      <a:xfrm>
                        <a:off x="4701999" y="3186112"/>
                        <a:ext cx="564558" cy="38963"/>
                      </a:xfrm>
                      <a:custGeom>
                        <a:avLst/>
                        <a:gdLst>
                          <a:gd name="connsiteX0" fmla="*/ 0 w 563243"/>
                          <a:gd name="connsiteY0" fmla="*/ 79966 h 79966"/>
                          <a:gd name="connsiteX1" fmla="*/ 128642 w 563243"/>
                          <a:gd name="connsiteY1" fmla="*/ 41722 h 79966"/>
                          <a:gd name="connsiteX2" fmla="*/ 361588 w 563243"/>
                          <a:gd name="connsiteY2" fmla="*/ 55629 h 79966"/>
                          <a:gd name="connsiteX3" fmla="*/ 563243 w 563243"/>
                          <a:gd name="connsiteY3" fmla="*/ 0 h 79966"/>
                          <a:gd name="connsiteX0-1" fmla="*/ 0 w 563243"/>
                          <a:gd name="connsiteY0-2" fmla="*/ 79966 h 79966"/>
                          <a:gd name="connsiteX1-3" fmla="*/ 147735 w 563243"/>
                          <a:gd name="connsiteY1-4" fmla="*/ 63313 h 79966"/>
                          <a:gd name="connsiteX2-5" fmla="*/ 361588 w 563243"/>
                          <a:gd name="connsiteY2-6" fmla="*/ 55629 h 79966"/>
                          <a:gd name="connsiteX3-7" fmla="*/ 563243 w 563243"/>
                          <a:gd name="connsiteY3-8" fmla="*/ 0 h 79966"/>
                          <a:gd name="connsiteX0-9" fmla="*/ 0 w 563243"/>
                          <a:gd name="connsiteY0-10" fmla="*/ 79966 h 79966"/>
                          <a:gd name="connsiteX1-11" fmla="*/ 147735 w 563243"/>
                          <a:gd name="connsiteY1-12" fmla="*/ 63313 h 79966"/>
                          <a:gd name="connsiteX2-13" fmla="*/ 352042 w 563243"/>
                          <a:gd name="connsiteY2-14" fmla="*/ 46033 h 79966"/>
                          <a:gd name="connsiteX3-15" fmla="*/ 563243 w 563243"/>
                          <a:gd name="connsiteY3-16" fmla="*/ 0 h 79966"/>
                          <a:gd name="connsiteX0-17" fmla="*/ 0 w 546537"/>
                          <a:gd name="connsiteY0-18" fmla="*/ 51178 h 51178"/>
                          <a:gd name="connsiteX1-19" fmla="*/ 147735 w 546537"/>
                          <a:gd name="connsiteY1-20" fmla="*/ 34525 h 51178"/>
                          <a:gd name="connsiteX2-21" fmla="*/ 352042 w 546537"/>
                          <a:gd name="connsiteY2-22" fmla="*/ 17245 h 51178"/>
                          <a:gd name="connsiteX3-23" fmla="*/ 546537 w 546537"/>
                          <a:gd name="connsiteY3-24" fmla="*/ 0 h 51178"/>
                          <a:gd name="connsiteX0-25" fmla="*/ 0 w 556083"/>
                          <a:gd name="connsiteY0-26" fmla="*/ 51178 h 51178"/>
                          <a:gd name="connsiteX1-27" fmla="*/ 147735 w 556083"/>
                          <a:gd name="connsiteY1-28" fmla="*/ 34525 h 51178"/>
                          <a:gd name="connsiteX2-29" fmla="*/ 352042 w 556083"/>
                          <a:gd name="connsiteY2-30" fmla="*/ 17245 h 51178"/>
                          <a:gd name="connsiteX3-31" fmla="*/ 556083 w 556083"/>
                          <a:gd name="connsiteY3-32" fmla="*/ 0 h 51178"/>
                          <a:gd name="connsiteX0-33" fmla="*/ 0 w 556083"/>
                          <a:gd name="connsiteY0-34" fmla="*/ 51178 h 51178"/>
                          <a:gd name="connsiteX1-35" fmla="*/ 147735 w 556083"/>
                          <a:gd name="connsiteY1-36" fmla="*/ 34525 h 51178"/>
                          <a:gd name="connsiteX2-37" fmla="*/ 352042 w 556083"/>
                          <a:gd name="connsiteY2-38" fmla="*/ 17245 h 51178"/>
                          <a:gd name="connsiteX3-39" fmla="*/ 556083 w 556083"/>
                          <a:gd name="connsiteY3-40" fmla="*/ 0 h 51178"/>
                          <a:gd name="connsiteX0-41" fmla="*/ 0 w 565629"/>
                          <a:gd name="connsiteY0-42" fmla="*/ 39183 h 39183"/>
                          <a:gd name="connsiteX1-43" fmla="*/ 147735 w 565629"/>
                          <a:gd name="connsiteY1-44" fmla="*/ 22530 h 39183"/>
                          <a:gd name="connsiteX2-45" fmla="*/ 352042 w 565629"/>
                          <a:gd name="connsiteY2-46" fmla="*/ 5250 h 39183"/>
                          <a:gd name="connsiteX3-47" fmla="*/ 565629 w 565629"/>
                          <a:gd name="connsiteY3-48" fmla="*/ 0 h 39183"/>
                        </a:gdLst>
                        <a:ahLst/>
                        <a:cxnLst>
                          <a:cxn ang="0">
                            <a:pos x="connsiteX0-1" y="connsiteY0-2"/>
                          </a:cxn>
                          <a:cxn ang="0">
                            <a:pos x="connsiteX1-3" y="connsiteY1-4"/>
                          </a:cxn>
                          <a:cxn ang="0">
                            <a:pos x="connsiteX2-5" y="connsiteY2-6"/>
                          </a:cxn>
                          <a:cxn ang="0">
                            <a:pos x="connsiteX3-7" y="connsiteY3-8"/>
                          </a:cxn>
                        </a:cxnLst>
                        <a:rect l="l" t="t" r="r" b="b"/>
                        <a:pathLst>
                          <a:path w="565629" h="39183">
                            <a:moveTo>
                              <a:pt x="0" y="39183"/>
                            </a:moveTo>
                            <a:cubicBezTo>
                              <a:pt x="34188" y="22089"/>
                              <a:pt x="89061" y="28186"/>
                              <a:pt x="147735" y="22530"/>
                            </a:cubicBezTo>
                            <a:cubicBezTo>
                              <a:pt x="206409" y="16875"/>
                              <a:pt x="279609" y="12204"/>
                              <a:pt x="352042" y="5250"/>
                            </a:cubicBezTo>
                            <a:cubicBezTo>
                              <a:pt x="424475" y="-1704"/>
                              <a:pt x="479538" y="9943"/>
                              <a:pt x="565629" y="0"/>
                            </a:cubicBezTo>
                          </a:path>
                        </a:pathLst>
                      </a:custGeom>
                      <a:noFill/>
                      <a:ln w="1905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6" name="任意多边形 129"/>
                      <p:cNvSpPr/>
                      <p:nvPr/>
                    </p:nvSpPr>
                    <p:spPr>
                      <a:xfrm>
                        <a:off x="1862881" y="1844330"/>
                        <a:ext cx="648541" cy="109582"/>
                      </a:xfrm>
                      <a:custGeom>
                        <a:avLst/>
                        <a:gdLst>
                          <a:gd name="connsiteX0" fmla="*/ 0 w 836814"/>
                          <a:gd name="connsiteY0" fmla="*/ 271549 h 271549"/>
                          <a:gd name="connsiteX1" fmla="*/ 288174 w 836814"/>
                          <a:gd name="connsiteY1" fmla="*/ 193964 h 271549"/>
                          <a:gd name="connsiteX2" fmla="*/ 532014 w 836814"/>
                          <a:gd name="connsiteY2" fmla="*/ 166255 h 271549"/>
                          <a:gd name="connsiteX3" fmla="*/ 836814 w 836814"/>
                          <a:gd name="connsiteY3" fmla="*/ 0 h 271549"/>
                          <a:gd name="connsiteX0-1" fmla="*/ 0 w 836814"/>
                          <a:gd name="connsiteY0-2" fmla="*/ 271549 h 271549"/>
                          <a:gd name="connsiteX1-3" fmla="*/ 288174 w 836814"/>
                          <a:gd name="connsiteY1-4" fmla="*/ 216132 h 271549"/>
                          <a:gd name="connsiteX2-5" fmla="*/ 532014 w 836814"/>
                          <a:gd name="connsiteY2-6" fmla="*/ 166255 h 271549"/>
                          <a:gd name="connsiteX3-7" fmla="*/ 836814 w 836814"/>
                          <a:gd name="connsiteY3-8" fmla="*/ 0 h 271549"/>
                          <a:gd name="connsiteX0-9" fmla="*/ 0 w 829669"/>
                          <a:gd name="connsiteY0-10" fmla="*/ 221613 h 221613"/>
                          <a:gd name="connsiteX1-11" fmla="*/ 281029 w 829669"/>
                          <a:gd name="connsiteY1-12" fmla="*/ 216132 h 221613"/>
                          <a:gd name="connsiteX2-13" fmla="*/ 524869 w 829669"/>
                          <a:gd name="connsiteY2-14" fmla="*/ 166255 h 221613"/>
                          <a:gd name="connsiteX3-15" fmla="*/ 829669 w 829669"/>
                          <a:gd name="connsiteY3-16" fmla="*/ 0 h 221613"/>
                          <a:gd name="connsiteX0-17" fmla="*/ 0 w 829669"/>
                          <a:gd name="connsiteY0-18" fmla="*/ 221613 h 221613"/>
                          <a:gd name="connsiteX1-19" fmla="*/ 281029 w 829669"/>
                          <a:gd name="connsiteY1-20" fmla="*/ 216132 h 221613"/>
                          <a:gd name="connsiteX2-21" fmla="*/ 524869 w 829669"/>
                          <a:gd name="connsiteY2-22" fmla="*/ 166255 h 221613"/>
                          <a:gd name="connsiteX3-23" fmla="*/ 829669 w 829669"/>
                          <a:gd name="connsiteY3-24" fmla="*/ 0 h 221613"/>
                          <a:gd name="connsiteX0-25" fmla="*/ 0 w 829669"/>
                          <a:gd name="connsiteY0-26" fmla="*/ 221613 h 221613"/>
                          <a:gd name="connsiteX1-27" fmla="*/ 281029 w 829669"/>
                          <a:gd name="connsiteY1-28" fmla="*/ 216132 h 221613"/>
                          <a:gd name="connsiteX2-29" fmla="*/ 489267 w 829669"/>
                          <a:gd name="connsiteY2-30" fmla="*/ 185364 h 221613"/>
                          <a:gd name="connsiteX3-31" fmla="*/ 829669 w 829669"/>
                          <a:gd name="connsiteY3-32" fmla="*/ 0 h 221613"/>
                          <a:gd name="connsiteX0-33" fmla="*/ 0 w 658377"/>
                          <a:gd name="connsiteY0-34" fmla="*/ 109659 h 109659"/>
                          <a:gd name="connsiteX1-35" fmla="*/ 281029 w 658377"/>
                          <a:gd name="connsiteY1-36" fmla="*/ 104178 h 109659"/>
                          <a:gd name="connsiteX2-37" fmla="*/ 489267 w 658377"/>
                          <a:gd name="connsiteY2-38" fmla="*/ 73410 h 109659"/>
                          <a:gd name="connsiteX3-39" fmla="*/ 658377 w 658377"/>
                          <a:gd name="connsiteY3-40" fmla="*/ 0 h 109659"/>
                        </a:gdLst>
                        <a:ahLst/>
                        <a:cxnLst>
                          <a:cxn ang="0">
                            <a:pos x="connsiteX0-1" y="connsiteY0-2"/>
                          </a:cxn>
                          <a:cxn ang="0">
                            <a:pos x="connsiteX1-3" y="connsiteY1-4"/>
                          </a:cxn>
                          <a:cxn ang="0">
                            <a:pos x="connsiteX2-5" y="connsiteY2-6"/>
                          </a:cxn>
                          <a:cxn ang="0">
                            <a:pos x="connsiteX3-7" y="connsiteY3-8"/>
                          </a:cxn>
                        </a:cxnLst>
                        <a:rect l="l" t="t" r="r" b="b"/>
                        <a:pathLst>
                          <a:path w="658377" h="109659">
                            <a:moveTo>
                              <a:pt x="0" y="109659"/>
                            </a:moveTo>
                            <a:cubicBezTo>
                              <a:pt x="106922" y="98758"/>
                              <a:pt x="199485" y="110219"/>
                              <a:pt x="281029" y="104178"/>
                            </a:cubicBezTo>
                            <a:cubicBezTo>
                              <a:pt x="362573" y="98137"/>
                              <a:pt x="397827" y="109432"/>
                              <a:pt x="489267" y="73410"/>
                            </a:cubicBezTo>
                            <a:cubicBezTo>
                              <a:pt x="580707" y="37388"/>
                              <a:pt x="598341" y="24938"/>
                              <a:pt x="658377" y="0"/>
                            </a:cubicBezTo>
                          </a:path>
                        </a:pathLst>
                      </a:custGeom>
                      <a:noFill/>
                      <a:ln w="1905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7" name="任意多边形 24"/>
                      <p:cNvSpPr/>
                      <p:nvPr/>
                    </p:nvSpPr>
                    <p:spPr bwMode="auto">
                      <a:xfrm>
                        <a:off x="1844675" y="1973263"/>
                        <a:ext cx="2903538" cy="1265237"/>
                      </a:xfrm>
                      <a:custGeom>
                        <a:avLst/>
                        <a:gdLst>
                          <a:gd name="T0" fmla="*/ 0 w 2903158"/>
                          <a:gd name="T1" fmla="*/ 7891 h 1264957"/>
                          <a:gd name="T2" fmla="*/ 516553 w 2903158"/>
                          <a:gd name="T3" fmla="*/ 25 h 1264957"/>
                          <a:gd name="T4" fmla="*/ 801936 w 2903158"/>
                          <a:gd name="T5" fmla="*/ 13802 h 1264957"/>
                          <a:gd name="T6" fmla="*/ 1079907 w 2903158"/>
                          <a:gd name="T7" fmla="*/ 71996 h 1264957"/>
                          <a:gd name="T8" fmla="*/ 1318272 w 2903158"/>
                          <a:gd name="T9" fmla="*/ 168324 h 1264957"/>
                          <a:gd name="T10" fmla="*/ 1477364 w 2903158"/>
                          <a:gd name="T11" fmla="*/ 310740 h 1264957"/>
                          <a:gd name="T12" fmla="*/ 1589278 w 2903158"/>
                          <a:gd name="T13" fmla="*/ 451661 h 1264957"/>
                          <a:gd name="T14" fmla="*/ 1713212 w 2903158"/>
                          <a:gd name="T15" fmla="*/ 583734 h 1264957"/>
                          <a:gd name="T16" fmla="*/ 1779533 w 2903158"/>
                          <a:gd name="T17" fmla="*/ 641566 h 1264957"/>
                          <a:gd name="T18" fmla="*/ 1948937 w 2903158"/>
                          <a:gd name="T19" fmla="*/ 757485 h 1264957"/>
                          <a:gd name="T20" fmla="*/ 2154365 w 2903158"/>
                          <a:gd name="T21" fmla="*/ 879793 h 1264957"/>
                          <a:gd name="T22" fmla="*/ 2396590 w 2903158"/>
                          <a:gd name="T23" fmla="*/ 1049628 h 1264957"/>
                          <a:gd name="T24" fmla="*/ 2636946 w 2903158"/>
                          <a:gd name="T25" fmla="*/ 1246224 h 1264957"/>
                          <a:gd name="T26" fmla="*/ 2816642 w 2903158"/>
                          <a:gd name="T27" fmla="*/ 1261671 h 1264957"/>
                          <a:gd name="T28" fmla="*/ 2931708 w 2903158"/>
                          <a:gd name="T29" fmla="*/ 1285622 h 12649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3158"/>
                          <a:gd name="T46" fmla="*/ 0 h 1264957"/>
                          <a:gd name="T47" fmla="*/ 2903158 w 2903158"/>
                          <a:gd name="T48" fmla="*/ 1264957 h 12649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3158" h="1264957">
                            <a:moveTo>
                              <a:pt x="0" y="7744"/>
                            </a:moveTo>
                            <a:cubicBezTo>
                              <a:pt x="171245" y="27751"/>
                              <a:pt x="379177" y="-948"/>
                              <a:pt x="511531" y="25"/>
                            </a:cubicBezTo>
                            <a:cubicBezTo>
                              <a:pt x="643885" y="998"/>
                              <a:pt x="701150" y="1782"/>
                              <a:pt x="794127" y="13582"/>
                            </a:cubicBezTo>
                            <a:cubicBezTo>
                              <a:pt x="887104" y="25382"/>
                              <a:pt x="984174" y="45485"/>
                              <a:pt x="1069393" y="70824"/>
                            </a:cubicBezTo>
                            <a:cubicBezTo>
                              <a:pt x="1154612" y="96163"/>
                              <a:pt x="1239841" y="126462"/>
                              <a:pt x="1305438" y="165615"/>
                            </a:cubicBezTo>
                            <a:cubicBezTo>
                              <a:pt x="1371035" y="204768"/>
                              <a:pt x="1418247" y="259279"/>
                              <a:pt x="1462974" y="305743"/>
                            </a:cubicBezTo>
                            <a:cubicBezTo>
                              <a:pt x="1507701" y="352207"/>
                              <a:pt x="1534874" y="399631"/>
                              <a:pt x="1573800" y="444399"/>
                            </a:cubicBezTo>
                            <a:cubicBezTo>
                              <a:pt x="1612726" y="489167"/>
                              <a:pt x="1665128" y="543210"/>
                              <a:pt x="1696528" y="574352"/>
                            </a:cubicBezTo>
                            <a:cubicBezTo>
                              <a:pt x="1727928" y="605494"/>
                              <a:pt x="1723298" y="602759"/>
                              <a:pt x="1762202" y="631252"/>
                            </a:cubicBezTo>
                            <a:cubicBezTo>
                              <a:pt x="1801106" y="659745"/>
                              <a:pt x="1868092" y="706246"/>
                              <a:pt x="1929955" y="745312"/>
                            </a:cubicBezTo>
                            <a:cubicBezTo>
                              <a:pt x="1991818" y="784378"/>
                              <a:pt x="2059496" y="817743"/>
                              <a:pt x="2133380" y="865651"/>
                            </a:cubicBezTo>
                            <a:cubicBezTo>
                              <a:pt x="2207264" y="913559"/>
                              <a:pt x="2293608" y="972667"/>
                              <a:pt x="2373256" y="1032757"/>
                            </a:cubicBezTo>
                            <a:cubicBezTo>
                              <a:pt x="2452904" y="1092847"/>
                              <a:pt x="2541939" y="1191419"/>
                              <a:pt x="2611266" y="1226191"/>
                            </a:cubicBezTo>
                            <a:cubicBezTo>
                              <a:pt x="2680593" y="1260963"/>
                              <a:pt x="2742615" y="1249473"/>
                              <a:pt x="2789218" y="1241391"/>
                            </a:cubicBezTo>
                            <a:cubicBezTo>
                              <a:pt x="2832876" y="1252794"/>
                              <a:pt x="2885609" y="1259415"/>
                              <a:pt x="2903158" y="1264957"/>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48" name="任意多边形 131"/>
                      <p:cNvSpPr/>
                      <p:nvPr/>
                    </p:nvSpPr>
                    <p:spPr>
                      <a:xfrm>
                        <a:off x="1858215" y="1961219"/>
                        <a:ext cx="237954" cy="9741"/>
                      </a:xfrm>
                      <a:custGeom>
                        <a:avLst/>
                        <a:gdLst>
                          <a:gd name="connsiteX0" fmla="*/ 0 w 326951"/>
                          <a:gd name="connsiteY0" fmla="*/ 31898 h 31898"/>
                          <a:gd name="connsiteX1" fmla="*/ 326951 w 326951"/>
                          <a:gd name="connsiteY1" fmla="*/ 0 h 31898"/>
                          <a:gd name="connsiteX0-1" fmla="*/ 0 w 334093"/>
                          <a:gd name="connsiteY0-2" fmla="*/ 2044 h 17646"/>
                          <a:gd name="connsiteX1-3" fmla="*/ 334093 w 334093"/>
                          <a:gd name="connsiteY1-4" fmla="*/ 15601 h 17646"/>
                          <a:gd name="connsiteX0-5" fmla="*/ 0 w 334093"/>
                          <a:gd name="connsiteY0-6" fmla="*/ -1 h 16367"/>
                          <a:gd name="connsiteX1-7" fmla="*/ 334093 w 334093"/>
                          <a:gd name="connsiteY1-8" fmla="*/ 13556 h 16367"/>
                          <a:gd name="connsiteX0-9" fmla="*/ 0 w 238865"/>
                          <a:gd name="connsiteY0-10" fmla="*/ 0 h 10056"/>
                          <a:gd name="connsiteX1-11" fmla="*/ 238865 w 238865"/>
                          <a:gd name="connsiteY1-12" fmla="*/ 6381 h 10056"/>
                        </a:gdLst>
                        <a:ahLst/>
                        <a:cxnLst>
                          <a:cxn ang="0">
                            <a:pos x="connsiteX0-1" y="connsiteY0-2"/>
                          </a:cxn>
                          <a:cxn ang="0">
                            <a:pos x="connsiteX1-3" y="connsiteY1-4"/>
                          </a:cxn>
                        </a:cxnLst>
                        <a:rect l="l" t="t" r="r" b="b"/>
                        <a:pathLst>
                          <a:path w="238865" h="10056">
                            <a:moveTo>
                              <a:pt x="0" y="0"/>
                            </a:moveTo>
                            <a:cubicBezTo>
                              <a:pt x="66131" y="1330"/>
                              <a:pt x="129881" y="17014"/>
                              <a:pt x="238865" y="6381"/>
                            </a:cubicBezTo>
                          </a:path>
                        </a:pathLst>
                      </a:custGeom>
                      <a:noFill/>
                      <a:ln w="1905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9" name="任意多边形 132"/>
                      <p:cNvSpPr/>
                      <p:nvPr/>
                    </p:nvSpPr>
                    <p:spPr>
                      <a:xfrm>
                        <a:off x="2028516" y="1242841"/>
                        <a:ext cx="46658" cy="206991"/>
                      </a:xfrm>
                      <a:custGeom>
                        <a:avLst/>
                        <a:gdLst>
                          <a:gd name="connsiteX0" fmla="*/ 0 w 43775"/>
                          <a:gd name="connsiteY0" fmla="*/ 175098 h 175098"/>
                          <a:gd name="connsiteX1" fmla="*/ 14592 w 43775"/>
                          <a:gd name="connsiteY1" fmla="*/ 72958 h 175098"/>
                          <a:gd name="connsiteX2" fmla="*/ 43775 w 43775"/>
                          <a:gd name="connsiteY2" fmla="*/ 0 h 175098"/>
                          <a:gd name="connsiteX0-1" fmla="*/ 0 w 57361"/>
                          <a:gd name="connsiteY0-2" fmla="*/ 163510 h 163510"/>
                          <a:gd name="connsiteX1-3" fmla="*/ 14592 w 57361"/>
                          <a:gd name="connsiteY1-4" fmla="*/ 61370 h 163510"/>
                          <a:gd name="connsiteX2-5" fmla="*/ 57361 w 57361"/>
                          <a:gd name="connsiteY2-6" fmla="*/ 0 h 163510"/>
                          <a:gd name="connsiteX0-7" fmla="*/ 9736 w 44454"/>
                          <a:gd name="connsiteY0-8" fmla="*/ 167373 h 167373"/>
                          <a:gd name="connsiteX1-9" fmla="*/ 1685 w 44454"/>
                          <a:gd name="connsiteY1-10" fmla="*/ 61370 h 167373"/>
                          <a:gd name="connsiteX2-11" fmla="*/ 44454 w 44454"/>
                          <a:gd name="connsiteY2-12" fmla="*/ 0 h 167373"/>
                        </a:gdLst>
                        <a:ahLst/>
                        <a:cxnLst>
                          <a:cxn ang="0">
                            <a:pos x="connsiteX0-1" y="connsiteY0-2"/>
                          </a:cxn>
                          <a:cxn ang="0">
                            <a:pos x="connsiteX1-3" y="connsiteY1-4"/>
                          </a:cxn>
                          <a:cxn ang="0">
                            <a:pos x="connsiteX2-5" y="connsiteY2-6"/>
                          </a:cxn>
                        </a:cxnLst>
                        <a:rect l="l" t="t" r="r" b="b"/>
                        <a:pathLst>
                          <a:path w="44454" h="167373">
                            <a:moveTo>
                              <a:pt x="9736" y="167373"/>
                            </a:moveTo>
                            <a:cubicBezTo>
                              <a:pt x="13384" y="130894"/>
                              <a:pt x="-5611" y="90553"/>
                              <a:pt x="1685" y="61370"/>
                            </a:cubicBezTo>
                            <a:cubicBezTo>
                              <a:pt x="8981" y="32187"/>
                              <a:pt x="44454" y="0"/>
                              <a:pt x="44454" y="0"/>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0" name="任意多边形 3175"/>
                      <p:cNvSpPr/>
                      <p:nvPr/>
                    </p:nvSpPr>
                    <p:spPr>
                      <a:xfrm>
                        <a:off x="2068174" y="1245277"/>
                        <a:ext cx="443248" cy="406674"/>
                      </a:xfrm>
                      <a:custGeom>
                        <a:avLst/>
                        <a:gdLst>
                          <a:gd name="connsiteX0" fmla="*/ 0 w 394965"/>
                          <a:gd name="connsiteY0" fmla="*/ 0 h 330740"/>
                          <a:gd name="connsiteX1" fmla="*/ 218872 w 394965"/>
                          <a:gd name="connsiteY1" fmla="*/ 53502 h 330740"/>
                          <a:gd name="connsiteX2" fmla="*/ 393970 w 394965"/>
                          <a:gd name="connsiteY2" fmla="*/ 145915 h 330740"/>
                          <a:gd name="connsiteX3" fmla="*/ 277238 w 394965"/>
                          <a:gd name="connsiteY3" fmla="*/ 330740 h 330740"/>
                          <a:gd name="connsiteX0-1" fmla="*/ 0 w 423632"/>
                          <a:gd name="connsiteY0-2" fmla="*/ 0 h 352207"/>
                          <a:gd name="connsiteX1-3" fmla="*/ 247539 w 423632"/>
                          <a:gd name="connsiteY1-4" fmla="*/ 74969 h 352207"/>
                          <a:gd name="connsiteX2-5" fmla="*/ 422637 w 423632"/>
                          <a:gd name="connsiteY2-6" fmla="*/ 167382 h 352207"/>
                          <a:gd name="connsiteX3-7" fmla="*/ 305905 w 423632"/>
                          <a:gd name="connsiteY3-8" fmla="*/ 352207 h 352207"/>
                          <a:gd name="connsiteX0-9" fmla="*/ 0 w 423632"/>
                          <a:gd name="connsiteY0-10" fmla="*/ 0 h 352207"/>
                          <a:gd name="connsiteX1-11" fmla="*/ 247539 w 423632"/>
                          <a:gd name="connsiteY1-12" fmla="*/ 74969 h 352207"/>
                          <a:gd name="connsiteX2-13" fmla="*/ 422637 w 423632"/>
                          <a:gd name="connsiteY2-14" fmla="*/ 167382 h 352207"/>
                          <a:gd name="connsiteX3-15" fmla="*/ 305905 w 423632"/>
                          <a:gd name="connsiteY3-16" fmla="*/ 352207 h 352207"/>
                          <a:gd name="connsiteX0-17" fmla="*/ 0 w 423632"/>
                          <a:gd name="connsiteY0-18" fmla="*/ 0 h 352207"/>
                          <a:gd name="connsiteX1-19" fmla="*/ 204538 w 423632"/>
                          <a:gd name="connsiteY1-20" fmla="*/ 77354 h 352207"/>
                          <a:gd name="connsiteX2-21" fmla="*/ 422637 w 423632"/>
                          <a:gd name="connsiteY2-22" fmla="*/ 167382 h 352207"/>
                          <a:gd name="connsiteX3-23" fmla="*/ 305905 w 423632"/>
                          <a:gd name="connsiteY3-24" fmla="*/ 352207 h 352207"/>
                          <a:gd name="connsiteX0-25" fmla="*/ 0 w 393291"/>
                          <a:gd name="connsiteY0-26" fmla="*/ 0 h 352207"/>
                          <a:gd name="connsiteX1-27" fmla="*/ 204538 w 393291"/>
                          <a:gd name="connsiteY1-28" fmla="*/ 77354 h 352207"/>
                          <a:gd name="connsiteX2-29" fmla="*/ 391580 w 393291"/>
                          <a:gd name="connsiteY2-30" fmla="*/ 205545 h 352207"/>
                          <a:gd name="connsiteX3-31" fmla="*/ 305905 w 393291"/>
                          <a:gd name="connsiteY3-32" fmla="*/ 352207 h 352207"/>
                          <a:gd name="connsiteX0-33" fmla="*/ 0 w 393291"/>
                          <a:gd name="connsiteY0-34" fmla="*/ 0 h 352207"/>
                          <a:gd name="connsiteX1-35" fmla="*/ 204538 w 393291"/>
                          <a:gd name="connsiteY1-36" fmla="*/ 77354 h 352207"/>
                          <a:gd name="connsiteX2-37" fmla="*/ 391580 w 393291"/>
                          <a:gd name="connsiteY2-38" fmla="*/ 205545 h 352207"/>
                          <a:gd name="connsiteX3-39" fmla="*/ 305905 w 393291"/>
                          <a:gd name="connsiteY3-40" fmla="*/ 352207 h 352207"/>
                          <a:gd name="connsiteX0-41" fmla="*/ 0 w 449643"/>
                          <a:gd name="connsiteY0-42" fmla="*/ 0 h 352207"/>
                          <a:gd name="connsiteX1-43" fmla="*/ 204538 w 449643"/>
                          <a:gd name="connsiteY1-44" fmla="*/ 77354 h 352207"/>
                          <a:gd name="connsiteX2-45" fmla="*/ 448913 w 449643"/>
                          <a:gd name="connsiteY2-46" fmla="*/ 241322 h 352207"/>
                          <a:gd name="connsiteX3-47" fmla="*/ 305905 w 449643"/>
                          <a:gd name="connsiteY3-48" fmla="*/ 352207 h 352207"/>
                          <a:gd name="connsiteX0-49" fmla="*/ 0 w 449626"/>
                          <a:gd name="connsiteY0-50" fmla="*/ 0 h 299734"/>
                          <a:gd name="connsiteX1-51" fmla="*/ 204538 w 449626"/>
                          <a:gd name="connsiteY1-52" fmla="*/ 77354 h 299734"/>
                          <a:gd name="connsiteX2-53" fmla="*/ 448913 w 449626"/>
                          <a:gd name="connsiteY2-54" fmla="*/ 241322 h 299734"/>
                          <a:gd name="connsiteX3-55" fmla="*/ 303517 w 449626"/>
                          <a:gd name="connsiteY3-56" fmla="*/ 299734 h 299734"/>
                          <a:gd name="connsiteX0-57" fmla="*/ 0 w 449661"/>
                          <a:gd name="connsiteY0-58" fmla="*/ 0 h 407066"/>
                          <a:gd name="connsiteX1-59" fmla="*/ 204538 w 449661"/>
                          <a:gd name="connsiteY1-60" fmla="*/ 77354 h 407066"/>
                          <a:gd name="connsiteX2-61" fmla="*/ 448913 w 449661"/>
                          <a:gd name="connsiteY2-62" fmla="*/ 241322 h 407066"/>
                          <a:gd name="connsiteX3-63" fmla="*/ 308295 w 449661"/>
                          <a:gd name="connsiteY3-64" fmla="*/ 407066 h 407066"/>
                        </a:gdLst>
                        <a:ahLst/>
                        <a:cxnLst>
                          <a:cxn ang="0">
                            <a:pos x="connsiteX0-1" y="connsiteY0-2"/>
                          </a:cxn>
                          <a:cxn ang="0">
                            <a:pos x="connsiteX1-3" y="connsiteY1-4"/>
                          </a:cxn>
                          <a:cxn ang="0">
                            <a:pos x="connsiteX2-5" y="connsiteY2-6"/>
                          </a:cxn>
                          <a:cxn ang="0">
                            <a:pos x="connsiteX3-7" y="connsiteY3-8"/>
                          </a:cxn>
                        </a:cxnLst>
                        <a:rect l="l" t="t" r="r" b="b"/>
                        <a:pathLst>
                          <a:path w="449661" h="407066">
                            <a:moveTo>
                              <a:pt x="0" y="0"/>
                            </a:moveTo>
                            <a:cubicBezTo>
                              <a:pt x="69438" y="14591"/>
                              <a:pt x="129719" y="37134"/>
                              <a:pt x="204538" y="77354"/>
                            </a:cubicBezTo>
                            <a:cubicBezTo>
                              <a:pt x="279357" y="117574"/>
                              <a:pt x="412907" y="209427"/>
                              <a:pt x="448913" y="241322"/>
                            </a:cubicBezTo>
                            <a:cubicBezTo>
                              <a:pt x="458641" y="287528"/>
                              <a:pt x="371525" y="337756"/>
                              <a:pt x="308295" y="407066"/>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1" name="任意多边形 134"/>
                      <p:cNvSpPr/>
                      <p:nvPr/>
                    </p:nvSpPr>
                    <p:spPr>
                      <a:xfrm>
                        <a:off x="2173155" y="1337814"/>
                        <a:ext cx="128308" cy="170462"/>
                      </a:xfrm>
                      <a:custGeom>
                        <a:avLst/>
                        <a:gdLst>
                          <a:gd name="connsiteX0" fmla="*/ 87549 w 87549"/>
                          <a:gd name="connsiteY0" fmla="*/ 0 h 194553"/>
                          <a:gd name="connsiteX1" fmla="*/ 0 w 87549"/>
                          <a:gd name="connsiteY1" fmla="*/ 194553 h 194553"/>
                          <a:gd name="connsiteX0-1" fmla="*/ 103964 w 103964"/>
                          <a:gd name="connsiteY0-2" fmla="*/ 0 h 152863"/>
                          <a:gd name="connsiteX1-3" fmla="*/ 0 w 103964"/>
                          <a:gd name="connsiteY1-4" fmla="*/ 152863 h 152863"/>
                          <a:gd name="connsiteX0-5" fmla="*/ 103964 w 103964"/>
                          <a:gd name="connsiteY0-6" fmla="*/ 0 h 152863"/>
                          <a:gd name="connsiteX1-7" fmla="*/ 0 w 103964"/>
                          <a:gd name="connsiteY1-8" fmla="*/ 152863 h 152863"/>
                          <a:gd name="connsiteX0-9" fmla="*/ 103964 w 103964"/>
                          <a:gd name="connsiteY0-10" fmla="*/ 0 h 152863"/>
                          <a:gd name="connsiteX1-11" fmla="*/ 40783 w 103964"/>
                          <a:gd name="connsiteY1-12" fmla="*/ 114496 h 152863"/>
                          <a:gd name="connsiteX2" fmla="*/ 0 w 103964"/>
                          <a:gd name="connsiteY2" fmla="*/ 152863 h 152863"/>
                          <a:gd name="connsiteX0-13" fmla="*/ 103964 w 103964"/>
                          <a:gd name="connsiteY0-14" fmla="*/ 0 h 152863"/>
                          <a:gd name="connsiteX1-15" fmla="*/ 40783 w 103964"/>
                          <a:gd name="connsiteY1-16" fmla="*/ 114496 h 152863"/>
                          <a:gd name="connsiteX2-17" fmla="*/ 0 w 103964"/>
                          <a:gd name="connsiteY2-18" fmla="*/ 152863 h 152863"/>
                          <a:gd name="connsiteX0-19" fmla="*/ 103964 w 103964"/>
                          <a:gd name="connsiteY0-20" fmla="*/ 0 h 152863"/>
                          <a:gd name="connsiteX1-21" fmla="*/ 40783 w 103964"/>
                          <a:gd name="connsiteY1-22" fmla="*/ 114496 h 152863"/>
                          <a:gd name="connsiteX2-23" fmla="*/ 0 w 103964"/>
                          <a:gd name="connsiteY2-24" fmla="*/ 152863 h 152863"/>
                          <a:gd name="connsiteX0-25" fmla="*/ 103964 w 103964"/>
                          <a:gd name="connsiteY0-26" fmla="*/ 0 h 152863"/>
                          <a:gd name="connsiteX1-27" fmla="*/ 40783 w 103964"/>
                          <a:gd name="connsiteY1-28" fmla="*/ 114496 h 152863"/>
                          <a:gd name="connsiteX2-29" fmla="*/ 0 w 103964"/>
                          <a:gd name="connsiteY2-30" fmla="*/ 152863 h 152863"/>
                          <a:gd name="connsiteX0-31" fmla="*/ 103964 w 103964"/>
                          <a:gd name="connsiteY0-32" fmla="*/ 0 h 152863"/>
                          <a:gd name="connsiteX1-33" fmla="*/ 40783 w 103964"/>
                          <a:gd name="connsiteY1-34" fmla="*/ 114496 h 152863"/>
                          <a:gd name="connsiteX2-35" fmla="*/ 0 w 103964"/>
                          <a:gd name="connsiteY2-36" fmla="*/ 152863 h 152863"/>
                          <a:gd name="connsiteX0-37" fmla="*/ 103964 w 103964"/>
                          <a:gd name="connsiteY0-38" fmla="*/ 0 h 152863"/>
                          <a:gd name="connsiteX1-39" fmla="*/ 40783 w 103964"/>
                          <a:gd name="connsiteY1-40" fmla="*/ 114496 h 152863"/>
                          <a:gd name="connsiteX2-41" fmla="*/ 0 w 103964"/>
                          <a:gd name="connsiteY2-42" fmla="*/ 152863 h 152863"/>
                          <a:gd name="connsiteX0-43" fmla="*/ 103964 w 103964"/>
                          <a:gd name="connsiteY0-44" fmla="*/ 0 h 152863"/>
                          <a:gd name="connsiteX1-45" fmla="*/ 40783 w 103964"/>
                          <a:gd name="connsiteY1-46" fmla="*/ 114496 h 152863"/>
                          <a:gd name="connsiteX2-47" fmla="*/ 0 w 103964"/>
                          <a:gd name="connsiteY2-48" fmla="*/ 152863 h 152863"/>
                          <a:gd name="connsiteX0-49" fmla="*/ 103964 w 103964"/>
                          <a:gd name="connsiteY0-50" fmla="*/ 0 h 152863"/>
                          <a:gd name="connsiteX1-51" fmla="*/ 40783 w 103964"/>
                          <a:gd name="connsiteY1-52" fmla="*/ 114496 h 152863"/>
                          <a:gd name="connsiteX2-53" fmla="*/ 0 w 103964"/>
                          <a:gd name="connsiteY2-54" fmla="*/ 152863 h 152863"/>
                          <a:gd name="connsiteX0-55" fmla="*/ 103964 w 103964"/>
                          <a:gd name="connsiteY0-56" fmla="*/ 0 h 152863"/>
                          <a:gd name="connsiteX1-57" fmla="*/ 61303 w 103964"/>
                          <a:gd name="connsiteY1-58" fmla="*/ 62384 h 152863"/>
                          <a:gd name="connsiteX2-59" fmla="*/ 40783 w 103964"/>
                          <a:gd name="connsiteY2-60" fmla="*/ 114496 h 152863"/>
                          <a:gd name="connsiteX3" fmla="*/ 0 w 103964"/>
                          <a:gd name="connsiteY3" fmla="*/ 152863 h 152863"/>
                          <a:gd name="connsiteX0-61" fmla="*/ 103964 w 103964"/>
                          <a:gd name="connsiteY0-62" fmla="*/ 0 h 152863"/>
                          <a:gd name="connsiteX1-63" fmla="*/ 61303 w 103964"/>
                          <a:gd name="connsiteY1-64" fmla="*/ 62384 h 152863"/>
                          <a:gd name="connsiteX2-65" fmla="*/ 40783 w 103964"/>
                          <a:gd name="connsiteY2-66" fmla="*/ 114496 h 152863"/>
                          <a:gd name="connsiteX3-67" fmla="*/ 0 w 103964"/>
                          <a:gd name="connsiteY3-68" fmla="*/ 152863 h 152863"/>
                          <a:gd name="connsiteX0-69" fmla="*/ 103964 w 103964"/>
                          <a:gd name="connsiteY0-70" fmla="*/ 0 h 152863"/>
                          <a:gd name="connsiteX1-71" fmla="*/ 61303 w 103964"/>
                          <a:gd name="connsiteY1-72" fmla="*/ 62384 h 152863"/>
                          <a:gd name="connsiteX2-73" fmla="*/ 40783 w 103964"/>
                          <a:gd name="connsiteY2-74" fmla="*/ 114496 h 152863"/>
                          <a:gd name="connsiteX3-75" fmla="*/ 0 w 103964"/>
                          <a:gd name="connsiteY3-76" fmla="*/ 152863 h 152863"/>
                          <a:gd name="connsiteX0-77" fmla="*/ 110120 w 110120"/>
                          <a:gd name="connsiteY0-78" fmla="*/ 0 h 150779"/>
                          <a:gd name="connsiteX1-79" fmla="*/ 61303 w 110120"/>
                          <a:gd name="connsiteY1-80" fmla="*/ 60300 h 150779"/>
                          <a:gd name="connsiteX2-81" fmla="*/ 40783 w 110120"/>
                          <a:gd name="connsiteY2-82" fmla="*/ 112412 h 150779"/>
                          <a:gd name="connsiteX3-83" fmla="*/ 0 w 110120"/>
                          <a:gd name="connsiteY3-84" fmla="*/ 150779 h 150779"/>
                        </a:gdLst>
                        <a:ahLst/>
                        <a:cxnLst>
                          <a:cxn ang="0">
                            <a:pos x="connsiteX0-1" y="connsiteY0-2"/>
                          </a:cxn>
                          <a:cxn ang="0">
                            <a:pos x="connsiteX1-3" y="connsiteY1-4"/>
                          </a:cxn>
                          <a:cxn ang="0">
                            <a:pos x="connsiteX2-17" y="connsiteY2-18"/>
                          </a:cxn>
                          <a:cxn ang="0">
                            <a:pos x="connsiteX3-67" y="connsiteY3-68"/>
                          </a:cxn>
                        </a:cxnLst>
                        <a:rect l="l" t="t" r="r" b="b"/>
                        <a:pathLst>
                          <a:path w="110120" h="150779">
                            <a:moveTo>
                              <a:pt x="110120" y="0"/>
                            </a:moveTo>
                            <a:cubicBezTo>
                              <a:pt x="104036" y="11787"/>
                              <a:pt x="71833" y="41217"/>
                              <a:pt x="61303" y="60300"/>
                            </a:cubicBezTo>
                            <a:cubicBezTo>
                              <a:pt x="50773" y="79383"/>
                              <a:pt x="43819" y="92468"/>
                              <a:pt x="40783" y="112412"/>
                            </a:cubicBezTo>
                            <a:cubicBezTo>
                              <a:pt x="21431" y="133640"/>
                              <a:pt x="12768" y="119280"/>
                              <a:pt x="0" y="150779"/>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2" name="任意多边形 135"/>
                      <p:cNvSpPr/>
                      <p:nvPr/>
                    </p:nvSpPr>
                    <p:spPr>
                      <a:xfrm>
                        <a:off x="2070508" y="1250147"/>
                        <a:ext cx="298609" cy="399369"/>
                      </a:xfrm>
                      <a:custGeom>
                        <a:avLst/>
                        <a:gdLst>
                          <a:gd name="connsiteX0" fmla="*/ 0 w 277238"/>
                          <a:gd name="connsiteY0" fmla="*/ 0 h 325877"/>
                          <a:gd name="connsiteX1" fmla="*/ 53502 w 277238"/>
                          <a:gd name="connsiteY1" fmla="*/ 121596 h 325877"/>
                          <a:gd name="connsiteX2" fmla="*/ 121596 w 277238"/>
                          <a:gd name="connsiteY2" fmla="*/ 199417 h 325877"/>
                          <a:gd name="connsiteX3" fmla="*/ 277238 w 277238"/>
                          <a:gd name="connsiteY3" fmla="*/ 325877 h 325877"/>
                          <a:gd name="connsiteX0-1" fmla="*/ 0 w 265288"/>
                          <a:gd name="connsiteY0-2" fmla="*/ 0 h 325877"/>
                          <a:gd name="connsiteX1-3" fmla="*/ 41552 w 265288"/>
                          <a:gd name="connsiteY1-4" fmla="*/ 121596 h 325877"/>
                          <a:gd name="connsiteX2-5" fmla="*/ 109646 w 265288"/>
                          <a:gd name="connsiteY2-6" fmla="*/ 199417 h 325877"/>
                          <a:gd name="connsiteX3-7" fmla="*/ 265288 w 265288"/>
                          <a:gd name="connsiteY3-8" fmla="*/ 325877 h 325877"/>
                          <a:gd name="connsiteX0-9" fmla="*/ 561 w 265849"/>
                          <a:gd name="connsiteY0-10" fmla="*/ 0 h 325877"/>
                          <a:gd name="connsiteX1-11" fmla="*/ 42113 w 265849"/>
                          <a:gd name="connsiteY1-12" fmla="*/ 121596 h 325877"/>
                          <a:gd name="connsiteX2-13" fmla="*/ 110207 w 265849"/>
                          <a:gd name="connsiteY2-14" fmla="*/ 199417 h 325877"/>
                          <a:gd name="connsiteX3-15" fmla="*/ 265849 w 265849"/>
                          <a:gd name="connsiteY3-16" fmla="*/ 325877 h 325877"/>
                          <a:gd name="connsiteX0-17" fmla="*/ 2909 w 268197"/>
                          <a:gd name="connsiteY0-18" fmla="*/ 0 h 325877"/>
                          <a:gd name="connsiteX1-19" fmla="*/ 15781 w 268197"/>
                          <a:gd name="connsiteY1-20" fmla="*/ 85829 h 325877"/>
                          <a:gd name="connsiteX2-21" fmla="*/ 112555 w 268197"/>
                          <a:gd name="connsiteY2-22" fmla="*/ 199417 h 325877"/>
                          <a:gd name="connsiteX3-23" fmla="*/ 268197 w 268197"/>
                          <a:gd name="connsiteY3-24" fmla="*/ 325877 h 325877"/>
                          <a:gd name="connsiteX0-25" fmla="*/ 1959 w 267247"/>
                          <a:gd name="connsiteY0-26" fmla="*/ 0 h 325877"/>
                          <a:gd name="connsiteX1-27" fmla="*/ 14831 w 267247"/>
                          <a:gd name="connsiteY1-28" fmla="*/ 85829 h 325877"/>
                          <a:gd name="connsiteX2-29" fmla="*/ 111605 w 267247"/>
                          <a:gd name="connsiteY2-30" fmla="*/ 199417 h 325877"/>
                          <a:gd name="connsiteX3-31" fmla="*/ 267247 w 267247"/>
                          <a:gd name="connsiteY3-32" fmla="*/ 325877 h 325877"/>
                          <a:gd name="connsiteX0-33" fmla="*/ 1959 w 305487"/>
                          <a:gd name="connsiteY0-34" fmla="*/ 0 h 399796"/>
                          <a:gd name="connsiteX1-35" fmla="*/ 14831 w 305487"/>
                          <a:gd name="connsiteY1-36" fmla="*/ 85829 h 399796"/>
                          <a:gd name="connsiteX2-37" fmla="*/ 111605 w 305487"/>
                          <a:gd name="connsiteY2-38" fmla="*/ 199417 h 399796"/>
                          <a:gd name="connsiteX3-39" fmla="*/ 305487 w 305487"/>
                          <a:gd name="connsiteY3-40" fmla="*/ 399796 h 399796"/>
                          <a:gd name="connsiteX0-41" fmla="*/ 1959 w 305487"/>
                          <a:gd name="connsiteY0-42" fmla="*/ 0 h 399796"/>
                          <a:gd name="connsiteX1-43" fmla="*/ 14831 w 305487"/>
                          <a:gd name="connsiteY1-44" fmla="*/ 85829 h 399796"/>
                          <a:gd name="connsiteX2-45" fmla="*/ 111605 w 305487"/>
                          <a:gd name="connsiteY2-46" fmla="*/ 199417 h 399796"/>
                          <a:gd name="connsiteX3-47" fmla="*/ 305487 w 305487"/>
                          <a:gd name="connsiteY3-48" fmla="*/ 399796 h 399796"/>
                        </a:gdLst>
                        <a:ahLst/>
                        <a:cxnLst>
                          <a:cxn ang="0">
                            <a:pos x="connsiteX0-1" y="connsiteY0-2"/>
                          </a:cxn>
                          <a:cxn ang="0">
                            <a:pos x="connsiteX1-3" y="connsiteY1-4"/>
                          </a:cxn>
                          <a:cxn ang="0">
                            <a:pos x="connsiteX2-5" y="connsiteY2-6"/>
                          </a:cxn>
                          <a:cxn ang="0">
                            <a:pos x="connsiteX3-7" y="connsiteY3-8"/>
                          </a:cxn>
                        </a:cxnLst>
                        <a:rect l="l" t="t" r="r" b="b"/>
                        <a:pathLst>
                          <a:path w="305487" h="399796">
                            <a:moveTo>
                              <a:pt x="1959" y="0"/>
                            </a:moveTo>
                            <a:cubicBezTo>
                              <a:pt x="-2933" y="46564"/>
                              <a:pt x="1336" y="59746"/>
                              <a:pt x="14831" y="85829"/>
                            </a:cubicBezTo>
                            <a:cubicBezTo>
                              <a:pt x="28326" y="111912"/>
                              <a:pt x="74316" y="165370"/>
                              <a:pt x="111605" y="199417"/>
                            </a:cubicBezTo>
                            <a:cubicBezTo>
                              <a:pt x="148894" y="233464"/>
                              <a:pt x="258259" y="353589"/>
                              <a:pt x="305487" y="399796"/>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3" name="任意多边形 136"/>
                      <p:cNvSpPr/>
                      <p:nvPr/>
                    </p:nvSpPr>
                    <p:spPr>
                      <a:xfrm>
                        <a:off x="2369117" y="1625165"/>
                        <a:ext cx="279946" cy="73055"/>
                      </a:xfrm>
                      <a:custGeom>
                        <a:avLst/>
                        <a:gdLst>
                          <a:gd name="connsiteX0" fmla="*/ 0 w 257783"/>
                          <a:gd name="connsiteY0" fmla="*/ 89123 h 89123"/>
                          <a:gd name="connsiteX1" fmla="*/ 82685 w 257783"/>
                          <a:gd name="connsiteY1" fmla="*/ 40485 h 89123"/>
                          <a:gd name="connsiteX2" fmla="*/ 175098 w 257783"/>
                          <a:gd name="connsiteY2" fmla="*/ 1574 h 89123"/>
                          <a:gd name="connsiteX3" fmla="*/ 257783 w 257783"/>
                          <a:gd name="connsiteY3" fmla="*/ 11302 h 89123"/>
                          <a:gd name="connsiteX0-1" fmla="*/ 0 w 279133"/>
                          <a:gd name="connsiteY0-2" fmla="*/ 87686 h 129226"/>
                          <a:gd name="connsiteX1-3" fmla="*/ 82685 w 279133"/>
                          <a:gd name="connsiteY1-4" fmla="*/ 39048 h 129226"/>
                          <a:gd name="connsiteX2-5" fmla="*/ 175098 w 279133"/>
                          <a:gd name="connsiteY2-6" fmla="*/ 137 h 129226"/>
                          <a:gd name="connsiteX3-7" fmla="*/ 279133 w 279133"/>
                          <a:gd name="connsiteY3-8" fmla="*/ 129226 h 129226"/>
                          <a:gd name="connsiteX0-9" fmla="*/ 0 w 279133"/>
                          <a:gd name="connsiteY0-10" fmla="*/ 48645 h 90185"/>
                          <a:gd name="connsiteX1-11" fmla="*/ 82685 w 279133"/>
                          <a:gd name="connsiteY1-12" fmla="*/ 7 h 90185"/>
                          <a:gd name="connsiteX2-13" fmla="*/ 172726 w 279133"/>
                          <a:gd name="connsiteY2-14" fmla="*/ 51810 h 90185"/>
                          <a:gd name="connsiteX3-15" fmla="*/ 279133 w 279133"/>
                          <a:gd name="connsiteY3-16" fmla="*/ 90185 h 90185"/>
                          <a:gd name="connsiteX0-17" fmla="*/ 0 w 279133"/>
                          <a:gd name="connsiteY0-18" fmla="*/ 31941 h 73481"/>
                          <a:gd name="connsiteX1-19" fmla="*/ 80313 w 279133"/>
                          <a:gd name="connsiteY1-20" fmla="*/ 14 h 73481"/>
                          <a:gd name="connsiteX2-21" fmla="*/ 172726 w 279133"/>
                          <a:gd name="connsiteY2-22" fmla="*/ 35106 h 73481"/>
                          <a:gd name="connsiteX3-23" fmla="*/ 279133 w 279133"/>
                          <a:gd name="connsiteY3-24" fmla="*/ 73481 h 73481"/>
                          <a:gd name="connsiteX0-25" fmla="*/ 0 w 279133"/>
                          <a:gd name="connsiteY0-26" fmla="*/ 31941 h 73481"/>
                          <a:gd name="connsiteX1-27" fmla="*/ 80313 w 279133"/>
                          <a:gd name="connsiteY1-28" fmla="*/ 14 h 73481"/>
                          <a:gd name="connsiteX2-29" fmla="*/ 172726 w 279133"/>
                          <a:gd name="connsiteY2-30" fmla="*/ 35106 h 73481"/>
                          <a:gd name="connsiteX3-31" fmla="*/ 279133 w 279133"/>
                          <a:gd name="connsiteY3-32" fmla="*/ 73481 h 73481"/>
                          <a:gd name="connsiteX0-33" fmla="*/ 0 w 279133"/>
                          <a:gd name="connsiteY0-34" fmla="*/ 31941 h 73481"/>
                          <a:gd name="connsiteX1-35" fmla="*/ 80313 w 279133"/>
                          <a:gd name="connsiteY1-36" fmla="*/ 14 h 73481"/>
                          <a:gd name="connsiteX2-37" fmla="*/ 172726 w 279133"/>
                          <a:gd name="connsiteY2-38" fmla="*/ 35106 h 73481"/>
                          <a:gd name="connsiteX3-39" fmla="*/ 279133 w 279133"/>
                          <a:gd name="connsiteY3-40" fmla="*/ 73481 h 73481"/>
                        </a:gdLst>
                        <a:ahLst/>
                        <a:cxnLst>
                          <a:cxn ang="0">
                            <a:pos x="connsiteX0-1" y="connsiteY0-2"/>
                          </a:cxn>
                          <a:cxn ang="0">
                            <a:pos x="connsiteX1-3" y="connsiteY1-4"/>
                          </a:cxn>
                          <a:cxn ang="0">
                            <a:pos x="connsiteX2-5" y="connsiteY2-6"/>
                          </a:cxn>
                          <a:cxn ang="0">
                            <a:pos x="connsiteX3-7" y="connsiteY3-8"/>
                          </a:cxn>
                        </a:cxnLst>
                        <a:rect l="l" t="t" r="r" b="b"/>
                        <a:pathLst>
                          <a:path w="279133" h="73481">
                            <a:moveTo>
                              <a:pt x="0" y="31941"/>
                            </a:moveTo>
                            <a:cubicBezTo>
                              <a:pt x="26751" y="14917"/>
                              <a:pt x="51525" y="-513"/>
                              <a:pt x="80313" y="14"/>
                            </a:cubicBezTo>
                            <a:cubicBezTo>
                              <a:pt x="109101" y="541"/>
                              <a:pt x="134054" y="18485"/>
                              <a:pt x="172726" y="35106"/>
                            </a:cubicBezTo>
                            <a:cubicBezTo>
                              <a:pt x="201909" y="46953"/>
                              <a:pt x="252382" y="66185"/>
                              <a:pt x="279133" y="73481"/>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4" name="任意多边形 137"/>
                      <p:cNvSpPr/>
                      <p:nvPr/>
                    </p:nvSpPr>
                    <p:spPr>
                      <a:xfrm>
                        <a:off x="4618016" y="4771412"/>
                        <a:ext cx="172633" cy="77926"/>
                      </a:xfrm>
                      <a:custGeom>
                        <a:avLst/>
                        <a:gdLst>
                          <a:gd name="connsiteX0" fmla="*/ 0 w 169817"/>
                          <a:gd name="connsiteY0" fmla="*/ 41316 h 41316"/>
                          <a:gd name="connsiteX1" fmla="*/ 71846 w 169817"/>
                          <a:gd name="connsiteY1" fmla="*/ 18456 h 41316"/>
                          <a:gd name="connsiteX2" fmla="*/ 104503 w 169817"/>
                          <a:gd name="connsiteY2" fmla="*/ 8659 h 41316"/>
                          <a:gd name="connsiteX3" fmla="*/ 169817 w 169817"/>
                          <a:gd name="connsiteY3" fmla="*/ 2127 h 41316"/>
                          <a:gd name="connsiteX0-1" fmla="*/ 0 w 174579"/>
                          <a:gd name="connsiteY0-2" fmla="*/ 85009 h 85009"/>
                          <a:gd name="connsiteX1-3" fmla="*/ 71846 w 174579"/>
                          <a:gd name="connsiteY1-4" fmla="*/ 62149 h 85009"/>
                          <a:gd name="connsiteX2-5" fmla="*/ 104503 w 174579"/>
                          <a:gd name="connsiteY2-6" fmla="*/ 52352 h 85009"/>
                          <a:gd name="connsiteX3-7" fmla="*/ 174579 w 174579"/>
                          <a:gd name="connsiteY3-8" fmla="*/ 532 h 85009"/>
                          <a:gd name="connsiteX0-9" fmla="*/ 0 w 174579"/>
                          <a:gd name="connsiteY0-10" fmla="*/ 85175 h 85175"/>
                          <a:gd name="connsiteX1-11" fmla="*/ 71846 w 174579"/>
                          <a:gd name="connsiteY1-12" fmla="*/ 62315 h 85175"/>
                          <a:gd name="connsiteX2-13" fmla="*/ 99743 w 174579"/>
                          <a:gd name="connsiteY2-14" fmla="*/ 38217 h 85175"/>
                          <a:gd name="connsiteX3-15" fmla="*/ 174579 w 174579"/>
                          <a:gd name="connsiteY3-16" fmla="*/ 698 h 85175"/>
                          <a:gd name="connsiteX0-17" fmla="*/ 0 w 174579"/>
                          <a:gd name="connsiteY0-18" fmla="*/ 85175 h 85175"/>
                          <a:gd name="connsiteX1-19" fmla="*/ 67085 w 174579"/>
                          <a:gd name="connsiteY1-20" fmla="*/ 52781 h 85175"/>
                          <a:gd name="connsiteX2-21" fmla="*/ 99743 w 174579"/>
                          <a:gd name="connsiteY2-22" fmla="*/ 38217 h 85175"/>
                          <a:gd name="connsiteX3-23" fmla="*/ 174579 w 174579"/>
                          <a:gd name="connsiteY3-24" fmla="*/ 698 h 85175"/>
                          <a:gd name="connsiteX0-25" fmla="*/ 0 w 174579"/>
                          <a:gd name="connsiteY0-26" fmla="*/ 78024 h 78024"/>
                          <a:gd name="connsiteX1-27" fmla="*/ 67085 w 174579"/>
                          <a:gd name="connsiteY1-28" fmla="*/ 52781 h 78024"/>
                          <a:gd name="connsiteX2-29" fmla="*/ 99743 w 174579"/>
                          <a:gd name="connsiteY2-30" fmla="*/ 38217 h 78024"/>
                          <a:gd name="connsiteX3-31" fmla="*/ 174579 w 174579"/>
                          <a:gd name="connsiteY3-32" fmla="*/ 698 h 78024"/>
                        </a:gdLst>
                        <a:ahLst/>
                        <a:cxnLst>
                          <a:cxn ang="0">
                            <a:pos x="connsiteX0-1" y="connsiteY0-2"/>
                          </a:cxn>
                          <a:cxn ang="0">
                            <a:pos x="connsiteX1-3" y="connsiteY1-4"/>
                          </a:cxn>
                          <a:cxn ang="0">
                            <a:pos x="connsiteX2-5" y="connsiteY2-6"/>
                          </a:cxn>
                          <a:cxn ang="0">
                            <a:pos x="connsiteX3-7" y="connsiteY3-8"/>
                          </a:cxn>
                        </a:cxnLst>
                        <a:rect l="l" t="t" r="r" b="b"/>
                        <a:pathLst>
                          <a:path w="174579" h="78024">
                            <a:moveTo>
                              <a:pt x="0" y="78024"/>
                            </a:moveTo>
                            <a:lnTo>
                              <a:pt x="67085" y="52781"/>
                            </a:lnTo>
                            <a:cubicBezTo>
                              <a:pt x="84502" y="47338"/>
                              <a:pt x="83415" y="40938"/>
                              <a:pt x="99743" y="38217"/>
                            </a:cubicBezTo>
                            <a:cubicBezTo>
                              <a:pt x="116072" y="35495"/>
                              <a:pt x="164238" y="-5833"/>
                              <a:pt x="174579" y="698"/>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5" name="任意多边形 138"/>
                      <p:cNvSpPr/>
                      <p:nvPr/>
                    </p:nvSpPr>
                    <p:spPr>
                      <a:xfrm>
                        <a:off x="4368397" y="4635043"/>
                        <a:ext cx="125976" cy="29222"/>
                      </a:xfrm>
                      <a:custGeom>
                        <a:avLst/>
                        <a:gdLst>
                          <a:gd name="connsiteX0" fmla="*/ 133895 w 133895"/>
                          <a:gd name="connsiteY0" fmla="*/ 35923 h 35923"/>
                          <a:gd name="connsiteX1" fmla="*/ 45720 w 133895"/>
                          <a:gd name="connsiteY1" fmla="*/ 22860 h 35923"/>
                          <a:gd name="connsiteX2" fmla="*/ 0 w 133895"/>
                          <a:gd name="connsiteY2" fmla="*/ 0 h 35923"/>
                          <a:gd name="connsiteX0-1" fmla="*/ 173083 w 173083"/>
                          <a:gd name="connsiteY0-2" fmla="*/ 22860 h 22860"/>
                          <a:gd name="connsiteX1-3" fmla="*/ 84908 w 173083"/>
                          <a:gd name="connsiteY1-4" fmla="*/ 9797 h 22860"/>
                          <a:gd name="connsiteX2-5" fmla="*/ 0 w 173083"/>
                          <a:gd name="connsiteY2-6" fmla="*/ 0 h 22860"/>
                          <a:gd name="connsiteX0-7" fmla="*/ 173083 w 173083"/>
                          <a:gd name="connsiteY0-8" fmla="*/ 22860 h 36398"/>
                          <a:gd name="connsiteX1-9" fmla="*/ 75111 w 173083"/>
                          <a:gd name="connsiteY1-10" fmla="*/ 35922 h 36398"/>
                          <a:gd name="connsiteX2-11" fmla="*/ 0 w 173083"/>
                          <a:gd name="connsiteY2-12" fmla="*/ 0 h 36398"/>
                          <a:gd name="connsiteX0-13" fmla="*/ 195943 w 195943"/>
                          <a:gd name="connsiteY0-14" fmla="*/ 524 h 14253"/>
                          <a:gd name="connsiteX1-15" fmla="*/ 97971 w 195943"/>
                          <a:gd name="connsiteY1-16" fmla="*/ 13586 h 14253"/>
                          <a:gd name="connsiteX2-17" fmla="*/ 0 w 195943"/>
                          <a:gd name="connsiteY2-18" fmla="*/ 7055 h 14253"/>
                          <a:gd name="connsiteX0-19" fmla="*/ 176348 w 176348"/>
                          <a:gd name="connsiteY0-20" fmla="*/ 524 h 14252"/>
                          <a:gd name="connsiteX1-21" fmla="*/ 78376 w 176348"/>
                          <a:gd name="connsiteY1-22" fmla="*/ 13586 h 14252"/>
                          <a:gd name="connsiteX2-23" fmla="*/ 0 w 176348"/>
                          <a:gd name="connsiteY2-24" fmla="*/ 7055 h 14252"/>
                          <a:gd name="connsiteX0-25" fmla="*/ 156754 w 156754"/>
                          <a:gd name="connsiteY0-26" fmla="*/ 524 h 14253"/>
                          <a:gd name="connsiteX1-27" fmla="*/ 58782 w 156754"/>
                          <a:gd name="connsiteY1-28" fmla="*/ 13586 h 14253"/>
                          <a:gd name="connsiteX2-29" fmla="*/ 0 w 156754"/>
                          <a:gd name="connsiteY2-30" fmla="*/ 7055 h 14253"/>
                          <a:gd name="connsiteX0-31" fmla="*/ 163879 w 163879"/>
                          <a:gd name="connsiteY0-32" fmla="*/ 29100 h 29101"/>
                          <a:gd name="connsiteX1-33" fmla="*/ 58782 w 163879"/>
                          <a:gd name="connsiteY1-34" fmla="*/ 6531 h 29101"/>
                          <a:gd name="connsiteX2-35" fmla="*/ 0 w 163879"/>
                          <a:gd name="connsiteY2-36" fmla="*/ 0 h 29101"/>
                          <a:gd name="connsiteX0-37" fmla="*/ 163879 w 163879"/>
                          <a:gd name="connsiteY0-38" fmla="*/ 29100 h 44561"/>
                          <a:gd name="connsiteX1-39" fmla="*/ 108658 w 163879"/>
                          <a:gd name="connsiteY1-40" fmla="*/ 44538 h 44561"/>
                          <a:gd name="connsiteX2-41" fmla="*/ 0 w 163879"/>
                          <a:gd name="connsiteY2-42" fmla="*/ 0 h 44561"/>
                          <a:gd name="connsiteX0-43" fmla="*/ 125878 w 125878"/>
                          <a:gd name="connsiteY0-44" fmla="*/ 463 h 28294"/>
                          <a:gd name="connsiteX1-45" fmla="*/ 70657 w 125878"/>
                          <a:gd name="connsiteY1-46" fmla="*/ 15901 h 28294"/>
                          <a:gd name="connsiteX2-47" fmla="*/ 0 w 125878"/>
                          <a:gd name="connsiteY2-48" fmla="*/ 25998 h 28294"/>
                          <a:gd name="connsiteX0-49" fmla="*/ 125878 w 125878"/>
                          <a:gd name="connsiteY0-50" fmla="*/ 463 h 30563"/>
                          <a:gd name="connsiteX1-51" fmla="*/ 70657 w 125878"/>
                          <a:gd name="connsiteY1-52" fmla="*/ 15901 h 30563"/>
                          <a:gd name="connsiteX2-53" fmla="*/ 0 w 125878"/>
                          <a:gd name="connsiteY2-54" fmla="*/ 25998 h 30563"/>
                          <a:gd name="connsiteX0-55" fmla="*/ 125878 w 125878"/>
                          <a:gd name="connsiteY0-56" fmla="*/ 692 h 30792"/>
                          <a:gd name="connsiteX1-57" fmla="*/ 70657 w 125878"/>
                          <a:gd name="connsiteY1-58" fmla="*/ 16130 h 30792"/>
                          <a:gd name="connsiteX2-59" fmla="*/ 0 w 125878"/>
                          <a:gd name="connsiteY2-60" fmla="*/ 26227 h 30792"/>
                        </a:gdLst>
                        <a:ahLst/>
                        <a:cxnLst>
                          <a:cxn ang="0">
                            <a:pos x="connsiteX0-1" y="connsiteY0-2"/>
                          </a:cxn>
                          <a:cxn ang="0">
                            <a:pos x="connsiteX1-3" y="connsiteY1-4"/>
                          </a:cxn>
                          <a:cxn ang="0">
                            <a:pos x="connsiteX2-5" y="connsiteY2-6"/>
                          </a:cxn>
                        </a:cxnLst>
                        <a:rect l="l" t="t" r="r" b="b"/>
                        <a:pathLst>
                          <a:path w="125878" h="30792">
                            <a:moveTo>
                              <a:pt x="125878" y="692"/>
                            </a:moveTo>
                            <a:cubicBezTo>
                              <a:pt x="92948" y="-2846"/>
                              <a:pt x="96783" y="7915"/>
                              <a:pt x="70657" y="16130"/>
                            </a:cubicBezTo>
                            <a:cubicBezTo>
                              <a:pt x="44531" y="31472"/>
                              <a:pt x="11702" y="34663"/>
                              <a:pt x="0" y="26227"/>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6" name="任意多边形 3188"/>
                      <p:cNvSpPr/>
                      <p:nvPr/>
                    </p:nvSpPr>
                    <p:spPr>
                      <a:xfrm>
                        <a:off x="6083066" y="3919101"/>
                        <a:ext cx="142305" cy="601488"/>
                      </a:xfrm>
                      <a:custGeom>
                        <a:avLst/>
                        <a:gdLst>
                          <a:gd name="connsiteX0" fmla="*/ 53473 w 54501"/>
                          <a:gd name="connsiteY0" fmla="*/ 0 h 588211"/>
                          <a:gd name="connsiteX1" fmla="*/ 53473 w 54501"/>
                          <a:gd name="connsiteY1" fmla="*/ 208547 h 588211"/>
                          <a:gd name="connsiteX2" fmla="*/ 42779 w 54501"/>
                          <a:gd name="connsiteY2" fmla="*/ 390358 h 588211"/>
                          <a:gd name="connsiteX3" fmla="*/ 0 w 54501"/>
                          <a:gd name="connsiteY3" fmla="*/ 588211 h 588211"/>
                          <a:gd name="connsiteX0-1" fmla="*/ 53473 w 57624"/>
                          <a:gd name="connsiteY0-2" fmla="*/ 0 h 588211"/>
                          <a:gd name="connsiteX1-3" fmla="*/ 57221 w 57624"/>
                          <a:gd name="connsiteY1-4" fmla="*/ 252706 h 588211"/>
                          <a:gd name="connsiteX2-5" fmla="*/ 42779 w 57624"/>
                          <a:gd name="connsiteY2-6" fmla="*/ 390358 h 588211"/>
                          <a:gd name="connsiteX3-7" fmla="*/ 0 w 57624"/>
                          <a:gd name="connsiteY3-8" fmla="*/ 588211 h 588211"/>
                          <a:gd name="connsiteX0-9" fmla="*/ 53473 w 58705"/>
                          <a:gd name="connsiteY0-10" fmla="*/ 0 h 588211"/>
                          <a:gd name="connsiteX1-11" fmla="*/ 57221 w 58705"/>
                          <a:gd name="connsiteY1-12" fmla="*/ 252706 h 588211"/>
                          <a:gd name="connsiteX2-13" fmla="*/ 25913 w 58705"/>
                          <a:gd name="connsiteY2-14" fmla="*/ 406917 h 588211"/>
                          <a:gd name="connsiteX3-15" fmla="*/ 0 w 58705"/>
                          <a:gd name="connsiteY3-16" fmla="*/ 588211 h 588211"/>
                          <a:gd name="connsiteX0-17" fmla="*/ 53473 w 59291"/>
                          <a:gd name="connsiteY0-18" fmla="*/ 0 h 588211"/>
                          <a:gd name="connsiteX1-19" fmla="*/ 56014 w 59291"/>
                          <a:gd name="connsiteY1-20" fmla="*/ 110397 h 588211"/>
                          <a:gd name="connsiteX2-21" fmla="*/ 57221 w 59291"/>
                          <a:gd name="connsiteY2-22" fmla="*/ 252706 h 588211"/>
                          <a:gd name="connsiteX3-23" fmla="*/ 25913 w 59291"/>
                          <a:gd name="connsiteY3-24" fmla="*/ 406917 h 588211"/>
                          <a:gd name="connsiteX4" fmla="*/ 0 w 59291"/>
                          <a:gd name="connsiteY4" fmla="*/ 588211 h 588211"/>
                          <a:gd name="connsiteX0-25" fmla="*/ 53473 w 57546"/>
                          <a:gd name="connsiteY0-26" fmla="*/ 0 h 588211"/>
                          <a:gd name="connsiteX1-27" fmla="*/ 42896 w 57546"/>
                          <a:gd name="connsiteY1-28" fmla="*/ 160077 h 588211"/>
                          <a:gd name="connsiteX2-29" fmla="*/ 57221 w 57546"/>
                          <a:gd name="connsiteY2-30" fmla="*/ 252706 h 588211"/>
                          <a:gd name="connsiteX3-31" fmla="*/ 25913 w 57546"/>
                          <a:gd name="connsiteY3-32" fmla="*/ 406917 h 588211"/>
                          <a:gd name="connsiteX4-33" fmla="*/ 0 w 57546"/>
                          <a:gd name="connsiteY4-34" fmla="*/ 588211 h 588211"/>
                          <a:gd name="connsiteX0-35" fmla="*/ 53473 w 53881"/>
                          <a:gd name="connsiteY0-36" fmla="*/ 0 h 588211"/>
                          <a:gd name="connsiteX1-37" fmla="*/ 42896 w 53881"/>
                          <a:gd name="connsiteY1-38" fmla="*/ 160077 h 588211"/>
                          <a:gd name="connsiteX2-39" fmla="*/ 53473 w 53881"/>
                          <a:gd name="connsiteY2-40" fmla="*/ 296864 h 588211"/>
                          <a:gd name="connsiteX3-41" fmla="*/ 25913 w 53881"/>
                          <a:gd name="connsiteY3-42" fmla="*/ 406917 h 588211"/>
                          <a:gd name="connsiteX4-43" fmla="*/ 0 w 53881"/>
                          <a:gd name="connsiteY4-44" fmla="*/ 588211 h 588211"/>
                          <a:gd name="connsiteX0-45" fmla="*/ 53473 w 53881"/>
                          <a:gd name="connsiteY0-46" fmla="*/ 0 h 588211"/>
                          <a:gd name="connsiteX1-47" fmla="*/ 42896 w 53881"/>
                          <a:gd name="connsiteY1-48" fmla="*/ 160077 h 588211"/>
                          <a:gd name="connsiteX2-49" fmla="*/ 53473 w 53881"/>
                          <a:gd name="connsiteY2-50" fmla="*/ 296864 h 588211"/>
                          <a:gd name="connsiteX3-51" fmla="*/ 25913 w 53881"/>
                          <a:gd name="connsiteY3-52" fmla="*/ 406917 h 588211"/>
                          <a:gd name="connsiteX4-53" fmla="*/ 3531 w 53881"/>
                          <a:gd name="connsiteY4-54" fmla="*/ 535600 h 588211"/>
                          <a:gd name="connsiteX5" fmla="*/ 0 w 53881"/>
                          <a:gd name="connsiteY5" fmla="*/ 588211 h 588211"/>
                          <a:gd name="connsiteX0-55" fmla="*/ 53473 w 53785"/>
                          <a:gd name="connsiteY0-56" fmla="*/ 0 h 588211"/>
                          <a:gd name="connsiteX1-57" fmla="*/ 42896 w 53785"/>
                          <a:gd name="connsiteY1-58" fmla="*/ 160077 h 588211"/>
                          <a:gd name="connsiteX2-59" fmla="*/ 53473 w 53785"/>
                          <a:gd name="connsiteY2-60" fmla="*/ 296864 h 588211"/>
                          <a:gd name="connsiteX3-61" fmla="*/ 28413 w 53785"/>
                          <a:gd name="connsiteY3-62" fmla="*/ 431495 h 588211"/>
                          <a:gd name="connsiteX4-63" fmla="*/ 3531 w 53785"/>
                          <a:gd name="connsiteY4-64" fmla="*/ 535600 h 588211"/>
                          <a:gd name="connsiteX5-65" fmla="*/ 0 w 53785"/>
                          <a:gd name="connsiteY5-66" fmla="*/ 588211 h 588211"/>
                          <a:gd name="connsiteX0-67" fmla="*/ 53473 w 53486"/>
                          <a:gd name="connsiteY0-68" fmla="*/ 0 h 588211"/>
                          <a:gd name="connsiteX1-69" fmla="*/ 42896 w 53486"/>
                          <a:gd name="connsiteY1-70" fmla="*/ 160077 h 588211"/>
                          <a:gd name="connsiteX2-71" fmla="*/ 46807 w 53486"/>
                          <a:gd name="connsiteY2-72" fmla="*/ 346018 h 588211"/>
                          <a:gd name="connsiteX3-73" fmla="*/ 28413 w 53486"/>
                          <a:gd name="connsiteY3-74" fmla="*/ 431495 h 588211"/>
                          <a:gd name="connsiteX4-75" fmla="*/ 3531 w 53486"/>
                          <a:gd name="connsiteY4-76" fmla="*/ 535600 h 588211"/>
                          <a:gd name="connsiteX5-77" fmla="*/ 0 w 53486"/>
                          <a:gd name="connsiteY5-78" fmla="*/ 588211 h 588211"/>
                          <a:gd name="connsiteX0-79" fmla="*/ 53473 w 53486"/>
                          <a:gd name="connsiteY0-80" fmla="*/ 0 h 588211"/>
                          <a:gd name="connsiteX1-81" fmla="*/ 42896 w 53486"/>
                          <a:gd name="connsiteY1-82" fmla="*/ 160077 h 588211"/>
                          <a:gd name="connsiteX2-83" fmla="*/ 46807 w 53486"/>
                          <a:gd name="connsiteY2-84" fmla="*/ 346018 h 588211"/>
                          <a:gd name="connsiteX3-85" fmla="*/ 28413 w 53486"/>
                          <a:gd name="connsiteY3-86" fmla="*/ 431495 h 588211"/>
                          <a:gd name="connsiteX4-87" fmla="*/ 3531 w 53486"/>
                          <a:gd name="connsiteY4-88" fmla="*/ 535600 h 588211"/>
                          <a:gd name="connsiteX5-89" fmla="*/ 0 w 53486"/>
                          <a:gd name="connsiteY5-90" fmla="*/ 588211 h 588211"/>
                          <a:gd name="connsiteX0-91" fmla="*/ 53473 w 53486"/>
                          <a:gd name="connsiteY0-92" fmla="*/ 0 h 588211"/>
                          <a:gd name="connsiteX1-93" fmla="*/ 42896 w 53486"/>
                          <a:gd name="connsiteY1-94" fmla="*/ 160077 h 588211"/>
                          <a:gd name="connsiteX2-95" fmla="*/ 46807 w 53486"/>
                          <a:gd name="connsiteY2-96" fmla="*/ 346018 h 588211"/>
                          <a:gd name="connsiteX3-97" fmla="*/ 28413 w 53486"/>
                          <a:gd name="connsiteY3-98" fmla="*/ 431495 h 588211"/>
                          <a:gd name="connsiteX4-99" fmla="*/ 3531 w 53486"/>
                          <a:gd name="connsiteY4-100" fmla="*/ 535600 h 588211"/>
                          <a:gd name="connsiteX5-101" fmla="*/ 0 w 53486"/>
                          <a:gd name="connsiteY5-102" fmla="*/ 588211 h 588211"/>
                          <a:gd name="connsiteX0-103" fmla="*/ 53473 w 53486"/>
                          <a:gd name="connsiteY0-104" fmla="*/ 0 h 588211"/>
                          <a:gd name="connsiteX1-105" fmla="*/ 42896 w 53486"/>
                          <a:gd name="connsiteY1-106" fmla="*/ 160077 h 588211"/>
                          <a:gd name="connsiteX2-107" fmla="*/ 46807 w 53486"/>
                          <a:gd name="connsiteY2-108" fmla="*/ 346018 h 588211"/>
                          <a:gd name="connsiteX3-109" fmla="*/ 29247 w 53486"/>
                          <a:gd name="connsiteY3-110" fmla="*/ 436410 h 588211"/>
                          <a:gd name="connsiteX4-111" fmla="*/ 3531 w 53486"/>
                          <a:gd name="connsiteY4-112" fmla="*/ 535600 h 588211"/>
                          <a:gd name="connsiteX5-113" fmla="*/ 0 w 53486"/>
                          <a:gd name="connsiteY5-114" fmla="*/ 588211 h 588211"/>
                          <a:gd name="connsiteX0-115" fmla="*/ 53473 w 53503"/>
                          <a:gd name="connsiteY0-116" fmla="*/ 0 h 588211"/>
                          <a:gd name="connsiteX1-117" fmla="*/ 48728 w 53503"/>
                          <a:gd name="connsiteY1-118" fmla="*/ 196943 h 588211"/>
                          <a:gd name="connsiteX2-119" fmla="*/ 46807 w 53503"/>
                          <a:gd name="connsiteY2-120" fmla="*/ 346018 h 588211"/>
                          <a:gd name="connsiteX3-121" fmla="*/ 29247 w 53503"/>
                          <a:gd name="connsiteY3-122" fmla="*/ 436410 h 588211"/>
                          <a:gd name="connsiteX4-123" fmla="*/ 3531 w 53503"/>
                          <a:gd name="connsiteY4-124" fmla="*/ 535600 h 588211"/>
                          <a:gd name="connsiteX5-125" fmla="*/ 0 w 53503"/>
                          <a:gd name="connsiteY5-126" fmla="*/ 588211 h 588211"/>
                          <a:gd name="connsiteX0-127" fmla="*/ 53473 w 53473"/>
                          <a:gd name="connsiteY0-128" fmla="*/ 0 h 588211"/>
                          <a:gd name="connsiteX1-129" fmla="*/ 42692 w 53473"/>
                          <a:gd name="connsiteY1-130" fmla="*/ 98129 h 588211"/>
                          <a:gd name="connsiteX2-131" fmla="*/ 48728 w 53473"/>
                          <a:gd name="connsiteY2-132" fmla="*/ 196943 h 588211"/>
                          <a:gd name="connsiteX3-133" fmla="*/ 46807 w 53473"/>
                          <a:gd name="connsiteY3-134" fmla="*/ 346018 h 588211"/>
                          <a:gd name="connsiteX4-135" fmla="*/ 29247 w 53473"/>
                          <a:gd name="connsiteY4-136" fmla="*/ 436410 h 588211"/>
                          <a:gd name="connsiteX5-137" fmla="*/ 3531 w 53473"/>
                          <a:gd name="connsiteY5-138" fmla="*/ 535600 h 588211"/>
                          <a:gd name="connsiteX6" fmla="*/ 0 w 53473"/>
                          <a:gd name="connsiteY6" fmla="*/ 588211 h 588211"/>
                          <a:gd name="connsiteX0-139" fmla="*/ 40975 w 49283"/>
                          <a:gd name="connsiteY0-140" fmla="*/ 0 h 620162"/>
                          <a:gd name="connsiteX1-141" fmla="*/ 42692 w 49283"/>
                          <a:gd name="connsiteY1-142" fmla="*/ 130080 h 620162"/>
                          <a:gd name="connsiteX2-143" fmla="*/ 48728 w 49283"/>
                          <a:gd name="connsiteY2-144" fmla="*/ 228894 h 620162"/>
                          <a:gd name="connsiteX3-145" fmla="*/ 46807 w 49283"/>
                          <a:gd name="connsiteY3-146" fmla="*/ 377969 h 620162"/>
                          <a:gd name="connsiteX4-147" fmla="*/ 29247 w 49283"/>
                          <a:gd name="connsiteY4-148" fmla="*/ 468361 h 620162"/>
                          <a:gd name="connsiteX5-149" fmla="*/ 3531 w 49283"/>
                          <a:gd name="connsiteY5-150" fmla="*/ 567551 h 620162"/>
                          <a:gd name="connsiteX6-151" fmla="*/ 0 w 49283"/>
                          <a:gd name="connsiteY6-152" fmla="*/ 620162 h 620162"/>
                          <a:gd name="connsiteX0-153" fmla="*/ 40975 w 49283"/>
                          <a:gd name="connsiteY0-154" fmla="*/ 0 h 620162"/>
                          <a:gd name="connsiteX1-155" fmla="*/ 42692 w 49283"/>
                          <a:gd name="connsiteY1-156" fmla="*/ 130080 h 620162"/>
                          <a:gd name="connsiteX2-157" fmla="*/ 48728 w 49283"/>
                          <a:gd name="connsiteY2-158" fmla="*/ 228894 h 620162"/>
                          <a:gd name="connsiteX3-159" fmla="*/ 46807 w 49283"/>
                          <a:gd name="connsiteY3-160" fmla="*/ 377969 h 620162"/>
                          <a:gd name="connsiteX4-161" fmla="*/ 29247 w 49283"/>
                          <a:gd name="connsiteY4-162" fmla="*/ 468361 h 620162"/>
                          <a:gd name="connsiteX5-163" fmla="*/ 3531 w 49283"/>
                          <a:gd name="connsiteY5-164" fmla="*/ 567551 h 620162"/>
                          <a:gd name="connsiteX6-165" fmla="*/ 0 w 49283"/>
                          <a:gd name="connsiteY6-166" fmla="*/ 620162 h 620162"/>
                        </a:gdLst>
                        <a:ahLst/>
                        <a:cxnLst>
                          <a:cxn ang="0">
                            <a:pos x="connsiteX0-1" y="connsiteY0-2"/>
                          </a:cxn>
                          <a:cxn ang="0">
                            <a:pos x="connsiteX1-3" y="connsiteY1-4"/>
                          </a:cxn>
                          <a:cxn ang="0">
                            <a:pos x="connsiteX2-5" y="connsiteY2-6"/>
                          </a:cxn>
                          <a:cxn ang="0">
                            <a:pos x="connsiteX3-7" y="connsiteY3-8"/>
                          </a:cxn>
                          <a:cxn ang="0">
                            <a:pos x="connsiteX4-33" y="connsiteY4-34"/>
                          </a:cxn>
                          <a:cxn ang="0">
                            <a:pos x="connsiteX5-65" y="connsiteY5-66"/>
                          </a:cxn>
                          <a:cxn ang="0">
                            <a:pos x="connsiteX6-151" y="connsiteY6-152"/>
                          </a:cxn>
                        </a:cxnLst>
                        <a:rect l="l" t="t" r="r" b="b"/>
                        <a:pathLst>
                          <a:path w="49283" h="620162">
                            <a:moveTo>
                              <a:pt x="40975" y="0"/>
                            </a:moveTo>
                            <a:cubicBezTo>
                              <a:pt x="40567" y="17993"/>
                              <a:pt x="36817" y="97256"/>
                              <a:pt x="42692" y="130080"/>
                            </a:cubicBezTo>
                            <a:cubicBezTo>
                              <a:pt x="41901" y="162904"/>
                              <a:pt x="48042" y="187579"/>
                              <a:pt x="48728" y="228894"/>
                            </a:cubicBezTo>
                            <a:cubicBezTo>
                              <a:pt x="49414" y="270209"/>
                              <a:pt x="50054" y="338058"/>
                              <a:pt x="46807" y="377969"/>
                            </a:cubicBezTo>
                            <a:cubicBezTo>
                              <a:pt x="43560" y="417880"/>
                              <a:pt x="37015" y="447413"/>
                              <a:pt x="29247" y="468361"/>
                            </a:cubicBezTo>
                            <a:cubicBezTo>
                              <a:pt x="22312" y="506512"/>
                              <a:pt x="7850" y="537335"/>
                              <a:pt x="3531" y="567551"/>
                            </a:cubicBezTo>
                            <a:cubicBezTo>
                              <a:pt x="-788" y="597767"/>
                              <a:pt x="1977" y="609755"/>
                              <a:pt x="0" y="620162"/>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7" name="任意多边形 140"/>
                      <p:cNvSpPr/>
                      <p:nvPr/>
                    </p:nvSpPr>
                    <p:spPr>
                      <a:xfrm>
                        <a:off x="6057404" y="5811232"/>
                        <a:ext cx="114312" cy="204555"/>
                      </a:xfrm>
                      <a:custGeom>
                        <a:avLst/>
                        <a:gdLst>
                          <a:gd name="connsiteX0" fmla="*/ 0 w 73192"/>
                          <a:gd name="connsiteY0" fmla="*/ 0 h 144378"/>
                          <a:gd name="connsiteX1" fmla="*/ 69516 w 73192"/>
                          <a:gd name="connsiteY1" fmla="*/ 64168 h 144378"/>
                          <a:gd name="connsiteX2" fmla="*/ 64168 w 73192"/>
                          <a:gd name="connsiteY2" fmla="*/ 90905 h 144378"/>
                          <a:gd name="connsiteX3" fmla="*/ 69516 w 73192"/>
                          <a:gd name="connsiteY3" fmla="*/ 144378 h 144378"/>
                          <a:gd name="connsiteX0-1" fmla="*/ 0 w 103873"/>
                          <a:gd name="connsiteY0-2" fmla="*/ 0 h 140611"/>
                          <a:gd name="connsiteX1-3" fmla="*/ 98156 w 103873"/>
                          <a:gd name="connsiteY1-4" fmla="*/ 60401 h 140611"/>
                          <a:gd name="connsiteX2-5" fmla="*/ 92808 w 103873"/>
                          <a:gd name="connsiteY2-6" fmla="*/ 87138 h 140611"/>
                          <a:gd name="connsiteX3-7" fmla="*/ 98156 w 103873"/>
                          <a:gd name="connsiteY3-8" fmla="*/ 140611 h 140611"/>
                          <a:gd name="connsiteX0-9" fmla="*/ 0 w 98156"/>
                          <a:gd name="connsiteY0-10" fmla="*/ 0 h 140611"/>
                          <a:gd name="connsiteX1-11" fmla="*/ 79062 w 98156"/>
                          <a:gd name="connsiteY1-12" fmla="*/ 64168 h 140611"/>
                          <a:gd name="connsiteX2-13" fmla="*/ 92808 w 98156"/>
                          <a:gd name="connsiteY2-14" fmla="*/ 87138 h 140611"/>
                          <a:gd name="connsiteX3-15" fmla="*/ 98156 w 98156"/>
                          <a:gd name="connsiteY3-16" fmla="*/ 140611 h 140611"/>
                          <a:gd name="connsiteX0-17" fmla="*/ 0 w 92865"/>
                          <a:gd name="connsiteY0-18" fmla="*/ 0 h 163209"/>
                          <a:gd name="connsiteX1-19" fmla="*/ 79062 w 92865"/>
                          <a:gd name="connsiteY1-20" fmla="*/ 64168 h 163209"/>
                          <a:gd name="connsiteX2-21" fmla="*/ 92808 w 92865"/>
                          <a:gd name="connsiteY2-22" fmla="*/ 87138 h 163209"/>
                          <a:gd name="connsiteX3-23" fmla="*/ 64743 w 92865"/>
                          <a:gd name="connsiteY3-24" fmla="*/ 163209 h 163209"/>
                          <a:gd name="connsiteX0-25" fmla="*/ 0 w 102355"/>
                          <a:gd name="connsiteY0-26" fmla="*/ 0 h 163209"/>
                          <a:gd name="connsiteX1-27" fmla="*/ 79062 w 102355"/>
                          <a:gd name="connsiteY1-28" fmla="*/ 64168 h 163209"/>
                          <a:gd name="connsiteX2-29" fmla="*/ 102355 w 102355"/>
                          <a:gd name="connsiteY2-30" fmla="*/ 121035 h 163209"/>
                          <a:gd name="connsiteX3-31" fmla="*/ 64743 w 102355"/>
                          <a:gd name="connsiteY3-32" fmla="*/ 163209 h 163209"/>
                          <a:gd name="connsiteX0-33" fmla="*/ 0 w 116676"/>
                          <a:gd name="connsiteY0-34" fmla="*/ 0 h 163209"/>
                          <a:gd name="connsiteX1-35" fmla="*/ 79062 w 116676"/>
                          <a:gd name="connsiteY1-36" fmla="*/ 64168 h 163209"/>
                          <a:gd name="connsiteX2-37" fmla="*/ 116676 w 116676"/>
                          <a:gd name="connsiteY2-38" fmla="*/ 98437 h 163209"/>
                          <a:gd name="connsiteX3-39" fmla="*/ 64743 w 116676"/>
                          <a:gd name="connsiteY3-40" fmla="*/ 163209 h 163209"/>
                        </a:gdLst>
                        <a:ahLst/>
                        <a:cxnLst>
                          <a:cxn ang="0">
                            <a:pos x="connsiteX0-1" y="connsiteY0-2"/>
                          </a:cxn>
                          <a:cxn ang="0">
                            <a:pos x="connsiteX1-3" y="connsiteY1-4"/>
                          </a:cxn>
                          <a:cxn ang="0">
                            <a:pos x="connsiteX2-5" y="connsiteY2-6"/>
                          </a:cxn>
                          <a:cxn ang="0">
                            <a:pos x="connsiteX3-7" y="connsiteY3-8"/>
                          </a:cxn>
                        </a:cxnLst>
                        <a:rect l="l" t="t" r="r" b="b"/>
                        <a:pathLst>
                          <a:path w="116676" h="163209">
                            <a:moveTo>
                              <a:pt x="0" y="0"/>
                            </a:moveTo>
                            <a:cubicBezTo>
                              <a:pt x="29410" y="24508"/>
                              <a:pt x="59616" y="47762"/>
                              <a:pt x="79062" y="64168"/>
                            </a:cubicBezTo>
                            <a:cubicBezTo>
                              <a:pt x="98508" y="80574"/>
                              <a:pt x="116676" y="85069"/>
                              <a:pt x="116676" y="98437"/>
                            </a:cubicBezTo>
                            <a:cubicBezTo>
                              <a:pt x="116676" y="111805"/>
                              <a:pt x="64743" y="163209"/>
                              <a:pt x="64743" y="163209"/>
                            </a:cubicBezTo>
                          </a:path>
                        </a:pathLst>
                      </a:custGeom>
                      <a:noFill/>
                      <a:ln w="1905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8" name="任意多边形 141"/>
                      <p:cNvSpPr/>
                      <p:nvPr/>
                    </p:nvSpPr>
                    <p:spPr>
                      <a:xfrm>
                        <a:off x="7121198" y="2336236"/>
                        <a:ext cx="95649" cy="141240"/>
                      </a:xfrm>
                      <a:custGeom>
                        <a:avLst/>
                        <a:gdLst>
                          <a:gd name="connsiteX0" fmla="*/ 0 w 90948"/>
                          <a:gd name="connsiteY0" fmla="*/ 0 h 132735"/>
                          <a:gd name="connsiteX1" fmla="*/ 19665 w 90948"/>
                          <a:gd name="connsiteY1" fmla="*/ 68825 h 132735"/>
                          <a:gd name="connsiteX2" fmla="*/ 90948 w 90948"/>
                          <a:gd name="connsiteY2" fmla="*/ 132735 h 132735"/>
                          <a:gd name="connsiteX0-1" fmla="*/ 0 w 90948"/>
                          <a:gd name="connsiteY0-2" fmla="*/ 0 h 132735"/>
                          <a:gd name="connsiteX1-3" fmla="*/ 14749 w 90948"/>
                          <a:gd name="connsiteY1-4" fmla="*/ 73741 h 132735"/>
                          <a:gd name="connsiteX2-5" fmla="*/ 90948 w 90948"/>
                          <a:gd name="connsiteY2-6" fmla="*/ 132735 h 132735"/>
                          <a:gd name="connsiteX0-7" fmla="*/ 0 w 90948"/>
                          <a:gd name="connsiteY0-8" fmla="*/ 0 h 132735"/>
                          <a:gd name="connsiteX1-9" fmla="*/ 21805 w 90948"/>
                          <a:gd name="connsiteY1-10" fmla="*/ 71342 h 132735"/>
                          <a:gd name="connsiteX2-11" fmla="*/ 90948 w 90948"/>
                          <a:gd name="connsiteY2-12" fmla="*/ 132735 h 132735"/>
                          <a:gd name="connsiteX0-13" fmla="*/ 0 w 90948"/>
                          <a:gd name="connsiteY0-14" fmla="*/ 0 h 132735"/>
                          <a:gd name="connsiteX1-15" fmla="*/ 21805 w 90948"/>
                          <a:gd name="connsiteY1-16" fmla="*/ 71342 h 132735"/>
                          <a:gd name="connsiteX2-17" fmla="*/ 90948 w 90948"/>
                          <a:gd name="connsiteY2-18" fmla="*/ 132735 h 132735"/>
                          <a:gd name="connsiteX0-19" fmla="*/ 0 w 90948"/>
                          <a:gd name="connsiteY0-20" fmla="*/ 0 h 132735"/>
                          <a:gd name="connsiteX1-21" fmla="*/ 21805 w 90948"/>
                          <a:gd name="connsiteY1-22" fmla="*/ 71342 h 132735"/>
                          <a:gd name="connsiteX2-23" fmla="*/ 90948 w 90948"/>
                          <a:gd name="connsiteY2-24" fmla="*/ 132735 h 132735"/>
                          <a:gd name="connsiteX0-25" fmla="*/ 0 w 90948"/>
                          <a:gd name="connsiteY0-26" fmla="*/ 0 h 132735"/>
                          <a:gd name="connsiteX1-27" fmla="*/ 21805 w 90948"/>
                          <a:gd name="connsiteY1-28" fmla="*/ 71342 h 132735"/>
                          <a:gd name="connsiteX2-29" fmla="*/ 34987 w 90948"/>
                          <a:gd name="connsiteY2-30" fmla="*/ 100576 h 132735"/>
                          <a:gd name="connsiteX3" fmla="*/ 90948 w 90948"/>
                          <a:gd name="connsiteY3" fmla="*/ 132735 h 132735"/>
                          <a:gd name="connsiteX0-31" fmla="*/ 0 w 95652"/>
                          <a:gd name="connsiteY0-32" fmla="*/ 0 h 142330"/>
                          <a:gd name="connsiteX1-33" fmla="*/ 21805 w 95652"/>
                          <a:gd name="connsiteY1-34" fmla="*/ 71342 h 142330"/>
                          <a:gd name="connsiteX2-35" fmla="*/ 34987 w 95652"/>
                          <a:gd name="connsiteY2-36" fmla="*/ 100576 h 142330"/>
                          <a:gd name="connsiteX3-37" fmla="*/ 95652 w 95652"/>
                          <a:gd name="connsiteY3-38" fmla="*/ 142330 h 142330"/>
                        </a:gdLst>
                        <a:ahLst/>
                        <a:cxnLst>
                          <a:cxn ang="0">
                            <a:pos x="connsiteX0-1" y="connsiteY0-2"/>
                          </a:cxn>
                          <a:cxn ang="0">
                            <a:pos x="connsiteX1-3" y="connsiteY1-4"/>
                          </a:cxn>
                          <a:cxn ang="0">
                            <a:pos x="connsiteX2-5" y="connsiteY2-6"/>
                          </a:cxn>
                          <a:cxn ang="0">
                            <a:pos x="connsiteX3-37" y="connsiteY3-38"/>
                          </a:cxn>
                        </a:cxnLst>
                        <a:rect l="l" t="t" r="r" b="b"/>
                        <a:pathLst>
                          <a:path w="95652" h="142330">
                            <a:moveTo>
                              <a:pt x="0" y="0"/>
                            </a:moveTo>
                            <a:cubicBezTo>
                              <a:pt x="2253" y="23351"/>
                              <a:pt x="18407" y="49220"/>
                              <a:pt x="21805" y="71342"/>
                            </a:cubicBezTo>
                            <a:cubicBezTo>
                              <a:pt x="29989" y="87305"/>
                              <a:pt x="23463" y="90344"/>
                              <a:pt x="34987" y="100576"/>
                            </a:cubicBezTo>
                            <a:cubicBezTo>
                              <a:pt x="46511" y="110808"/>
                              <a:pt x="88678" y="136171"/>
                              <a:pt x="95652" y="14233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9" name="自由曲线 222"/>
                      <p:cNvSpPr/>
                      <p:nvPr/>
                    </p:nvSpPr>
                    <p:spPr bwMode="auto">
                      <a:xfrm>
                        <a:off x="4687888" y="4421188"/>
                        <a:ext cx="17462" cy="87312"/>
                      </a:xfrm>
                      <a:custGeom>
                        <a:avLst/>
                        <a:gdLst>
                          <a:gd name="T0" fmla="*/ 2147483646 w 3836"/>
                          <a:gd name="T1" fmla="*/ 2147483646 h 4068"/>
                          <a:gd name="T2" fmla="*/ 0 w 3836"/>
                          <a:gd name="T3" fmla="*/ 0 h 4068"/>
                          <a:gd name="T4" fmla="*/ 0 60000 65536"/>
                          <a:gd name="T5" fmla="*/ 0 60000 65536"/>
                          <a:gd name="T6" fmla="*/ 0 w 3836"/>
                          <a:gd name="T7" fmla="*/ 0 h 4068"/>
                          <a:gd name="T8" fmla="*/ 3836 w 3836"/>
                          <a:gd name="T9" fmla="*/ 4068 h 4068"/>
                        </a:gdLst>
                        <a:ahLst/>
                        <a:cxnLst>
                          <a:cxn ang="T4">
                            <a:pos x="T0" y="T1"/>
                          </a:cxn>
                          <a:cxn ang="T5">
                            <a:pos x="T2" y="T3"/>
                          </a:cxn>
                        </a:cxnLst>
                        <a:rect l="T6" t="T7" r="T8" b="T9"/>
                        <a:pathLst>
                          <a:path w="3836" h="4068">
                            <a:moveTo>
                              <a:pt x="3836" y="4068"/>
                            </a:moveTo>
                            <a:cubicBezTo>
                              <a:pt x="2232" y="2631"/>
                              <a:pt x="1320" y="442"/>
                              <a:pt x="0" y="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0" name="自由曲线 217"/>
                      <p:cNvSpPr/>
                      <p:nvPr/>
                    </p:nvSpPr>
                    <p:spPr bwMode="auto">
                      <a:xfrm>
                        <a:off x="6480175" y="4862513"/>
                        <a:ext cx="15875" cy="63500"/>
                      </a:xfrm>
                      <a:custGeom>
                        <a:avLst/>
                        <a:gdLst>
                          <a:gd name="T0" fmla="*/ 0 w 226732"/>
                          <a:gd name="T1" fmla="*/ 2147483646 h 34560"/>
                          <a:gd name="T2" fmla="*/ 0 w 226732"/>
                          <a:gd name="T3" fmla="*/ 0 h 34560"/>
                          <a:gd name="T4" fmla="*/ 0 60000 65536"/>
                          <a:gd name="T5" fmla="*/ 0 60000 65536"/>
                          <a:gd name="T6" fmla="*/ 0 w 226732"/>
                          <a:gd name="T7" fmla="*/ 0 h 34560"/>
                          <a:gd name="T8" fmla="*/ 226732 w 226732"/>
                          <a:gd name="T9" fmla="*/ 34560 h 34560"/>
                        </a:gdLst>
                        <a:ahLst/>
                        <a:cxnLst>
                          <a:cxn ang="T4">
                            <a:pos x="T0" y="T1"/>
                          </a:cxn>
                          <a:cxn ang="T5">
                            <a:pos x="T2" y="T3"/>
                          </a:cxn>
                        </a:cxnLst>
                        <a:rect l="T6" t="T7" r="T8" b="T9"/>
                        <a:pathLst>
                          <a:path w="226732" h="34560">
                            <a:moveTo>
                              <a:pt x="0" y="34560"/>
                            </a:moveTo>
                            <a:cubicBezTo>
                              <a:pt x="0" y="31076"/>
                              <a:pt x="226732" y="3483"/>
                              <a:pt x="226732" y="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1" name="自由曲线 217"/>
                      <p:cNvSpPr/>
                      <p:nvPr/>
                    </p:nvSpPr>
                    <p:spPr bwMode="auto">
                      <a:xfrm>
                        <a:off x="6613525" y="4732338"/>
                        <a:ext cx="38100" cy="188912"/>
                      </a:xfrm>
                      <a:custGeom>
                        <a:avLst/>
                        <a:gdLst>
                          <a:gd name="T0" fmla="*/ 0 w 518223"/>
                          <a:gd name="T1" fmla="*/ 2147483646 h 103247"/>
                          <a:gd name="T2" fmla="*/ 0 w 518223"/>
                          <a:gd name="T3" fmla="*/ 2147483646 h 103247"/>
                          <a:gd name="T4" fmla="*/ 0 w 518223"/>
                          <a:gd name="T5" fmla="*/ 0 h 103247"/>
                          <a:gd name="T6" fmla="*/ 0 60000 65536"/>
                          <a:gd name="T7" fmla="*/ 0 60000 65536"/>
                          <a:gd name="T8" fmla="*/ 0 60000 65536"/>
                          <a:gd name="T9" fmla="*/ 0 w 518223"/>
                          <a:gd name="T10" fmla="*/ 0 h 103247"/>
                          <a:gd name="T11" fmla="*/ 518223 w 518223"/>
                          <a:gd name="T12" fmla="*/ 103247 h 103247"/>
                        </a:gdLst>
                        <a:ahLst/>
                        <a:cxnLst>
                          <a:cxn ang="T6">
                            <a:pos x="T0" y="T1"/>
                          </a:cxn>
                          <a:cxn ang="T7">
                            <a:pos x="T2" y="T3"/>
                          </a:cxn>
                          <a:cxn ang="T8">
                            <a:pos x="T4" y="T5"/>
                          </a:cxn>
                        </a:cxnLst>
                        <a:rect l="T9" t="T10" r="T11" b="T12"/>
                        <a:pathLst>
                          <a:path w="518223" h="103247">
                            <a:moveTo>
                              <a:pt x="518223" y="103247"/>
                            </a:moveTo>
                            <a:cubicBezTo>
                              <a:pt x="479988" y="93784"/>
                              <a:pt x="207050" y="73846"/>
                              <a:pt x="62080" y="49058"/>
                            </a:cubicBezTo>
                            <a:cubicBezTo>
                              <a:pt x="32386" y="16821"/>
                              <a:pt x="0" y="3483"/>
                              <a:pt x="0" y="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2" name="自由曲线 217"/>
                      <p:cNvSpPr/>
                      <p:nvPr/>
                    </p:nvSpPr>
                    <p:spPr bwMode="auto">
                      <a:xfrm>
                        <a:off x="6016625" y="4367213"/>
                        <a:ext cx="66675" cy="74612"/>
                      </a:xfrm>
                      <a:custGeom>
                        <a:avLst/>
                        <a:gdLst>
                          <a:gd name="T0" fmla="*/ 0 w 906914"/>
                          <a:gd name="T1" fmla="*/ 2147483646 h 41040"/>
                          <a:gd name="T2" fmla="*/ 0 w 906914"/>
                          <a:gd name="T3" fmla="*/ 0 h 41040"/>
                          <a:gd name="T4" fmla="*/ 0 60000 65536"/>
                          <a:gd name="T5" fmla="*/ 0 60000 65536"/>
                          <a:gd name="T6" fmla="*/ 0 w 906914"/>
                          <a:gd name="T7" fmla="*/ 0 h 41040"/>
                          <a:gd name="T8" fmla="*/ 906914 w 906914"/>
                          <a:gd name="T9" fmla="*/ 41040 h 41040"/>
                        </a:gdLst>
                        <a:ahLst/>
                        <a:cxnLst>
                          <a:cxn ang="T4">
                            <a:pos x="T0" y="T1"/>
                          </a:cxn>
                          <a:cxn ang="T5">
                            <a:pos x="T2" y="T3"/>
                          </a:cxn>
                        </a:cxnLst>
                        <a:rect l="T6" t="T7" r="T8" b="T9"/>
                        <a:pathLst>
                          <a:path w="906914" h="41040">
                            <a:moveTo>
                              <a:pt x="0" y="41040"/>
                            </a:moveTo>
                            <a:cubicBezTo>
                              <a:pt x="0" y="37556"/>
                              <a:pt x="906914" y="3483"/>
                              <a:pt x="906914" y="0"/>
                            </a:cubicBezTo>
                          </a:path>
                        </a:pathLst>
                      </a:custGeom>
                      <a:noFill/>
                      <a:ln w="9525">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3" name="任意多边形 146"/>
                      <p:cNvSpPr/>
                      <p:nvPr/>
                    </p:nvSpPr>
                    <p:spPr>
                      <a:xfrm>
                        <a:off x="6927569" y="4160182"/>
                        <a:ext cx="9332" cy="48704"/>
                      </a:xfrm>
                      <a:custGeom>
                        <a:avLst/>
                        <a:gdLst>
                          <a:gd name="connsiteX0" fmla="*/ 45105 w 45105"/>
                          <a:gd name="connsiteY0" fmla="*/ 0 h 77909"/>
                          <a:gd name="connsiteX1" fmla="*/ 0 w 45105"/>
                          <a:gd name="connsiteY1" fmla="*/ 77909 h 77909"/>
                          <a:gd name="connsiteX0-1" fmla="*/ 98264 w 98264"/>
                          <a:gd name="connsiteY0-2" fmla="*/ 0 h 85064"/>
                          <a:gd name="connsiteX1-3" fmla="*/ 0 w 98264"/>
                          <a:gd name="connsiteY1-4" fmla="*/ 85064 h 85064"/>
                          <a:gd name="connsiteX0-5" fmla="*/ 98264 w 98264"/>
                          <a:gd name="connsiteY0-6" fmla="*/ 0 h 85064"/>
                          <a:gd name="connsiteX1-7" fmla="*/ 0 w 98264"/>
                          <a:gd name="connsiteY1-8" fmla="*/ 85064 h 85064"/>
                          <a:gd name="connsiteX0-9" fmla="*/ 98264 w 98264"/>
                          <a:gd name="connsiteY0-10" fmla="*/ 0 h 73139"/>
                          <a:gd name="connsiteX1-11" fmla="*/ 0 w 98264"/>
                          <a:gd name="connsiteY1-12" fmla="*/ 73139 h 73139"/>
                          <a:gd name="connsiteX0-13" fmla="*/ 98264 w 98264"/>
                          <a:gd name="connsiteY0-14" fmla="*/ 0 h 73139"/>
                          <a:gd name="connsiteX1-15" fmla="*/ 0 w 98264"/>
                          <a:gd name="connsiteY1-16" fmla="*/ 73139 h 73139"/>
                          <a:gd name="connsiteX0-17" fmla="*/ 69268 w 69268"/>
                          <a:gd name="connsiteY0-18" fmla="*/ 0 h 147072"/>
                          <a:gd name="connsiteX1-19" fmla="*/ 0 w 69268"/>
                          <a:gd name="connsiteY1-20" fmla="*/ 147072 h 147072"/>
                          <a:gd name="connsiteX0-21" fmla="*/ 69268 w 69268"/>
                          <a:gd name="connsiteY0-22" fmla="*/ 0 h 147072"/>
                          <a:gd name="connsiteX1-23" fmla="*/ 0 w 69268"/>
                          <a:gd name="connsiteY1-24" fmla="*/ 147072 h 147072"/>
                          <a:gd name="connsiteX0-25" fmla="*/ 11276 w 11276"/>
                          <a:gd name="connsiteY0-26" fmla="*/ 0 h 49289"/>
                          <a:gd name="connsiteX1-27" fmla="*/ 0 w 11276"/>
                          <a:gd name="connsiteY1-28" fmla="*/ 49289 h 49289"/>
                          <a:gd name="connsiteX0-29" fmla="*/ 11276 w 11276"/>
                          <a:gd name="connsiteY0-30" fmla="*/ 0 h 49289"/>
                          <a:gd name="connsiteX1-31" fmla="*/ 0 w 11276"/>
                          <a:gd name="connsiteY1-32" fmla="*/ 49289 h 49289"/>
                        </a:gdLst>
                        <a:ahLst/>
                        <a:cxnLst>
                          <a:cxn ang="0">
                            <a:pos x="connsiteX0-1" y="connsiteY0-2"/>
                          </a:cxn>
                          <a:cxn ang="0">
                            <a:pos x="connsiteX1-3" y="connsiteY1-4"/>
                          </a:cxn>
                        </a:cxnLst>
                        <a:rect l="l" t="t" r="r" b="b"/>
                        <a:pathLst>
                          <a:path w="11276" h="49289">
                            <a:moveTo>
                              <a:pt x="11276" y="0"/>
                            </a:moveTo>
                            <a:cubicBezTo>
                              <a:pt x="-3002" y="23250"/>
                              <a:pt x="2048" y="27420"/>
                              <a:pt x="0" y="49289"/>
                            </a:cubicBezTo>
                          </a:path>
                        </a:pathLst>
                      </a:custGeom>
                      <a:noFill/>
                      <a:ln w="12700"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4" name="自由曲线 140"/>
                      <p:cNvSpPr/>
                      <p:nvPr/>
                    </p:nvSpPr>
                    <p:spPr bwMode="auto">
                      <a:xfrm>
                        <a:off x="1536700" y="1354138"/>
                        <a:ext cx="33338" cy="176212"/>
                      </a:xfrm>
                      <a:custGeom>
                        <a:avLst/>
                        <a:gdLst>
                          <a:gd name="T0" fmla="*/ 2147483646 w 10000"/>
                          <a:gd name="T1" fmla="*/ 2147483646 h 10000"/>
                          <a:gd name="T2" fmla="*/ 0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10000" y="10000"/>
                            </a:moveTo>
                            <a:cubicBezTo>
                              <a:pt x="7628" y="8024"/>
                              <a:pt x="1150" y="477"/>
                              <a:pt x="0"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5" name="自由曲线 140"/>
                      <p:cNvSpPr/>
                      <p:nvPr/>
                    </p:nvSpPr>
                    <p:spPr bwMode="auto">
                      <a:xfrm>
                        <a:off x="1506538" y="1831975"/>
                        <a:ext cx="325437" cy="134938"/>
                      </a:xfrm>
                      <a:custGeom>
                        <a:avLst/>
                        <a:gdLst>
                          <a:gd name="T0" fmla="*/ 2147483646 w 73980"/>
                          <a:gd name="T1" fmla="*/ 2147483646 h 37469"/>
                          <a:gd name="T2" fmla="*/ 0 w 73980"/>
                          <a:gd name="T3" fmla="*/ 0 h 37469"/>
                          <a:gd name="T4" fmla="*/ 0 60000 65536"/>
                          <a:gd name="T5" fmla="*/ 0 60000 65536"/>
                          <a:gd name="T6" fmla="*/ 0 w 73980"/>
                          <a:gd name="T7" fmla="*/ 0 h 37469"/>
                          <a:gd name="T8" fmla="*/ 73980 w 73980"/>
                          <a:gd name="T9" fmla="*/ 37469 h 37469"/>
                        </a:gdLst>
                        <a:ahLst/>
                        <a:cxnLst>
                          <a:cxn ang="T4">
                            <a:pos x="T0" y="T1"/>
                          </a:cxn>
                          <a:cxn ang="T5">
                            <a:pos x="T2" y="T3"/>
                          </a:cxn>
                        </a:cxnLst>
                        <a:rect l="T6" t="T7" r="T8" b="T9"/>
                        <a:pathLst>
                          <a:path w="73980" h="37469">
                            <a:moveTo>
                              <a:pt x="73980" y="37469"/>
                            </a:moveTo>
                            <a:cubicBezTo>
                              <a:pt x="68406" y="34454"/>
                              <a:pt x="869" y="2320"/>
                              <a:pt x="0"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6" name="自由曲线 140"/>
                      <p:cNvSpPr/>
                      <p:nvPr/>
                    </p:nvSpPr>
                    <p:spPr bwMode="auto">
                      <a:xfrm>
                        <a:off x="1693863" y="1979613"/>
                        <a:ext cx="147637" cy="419100"/>
                      </a:xfrm>
                      <a:custGeom>
                        <a:avLst/>
                        <a:gdLst>
                          <a:gd name="T0" fmla="*/ 0 w 119806"/>
                          <a:gd name="T1" fmla="*/ 2147483646 h 22913"/>
                          <a:gd name="T2" fmla="*/ 2147483646 w 119806"/>
                          <a:gd name="T3" fmla="*/ 0 h 22913"/>
                          <a:gd name="T4" fmla="*/ 0 60000 65536"/>
                          <a:gd name="T5" fmla="*/ 0 60000 65536"/>
                          <a:gd name="T6" fmla="*/ 0 w 119806"/>
                          <a:gd name="T7" fmla="*/ 0 h 22913"/>
                          <a:gd name="T8" fmla="*/ 119806 w 119806"/>
                          <a:gd name="T9" fmla="*/ 22913 h 22913"/>
                        </a:gdLst>
                        <a:ahLst/>
                        <a:cxnLst>
                          <a:cxn ang="T4">
                            <a:pos x="T0" y="T1"/>
                          </a:cxn>
                          <a:cxn ang="T5">
                            <a:pos x="T2" y="T3"/>
                          </a:cxn>
                        </a:cxnLst>
                        <a:rect l="T6" t="T7" r="T8" b="T9"/>
                        <a:pathLst>
                          <a:path w="119806" h="22913">
                            <a:moveTo>
                              <a:pt x="0" y="22913"/>
                            </a:moveTo>
                            <a:cubicBezTo>
                              <a:pt x="5172" y="20883"/>
                              <a:pt x="122855" y="458"/>
                              <a:pt x="119747" y="0"/>
                            </a:cubicBezTo>
                          </a:path>
                        </a:pathLst>
                      </a:custGeom>
                      <a:noFill/>
                      <a:ln w="1270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67" name="任意多边形 150"/>
                      <p:cNvSpPr/>
                      <p:nvPr/>
                    </p:nvSpPr>
                    <p:spPr>
                      <a:xfrm>
                        <a:off x="2387780" y="1637340"/>
                        <a:ext cx="331269" cy="219166"/>
                      </a:xfrm>
                      <a:custGeom>
                        <a:avLst/>
                        <a:gdLst>
                          <a:gd name="connsiteX0" fmla="*/ 0 w 257783"/>
                          <a:gd name="connsiteY0" fmla="*/ 89123 h 89123"/>
                          <a:gd name="connsiteX1" fmla="*/ 82685 w 257783"/>
                          <a:gd name="connsiteY1" fmla="*/ 40485 h 89123"/>
                          <a:gd name="connsiteX2" fmla="*/ 175098 w 257783"/>
                          <a:gd name="connsiteY2" fmla="*/ 1574 h 89123"/>
                          <a:gd name="connsiteX3" fmla="*/ 257783 w 257783"/>
                          <a:gd name="connsiteY3" fmla="*/ 11302 h 89123"/>
                          <a:gd name="connsiteX0-1" fmla="*/ 0 w 279133"/>
                          <a:gd name="connsiteY0-2" fmla="*/ 87686 h 129226"/>
                          <a:gd name="connsiteX1-3" fmla="*/ 82685 w 279133"/>
                          <a:gd name="connsiteY1-4" fmla="*/ 39048 h 129226"/>
                          <a:gd name="connsiteX2-5" fmla="*/ 175098 w 279133"/>
                          <a:gd name="connsiteY2-6" fmla="*/ 137 h 129226"/>
                          <a:gd name="connsiteX3-7" fmla="*/ 279133 w 279133"/>
                          <a:gd name="connsiteY3-8" fmla="*/ 129226 h 129226"/>
                          <a:gd name="connsiteX0-9" fmla="*/ 0 w 279133"/>
                          <a:gd name="connsiteY0-10" fmla="*/ 48645 h 90185"/>
                          <a:gd name="connsiteX1-11" fmla="*/ 82685 w 279133"/>
                          <a:gd name="connsiteY1-12" fmla="*/ 7 h 90185"/>
                          <a:gd name="connsiteX2-13" fmla="*/ 172726 w 279133"/>
                          <a:gd name="connsiteY2-14" fmla="*/ 51810 h 90185"/>
                          <a:gd name="connsiteX3-15" fmla="*/ 279133 w 279133"/>
                          <a:gd name="connsiteY3-16" fmla="*/ 90185 h 90185"/>
                          <a:gd name="connsiteX0-17" fmla="*/ 0 w 279133"/>
                          <a:gd name="connsiteY0-18" fmla="*/ 31941 h 73481"/>
                          <a:gd name="connsiteX1-19" fmla="*/ 80313 w 279133"/>
                          <a:gd name="connsiteY1-20" fmla="*/ 14 h 73481"/>
                          <a:gd name="connsiteX2-21" fmla="*/ 172726 w 279133"/>
                          <a:gd name="connsiteY2-22" fmla="*/ 35106 h 73481"/>
                          <a:gd name="connsiteX3-23" fmla="*/ 279133 w 279133"/>
                          <a:gd name="connsiteY3-24" fmla="*/ 73481 h 73481"/>
                          <a:gd name="connsiteX0-25" fmla="*/ 0 w 279133"/>
                          <a:gd name="connsiteY0-26" fmla="*/ 31941 h 73481"/>
                          <a:gd name="connsiteX1-27" fmla="*/ 80313 w 279133"/>
                          <a:gd name="connsiteY1-28" fmla="*/ 14 h 73481"/>
                          <a:gd name="connsiteX2-29" fmla="*/ 172726 w 279133"/>
                          <a:gd name="connsiteY2-30" fmla="*/ 35106 h 73481"/>
                          <a:gd name="connsiteX3-31" fmla="*/ 279133 w 279133"/>
                          <a:gd name="connsiteY3-32" fmla="*/ 73481 h 73481"/>
                          <a:gd name="connsiteX0-33" fmla="*/ 0 w 279133"/>
                          <a:gd name="connsiteY0-34" fmla="*/ 31941 h 73481"/>
                          <a:gd name="connsiteX1-35" fmla="*/ 80313 w 279133"/>
                          <a:gd name="connsiteY1-36" fmla="*/ 14 h 73481"/>
                          <a:gd name="connsiteX2-37" fmla="*/ 172726 w 279133"/>
                          <a:gd name="connsiteY2-38" fmla="*/ 35106 h 73481"/>
                          <a:gd name="connsiteX3-39" fmla="*/ 279133 w 279133"/>
                          <a:gd name="connsiteY3-40" fmla="*/ 73481 h 73481"/>
                          <a:gd name="connsiteX0-41" fmla="*/ 0 w 276760"/>
                          <a:gd name="connsiteY0-42" fmla="*/ 5091 h 101536"/>
                          <a:gd name="connsiteX1-43" fmla="*/ 77940 w 276760"/>
                          <a:gd name="connsiteY1-44" fmla="*/ 28069 h 101536"/>
                          <a:gd name="connsiteX2-45" fmla="*/ 170353 w 276760"/>
                          <a:gd name="connsiteY2-46" fmla="*/ 63161 h 101536"/>
                          <a:gd name="connsiteX3-47" fmla="*/ 276760 w 276760"/>
                          <a:gd name="connsiteY3-48" fmla="*/ 101536 h 101536"/>
                          <a:gd name="connsiteX0-49" fmla="*/ 0 w 276760"/>
                          <a:gd name="connsiteY0-50" fmla="*/ 0 h 96445"/>
                          <a:gd name="connsiteX1-51" fmla="*/ 77940 w 276760"/>
                          <a:gd name="connsiteY1-52" fmla="*/ 22978 h 96445"/>
                          <a:gd name="connsiteX2-53" fmla="*/ 170353 w 276760"/>
                          <a:gd name="connsiteY2-54" fmla="*/ 58070 h 96445"/>
                          <a:gd name="connsiteX3-55" fmla="*/ 276760 w 276760"/>
                          <a:gd name="connsiteY3-56" fmla="*/ 96445 h 96445"/>
                          <a:gd name="connsiteX0-57" fmla="*/ 0 w 276760"/>
                          <a:gd name="connsiteY0-58" fmla="*/ 0 h 96445"/>
                          <a:gd name="connsiteX1-59" fmla="*/ 56590 w 276760"/>
                          <a:gd name="connsiteY1-60" fmla="*/ 80271 h 96445"/>
                          <a:gd name="connsiteX2-61" fmla="*/ 170353 w 276760"/>
                          <a:gd name="connsiteY2-62" fmla="*/ 58070 h 96445"/>
                          <a:gd name="connsiteX3-63" fmla="*/ 276760 w 276760"/>
                          <a:gd name="connsiteY3-64" fmla="*/ 96445 h 96445"/>
                          <a:gd name="connsiteX0-65" fmla="*/ 0 w 276760"/>
                          <a:gd name="connsiteY0-66" fmla="*/ 0 h 161873"/>
                          <a:gd name="connsiteX1-67" fmla="*/ 56590 w 276760"/>
                          <a:gd name="connsiteY1-68" fmla="*/ 80271 h 161873"/>
                          <a:gd name="connsiteX2-69" fmla="*/ 149003 w 276760"/>
                          <a:gd name="connsiteY2-70" fmla="*/ 160719 h 161873"/>
                          <a:gd name="connsiteX3-71" fmla="*/ 276760 w 276760"/>
                          <a:gd name="connsiteY3-72" fmla="*/ 96445 h 161873"/>
                          <a:gd name="connsiteX0-73" fmla="*/ 0 w 328949"/>
                          <a:gd name="connsiteY0-74" fmla="*/ 0 h 218191"/>
                          <a:gd name="connsiteX1-75" fmla="*/ 56590 w 328949"/>
                          <a:gd name="connsiteY1-76" fmla="*/ 80271 h 218191"/>
                          <a:gd name="connsiteX2-77" fmla="*/ 149003 w 328949"/>
                          <a:gd name="connsiteY2-78" fmla="*/ 160719 h 218191"/>
                          <a:gd name="connsiteX3-79" fmla="*/ 328949 w 328949"/>
                          <a:gd name="connsiteY3-80" fmla="*/ 218191 h 218191"/>
                        </a:gdLst>
                        <a:ahLst/>
                        <a:cxnLst>
                          <a:cxn ang="0">
                            <a:pos x="connsiteX0-1" y="connsiteY0-2"/>
                          </a:cxn>
                          <a:cxn ang="0">
                            <a:pos x="connsiteX1-3" y="connsiteY1-4"/>
                          </a:cxn>
                          <a:cxn ang="0">
                            <a:pos x="connsiteX2-5" y="connsiteY2-6"/>
                          </a:cxn>
                          <a:cxn ang="0">
                            <a:pos x="connsiteX3-7" y="connsiteY3-8"/>
                          </a:cxn>
                        </a:cxnLst>
                        <a:rect l="l" t="t" r="r" b="b"/>
                        <a:pathLst>
                          <a:path w="328949" h="218191">
                            <a:moveTo>
                              <a:pt x="0" y="0"/>
                            </a:moveTo>
                            <a:cubicBezTo>
                              <a:pt x="17262" y="23558"/>
                              <a:pt x="31756" y="53485"/>
                              <a:pt x="56590" y="80271"/>
                            </a:cubicBezTo>
                            <a:cubicBezTo>
                              <a:pt x="81424" y="107057"/>
                              <a:pt x="110331" y="144098"/>
                              <a:pt x="149003" y="160719"/>
                            </a:cubicBezTo>
                            <a:cubicBezTo>
                              <a:pt x="178186" y="172566"/>
                              <a:pt x="302198" y="210895"/>
                              <a:pt x="328949" y="218191"/>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8" name="任意多边形 151"/>
                      <p:cNvSpPr/>
                      <p:nvPr/>
                    </p:nvSpPr>
                    <p:spPr>
                      <a:xfrm>
                        <a:off x="6491320" y="3522166"/>
                        <a:ext cx="4666" cy="36528"/>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Lst>
                        <a:ahLst/>
                        <a:cxnLst>
                          <a:cxn ang="0">
                            <a:pos x="connsiteX0-1" y="connsiteY0-2"/>
                          </a:cxn>
                          <a:cxn ang="0">
                            <a:pos x="connsiteX1-3" y="connsiteY1-4"/>
                          </a:cxn>
                        </a:cxnLst>
                        <a:rect l="l" t="t" r="r" b="b"/>
                        <a:pathLst>
                          <a:path w="5337" h="11500">
                            <a:moveTo>
                              <a:pt x="5337" y="0"/>
                            </a:moveTo>
                            <a:cubicBezTo>
                              <a:pt x="2077" y="7833"/>
                              <a:pt x="-3838" y="8166"/>
                              <a:pt x="3562" y="1150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9" name="任意多边形 152"/>
                      <p:cNvSpPr/>
                      <p:nvPr/>
                    </p:nvSpPr>
                    <p:spPr>
                      <a:xfrm>
                        <a:off x="6276694" y="3125233"/>
                        <a:ext cx="18663" cy="31657"/>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 name="connsiteX0-37" fmla="*/ 65023 w 65023"/>
                          <a:gd name="connsiteY0-38" fmla="*/ 0 h 10000"/>
                          <a:gd name="connsiteX1-39" fmla="*/ 1790 w 65023"/>
                          <a:gd name="connsiteY1-40" fmla="*/ 10000 h 10000"/>
                          <a:gd name="connsiteX0-41" fmla="*/ 63233 w 63233"/>
                          <a:gd name="connsiteY0-42" fmla="*/ 0 h 10000"/>
                          <a:gd name="connsiteX1-43" fmla="*/ 0 w 63233"/>
                          <a:gd name="connsiteY1-44" fmla="*/ 10000 h 10000"/>
                          <a:gd name="connsiteX0-45" fmla="*/ 43264 w 43264"/>
                          <a:gd name="connsiteY0-46" fmla="*/ 0 h 9348"/>
                          <a:gd name="connsiteX1-47" fmla="*/ 0 w 43264"/>
                          <a:gd name="connsiteY1-48" fmla="*/ 9348 h 9348"/>
                          <a:gd name="connsiteX0-49" fmla="*/ 10000 w 10000"/>
                          <a:gd name="connsiteY0-50" fmla="*/ 0 h 10000"/>
                          <a:gd name="connsiteX1-51" fmla="*/ 0 w 10000"/>
                          <a:gd name="connsiteY1-52" fmla="*/ 10000 h 10000"/>
                        </a:gdLst>
                        <a:ahLst/>
                        <a:cxnLst>
                          <a:cxn ang="0">
                            <a:pos x="connsiteX0-1" y="connsiteY0-2"/>
                          </a:cxn>
                          <a:cxn ang="0">
                            <a:pos x="connsiteX1-3" y="connsiteY1-4"/>
                          </a:cxn>
                        </a:cxnLst>
                        <a:rect l="l" t="t" r="r" b="b"/>
                        <a:pathLst>
                          <a:path w="10000" h="10000">
                            <a:moveTo>
                              <a:pt x="10000" y="0"/>
                            </a:moveTo>
                            <a:cubicBezTo>
                              <a:pt x="2818" y="6588"/>
                              <a:pt x="7180" y="6201"/>
                              <a:pt x="0" y="1000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0" name="任意多边形 153"/>
                      <p:cNvSpPr/>
                      <p:nvPr/>
                    </p:nvSpPr>
                    <p:spPr>
                      <a:xfrm>
                        <a:off x="6346681" y="3178807"/>
                        <a:ext cx="18663" cy="36527"/>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 name="connsiteX0-37" fmla="*/ 65023 w 65023"/>
                          <a:gd name="connsiteY0-38" fmla="*/ 0 h 10000"/>
                          <a:gd name="connsiteX1-39" fmla="*/ 1790 w 65023"/>
                          <a:gd name="connsiteY1-40" fmla="*/ 10000 h 10000"/>
                          <a:gd name="connsiteX0-41" fmla="*/ 63233 w 63233"/>
                          <a:gd name="connsiteY0-42" fmla="*/ 0 h 10000"/>
                          <a:gd name="connsiteX1-43" fmla="*/ 0 w 63233"/>
                          <a:gd name="connsiteY1-44" fmla="*/ 10000 h 10000"/>
                          <a:gd name="connsiteX0-45" fmla="*/ 43264 w 43264"/>
                          <a:gd name="connsiteY0-46" fmla="*/ 0 h 9348"/>
                          <a:gd name="connsiteX1-47" fmla="*/ 0 w 43264"/>
                          <a:gd name="connsiteY1-48" fmla="*/ 9348 h 9348"/>
                          <a:gd name="connsiteX0-49" fmla="*/ 10000 w 10000"/>
                          <a:gd name="connsiteY0-50" fmla="*/ 0 h 10000"/>
                          <a:gd name="connsiteX1-51" fmla="*/ 0 w 10000"/>
                          <a:gd name="connsiteY1-52" fmla="*/ 10000 h 10000"/>
                        </a:gdLst>
                        <a:ahLst/>
                        <a:cxnLst>
                          <a:cxn ang="0">
                            <a:pos x="connsiteX0-1" y="connsiteY0-2"/>
                          </a:cxn>
                          <a:cxn ang="0">
                            <a:pos x="connsiteX1-3" y="connsiteY1-4"/>
                          </a:cxn>
                        </a:cxnLst>
                        <a:rect l="l" t="t" r="r" b="b"/>
                        <a:pathLst>
                          <a:path w="10000" h="10000">
                            <a:moveTo>
                              <a:pt x="10000" y="0"/>
                            </a:moveTo>
                            <a:cubicBezTo>
                              <a:pt x="2818" y="6588"/>
                              <a:pt x="7180" y="6201"/>
                              <a:pt x="0" y="1000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1" name="任意多边形 154"/>
                      <p:cNvSpPr/>
                      <p:nvPr/>
                    </p:nvSpPr>
                    <p:spPr>
                      <a:xfrm>
                        <a:off x="5803120" y="3734027"/>
                        <a:ext cx="20995" cy="60879"/>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 name="connsiteX0-37" fmla="*/ 270 w 106769"/>
                          <a:gd name="connsiteY0-38" fmla="*/ 0 h 16522"/>
                          <a:gd name="connsiteX1-39" fmla="*/ 106770 w 106769"/>
                          <a:gd name="connsiteY1-40" fmla="*/ 16522 h 16522"/>
                          <a:gd name="connsiteX0-41" fmla="*/ 645 w 47239"/>
                          <a:gd name="connsiteY0-42" fmla="*/ 0 h 16522"/>
                          <a:gd name="connsiteX1-43" fmla="*/ 47239 w 47239"/>
                          <a:gd name="connsiteY1-44" fmla="*/ 16522 h 16522"/>
                          <a:gd name="connsiteX0-45" fmla="*/ -1 w 46593"/>
                          <a:gd name="connsiteY0-46" fmla="*/ 0 h 16522"/>
                          <a:gd name="connsiteX1-47" fmla="*/ 46593 w 46593"/>
                          <a:gd name="connsiteY1-48" fmla="*/ 16522 h 16522"/>
                        </a:gdLst>
                        <a:ahLst/>
                        <a:cxnLst>
                          <a:cxn ang="0">
                            <a:pos x="connsiteX0-1" y="connsiteY0-2"/>
                          </a:cxn>
                          <a:cxn ang="0">
                            <a:pos x="connsiteX1-3" y="connsiteY1-4"/>
                          </a:cxn>
                        </a:cxnLst>
                        <a:rect l="l" t="t" r="r" b="b"/>
                        <a:pathLst>
                          <a:path w="46593" h="16522">
                            <a:moveTo>
                              <a:pt x="-1" y="0"/>
                            </a:moveTo>
                            <a:cubicBezTo>
                              <a:pt x="23845" y="6811"/>
                              <a:pt x="32728" y="13623"/>
                              <a:pt x="46593" y="16522"/>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2" name="任意多边形 155"/>
                      <p:cNvSpPr/>
                      <p:nvPr/>
                    </p:nvSpPr>
                    <p:spPr>
                      <a:xfrm>
                        <a:off x="5926762" y="3899619"/>
                        <a:ext cx="37326" cy="46268"/>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 name="connsiteX0-37" fmla="*/ 270 w 106769"/>
                          <a:gd name="connsiteY0-38" fmla="*/ 0 h 16522"/>
                          <a:gd name="connsiteX1-39" fmla="*/ 106770 w 106769"/>
                          <a:gd name="connsiteY1-40" fmla="*/ 16522 h 16522"/>
                          <a:gd name="connsiteX0-41" fmla="*/ 645 w 47239"/>
                          <a:gd name="connsiteY0-42" fmla="*/ 0 h 16522"/>
                          <a:gd name="connsiteX1-43" fmla="*/ 47239 w 47239"/>
                          <a:gd name="connsiteY1-44" fmla="*/ 16522 h 16522"/>
                          <a:gd name="connsiteX0-45" fmla="*/ -1 w 46593"/>
                          <a:gd name="connsiteY0-46" fmla="*/ 0 h 16522"/>
                          <a:gd name="connsiteX1-47" fmla="*/ 46593 w 46593"/>
                          <a:gd name="connsiteY1-48" fmla="*/ 16522 h 16522"/>
                          <a:gd name="connsiteX0-49" fmla="*/ 0 w 106498"/>
                          <a:gd name="connsiteY0-50" fmla="*/ 0 h 12609"/>
                          <a:gd name="connsiteX1-51" fmla="*/ 106498 w 106498"/>
                          <a:gd name="connsiteY1-52" fmla="*/ 12609 h 12609"/>
                          <a:gd name="connsiteX0-53" fmla="*/ 0 w 81536"/>
                          <a:gd name="connsiteY0-54" fmla="*/ 0 h 12609"/>
                          <a:gd name="connsiteX1-55" fmla="*/ 81536 w 81536"/>
                          <a:gd name="connsiteY1-56" fmla="*/ 12609 h 12609"/>
                        </a:gdLst>
                        <a:ahLst/>
                        <a:cxnLst>
                          <a:cxn ang="0">
                            <a:pos x="connsiteX0-1" y="connsiteY0-2"/>
                          </a:cxn>
                          <a:cxn ang="0">
                            <a:pos x="connsiteX1-3" y="connsiteY1-4"/>
                          </a:cxn>
                        </a:cxnLst>
                        <a:rect l="l" t="t" r="r" b="b"/>
                        <a:pathLst>
                          <a:path w="81536" h="12609">
                            <a:moveTo>
                              <a:pt x="0" y="0"/>
                            </a:moveTo>
                            <a:cubicBezTo>
                              <a:pt x="23846" y="6811"/>
                              <a:pt x="67671" y="9710"/>
                              <a:pt x="81536" y="12609"/>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3" name="任意多边形 156"/>
                      <p:cNvSpPr/>
                      <p:nvPr/>
                    </p:nvSpPr>
                    <p:spPr>
                      <a:xfrm>
                        <a:off x="6491320" y="3149585"/>
                        <a:ext cx="53657" cy="36527"/>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 name="connsiteX0-37" fmla="*/ 65023 w 65023"/>
                          <a:gd name="connsiteY0-38" fmla="*/ 0 h 10000"/>
                          <a:gd name="connsiteX1-39" fmla="*/ 1790 w 65023"/>
                          <a:gd name="connsiteY1-40" fmla="*/ 10000 h 10000"/>
                          <a:gd name="connsiteX0-41" fmla="*/ 63233 w 63233"/>
                          <a:gd name="connsiteY0-42" fmla="*/ 0 h 10000"/>
                          <a:gd name="connsiteX1-43" fmla="*/ 0 w 63233"/>
                          <a:gd name="connsiteY1-44" fmla="*/ 10000 h 10000"/>
                          <a:gd name="connsiteX0-45" fmla="*/ 43264 w 43264"/>
                          <a:gd name="connsiteY0-46" fmla="*/ 0 h 9348"/>
                          <a:gd name="connsiteX1-47" fmla="*/ 0 w 43264"/>
                          <a:gd name="connsiteY1-48" fmla="*/ 9348 h 9348"/>
                          <a:gd name="connsiteX0-49" fmla="*/ 10000 w 10000"/>
                          <a:gd name="connsiteY0-50" fmla="*/ 0 h 10000"/>
                          <a:gd name="connsiteX1-51" fmla="*/ 0 w 10000"/>
                          <a:gd name="connsiteY1-52" fmla="*/ 10000 h 10000"/>
                          <a:gd name="connsiteX0-53" fmla="*/ 30770 w 30770"/>
                          <a:gd name="connsiteY0-54" fmla="*/ 0 h 12093"/>
                          <a:gd name="connsiteX1-55" fmla="*/ 0 w 30770"/>
                          <a:gd name="connsiteY1-56" fmla="*/ 12093 h 12093"/>
                          <a:gd name="connsiteX0-57" fmla="*/ 25001 w 25001"/>
                          <a:gd name="connsiteY0-58" fmla="*/ 0 h 10697"/>
                          <a:gd name="connsiteX1-59" fmla="*/ 0 w 25001"/>
                          <a:gd name="connsiteY1-60" fmla="*/ 10697 h 10697"/>
                        </a:gdLst>
                        <a:ahLst/>
                        <a:cxnLst>
                          <a:cxn ang="0">
                            <a:pos x="connsiteX0-1" y="connsiteY0-2"/>
                          </a:cxn>
                          <a:cxn ang="0">
                            <a:pos x="connsiteX1-3" y="connsiteY1-4"/>
                          </a:cxn>
                        </a:cxnLst>
                        <a:rect l="l" t="t" r="r" b="b"/>
                        <a:pathLst>
                          <a:path w="25001" h="10697">
                            <a:moveTo>
                              <a:pt x="25001" y="0"/>
                            </a:moveTo>
                            <a:cubicBezTo>
                              <a:pt x="17819" y="6588"/>
                              <a:pt x="7180" y="6898"/>
                              <a:pt x="0" y="10697"/>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4" name="任意多边形 157"/>
                      <p:cNvSpPr/>
                      <p:nvPr/>
                    </p:nvSpPr>
                    <p:spPr>
                      <a:xfrm>
                        <a:off x="6589301" y="3169066"/>
                        <a:ext cx="39660" cy="17045"/>
                      </a:xfrm>
                      <a:custGeom>
                        <a:avLst/>
                        <a:gdLst>
                          <a:gd name="connsiteX0" fmla="*/ 87719 w 87719"/>
                          <a:gd name="connsiteY0" fmla="*/ 0 h 31898"/>
                          <a:gd name="connsiteX1" fmla="*/ 0 w 87719"/>
                          <a:gd name="connsiteY1" fmla="*/ 31898 h 31898"/>
                          <a:gd name="connsiteX0-1" fmla="*/ 87719 w 87719"/>
                          <a:gd name="connsiteY0-2" fmla="*/ 0 h 15151"/>
                          <a:gd name="connsiteX1-3" fmla="*/ 0 w 87719"/>
                          <a:gd name="connsiteY1-4" fmla="*/ 15151 h 15151"/>
                          <a:gd name="connsiteX0-5" fmla="*/ 80542 w 80542"/>
                          <a:gd name="connsiteY0-6" fmla="*/ 0 h 43859"/>
                          <a:gd name="connsiteX1-7" fmla="*/ 0 w 80542"/>
                          <a:gd name="connsiteY1-8" fmla="*/ 43859 h 43859"/>
                          <a:gd name="connsiteX0-9" fmla="*/ 61403 w 61403"/>
                          <a:gd name="connsiteY0-10" fmla="*/ 0 h 110844"/>
                          <a:gd name="connsiteX1-11" fmla="*/ 0 w 61403"/>
                          <a:gd name="connsiteY1-12" fmla="*/ 110844 h 110844"/>
                          <a:gd name="connsiteX0-13" fmla="*/ 61403 w 61403"/>
                          <a:gd name="connsiteY0-14" fmla="*/ 0 h 110844"/>
                          <a:gd name="connsiteX1-15" fmla="*/ 0 w 61403"/>
                          <a:gd name="connsiteY1-16" fmla="*/ 110844 h 110844"/>
                          <a:gd name="connsiteX0-17" fmla="*/ 3266 w 12201"/>
                          <a:gd name="connsiteY0-18" fmla="*/ 0 h 31897"/>
                          <a:gd name="connsiteX1-19" fmla="*/ 1671 w 12201"/>
                          <a:gd name="connsiteY1-20" fmla="*/ 31897 h 31897"/>
                          <a:gd name="connsiteX0-21" fmla="*/ 8978 w 8978"/>
                          <a:gd name="connsiteY0-22" fmla="*/ 0 h 31897"/>
                          <a:gd name="connsiteX1-23" fmla="*/ 7383 w 8978"/>
                          <a:gd name="connsiteY1-24" fmla="*/ 31897 h 31897"/>
                          <a:gd name="connsiteX0-25" fmla="*/ 14307 w 14307"/>
                          <a:gd name="connsiteY0-26" fmla="*/ 0 h 24251"/>
                          <a:gd name="connsiteX1-27" fmla="*/ 4538 w 14307"/>
                          <a:gd name="connsiteY1-28" fmla="*/ 24251 h 24251"/>
                          <a:gd name="connsiteX0-29" fmla="*/ 11909 w 11909"/>
                          <a:gd name="connsiteY0-30" fmla="*/ 0 h 24251"/>
                          <a:gd name="connsiteX1-31" fmla="*/ 2140 w 11909"/>
                          <a:gd name="connsiteY1-32" fmla="*/ 24251 h 24251"/>
                          <a:gd name="connsiteX0-33" fmla="*/ 5337 w 5337"/>
                          <a:gd name="connsiteY0-34" fmla="*/ 0 h 11500"/>
                          <a:gd name="connsiteX1-35" fmla="*/ 3562 w 5337"/>
                          <a:gd name="connsiteY1-36" fmla="*/ 11500 h 11500"/>
                          <a:gd name="connsiteX0-37" fmla="*/ 65023 w 65023"/>
                          <a:gd name="connsiteY0-38" fmla="*/ 0 h 10000"/>
                          <a:gd name="connsiteX1-39" fmla="*/ 1790 w 65023"/>
                          <a:gd name="connsiteY1-40" fmla="*/ 10000 h 10000"/>
                          <a:gd name="connsiteX0-41" fmla="*/ 63233 w 63233"/>
                          <a:gd name="connsiteY0-42" fmla="*/ 0 h 10000"/>
                          <a:gd name="connsiteX1-43" fmla="*/ 0 w 63233"/>
                          <a:gd name="connsiteY1-44" fmla="*/ 10000 h 10000"/>
                          <a:gd name="connsiteX0-45" fmla="*/ 43264 w 43264"/>
                          <a:gd name="connsiteY0-46" fmla="*/ 0 h 9348"/>
                          <a:gd name="connsiteX1-47" fmla="*/ 0 w 43264"/>
                          <a:gd name="connsiteY1-48" fmla="*/ 9348 h 9348"/>
                          <a:gd name="connsiteX0-49" fmla="*/ 10000 w 10000"/>
                          <a:gd name="connsiteY0-50" fmla="*/ 0 h 10000"/>
                          <a:gd name="connsiteX1-51" fmla="*/ 0 w 10000"/>
                          <a:gd name="connsiteY1-52" fmla="*/ 10000 h 10000"/>
                          <a:gd name="connsiteX0-53" fmla="*/ 19231 w 19231"/>
                          <a:gd name="connsiteY0-54" fmla="*/ 0 h 5116"/>
                          <a:gd name="connsiteX1-55" fmla="*/ 0 w 19231"/>
                          <a:gd name="connsiteY1-56" fmla="*/ 5116 h 5116"/>
                          <a:gd name="connsiteX0-57" fmla="*/ 10000 w 10000"/>
                          <a:gd name="connsiteY0-58" fmla="*/ 0 h 10000"/>
                          <a:gd name="connsiteX1-59" fmla="*/ 0 w 10000"/>
                          <a:gd name="connsiteY1-60" fmla="*/ 10000 h 10000"/>
                        </a:gdLst>
                        <a:ahLst/>
                        <a:cxnLst>
                          <a:cxn ang="0">
                            <a:pos x="connsiteX0-1" y="connsiteY0-2"/>
                          </a:cxn>
                          <a:cxn ang="0">
                            <a:pos x="connsiteX1-3" y="connsiteY1-4"/>
                          </a:cxn>
                        </a:cxnLst>
                        <a:rect l="l" t="t" r="r" b="b"/>
                        <a:pathLst>
                          <a:path w="10000" h="10000">
                            <a:moveTo>
                              <a:pt x="10000" y="0"/>
                            </a:moveTo>
                            <a:cubicBezTo>
                              <a:pt x="2665" y="4695"/>
                              <a:pt x="3734" y="2574"/>
                              <a:pt x="0" y="10000"/>
                            </a:cubicBezTo>
                          </a:path>
                        </a:pathLst>
                      </a:custGeom>
                      <a:noFill/>
                      <a:ln w="9525" cap="flat" cmpd="sng" algn="ctr">
                        <a:solidFill>
                          <a:srgbClr val="C00000"/>
                        </a:solidFill>
                        <a:prstDash val="solid"/>
                      </a:ln>
                      <a:effectLst/>
                    </p:spPr>
                    <p:txBody>
                      <a:bodyPr anchor="ct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5" name="Line 61"/>
                      <p:cNvSpPr>
                        <a:spLocks noChangeShapeType="1"/>
                      </p:cNvSpPr>
                      <p:nvPr/>
                    </p:nvSpPr>
                    <p:spPr bwMode="auto">
                      <a:xfrm>
                        <a:off x="7221538" y="1212850"/>
                        <a:ext cx="23812" cy="80963"/>
                      </a:xfrm>
                      <a:custGeom>
                        <a:avLst/>
                        <a:gdLst>
                          <a:gd name="T0" fmla="*/ 1 w 46695"/>
                          <a:gd name="T1" fmla="*/ 0 h 11348"/>
                          <a:gd name="T2" fmla="*/ 0 w 46695"/>
                          <a:gd name="T3" fmla="*/ 2147483646 h 11348"/>
                          <a:gd name="T4" fmla="*/ 1 w 46695"/>
                          <a:gd name="T5" fmla="*/ 2147483646 h 11348"/>
                          <a:gd name="T6" fmla="*/ 0 60000 65536"/>
                          <a:gd name="T7" fmla="*/ 0 60000 65536"/>
                          <a:gd name="T8" fmla="*/ 0 60000 65536"/>
                          <a:gd name="T9" fmla="*/ 0 w 46695"/>
                          <a:gd name="T10" fmla="*/ 0 h 11348"/>
                          <a:gd name="T11" fmla="*/ 46695 w 46695"/>
                          <a:gd name="T12" fmla="*/ 11348 h 11348"/>
                        </a:gdLst>
                        <a:ahLst/>
                        <a:cxnLst>
                          <a:cxn ang="T6">
                            <a:pos x="T0" y="T1"/>
                          </a:cxn>
                          <a:cxn ang="T7">
                            <a:pos x="T2" y="T3"/>
                          </a:cxn>
                          <a:cxn ang="T8">
                            <a:pos x="T4" y="T5"/>
                          </a:cxn>
                        </a:cxnLst>
                        <a:rect l="T9" t="T10" r="T11" b="T12"/>
                        <a:pathLst>
                          <a:path w="46695" h="11348">
                            <a:moveTo>
                              <a:pt x="46695" y="0"/>
                            </a:moveTo>
                            <a:cubicBezTo>
                              <a:pt x="44462" y="1960"/>
                              <a:pt x="2233" y="3921"/>
                              <a:pt x="0" y="5881"/>
                            </a:cubicBezTo>
                            <a:lnTo>
                              <a:pt x="31696" y="11348"/>
                            </a:lnTo>
                          </a:path>
                        </a:pathLst>
                      </a:custGeom>
                      <a:noFill/>
                      <a:ln w="63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76" name="Line 61"/>
                      <p:cNvSpPr>
                        <a:spLocks noChangeShapeType="1"/>
                      </p:cNvSpPr>
                      <p:nvPr/>
                    </p:nvSpPr>
                    <p:spPr bwMode="auto">
                      <a:xfrm>
                        <a:off x="7151688" y="1258888"/>
                        <a:ext cx="74612" cy="49212"/>
                      </a:xfrm>
                      <a:custGeom>
                        <a:avLst/>
                        <a:gdLst>
                          <a:gd name="T0" fmla="*/ 0 w 154983"/>
                          <a:gd name="T1" fmla="*/ 0 h 6966"/>
                          <a:gd name="T2" fmla="*/ 0 w 154983"/>
                          <a:gd name="T3" fmla="*/ 2147483646 h 6966"/>
                          <a:gd name="T4" fmla="*/ 0 60000 65536"/>
                          <a:gd name="T5" fmla="*/ 0 60000 65536"/>
                          <a:gd name="T6" fmla="*/ 0 w 154983"/>
                          <a:gd name="T7" fmla="*/ 0 h 6966"/>
                          <a:gd name="T8" fmla="*/ 154983 w 154983"/>
                          <a:gd name="T9" fmla="*/ 6966 h 6966"/>
                        </a:gdLst>
                        <a:ahLst/>
                        <a:cxnLst>
                          <a:cxn ang="T4">
                            <a:pos x="T0" y="T1"/>
                          </a:cxn>
                          <a:cxn ang="T5">
                            <a:pos x="T2" y="T3"/>
                          </a:cxn>
                        </a:cxnLst>
                        <a:rect l="T6" t="T7" r="T8" b="T9"/>
                        <a:pathLst>
                          <a:path w="154983" h="6966">
                            <a:moveTo>
                              <a:pt x="154983" y="0"/>
                            </a:moveTo>
                            <a:lnTo>
                              <a:pt x="0" y="6966"/>
                            </a:lnTo>
                          </a:path>
                        </a:pathLst>
                      </a:custGeom>
                      <a:noFill/>
                      <a:ln w="63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77" name="Line 61"/>
                      <p:cNvSpPr>
                        <a:spLocks noChangeShapeType="1"/>
                      </p:cNvSpPr>
                      <p:nvPr/>
                    </p:nvSpPr>
                    <p:spPr bwMode="auto">
                      <a:xfrm>
                        <a:off x="7246938" y="1346200"/>
                        <a:ext cx="74612" cy="49213"/>
                      </a:xfrm>
                      <a:custGeom>
                        <a:avLst/>
                        <a:gdLst>
                          <a:gd name="T0" fmla="*/ 0 w 154983"/>
                          <a:gd name="T1" fmla="*/ 0 h 6966"/>
                          <a:gd name="T2" fmla="*/ 0 w 154983"/>
                          <a:gd name="T3" fmla="*/ 2147483646 h 6966"/>
                          <a:gd name="T4" fmla="*/ 0 60000 65536"/>
                          <a:gd name="T5" fmla="*/ 0 60000 65536"/>
                          <a:gd name="T6" fmla="*/ 0 w 154983"/>
                          <a:gd name="T7" fmla="*/ 0 h 6966"/>
                          <a:gd name="T8" fmla="*/ 154983 w 154983"/>
                          <a:gd name="T9" fmla="*/ 6966 h 6966"/>
                        </a:gdLst>
                        <a:ahLst/>
                        <a:cxnLst>
                          <a:cxn ang="T4">
                            <a:pos x="T0" y="T1"/>
                          </a:cxn>
                          <a:cxn ang="T5">
                            <a:pos x="T2" y="T3"/>
                          </a:cxn>
                        </a:cxnLst>
                        <a:rect l="T6" t="T7" r="T8" b="T9"/>
                        <a:pathLst>
                          <a:path w="154983" h="6966">
                            <a:moveTo>
                              <a:pt x="154983" y="0"/>
                            </a:moveTo>
                            <a:lnTo>
                              <a:pt x="0" y="6966"/>
                            </a:lnTo>
                          </a:path>
                        </a:pathLst>
                      </a:custGeom>
                      <a:noFill/>
                      <a:ln w="63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78" name="Line 61"/>
                      <p:cNvSpPr>
                        <a:spLocks noChangeShapeType="1"/>
                      </p:cNvSpPr>
                      <p:nvPr/>
                    </p:nvSpPr>
                    <p:spPr bwMode="auto">
                      <a:xfrm>
                        <a:off x="7469188" y="1430338"/>
                        <a:ext cx="161925" cy="38100"/>
                      </a:xfrm>
                      <a:custGeom>
                        <a:avLst/>
                        <a:gdLst>
                          <a:gd name="T0" fmla="*/ 2147483646 w 21935"/>
                          <a:gd name="T1" fmla="*/ 0 h 7581"/>
                          <a:gd name="T2" fmla="*/ 0 w 21935"/>
                          <a:gd name="T3" fmla="*/ 2147483646 h 7581"/>
                          <a:gd name="T4" fmla="*/ 0 60000 65536"/>
                          <a:gd name="T5" fmla="*/ 0 60000 65536"/>
                          <a:gd name="T6" fmla="*/ 0 w 21935"/>
                          <a:gd name="T7" fmla="*/ 0 h 7581"/>
                          <a:gd name="T8" fmla="*/ 21935 w 21935"/>
                          <a:gd name="T9" fmla="*/ 7581 h 7581"/>
                        </a:gdLst>
                        <a:ahLst/>
                        <a:cxnLst>
                          <a:cxn ang="T4">
                            <a:pos x="T0" y="T1"/>
                          </a:cxn>
                          <a:cxn ang="T5">
                            <a:pos x="T2" y="T3"/>
                          </a:cxn>
                        </a:cxnLst>
                        <a:rect l="T6" t="T7" r="T8" b="T9"/>
                        <a:pathLst>
                          <a:path w="21935" h="7581">
                            <a:moveTo>
                              <a:pt x="21935" y="0"/>
                            </a:moveTo>
                            <a:lnTo>
                              <a:pt x="0" y="7581"/>
                            </a:lnTo>
                          </a:path>
                        </a:pathLst>
                      </a:custGeom>
                      <a:noFill/>
                      <a:ln w="63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79" name="Line 61"/>
                      <p:cNvSpPr>
                        <a:spLocks noChangeShapeType="1"/>
                      </p:cNvSpPr>
                      <p:nvPr/>
                    </p:nvSpPr>
                    <p:spPr bwMode="auto">
                      <a:xfrm>
                        <a:off x="7515225" y="1433513"/>
                        <a:ext cx="114300" cy="34925"/>
                      </a:xfrm>
                      <a:custGeom>
                        <a:avLst/>
                        <a:gdLst>
                          <a:gd name="T0" fmla="*/ 2147483646 w 7742"/>
                          <a:gd name="T1" fmla="*/ 0 h 31426"/>
                          <a:gd name="T2" fmla="*/ 0 w 7742"/>
                          <a:gd name="T3" fmla="*/ 86272952 h 31426"/>
                          <a:gd name="T4" fmla="*/ 0 60000 65536"/>
                          <a:gd name="T5" fmla="*/ 0 60000 65536"/>
                          <a:gd name="T6" fmla="*/ 0 w 7742"/>
                          <a:gd name="T7" fmla="*/ 0 h 31426"/>
                          <a:gd name="T8" fmla="*/ 7742 w 7742"/>
                          <a:gd name="T9" fmla="*/ 31426 h 31426"/>
                        </a:gdLst>
                        <a:ahLst/>
                        <a:cxnLst>
                          <a:cxn ang="T4">
                            <a:pos x="T0" y="T1"/>
                          </a:cxn>
                          <a:cxn ang="T5">
                            <a:pos x="T2" y="T3"/>
                          </a:cxn>
                        </a:cxnLst>
                        <a:rect l="T6" t="T7" r="T8" b="T9"/>
                        <a:pathLst>
                          <a:path w="7742" h="31426">
                            <a:moveTo>
                              <a:pt x="7742" y="0"/>
                            </a:moveTo>
                            <a:lnTo>
                              <a:pt x="0" y="31426"/>
                            </a:lnTo>
                          </a:path>
                        </a:pathLst>
                      </a:custGeom>
                      <a:noFill/>
                      <a:ln w="63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80" name="Freeform 12"/>
                      <p:cNvSpPr/>
                      <p:nvPr/>
                    </p:nvSpPr>
                    <p:spPr bwMode="auto">
                      <a:xfrm>
                        <a:off x="7004050" y="4132263"/>
                        <a:ext cx="38100" cy="57150"/>
                      </a:xfrm>
                      <a:custGeom>
                        <a:avLst/>
                        <a:gdLst>
                          <a:gd name="T0" fmla="*/ 2147483646 w 24"/>
                          <a:gd name="T1" fmla="*/ 0 h 36"/>
                          <a:gd name="T2" fmla="*/ 2147483646 w 24"/>
                          <a:gd name="T3" fmla="*/ 2147483646 h 36"/>
                          <a:gd name="T4" fmla="*/ 0 w 24"/>
                          <a:gd name="T5" fmla="*/ 214748364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24" y="0"/>
                            </a:moveTo>
                            <a:lnTo>
                              <a:pt x="12" y="21"/>
                            </a:lnTo>
                            <a:lnTo>
                              <a:pt x="0" y="36"/>
                            </a:lnTo>
                          </a:path>
                        </a:pathLst>
                      </a:custGeom>
                      <a:noFill/>
                      <a:ln w="25400">
                        <a:solidFill>
                          <a:srgbClr val="C0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81" name="任意多边形 14"/>
                      <p:cNvSpPr/>
                      <p:nvPr/>
                    </p:nvSpPr>
                    <p:spPr bwMode="auto">
                      <a:xfrm>
                        <a:off x="6959600" y="3148013"/>
                        <a:ext cx="333375" cy="163512"/>
                      </a:xfrm>
                      <a:custGeom>
                        <a:avLst/>
                        <a:gdLst>
                          <a:gd name="T0" fmla="*/ 0 w 333375"/>
                          <a:gd name="T1" fmla="*/ 166167 h 163472"/>
                          <a:gd name="T2" fmla="*/ 44450 w 333375"/>
                          <a:gd name="T3" fmla="*/ 156493 h 163472"/>
                          <a:gd name="T4" fmla="*/ 101600 w 333375"/>
                          <a:gd name="T5" fmla="*/ 137114 h 163472"/>
                          <a:gd name="T6" fmla="*/ 152400 w 333375"/>
                          <a:gd name="T7" fmla="*/ 95163 h 163472"/>
                          <a:gd name="T8" fmla="*/ 209550 w 333375"/>
                          <a:gd name="T9" fmla="*/ 8031 h 163472"/>
                          <a:gd name="T10" fmla="*/ 273050 w 333375"/>
                          <a:gd name="T11" fmla="*/ 4789 h 163472"/>
                          <a:gd name="T12" fmla="*/ 317500 w 333375"/>
                          <a:gd name="T13" fmla="*/ 1547 h 163472"/>
                          <a:gd name="T14" fmla="*/ 333375 w 333375"/>
                          <a:gd name="T15" fmla="*/ 27416 h 163472"/>
                          <a:gd name="T16" fmla="*/ 0 60000 65536"/>
                          <a:gd name="T17" fmla="*/ 0 60000 65536"/>
                          <a:gd name="T18" fmla="*/ 0 60000 65536"/>
                          <a:gd name="T19" fmla="*/ 0 60000 65536"/>
                          <a:gd name="T20" fmla="*/ 0 60000 65536"/>
                          <a:gd name="T21" fmla="*/ 0 60000 65536"/>
                          <a:gd name="T22" fmla="*/ 0 60000 65536"/>
                          <a:gd name="T23" fmla="*/ 0 60000 65536"/>
                          <a:gd name="T24" fmla="*/ 0 w 333375"/>
                          <a:gd name="T25" fmla="*/ 0 h 163472"/>
                          <a:gd name="T26" fmla="*/ 333375 w 333375"/>
                          <a:gd name="T27" fmla="*/ 163472 h 1634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3375" h="163472">
                            <a:moveTo>
                              <a:pt x="0" y="163472"/>
                            </a:moveTo>
                            <a:cubicBezTo>
                              <a:pt x="10583" y="160297"/>
                              <a:pt x="27517" y="158709"/>
                              <a:pt x="44450" y="153947"/>
                            </a:cubicBezTo>
                            <a:cubicBezTo>
                              <a:pt x="61383" y="149185"/>
                              <a:pt x="83608" y="144951"/>
                              <a:pt x="101600" y="134897"/>
                            </a:cubicBezTo>
                            <a:cubicBezTo>
                              <a:pt x="119592" y="124843"/>
                              <a:pt x="134408" y="114789"/>
                              <a:pt x="152400" y="93622"/>
                            </a:cubicBezTo>
                            <a:cubicBezTo>
                              <a:pt x="170392" y="72455"/>
                              <a:pt x="191558" y="24301"/>
                              <a:pt x="209550" y="7897"/>
                            </a:cubicBezTo>
                            <a:cubicBezTo>
                              <a:pt x="231775" y="-1628"/>
                              <a:pt x="254529" y="-570"/>
                              <a:pt x="273050" y="4722"/>
                            </a:cubicBezTo>
                            <a:cubicBezTo>
                              <a:pt x="276225" y="1547"/>
                              <a:pt x="307446" y="-2157"/>
                              <a:pt x="317500" y="1547"/>
                            </a:cubicBezTo>
                            <a:cubicBezTo>
                              <a:pt x="327554" y="5251"/>
                              <a:pt x="327475" y="38747"/>
                              <a:pt x="333375" y="26947"/>
                            </a:cubicBezTo>
                          </a:path>
                        </a:pathLst>
                      </a:custGeom>
                      <a:noFill/>
                      <a:ln w="19050">
                        <a:solidFill>
                          <a:srgbClr val="CC000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82" name="Text Box 117"/>
                      <p:cNvSpPr txBox="1">
                        <a:spLocks noChangeArrowheads="1"/>
                      </p:cNvSpPr>
                      <p:nvPr/>
                    </p:nvSpPr>
                    <p:spPr bwMode="auto">
                      <a:xfrm rot="20163075">
                        <a:off x="1732961" y="5694543"/>
                        <a:ext cx="1242412" cy="658053"/>
                      </a:xfrm>
                      <a:prstGeom prst="rect">
                        <a:avLst/>
                      </a:prstGeom>
                      <a:noFill/>
                      <a:ln>
                        <a:noFill/>
                      </a:ln>
                      <a:effectLst>
                        <a:prstShdw prst="shdw18" dist="17961" dir="13500000">
                          <a:srgbClr val="00E4A8">
                            <a:gamma/>
                            <a:shade val="60000"/>
                            <a:invGamma/>
                          </a:srgbClr>
                        </a:prstShdw>
                      </a:effectLst>
                    </p:spPr>
                    <p:txBody>
                      <a:bodyPr wrap="square">
                        <a:spAutoFit/>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spcBef>
                            <a:spcPct val="50000"/>
                          </a:spcBef>
                          <a:defRPr/>
                        </a:pPr>
                        <a:r>
                          <a:rPr lang="en-US" altLang="zh-CN"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Gas import from Burma</a:t>
                        </a:r>
                        <a:endParaRPr lang="zh-CN" altLang="en-US"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3" name="AutoShape 16"/>
                      <p:cNvSpPr>
                        <a:spLocks noChangeArrowheads="1"/>
                      </p:cNvSpPr>
                      <p:nvPr/>
                    </p:nvSpPr>
                    <p:spPr bwMode="auto">
                      <a:xfrm>
                        <a:off x="7310162" y="4230803"/>
                        <a:ext cx="184297"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84" name="AutoShape 16"/>
                      <p:cNvSpPr>
                        <a:spLocks noChangeArrowheads="1"/>
                      </p:cNvSpPr>
                      <p:nvPr/>
                    </p:nvSpPr>
                    <p:spPr bwMode="auto">
                      <a:xfrm>
                        <a:off x="7380149" y="4520589"/>
                        <a:ext cx="181965"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85" name="AutoShape 16"/>
                      <p:cNvSpPr>
                        <a:spLocks noChangeArrowheads="1"/>
                      </p:cNvSpPr>
                      <p:nvPr/>
                    </p:nvSpPr>
                    <p:spPr bwMode="auto">
                      <a:xfrm>
                        <a:off x="7076874" y="5260882"/>
                        <a:ext cx="181965"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86" name="AutoShape 16"/>
                      <p:cNvSpPr>
                        <a:spLocks noChangeArrowheads="1"/>
                      </p:cNvSpPr>
                      <p:nvPr/>
                    </p:nvSpPr>
                    <p:spPr bwMode="auto">
                      <a:xfrm>
                        <a:off x="6353680" y="5952472"/>
                        <a:ext cx="181965"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87" name="AutoShape 16"/>
                      <p:cNvSpPr>
                        <a:spLocks noChangeArrowheads="1"/>
                      </p:cNvSpPr>
                      <p:nvPr/>
                    </p:nvSpPr>
                    <p:spPr bwMode="auto">
                      <a:xfrm>
                        <a:off x="5280554" y="6473600"/>
                        <a:ext cx="184297"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88" name="自由曲线 137"/>
                      <p:cNvSpPr/>
                      <p:nvPr/>
                    </p:nvSpPr>
                    <p:spPr bwMode="auto">
                      <a:xfrm>
                        <a:off x="2560638" y="1797050"/>
                        <a:ext cx="2155825" cy="1362075"/>
                      </a:xfrm>
                      <a:custGeom>
                        <a:avLst/>
                        <a:gdLst>
                          <a:gd name="T0" fmla="*/ 0 w 10244"/>
                          <a:gd name="T1" fmla="*/ 0 h 10007"/>
                          <a:gd name="T2" fmla="*/ 2147483646 w 10244"/>
                          <a:gd name="T3" fmla="*/ 2147483646 h 10007"/>
                          <a:gd name="T4" fmla="*/ 2147483646 w 10244"/>
                          <a:gd name="T5" fmla="*/ 2147483646 h 10007"/>
                          <a:gd name="T6" fmla="*/ 2147483646 w 10244"/>
                          <a:gd name="T7" fmla="*/ 2147483646 h 10007"/>
                          <a:gd name="T8" fmla="*/ 2147483646 w 10244"/>
                          <a:gd name="T9" fmla="*/ 2147483646 h 10007"/>
                          <a:gd name="T10" fmla="*/ 2147483646 w 10244"/>
                          <a:gd name="T11" fmla="*/ 2147483646 h 10007"/>
                          <a:gd name="T12" fmla="*/ 2147483646 w 10244"/>
                          <a:gd name="T13" fmla="*/ 2147483646 h 10007"/>
                          <a:gd name="T14" fmla="*/ 2147483646 w 10244"/>
                          <a:gd name="T15" fmla="*/ 2147483646 h 10007"/>
                          <a:gd name="T16" fmla="*/ 2147483646 w 10244"/>
                          <a:gd name="T17" fmla="*/ 2147483646 h 10007"/>
                          <a:gd name="T18" fmla="*/ 2147483646 w 10244"/>
                          <a:gd name="T19" fmla="*/ 2147483646 h 10007"/>
                          <a:gd name="T20" fmla="*/ 2147483646 w 10244"/>
                          <a:gd name="T21" fmla="*/ 2147483646 h 10007"/>
                          <a:gd name="T22" fmla="*/ 2147483646 w 10244"/>
                          <a:gd name="T23" fmla="*/ 2147483646 h 10007"/>
                          <a:gd name="T24" fmla="*/ 2147483646 w 10244"/>
                          <a:gd name="T25" fmla="*/ 2147483646 h 10007"/>
                          <a:gd name="T26" fmla="*/ 2147483646 w 10244"/>
                          <a:gd name="T27" fmla="*/ 2147483646 h 10007"/>
                          <a:gd name="T28" fmla="*/ 2147483646 w 10244"/>
                          <a:gd name="T29" fmla="*/ 2147483646 h 100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44"/>
                          <a:gd name="T46" fmla="*/ 0 h 10007"/>
                          <a:gd name="T47" fmla="*/ 10244 w 10244"/>
                          <a:gd name="T48" fmla="*/ 10007 h 100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44" h="10007">
                            <a:moveTo>
                              <a:pt x="0" y="0"/>
                            </a:moveTo>
                            <a:cubicBezTo>
                              <a:pt x="362" y="161"/>
                              <a:pt x="1438" y="268"/>
                              <a:pt x="1922" y="509"/>
                            </a:cubicBezTo>
                            <a:cubicBezTo>
                              <a:pt x="2406" y="750"/>
                              <a:pt x="2638" y="1119"/>
                              <a:pt x="2907" y="1449"/>
                            </a:cubicBezTo>
                            <a:cubicBezTo>
                              <a:pt x="3177" y="1777"/>
                              <a:pt x="3387" y="2237"/>
                              <a:pt x="3549" y="2486"/>
                            </a:cubicBezTo>
                            <a:cubicBezTo>
                              <a:pt x="3646" y="2627"/>
                              <a:pt x="3808" y="2744"/>
                              <a:pt x="3856" y="2939"/>
                            </a:cubicBezTo>
                            <a:cubicBezTo>
                              <a:pt x="3982" y="3147"/>
                              <a:pt x="4079" y="3361"/>
                              <a:pt x="4294" y="3721"/>
                            </a:cubicBezTo>
                            <a:cubicBezTo>
                              <a:pt x="4508" y="4088"/>
                              <a:pt x="4886" y="4750"/>
                              <a:pt x="5147" y="5115"/>
                            </a:cubicBezTo>
                            <a:cubicBezTo>
                              <a:pt x="5313" y="5317"/>
                              <a:pt x="5598" y="5659"/>
                              <a:pt x="5867" y="5920"/>
                            </a:cubicBezTo>
                            <a:cubicBezTo>
                              <a:pt x="6136" y="6183"/>
                              <a:pt x="6466" y="6440"/>
                              <a:pt x="6763" y="6700"/>
                            </a:cubicBezTo>
                            <a:cubicBezTo>
                              <a:pt x="6974" y="6850"/>
                              <a:pt x="7216" y="7142"/>
                              <a:pt x="7441" y="7330"/>
                            </a:cubicBezTo>
                            <a:cubicBezTo>
                              <a:pt x="7780" y="7746"/>
                              <a:pt x="8549" y="8669"/>
                              <a:pt x="8854" y="9058"/>
                            </a:cubicBezTo>
                            <a:cubicBezTo>
                              <a:pt x="8960" y="9177"/>
                              <a:pt x="9169" y="9348"/>
                              <a:pt x="9270" y="9463"/>
                            </a:cubicBezTo>
                            <a:cubicBezTo>
                              <a:pt x="9373" y="9578"/>
                              <a:pt x="9506" y="9579"/>
                              <a:pt x="9611" y="9672"/>
                            </a:cubicBezTo>
                            <a:cubicBezTo>
                              <a:pt x="9710" y="9779"/>
                              <a:pt x="9819" y="9754"/>
                              <a:pt x="9936" y="9838"/>
                            </a:cubicBezTo>
                            <a:cubicBezTo>
                              <a:pt x="10039" y="9932"/>
                              <a:pt x="10186" y="9966"/>
                              <a:pt x="10244" y="10007"/>
                            </a:cubicBezTo>
                          </a:path>
                        </a:pathLst>
                      </a:custGeom>
                      <a:noFill/>
                      <a:ln w="19050">
                        <a:solidFill>
                          <a:srgbClr val="FFC000"/>
                        </a:solidFill>
                        <a:prstDash val="sysDash"/>
                        <a:round/>
                      </a:ln>
                      <a:extLst>
                        <a:ext uri="{909E8E84-426E-40DD-AFC4-6F175D3DCCD1}">
                          <a14:hiddenFill xmlns:a14="http://schemas.microsoft.com/office/drawing/2010/main">
                            <a:solidFill>
                              <a:srgbClr val="FFFFFF"/>
                            </a:solidFill>
                          </a14:hiddenFill>
                        </a:ext>
                      </a:extLst>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endParaRPr lang="zh-CN" altLang="en-US" sz="1400" dirty="0">
                          <a:latin typeface="Times New Roman" panose="02020603050405020304" pitchFamily="18" charset="0"/>
                          <a:cs typeface="Times New Roman" panose="02020603050405020304" pitchFamily="18" charset="0"/>
                        </a:endParaRPr>
                      </a:p>
                    </p:txBody>
                  </p:sp>
                  <p:sp>
                    <p:nvSpPr>
                      <p:cNvPr id="189" name="Freeform 87"/>
                      <p:cNvSpPr/>
                      <p:nvPr/>
                    </p:nvSpPr>
                    <p:spPr bwMode="auto">
                      <a:xfrm>
                        <a:off x="7450135" y="729020"/>
                        <a:ext cx="265949" cy="969200"/>
                      </a:xfrm>
                      <a:custGeom>
                        <a:avLst/>
                        <a:gdLst>
                          <a:gd name="T0" fmla="*/ 0 w 5916"/>
                          <a:gd name="T1" fmla="*/ 2147483647 h 10000"/>
                          <a:gd name="T2" fmla="*/ 2147483647 w 5916"/>
                          <a:gd name="T3" fmla="*/ 0 h 10000"/>
                          <a:gd name="T4" fmla="*/ 0 60000 65536"/>
                          <a:gd name="T5" fmla="*/ 0 60000 65536"/>
                          <a:gd name="T6" fmla="*/ 0 w 5916"/>
                          <a:gd name="T7" fmla="*/ 0 h 10000"/>
                          <a:gd name="T8" fmla="*/ 5916 w 5916"/>
                          <a:gd name="T9" fmla="*/ 10000 h 10000"/>
                        </a:gdLst>
                        <a:ahLst/>
                        <a:cxnLst>
                          <a:cxn ang="T4">
                            <a:pos x="T0" y="T1"/>
                          </a:cxn>
                          <a:cxn ang="T5">
                            <a:pos x="T2" y="T3"/>
                          </a:cxn>
                        </a:cxnLst>
                        <a:rect l="T6" t="T7" r="T8" b="T9"/>
                        <a:pathLst>
                          <a:path w="5916" h="10000">
                            <a:moveTo>
                              <a:pt x="0" y="10000"/>
                            </a:moveTo>
                            <a:cubicBezTo>
                              <a:pt x="4539" y="6263"/>
                              <a:pt x="1364" y="3734"/>
                              <a:pt x="5916" y="0"/>
                            </a:cubicBezTo>
                          </a:path>
                        </a:pathLst>
                      </a:custGeom>
                      <a:noFill/>
                      <a:ln w="19050">
                        <a:solidFill>
                          <a:srgbClr val="FFC000"/>
                        </a:solidFill>
                        <a:prstDash val="sysDash"/>
                        <a:round/>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0" name="Freeform 46"/>
                      <p:cNvSpPr/>
                      <p:nvPr/>
                    </p:nvSpPr>
                    <p:spPr bwMode="auto">
                      <a:xfrm>
                        <a:off x="7284500" y="1705525"/>
                        <a:ext cx="179633" cy="504082"/>
                      </a:xfrm>
                      <a:custGeom>
                        <a:avLst/>
                        <a:gdLst>
                          <a:gd name="T0" fmla="*/ 0 w 11397"/>
                          <a:gd name="T1" fmla="*/ 2147483647 h 11358"/>
                          <a:gd name="T2" fmla="*/ 2147483647 w 11397"/>
                          <a:gd name="T3" fmla="*/ 2147483647 h 11358"/>
                          <a:gd name="T4" fmla="*/ 2147483647 w 11397"/>
                          <a:gd name="T5" fmla="*/ 0 h 11358"/>
                          <a:gd name="T6" fmla="*/ 0 60000 65536"/>
                          <a:gd name="T7" fmla="*/ 0 60000 65536"/>
                          <a:gd name="T8" fmla="*/ 0 60000 65536"/>
                          <a:gd name="T9" fmla="*/ 0 w 11397"/>
                          <a:gd name="T10" fmla="*/ 0 h 11358"/>
                          <a:gd name="T11" fmla="*/ 11397 w 11397"/>
                          <a:gd name="T12" fmla="*/ 11358 h 11358"/>
                        </a:gdLst>
                        <a:ahLst/>
                        <a:cxnLst>
                          <a:cxn ang="T6">
                            <a:pos x="T0" y="T1"/>
                          </a:cxn>
                          <a:cxn ang="T7">
                            <a:pos x="T2" y="T3"/>
                          </a:cxn>
                          <a:cxn ang="T8">
                            <a:pos x="T4" y="T5"/>
                          </a:cxn>
                        </a:cxnLst>
                        <a:rect l="T9" t="T10" r="T11" b="T12"/>
                        <a:pathLst>
                          <a:path w="11397" h="11358">
                            <a:moveTo>
                              <a:pt x="0" y="11358"/>
                            </a:moveTo>
                            <a:lnTo>
                              <a:pt x="6490" y="6397"/>
                            </a:lnTo>
                            <a:lnTo>
                              <a:pt x="11397" y="0"/>
                            </a:lnTo>
                          </a:path>
                        </a:pathLst>
                      </a:custGeom>
                      <a:noFill/>
                      <a:ln w="19050">
                        <a:solidFill>
                          <a:srgbClr val="FFC000"/>
                        </a:solidFill>
                        <a:prstDash val="sysDash"/>
                        <a:round/>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1" name="自由曲线 176"/>
                      <p:cNvSpPr/>
                      <p:nvPr/>
                    </p:nvSpPr>
                    <p:spPr bwMode="auto">
                      <a:xfrm>
                        <a:off x="6365344" y="2197430"/>
                        <a:ext cx="930821" cy="603924"/>
                      </a:xfrm>
                      <a:custGeom>
                        <a:avLst/>
                        <a:gdLst>
                          <a:gd name="T0" fmla="*/ 0 w 20670"/>
                          <a:gd name="T1" fmla="*/ 2147483647 h 22046"/>
                          <a:gd name="T2" fmla="*/ 2147483647 w 20670"/>
                          <a:gd name="T3" fmla="*/ 2147483647 h 22046"/>
                          <a:gd name="T4" fmla="*/ 2147483647 w 20670"/>
                          <a:gd name="T5" fmla="*/ 2147483647 h 22046"/>
                          <a:gd name="T6" fmla="*/ 2147483647 w 20670"/>
                          <a:gd name="T7" fmla="*/ 2147483647 h 22046"/>
                          <a:gd name="T8" fmla="*/ 2147483647 w 20670"/>
                          <a:gd name="T9" fmla="*/ 2147483647 h 22046"/>
                          <a:gd name="T10" fmla="*/ 2147483647 w 20670"/>
                          <a:gd name="T11" fmla="*/ 2147483647 h 22046"/>
                          <a:gd name="T12" fmla="*/ 2147483647 w 20670"/>
                          <a:gd name="T13" fmla="*/ 2147483647 h 22046"/>
                          <a:gd name="T14" fmla="*/ 2147483647 w 20670"/>
                          <a:gd name="T15" fmla="*/ 2147483647 h 22046"/>
                          <a:gd name="T16" fmla="*/ 2147483647 w 20670"/>
                          <a:gd name="T17" fmla="*/ 2147483647 h 22046"/>
                          <a:gd name="T18" fmla="*/ 2147483647 w 20670"/>
                          <a:gd name="T19" fmla="*/ 2147483647 h 22046"/>
                          <a:gd name="T20" fmla="*/ 2147483647 w 20670"/>
                          <a:gd name="T21" fmla="*/ 2147483647 h 22046"/>
                          <a:gd name="T22" fmla="*/ 2147483647 w 20670"/>
                          <a:gd name="T23" fmla="*/ 2147483647 h 22046"/>
                          <a:gd name="T24" fmla="*/ 2147483647 w 20670"/>
                          <a:gd name="T25" fmla="*/ 2147483647 h 22046"/>
                          <a:gd name="T26" fmla="*/ 2147483647 w 20670"/>
                          <a:gd name="T27" fmla="*/ 0 h 220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670"/>
                          <a:gd name="T43" fmla="*/ 0 h 22046"/>
                          <a:gd name="T44" fmla="*/ 20670 w 20670"/>
                          <a:gd name="T45" fmla="*/ 22046 h 22046"/>
                          <a:gd name="connsiteX0" fmla="*/ 0 w 21553"/>
                          <a:gd name="connsiteY0" fmla="*/ 21591 h 21591"/>
                          <a:gd name="connsiteX1" fmla="*/ 1381 w 21553"/>
                          <a:gd name="connsiteY1" fmla="*/ 20181 h 21591"/>
                          <a:gd name="connsiteX2" fmla="*/ 2924 w 21553"/>
                          <a:gd name="connsiteY2" fmla="*/ 18839 h 21591"/>
                          <a:gd name="connsiteX3" fmla="*/ 4521 w 21553"/>
                          <a:gd name="connsiteY3" fmla="*/ 17874 h 21591"/>
                          <a:gd name="connsiteX4" fmla="*/ 6009 w 21553"/>
                          <a:gd name="connsiteY4" fmla="*/ 17192 h 21591"/>
                          <a:gd name="connsiteX5" fmla="*/ 8078 w 21553"/>
                          <a:gd name="connsiteY5" fmla="*/ 15935 h 21591"/>
                          <a:gd name="connsiteX6" fmla="*/ 10880 w 21553"/>
                          <a:gd name="connsiteY6" fmla="*/ 14297 h 21591"/>
                          <a:gd name="connsiteX7" fmla="*/ 13092 w 21553"/>
                          <a:gd name="connsiteY7" fmla="*/ 10779 h 21591"/>
                          <a:gd name="connsiteX8" fmla="*/ 14289 w 21553"/>
                          <a:gd name="connsiteY8" fmla="*/ 8104 h 21591"/>
                          <a:gd name="connsiteX9" fmla="*/ 15912 w 21553"/>
                          <a:gd name="connsiteY9" fmla="*/ 6017 h 21591"/>
                          <a:gd name="connsiteX10" fmla="*/ 17006 w 21553"/>
                          <a:gd name="connsiteY10" fmla="*/ 4208 h 21591"/>
                          <a:gd name="connsiteX11" fmla="*/ 18705 w 21553"/>
                          <a:gd name="connsiteY11" fmla="*/ 2880 h 21591"/>
                          <a:gd name="connsiteX12" fmla="*/ 19568 w 21553"/>
                          <a:gd name="connsiteY12" fmla="*/ 2502 h 21591"/>
                          <a:gd name="connsiteX13" fmla="*/ 21553 w 21553"/>
                          <a:gd name="connsiteY13" fmla="*/ 0 h 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53" h="21591">
                            <a:moveTo>
                              <a:pt x="0" y="21591"/>
                            </a:moveTo>
                            <a:cubicBezTo>
                              <a:pt x="88" y="21159"/>
                              <a:pt x="866" y="20499"/>
                              <a:pt x="1381" y="20181"/>
                            </a:cubicBezTo>
                            <a:cubicBezTo>
                              <a:pt x="1895" y="19681"/>
                              <a:pt x="2409" y="19112"/>
                              <a:pt x="2924" y="18839"/>
                            </a:cubicBezTo>
                            <a:cubicBezTo>
                              <a:pt x="3438" y="18794"/>
                              <a:pt x="4007" y="18283"/>
                              <a:pt x="4521" y="17874"/>
                            </a:cubicBezTo>
                            <a:cubicBezTo>
                              <a:pt x="5036" y="17692"/>
                              <a:pt x="5416" y="17515"/>
                              <a:pt x="6009" y="17192"/>
                            </a:cubicBezTo>
                            <a:cubicBezTo>
                              <a:pt x="6602" y="16869"/>
                              <a:pt x="7461" y="16162"/>
                              <a:pt x="8078" y="15935"/>
                            </a:cubicBezTo>
                            <a:cubicBezTo>
                              <a:pt x="8519" y="15708"/>
                              <a:pt x="10351" y="14797"/>
                              <a:pt x="10880" y="14297"/>
                            </a:cubicBezTo>
                            <a:cubicBezTo>
                              <a:pt x="11409" y="13819"/>
                              <a:pt x="12842" y="11370"/>
                              <a:pt x="13092" y="10779"/>
                            </a:cubicBezTo>
                            <a:cubicBezTo>
                              <a:pt x="13342" y="10142"/>
                              <a:pt x="13819" y="8898"/>
                              <a:pt x="14289" y="8104"/>
                            </a:cubicBezTo>
                            <a:cubicBezTo>
                              <a:pt x="14759" y="7310"/>
                              <a:pt x="15459" y="6666"/>
                              <a:pt x="15912" y="6017"/>
                            </a:cubicBezTo>
                            <a:cubicBezTo>
                              <a:pt x="16365" y="5368"/>
                              <a:pt x="16492" y="4867"/>
                              <a:pt x="17006" y="4208"/>
                            </a:cubicBezTo>
                            <a:cubicBezTo>
                              <a:pt x="17435" y="3458"/>
                              <a:pt x="18278" y="3164"/>
                              <a:pt x="18705" y="2880"/>
                            </a:cubicBezTo>
                            <a:cubicBezTo>
                              <a:pt x="19132" y="2596"/>
                              <a:pt x="19115" y="2859"/>
                              <a:pt x="19568" y="2502"/>
                            </a:cubicBezTo>
                            <a:cubicBezTo>
                              <a:pt x="20021" y="2145"/>
                              <a:pt x="21131" y="338"/>
                              <a:pt x="21553" y="0"/>
                            </a:cubicBezTo>
                          </a:path>
                        </a:pathLst>
                      </a:custGeom>
                      <a:noFill/>
                      <a:ln w="19050">
                        <a:solidFill>
                          <a:srgbClr val="FFC000"/>
                        </a:solidFill>
                        <a:prstDash val="sysDash"/>
                        <a:round/>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2" name="Freeform 41"/>
                      <p:cNvSpPr/>
                      <p:nvPr/>
                    </p:nvSpPr>
                    <p:spPr bwMode="auto">
                      <a:xfrm>
                        <a:off x="731433" y="1817543"/>
                        <a:ext cx="1978284" cy="226472"/>
                      </a:xfrm>
                      <a:custGeom>
                        <a:avLst/>
                        <a:gdLst>
                          <a:gd name="T0" fmla="*/ 0 w 6689"/>
                          <a:gd name="T1" fmla="*/ 0 h 2544"/>
                          <a:gd name="T2" fmla="*/ 237034026 w 6689"/>
                          <a:gd name="T3" fmla="*/ 18707261 h 2544"/>
                          <a:gd name="T4" fmla="*/ 323332719 w 6689"/>
                          <a:gd name="T5" fmla="*/ 19971111 h 2544"/>
                          <a:gd name="T6" fmla="*/ 374635782 w 6689"/>
                          <a:gd name="T7" fmla="*/ 14075594 h 2544"/>
                          <a:gd name="T8" fmla="*/ 445331437 w 6689"/>
                          <a:gd name="T9" fmla="*/ 16320716 h 2544"/>
                          <a:gd name="T10" fmla="*/ 523696601 w 6689"/>
                          <a:gd name="T11" fmla="*/ 10119047 h 2544"/>
                          <a:gd name="T12" fmla="*/ 589632361 w 6689"/>
                          <a:gd name="T13" fmla="*/ 3516949 h 2544"/>
                          <a:gd name="T14" fmla="*/ 0 60000 65536"/>
                          <a:gd name="T15" fmla="*/ 0 60000 65536"/>
                          <a:gd name="T16" fmla="*/ 0 60000 65536"/>
                          <a:gd name="T17" fmla="*/ 0 60000 65536"/>
                          <a:gd name="T18" fmla="*/ 0 60000 65536"/>
                          <a:gd name="T19" fmla="*/ 0 60000 65536"/>
                          <a:gd name="T20" fmla="*/ 0 60000 65536"/>
                          <a:gd name="T21" fmla="*/ 0 w 6689"/>
                          <a:gd name="T22" fmla="*/ 0 h 2544"/>
                          <a:gd name="T23" fmla="*/ 6689 w 6689"/>
                          <a:gd name="T24" fmla="*/ 2544 h 2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89" h="2544">
                            <a:moveTo>
                              <a:pt x="0" y="0"/>
                            </a:moveTo>
                            <a:lnTo>
                              <a:pt x="2689" y="2383"/>
                            </a:lnTo>
                            <a:lnTo>
                              <a:pt x="3668" y="2544"/>
                            </a:lnTo>
                            <a:lnTo>
                              <a:pt x="4250" y="1793"/>
                            </a:lnTo>
                            <a:lnTo>
                              <a:pt x="5052" y="2079"/>
                            </a:lnTo>
                            <a:lnTo>
                              <a:pt x="5941" y="1289"/>
                            </a:lnTo>
                            <a:lnTo>
                              <a:pt x="6689" y="448"/>
                            </a:lnTo>
                          </a:path>
                        </a:pathLst>
                      </a:custGeom>
                      <a:noFill/>
                      <a:ln w="19050">
                        <a:solidFill>
                          <a:srgbClr val="FFC000"/>
                        </a:solidFill>
                        <a:prstDash val="sysDash"/>
                        <a:round/>
                      </a:ln>
                    </p:spPr>
                    <p:txBody>
                      <a:bodyP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3" name="Freeform 101"/>
                      <p:cNvSpPr/>
                      <p:nvPr/>
                    </p:nvSpPr>
                    <p:spPr bwMode="auto">
                      <a:xfrm>
                        <a:off x="6516982" y="3397973"/>
                        <a:ext cx="520232" cy="720812"/>
                      </a:xfrm>
                      <a:custGeom>
                        <a:avLst/>
                        <a:gdLst>
                          <a:gd name="T0" fmla="*/ 0 w 328"/>
                          <a:gd name="T1" fmla="*/ 0 h 436"/>
                          <a:gd name="T2" fmla="*/ 2147483647 w 328"/>
                          <a:gd name="T3" fmla="*/ 2147483647 h 436"/>
                          <a:gd name="T4" fmla="*/ 2147483647 w 328"/>
                          <a:gd name="T5" fmla="*/ 2147483647 h 436"/>
                          <a:gd name="T6" fmla="*/ 2147483647 w 328"/>
                          <a:gd name="T7" fmla="*/ 2147483647 h 436"/>
                          <a:gd name="T8" fmla="*/ 2147483647 w 328"/>
                          <a:gd name="T9" fmla="*/ 2147483647 h 436"/>
                          <a:gd name="T10" fmla="*/ 2147483647 w 328"/>
                          <a:gd name="T11" fmla="*/ 2147483647 h 436"/>
                          <a:gd name="T12" fmla="*/ 2147483647 w 328"/>
                          <a:gd name="T13" fmla="*/ 2147483647 h 436"/>
                          <a:gd name="T14" fmla="*/ 2147483647 w 328"/>
                          <a:gd name="T15" fmla="*/ 2147483647 h 43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436"/>
                          <a:gd name="T26" fmla="*/ 328 w 328"/>
                          <a:gd name="T27" fmla="*/ 436 h 4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436">
                            <a:moveTo>
                              <a:pt x="0" y="0"/>
                            </a:moveTo>
                            <a:lnTo>
                              <a:pt x="56" y="32"/>
                            </a:lnTo>
                            <a:lnTo>
                              <a:pt x="136" y="96"/>
                            </a:lnTo>
                            <a:lnTo>
                              <a:pt x="192" y="156"/>
                            </a:lnTo>
                            <a:lnTo>
                              <a:pt x="244" y="220"/>
                            </a:lnTo>
                            <a:lnTo>
                              <a:pt x="300" y="300"/>
                            </a:lnTo>
                            <a:lnTo>
                              <a:pt x="328" y="368"/>
                            </a:lnTo>
                            <a:lnTo>
                              <a:pt x="328" y="436"/>
                            </a:lnTo>
                          </a:path>
                        </a:pathLst>
                      </a:custGeom>
                      <a:noFill/>
                      <a:ln w="19050">
                        <a:solidFill>
                          <a:srgbClr val="FFC000"/>
                        </a:solidFill>
                        <a:prstDash val="sysDash"/>
                        <a:round/>
                      </a:ln>
                    </p:spPr>
                    <p:txBody>
                      <a:bodyP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4" name="自由曲线 176"/>
                      <p:cNvSpPr/>
                      <p:nvPr/>
                    </p:nvSpPr>
                    <p:spPr bwMode="auto">
                      <a:xfrm>
                        <a:off x="5229231" y="2591929"/>
                        <a:ext cx="1203767" cy="557656"/>
                      </a:xfrm>
                      <a:custGeom>
                        <a:avLst/>
                        <a:gdLst>
                          <a:gd name="T0" fmla="*/ 0 w 20670"/>
                          <a:gd name="T1" fmla="*/ 2147483647 h 22046"/>
                          <a:gd name="T2" fmla="*/ 2147483647 w 20670"/>
                          <a:gd name="T3" fmla="*/ 2147483647 h 22046"/>
                          <a:gd name="T4" fmla="*/ 2147483647 w 20670"/>
                          <a:gd name="T5" fmla="*/ 2147483647 h 22046"/>
                          <a:gd name="T6" fmla="*/ 2147483647 w 20670"/>
                          <a:gd name="T7" fmla="*/ 2147483647 h 22046"/>
                          <a:gd name="T8" fmla="*/ 2147483647 w 20670"/>
                          <a:gd name="T9" fmla="*/ 2147483647 h 22046"/>
                          <a:gd name="T10" fmla="*/ 2147483647 w 20670"/>
                          <a:gd name="T11" fmla="*/ 2147483647 h 22046"/>
                          <a:gd name="T12" fmla="*/ 2147483647 w 20670"/>
                          <a:gd name="T13" fmla="*/ 2147483647 h 22046"/>
                          <a:gd name="T14" fmla="*/ 2147483647 w 20670"/>
                          <a:gd name="T15" fmla="*/ 2147483647 h 22046"/>
                          <a:gd name="T16" fmla="*/ 2147483647 w 20670"/>
                          <a:gd name="T17" fmla="*/ 2147483647 h 22046"/>
                          <a:gd name="T18" fmla="*/ 2147483647 w 20670"/>
                          <a:gd name="T19" fmla="*/ 2147483647 h 22046"/>
                          <a:gd name="T20" fmla="*/ 2147483647 w 20670"/>
                          <a:gd name="T21" fmla="*/ 2147483647 h 22046"/>
                          <a:gd name="T22" fmla="*/ 2147483647 w 20670"/>
                          <a:gd name="T23" fmla="*/ 2147483647 h 22046"/>
                          <a:gd name="T24" fmla="*/ 2147483647 w 20670"/>
                          <a:gd name="T25" fmla="*/ 2147483647 h 22046"/>
                          <a:gd name="T26" fmla="*/ 2147483647 w 20670"/>
                          <a:gd name="T27" fmla="*/ 0 h 220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670"/>
                          <a:gd name="T43" fmla="*/ 0 h 22046"/>
                          <a:gd name="T44" fmla="*/ 20670 w 20670"/>
                          <a:gd name="T45" fmla="*/ 22046 h 22046"/>
                          <a:gd name="connsiteX0" fmla="*/ 0 w 21553"/>
                          <a:gd name="connsiteY0" fmla="*/ 21591 h 21591"/>
                          <a:gd name="connsiteX1" fmla="*/ 1381 w 21553"/>
                          <a:gd name="connsiteY1" fmla="*/ 20181 h 21591"/>
                          <a:gd name="connsiteX2" fmla="*/ 2924 w 21553"/>
                          <a:gd name="connsiteY2" fmla="*/ 18839 h 21591"/>
                          <a:gd name="connsiteX3" fmla="*/ 4521 w 21553"/>
                          <a:gd name="connsiteY3" fmla="*/ 17874 h 21591"/>
                          <a:gd name="connsiteX4" fmla="*/ 6009 w 21553"/>
                          <a:gd name="connsiteY4" fmla="*/ 17192 h 21591"/>
                          <a:gd name="connsiteX5" fmla="*/ 8078 w 21553"/>
                          <a:gd name="connsiteY5" fmla="*/ 15935 h 21591"/>
                          <a:gd name="connsiteX6" fmla="*/ 10880 w 21553"/>
                          <a:gd name="connsiteY6" fmla="*/ 14297 h 21591"/>
                          <a:gd name="connsiteX7" fmla="*/ 13092 w 21553"/>
                          <a:gd name="connsiteY7" fmla="*/ 10779 h 21591"/>
                          <a:gd name="connsiteX8" fmla="*/ 14289 w 21553"/>
                          <a:gd name="connsiteY8" fmla="*/ 8104 h 21591"/>
                          <a:gd name="connsiteX9" fmla="*/ 15912 w 21553"/>
                          <a:gd name="connsiteY9" fmla="*/ 6017 h 21591"/>
                          <a:gd name="connsiteX10" fmla="*/ 17006 w 21553"/>
                          <a:gd name="connsiteY10" fmla="*/ 4208 h 21591"/>
                          <a:gd name="connsiteX11" fmla="*/ 18705 w 21553"/>
                          <a:gd name="connsiteY11" fmla="*/ 2880 h 21591"/>
                          <a:gd name="connsiteX12" fmla="*/ 19568 w 21553"/>
                          <a:gd name="connsiteY12" fmla="*/ 2502 h 21591"/>
                          <a:gd name="connsiteX13" fmla="*/ 21553 w 21553"/>
                          <a:gd name="connsiteY13" fmla="*/ 0 h 21591"/>
                          <a:gd name="connsiteX0-1" fmla="*/ 0 w 26538"/>
                          <a:gd name="connsiteY0-2" fmla="*/ 28329 h 28329"/>
                          <a:gd name="connsiteX1-3" fmla="*/ 6366 w 26538"/>
                          <a:gd name="connsiteY1-4" fmla="*/ 20181 h 28329"/>
                          <a:gd name="connsiteX2-5" fmla="*/ 7909 w 26538"/>
                          <a:gd name="connsiteY2-6" fmla="*/ 18839 h 28329"/>
                          <a:gd name="connsiteX3-7" fmla="*/ 9506 w 26538"/>
                          <a:gd name="connsiteY3-8" fmla="*/ 17874 h 28329"/>
                          <a:gd name="connsiteX4-9" fmla="*/ 10994 w 26538"/>
                          <a:gd name="connsiteY4-10" fmla="*/ 17192 h 28329"/>
                          <a:gd name="connsiteX5-11" fmla="*/ 13063 w 26538"/>
                          <a:gd name="connsiteY5-12" fmla="*/ 15935 h 28329"/>
                          <a:gd name="connsiteX6-13" fmla="*/ 15865 w 26538"/>
                          <a:gd name="connsiteY6-14" fmla="*/ 14297 h 28329"/>
                          <a:gd name="connsiteX7-15" fmla="*/ 18077 w 26538"/>
                          <a:gd name="connsiteY7-16" fmla="*/ 10779 h 28329"/>
                          <a:gd name="connsiteX8-17" fmla="*/ 19274 w 26538"/>
                          <a:gd name="connsiteY8-18" fmla="*/ 8104 h 28329"/>
                          <a:gd name="connsiteX9-19" fmla="*/ 20897 w 26538"/>
                          <a:gd name="connsiteY9-20" fmla="*/ 6017 h 28329"/>
                          <a:gd name="connsiteX10-21" fmla="*/ 21991 w 26538"/>
                          <a:gd name="connsiteY10-22" fmla="*/ 4208 h 28329"/>
                          <a:gd name="connsiteX11-23" fmla="*/ 23690 w 26538"/>
                          <a:gd name="connsiteY11-24" fmla="*/ 2880 h 28329"/>
                          <a:gd name="connsiteX12-25" fmla="*/ 24553 w 26538"/>
                          <a:gd name="connsiteY12-26" fmla="*/ 2502 h 28329"/>
                          <a:gd name="connsiteX13-27" fmla="*/ 26538 w 26538"/>
                          <a:gd name="connsiteY13-28" fmla="*/ 0 h 28329"/>
                          <a:gd name="connsiteX0-29" fmla="*/ 0 w 33983"/>
                          <a:gd name="connsiteY0-30" fmla="*/ 28355 h 28355"/>
                          <a:gd name="connsiteX1-31" fmla="*/ 6366 w 33983"/>
                          <a:gd name="connsiteY1-32" fmla="*/ 20207 h 28355"/>
                          <a:gd name="connsiteX2-33" fmla="*/ 7909 w 33983"/>
                          <a:gd name="connsiteY2-34" fmla="*/ 18865 h 28355"/>
                          <a:gd name="connsiteX3-35" fmla="*/ 9506 w 33983"/>
                          <a:gd name="connsiteY3-36" fmla="*/ 17900 h 28355"/>
                          <a:gd name="connsiteX4-37" fmla="*/ 10994 w 33983"/>
                          <a:gd name="connsiteY4-38" fmla="*/ 17218 h 28355"/>
                          <a:gd name="connsiteX5-39" fmla="*/ 13063 w 33983"/>
                          <a:gd name="connsiteY5-40" fmla="*/ 15961 h 28355"/>
                          <a:gd name="connsiteX6-41" fmla="*/ 15865 w 33983"/>
                          <a:gd name="connsiteY6-42" fmla="*/ 14323 h 28355"/>
                          <a:gd name="connsiteX7-43" fmla="*/ 18077 w 33983"/>
                          <a:gd name="connsiteY7-44" fmla="*/ 10805 h 28355"/>
                          <a:gd name="connsiteX8-45" fmla="*/ 19274 w 33983"/>
                          <a:gd name="connsiteY8-46" fmla="*/ 8130 h 28355"/>
                          <a:gd name="connsiteX9-47" fmla="*/ 20897 w 33983"/>
                          <a:gd name="connsiteY9-48" fmla="*/ 6043 h 28355"/>
                          <a:gd name="connsiteX10-49" fmla="*/ 21991 w 33983"/>
                          <a:gd name="connsiteY10-50" fmla="*/ 4234 h 28355"/>
                          <a:gd name="connsiteX11-51" fmla="*/ 33971 w 33983"/>
                          <a:gd name="connsiteY11-52" fmla="*/ 18 h 28355"/>
                          <a:gd name="connsiteX12-53" fmla="*/ 24553 w 33983"/>
                          <a:gd name="connsiteY12-54" fmla="*/ 2528 h 28355"/>
                          <a:gd name="connsiteX13-55" fmla="*/ 26538 w 33983"/>
                          <a:gd name="connsiteY13-56" fmla="*/ 26 h 28355"/>
                          <a:gd name="connsiteX0-57" fmla="*/ 0 w 41455"/>
                          <a:gd name="connsiteY0-58" fmla="*/ 28329 h 28329"/>
                          <a:gd name="connsiteX1-59" fmla="*/ 6366 w 41455"/>
                          <a:gd name="connsiteY1-60" fmla="*/ 20181 h 28329"/>
                          <a:gd name="connsiteX2-61" fmla="*/ 7909 w 41455"/>
                          <a:gd name="connsiteY2-62" fmla="*/ 18839 h 28329"/>
                          <a:gd name="connsiteX3-63" fmla="*/ 9506 w 41455"/>
                          <a:gd name="connsiteY3-64" fmla="*/ 17874 h 28329"/>
                          <a:gd name="connsiteX4-65" fmla="*/ 10994 w 41455"/>
                          <a:gd name="connsiteY4-66" fmla="*/ 17192 h 28329"/>
                          <a:gd name="connsiteX5-67" fmla="*/ 13063 w 41455"/>
                          <a:gd name="connsiteY5-68" fmla="*/ 15935 h 28329"/>
                          <a:gd name="connsiteX6-69" fmla="*/ 15865 w 41455"/>
                          <a:gd name="connsiteY6-70" fmla="*/ 14297 h 28329"/>
                          <a:gd name="connsiteX7-71" fmla="*/ 18077 w 41455"/>
                          <a:gd name="connsiteY7-72" fmla="*/ 10779 h 28329"/>
                          <a:gd name="connsiteX8-73" fmla="*/ 19274 w 41455"/>
                          <a:gd name="connsiteY8-74" fmla="*/ 8104 h 28329"/>
                          <a:gd name="connsiteX9-75" fmla="*/ 20897 w 41455"/>
                          <a:gd name="connsiteY9-76" fmla="*/ 6017 h 28329"/>
                          <a:gd name="connsiteX10-77" fmla="*/ 21991 w 41455"/>
                          <a:gd name="connsiteY10-78" fmla="*/ 4208 h 28329"/>
                          <a:gd name="connsiteX11-79" fmla="*/ 41448 w 41455"/>
                          <a:gd name="connsiteY11-80" fmla="*/ 7693 h 28329"/>
                          <a:gd name="connsiteX12-81" fmla="*/ 24553 w 41455"/>
                          <a:gd name="connsiteY12-82" fmla="*/ 2502 h 28329"/>
                          <a:gd name="connsiteX13-83" fmla="*/ 26538 w 41455"/>
                          <a:gd name="connsiteY13-84" fmla="*/ 0 h 28329"/>
                          <a:gd name="connsiteX0-85" fmla="*/ 0 w 41455"/>
                          <a:gd name="connsiteY0-86" fmla="*/ 28329 h 28329"/>
                          <a:gd name="connsiteX1-87" fmla="*/ 6366 w 41455"/>
                          <a:gd name="connsiteY1-88" fmla="*/ 20181 h 28329"/>
                          <a:gd name="connsiteX2-89" fmla="*/ 7909 w 41455"/>
                          <a:gd name="connsiteY2-90" fmla="*/ 18839 h 28329"/>
                          <a:gd name="connsiteX3-91" fmla="*/ 9506 w 41455"/>
                          <a:gd name="connsiteY3-92" fmla="*/ 17874 h 28329"/>
                          <a:gd name="connsiteX4-93" fmla="*/ 10994 w 41455"/>
                          <a:gd name="connsiteY4-94" fmla="*/ 17192 h 28329"/>
                          <a:gd name="connsiteX5-95" fmla="*/ 13063 w 41455"/>
                          <a:gd name="connsiteY5-96" fmla="*/ 15935 h 28329"/>
                          <a:gd name="connsiteX6-97" fmla="*/ 15865 w 41455"/>
                          <a:gd name="connsiteY6-98" fmla="*/ 14297 h 28329"/>
                          <a:gd name="connsiteX7-99" fmla="*/ 18077 w 41455"/>
                          <a:gd name="connsiteY7-100" fmla="*/ 10779 h 28329"/>
                          <a:gd name="connsiteX8-101" fmla="*/ 20897 w 41455"/>
                          <a:gd name="connsiteY8-102" fmla="*/ 6017 h 28329"/>
                          <a:gd name="connsiteX9-103" fmla="*/ 21991 w 41455"/>
                          <a:gd name="connsiteY9-104" fmla="*/ 4208 h 28329"/>
                          <a:gd name="connsiteX10-105" fmla="*/ 41448 w 41455"/>
                          <a:gd name="connsiteY10-106" fmla="*/ 7693 h 28329"/>
                          <a:gd name="connsiteX11-107" fmla="*/ 24553 w 41455"/>
                          <a:gd name="connsiteY11-108" fmla="*/ 2502 h 28329"/>
                          <a:gd name="connsiteX12-109" fmla="*/ 26538 w 41455"/>
                          <a:gd name="connsiteY12-110" fmla="*/ 0 h 28329"/>
                          <a:gd name="connsiteX0-111" fmla="*/ 0 w 41455"/>
                          <a:gd name="connsiteY0-112" fmla="*/ 28329 h 28329"/>
                          <a:gd name="connsiteX1-113" fmla="*/ 6366 w 41455"/>
                          <a:gd name="connsiteY1-114" fmla="*/ 20181 h 28329"/>
                          <a:gd name="connsiteX2-115" fmla="*/ 7909 w 41455"/>
                          <a:gd name="connsiteY2-116" fmla="*/ 18839 h 28329"/>
                          <a:gd name="connsiteX3-117" fmla="*/ 9506 w 41455"/>
                          <a:gd name="connsiteY3-118" fmla="*/ 17874 h 28329"/>
                          <a:gd name="connsiteX4-119" fmla="*/ 10994 w 41455"/>
                          <a:gd name="connsiteY4-120" fmla="*/ 17192 h 28329"/>
                          <a:gd name="connsiteX5-121" fmla="*/ 13063 w 41455"/>
                          <a:gd name="connsiteY5-122" fmla="*/ 15935 h 28329"/>
                          <a:gd name="connsiteX6-123" fmla="*/ 15865 w 41455"/>
                          <a:gd name="connsiteY6-124" fmla="*/ 14297 h 28329"/>
                          <a:gd name="connsiteX7-125" fmla="*/ 18077 w 41455"/>
                          <a:gd name="connsiteY7-126" fmla="*/ 10779 h 28329"/>
                          <a:gd name="connsiteX8-127" fmla="*/ 20019 w 41455"/>
                          <a:gd name="connsiteY8-128" fmla="*/ 7517 h 28329"/>
                          <a:gd name="connsiteX9-129" fmla="*/ 20897 w 41455"/>
                          <a:gd name="connsiteY9-130" fmla="*/ 6017 h 28329"/>
                          <a:gd name="connsiteX10-131" fmla="*/ 21991 w 41455"/>
                          <a:gd name="connsiteY10-132" fmla="*/ 4208 h 28329"/>
                          <a:gd name="connsiteX11-133" fmla="*/ 41448 w 41455"/>
                          <a:gd name="connsiteY11-134" fmla="*/ 7693 h 28329"/>
                          <a:gd name="connsiteX12-135" fmla="*/ 24553 w 41455"/>
                          <a:gd name="connsiteY12-136" fmla="*/ 2502 h 28329"/>
                          <a:gd name="connsiteX13-137" fmla="*/ 26538 w 41455"/>
                          <a:gd name="connsiteY13-138" fmla="*/ 0 h 28329"/>
                          <a:gd name="connsiteX0-139" fmla="*/ 0 w 41455"/>
                          <a:gd name="connsiteY0-140" fmla="*/ 28329 h 28329"/>
                          <a:gd name="connsiteX1-141" fmla="*/ 6366 w 41455"/>
                          <a:gd name="connsiteY1-142" fmla="*/ 20181 h 28329"/>
                          <a:gd name="connsiteX2-143" fmla="*/ 7909 w 41455"/>
                          <a:gd name="connsiteY2-144" fmla="*/ 18839 h 28329"/>
                          <a:gd name="connsiteX3-145" fmla="*/ 9506 w 41455"/>
                          <a:gd name="connsiteY3-146" fmla="*/ 17874 h 28329"/>
                          <a:gd name="connsiteX4-147" fmla="*/ 10994 w 41455"/>
                          <a:gd name="connsiteY4-148" fmla="*/ 17192 h 28329"/>
                          <a:gd name="connsiteX5-149" fmla="*/ 13063 w 41455"/>
                          <a:gd name="connsiteY5-150" fmla="*/ 15935 h 28329"/>
                          <a:gd name="connsiteX6-151" fmla="*/ 15865 w 41455"/>
                          <a:gd name="connsiteY6-152" fmla="*/ 14297 h 28329"/>
                          <a:gd name="connsiteX7-153" fmla="*/ 18077 w 41455"/>
                          <a:gd name="connsiteY7-154" fmla="*/ 10779 h 28329"/>
                          <a:gd name="connsiteX8-155" fmla="*/ 20019 w 41455"/>
                          <a:gd name="connsiteY8-156" fmla="*/ 7517 h 28329"/>
                          <a:gd name="connsiteX9-157" fmla="*/ 20897 w 41455"/>
                          <a:gd name="connsiteY9-158" fmla="*/ 6017 h 28329"/>
                          <a:gd name="connsiteX10-159" fmla="*/ 41448 w 41455"/>
                          <a:gd name="connsiteY10-160" fmla="*/ 7693 h 28329"/>
                          <a:gd name="connsiteX11-161" fmla="*/ 24553 w 41455"/>
                          <a:gd name="connsiteY11-162" fmla="*/ 2502 h 28329"/>
                          <a:gd name="connsiteX12-163" fmla="*/ 26538 w 41455"/>
                          <a:gd name="connsiteY12-164" fmla="*/ 0 h 28329"/>
                          <a:gd name="connsiteX0-165" fmla="*/ 0 w 41497"/>
                          <a:gd name="connsiteY0-166" fmla="*/ 28329 h 28329"/>
                          <a:gd name="connsiteX1-167" fmla="*/ 6366 w 41497"/>
                          <a:gd name="connsiteY1-168" fmla="*/ 20181 h 28329"/>
                          <a:gd name="connsiteX2-169" fmla="*/ 7909 w 41497"/>
                          <a:gd name="connsiteY2-170" fmla="*/ 18839 h 28329"/>
                          <a:gd name="connsiteX3-171" fmla="*/ 9506 w 41497"/>
                          <a:gd name="connsiteY3-172" fmla="*/ 17874 h 28329"/>
                          <a:gd name="connsiteX4-173" fmla="*/ 10994 w 41497"/>
                          <a:gd name="connsiteY4-174" fmla="*/ 17192 h 28329"/>
                          <a:gd name="connsiteX5-175" fmla="*/ 13063 w 41497"/>
                          <a:gd name="connsiteY5-176" fmla="*/ 15935 h 28329"/>
                          <a:gd name="connsiteX6-177" fmla="*/ 15865 w 41497"/>
                          <a:gd name="connsiteY6-178" fmla="*/ 14297 h 28329"/>
                          <a:gd name="connsiteX7-179" fmla="*/ 18077 w 41497"/>
                          <a:gd name="connsiteY7-180" fmla="*/ 10779 h 28329"/>
                          <a:gd name="connsiteX8-181" fmla="*/ 20019 w 41497"/>
                          <a:gd name="connsiteY8-182" fmla="*/ 7517 h 28329"/>
                          <a:gd name="connsiteX9-183" fmla="*/ 20897 w 41497"/>
                          <a:gd name="connsiteY9-184" fmla="*/ 6017 h 28329"/>
                          <a:gd name="connsiteX10-185" fmla="*/ 41448 w 41497"/>
                          <a:gd name="connsiteY10-186" fmla="*/ 7693 h 28329"/>
                          <a:gd name="connsiteX11-187" fmla="*/ 26538 w 41497"/>
                          <a:gd name="connsiteY11-188" fmla="*/ 0 h 28329"/>
                          <a:gd name="connsiteX0-189" fmla="*/ 0 w 41448"/>
                          <a:gd name="connsiteY0-190" fmla="*/ 22312 h 22312"/>
                          <a:gd name="connsiteX1-191" fmla="*/ 6366 w 41448"/>
                          <a:gd name="connsiteY1-192" fmla="*/ 14164 h 22312"/>
                          <a:gd name="connsiteX2-193" fmla="*/ 7909 w 41448"/>
                          <a:gd name="connsiteY2-194" fmla="*/ 12822 h 22312"/>
                          <a:gd name="connsiteX3-195" fmla="*/ 9506 w 41448"/>
                          <a:gd name="connsiteY3-196" fmla="*/ 11857 h 22312"/>
                          <a:gd name="connsiteX4-197" fmla="*/ 10994 w 41448"/>
                          <a:gd name="connsiteY4-198" fmla="*/ 11175 h 22312"/>
                          <a:gd name="connsiteX5-199" fmla="*/ 13063 w 41448"/>
                          <a:gd name="connsiteY5-200" fmla="*/ 9918 h 22312"/>
                          <a:gd name="connsiteX6-201" fmla="*/ 15865 w 41448"/>
                          <a:gd name="connsiteY6-202" fmla="*/ 8280 h 22312"/>
                          <a:gd name="connsiteX7-203" fmla="*/ 18077 w 41448"/>
                          <a:gd name="connsiteY7-204" fmla="*/ 4762 h 22312"/>
                          <a:gd name="connsiteX8-205" fmla="*/ 20019 w 41448"/>
                          <a:gd name="connsiteY8-206" fmla="*/ 1500 h 22312"/>
                          <a:gd name="connsiteX9-207" fmla="*/ 20897 w 41448"/>
                          <a:gd name="connsiteY9-208" fmla="*/ 0 h 22312"/>
                          <a:gd name="connsiteX10-209" fmla="*/ 41448 w 41448"/>
                          <a:gd name="connsiteY10-210" fmla="*/ 1676 h 22312"/>
                          <a:gd name="connsiteX0-211" fmla="*/ 0 w 41448"/>
                          <a:gd name="connsiteY0-212" fmla="*/ 22312 h 22312"/>
                          <a:gd name="connsiteX1-213" fmla="*/ 6366 w 41448"/>
                          <a:gd name="connsiteY1-214" fmla="*/ 14164 h 22312"/>
                          <a:gd name="connsiteX2-215" fmla="*/ 7909 w 41448"/>
                          <a:gd name="connsiteY2-216" fmla="*/ 12822 h 22312"/>
                          <a:gd name="connsiteX3-217" fmla="*/ 9506 w 41448"/>
                          <a:gd name="connsiteY3-218" fmla="*/ 11857 h 22312"/>
                          <a:gd name="connsiteX4-219" fmla="*/ 10994 w 41448"/>
                          <a:gd name="connsiteY4-220" fmla="*/ 11175 h 22312"/>
                          <a:gd name="connsiteX5-221" fmla="*/ 13063 w 41448"/>
                          <a:gd name="connsiteY5-222" fmla="*/ 9918 h 22312"/>
                          <a:gd name="connsiteX6-223" fmla="*/ 15865 w 41448"/>
                          <a:gd name="connsiteY6-224" fmla="*/ 8280 h 22312"/>
                          <a:gd name="connsiteX7-225" fmla="*/ 20019 w 41448"/>
                          <a:gd name="connsiteY7-226" fmla="*/ 1500 h 22312"/>
                          <a:gd name="connsiteX8-227" fmla="*/ 20897 w 41448"/>
                          <a:gd name="connsiteY8-228" fmla="*/ 0 h 22312"/>
                          <a:gd name="connsiteX9-229" fmla="*/ 41448 w 41448"/>
                          <a:gd name="connsiteY9-230" fmla="*/ 1676 h 22312"/>
                          <a:gd name="connsiteX0-231" fmla="*/ 0 w 41448"/>
                          <a:gd name="connsiteY0-232" fmla="*/ 22312 h 22312"/>
                          <a:gd name="connsiteX1-233" fmla="*/ 6366 w 41448"/>
                          <a:gd name="connsiteY1-234" fmla="*/ 14164 h 22312"/>
                          <a:gd name="connsiteX2-235" fmla="*/ 7909 w 41448"/>
                          <a:gd name="connsiteY2-236" fmla="*/ 12822 h 22312"/>
                          <a:gd name="connsiteX3-237" fmla="*/ 9506 w 41448"/>
                          <a:gd name="connsiteY3-238" fmla="*/ 11857 h 22312"/>
                          <a:gd name="connsiteX4-239" fmla="*/ 10994 w 41448"/>
                          <a:gd name="connsiteY4-240" fmla="*/ 11175 h 22312"/>
                          <a:gd name="connsiteX5-241" fmla="*/ 15865 w 41448"/>
                          <a:gd name="connsiteY5-242" fmla="*/ 8280 h 22312"/>
                          <a:gd name="connsiteX6-243" fmla="*/ 20019 w 41448"/>
                          <a:gd name="connsiteY6-244" fmla="*/ 1500 h 22312"/>
                          <a:gd name="connsiteX7-245" fmla="*/ 20897 w 41448"/>
                          <a:gd name="connsiteY7-246" fmla="*/ 0 h 22312"/>
                          <a:gd name="connsiteX8-247" fmla="*/ 41448 w 41448"/>
                          <a:gd name="connsiteY8-248" fmla="*/ 1676 h 22312"/>
                          <a:gd name="connsiteX0-249" fmla="*/ 0 w 41448"/>
                          <a:gd name="connsiteY0-250" fmla="*/ 22312 h 22312"/>
                          <a:gd name="connsiteX1-251" fmla="*/ 6366 w 41448"/>
                          <a:gd name="connsiteY1-252" fmla="*/ 14164 h 22312"/>
                          <a:gd name="connsiteX2-253" fmla="*/ 7909 w 41448"/>
                          <a:gd name="connsiteY2-254" fmla="*/ 12822 h 22312"/>
                          <a:gd name="connsiteX3-255" fmla="*/ 9506 w 41448"/>
                          <a:gd name="connsiteY3-256" fmla="*/ 11857 h 22312"/>
                          <a:gd name="connsiteX4-257" fmla="*/ 15865 w 41448"/>
                          <a:gd name="connsiteY4-258" fmla="*/ 8280 h 22312"/>
                          <a:gd name="connsiteX5-259" fmla="*/ 20019 w 41448"/>
                          <a:gd name="connsiteY5-260" fmla="*/ 1500 h 22312"/>
                          <a:gd name="connsiteX6-261" fmla="*/ 20897 w 41448"/>
                          <a:gd name="connsiteY6-262" fmla="*/ 0 h 22312"/>
                          <a:gd name="connsiteX7-263" fmla="*/ 41448 w 41448"/>
                          <a:gd name="connsiteY7-264" fmla="*/ 1676 h 22312"/>
                          <a:gd name="connsiteX0-265" fmla="*/ 0 w 41448"/>
                          <a:gd name="connsiteY0-266" fmla="*/ 22312 h 22312"/>
                          <a:gd name="connsiteX1-267" fmla="*/ 6366 w 41448"/>
                          <a:gd name="connsiteY1-268" fmla="*/ 14164 h 22312"/>
                          <a:gd name="connsiteX2-269" fmla="*/ 9506 w 41448"/>
                          <a:gd name="connsiteY2-270" fmla="*/ 11857 h 22312"/>
                          <a:gd name="connsiteX3-271" fmla="*/ 15865 w 41448"/>
                          <a:gd name="connsiteY3-272" fmla="*/ 8280 h 22312"/>
                          <a:gd name="connsiteX4-273" fmla="*/ 20019 w 41448"/>
                          <a:gd name="connsiteY4-274" fmla="*/ 1500 h 22312"/>
                          <a:gd name="connsiteX5-275" fmla="*/ 20897 w 41448"/>
                          <a:gd name="connsiteY5-276" fmla="*/ 0 h 22312"/>
                          <a:gd name="connsiteX6-277" fmla="*/ 41448 w 41448"/>
                          <a:gd name="connsiteY6-278" fmla="*/ 1676 h 22312"/>
                          <a:gd name="connsiteX0-279" fmla="*/ 0 w 41448"/>
                          <a:gd name="connsiteY0-280" fmla="*/ 21021 h 21021"/>
                          <a:gd name="connsiteX1-281" fmla="*/ 6366 w 41448"/>
                          <a:gd name="connsiteY1-282" fmla="*/ 12873 h 21021"/>
                          <a:gd name="connsiteX2-283" fmla="*/ 9506 w 41448"/>
                          <a:gd name="connsiteY2-284" fmla="*/ 10566 h 21021"/>
                          <a:gd name="connsiteX3-285" fmla="*/ 15865 w 41448"/>
                          <a:gd name="connsiteY3-286" fmla="*/ 6989 h 21021"/>
                          <a:gd name="connsiteX4-287" fmla="*/ 20019 w 41448"/>
                          <a:gd name="connsiteY4-288" fmla="*/ 209 h 21021"/>
                          <a:gd name="connsiteX5-289" fmla="*/ 29309 w 41448"/>
                          <a:gd name="connsiteY5-290" fmla="*/ 634 h 21021"/>
                          <a:gd name="connsiteX6-291" fmla="*/ 41448 w 41448"/>
                          <a:gd name="connsiteY6-292" fmla="*/ 385 h 21021"/>
                          <a:gd name="connsiteX0-293" fmla="*/ 0 w 41448"/>
                          <a:gd name="connsiteY0-294" fmla="*/ 20636 h 20636"/>
                          <a:gd name="connsiteX1-295" fmla="*/ 6366 w 41448"/>
                          <a:gd name="connsiteY1-296" fmla="*/ 12488 h 20636"/>
                          <a:gd name="connsiteX2-297" fmla="*/ 9506 w 41448"/>
                          <a:gd name="connsiteY2-298" fmla="*/ 10181 h 20636"/>
                          <a:gd name="connsiteX3-299" fmla="*/ 15865 w 41448"/>
                          <a:gd name="connsiteY3-300" fmla="*/ 6604 h 20636"/>
                          <a:gd name="connsiteX4-301" fmla="*/ 23134 w 41448"/>
                          <a:gd name="connsiteY4-302" fmla="*/ 3193 h 20636"/>
                          <a:gd name="connsiteX5-303" fmla="*/ 29309 w 41448"/>
                          <a:gd name="connsiteY5-304" fmla="*/ 249 h 20636"/>
                          <a:gd name="connsiteX6-305" fmla="*/ 41448 w 41448"/>
                          <a:gd name="connsiteY6-306" fmla="*/ 0 h 20636"/>
                          <a:gd name="connsiteX0-307" fmla="*/ 5194 w 35115"/>
                          <a:gd name="connsiteY0-308" fmla="*/ 19192 h 19192"/>
                          <a:gd name="connsiteX1-309" fmla="*/ 33 w 35115"/>
                          <a:gd name="connsiteY1-310" fmla="*/ 12488 h 19192"/>
                          <a:gd name="connsiteX2-311" fmla="*/ 3173 w 35115"/>
                          <a:gd name="connsiteY2-312" fmla="*/ 10181 h 19192"/>
                          <a:gd name="connsiteX3-313" fmla="*/ 9532 w 35115"/>
                          <a:gd name="connsiteY3-314" fmla="*/ 6604 h 19192"/>
                          <a:gd name="connsiteX4-315" fmla="*/ 16801 w 35115"/>
                          <a:gd name="connsiteY4-316" fmla="*/ 3193 h 19192"/>
                          <a:gd name="connsiteX5-317" fmla="*/ 22976 w 35115"/>
                          <a:gd name="connsiteY5-318" fmla="*/ 249 h 19192"/>
                          <a:gd name="connsiteX6-319" fmla="*/ 35115 w 35115"/>
                          <a:gd name="connsiteY6-320" fmla="*/ 0 h 19192"/>
                          <a:gd name="connsiteX0-321" fmla="*/ 2160 w 32081"/>
                          <a:gd name="connsiteY0-322" fmla="*/ 19192 h 19192"/>
                          <a:gd name="connsiteX1-323" fmla="*/ 139 w 32081"/>
                          <a:gd name="connsiteY1-324" fmla="*/ 10181 h 19192"/>
                          <a:gd name="connsiteX2-325" fmla="*/ 6498 w 32081"/>
                          <a:gd name="connsiteY2-326" fmla="*/ 6604 h 19192"/>
                          <a:gd name="connsiteX3-327" fmla="*/ 13767 w 32081"/>
                          <a:gd name="connsiteY3-328" fmla="*/ 3193 h 19192"/>
                          <a:gd name="connsiteX4-329" fmla="*/ 19942 w 32081"/>
                          <a:gd name="connsiteY4-330" fmla="*/ 249 h 19192"/>
                          <a:gd name="connsiteX5-331" fmla="*/ 32081 w 32081"/>
                          <a:gd name="connsiteY5-332" fmla="*/ 0 h 19192"/>
                          <a:gd name="connsiteX0-333" fmla="*/ 0 w 29921"/>
                          <a:gd name="connsiteY0-334" fmla="*/ 19192 h 19192"/>
                          <a:gd name="connsiteX1-335" fmla="*/ 4338 w 29921"/>
                          <a:gd name="connsiteY1-336" fmla="*/ 6604 h 19192"/>
                          <a:gd name="connsiteX2-337" fmla="*/ 11607 w 29921"/>
                          <a:gd name="connsiteY2-338" fmla="*/ 3193 h 19192"/>
                          <a:gd name="connsiteX3-339" fmla="*/ 17782 w 29921"/>
                          <a:gd name="connsiteY3-340" fmla="*/ 249 h 19192"/>
                          <a:gd name="connsiteX4-341" fmla="*/ 29921 w 29921"/>
                          <a:gd name="connsiteY4-342" fmla="*/ 0 h 19192"/>
                          <a:gd name="connsiteX0-343" fmla="*/ 0 w 29921"/>
                          <a:gd name="connsiteY0-344" fmla="*/ 19243 h 19243"/>
                          <a:gd name="connsiteX1-345" fmla="*/ 4338 w 29921"/>
                          <a:gd name="connsiteY1-346" fmla="*/ 6655 h 19243"/>
                          <a:gd name="connsiteX2-347" fmla="*/ 11607 w 29921"/>
                          <a:gd name="connsiteY2-348" fmla="*/ 356 h 19243"/>
                          <a:gd name="connsiteX3-349" fmla="*/ 17782 w 29921"/>
                          <a:gd name="connsiteY3-350" fmla="*/ 300 h 19243"/>
                          <a:gd name="connsiteX4-351" fmla="*/ 29921 w 29921"/>
                          <a:gd name="connsiteY4-352" fmla="*/ 51 h 19243"/>
                          <a:gd name="connsiteX0-353" fmla="*/ 0 w 29921"/>
                          <a:gd name="connsiteY0-354" fmla="*/ 21349 h 21349"/>
                          <a:gd name="connsiteX1-355" fmla="*/ 4338 w 29921"/>
                          <a:gd name="connsiteY1-356" fmla="*/ 8761 h 21349"/>
                          <a:gd name="connsiteX2-357" fmla="*/ 11607 w 29921"/>
                          <a:gd name="connsiteY2-358" fmla="*/ 2462 h 21349"/>
                          <a:gd name="connsiteX3-359" fmla="*/ 21209 w 29921"/>
                          <a:gd name="connsiteY3-360" fmla="*/ 0 h 21349"/>
                          <a:gd name="connsiteX4-361" fmla="*/ 29921 w 29921"/>
                          <a:gd name="connsiteY4-362" fmla="*/ 2157 h 213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921" h="21349">
                            <a:moveTo>
                              <a:pt x="0" y="21349"/>
                            </a:moveTo>
                            <a:cubicBezTo>
                              <a:pt x="904" y="18727"/>
                              <a:pt x="2404" y="11427"/>
                              <a:pt x="4338" y="8761"/>
                            </a:cubicBezTo>
                            <a:cubicBezTo>
                              <a:pt x="5497" y="7358"/>
                              <a:pt x="10768" y="3842"/>
                              <a:pt x="11607" y="2462"/>
                            </a:cubicBezTo>
                            <a:cubicBezTo>
                              <a:pt x="12077" y="1668"/>
                              <a:pt x="18157" y="51"/>
                              <a:pt x="21209" y="0"/>
                            </a:cubicBezTo>
                            <a:lnTo>
                              <a:pt x="29921" y="2157"/>
                            </a:lnTo>
                          </a:path>
                        </a:pathLst>
                      </a:custGeom>
                      <a:noFill/>
                      <a:ln w="19050">
                        <a:solidFill>
                          <a:srgbClr val="FFC000"/>
                        </a:solidFill>
                        <a:prstDash val="sysDash"/>
                        <a:round/>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defRPr/>
                        </a:pPr>
                        <a:endParaRPr lang="zh-CN" altLang="en-US" sz="1400" kern="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5" name="自由曲线 135"/>
                      <p:cNvSpPr/>
                      <p:nvPr/>
                    </p:nvSpPr>
                    <p:spPr bwMode="auto">
                      <a:xfrm>
                        <a:off x="6265031" y="3010779"/>
                        <a:ext cx="256617" cy="365276"/>
                      </a:xfrm>
                      <a:custGeom>
                        <a:avLst/>
                        <a:gdLst>
                          <a:gd name="T0" fmla="*/ 0 w 8970"/>
                          <a:gd name="T1" fmla="*/ 0 h 8031"/>
                          <a:gd name="T2" fmla="*/ 43351 w 8970"/>
                          <a:gd name="T3" fmla="*/ 72377 h 8031"/>
                          <a:gd name="T4" fmla="*/ 87332 w 8970"/>
                          <a:gd name="T5" fmla="*/ 110089 h 8031"/>
                          <a:gd name="T6" fmla="*/ 126305 w 8970"/>
                          <a:gd name="T7" fmla="*/ 135109 h 8031"/>
                          <a:gd name="T8" fmla="*/ 169914 w 8970"/>
                          <a:gd name="T9" fmla="*/ 201254 h 8031"/>
                          <a:gd name="T10" fmla="*/ 192949 w 8970"/>
                          <a:gd name="T11" fmla="*/ 267489 h 8031"/>
                          <a:gd name="T12" fmla="*/ 256674 w 8970"/>
                          <a:gd name="T13" fmla="*/ 365341 h 8031"/>
                          <a:gd name="T14" fmla="*/ 0 60000 65536"/>
                          <a:gd name="T15" fmla="*/ 0 60000 65536"/>
                          <a:gd name="T16" fmla="*/ 0 60000 65536"/>
                          <a:gd name="T17" fmla="*/ 0 60000 65536"/>
                          <a:gd name="T18" fmla="*/ 0 60000 65536"/>
                          <a:gd name="T19" fmla="*/ 0 60000 65536"/>
                          <a:gd name="T20" fmla="*/ 0 60000 65536"/>
                          <a:gd name="T21" fmla="*/ 0 w 8970"/>
                          <a:gd name="T22" fmla="*/ 0 h 8031"/>
                          <a:gd name="T23" fmla="*/ 8970 w 8970"/>
                          <a:gd name="T24" fmla="*/ 8031 h 8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70" h="8031">
                            <a:moveTo>
                              <a:pt x="0" y="0"/>
                            </a:moveTo>
                            <a:cubicBezTo>
                              <a:pt x="0" y="41"/>
                              <a:pt x="1007" y="1187"/>
                              <a:pt x="1515" y="1591"/>
                            </a:cubicBezTo>
                            <a:cubicBezTo>
                              <a:pt x="2024" y="1995"/>
                              <a:pt x="2569" y="2191"/>
                              <a:pt x="3052" y="2420"/>
                            </a:cubicBezTo>
                            <a:cubicBezTo>
                              <a:pt x="3535" y="2650"/>
                              <a:pt x="3934" y="2634"/>
                              <a:pt x="4414" y="2970"/>
                            </a:cubicBezTo>
                            <a:cubicBezTo>
                              <a:pt x="4895" y="3303"/>
                              <a:pt x="5579" y="3944"/>
                              <a:pt x="5938" y="4424"/>
                            </a:cubicBezTo>
                            <a:cubicBezTo>
                              <a:pt x="6295" y="4904"/>
                              <a:pt x="6206" y="5400"/>
                              <a:pt x="6743" y="5880"/>
                            </a:cubicBezTo>
                            <a:cubicBezTo>
                              <a:pt x="7190" y="6361"/>
                              <a:pt x="8342" y="7551"/>
                              <a:pt x="8970" y="8031"/>
                            </a:cubicBezTo>
                          </a:path>
                        </a:pathLst>
                      </a:custGeom>
                      <a:noFill/>
                      <a:ln w="19050">
                        <a:solidFill>
                          <a:srgbClr val="FFC000"/>
                        </a:solidFill>
                        <a:prstDash val="sysDash"/>
                        <a:round/>
                      </a:ln>
                    </p:spPr>
                    <p:txBody>
                      <a:bodyP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6" name="AutoShape 16"/>
                      <p:cNvSpPr>
                        <a:spLocks noChangeArrowheads="1"/>
                      </p:cNvSpPr>
                      <p:nvPr/>
                    </p:nvSpPr>
                    <p:spPr bwMode="auto">
                      <a:xfrm>
                        <a:off x="7108824" y="3239853"/>
                        <a:ext cx="182563" cy="141287"/>
                      </a:xfrm>
                      <a:prstGeom prst="can">
                        <a:avLst>
                          <a:gd name="adj" fmla="val 25000"/>
                        </a:avLst>
                      </a:prstGeom>
                      <a:gradFill rotWithShape="1">
                        <a:gsLst>
                          <a:gs pos="0">
                            <a:srgbClr val="66FFFF"/>
                          </a:gs>
                          <a:gs pos="100000">
                            <a:srgbClr val="99FFCC"/>
                          </a:gs>
                        </a:gsLst>
                        <a:lin ang="0" scaled="1"/>
                      </a:gradFill>
                      <a:ln w="3175">
                        <a:solidFill>
                          <a:srgbClr val="FF0000"/>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5000"/>
                          </a:lnSpc>
                          <a:spcBef>
                            <a:spcPct val="50000"/>
                          </a:spcBef>
                          <a:buClr>
                            <a:srgbClr val="000099"/>
                          </a:buClr>
                          <a:buFontTx/>
                          <a:buNone/>
                        </a:pPr>
                        <a:endParaRPr lang="zh-CN" altLang="en-US"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97" name="AutoShape 16"/>
                      <p:cNvSpPr>
                        <a:spLocks noChangeArrowheads="1"/>
                      </p:cNvSpPr>
                      <p:nvPr/>
                    </p:nvSpPr>
                    <p:spPr bwMode="auto">
                      <a:xfrm>
                        <a:off x="5164931" y="6239185"/>
                        <a:ext cx="182563" cy="141287"/>
                      </a:xfrm>
                      <a:prstGeom prst="can">
                        <a:avLst>
                          <a:gd name="adj" fmla="val 25000"/>
                        </a:avLst>
                      </a:prstGeom>
                      <a:gradFill rotWithShape="1">
                        <a:gsLst>
                          <a:gs pos="0">
                            <a:srgbClr val="66FFFF"/>
                          </a:gs>
                          <a:gs pos="100000">
                            <a:srgbClr val="99FFCC"/>
                          </a:gs>
                        </a:gsLst>
                        <a:lin ang="0" scaled="1"/>
                      </a:gradFill>
                      <a:ln w="3175">
                        <a:solidFill>
                          <a:srgbClr val="FF0000"/>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5000"/>
                          </a:lnSpc>
                          <a:spcBef>
                            <a:spcPct val="50000"/>
                          </a:spcBef>
                          <a:buClr>
                            <a:srgbClr val="000099"/>
                          </a:buClr>
                          <a:buFontTx/>
                          <a:buNone/>
                        </a:pPr>
                        <a:endParaRPr lang="zh-CN" altLang="en-US"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198" name="AutoShape 10"/>
                      <p:cNvSpPr>
                        <a:spLocks noChangeArrowheads="1"/>
                      </p:cNvSpPr>
                      <p:nvPr/>
                    </p:nvSpPr>
                    <p:spPr bwMode="gray">
                      <a:xfrm rot="18009019" flipV="1">
                        <a:off x="909236" y="832961"/>
                        <a:ext cx="309267" cy="520234"/>
                      </a:xfrm>
                      <a:prstGeom prst="upArrow">
                        <a:avLst>
                          <a:gd name="adj1" fmla="val 65157"/>
                          <a:gd name="adj2" fmla="val 48347"/>
                        </a:avLst>
                      </a:prstGeom>
                      <a:gradFill rotWithShape="1">
                        <a:gsLst>
                          <a:gs pos="37000">
                            <a:srgbClr val="66CCFF"/>
                          </a:gs>
                          <a:gs pos="100000">
                            <a:srgbClr val="FCFBE4"/>
                          </a:gs>
                        </a:gsLst>
                        <a:lin ang="540000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9" name="AutoShape 10"/>
                      <p:cNvSpPr>
                        <a:spLocks noChangeArrowheads="1"/>
                      </p:cNvSpPr>
                      <p:nvPr/>
                    </p:nvSpPr>
                    <p:spPr bwMode="gray">
                      <a:xfrm rot="14670749" flipV="1">
                        <a:off x="2799985" y="5638782"/>
                        <a:ext cx="311703" cy="520232"/>
                      </a:xfrm>
                      <a:prstGeom prst="upArrow">
                        <a:avLst>
                          <a:gd name="adj1" fmla="val 65157"/>
                          <a:gd name="adj2" fmla="val 48347"/>
                        </a:avLst>
                      </a:prstGeom>
                      <a:gradFill rotWithShape="1">
                        <a:gsLst>
                          <a:gs pos="37000">
                            <a:srgbClr val="66CCFF"/>
                          </a:gs>
                          <a:gs pos="100000">
                            <a:srgbClr val="FCFBE4"/>
                          </a:gs>
                        </a:gsLst>
                        <a:lin ang="540000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0" name="AutoShape 10"/>
                      <p:cNvSpPr>
                        <a:spLocks noChangeArrowheads="1"/>
                      </p:cNvSpPr>
                      <p:nvPr/>
                    </p:nvSpPr>
                    <p:spPr bwMode="gray">
                      <a:xfrm rot="1604836" flipV="1">
                        <a:off x="7790736" y="98307"/>
                        <a:ext cx="310273" cy="523564"/>
                      </a:xfrm>
                      <a:prstGeom prst="upArrow">
                        <a:avLst>
                          <a:gd name="adj1" fmla="val 65157"/>
                          <a:gd name="adj2" fmla="val 48347"/>
                        </a:avLst>
                      </a:prstGeom>
                      <a:gradFill rotWithShape="1">
                        <a:gsLst>
                          <a:gs pos="37000">
                            <a:srgbClr val="66CCFF"/>
                          </a:gs>
                          <a:gs pos="100000">
                            <a:srgbClr val="FCFBE4"/>
                          </a:gs>
                        </a:gsLst>
                        <a:lin ang="540000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1" name="AutoShape 9"/>
                      <p:cNvSpPr>
                        <a:spLocks noChangeArrowheads="1"/>
                      </p:cNvSpPr>
                      <p:nvPr/>
                    </p:nvSpPr>
                    <p:spPr bwMode="gray">
                      <a:xfrm rot="17895841">
                        <a:off x="7926087" y="4754362"/>
                        <a:ext cx="331184" cy="555226"/>
                      </a:xfrm>
                      <a:prstGeom prst="upArrow">
                        <a:avLst>
                          <a:gd name="adj1" fmla="val 65157"/>
                          <a:gd name="adj2" fmla="val 48347"/>
                        </a:avLst>
                      </a:prstGeom>
                      <a:gradFill rotWithShape="1">
                        <a:gsLst>
                          <a:gs pos="37000">
                            <a:srgbClr val="FF9933"/>
                          </a:gs>
                          <a:gs pos="100000">
                            <a:srgbClr val="FCFBE4"/>
                          </a:gs>
                        </a:gsLst>
                        <a:lin ang="5400000" scaled="1"/>
                      </a:gra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400"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2" name="Text Box 116"/>
                      <p:cNvSpPr txBox="1">
                        <a:spLocks noChangeArrowheads="1"/>
                      </p:cNvSpPr>
                      <p:nvPr/>
                    </p:nvSpPr>
                    <p:spPr bwMode="auto">
                      <a:xfrm rot="1610437">
                        <a:off x="7615769" y="4597664"/>
                        <a:ext cx="1565365" cy="397607"/>
                      </a:xfrm>
                      <a:prstGeom prst="rect">
                        <a:avLst/>
                      </a:prstGeom>
                      <a:noFill/>
                      <a:ln>
                        <a:noFill/>
                      </a:ln>
                      <a:effectLst>
                        <a:prstShdw prst="shdw18" dist="17961" dir="13500000">
                          <a:srgbClr val="00E4A8">
                            <a:gamma/>
                            <a:shade val="60000"/>
                            <a:invGamma/>
                          </a:srgbClr>
                        </a:prstShdw>
                      </a:effectLst>
                    </p:spPr>
                    <p:txBody>
                      <a:bodyPr>
                        <a:spAutoFit/>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spcBef>
                            <a:spcPct val="50000"/>
                          </a:spcBef>
                          <a:defRPr/>
                        </a:pPr>
                        <a:r>
                          <a:rPr lang="en-US" altLang="zh-CN"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Imported LNG</a:t>
                        </a:r>
                        <a:endParaRPr lang="zh-CN" altLang="en-US"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3" name="AutoShape 16"/>
                      <p:cNvSpPr>
                        <a:spLocks noChangeArrowheads="1"/>
                      </p:cNvSpPr>
                      <p:nvPr/>
                    </p:nvSpPr>
                    <p:spPr bwMode="auto">
                      <a:xfrm>
                        <a:off x="6449328" y="2947465"/>
                        <a:ext cx="181965"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204" name="AutoShape 16"/>
                      <p:cNvSpPr>
                        <a:spLocks noChangeArrowheads="1"/>
                      </p:cNvSpPr>
                      <p:nvPr/>
                    </p:nvSpPr>
                    <p:spPr bwMode="auto">
                      <a:xfrm>
                        <a:off x="6675618" y="5733306"/>
                        <a:ext cx="184297"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sp>
                    <p:nvSpPr>
                      <p:cNvPr id="205" name="Text Box 116"/>
                      <p:cNvSpPr txBox="1">
                        <a:spLocks noChangeArrowheads="1"/>
                      </p:cNvSpPr>
                      <p:nvPr/>
                    </p:nvSpPr>
                    <p:spPr bwMode="auto">
                      <a:xfrm rot="1891129">
                        <a:off x="748560" y="-49692"/>
                        <a:ext cx="1449632" cy="658053"/>
                      </a:xfrm>
                      <a:prstGeom prst="rect">
                        <a:avLst/>
                      </a:prstGeom>
                      <a:noFill/>
                      <a:ln>
                        <a:noFill/>
                      </a:ln>
                      <a:effectLst>
                        <a:prstShdw prst="shdw18" dist="17961" dir="13500000">
                          <a:srgbClr val="00E4A8">
                            <a:gamma/>
                            <a:shade val="60000"/>
                            <a:invGamma/>
                          </a:srgbClr>
                        </a:prstShdw>
                      </a:effectLst>
                    </p:spPr>
                    <p:txBody>
                      <a:bodyPr wrap="square">
                        <a:spAutoFit/>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ctr">
                          <a:spcBef>
                            <a:spcPct val="50000"/>
                          </a:spcBef>
                          <a:defRPr/>
                        </a:pPr>
                        <a:r>
                          <a:rPr lang="en-US" altLang="zh-CN"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Gas import from Central Asia</a:t>
                        </a:r>
                        <a:endParaRPr lang="zh-CN" altLang="en-US"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6" name="Text Box 116"/>
                      <p:cNvSpPr txBox="1">
                        <a:spLocks noChangeArrowheads="1"/>
                      </p:cNvSpPr>
                      <p:nvPr/>
                    </p:nvSpPr>
                    <p:spPr bwMode="auto">
                      <a:xfrm rot="17954625">
                        <a:off x="7076843" y="-177947"/>
                        <a:ext cx="1556076" cy="455332"/>
                      </a:xfrm>
                      <a:prstGeom prst="rect">
                        <a:avLst/>
                      </a:prstGeom>
                      <a:noFill/>
                      <a:ln>
                        <a:noFill/>
                      </a:ln>
                      <a:effectLst>
                        <a:prstShdw prst="shdw18" dist="17961" dir="13500000">
                          <a:srgbClr val="00E4A8">
                            <a:gamma/>
                            <a:shade val="60000"/>
                            <a:invGamma/>
                          </a:srgbClr>
                        </a:prstShdw>
                      </a:effectLst>
                    </p:spPr>
                    <p:txBody>
                      <a:bodyPr>
                        <a:spAutoFit/>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spcBef>
                            <a:spcPct val="50000"/>
                          </a:spcBef>
                          <a:defRPr/>
                        </a:pPr>
                        <a:r>
                          <a:rPr lang="de-DE" altLang="zh-CN"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Imported Russian gas</a:t>
                        </a:r>
                        <a:endParaRPr lang="zh-CN" altLang="en-US" sz="11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77" name="AutoShape 16"/>
                    <p:cNvSpPr>
                      <a:spLocks noChangeArrowheads="1"/>
                    </p:cNvSpPr>
                    <p:nvPr/>
                  </p:nvSpPr>
                  <p:spPr bwMode="auto">
                    <a:xfrm>
                      <a:off x="6017745" y="6074231"/>
                      <a:ext cx="181965" cy="141240"/>
                    </a:xfrm>
                    <a:prstGeom prst="can">
                      <a:avLst>
                        <a:gd name="adj" fmla="val 25000"/>
                      </a:avLst>
                    </a:prstGeom>
                    <a:gradFill rotWithShape="1">
                      <a:gsLst>
                        <a:gs pos="0">
                          <a:srgbClr val="FFCF01">
                            <a:lumMod val="75000"/>
                          </a:srgbClr>
                        </a:gs>
                        <a:gs pos="100000">
                          <a:srgbClr val="FFCF01">
                            <a:lumMod val="20000"/>
                            <a:lumOff val="80000"/>
                          </a:srgbClr>
                        </a:gs>
                      </a:gsLst>
                      <a:lin ang="0" scaled="1"/>
                    </a:gradFill>
                    <a:ln w="3175">
                      <a:solidFill>
                        <a:srgbClr val="FF0000"/>
                      </a:solidFill>
                      <a:round/>
                    </a:ln>
                  </p:spPr>
                  <p:txBody>
                    <a:bodyPr wrap="none" anchor="ctr"/>
                    <a:lstStyle>
                      <a:lvl1pPr>
                        <a:defRPr sz="2400" b="1">
                          <a:solidFill>
                            <a:schemeClr val="tx1"/>
                          </a:solidFill>
                          <a:latin typeface="华文中宋" panose="02010600040101010101" pitchFamily="2" charset="-122"/>
                          <a:ea typeface="华文中宋" panose="02010600040101010101" pitchFamily="2" charset="-122"/>
                        </a:defRPr>
                      </a:lvl1pPr>
                      <a:lvl2pPr marL="742950" indent="-285750">
                        <a:defRPr sz="2400" b="1">
                          <a:solidFill>
                            <a:schemeClr val="tx1"/>
                          </a:solidFill>
                          <a:latin typeface="华文中宋" panose="02010600040101010101" pitchFamily="2" charset="-122"/>
                          <a:ea typeface="华文中宋" panose="02010600040101010101" pitchFamily="2" charset="-122"/>
                        </a:defRPr>
                      </a:lvl2pPr>
                      <a:lvl3pPr marL="1143000" indent="-228600">
                        <a:defRPr sz="2400" b="1">
                          <a:solidFill>
                            <a:schemeClr val="tx1"/>
                          </a:solidFill>
                          <a:latin typeface="华文中宋" panose="02010600040101010101" pitchFamily="2" charset="-122"/>
                          <a:ea typeface="华文中宋" panose="02010600040101010101" pitchFamily="2" charset="-122"/>
                        </a:defRPr>
                      </a:lvl3pPr>
                      <a:lvl4pPr marL="1600200" indent="-228600">
                        <a:defRPr sz="2400" b="1">
                          <a:solidFill>
                            <a:schemeClr val="tx1"/>
                          </a:solidFill>
                          <a:latin typeface="华文中宋" panose="02010600040101010101" pitchFamily="2" charset="-122"/>
                          <a:ea typeface="华文中宋" panose="02010600040101010101" pitchFamily="2" charset="-122"/>
                        </a:defRPr>
                      </a:lvl4pPr>
                      <a:lvl5pPr marL="2057400" indent="-228600">
                        <a:defRPr sz="2400" b="1">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sz="2400" b="1">
                          <a:solidFill>
                            <a:schemeClr val="tx1"/>
                          </a:solidFill>
                          <a:latin typeface="华文中宋" panose="02010600040101010101" pitchFamily="2" charset="-122"/>
                          <a:ea typeface="华文中宋" panose="02010600040101010101" pitchFamily="2" charset="-122"/>
                        </a:defRPr>
                      </a:lvl9pPr>
                    </a:lstStyle>
                    <a:p>
                      <a:pPr>
                        <a:lnSpc>
                          <a:spcPct val="115000"/>
                        </a:lnSpc>
                        <a:spcBef>
                          <a:spcPct val="50000"/>
                        </a:spcBef>
                        <a:buClr>
                          <a:srgbClr val="000099"/>
                        </a:buClr>
                        <a:defRPr/>
                      </a:pPr>
                      <a:endParaRPr lang="zh-CN" altLang="en-US" kern="0" dirty="0">
                        <a:solidFill>
                          <a:srgbClr val="000000"/>
                        </a:solidFill>
                        <a:latin typeface="Times New Roman" panose="02020603050405020304" pitchFamily="18" charset="0"/>
                        <a:ea typeface="方正大黑简体" panose="03000509000000000000" pitchFamily="65" charset="-122"/>
                        <a:cs typeface="Times New Roman" panose="02020603050405020304" pitchFamily="18" charset="0"/>
                        <a:sym typeface="楷体_GB2312" pitchFamily="49" charset="-122"/>
                      </a:endParaRPr>
                    </a:p>
                  </p:txBody>
                </p:sp>
              </p:grpSp>
              <p:sp>
                <p:nvSpPr>
                  <p:cNvPr id="43" name="Freeform 38"/>
                  <p:cNvSpPr/>
                  <p:nvPr/>
                </p:nvSpPr>
                <p:spPr bwMode="auto">
                  <a:xfrm>
                    <a:off x="6237036" y="5428910"/>
                    <a:ext cx="765185" cy="245952"/>
                  </a:xfrm>
                  <a:custGeom>
                    <a:avLst/>
                    <a:gdLst>
                      <a:gd name="T0" fmla="*/ 0 w 10000"/>
                      <a:gd name="T1" fmla="*/ 1590162 h 11481"/>
                      <a:gd name="T2" fmla="*/ 26074663 w 10000"/>
                      <a:gd name="T3" fmla="*/ 4357572 h 11481"/>
                      <a:gd name="T4" fmla="*/ 38896282 w 10000"/>
                      <a:gd name="T5" fmla="*/ 5273455 h 11481"/>
                      <a:gd name="T6" fmla="*/ 50015330 w 10000"/>
                      <a:gd name="T7" fmla="*/ 2296609 h 11481"/>
                      <a:gd name="T8" fmla="*/ 58306511 w 10000"/>
                      <a:gd name="T9" fmla="*/ 0 h 114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1481">
                        <a:moveTo>
                          <a:pt x="0" y="3462"/>
                        </a:moveTo>
                        <a:lnTo>
                          <a:pt x="4472" y="9487"/>
                        </a:lnTo>
                        <a:lnTo>
                          <a:pt x="6671" y="11481"/>
                        </a:lnTo>
                        <a:lnTo>
                          <a:pt x="8578" y="5000"/>
                        </a:lnTo>
                        <a:lnTo>
                          <a:pt x="10000" y="0"/>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defRPr/>
                    </a:pPr>
                    <a:endParaRPr lang="zh-CN" altLang="en-US" sz="1400" dirty="0">
                      <a:solidFill>
                        <a:srgbClr val="000000"/>
                      </a:solidFill>
                      <a:latin typeface="Times New Roman" panose="02020603050405020304" pitchFamily="18" charset="0"/>
                      <a:ea typeface="方正大黑简体" panose="03000509000000000000" pitchFamily="65" charset="-122"/>
                      <a:cs typeface="Times New Roman" panose="02020603050405020304" pitchFamily="18" charset="0"/>
                    </a:endParaRPr>
                  </a:p>
                </p:txBody>
              </p:sp>
              <p:pic>
                <p:nvPicPr>
                  <p:cNvPr id="44" name="Picture 130" descr="rnbowbutn"/>
                  <p:cNvPicPr>
                    <a:picLocks noChangeArrowheads="1" noCrop="1"/>
                  </p:cNvPicPr>
                  <p:nvPr/>
                </p:nvPicPr>
                <p:blipFill>
                  <a:blip r:embed="rId3"/>
                  <a:srcRect/>
                  <a:stretch>
                    <a:fillRect/>
                  </a:stretch>
                </p:blipFill>
                <p:spPr bwMode="auto">
                  <a:xfrm>
                    <a:off x="5172000" y="3012095"/>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0" descr="rnbowbutn"/>
                  <p:cNvPicPr>
                    <a:picLocks noChangeAspect="1" noChangeArrowheads="1" noCrop="1"/>
                  </p:cNvPicPr>
                  <p:nvPr/>
                </p:nvPicPr>
                <p:blipFill>
                  <a:blip r:embed="rId3"/>
                  <a:srcRect/>
                  <a:stretch>
                    <a:fillRect/>
                  </a:stretch>
                </p:blipFill>
                <p:spPr bwMode="auto">
                  <a:xfrm>
                    <a:off x="2195737" y="1484784"/>
                    <a:ext cx="186155"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30" descr="rnbowbutn"/>
                  <p:cNvPicPr>
                    <a:picLocks noChangeArrowheads="1" noCrop="1"/>
                  </p:cNvPicPr>
                  <p:nvPr/>
                </p:nvPicPr>
                <p:blipFill>
                  <a:blip r:embed="rId3"/>
                  <a:srcRect/>
                  <a:stretch>
                    <a:fillRect/>
                  </a:stretch>
                </p:blipFill>
                <p:spPr bwMode="auto">
                  <a:xfrm>
                    <a:off x="6804248" y="3819327"/>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30" descr="rnbowbutn"/>
                  <p:cNvPicPr>
                    <a:picLocks noChangeArrowheads="1" noCrop="1"/>
                  </p:cNvPicPr>
                  <p:nvPr/>
                </p:nvPicPr>
                <p:blipFill>
                  <a:blip r:embed="rId3"/>
                  <a:srcRect/>
                  <a:stretch>
                    <a:fillRect/>
                  </a:stretch>
                </p:blipFill>
                <p:spPr bwMode="auto">
                  <a:xfrm>
                    <a:off x="6948264" y="4077072"/>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30" descr="rnbowbutn"/>
                  <p:cNvPicPr>
                    <a:picLocks noChangeArrowheads="1" noCrop="1"/>
                  </p:cNvPicPr>
                  <p:nvPr/>
                </p:nvPicPr>
                <p:blipFill>
                  <a:blip r:embed="rId3"/>
                  <a:srcRect/>
                  <a:stretch>
                    <a:fillRect/>
                  </a:stretch>
                </p:blipFill>
                <p:spPr bwMode="auto">
                  <a:xfrm>
                    <a:off x="7058544" y="2307159"/>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30" descr="rnbowbutn"/>
                  <p:cNvPicPr>
                    <a:picLocks noChangeArrowheads="1" noCrop="1"/>
                  </p:cNvPicPr>
                  <p:nvPr/>
                </p:nvPicPr>
                <p:blipFill>
                  <a:blip r:embed="rId3"/>
                  <a:srcRect/>
                  <a:stretch>
                    <a:fillRect/>
                  </a:stretch>
                </p:blipFill>
                <p:spPr bwMode="auto">
                  <a:xfrm>
                    <a:off x="4788024" y="4509120"/>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0" descr="rnbowbutn"/>
                  <p:cNvPicPr>
                    <a:picLocks noChangeArrowheads="1" noCrop="1"/>
                  </p:cNvPicPr>
                  <p:nvPr/>
                </p:nvPicPr>
                <p:blipFill>
                  <a:blip r:embed="rId3"/>
                  <a:srcRect/>
                  <a:stretch>
                    <a:fillRect/>
                  </a:stretch>
                </p:blipFill>
                <p:spPr bwMode="auto">
                  <a:xfrm>
                    <a:off x="6466696" y="2786659"/>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0" descr="rnbowbutn"/>
                  <p:cNvPicPr>
                    <a:picLocks noChangeArrowheads="1" noCrop="1"/>
                  </p:cNvPicPr>
                  <p:nvPr/>
                </p:nvPicPr>
                <p:blipFill>
                  <a:blip r:embed="rId3"/>
                  <a:srcRect/>
                  <a:stretch>
                    <a:fillRect/>
                  </a:stretch>
                </p:blipFill>
                <p:spPr bwMode="auto">
                  <a:xfrm>
                    <a:off x="6331164" y="2755811"/>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30" descr="rnbowbutn"/>
                  <p:cNvPicPr>
                    <a:picLocks noChangeArrowheads="1" noCrop="1"/>
                  </p:cNvPicPr>
                  <p:nvPr/>
                </p:nvPicPr>
                <p:blipFill>
                  <a:blip r:embed="rId3"/>
                  <a:srcRect/>
                  <a:stretch>
                    <a:fillRect/>
                  </a:stretch>
                </p:blipFill>
                <p:spPr bwMode="auto">
                  <a:xfrm>
                    <a:off x="6302886" y="2815245"/>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0" descr="rnbowbutn"/>
                  <p:cNvPicPr>
                    <a:picLocks noChangeArrowheads="1" noCrop="1"/>
                  </p:cNvPicPr>
                  <p:nvPr/>
                </p:nvPicPr>
                <p:blipFill>
                  <a:blip r:embed="rId3"/>
                  <a:srcRect/>
                  <a:stretch>
                    <a:fillRect/>
                  </a:stretch>
                </p:blipFill>
                <p:spPr bwMode="auto">
                  <a:xfrm>
                    <a:off x="6434356" y="2809054"/>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30" descr="rnbowbutn"/>
                  <p:cNvPicPr>
                    <a:picLocks noChangeArrowheads="1" noCrop="1"/>
                  </p:cNvPicPr>
                  <p:nvPr/>
                </p:nvPicPr>
                <p:blipFill>
                  <a:blip r:embed="rId3"/>
                  <a:srcRect/>
                  <a:stretch>
                    <a:fillRect/>
                  </a:stretch>
                </p:blipFill>
                <p:spPr bwMode="auto">
                  <a:xfrm>
                    <a:off x="6114256" y="3505673"/>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0" descr="rnbowbutn"/>
                  <p:cNvPicPr>
                    <a:picLocks noChangeArrowheads="1" noCrop="1"/>
                  </p:cNvPicPr>
                  <p:nvPr/>
                </p:nvPicPr>
                <p:blipFill>
                  <a:blip r:embed="rId3"/>
                  <a:srcRect/>
                  <a:stretch>
                    <a:fillRect/>
                  </a:stretch>
                </p:blipFill>
                <p:spPr bwMode="auto">
                  <a:xfrm>
                    <a:off x="7464464" y="1728215"/>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0" descr="rnbowbutn"/>
                  <p:cNvPicPr>
                    <a:picLocks noChangeArrowheads="1" noCrop="1"/>
                  </p:cNvPicPr>
                  <p:nvPr/>
                </p:nvPicPr>
                <p:blipFill>
                  <a:blip r:embed="rId3"/>
                  <a:srcRect/>
                  <a:stretch>
                    <a:fillRect/>
                  </a:stretch>
                </p:blipFill>
                <p:spPr bwMode="auto">
                  <a:xfrm>
                    <a:off x="7397065" y="1224643"/>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0" descr="rnbowbutn"/>
                  <p:cNvPicPr>
                    <a:picLocks noChangeArrowheads="1" noCrop="1"/>
                  </p:cNvPicPr>
                  <p:nvPr/>
                </p:nvPicPr>
                <p:blipFill>
                  <a:blip r:embed="rId3"/>
                  <a:srcRect/>
                  <a:stretch>
                    <a:fillRect/>
                  </a:stretch>
                </p:blipFill>
                <p:spPr bwMode="auto">
                  <a:xfrm>
                    <a:off x="7055628" y="2121623"/>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30" descr="rnbowbutn"/>
                  <p:cNvPicPr>
                    <a:picLocks noChangeArrowheads="1" noCrop="1"/>
                  </p:cNvPicPr>
                  <p:nvPr/>
                </p:nvPicPr>
                <p:blipFill>
                  <a:blip r:embed="rId3"/>
                  <a:srcRect/>
                  <a:stretch>
                    <a:fillRect/>
                  </a:stretch>
                </p:blipFill>
                <p:spPr bwMode="auto">
                  <a:xfrm>
                    <a:off x="6981989" y="2273826"/>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30" descr="rnbowbutn"/>
                  <p:cNvPicPr>
                    <a:picLocks noChangeArrowheads="1" noCrop="1"/>
                  </p:cNvPicPr>
                  <p:nvPr/>
                </p:nvPicPr>
                <p:blipFill>
                  <a:blip r:embed="rId3"/>
                  <a:srcRect/>
                  <a:stretch>
                    <a:fillRect/>
                  </a:stretch>
                </p:blipFill>
                <p:spPr bwMode="auto">
                  <a:xfrm>
                    <a:off x="7128277" y="2228602"/>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30" descr="rnbowbutn"/>
                  <p:cNvPicPr>
                    <a:picLocks noChangeArrowheads="1" noCrop="1"/>
                  </p:cNvPicPr>
                  <p:nvPr/>
                </p:nvPicPr>
                <p:blipFill>
                  <a:blip r:embed="rId3"/>
                  <a:srcRect/>
                  <a:stretch>
                    <a:fillRect/>
                  </a:stretch>
                </p:blipFill>
                <p:spPr bwMode="auto">
                  <a:xfrm>
                    <a:off x="7174316" y="2172253"/>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30" descr="rnbowbutn"/>
                  <p:cNvPicPr>
                    <a:picLocks noChangeArrowheads="1" noCrop="1"/>
                  </p:cNvPicPr>
                  <p:nvPr/>
                </p:nvPicPr>
                <p:blipFill>
                  <a:blip r:embed="rId3"/>
                  <a:srcRect/>
                  <a:stretch>
                    <a:fillRect/>
                  </a:stretch>
                </p:blipFill>
                <p:spPr bwMode="auto">
                  <a:xfrm>
                    <a:off x="6370652" y="2646273"/>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30" descr="rnbowbutn"/>
                  <p:cNvPicPr>
                    <a:picLocks noChangeArrowheads="1" noCrop="1"/>
                  </p:cNvPicPr>
                  <p:nvPr/>
                </p:nvPicPr>
                <p:blipFill>
                  <a:blip r:embed="rId3"/>
                  <a:srcRect/>
                  <a:stretch>
                    <a:fillRect/>
                  </a:stretch>
                </p:blipFill>
                <p:spPr bwMode="auto">
                  <a:xfrm>
                    <a:off x="2018086" y="1348722"/>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30" descr="rnbowbutn"/>
                  <p:cNvPicPr>
                    <a:picLocks noChangeArrowheads="1" noCrop="1"/>
                  </p:cNvPicPr>
                  <p:nvPr/>
                </p:nvPicPr>
                <p:blipFill>
                  <a:blip r:embed="rId3"/>
                  <a:srcRect/>
                  <a:stretch>
                    <a:fillRect/>
                  </a:stretch>
                </p:blipFill>
                <p:spPr bwMode="auto">
                  <a:xfrm>
                    <a:off x="1362074" y="2003425"/>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0" descr="rnbowbutn"/>
                  <p:cNvPicPr>
                    <a:picLocks noChangeArrowheads="1" noCrop="1"/>
                  </p:cNvPicPr>
                  <p:nvPr/>
                </p:nvPicPr>
                <p:blipFill>
                  <a:blip r:embed="rId3"/>
                  <a:srcRect/>
                  <a:stretch>
                    <a:fillRect/>
                  </a:stretch>
                </p:blipFill>
                <p:spPr bwMode="auto">
                  <a:xfrm>
                    <a:off x="1451486" y="1897696"/>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30" descr="rnbowbutn"/>
                  <p:cNvPicPr>
                    <a:picLocks noChangeArrowheads="1" noCrop="1"/>
                  </p:cNvPicPr>
                  <p:nvPr/>
                </p:nvPicPr>
                <p:blipFill>
                  <a:blip r:embed="rId3"/>
                  <a:srcRect/>
                  <a:stretch>
                    <a:fillRect/>
                  </a:stretch>
                </p:blipFill>
                <p:spPr bwMode="auto">
                  <a:xfrm>
                    <a:off x="5161732" y="3180111"/>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30" descr="rnbowbutn"/>
                  <p:cNvPicPr>
                    <a:picLocks noChangeArrowheads="1" noCrop="1"/>
                  </p:cNvPicPr>
                  <p:nvPr/>
                </p:nvPicPr>
                <p:blipFill>
                  <a:blip r:embed="rId3"/>
                  <a:srcRect/>
                  <a:stretch>
                    <a:fillRect/>
                  </a:stretch>
                </p:blipFill>
                <p:spPr bwMode="auto">
                  <a:xfrm>
                    <a:off x="5279230" y="3103499"/>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30" descr="rnbowbutn"/>
                  <p:cNvPicPr>
                    <a:picLocks noChangeArrowheads="1" noCrop="1"/>
                  </p:cNvPicPr>
                  <p:nvPr/>
                </p:nvPicPr>
                <p:blipFill>
                  <a:blip r:embed="rId3"/>
                  <a:srcRect/>
                  <a:stretch>
                    <a:fillRect/>
                  </a:stretch>
                </p:blipFill>
                <p:spPr bwMode="auto">
                  <a:xfrm>
                    <a:off x="5248278" y="3179505"/>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30" descr="rnbowbutn"/>
                  <p:cNvPicPr>
                    <a:picLocks noChangeArrowheads="1" noCrop="1"/>
                  </p:cNvPicPr>
                  <p:nvPr/>
                </p:nvPicPr>
                <p:blipFill>
                  <a:blip r:embed="rId3"/>
                  <a:srcRect/>
                  <a:stretch>
                    <a:fillRect/>
                  </a:stretch>
                </p:blipFill>
                <p:spPr bwMode="auto">
                  <a:xfrm>
                    <a:off x="4764983" y="4370232"/>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0" descr="rnbowbutn"/>
                  <p:cNvPicPr>
                    <a:picLocks noChangeArrowheads="1" noCrop="1"/>
                  </p:cNvPicPr>
                  <p:nvPr/>
                </p:nvPicPr>
                <p:blipFill>
                  <a:blip r:embed="rId3"/>
                  <a:srcRect/>
                  <a:stretch>
                    <a:fillRect/>
                  </a:stretch>
                </p:blipFill>
                <p:spPr bwMode="auto">
                  <a:xfrm>
                    <a:off x="4851861" y="4415979"/>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30" descr="rnbowbutn"/>
                  <p:cNvPicPr>
                    <a:picLocks noChangeArrowheads="1" noCrop="1"/>
                  </p:cNvPicPr>
                  <p:nvPr/>
                </p:nvPicPr>
                <p:blipFill>
                  <a:blip r:embed="rId3"/>
                  <a:srcRect/>
                  <a:stretch>
                    <a:fillRect/>
                  </a:stretch>
                </p:blipFill>
                <p:spPr bwMode="auto">
                  <a:xfrm>
                    <a:off x="4877289" y="4355010"/>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30" descr="rnbowbutn"/>
                  <p:cNvPicPr>
                    <a:picLocks noChangeArrowheads="1" noCrop="1"/>
                  </p:cNvPicPr>
                  <p:nvPr/>
                </p:nvPicPr>
                <p:blipFill>
                  <a:blip r:embed="rId3"/>
                  <a:srcRect/>
                  <a:stretch>
                    <a:fillRect/>
                  </a:stretch>
                </p:blipFill>
                <p:spPr bwMode="auto">
                  <a:xfrm>
                    <a:off x="5899975" y="5880937"/>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0" descr="rnbowbutn"/>
                  <p:cNvPicPr>
                    <a:picLocks noChangeArrowheads="1" noCrop="1"/>
                  </p:cNvPicPr>
                  <p:nvPr/>
                </p:nvPicPr>
                <p:blipFill>
                  <a:blip r:embed="rId3"/>
                  <a:srcRect/>
                  <a:stretch>
                    <a:fillRect/>
                  </a:stretch>
                </p:blipFill>
                <p:spPr bwMode="auto">
                  <a:xfrm>
                    <a:off x="6850374" y="4020209"/>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30" descr="rnbowbutn"/>
                  <p:cNvPicPr>
                    <a:picLocks noChangeArrowheads="1" noCrop="1"/>
                  </p:cNvPicPr>
                  <p:nvPr/>
                </p:nvPicPr>
                <p:blipFill>
                  <a:blip r:embed="rId3"/>
                  <a:srcRect/>
                  <a:stretch>
                    <a:fillRect/>
                  </a:stretch>
                </p:blipFill>
                <p:spPr bwMode="auto">
                  <a:xfrm>
                    <a:off x="6848652" y="3943332"/>
                    <a:ext cx="1920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30" descr="rnbowbutn"/>
                  <p:cNvPicPr>
                    <a:picLocks noChangeAspect="1" noChangeArrowheads="1" noCrop="1"/>
                  </p:cNvPicPr>
                  <p:nvPr/>
                </p:nvPicPr>
                <p:blipFill>
                  <a:blip r:embed="rId3"/>
                  <a:srcRect/>
                  <a:stretch>
                    <a:fillRect/>
                  </a:stretch>
                </p:blipFill>
                <p:spPr bwMode="auto">
                  <a:xfrm>
                    <a:off x="2196684" y="1348188"/>
                    <a:ext cx="186154"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30" descr="rnbowbutn"/>
                  <p:cNvPicPr>
                    <a:picLocks noChangeAspect="1" noChangeArrowheads="1" noCrop="1"/>
                  </p:cNvPicPr>
                  <p:nvPr/>
                </p:nvPicPr>
                <p:blipFill>
                  <a:blip r:embed="rId3"/>
                  <a:srcRect/>
                  <a:stretch>
                    <a:fillRect/>
                  </a:stretch>
                </p:blipFill>
                <p:spPr bwMode="auto">
                  <a:xfrm>
                    <a:off x="3161104" y="2808263"/>
                    <a:ext cx="186154"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任意多边形 24"/>
                <p:cNvSpPr/>
                <p:nvPr/>
              </p:nvSpPr>
              <p:spPr>
                <a:xfrm>
                  <a:off x="4769652" y="4221063"/>
                  <a:ext cx="2489186" cy="112018"/>
                </a:xfrm>
                <a:custGeom>
                  <a:avLst/>
                  <a:gdLst>
                    <a:gd name="connsiteX0" fmla="*/ 0 w 6997401"/>
                    <a:gd name="connsiteY0" fmla="*/ 0 h 732107"/>
                    <a:gd name="connsiteX1" fmla="*/ 83127 w 6997401"/>
                    <a:gd name="connsiteY1" fmla="*/ 360218 h 732107"/>
                    <a:gd name="connsiteX2" fmla="*/ 120072 w 6997401"/>
                    <a:gd name="connsiteY2" fmla="*/ 489528 h 732107"/>
                    <a:gd name="connsiteX3" fmla="*/ 295563 w 6997401"/>
                    <a:gd name="connsiteY3" fmla="*/ 674255 h 732107"/>
                    <a:gd name="connsiteX4" fmla="*/ 720436 w 6997401"/>
                    <a:gd name="connsiteY4" fmla="*/ 729673 h 732107"/>
                    <a:gd name="connsiteX5" fmla="*/ 1163782 w 6997401"/>
                    <a:gd name="connsiteY5" fmla="*/ 609600 h 732107"/>
                    <a:gd name="connsiteX6" fmla="*/ 1468582 w 6997401"/>
                    <a:gd name="connsiteY6" fmla="*/ 544946 h 732107"/>
                    <a:gd name="connsiteX7" fmla="*/ 1773382 w 6997401"/>
                    <a:gd name="connsiteY7" fmla="*/ 563418 h 732107"/>
                    <a:gd name="connsiteX8" fmla="*/ 2022763 w 6997401"/>
                    <a:gd name="connsiteY8" fmla="*/ 600364 h 732107"/>
                    <a:gd name="connsiteX9" fmla="*/ 2336800 w 6997401"/>
                    <a:gd name="connsiteY9" fmla="*/ 517237 h 732107"/>
                    <a:gd name="connsiteX10" fmla="*/ 2992582 w 6997401"/>
                    <a:gd name="connsiteY10" fmla="*/ 452582 h 732107"/>
                    <a:gd name="connsiteX11" fmla="*/ 3251200 w 6997401"/>
                    <a:gd name="connsiteY11" fmla="*/ 434109 h 732107"/>
                    <a:gd name="connsiteX12" fmla="*/ 3528291 w 6997401"/>
                    <a:gd name="connsiteY12" fmla="*/ 517237 h 732107"/>
                    <a:gd name="connsiteX13" fmla="*/ 3906982 w 6997401"/>
                    <a:gd name="connsiteY13" fmla="*/ 655782 h 732107"/>
                    <a:gd name="connsiteX14" fmla="*/ 4110182 w 6997401"/>
                    <a:gd name="connsiteY14" fmla="*/ 674255 h 732107"/>
                    <a:gd name="connsiteX15" fmla="*/ 4516582 w 6997401"/>
                    <a:gd name="connsiteY15" fmla="*/ 471055 h 732107"/>
                    <a:gd name="connsiteX16" fmla="*/ 4821382 w 6997401"/>
                    <a:gd name="connsiteY16" fmla="*/ 415637 h 732107"/>
                    <a:gd name="connsiteX17" fmla="*/ 5458691 w 6997401"/>
                    <a:gd name="connsiteY17" fmla="*/ 258618 h 732107"/>
                    <a:gd name="connsiteX18" fmla="*/ 5874327 w 6997401"/>
                    <a:gd name="connsiteY18" fmla="*/ 212437 h 732107"/>
                    <a:gd name="connsiteX19" fmla="*/ 6197600 w 6997401"/>
                    <a:gd name="connsiteY19" fmla="*/ 184728 h 732107"/>
                    <a:gd name="connsiteX20" fmla="*/ 6567054 w 6997401"/>
                    <a:gd name="connsiteY20" fmla="*/ 249382 h 732107"/>
                    <a:gd name="connsiteX21" fmla="*/ 6622472 w 6997401"/>
                    <a:gd name="connsiteY21" fmla="*/ 249382 h 732107"/>
                    <a:gd name="connsiteX22" fmla="*/ 6825672 w 6997401"/>
                    <a:gd name="connsiteY22" fmla="*/ 83128 h 732107"/>
                    <a:gd name="connsiteX23" fmla="*/ 6964218 w 6997401"/>
                    <a:gd name="connsiteY23" fmla="*/ 27709 h 73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97401" h="732107">
                      <a:moveTo>
                        <a:pt x="0" y="0"/>
                      </a:moveTo>
                      <a:cubicBezTo>
                        <a:pt x="32327" y="140084"/>
                        <a:pt x="63115" y="278630"/>
                        <a:pt x="83127" y="360218"/>
                      </a:cubicBezTo>
                      <a:cubicBezTo>
                        <a:pt x="103139" y="441806"/>
                        <a:pt x="84666" y="437189"/>
                        <a:pt x="120072" y="489528"/>
                      </a:cubicBezTo>
                      <a:cubicBezTo>
                        <a:pt x="155478" y="541867"/>
                        <a:pt x="195502" y="634231"/>
                        <a:pt x="295563" y="674255"/>
                      </a:cubicBezTo>
                      <a:cubicBezTo>
                        <a:pt x="395624" y="714279"/>
                        <a:pt x="575733" y="740449"/>
                        <a:pt x="720436" y="729673"/>
                      </a:cubicBezTo>
                      <a:cubicBezTo>
                        <a:pt x="865139" y="718897"/>
                        <a:pt x="1039091" y="640388"/>
                        <a:pt x="1163782" y="609600"/>
                      </a:cubicBezTo>
                      <a:cubicBezTo>
                        <a:pt x="1288473" y="578812"/>
                        <a:pt x="1366982" y="552643"/>
                        <a:pt x="1468582" y="544946"/>
                      </a:cubicBezTo>
                      <a:cubicBezTo>
                        <a:pt x="1570182" y="537249"/>
                        <a:pt x="1681019" y="554182"/>
                        <a:pt x="1773382" y="563418"/>
                      </a:cubicBezTo>
                      <a:cubicBezTo>
                        <a:pt x="1865745" y="572654"/>
                        <a:pt x="1928860" y="608061"/>
                        <a:pt x="2022763" y="600364"/>
                      </a:cubicBezTo>
                      <a:cubicBezTo>
                        <a:pt x="2116666" y="592667"/>
                        <a:pt x="2175164" y="541867"/>
                        <a:pt x="2336800" y="517237"/>
                      </a:cubicBezTo>
                      <a:cubicBezTo>
                        <a:pt x="2498437" y="492607"/>
                        <a:pt x="2840182" y="466437"/>
                        <a:pt x="2992582" y="452582"/>
                      </a:cubicBezTo>
                      <a:cubicBezTo>
                        <a:pt x="3144982" y="438727"/>
                        <a:pt x="3161915" y="423333"/>
                        <a:pt x="3251200" y="434109"/>
                      </a:cubicBezTo>
                      <a:cubicBezTo>
                        <a:pt x="3340485" y="444885"/>
                        <a:pt x="3418994" y="480292"/>
                        <a:pt x="3528291" y="517237"/>
                      </a:cubicBezTo>
                      <a:cubicBezTo>
                        <a:pt x="3637588" y="554182"/>
                        <a:pt x="3810000" y="629612"/>
                        <a:pt x="3906982" y="655782"/>
                      </a:cubicBezTo>
                      <a:cubicBezTo>
                        <a:pt x="4003964" y="681952"/>
                        <a:pt x="4008582" y="705043"/>
                        <a:pt x="4110182" y="674255"/>
                      </a:cubicBezTo>
                      <a:cubicBezTo>
                        <a:pt x="4211782" y="643467"/>
                        <a:pt x="4398049" y="514158"/>
                        <a:pt x="4516582" y="471055"/>
                      </a:cubicBezTo>
                      <a:cubicBezTo>
                        <a:pt x="4635115" y="427952"/>
                        <a:pt x="4664364" y="451043"/>
                        <a:pt x="4821382" y="415637"/>
                      </a:cubicBezTo>
                      <a:cubicBezTo>
                        <a:pt x="4978400" y="380231"/>
                        <a:pt x="5283200" y="292485"/>
                        <a:pt x="5458691" y="258618"/>
                      </a:cubicBezTo>
                      <a:cubicBezTo>
                        <a:pt x="5634182" y="224751"/>
                        <a:pt x="5751176" y="224752"/>
                        <a:pt x="5874327" y="212437"/>
                      </a:cubicBezTo>
                      <a:cubicBezTo>
                        <a:pt x="5997479" y="200122"/>
                        <a:pt x="6082146" y="178571"/>
                        <a:pt x="6197600" y="184728"/>
                      </a:cubicBezTo>
                      <a:cubicBezTo>
                        <a:pt x="6313055" y="190886"/>
                        <a:pt x="6496242" y="238606"/>
                        <a:pt x="6567054" y="249382"/>
                      </a:cubicBezTo>
                      <a:cubicBezTo>
                        <a:pt x="6637866" y="260158"/>
                        <a:pt x="6579369" y="277091"/>
                        <a:pt x="6622472" y="249382"/>
                      </a:cubicBezTo>
                      <a:cubicBezTo>
                        <a:pt x="6665575" y="221673"/>
                        <a:pt x="6768714" y="120074"/>
                        <a:pt x="6825672" y="83128"/>
                      </a:cubicBezTo>
                      <a:cubicBezTo>
                        <a:pt x="6882630" y="46183"/>
                        <a:pt x="7073515" y="-30788"/>
                        <a:pt x="6964218" y="27709"/>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grpSp>
          <p:sp>
            <p:nvSpPr>
              <p:cNvPr id="30" name="矩形 29"/>
              <p:cNvSpPr/>
              <p:nvPr/>
            </p:nvSpPr>
            <p:spPr>
              <a:xfrm>
                <a:off x="198730" y="2695248"/>
                <a:ext cx="5165388" cy="39769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grpSp>
        <p:sp>
          <p:nvSpPr>
            <p:cNvPr id="22" name="AutoShape 16"/>
            <p:cNvSpPr>
              <a:spLocks noChangeArrowheads="1"/>
            </p:cNvSpPr>
            <p:nvPr/>
          </p:nvSpPr>
          <p:spPr bwMode="auto">
            <a:xfrm>
              <a:off x="-299220" y="6291748"/>
              <a:ext cx="89642" cy="82124"/>
            </a:xfrm>
            <a:prstGeom prst="can">
              <a:avLst>
                <a:gd name="adj" fmla="val 25000"/>
              </a:avLst>
            </a:prstGeom>
            <a:gradFill rotWithShape="1">
              <a:gsLst>
                <a:gs pos="0">
                  <a:srgbClr val="FF5050"/>
                </a:gs>
                <a:gs pos="100000">
                  <a:srgbClr val="FFE7E7"/>
                </a:gs>
              </a:gsLst>
              <a:lin ang="0" scaled="1"/>
            </a:gradFill>
            <a:ln w="3175">
              <a:solidFill>
                <a:srgbClr val="FF0000"/>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5000"/>
                </a:lnSpc>
                <a:spcBef>
                  <a:spcPct val="50000"/>
                </a:spcBef>
                <a:buClr>
                  <a:srgbClr val="000099"/>
                </a:buClr>
                <a:buFontTx/>
                <a:buNone/>
              </a:pPr>
              <a:endParaRPr lang="zh-CN" altLang="en-US"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楷体_GB2312" pitchFamily="49" charset="-122"/>
              </a:endParaRPr>
            </a:p>
          </p:txBody>
        </p:sp>
        <p:pic>
          <p:nvPicPr>
            <p:cNvPr id="23" name="Picture 130" descr="rnbowbutn"/>
            <p:cNvPicPr>
              <a:picLocks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094" y="6134707"/>
              <a:ext cx="82828" cy="11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
            <p:cNvSpPr>
              <a:spLocks noChangeArrowheads="1"/>
            </p:cNvSpPr>
            <p:nvPr/>
          </p:nvSpPr>
          <p:spPr bwMode="auto">
            <a:xfrm>
              <a:off x="-119243" y="5689485"/>
              <a:ext cx="814752" cy="74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000" dirty="0">
                  <a:latin typeface="Times New Roman" panose="02020603050405020304" pitchFamily="18" charset="0"/>
                  <a:ea typeface="方正黑体简体" panose="02000000000000000000" pitchFamily="65" charset="-122"/>
                  <a:cs typeface="Times New Roman" panose="02020603050405020304" pitchFamily="18" charset="0"/>
                </a:rPr>
                <a:t>Pipeline established and being established</a:t>
              </a:r>
            </a:p>
            <a:p>
              <a:pPr>
                <a:spcBef>
                  <a:spcPct val="0"/>
                </a:spcBef>
                <a:buFontTx/>
                <a:buNone/>
              </a:pPr>
              <a:r>
                <a:rPr lang="en-US" altLang="zh-CN" sz="1000" dirty="0">
                  <a:latin typeface="Times New Roman" panose="02020603050405020304" pitchFamily="18" charset="0"/>
                  <a:ea typeface="方正黑体简体" panose="02000000000000000000" pitchFamily="65" charset="-122"/>
                  <a:cs typeface="Times New Roman" panose="02020603050405020304" pitchFamily="18" charset="0"/>
                </a:rPr>
                <a:t>Planned pipeline</a:t>
              </a:r>
            </a:p>
            <a:p>
              <a:pPr>
                <a:spcBef>
                  <a:spcPct val="0"/>
                </a:spcBef>
                <a:buFontTx/>
                <a:buNone/>
              </a:pPr>
              <a:r>
                <a:rPr lang="en-US" altLang="zh-CN" sz="1000" dirty="0">
                  <a:latin typeface="Times New Roman" panose="02020603050405020304" pitchFamily="18" charset="0"/>
                  <a:ea typeface="方正黑体简体" panose="02000000000000000000" pitchFamily="65" charset="-122"/>
                  <a:cs typeface="Times New Roman" panose="02020603050405020304" pitchFamily="18" charset="0"/>
                </a:rPr>
                <a:t>UGS</a:t>
              </a:r>
            </a:p>
            <a:p>
              <a:pPr>
                <a:spcBef>
                  <a:spcPct val="0"/>
                </a:spcBef>
                <a:buFontTx/>
                <a:buNone/>
              </a:pPr>
              <a:r>
                <a:rPr lang="en-US" altLang="zh-CN" sz="1000" dirty="0">
                  <a:latin typeface="Times New Roman" panose="02020603050405020304" pitchFamily="18" charset="0"/>
                  <a:ea typeface="方正黑体简体" panose="02000000000000000000" pitchFamily="65" charset="-122"/>
                  <a:cs typeface="Times New Roman" panose="02020603050405020304" pitchFamily="18" charset="0"/>
                </a:rPr>
                <a:t>LNG</a:t>
              </a:r>
              <a:r>
                <a:rPr lang="zh-CN" altLang="en-US" sz="1000" dirty="0">
                  <a:latin typeface="Times New Roman" panose="02020603050405020304" pitchFamily="18" charset="0"/>
                  <a:ea typeface="方正黑体简体" panose="02000000000000000000" pitchFamily="65" charset="-122"/>
                  <a:cs typeface="Times New Roman" panose="02020603050405020304" pitchFamily="18" charset="0"/>
                </a:rPr>
                <a:t> </a:t>
              </a:r>
              <a:r>
                <a:rPr lang="en-US" altLang="zh-CN" sz="1000" dirty="0">
                  <a:latin typeface="Times New Roman" panose="02020603050405020304" pitchFamily="18" charset="0"/>
                  <a:ea typeface="方正黑体简体" panose="02000000000000000000" pitchFamily="65" charset="-122"/>
                  <a:cs typeface="Times New Roman" panose="02020603050405020304" pitchFamily="18" charset="0"/>
                </a:rPr>
                <a:t>station</a:t>
              </a:r>
              <a:endParaRPr lang="zh-CN" altLang="en-US" sz="1000" dirty="0">
                <a:latin typeface="Times New Roman" panose="02020603050405020304" pitchFamily="18" charset="0"/>
                <a:ea typeface="方正黑体简体" panose="02000000000000000000" pitchFamily="65" charset="-122"/>
                <a:cs typeface="Times New Roman" panose="02020603050405020304" pitchFamily="18" charset="0"/>
              </a:endParaRPr>
            </a:p>
          </p:txBody>
        </p:sp>
        <p:cxnSp>
          <p:nvCxnSpPr>
            <p:cNvPr id="26" name="直接连接符 25"/>
            <p:cNvCxnSpPr>
              <a:cxnSpLocks noChangeShapeType="1"/>
            </p:cNvCxnSpPr>
            <p:nvPr/>
          </p:nvCxnSpPr>
          <p:spPr bwMode="auto">
            <a:xfrm>
              <a:off x="-361144" y="5808292"/>
              <a:ext cx="241130" cy="0"/>
            </a:xfrm>
            <a:prstGeom prst="line">
              <a:avLst/>
            </a:prstGeom>
            <a:noFill/>
            <a:ln w="31750" algn="ctr">
              <a:solidFill>
                <a:srgbClr val="C00000"/>
              </a:solidFill>
              <a:round/>
            </a:ln>
            <a:extLst>
              <a:ext uri="{909E8E84-426E-40DD-AFC4-6F175D3DCCD1}">
                <a14:hiddenFill xmlns:a14="http://schemas.microsoft.com/office/drawing/2010/main">
                  <a:noFill/>
                </a14:hiddenFill>
              </a:ext>
            </a:extLst>
          </p:spPr>
        </p:cxnSp>
        <p:cxnSp>
          <p:nvCxnSpPr>
            <p:cNvPr id="27" name="直接连接符 26"/>
            <p:cNvCxnSpPr>
              <a:cxnSpLocks noChangeShapeType="1"/>
            </p:cNvCxnSpPr>
            <p:nvPr/>
          </p:nvCxnSpPr>
          <p:spPr bwMode="auto">
            <a:xfrm>
              <a:off x="-361144" y="6067998"/>
              <a:ext cx="241130" cy="0"/>
            </a:xfrm>
            <a:prstGeom prst="line">
              <a:avLst/>
            </a:prstGeom>
            <a:noFill/>
            <a:ln w="31750" algn="ctr">
              <a:solidFill>
                <a:srgbClr val="FFC000"/>
              </a:solidFill>
              <a:prstDash val="sysDash"/>
              <a:round/>
            </a:ln>
            <a:extLst>
              <a:ext uri="{909E8E84-426E-40DD-AFC4-6F175D3DCCD1}">
                <a14:hiddenFill xmlns:a14="http://schemas.microsoft.com/office/drawing/2010/main">
                  <a:noFill/>
                </a14:hiddenFill>
              </a:ext>
            </a:extLst>
          </p:spPr>
        </p:cxnSp>
        <p:sp>
          <p:nvSpPr>
            <p:cNvPr id="28" name="矩形 27"/>
            <p:cNvSpPr/>
            <p:nvPr/>
          </p:nvSpPr>
          <p:spPr>
            <a:xfrm>
              <a:off x="-416865" y="5677183"/>
              <a:ext cx="1066358" cy="802734"/>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lt1"/>
                  </a:solidFill>
                  <a:latin typeface="Arial" panose="020B0604020202020204" pitchFamily="34" charset="0"/>
                  <a:ea typeface="宋体" panose="02010600030101010101" pitchFamily="2" charset="-122"/>
                  <a:cs typeface="+mn-cs"/>
                </a:defRPr>
              </a:lvl9pPr>
            </a:lstStyle>
            <a:p>
              <a:pPr algn="ctr">
                <a:defRPr/>
              </a:pPr>
              <a:endParaRPr lang="zh-CN" altLang="en-US" sz="1400" dirty="0">
                <a:latin typeface="Times New Roman" panose="02020603050405020304" pitchFamily="18" charset="0"/>
                <a:cs typeface="Times New Roman" panose="02020603050405020304" pitchFamily="18" charset="0"/>
              </a:endParaRPr>
            </a:p>
          </p:txBody>
        </p:sp>
      </p:grpSp>
      <p:sp>
        <p:nvSpPr>
          <p:cNvPr id="8" name="矩形 7"/>
          <p:cNvSpPr>
            <a:spLocks noChangeArrowheads="1"/>
          </p:cNvSpPr>
          <p:nvPr/>
        </p:nvSpPr>
        <p:spPr bwMode="auto">
          <a:xfrm>
            <a:off x="2309507" y="2571762"/>
            <a:ext cx="1399763"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Northwest UGS center</a:t>
            </a:r>
          </a:p>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(120</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m</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9" name="圆角矩形标注 215"/>
          <p:cNvSpPr>
            <a:spLocks noChangeArrowheads="1"/>
          </p:cNvSpPr>
          <p:nvPr/>
        </p:nvSpPr>
        <p:spPr bwMode="auto">
          <a:xfrm>
            <a:off x="5807968" y="2814178"/>
            <a:ext cx="1184275" cy="531813"/>
          </a:xfrm>
          <a:prstGeom prst="wedgeRoundRectCallout">
            <a:avLst>
              <a:gd name="adj1" fmla="val 55245"/>
              <a:gd name="adj2" fmla="val 235463"/>
              <a:gd name="adj3" fmla="val 16667"/>
            </a:avLst>
          </a:prstGeom>
          <a:solidFill>
            <a:schemeClr val="bg1"/>
          </a:solidFill>
          <a:ln w="12700" algn="ctr">
            <a:solidFill>
              <a:srgbClr val="FF0000"/>
            </a:solidFill>
            <a:round/>
          </a:ln>
        </p:spPr>
        <p:txBody>
          <a:bodyPr lIns="0" tIns="60958" rIns="0" bIns="60958"/>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endParaRPr lang="zh-CN" altLang="en-US" sz="24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矩形 9"/>
          <p:cNvSpPr>
            <a:spLocks noChangeArrowheads="1"/>
          </p:cNvSpPr>
          <p:nvPr/>
        </p:nvSpPr>
        <p:spPr bwMode="auto">
          <a:xfrm>
            <a:off x="5713157" y="2752427"/>
            <a:ext cx="1377951"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Mid-west UGS center</a:t>
            </a:r>
          </a:p>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(150</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m</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1" name="圆角矩形标注 216"/>
          <p:cNvSpPr>
            <a:spLocks noChangeArrowheads="1"/>
          </p:cNvSpPr>
          <p:nvPr/>
        </p:nvSpPr>
        <p:spPr bwMode="auto">
          <a:xfrm>
            <a:off x="9756742" y="2172101"/>
            <a:ext cx="1182687" cy="531813"/>
          </a:xfrm>
          <a:prstGeom prst="wedgeRoundRectCallout">
            <a:avLst>
              <a:gd name="adj1" fmla="val -95296"/>
              <a:gd name="adj2" fmla="val 182051"/>
              <a:gd name="adj3" fmla="val 16667"/>
            </a:avLst>
          </a:prstGeom>
          <a:solidFill>
            <a:schemeClr val="bg1"/>
          </a:solidFill>
          <a:ln w="12700" algn="ctr">
            <a:solidFill>
              <a:srgbClr val="FF0000"/>
            </a:solidFill>
            <a:round/>
          </a:ln>
        </p:spPr>
        <p:txBody>
          <a:bodyPr lIns="0" tIns="60958" rIns="0" bIns="60958"/>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endParaRPr lang="zh-CN" altLang="en-US" sz="24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2" name="矩形 11"/>
          <p:cNvSpPr>
            <a:spLocks noChangeArrowheads="1"/>
          </p:cNvSpPr>
          <p:nvPr/>
        </p:nvSpPr>
        <p:spPr bwMode="auto">
          <a:xfrm>
            <a:off x="9647878" y="2120050"/>
            <a:ext cx="1400499"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Northeast UGS center</a:t>
            </a:r>
          </a:p>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(130</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m</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3" name="圆角矩形标注 217"/>
          <p:cNvSpPr>
            <a:spLocks noChangeArrowheads="1"/>
          </p:cNvSpPr>
          <p:nvPr/>
        </p:nvSpPr>
        <p:spPr bwMode="auto">
          <a:xfrm>
            <a:off x="9183872" y="3816224"/>
            <a:ext cx="1182687" cy="530225"/>
          </a:xfrm>
          <a:prstGeom prst="wedgeRoundRectCallout">
            <a:avLst>
              <a:gd name="adj1" fmla="val -123940"/>
              <a:gd name="adj2" fmla="val 48630"/>
              <a:gd name="adj3" fmla="val 16667"/>
            </a:avLst>
          </a:prstGeom>
          <a:solidFill>
            <a:schemeClr val="bg1"/>
          </a:solidFill>
          <a:ln w="12700" algn="ctr">
            <a:solidFill>
              <a:srgbClr val="FF0000"/>
            </a:solidFill>
            <a:round/>
          </a:ln>
        </p:spPr>
        <p:txBody>
          <a:bodyPr lIns="0" tIns="60958" rIns="0" bIns="60958"/>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endParaRPr lang="zh-CN" altLang="en-US" sz="24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4" name="矩形 13"/>
          <p:cNvSpPr>
            <a:spLocks noChangeArrowheads="1"/>
          </p:cNvSpPr>
          <p:nvPr/>
        </p:nvSpPr>
        <p:spPr bwMode="auto">
          <a:xfrm>
            <a:off x="9094168" y="3758358"/>
            <a:ext cx="1277939"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North UGS center</a:t>
            </a:r>
          </a:p>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(70</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m</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5" name="圆角矩形标注 218"/>
          <p:cNvSpPr>
            <a:spLocks noChangeArrowheads="1"/>
          </p:cNvSpPr>
          <p:nvPr/>
        </p:nvSpPr>
        <p:spPr bwMode="auto">
          <a:xfrm>
            <a:off x="9233194" y="5777278"/>
            <a:ext cx="1184275" cy="531813"/>
          </a:xfrm>
          <a:prstGeom prst="wedgeRoundRectCallout">
            <a:avLst>
              <a:gd name="adj1" fmla="val -100560"/>
              <a:gd name="adj2" fmla="val -196671"/>
              <a:gd name="adj3" fmla="val 16667"/>
            </a:avLst>
          </a:prstGeom>
          <a:solidFill>
            <a:schemeClr val="bg1"/>
          </a:solidFill>
          <a:ln w="12700" algn="ctr">
            <a:solidFill>
              <a:srgbClr val="FF0000"/>
            </a:solidFill>
            <a:round/>
          </a:ln>
        </p:spPr>
        <p:txBody>
          <a:bodyPr lIns="0" tIns="60958" rIns="0" bIns="60958"/>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endParaRPr lang="zh-CN" altLang="en-US" sz="24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矩形 15"/>
          <p:cNvSpPr>
            <a:spLocks noChangeArrowheads="1"/>
          </p:cNvSpPr>
          <p:nvPr/>
        </p:nvSpPr>
        <p:spPr bwMode="auto">
          <a:xfrm>
            <a:off x="9134008" y="5710132"/>
            <a:ext cx="1416051"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Mid-east UGS center</a:t>
            </a:r>
          </a:p>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(70</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m</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7" name="圆角矩形标注 219"/>
          <p:cNvSpPr>
            <a:spLocks noChangeArrowheads="1"/>
          </p:cNvSpPr>
          <p:nvPr/>
        </p:nvSpPr>
        <p:spPr bwMode="auto">
          <a:xfrm>
            <a:off x="4625139" y="5289632"/>
            <a:ext cx="1182687" cy="531813"/>
          </a:xfrm>
          <a:prstGeom prst="wedgeRoundRectCallout">
            <a:avLst>
              <a:gd name="adj1" fmla="val 129037"/>
              <a:gd name="adj2" fmla="val -58440"/>
              <a:gd name="adj3" fmla="val 16667"/>
            </a:avLst>
          </a:prstGeom>
          <a:solidFill>
            <a:schemeClr val="bg1"/>
          </a:solidFill>
          <a:ln w="12700" algn="ctr">
            <a:solidFill>
              <a:srgbClr val="FF0000"/>
            </a:solidFill>
            <a:round/>
          </a:ln>
        </p:spPr>
        <p:txBody>
          <a:bodyPr lIns="0" tIns="60958" rIns="0" bIns="60958"/>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endParaRPr lang="zh-CN" altLang="en-US" sz="24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8" name="矩形 17"/>
          <p:cNvSpPr>
            <a:spLocks noChangeArrowheads="1"/>
          </p:cNvSpPr>
          <p:nvPr/>
        </p:nvSpPr>
        <p:spPr bwMode="auto">
          <a:xfrm>
            <a:off x="4467424" y="5238526"/>
            <a:ext cx="14986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Southwest UGS center</a:t>
            </a:r>
          </a:p>
          <a:p>
            <a:pPr algn="ctr">
              <a:spcBef>
                <a:spcPct val="0"/>
              </a:spcBef>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(130</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m</a:t>
            </a:r>
            <a:r>
              <a:rPr lang="en-US" altLang="zh-CN" sz="1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6" name="Text Box 26">
            <a:extLst>
              <a:ext uri="{FF2B5EF4-FFF2-40B4-BE49-F238E27FC236}">
                <a16:creationId xmlns:a16="http://schemas.microsoft.com/office/drawing/2014/main" id="{2DF3BFC4-46D8-402E-DABE-9A42794AB800}"/>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1. UGS in China</a:t>
            </a:r>
            <a:endParaRPr lang="zh-CN" altLang="en-US" sz="3600" b="1" dirty="0">
              <a:solidFill>
                <a:srgbClr val="FF0000"/>
              </a:solidFill>
              <a:latin typeface="+mj-lt"/>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495883" y="2908203"/>
            <a:ext cx="5112130" cy="307777"/>
          </a:xfrm>
          <a:prstGeom prst="rect">
            <a:avLst/>
          </a:prstGeom>
          <a:noFill/>
          <a:ln w="9525">
            <a:noFill/>
          </a:ln>
        </p:spPr>
        <p:txBody>
          <a:bodyPr wrap="square">
            <a:spAutoFit/>
          </a:bodyPr>
          <a:lstStyle>
            <a:defPPr>
              <a:defRPr lang="zh-CN"/>
            </a:defPPr>
            <a:lvl1pPr marL="0" lvl="0" indent="0" algn="ctr" defTabSz="914400" eaLnBrk="1" latinLnBrk="0" hangingPunct="1">
              <a:lnSpc>
                <a:spcPct val="100000"/>
              </a:lnSpc>
              <a:spcBef>
                <a:spcPct val="50000"/>
              </a:spcBef>
              <a:buNone/>
              <a:defRPr sz="1400" b="1" i="0" u="none" baseline="0">
                <a:solidFill>
                  <a:srgbClr val="C00000"/>
                </a:solidFill>
                <a:latin typeface="Arial" panose="020B0604020202020204" pitchFamily="34" charset="0"/>
                <a:ea typeface="方正大黑简体" panose="03000509000000000000" pitchFamily="65" charset="-122"/>
                <a:cs typeface="Arial" panose="020B0604020202020204" pitchFamily="34" charset="0"/>
              </a:defRPr>
            </a:lvl1pPr>
            <a:lvl2pPr lvl="1" indent="0" defTabSz="914400" latinLnBrk="0">
              <a:lnSpc>
                <a:spcPct val="100000"/>
              </a:lnSpc>
              <a:buNone/>
              <a:defRPr b="0" i="0" u="none" baseline="0">
                <a:latin typeface="Arial" panose="020B0604020202020204" pitchFamily="34" charset="0"/>
              </a:defRPr>
            </a:lvl2pPr>
            <a:lvl3pPr lvl="2" indent="0" defTabSz="914400" latinLnBrk="0">
              <a:lnSpc>
                <a:spcPct val="100000"/>
              </a:lnSpc>
              <a:buNone/>
              <a:defRPr b="0" i="0" u="none" baseline="0">
                <a:latin typeface="Arial" panose="020B0604020202020204" pitchFamily="34" charset="0"/>
              </a:defRPr>
            </a:lvl3pPr>
            <a:lvl4pPr lvl="3" indent="0" defTabSz="914400" latinLnBrk="0">
              <a:lnSpc>
                <a:spcPct val="100000"/>
              </a:lnSpc>
              <a:buNone/>
              <a:defRPr b="0" i="0" u="none" baseline="0">
                <a:latin typeface="Arial" panose="020B0604020202020204" pitchFamily="34" charset="0"/>
              </a:defRPr>
            </a:lvl4pPr>
            <a:lvl5pPr lvl="4" indent="0" defTabSz="914400" latinLnBrk="0">
              <a:lnSpc>
                <a:spcPct val="100000"/>
              </a:lnSpc>
              <a:buNone/>
              <a:defRPr b="0" i="0" u="none" baseline="0">
                <a:latin typeface="Arial" panose="020B0604020202020204" pitchFamily="34" charset="0"/>
              </a:defRPr>
            </a:lvl5pPr>
            <a:lvl6pPr lvl="5" indent="0" eaLnBrk="0" fontAlgn="base" hangingPunct="0">
              <a:lnSpc>
                <a:spcPct val="100000"/>
              </a:lnSpc>
              <a:spcBef>
                <a:spcPct val="0"/>
              </a:spcBef>
              <a:spcAft>
                <a:spcPct val="0"/>
              </a:spcAft>
              <a:buNone/>
              <a:defRPr b="0" i="0" u="none" baseline="0">
                <a:latin typeface="Arial" panose="020B0604020202020204" pitchFamily="34" charset="0"/>
              </a:defRPr>
            </a:lvl6pPr>
            <a:lvl7pPr lvl="6" indent="0" eaLnBrk="0" fontAlgn="base" hangingPunct="0">
              <a:lnSpc>
                <a:spcPct val="100000"/>
              </a:lnSpc>
              <a:spcBef>
                <a:spcPct val="0"/>
              </a:spcBef>
              <a:spcAft>
                <a:spcPct val="0"/>
              </a:spcAft>
              <a:buNone/>
              <a:defRPr b="0" i="0" u="none" baseline="0">
                <a:latin typeface="Arial" panose="020B0604020202020204" pitchFamily="34" charset="0"/>
              </a:defRPr>
            </a:lvl7pPr>
            <a:lvl8pPr lvl="7" indent="0" eaLnBrk="0" fontAlgn="base" hangingPunct="0">
              <a:lnSpc>
                <a:spcPct val="100000"/>
              </a:lnSpc>
              <a:spcBef>
                <a:spcPct val="0"/>
              </a:spcBef>
              <a:spcAft>
                <a:spcPct val="0"/>
              </a:spcAft>
              <a:buNone/>
              <a:defRPr b="0" i="0" u="none" baseline="0">
                <a:latin typeface="Arial" panose="020B0604020202020204" pitchFamily="34" charset="0"/>
              </a:defRPr>
            </a:lvl8pPr>
            <a:lvl9pPr lvl="8" indent="0" eaLnBrk="0" fontAlgn="base" hangingPunct="0">
              <a:lnSpc>
                <a:spcPct val="100000"/>
              </a:lnSpc>
              <a:spcBef>
                <a:spcPct val="0"/>
              </a:spcBef>
              <a:spcAft>
                <a:spcPct val="0"/>
              </a:spcAft>
              <a:buNone/>
              <a:defRPr b="0" i="0" u="none" baseline="0">
                <a:latin typeface="Arial" panose="020B0604020202020204" pitchFamily="34" charset="0"/>
              </a:defRPr>
            </a:lvl9pPr>
          </a:lstStyle>
          <a:p>
            <a:r>
              <a:rPr lang="en-US" altLang="zh-CN" dirty="0">
                <a:solidFill>
                  <a:schemeClr val="tx1"/>
                </a:solidFill>
              </a:rPr>
              <a:t>UGS development trends for next 5 years </a:t>
            </a:r>
            <a:endParaRPr lang="zh-CN" altLang="en-US" dirty="0">
              <a:solidFill>
                <a:schemeClr val="tx1"/>
              </a:solidFill>
            </a:endParaRPr>
          </a:p>
        </p:txBody>
      </p:sp>
      <p:sp>
        <p:nvSpPr>
          <p:cNvPr id="7" name="Text Box 15"/>
          <p:cNvSpPr txBox="1">
            <a:spLocks noChangeArrowheads="1"/>
          </p:cNvSpPr>
          <p:nvPr/>
        </p:nvSpPr>
        <p:spPr bwMode="auto">
          <a:xfrm>
            <a:off x="6297407" y="2908203"/>
            <a:ext cx="5398710" cy="307777"/>
          </a:xfrm>
          <a:prstGeom prst="rect">
            <a:avLst/>
          </a:prstGeom>
          <a:noFill/>
          <a:ln w="9525">
            <a:noFill/>
          </a:ln>
        </p:spPr>
        <p:txBody>
          <a:bodyPr wrap="square">
            <a:spAutoFit/>
          </a:bodyPr>
          <a:lstStyle>
            <a:defPPr>
              <a:defRPr lang="zh-CN"/>
            </a:defPPr>
            <a:lvl1pPr marL="0" lvl="0" indent="0" algn="ctr" defTabSz="914400" eaLnBrk="1" latinLnBrk="0" hangingPunct="1">
              <a:lnSpc>
                <a:spcPct val="100000"/>
              </a:lnSpc>
              <a:spcBef>
                <a:spcPct val="50000"/>
              </a:spcBef>
              <a:buNone/>
              <a:defRPr sz="1400" b="1" i="0" u="none" baseline="0">
                <a:solidFill>
                  <a:srgbClr val="C00000"/>
                </a:solidFill>
                <a:latin typeface="Arial" panose="020B0604020202020204" pitchFamily="34" charset="0"/>
                <a:ea typeface="方正大黑简体" panose="03000509000000000000" pitchFamily="65" charset="-122"/>
                <a:cs typeface="Arial" panose="020B0604020202020204" pitchFamily="34" charset="0"/>
              </a:defRPr>
            </a:lvl1pPr>
            <a:lvl2pPr lvl="1" indent="0" defTabSz="914400" latinLnBrk="0">
              <a:lnSpc>
                <a:spcPct val="100000"/>
              </a:lnSpc>
              <a:buNone/>
              <a:defRPr b="0" i="0" u="none" baseline="0">
                <a:latin typeface="Arial" panose="020B0604020202020204" pitchFamily="34" charset="0"/>
              </a:defRPr>
            </a:lvl2pPr>
            <a:lvl3pPr lvl="2" indent="0" defTabSz="914400" latinLnBrk="0">
              <a:lnSpc>
                <a:spcPct val="100000"/>
              </a:lnSpc>
              <a:buNone/>
              <a:defRPr b="0" i="0" u="none" baseline="0">
                <a:latin typeface="Arial" panose="020B0604020202020204" pitchFamily="34" charset="0"/>
              </a:defRPr>
            </a:lvl3pPr>
            <a:lvl4pPr lvl="3" indent="0" defTabSz="914400" latinLnBrk="0">
              <a:lnSpc>
                <a:spcPct val="100000"/>
              </a:lnSpc>
              <a:buNone/>
              <a:defRPr b="0" i="0" u="none" baseline="0">
                <a:latin typeface="Arial" panose="020B0604020202020204" pitchFamily="34" charset="0"/>
              </a:defRPr>
            </a:lvl4pPr>
            <a:lvl5pPr lvl="4" indent="0" defTabSz="914400" latinLnBrk="0">
              <a:lnSpc>
                <a:spcPct val="100000"/>
              </a:lnSpc>
              <a:buNone/>
              <a:defRPr b="0" i="0" u="none" baseline="0">
                <a:latin typeface="Arial" panose="020B0604020202020204" pitchFamily="34" charset="0"/>
              </a:defRPr>
            </a:lvl5pPr>
            <a:lvl6pPr lvl="5" indent="0" eaLnBrk="0" fontAlgn="base" hangingPunct="0">
              <a:lnSpc>
                <a:spcPct val="100000"/>
              </a:lnSpc>
              <a:spcBef>
                <a:spcPct val="0"/>
              </a:spcBef>
              <a:spcAft>
                <a:spcPct val="0"/>
              </a:spcAft>
              <a:buNone/>
              <a:defRPr b="0" i="0" u="none" baseline="0">
                <a:latin typeface="Arial" panose="020B0604020202020204" pitchFamily="34" charset="0"/>
              </a:defRPr>
            </a:lvl6pPr>
            <a:lvl7pPr lvl="6" indent="0" eaLnBrk="0" fontAlgn="base" hangingPunct="0">
              <a:lnSpc>
                <a:spcPct val="100000"/>
              </a:lnSpc>
              <a:spcBef>
                <a:spcPct val="0"/>
              </a:spcBef>
              <a:spcAft>
                <a:spcPct val="0"/>
              </a:spcAft>
              <a:buNone/>
              <a:defRPr b="0" i="0" u="none" baseline="0">
                <a:latin typeface="Arial" panose="020B0604020202020204" pitchFamily="34" charset="0"/>
              </a:defRPr>
            </a:lvl7pPr>
            <a:lvl8pPr lvl="7" indent="0" eaLnBrk="0" fontAlgn="base" hangingPunct="0">
              <a:lnSpc>
                <a:spcPct val="100000"/>
              </a:lnSpc>
              <a:spcBef>
                <a:spcPct val="0"/>
              </a:spcBef>
              <a:spcAft>
                <a:spcPct val="0"/>
              </a:spcAft>
              <a:buNone/>
              <a:defRPr b="0" i="0" u="none" baseline="0">
                <a:latin typeface="Arial" panose="020B0604020202020204" pitchFamily="34" charset="0"/>
              </a:defRPr>
            </a:lvl8pPr>
            <a:lvl9pPr lvl="8" indent="0" eaLnBrk="0" fontAlgn="base" hangingPunct="0">
              <a:lnSpc>
                <a:spcPct val="100000"/>
              </a:lnSpc>
              <a:spcBef>
                <a:spcPct val="0"/>
              </a:spcBef>
              <a:spcAft>
                <a:spcPct val="0"/>
              </a:spcAft>
              <a:buNone/>
              <a:defRPr b="0" i="0" u="none" baseline="0">
                <a:latin typeface="Arial" panose="020B0604020202020204" pitchFamily="34" charset="0"/>
              </a:defRPr>
            </a:lvl9pPr>
          </a:lstStyle>
          <a:p>
            <a:r>
              <a:rPr lang="en-US" altLang="zh-CN" dirty="0">
                <a:solidFill>
                  <a:schemeClr val="tx1"/>
                </a:solidFill>
              </a:rPr>
              <a:t>General Info about UGS construction plan</a:t>
            </a:r>
            <a:endParaRPr lang="zh-CN" altLang="en-US" dirty="0">
              <a:solidFill>
                <a:schemeClr val="tx1"/>
              </a:solidFill>
            </a:endParaRPr>
          </a:p>
        </p:txBody>
      </p:sp>
      <p:graphicFrame>
        <p:nvGraphicFramePr>
          <p:cNvPr id="9" name="图表 8"/>
          <p:cNvGraphicFramePr/>
          <p:nvPr>
            <p:extLst>
              <p:ext uri="{D42A27DB-BD31-4B8C-83A1-F6EECF244321}">
                <p14:modId xmlns:p14="http://schemas.microsoft.com/office/powerpoint/2010/main" val="3593862085"/>
              </p:ext>
            </p:extLst>
          </p:nvPr>
        </p:nvGraphicFramePr>
        <p:xfrm>
          <a:off x="423436" y="3329083"/>
          <a:ext cx="5304863" cy="319626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20"/>
          <p:cNvSpPr>
            <a:spLocks noChangeArrowheads="1"/>
          </p:cNvSpPr>
          <p:nvPr/>
        </p:nvSpPr>
        <p:spPr bwMode="auto">
          <a:xfrm>
            <a:off x="477496" y="1357947"/>
            <a:ext cx="11216741" cy="937949"/>
          </a:xfrm>
          <a:prstGeom prst="rect">
            <a:avLst/>
          </a:prstGeom>
          <a:noFill/>
          <a:ln w="9525">
            <a:noFill/>
            <a:miter lim="800000"/>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gn="just" eaLnBrk="1" hangingPunct="1">
              <a:lnSpc>
                <a:spcPct val="120000"/>
              </a:lnSpc>
              <a:spcBef>
                <a:spcPts val="0"/>
              </a:spcBef>
              <a:buClr>
                <a:srgbClr val="00B0F0"/>
              </a:buClr>
              <a:defRPr/>
            </a:pPr>
            <a:r>
              <a:rPr lang="en-US" altLang="zh-CN" sz="2400" b="1" dirty="0">
                <a:ea typeface="方正大黑简体" panose="03000509000000000000" pitchFamily="65" charset="-122"/>
                <a:cs typeface="Arial" panose="020B0604020202020204" pitchFamily="34" charset="0"/>
                <a:sym typeface="+mn-ea"/>
              </a:rPr>
              <a:t>Future trends: In 5 years, the number of storages will reach 65, with the total WGV of 40 </a:t>
            </a:r>
            <a:r>
              <a:rPr lang="en-US" altLang="zh-CN" sz="2400" b="1" dirty="0" err="1">
                <a:ea typeface="方正大黑简体" panose="03000509000000000000" pitchFamily="65" charset="-122"/>
                <a:cs typeface="Arial" panose="020B0604020202020204" pitchFamily="34" charset="0"/>
                <a:sym typeface="+mn-ea"/>
              </a:rPr>
              <a:t>bcm</a:t>
            </a:r>
            <a:endParaRPr lang="en-US" altLang="zh-CN" sz="2400" b="1" dirty="0">
              <a:ea typeface="方正大黑简体" panose="03000509000000000000" pitchFamily="65" charset="-122"/>
              <a:cs typeface="Arial" panose="020B0604020202020204" pitchFamily="34" charset="0"/>
              <a:sym typeface="+mn-ea"/>
            </a:endParaRPr>
          </a:p>
        </p:txBody>
      </p:sp>
      <p:graphicFrame>
        <p:nvGraphicFramePr>
          <p:cNvPr id="15" name="表格 14"/>
          <p:cNvGraphicFramePr>
            <a:graphicFrameLocks noGrp="1"/>
          </p:cNvGraphicFramePr>
          <p:nvPr>
            <p:extLst>
              <p:ext uri="{D42A27DB-BD31-4B8C-83A1-F6EECF244321}">
                <p14:modId xmlns:p14="http://schemas.microsoft.com/office/powerpoint/2010/main" val="2002481871"/>
              </p:ext>
            </p:extLst>
          </p:nvPr>
        </p:nvGraphicFramePr>
        <p:xfrm>
          <a:off x="6284176" y="3393791"/>
          <a:ext cx="5428448" cy="3049647"/>
        </p:xfrm>
        <a:graphic>
          <a:graphicData uri="http://schemas.openxmlformats.org/drawingml/2006/table">
            <a:tbl>
              <a:tblPr firstRow="1" bandRow="1"/>
              <a:tblGrid>
                <a:gridCol w="1265748">
                  <a:extLst>
                    <a:ext uri="{9D8B030D-6E8A-4147-A177-3AD203B41FA5}">
                      <a16:colId xmlns:a16="http://schemas.microsoft.com/office/drawing/2014/main" val="20000"/>
                    </a:ext>
                  </a:extLst>
                </a:gridCol>
                <a:gridCol w="1040675">
                  <a:extLst>
                    <a:ext uri="{9D8B030D-6E8A-4147-A177-3AD203B41FA5}">
                      <a16:colId xmlns:a16="http://schemas.microsoft.com/office/drawing/2014/main" val="20001"/>
                    </a:ext>
                  </a:extLst>
                </a:gridCol>
                <a:gridCol w="1040675">
                  <a:extLst>
                    <a:ext uri="{9D8B030D-6E8A-4147-A177-3AD203B41FA5}">
                      <a16:colId xmlns:a16="http://schemas.microsoft.com/office/drawing/2014/main" val="20002"/>
                    </a:ext>
                  </a:extLst>
                </a:gridCol>
                <a:gridCol w="1040675">
                  <a:extLst>
                    <a:ext uri="{9D8B030D-6E8A-4147-A177-3AD203B41FA5}">
                      <a16:colId xmlns:a16="http://schemas.microsoft.com/office/drawing/2014/main" val="20003"/>
                    </a:ext>
                  </a:extLst>
                </a:gridCol>
                <a:gridCol w="1040675">
                  <a:extLst>
                    <a:ext uri="{9D8B030D-6E8A-4147-A177-3AD203B41FA5}">
                      <a16:colId xmlns:a16="http://schemas.microsoft.com/office/drawing/2014/main" val="20004"/>
                    </a:ext>
                  </a:extLst>
                </a:gridCol>
              </a:tblGrid>
              <a:tr h="284240">
                <a:tc rowSpan="2">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Operator</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gridSpan="2">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Under construction</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hMerge="1">
                  <a:txBody>
                    <a:bodyPr/>
                    <a:lstStyle/>
                    <a:p>
                      <a:endParaRPr lang="zh-CN"/>
                    </a:p>
                  </a:txBody>
                  <a:tcPr/>
                </a:tc>
                <a:tc gridSpan="2">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Planned</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hMerge="1">
                  <a:txBody>
                    <a:bodyPr/>
                    <a:lstStyle/>
                    <a:p>
                      <a:endParaRPr lang="zh-CN"/>
                    </a:p>
                  </a:txBody>
                  <a:tcPr/>
                </a:tc>
                <a:extLst>
                  <a:ext uri="{0D108BD9-81ED-4DB2-BD59-A6C34878D82A}">
                    <a16:rowId xmlns:a16="http://schemas.microsoft.com/office/drawing/2014/main" val="10000"/>
                  </a:ext>
                </a:extLst>
              </a:tr>
              <a:tr h="816871">
                <a:tc vMerge="1">
                  <a:txBody>
                    <a:bodyPr/>
                    <a:lstStyle/>
                    <a:p>
                      <a:endParaRPr lang="zh-CN"/>
                    </a:p>
                  </a:txBody>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Number</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Designed WGV</a:t>
                      </a:r>
                    </a:p>
                    <a:p>
                      <a:pPr algn="ctr"/>
                      <a:r>
                        <a:rPr lang="zh-CN" altLang="en-US" sz="1300" b="0" dirty="0">
                          <a:solidFill>
                            <a:schemeClr val="tx1"/>
                          </a:solidFill>
                          <a:latin typeface="方正大黑简体" panose="03000509000000000000" pitchFamily="65" charset="-122"/>
                          <a:ea typeface="方正大黑简体" panose="03000509000000000000" pitchFamily="65" charset="-122"/>
                        </a:rPr>
                        <a:t>（</a:t>
                      </a:r>
                      <a:r>
                        <a:rPr lang="en-US" altLang="zh-CN" sz="1300" b="0" dirty="0" err="1">
                          <a:solidFill>
                            <a:schemeClr val="tx1"/>
                          </a:solidFill>
                          <a:latin typeface="方正大黑简体" panose="03000509000000000000" pitchFamily="65" charset="-122"/>
                          <a:ea typeface="方正大黑简体" panose="03000509000000000000" pitchFamily="65" charset="-122"/>
                        </a:rPr>
                        <a:t>bcm</a:t>
                      </a:r>
                      <a:r>
                        <a:rPr lang="zh-CN" altLang="en-US" sz="1300" b="0" dirty="0">
                          <a:solidFill>
                            <a:schemeClr val="tx1"/>
                          </a:solidFill>
                          <a:latin typeface="方正大黑简体" panose="03000509000000000000" pitchFamily="65" charset="-122"/>
                          <a:ea typeface="方正大黑简体" panose="03000509000000000000" pitchFamily="65" charset="-122"/>
                        </a:rPr>
                        <a:t>）</a:t>
                      </a: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Number</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Designed WGV</a:t>
                      </a:r>
                    </a:p>
                    <a:p>
                      <a:pPr algn="ctr"/>
                      <a:r>
                        <a:rPr lang="zh-CN" altLang="en-US" sz="1300" b="0" dirty="0">
                          <a:solidFill>
                            <a:schemeClr val="tx1"/>
                          </a:solidFill>
                          <a:latin typeface="方正大黑简体" panose="03000509000000000000" pitchFamily="65" charset="-122"/>
                          <a:ea typeface="方正大黑简体" panose="03000509000000000000" pitchFamily="65" charset="-122"/>
                        </a:rPr>
                        <a:t>（</a:t>
                      </a:r>
                      <a:r>
                        <a:rPr lang="en-US" altLang="zh-CN" sz="1300" b="0" dirty="0" err="1">
                          <a:solidFill>
                            <a:schemeClr val="tx1"/>
                          </a:solidFill>
                          <a:latin typeface="方正大黑简体" panose="03000509000000000000" pitchFamily="65" charset="-122"/>
                          <a:ea typeface="方正大黑简体" panose="03000509000000000000" pitchFamily="65" charset="-122"/>
                        </a:rPr>
                        <a:t>bcm</a:t>
                      </a:r>
                      <a:r>
                        <a:rPr lang="zh-CN" altLang="en-US" sz="1300" b="0" dirty="0">
                          <a:solidFill>
                            <a:schemeClr val="tx1"/>
                          </a:solidFill>
                          <a:latin typeface="方正大黑简体" panose="03000509000000000000" pitchFamily="65" charset="-122"/>
                          <a:ea typeface="方正大黑简体" panose="03000509000000000000" pitchFamily="65" charset="-122"/>
                        </a:rPr>
                        <a:t>）</a:t>
                      </a: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1"/>
                  </a:ext>
                </a:extLst>
              </a:tr>
              <a:tr h="388620">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300" b="0" dirty="0">
                          <a:solidFill>
                            <a:schemeClr val="tx1"/>
                          </a:solidFill>
                          <a:latin typeface="方正大黑简体" panose="03000509000000000000" pitchFamily="65" charset="-122"/>
                          <a:ea typeface="方正大黑简体" panose="03000509000000000000" pitchFamily="65" charset="-122"/>
                        </a:rPr>
                        <a:t>CNPC</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11</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135.6</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9</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107.1</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649">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Sinopec</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12</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25.2</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4</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7.3</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649">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err="1">
                          <a:solidFill>
                            <a:schemeClr val="tx1"/>
                          </a:solidFill>
                          <a:latin typeface="方正大黑简体" panose="03000509000000000000" pitchFamily="65" charset="-122"/>
                          <a:ea typeface="方正大黑简体" panose="03000509000000000000" pitchFamily="65" charset="-122"/>
                        </a:rPr>
                        <a:t>PipeChina</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4</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37.5</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8</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99.8</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649">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chemeClr val="tx1"/>
                          </a:solidFill>
                          <a:latin typeface="方正大黑简体" panose="03000509000000000000" pitchFamily="65" charset="-122"/>
                          <a:ea typeface="方正大黑简体" panose="03000509000000000000" pitchFamily="65" charset="-122"/>
                        </a:rPr>
                        <a:t>Other</a:t>
                      </a:r>
                      <a:endParaRPr lang="zh-CN" altLang="en-US" sz="1300" b="0" dirty="0">
                        <a:solidFill>
                          <a:schemeClr val="tx1"/>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r>
                        <a:rPr lang="en-US" altLang="zh-CN" sz="1300" b="0" kern="1200" dirty="0">
                          <a:solidFill>
                            <a:schemeClr val="tx1"/>
                          </a:solidFill>
                          <a:latin typeface="方正大黑简体" panose="03000509000000000000" pitchFamily="65" charset="-122"/>
                          <a:ea typeface="方正大黑简体" panose="03000509000000000000" pitchFamily="65" charset="-122"/>
                          <a:cs typeface="+mn-cs"/>
                        </a:rPr>
                        <a:t>2</a:t>
                      </a: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r>
                        <a:rPr lang="en-US" altLang="zh-CN" sz="1300" b="0" kern="1200" dirty="0">
                          <a:solidFill>
                            <a:schemeClr val="tx1"/>
                          </a:solidFill>
                          <a:latin typeface="方正大黑简体" panose="03000509000000000000" pitchFamily="65" charset="-122"/>
                          <a:ea typeface="方正大黑简体" panose="03000509000000000000" pitchFamily="65" charset="-122"/>
                          <a:cs typeface="+mn-cs"/>
                        </a:rPr>
                        <a:t>20.9</a:t>
                      </a: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endParaRPr lang="en-US" altLang="zh-CN" sz="1300" b="0" kern="1200" dirty="0">
                        <a:solidFill>
                          <a:schemeClr val="tx1"/>
                        </a:solidFill>
                        <a:latin typeface="方正大黑简体" panose="03000509000000000000" pitchFamily="65" charset="-122"/>
                        <a:ea typeface="方正大黑简体" panose="03000509000000000000" pitchFamily="65" charset="-122"/>
                        <a:cs typeface="+mn-cs"/>
                      </a:endParaRP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endParaRPr lang="en-US" altLang="zh-CN" sz="1300" b="0" kern="1200" dirty="0">
                        <a:solidFill>
                          <a:schemeClr val="tx1"/>
                        </a:solidFill>
                        <a:latin typeface="方正大黑简体" panose="03000509000000000000" pitchFamily="65" charset="-122"/>
                        <a:ea typeface="方正大黑简体" panose="03000509000000000000" pitchFamily="65" charset="-122"/>
                        <a:cs typeface="+mn-cs"/>
                      </a:endParaRP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649">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300" b="0" dirty="0">
                          <a:solidFill>
                            <a:srgbClr val="FF0000"/>
                          </a:solidFill>
                          <a:latin typeface="方正大黑简体" panose="03000509000000000000" pitchFamily="65" charset="-122"/>
                          <a:ea typeface="方正大黑简体" panose="03000509000000000000" pitchFamily="65" charset="-122"/>
                        </a:rPr>
                        <a:t>Total</a:t>
                      </a:r>
                      <a:endParaRPr lang="zh-CN" altLang="en-US" sz="1300" b="0" dirty="0">
                        <a:solidFill>
                          <a:srgbClr val="FF0000"/>
                        </a:solidFill>
                        <a:latin typeface="方正大黑简体" panose="03000509000000000000" pitchFamily="65" charset="-122"/>
                        <a:ea typeface="方正大黑简体" panose="03000509000000000000" pitchFamily="65" charset="-122"/>
                      </a:endParaRPr>
                    </a:p>
                  </a:txBody>
                  <a:tcPr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r>
                        <a:rPr lang="en-US" altLang="zh-CN" sz="1300" b="0" kern="1200" dirty="0">
                          <a:solidFill>
                            <a:srgbClr val="FF0000"/>
                          </a:solidFill>
                          <a:latin typeface="方正大黑简体" panose="03000509000000000000" pitchFamily="65" charset="-122"/>
                          <a:ea typeface="方正大黑简体" panose="03000509000000000000" pitchFamily="65" charset="-122"/>
                          <a:cs typeface="+mn-cs"/>
                        </a:rPr>
                        <a:t>29</a:t>
                      </a: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r>
                        <a:rPr lang="en-US" altLang="zh-CN" sz="1300" b="0" kern="1200" dirty="0">
                          <a:solidFill>
                            <a:schemeClr val="tx1"/>
                          </a:solidFill>
                          <a:latin typeface="方正大黑简体" panose="03000509000000000000" pitchFamily="65" charset="-122"/>
                          <a:ea typeface="方正大黑简体" panose="03000509000000000000" pitchFamily="65" charset="-122"/>
                          <a:cs typeface="+mn-cs"/>
                        </a:rPr>
                        <a:t>219.2</a:t>
                      </a: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r>
                        <a:rPr lang="en-US" altLang="zh-CN" sz="1300" b="0" kern="1200" dirty="0">
                          <a:solidFill>
                            <a:srgbClr val="FF0000"/>
                          </a:solidFill>
                          <a:latin typeface="方正大黑简体" panose="03000509000000000000" pitchFamily="65" charset="-122"/>
                          <a:ea typeface="方正大黑简体" panose="03000509000000000000" pitchFamily="65" charset="-122"/>
                          <a:cs typeface="+mn-cs"/>
                        </a:rPr>
                        <a:t>21</a:t>
                      </a: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ctr" defTabSz="914400" rtl="0" eaLnBrk="1" fontAlgn="ctr" latinLnBrk="0" hangingPunct="1"/>
                      <a:r>
                        <a:rPr lang="en-US" altLang="zh-CN" sz="1300" b="0" kern="1200" dirty="0">
                          <a:solidFill>
                            <a:schemeClr val="tx1"/>
                          </a:solidFill>
                          <a:latin typeface="方正大黑简体" panose="03000509000000000000" pitchFamily="65" charset="-122"/>
                          <a:ea typeface="方正大黑简体" panose="03000509000000000000" pitchFamily="65" charset="-122"/>
                          <a:cs typeface="+mn-cs"/>
                        </a:rPr>
                        <a:t>214.2</a:t>
                      </a:r>
                    </a:p>
                  </a:txBody>
                  <a:tcPr marL="9525" marR="9525" marT="952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0" name="Text Box 26">
            <a:extLst>
              <a:ext uri="{FF2B5EF4-FFF2-40B4-BE49-F238E27FC236}">
                <a16:creationId xmlns:a16="http://schemas.microsoft.com/office/drawing/2014/main" id="{734A969E-7B37-EFE3-18F0-39723A8F2308}"/>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1. UGS in China</a:t>
            </a:r>
            <a:endParaRPr lang="zh-CN" altLang="en-US" sz="3600" b="1" dirty="0">
              <a:solidFill>
                <a:srgbClr val="FF0000"/>
              </a:solidFill>
              <a:latin typeface="+mj-lt"/>
              <a:ea typeface="黑体" panose="02010609060101010101" pitchFamily="49" charset="-122"/>
            </a:endParaRPr>
          </a:p>
        </p:txBody>
      </p:sp>
      <p:sp>
        <p:nvSpPr>
          <p:cNvPr id="3" name="文本框 2">
            <a:extLst>
              <a:ext uri="{FF2B5EF4-FFF2-40B4-BE49-F238E27FC236}">
                <a16:creationId xmlns:a16="http://schemas.microsoft.com/office/drawing/2014/main" id="{03E5A4E0-18A5-CC9E-D142-03CABB57AE48}"/>
              </a:ext>
            </a:extLst>
          </p:cNvPr>
          <p:cNvSpPr txBox="1"/>
          <p:nvPr/>
        </p:nvSpPr>
        <p:spPr>
          <a:xfrm>
            <a:off x="1199456" y="3789040"/>
            <a:ext cx="576064" cy="369332"/>
          </a:xfrm>
          <a:prstGeom prst="rect">
            <a:avLst/>
          </a:prstGeom>
          <a:solidFill>
            <a:schemeClr val="bg1"/>
          </a:solidFill>
        </p:spPr>
        <p:txBody>
          <a:bodyPr wrap="square" rtlCol="0">
            <a:spAutoFit/>
          </a:bodyPr>
          <a:lstStyle/>
          <a:p>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6"/>
          <p:cNvSpPr txBox="1">
            <a:spLocks noChangeArrowheads="1"/>
          </p:cNvSpPr>
          <p:nvPr/>
        </p:nvSpPr>
        <p:spPr bwMode="auto">
          <a:xfrm>
            <a:off x="0" y="115888"/>
            <a:ext cx="12192000" cy="7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600" b="1" dirty="0">
                <a:solidFill>
                  <a:srgbClr val="FF0000"/>
                </a:solidFill>
                <a:latin typeface="+mj-lt"/>
                <a:ea typeface="黑体" panose="02010609060101010101" pitchFamily="49" charset="-122"/>
              </a:rPr>
              <a:t>Outline</a:t>
            </a:r>
            <a:endParaRPr lang="zh-CN" altLang="en-US" sz="4600" b="1" dirty="0">
              <a:solidFill>
                <a:srgbClr val="FF0000"/>
              </a:solidFill>
              <a:latin typeface="+mj-lt"/>
              <a:ea typeface="黑体" panose="02010609060101010101" pitchFamily="49" charset="-122"/>
            </a:endParaRPr>
          </a:p>
        </p:txBody>
      </p:sp>
      <p:sp>
        <p:nvSpPr>
          <p:cNvPr id="94248" name="Text Box 34"/>
          <p:cNvSpPr txBox="1">
            <a:spLocks noChangeArrowheads="1"/>
          </p:cNvSpPr>
          <p:nvPr/>
        </p:nvSpPr>
        <p:spPr bwMode="gray">
          <a:xfrm>
            <a:off x="3287688" y="1997293"/>
            <a:ext cx="7917017" cy="28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3200" b="1" dirty="0">
                <a:latin typeface="Arial" panose="020B0604020202020204" pitchFamily="34" charset="0"/>
                <a:cs typeface="Arial" panose="020B0604020202020204" pitchFamily="34" charset="0"/>
              </a:rPr>
              <a:t>1. </a:t>
            </a:r>
            <a:r>
              <a:rPr kumimoji="1" lang="en-US" altLang="zh-CN" sz="3200" b="1" dirty="0">
                <a:latin typeface="Arial" panose="020B0604020202020204" pitchFamily="34" charset="0"/>
                <a:ea typeface="黑体" panose="02010609060101010101" pitchFamily="49" charset="-122"/>
                <a:cs typeface="Arial" panose="020B0604020202020204" pitchFamily="34" charset="0"/>
              </a:rPr>
              <a:t>Underground Gas Storage</a:t>
            </a:r>
          </a:p>
          <a:p>
            <a:pPr>
              <a:lnSpc>
                <a:spcPct val="150000"/>
              </a:lnSpc>
            </a:pPr>
            <a:r>
              <a:rPr kumimoji="1" lang="en-US" altLang="zh-CN" sz="3200" b="1" dirty="0">
                <a:solidFill>
                  <a:srgbClr val="FF0000"/>
                </a:solidFill>
                <a:latin typeface="Arial" panose="020B0604020202020204" pitchFamily="34" charset="0"/>
                <a:ea typeface="黑体" panose="02010609060101010101" pitchFamily="49" charset="-122"/>
                <a:cs typeface="Arial" panose="020B0604020202020204" pitchFamily="34" charset="0"/>
              </a:rPr>
              <a:t>2. Underground Hydrogen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3. Carbon capture and storage</a:t>
            </a:r>
          </a:p>
          <a:p>
            <a:pPr>
              <a:lnSpc>
                <a:spcPct val="150000"/>
              </a:lnSpc>
            </a:pPr>
            <a:r>
              <a:rPr kumimoji="1" lang="en-US" altLang="zh-CN" sz="3200" b="1" dirty="0">
                <a:latin typeface="Arial" panose="020B0604020202020204" pitchFamily="34" charset="0"/>
                <a:ea typeface="黑体" panose="02010609060101010101" pitchFamily="49" charset="-122"/>
                <a:cs typeface="Arial" panose="020B0604020202020204" pitchFamily="34" charset="0"/>
              </a:rPr>
              <a:t>4. Compressed Air Energy Storage</a:t>
            </a:r>
          </a:p>
        </p:txBody>
      </p:sp>
    </p:spTree>
    <p:extLst>
      <p:ext uri="{BB962C8B-B14F-4D97-AF65-F5344CB8AC3E}">
        <p14:creationId xmlns:p14="http://schemas.microsoft.com/office/powerpoint/2010/main" val="161800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C2D8D58-B258-6377-D755-DD09CEE34813}"/>
              </a:ext>
            </a:extLst>
          </p:cNvPr>
          <p:cNvSpPr txBox="1"/>
          <p:nvPr/>
        </p:nvSpPr>
        <p:spPr>
          <a:xfrm>
            <a:off x="767408" y="1700808"/>
            <a:ext cx="10297144" cy="4801314"/>
          </a:xfrm>
          <a:prstGeom prst="rect">
            <a:avLst/>
          </a:prstGeom>
          <a:noFill/>
        </p:spPr>
        <p:txBody>
          <a:bodyPr wrap="square">
            <a:spAutoFit/>
          </a:bodyPr>
          <a:lstStyle/>
          <a:p>
            <a:r>
              <a:rPr lang="en-US" altLang="zh-CN" b="0" i="0" dirty="0">
                <a:effectLst/>
                <a:latin typeface="Source Sans Pro" panose="020F0502020204030204" pitchFamily="34" charset="0"/>
              </a:rPr>
              <a:t>China is the </a:t>
            </a:r>
            <a:r>
              <a:rPr lang="en-US" altLang="zh-CN" b="1" i="0" dirty="0">
                <a:effectLst/>
                <a:latin typeface="Source Sans Pro" panose="020F0502020204030204" pitchFamily="34" charset="0"/>
              </a:rPr>
              <a:t>largest producer and consumer of hydrogen </a:t>
            </a:r>
            <a:r>
              <a:rPr lang="en-US" altLang="zh-CN" b="0" i="0" dirty="0">
                <a:effectLst/>
                <a:latin typeface="Source Sans Pro" panose="020F0502020204030204" pitchFamily="34" charset="0"/>
              </a:rPr>
              <a:t>in the world. Since 2010, China has increased its hydrogen production by 6.8% per year to reach 33 million tons in 2020. Today, hydrogen produced by coal gasification makes up more than 60% of the supply, hydrogen produced from SMR represents 20% of the supply, 18% as a by-product of industrial processes, while less than 1% is “green”.</a:t>
            </a:r>
          </a:p>
          <a:p>
            <a:endParaRPr lang="en-US" altLang="zh-CN" b="0" i="0" dirty="0">
              <a:effectLst/>
              <a:latin typeface="Source Sans Pro" panose="020F0502020204030204" pitchFamily="34" charset="0"/>
            </a:endParaRPr>
          </a:p>
          <a:p>
            <a:r>
              <a:rPr lang="en-US" altLang="zh-CN" b="0" i="0" dirty="0">
                <a:effectLst/>
                <a:latin typeface="Source Sans Pro" panose="020B0503030403020204" pitchFamily="34" charset="0"/>
              </a:rPr>
              <a:t> Until recently, the shift from grey to green hydrogen has not been at the center of China’s energy </a:t>
            </a:r>
            <a:r>
              <a:rPr lang="en-US" altLang="zh-CN" b="0" i="0" dirty="0" err="1">
                <a:effectLst/>
                <a:latin typeface="Source Sans Pro" panose="020B0503030403020204" pitchFamily="34" charset="0"/>
              </a:rPr>
              <a:t>agenda.This</a:t>
            </a:r>
            <a:r>
              <a:rPr lang="en-US" altLang="zh-CN" b="0" i="0" dirty="0">
                <a:effectLst/>
                <a:latin typeface="Source Sans Pro" panose="020B0503030403020204" pitchFamily="34" charset="0"/>
              </a:rPr>
              <a:t> changed with President Xi’s announcement on 22 September 2020 that China would </a:t>
            </a:r>
            <a:r>
              <a:rPr lang="en-US" altLang="zh-CN" b="1" i="0" dirty="0">
                <a:effectLst/>
                <a:latin typeface="Source Sans Pro" panose="020B0503030403020204" pitchFamily="34" charset="0"/>
              </a:rPr>
              <a:t>peak its emissions by 2030 and reach carbon neutrality by 2060 </a:t>
            </a:r>
            <a:r>
              <a:rPr lang="en-US" altLang="zh-CN" b="0" i="0" dirty="0">
                <a:effectLst/>
                <a:latin typeface="Source Sans Pro" panose="020B0503030403020204" pitchFamily="34" charset="0"/>
              </a:rPr>
              <a:t>and develop a 1+N framework to support achieving them. </a:t>
            </a:r>
          </a:p>
          <a:p>
            <a:endParaRPr lang="en-US" altLang="zh-CN" b="0" i="0" dirty="0">
              <a:effectLst/>
              <a:latin typeface="Source Sans Pro" panose="020B0503030403020204" pitchFamily="34" charset="0"/>
            </a:endParaRPr>
          </a:p>
          <a:p>
            <a:r>
              <a:rPr lang="en-US" altLang="zh-CN" dirty="0"/>
              <a:t>The transition to green and blue hydrogen production has since been high on China’s policy agenda. Several green hydrogen projects are currently being developed, in particular in Inner Mongolia and Xinjiang, supported by major state-owned energy enterprises such as CNPC, Sinopec. In the newly released 2021-2035 hydrogen plan, China aims to produce 0.1-0.2 MT green hydrogen annually by 2025 and to significantly improve the portion of green hydrogen in its energy consumption by 2025. Blue hydrogen technologies, i.e., fossil-based hydrogen production with CCUS, are still in the early stages of development, but are expected to mature by 2030 and play an important role in China’s path to carbon neutrality. </a:t>
            </a:r>
            <a:endParaRPr lang="zh-CN" altLang="en-US" dirty="0"/>
          </a:p>
        </p:txBody>
      </p:sp>
      <p:sp>
        <p:nvSpPr>
          <p:cNvPr id="4" name="Text Box 26">
            <a:extLst>
              <a:ext uri="{FF2B5EF4-FFF2-40B4-BE49-F238E27FC236}">
                <a16:creationId xmlns:a16="http://schemas.microsoft.com/office/drawing/2014/main" id="{E0591813-0B4E-6E31-6159-2B3373C6A4D3}"/>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2. UHS in China</a:t>
            </a:r>
            <a:endParaRPr lang="zh-CN" altLang="en-US" sz="3600" b="1" dirty="0">
              <a:solidFill>
                <a:srgbClr val="FF0000"/>
              </a:solidFill>
              <a:latin typeface="+mj-lt"/>
              <a:ea typeface="黑体" panose="02010609060101010101" pitchFamily="49" charset="-122"/>
            </a:endParaRPr>
          </a:p>
        </p:txBody>
      </p:sp>
      <p:sp>
        <p:nvSpPr>
          <p:cNvPr id="6" name="文本框 5">
            <a:extLst>
              <a:ext uri="{FF2B5EF4-FFF2-40B4-BE49-F238E27FC236}">
                <a16:creationId xmlns:a16="http://schemas.microsoft.com/office/drawing/2014/main" id="{1126E186-A4BB-7587-D985-D65FC2960EBA}"/>
              </a:ext>
            </a:extLst>
          </p:cNvPr>
          <p:cNvSpPr txBox="1"/>
          <p:nvPr/>
        </p:nvSpPr>
        <p:spPr>
          <a:xfrm>
            <a:off x="767408" y="1196752"/>
            <a:ext cx="6116320" cy="369332"/>
          </a:xfrm>
          <a:prstGeom prst="rect">
            <a:avLst/>
          </a:prstGeom>
          <a:noFill/>
        </p:spPr>
        <p:txBody>
          <a:bodyPr wrap="square">
            <a:spAutoFit/>
          </a:bodyPr>
          <a:lstStyle/>
          <a:p>
            <a:r>
              <a:rPr lang="en-US" altLang="zh-CN" sz="1800" b="1" i="0" u="none" strike="noStrike" baseline="0" dirty="0">
                <a:solidFill>
                  <a:srgbClr val="000000"/>
                </a:solidFill>
                <a:latin typeface="Arial" panose="020B0604020202020204" pitchFamily="34" charset="0"/>
              </a:rPr>
              <a:t>Background:</a:t>
            </a:r>
          </a:p>
        </p:txBody>
      </p:sp>
    </p:spTree>
    <p:extLst>
      <p:ext uri="{BB962C8B-B14F-4D97-AF65-F5344CB8AC3E}">
        <p14:creationId xmlns:p14="http://schemas.microsoft.com/office/powerpoint/2010/main" val="411572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C671EA5-5E71-4194-D2BC-436338EB87CF}"/>
              </a:ext>
            </a:extLst>
          </p:cNvPr>
          <p:cNvSpPr txBox="1"/>
          <p:nvPr/>
        </p:nvSpPr>
        <p:spPr>
          <a:xfrm>
            <a:off x="587388" y="1128464"/>
            <a:ext cx="11017224" cy="646331"/>
          </a:xfrm>
          <a:prstGeom prst="rect">
            <a:avLst/>
          </a:prstGeom>
          <a:noFill/>
        </p:spPr>
        <p:txBody>
          <a:bodyPr wrap="square">
            <a:spAutoFit/>
          </a:bodyPr>
          <a:lstStyle/>
          <a:p>
            <a:r>
              <a:rPr lang="en-US" altLang="zh-CN" sz="1800" b="1" i="0" u="none" strike="noStrike" baseline="0" dirty="0">
                <a:solidFill>
                  <a:srgbClr val="000000"/>
                </a:solidFill>
                <a:latin typeface="Arial" panose="020B0604020202020204" pitchFamily="34" charset="0"/>
              </a:rPr>
              <a:t>Background:</a:t>
            </a:r>
          </a:p>
          <a:p>
            <a:r>
              <a:rPr lang="en-US" altLang="zh-CN" sz="1800" b="1" i="0" u="none" strike="noStrike" baseline="0" dirty="0">
                <a:solidFill>
                  <a:srgbClr val="000000"/>
                </a:solidFill>
                <a:latin typeface="Arial" panose="020B0604020202020204" pitchFamily="34" charset="0"/>
              </a:rPr>
              <a:t>Current challenges in China’s power market——Oversupply is prominent issue for many provinces </a:t>
            </a:r>
            <a:endParaRPr lang="zh-CN" altLang="en-US" dirty="0"/>
          </a:p>
        </p:txBody>
      </p:sp>
      <p:sp>
        <p:nvSpPr>
          <p:cNvPr id="4" name="Text Box 26">
            <a:extLst>
              <a:ext uri="{FF2B5EF4-FFF2-40B4-BE49-F238E27FC236}">
                <a16:creationId xmlns:a16="http://schemas.microsoft.com/office/drawing/2014/main" id="{5F86AD2B-8193-0655-669D-1D65E9605A78}"/>
              </a:ext>
            </a:extLst>
          </p:cNvPr>
          <p:cNvSpPr txBox="1">
            <a:spLocks noChangeArrowheads="1"/>
          </p:cNvSpPr>
          <p:nvPr/>
        </p:nvSpPr>
        <p:spPr bwMode="auto">
          <a:xfrm>
            <a:off x="0" y="155593"/>
            <a:ext cx="12192000" cy="6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22" tIns="38711" rIns="77422" bIns="38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FF0000"/>
                </a:solidFill>
                <a:latin typeface="+mj-lt"/>
                <a:ea typeface="黑体" panose="02010609060101010101" pitchFamily="49" charset="-122"/>
              </a:rPr>
              <a:t>2. UHS in China</a:t>
            </a:r>
            <a:endParaRPr lang="zh-CN" altLang="en-US" sz="3600" b="1" dirty="0">
              <a:solidFill>
                <a:srgbClr val="FF0000"/>
              </a:solidFill>
              <a:latin typeface="+mj-lt"/>
              <a:ea typeface="黑体" panose="02010609060101010101" pitchFamily="49" charset="-122"/>
            </a:endParaRPr>
          </a:p>
        </p:txBody>
      </p:sp>
      <p:pic>
        <p:nvPicPr>
          <p:cNvPr id="10" name="图片 9">
            <a:extLst>
              <a:ext uri="{FF2B5EF4-FFF2-40B4-BE49-F238E27FC236}">
                <a16:creationId xmlns:a16="http://schemas.microsoft.com/office/drawing/2014/main" id="{A61CB93E-1195-27B7-2272-DD6B09BDF566}"/>
              </a:ext>
            </a:extLst>
          </p:cNvPr>
          <p:cNvPicPr>
            <a:picLocks noChangeAspect="1"/>
          </p:cNvPicPr>
          <p:nvPr/>
        </p:nvPicPr>
        <p:blipFill>
          <a:blip r:embed="rId2"/>
          <a:stretch>
            <a:fillRect/>
          </a:stretch>
        </p:blipFill>
        <p:spPr>
          <a:xfrm>
            <a:off x="623392" y="2060848"/>
            <a:ext cx="6349491" cy="4581128"/>
          </a:xfrm>
          <a:prstGeom prst="rect">
            <a:avLst/>
          </a:prstGeom>
        </p:spPr>
      </p:pic>
      <p:sp>
        <p:nvSpPr>
          <p:cNvPr id="11" name="任意多边形: 形状 10">
            <a:extLst>
              <a:ext uri="{FF2B5EF4-FFF2-40B4-BE49-F238E27FC236}">
                <a16:creationId xmlns:a16="http://schemas.microsoft.com/office/drawing/2014/main" id="{5FF8BF4C-AD8C-900F-EAA2-13A1E4E19A59}"/>
              </a:ext>
            </a:extLst>
          </p:cNvPr>
          <p:cNvSpPr/>
          <p:nvPr/>
        </p:nvSpPr>
        <p:spPr bwMode="auto">
          <a:xfrm>
            <a:off x="5166360" y="5528311"/>
            <a:ext cx="169545" cy="403860"/>
          </a:xfrm>
          <a:custGeom>
            <a:avLst/>
            <a:gdLst>
              <a:gd name="connsiteX0" fmla="*/ 76200 w 169545"/>
              <a:gd name="connsiteY0" fmla="*/ 394335 h 394335"/>
              <a:gd name="connsiteX1" fmla="*/ 108585 w 169545"/>
              <a:gd name="connsiteY1" fmla="*/ 308610 h 394335"/>
              <a:gd name="connsiteX2" fmla="*/ 140970 w 169545"/>
              <a:gd name="connsiteY2" fmla="*/ 190500 h 394335"/>
              <a:gd name="connsiteX3" fmla="*/ 154305 w 169545"/>
              <a:gd name="connsiteY3" fmla="*/ 102870 h 394335"/>
              <a:gd name="connsiteX4" fmla="*/ 167640 w 169545"/>
              <a:gd name="connsiteY4" fmla="*/ 70485 h 394335"/>
              <a:gd name="connsiteX5" fmla="*/ 158115 w 169545"/>
              <a:gd name="connsiteY5" fmla="*/ 36195 h 394335"/>
              <a:gd name="connsiteX6" fmla="*/ 169545 w 169545"/>
              <a:gd name="connsiteY6" fmla="*/ 3810 h 394335"/>
              <a:gd name="connsiteX7" fmla="*/ 139065 w 169545"/>
              <a:gd name="connsiteY7" fmla="*/ 0 h 394335"/>
              <a:gd name="connsiteX8" fmla="*/ 108585 w 169545"/>
              <a:gd name="connsiteY8" fmla="*/ 5715 h 394335"/>
              <a:gd name="connsiteX9" fmla="*/ 89535 w 169545"/>
              <a:gd name="connsiteY9" fmla="*/ 19050 h 394335"/>
              <a:gd name="connsiteX10" fmla="*/ 70485 w 169545"/>
              <a:gd name="connsiteY10" fmla="*/ 45720 h 394335"/>
              <a:gd name="connsiteX11" fmla="*/ 57150 w 169545"/>
              <a:gd name="connsiteY11" fmla="*/ 78105 h 394335"/>
              <a:gd name="connsiteX12" fmla="*/ 41910 w 169545"/>
              <a:gd name="connsiteY12" fmla="*/ 106680 h 394335"/>
              <a:gd name="connsiteX13" fmla="*/ 24765 w 169545"/>
              <a:gd name="connsiteY13" fmla="*/ 142875 h 394335"/>
              <a:gd name="connsiteX14" fmla="*/ 0 w 169545"/>
              <a:gd name="connsiteY14" fmla="*/ 188595 h 394335"/>
              <a:gd name="connsiteX15" fmla="*/ 3810 w 169545"/>
              <a:gd name="connsiteY15" fmla="*/ 220980 h 394335"/>
              <a:gd name="connsiteX16" fmla="*/ 3810 w 169545"/>
              <a:gd name="connsiteY16" fmla="*/ 260985 h 394335"/>
              <a:gd name="connsiteX17" fmla="*/ 11430 w 169545"/>
              <a:gd name="connsiteY17" fmla="*/ 280035 h 394335"/>
              <a:gd name="connsiteX18" fmla="*/ 19050 w 169545"/>
              <a:gd name="connsiteY18" fmla="*/ 306705 h 394335"/>
              <a:gd name="connsiteX19" fmla="*/ 32385 w 169545"/>
              <a:gd name="connsiteY19" fmla="*/ 331470 h 394335"/>
              <a:gd name="connsiteX20" fmla="*/ 76200 w 169545"/>
              <a:gd name="connsiteY20" fmla="*/ 394335 h 394335"/>
              <a:gd name="connsiteX0" fmla="*/ 76200 w 169545"/>
              <a:gd name="connsiteY0" fmla="*/ 394335 h 394335"/>
              <a:gd name="connsiteX1" fmla="*/ 108585 w 169545"/>
              <a:gd name="connsiteY1" fmla="*/ 308610 h 394335"/>
              <a:gd name="connsiteX2" fmla="*/ 140970 w 169545"/>
              <a:gd name="connsiteY2" fmla="*/ 190500 h 394335"/>
              <a:gd name="connsiteX3" fmla="*/ 154305 w 169545"/>
              <a:gd name="connsiteY3" fmla="*/ 102870 h 394335"/>
              <a:gd name="connsiteX4" fmla="*/ 167640 w 169545"/>
              <a:gd name="connsiteY4" fmla="*/ 70485 h 394335"/>
              <a:gd name="connsiteX5" fmla="*/ 158115 w 169545"/>
              <a:gd name="connsiteY5" fmla="*/ 36195 h 394335"/>
              <a:gd name="connsiteX6" fmla="*/ 169545 w 169545"/>
              <a:gd name="connsiteY6" fmla="*/ 3810 h 394335"/>
              <a:gd name="connsiteX7" fmla="*/ 139065 w 169545"/>
              <a:gd name="connsiteY7" fmla="*/ 0 h 394335"/>
              <a:gd name="connsiteX8" fmla="*/ 108585 w 169545"/>
              <a:gd name="connsiteY8" fmla="*/ 5715 h 394335"/>
              <a:gd name="connsiteX9" fmla="*/ 89535 w 169545"/>
              <a:gd name="connsiteY9" fmla="*/ 19050 h 394335"/>
              <a:gd name="connsiteX10" fmla="*/ 70485 w 169545"/>
              <a:gd name="connsiteY10" fmla="*/ 45720 h 394335"/>
              <a:gd name="connsiteX11" fmla="*/ 57150 w 169545"/>
              <a:gd name="connsiteY11" fmla="*/ 78105 h 394335"/>
              <a:gd name="connsiteX12" fmla="*/ 41910 w 169545"/>
              <a:gd name="connsiteY12" fmla="*/ 106680 h 394335"/>
              <a:gd name="connsiteX13" fmla="*/ 24765 w 169545"/>
              <a:gd name="connsiteY13" fmla="*/ 142875 h 394335"/>
              <a:gd name="connsiteX14" fmla="*/ 0 w 169545"/>
              <a:gd name="connsiteY14" fmla="*/ 188595 h 394335"/>
              <a:gd name="connsiteX15" fmla="*/ 3810 w 169545"/>
              <a:gd name="connsiteY15" fmla="*/ 220980 h 394335"/>
              <a:gd name="connsiteX16" fmla="*/ 3810 w 169545"/>
              <a:gd name="connsiteY16" fmla="*/ 260985 h 394335"/>
              <a:gd name="connsiteX17" fmla="*/ 11430 w 169545"/>
              <a:gd name="connsiteY17" fmla="*/ 280035 h 394335"/>
              <a:gd name="connsiteX18" fmla="*/ 19050 w 169545"/>
              <a:gd name="connsiteY18" fmla="*/ 306705 h 394335"/>
              <a:gd name="connsiteX19" fmla="*/ 32385 w 169545"/>
              <a:gd name="connsiteY19" fmla="*/ 331470 h 394335"/>
              <a:gd name="connsiteX20" fmla="*/ 72390 w 169545"/>
              <a:gd name="connsiteY20" fmla="*/ 348615 h 394335"/>
              <a:gd name="connsiteX21" fmla="*/ 76200 w 169545"/>
              <a:gd name="connsiteY21" fmla="*/ 394335 h 394335"/>
              <a:gd name="connsiteX0" fmla="*/ 85725 w 169545"/>
              <a:gd name="connsiteY0" fmla="*/ 403860 h 403860"/>
              <a:gd name="connsiteX1" fmla="*/ 108585 w 169545"/>
              <a:gd name="connsiteY1" fmla="*/ 308610 h 403860"/>
              <a:gd name="connsiteX2" fmla="*/ 140970 w 169545"/>
              <a:gd name="connsiteY2" fmla="*/ 190500 h 403860"/>
              <a:gd name="connsiteX3" fmla="*/ 154305 w 169545"/>
              <a:gd name="connsiteY3" fmla="*/ 102870 h 403860"/>
              <a:gd name="connsiteX4" fmla="*/ 167640 w 169545"/>
              <a:gd name="connsiteY4" fmla="*/ 70485 h 403860"/>
              <a:gd name="connsiteX5" fmla="*/ 158115 w 169545"/>
              <a:gd name="connsiteY5" fmla="*/ 36195 h 403860"/>
              <a:gd name="connsiteX6" fmla="*/ 169545 w 169545"/>
              <a:gd name="connsiteY6" fmla="*/ 3810 h 403860"/>
              <a:gd name="connsiteX7" fmla="*/ 139065 w 169545"/>
              <a:gd name="connsiteY7" fmla="*/ 0 h 403860"/>
              <a:gd name="connsiteX8" fmla="*/ 108585 w 169545"/>
              <a:gd name="connsiteY8" fmla="*/ 5715 h 403860"/>
              <a:gd name="connsiteX9" fmla="*/ 89535 w 169545"/>
              <a:gd name="connsiteY9" fmla="*/ 19050 h 403860"/>
              <a:gd name="connsiteX10" fmla="*/ 70485 w 169545"/>
              <a:gd name="connsiteY10" fmla="*/ 45720 h 403860"/>
              <a:gd name="connsiteX11" fmla="*/ 57150 w 169545"/>
              <a:gd name="connsiteY11" fmla="*/ 78105 h 403860"/>
              <a:gd name="connsiteX12" fmla="*/ 41910 w 169545"/>
              <a:gd name="connsiteY12" fmla="*/ 106680 h 403860"/>
              <a:gd name="connsiteX13" fmla="*/ 24765 w 169545"/>
              <a:gd name="connsiteY13" fmla="*/ 142875 h 403860"/>
              <a:gd name="connsiteX14" fmla="*/ 0 w 169545"/>
              <a:gd name="connsiteY14" fmla="*/ 188595 h 403860"/>
              <a:gd name="connsiteX15" fmla="*/ 3810 w 169545"/>
              <a:gd name="connsiteY15" fmla="*/ 220980 h 403860"/>
              <a:gd name="connsiteX16" fmla="*/ 3810 w 169545"/>
              <a:gd name="connsiteY16" fmla="*/ 260985 h 403860"/>
              <a:gd name="connsiteX17" fmla="*/ 11430 w 169545"/>
              <a:gd name="connsiteY17" fmla="*/ 280035 h 403860"/>
              <a:gd name="connsiteX18" fmla="*/ 19050 w 169545"/>
              <a:gd name="connsiteY18" fmla="*/ 306705 h 403860"/>
              <a:gd name="connsiteX19" fmla="*/ 32385 w 169545"/>
              <a:gd name="connsiteY19" fmla="*/ 331470 h 403860"/>
              <a:gd name="connsiteX20" fmla="*/ 72390 w 169545"/>
              <a:gd name="connsiteY20" fmla="*/ 348615 h 403860"/>
              <a:gd name="connsiteX21" fmla="*/ 85725 w 169545"/>
              <a:gd name="connsiteY21" fmla="*/ 40386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545" h="403860">
                <a:moveTo>
                  <a:pt x="85725" y="403860"/>
                </a:moveTo>
                <a:lnTo>
                  <a:pt x="108585" y="308610"/>
                </a:lnTo>
                <a:lnTo>
                  <a:pt x="140970" y="190500"/>
                </a:lnTo>
                <a:lnTo>
                  <a:pt x="154305" y="102870"/>
                </a:lnTo>
                <a:lnTo>
                  <a:pt x="167640" y="70485"/>
                </a:lnTo>
                <a:lnTo>
                  <a:pt x="158115" y="36195"/>
                </a:lnTo>
                <a:lnTo>
                  <a:pt x="169545" y="3810"/>
                </a:lnTo>
                <a:lnTo>
                  <a:pt x="139065" y="0"/>
                </a:lnTo>
                <a:lnTo>
                  <a:pt x="108585" y="5715"/>
                </a:lnTo>
                <a:lnTo>
                  <a:pt x="89535" y="19050"/>
                </a:lnTo>
                <a:lnTo>
                  <a:pt x="70485" y="45720"/>
                </a:lnTo>
                <a:lnTo>
                  <a:pt x="57150" y="78105"/>
                </a:lnTo>
                <a:lnTo>
                  <a:pt x="41910" y="106680"/>
                </a:lnTo>
                <a:lnTo>
                  <a:pt x="24765" y="142875"/>
                </a:lnTo>
                <a:lnTo>
                  <a:pt x="0" y="188595"/>
                </a:lnTo>
                <a:lnTo>
                  <a:pt x="3810" y="220980"/>
                </a:lnTo>
                <a:lnTo>
                  <a:pt x="3810" y="260985"/>
                </a:lnTo>
                <a:lnTo>
                  <a:pt x="11430" y="280035"/>
                </a:lnTo>
                <a:lnTo>
                  <a:pt x="19050" y="306705"/>
                </a:lnTo>
                <a:lnTo>
                  <a:pt x="32385" y="331470"/>
                </a:lnTo>
                <a:cubicBezTo>
                  <a:pt x="35560" y="336550"/>
                  <a:pt x="69215" y="343535"/>
                  <a:pt x="72390" y="348615"/>
                </a:cubicBezTo>
                <a:lnTo>
                  <a:pt x="85725" y="403860"/>
                </a:lnTo>
                <a:close/>
              </a:path>
            </a:pathLst>
          </a:custGeom>
          <a:solidFill>
            <a:srgbClr val="77E2A4"/>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hlink"/>
              </a:solidFill>
              <a:effectLst/>
              <a:latin typeface="黑体" panose="02010609060101010101" pitchFamily="49" charset="-122"/>
              <a:ea typeface="黑体" panose="02010609060101010101" pitchFamily="49" charset="-122"/>
            </a:endParaRPr>
          </a:p>
        </p:txBody>
      </p:sp>
      <p:pic>
        <p:nvPicPr>
          <p:cNvPr id="13" name="图片 12">
            <a:extLst>
              <a:ext uri="{FF2B5EF4-FFF2-40B4-BE49-F238E27FC236}">
                <a16:creationId xmlns:a16="http://schemas.microsoft.com/office/drawing/2014/main" id="{44395B56-756D-7107-72BA-0F859745B716}"/>
              </a:ext>
            </a:extLst>
          </p:cNvPr>
          <p:cNvPicPr>
            <a:picLocks noChangeAspect="1"/>
          </p:cNvPicPr>
          <p:nvPr/>
        </p:nvPicPr>
        <p:blipFill>
          <a:blip r:embed="rId3"/>
          <a:stretch>
            <a:fillRect/>
          </a:stretch>
        </p:blipFill>
        <p:spPr>
          <a:xfrm>
            <a:off x="4930119" y="5827970"/>
            <a:ext cx="472481" cy="249958"/>
          </a:xfrm>
          <a:prstGeom prst="rect">
            <a:avLst/>
          </a:prstGeom>
        </p:spPr>
      </p:pic>
      <p:sp>
        <p:nvSpPr>
          <p:cNvPr id="15" name="文本框 14">
            <a:extLst>
              <a:ext uri="{FF2B5EF4-FFF2-40B4-BE49-F238E27FC236}">
                <a16:creationId xmlns:a16="http://schemas.microsoft.com/office/drawing/2014/main" id="{AE14628C-F656-361E-8459-E22D9348DD33}"/>
              </a:ext>
            </a:extLst>
          </p:cNvPr>
          <p:cNvSpPr txBox="1"/>
          <p:nvPr/>
        </p:nvSpPr>
        <p:spPr>
          <a:xfrm>
            <a:off x="7320135" y="1915091"/>
            <a:ext cx="4412705" cy="3724096"/>
          </a:xfrm>
          <a:prstGeom prst="rect">
            <a:avLst/>
          </a:prstGeom>
          <a:noFill/>
        </p:spPr>
        <p:txBody>
          <a:bodyPr wrap="square">
            <a:spAutoFit/>
          </a:bodyPr>
          <a:lstStyle/>
          <a:p>
            <a:pPr algn="l"/>
            <a:endParaRPr lang="zh-CN" altLang="en-US" sz="2000" b="0" i="0" u="none" strike="noStrike" baseline="0" dirty="0">
              <a:solidFill>
                <a:srgbClr val="000000"/>
              </a:solidFill>
              <a:latin typeface="Arial" panose="020B0604020202020204" pitchFamily="34" charset="0"/>
            </a:endParaRPr>
          </a:p>
          <a:p>
            <a:pPr marL="285750" indent="-285750">
              <a:buFont typeface="Wingdings" panose="05000000000000000000" pitchFamily="2" charset="2"/>
              <a:buChar char="l"/>
            </a:pPr>
            <a:r>
              <a:rPr lang="en-US" altLang="zh-CN" sz="1800" b="0" i="0" u="none" strike="noStrike" baseline="0" dirty="0">
                <a:solidFill>
                  <a:srgbClr val="000000"/>
                </a:solidFill>
                <a:latin typeface="Arial" panose="020B0604020202020204" pitchFamily="34" charset="0"/>
              </a:rPr>
              <a:t>China has the largest power generation fleet in the world, with 1,614GW of installed capacity by 2016, of which over two thirds was built in the last decade. </a:t>
            </a:r>
            <a:r>
              <a:rPr lang="en-US" altLang="zh-CN" dirty="0">
                <a:solidFill>
                  <a:srgbClr val="000000"/>
                </a:solidFill>
                <a:latin typeface="Arial" panose="020B0604020202020204" pitchFamily="34" charset="0"/>
              </a:rPr>
              <a:t>T</a:t>
            </a:r>
            <a:r>
              <a:rPr lang="en-US" altLang="zh-CN" sz="1800" b="0" i="0" u="none" strike="noStrike" baseline="0" dirty="0">
                <a:solidFill>
                  <a:srgbClr val="000000"/>
                </a:solidFill>
                <a:latin typeface="Arial" panose="020B0604020202020204" pitchFamily="34" charset="0"/>
              </a:rPr>
              <a:t>he national power oversupply was 35%.</a:t>
            </a:r>
          </a:p>
          <a:p>
            <a:pPr marL="285750" indent="-285750">
              <a:buFont typeface="Wingdings" panose="05000000000000000000" pitchFamily="2" charset="2"/>
              <a:buChar char="l"/>
            </a:pPr>
            <a:r>
              <a:rPr lang="en-US" altLang="zh-CN" sz="1800" b="0" i="0" u="none" strike="noStrike" baseline="0" dirty="0">
                <a:solidFill>
                  <a:srgbClr val="000000"/>
                </a:solidFill>
                <a:latin typeface="Arial" panose="020B0604020202020204" pitchFamily="34" charset="0"/>
              </a:rPr>
              <a:t>Most of the provinces facing severe over-capacity are located inland, notably Xinjiang, </a:t>
            </a:r>
            <a:r>
              <a:rPr lang="en-US" altLang="zh-CN" sz="1800" b="0" i="0" u="none" strike="noStrike" baseline="0" dirty="0" err="1">
                <a:solidFill>
                  <a:srgbClr val="000000"/>
                </a:solidFill>
                <a:latin typeface="Arial" panose="020B0604020202020204" pitchFamily="34" charset="0"/>
              </a:rPr>
              <a:t>Gansu,Sichuan</a:t>
            </a:r>
            <a:r>
              <a:rPr lang="en-US" altLang="zh-CN" sz="1800" b="0" i="0" u="none" strike="noStrike" baseline="0" dirty="0">
                <a:solidFill>
                  <a:srgbClr val="000000"/>
                </a:solidFill>
                <a:latin typeface="Arial" panose="020B0604020202020204" pitchFamily="34" charset="0"/>
              </a:rPr>
              <a:t>, and Yunnan, where </a:t>
            </a:r>
            <a:r>
              <a:rPr lang="en-US" altLang="zh-CN" sz="1800" b="0" i="0" u="none" strike="noStrike" baseline="0" dirty="0" err="1">
                <a:solidFill>
                  <a:srgbClr val="000000"/>
                </a:solidFill>
                <a:latin typeface="Arial" panose="020B0604020202020204" pitchFamily="34" charset="0"/>
              </a:rPr>
              <a:t>renewableresources</a:t>
            </a:r>
            <a:r>
              <a:rPr lang="en-US" altLang="zh-CN" sz="1800" b="0" i="0" u="none" strike="noStrike" baseline="0" dirty="0">
                <a:solidFill>
                  <a:srgbClr val="000000"/>
                </a:solidFill>
                <a:latin typeface="Arial" panose="020B0604020202020204" pitchFamily="34" charset="0"/>
              </a:rPr>
              <a:t> (wind, solar, and hydro) are the most abundant.</a:t>
            </a:r>
          </a:p>
        </p:txBody>
      </p:sp>
    </p:spTree>
    <p:extLst>
      <p:ext uri="{BB962C8B-B14F-4D97-AF65-F5344CB8AC3E}">
        <p14:creationId xmlns:p14="http://schemas.microsoft.com/office/powerpoint/2010/main" val="19028033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2014年勘探年会-体积改造技术在勘探中的应用v4">
  <a:themeElements>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4_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lnDef>
  </a:objectDefaults>
  <a:extraClrSchemeLst>
    <a:extraClrScheme>
      <a:clrScheme name="4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4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4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4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4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Blends">
  <a:themeElements>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4_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lnDef>
  </a:objectDefaults>
  <a:extraClrSchemeLst>
    <a:extraClrScheme>
      <a:clrScheme name="4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4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4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4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4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Blends">
  <a:themeElements>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4_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lnDef>
  </a:objectDefaults>
  <a:extraClrSchemeLst>
    <a:extraClrScheme>
      <a:clrScheme name="4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4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4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4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4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Blends">
  <a:themeElements>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4_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hlink"/>
            </a:solidFill>
            <a:effectLst/>
            <a:latin typeface="黑体" panose="02010609060101010101" pitchFamily="49" charset="-122"/>
            <a:ea typeface="黑体" panose="02010609060101010101" pitchFamily="49" charset="-122"/>
          </a:defRPr>
        </a:defPPr>
      </a:lstStyle>
    </a:lnDef>
  </a:objectDefaults>
  <a:extraClrSchemeLst>
    <a:extraClrScheme>
      <a:clrScheme name="4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4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4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4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4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4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2014年勘探年会-体积改造技术在勘探中的应用v4</Template>
  <TotalTime>1294</TotalTime>
  <Words>1357</Words>
  <Application>Microsoft Office PowerPoint</Application>
  <PresentationFormat>宽屏</PresentationFormat>
  <Paragraphs>220</Paragraphs>
  <Slides>20</Slides>
  <Notes>10</Notes>
  <HiddenSlides>0</HiddenSlides>
  <MMClips>0</MMClips>
  <ScaleCrop>false</ScaleCrop>
  <HeadingPairs>
    <vt:vector size="6" baseType="variant">
      <vt:variant>
        <vt:lpstr>已用的字体</vt:lpstr>
      </vt:variant>
      <vt:variant>
        <vt:i4>11</vt:i4>
      </vt:variant>
      <vt:variant>
        <vt:lpstr>主题</vt:lpstr>
      </vt:variant>
      <vt:variant>
        <vt:i4>6</vt:i4>
      </vt:variant>
      <vt:variant>
        <vt:lpstr>幻灯片标题</vt:lpstr>
      </vt:variant>
      <vt:variant>
        <vt:i4>20</vt:i4>
      </vt:variant>
    </vt:vector>
  </HeadingPairs>
  <TitlesOfParts>
    <vt:vector size="37" baseType="lpstr">
      <vt:lpstr>方正大黑简体</vt:lpstr>
      <vt:lpstr>黑体</vt:lpstr>
      <vt:lpstr>微软雅黑</vt:lpstr>
      <vt:lpstr>微软雅黑 (标题)</vt:lpstr>
      <vt:lpstr>微软雅黑（标题）</vt:lpstr>
      <vt:lpstr>Arial</vt:lpstr>
      <vt:lpstr>Calibri</vt:lpstr>
      <vt:lpstr>Source Sans Pro</vt:lpstr>
      <vt:lpstr>Tahoma</vt:lpstr>
      <vt:lpstr>Times New Roman</vt:lpstr>
      <vt:lpstr>Wingdings</vt:lpstr>
      <vt:lpstr>2014年勘探年会-体积改造技术在勘探中的应用v4</vt:lpstr>
      <vt:lpstr>主题1</vt:lpstr>
      <vt:lpstr>5_Blends</vt:lpstr>
      <vt:lpstr>6_Blends</vt:lpstr>
      <vt:lpstr>7_Blends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中国石油廊坊分院</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胥洪成</dc:creator>
  <cp:lastModifiedBy>EE L</cp:lastModifiedBy>
  <cp:revision>3820</cp:revision>
  <cp:lastPrinted>2015-10-01T09:50:00Z</cp:lastPrinted>
  <dcterms:created xsi:type="dcterms:W3CDTF">2014-11-03T02:53:00Z</dcterms:created>
  <dcterms:modified xsi:type="dcterms:W3CDTF">2023-10-12T00:08:01Z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8C5FDA73EC0B43D2B3B3FBDE0D1CE0DE</vt:lpwstr>
  </property>
  <property fmtid="{D5CDD505-2E9C-101B-9397-08002B2CF9AE}" pid="3" name="KSOProductBuildVer">
    <vt:lpwstr>2052-11.8.2.11019</vt:lpwstr>
  </property>
</Properties>
</file>