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147471058" r:id="rId5"/>
    <p:sldId id="2147471059" r:id="rId6"/>
    <p:sldId id="2147471060" r:id="rId7"/>
    <p:sldId id="2147471061" r:id="rId8"/>
    <p:sldId id="2147471062" r:id="rId9"/>
    <p:sldId id="2147471064" r:id="rId10"/>
    <p:sldId id="2147471063" r:id="rId11"/>
    <p:sldId id="214747106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5C5A1-8105-4C5E-B89E-DE378182B064}" v="476" dt="2023-10-11T16:24:24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5EC42-9AA7-41BE-A664-25EFF36738C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724F16B-7D07-4EC8-8273-7307FCFD8613}">
      <dgm:prSet phldrT="[Testo]" custT="1"/>
      <dgm:spPr/>
      <dgm:t>
        <a:bodyPr/>
        <a:lstStyle/>
        <a:p>
          <a:r>
            <a:rPr lang="it-IT" sz="3600" dirty="0"/>
            <a:t>WIMS</a:t>
          </a:r>
        </a:p>
      </dgm:t>
    </dgm:pt>
    <dgm:pt modelId="{7A6D6B59-8B36-4317-A4D4-6317D3DC574B}" type="parTrans" cxnId="{A8C56567-F6F4-41A9-A064-4ABC887991CB}">
      <dgm:prSet/>
      <dgm:spPr/>
      <dgm:t>
        <a:bodyPr/>
        <a:lstStyle/>
        <a:p>
          <a:endParaRPr lang="it-IT"/>
        </a:p>
      </dgm:t>
    </dgm:pt>
    <dgm:pt modelId="{4A95157A-0758-4657-A1D3-50E79D086764}" type="sibTrans" cxnId="{A8C56567-F6F4-41A9-A064-4ABC887991CB}">
      <dgm:prSet/>
      <dgm:spPr/>
      <dgm:t>
        <a:bodyPr/>
        <a:lstStyle/>
        <a:p>
          <a:endParaRPr lang="it-IT"/>
        </a:p>
      </dgm:t>
    </dgm:pt>
    <dgm:pt modelId="{0CAD8976-C5B5-467A-B59B-435CCE58DC1D}">
      <dgm:prSet phldrT="[Testo]" custT="1"/>
      <dgm:spPr/>
      <dgm:t>
        <a:bodyPr/>
        <a:lstStyle/>
        <a:p>
          <a:r>
            <a:rPr lang="it-IT" sz="1800" dirty="0" err="1"/>
            <a:t>Certification</a:t>
          </a:r>
          <a:r>
            <a:rPr lang="it-IT" sz="1800" dirty="0"/>
            <a:t> of </a:t>
          </a:r>
          <a:r>
            <a:rPr lang="it-IT" sz="1800" dirty="0" err="1"/>
            <a:t>well</a:t>
          </a:r>
          <a:r>
            <a:rPr lang="it-IT" sz="1800" dirty="0"/>
            <a:t> </a:t>
          </a:r>
          <a:r>
            <a:rPr lang="it-IT" sz="1800" dirty="0" err="1"/>
            <a:t>integrity</a:t>
          </a:r>
          <a:r>
            <a:rPr lang="it-IT" sz="1800" dirty="0"/>
            <a:t> management system (WIMS) </a:t>
          </a:r>
          <a:r>
            <a:rPr lang="it-IT" sz="1800" dirty="0" err="1"/>
            <a:t>according</a:t>
          </a:r>
          <a:r>
            <a:rPr lang="it-IT" sz="1800" dirty="0"/>
            <a:t> to ISO 16530 from an </a:t>
          </a:r>
          <a:r>
            <a:rPr lang="it-IT" sz="1800" dirty="0" err="1"/>
            <a:t>external</a:t>
          </a:r>
          <a:r>
            <a:rPr lang="it-IT" sz="1800" dirty="0"/>
            <a:t> </a:t>
          </a:r>
          <a:r>
            <a:rPr lang="it-IT" sz="1800" dirty="0" err="1"/>
            <a:t>certification</a:t>
          </a:r>
          <a:r>
            <a:rPr lang="it-IT" sz="1800" dirty="0"/>
            <a:t> body</a:t>
          </a:r>
        </a:p>
      </dgm:t>
    </dgm:pt>
    <dgm:pt modelId="{1B76D16D-A3B2-4BDF-B1FE-DF2AF6EA9582}" type="parTrans" cxnId="{02AC4250-8FE2-4C8C-9E11-3D815D3CAFB6}">
      <dgm:prSet/>
      <dgm:spPr/>
      <dgm:t>
        <a:bodyPr/>
        <a:lstStyle/>
        <a:p>
          <a:endParaRPr lang="it-IT"/>
        </a:p>
      </dgm:t>
    </dgm:pt>
    <dgm:pt modelId="{C4ED3A55-CA5A-4438-A113-CC14B408A049}" type="sibTrans" cxnId="{02AC4250-8FE2-4C8C-9E11-3D815D3CAFB6}">
      <dgm:prSet/>
      <dgm:spPr/>
      <dgm:t>
        <a:bodyPr/>
        <a:lstStyle/>
        <a:p>
          <a:endParaRPr lang="it-IT"/>
        </a:p>
      </dgm:t>
    </dgm:pt>
    <dgm:pt modelId="{A56C0969-55DA-4C22-A5B1-A37A6CD01FCA}">
      <dgm:prSet phldrT="[Testo]"/>
      <dgm:spPr/>
      <dgm:t>
        <a:bodyPr/>
        <a:lstStyle/>
        <a:p>
          <a:r>
            <a:rPr lang="it-IT" dirty="0" err="1"/>
            <a:t>Material</a:t>
          </a:r>
          <a:r>
            <a:rPr lang="it-IT" dirty="0"/>
            <a:t> testing</a:t>
          </a:r>
        </a:p>
      </dgm:t>
    </dgm:pt>
    <dgm:pt modelId="{B68A81A0-C2CD-4370-8521-D06EE6E00ED2}" type="parTrans" cxnId="{661B4DCD-AB64-498B-9E84-6D658EBF6285}">
      <dgm:prSet/>
      <dgm:spPr/>
      <dgm:t>
        <a:bodyPr/>
        <a:lstStyle/>
        <a:p>
          <a:endParaRPr lang="it-IT"/>
        </a:p>
      </dgm:t>
    </dgm:pt>
    <dgm:pt modelId="{610C9765-BB86-4F25-8104-3241DECDAD8F}" type="sibTrans" cxnId="{661B4DCD-AB64-498B-9E84-6D658EBF6285}">
      <dgm:prSet/>
      <dgm:spPr/>
      <dgm:t>
        <a:bodyPr/>
        <a:lstStyle/>
        <a:p>
          <a:endParaRPr lang="it-IT"/>
        </a:p>
      </dgm:t>
    </dgm:pt>
    <dgm:pt modelId="{A4952C4A-5659-4E1E-A535-69D2B8797ED0}">
      <dgm:prSet phldrT="[Testo]" custT="1"/>
      <dgm:spPr>
        <a:noFill/>
        <a:ln>
          <a:noFill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it-IT" sz="1800" kern="1200" dirty="0"/>
            <a:t>Complete testing </a:t>
          </a:r>
          <a:r>
            <a:rPr lang="it-I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on</a:t>
          </a:r>
          <a:r>
            <a:rPr lang="it-IT" sz="1800" kern="1200" dirty="0"/>
            <a:t> </a:t>
          </a:r>
          <a:r>
            <a:rPr lang="it-IT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materials</a:t>
          </a:r>
          <a:r>
            <a:rPr lang="it-IT" sz="1800" kern="1200" dirty="0"/>
            <a:t> </a:t>
          </a:r>
          <a:r>
            <a:rPr lang="it-IT" sz="1800" kern="1200" dirty="0" err="1"/>
            <a:t>rtrieved</a:t>
          </a:r>
          <a:r>
            <a:rPr lang="it-IT" sz="1800" kern="1200" dirty="0"/>
            <a:t> from </a:t>
          </a:r>
          <a:r>
            <a:rPr lang="it-IT" sz="1800" kern="1200" dirty="0" err="1"/>
            <a:t>old</a:t>
          </a:r>
          <a:r>
            <a:rPr lang="it-IT" sz="1800" kern="1200" dirty="0"/>
            <a:t> </a:t>
          </a:r>
          <a:r>
            <a:rPr lang="it-IT" sz="1800" kern="1200" dirty="0" err="1"/>
            <a:t>wells</a:t>
          </a:r>
          <a:r>
            <a:rPr lang="it-IT" sz="1800" kern="1200" dirty="0"/>
            <a:t> (</a:t>
          </a:r>
          <a:r>
            <a:rPr lang="it-IT" sz="1800" kern="1200" dirty="0" err="1"/>
            <a:t>valves</a:t>
          </a:r>
          <a:r>
            <a:rPr lang="it-IT" sz="1800" kern="1200" dirty="0"/>
            <a:t> , </a:t>
          </a:r>
          <a:r>
            <a:rPr lang="it-IT" sz="1800" kern="1200" dirty="0" err="1"/>
            <a:t>casing</a:t>
          </a:r>
          <a:r>
            <a:rPr lang="it-IT" sz="1800" kern="1200" dirty="0"/>
            <a:t>, </a:t>
          </a:r>
          <a:r>
            <a:rPr lang="it-IT" sz="1800" kern="1200" dirty="0" err="1"/>
            <a:t>elastomers</a:t>
          </a:r>
          <a:r>
            <a:rPr lang="it-IT" sz="1800" kern="1200" dirty="0"/>
            <a:t>)</a:t>
          </a:r>
        </a:p>
      </dgm:t>
    </dgm:pt>
    <dgm:pt modelId="{739D2313-8B50-40F4-9B57-39749E20AF1A}" type="parTrans" cxnId="{F1280995-2DEB-4F1A-AFED-FAB7802C466C}">
      <dgm:prSet/>
      <dgm:spPr/>
      <dgm:t>
        <a:bodyPr/>
        <a:lstStyle/>
        <a:p>
          <a:endParaRPr lang="it-IT"/>
        </a:p>
      </dgm:t>
    </dgm:pt>
    <dgm:pt modelId="{F5E7CB94-63F6-487E-B4FC-4FAFAE1395A8}" type="sibTrans" cxnId="{F1280995-2DEB-4F1A-AFED-FAB7802C466C}">
      <dgm:prSet/>
      <dgm:spPr/>
      <dgm:t>
        <a:bodyPr/>
        <a:lstStyle/>
        <a:p>
          <a:endParaRPr lang="it-IT"/>
        </a:p>
      </dgm:t>
    </dgm:pt>
    <dgm:pt modelId="{A9C7C1CF-847A-4986-8A88-A6FCC437208B}">
      <dgm:prSet phldrT="[Testo]"/>
      <dgm:spPr/>
      <dgm:t>
        <a:bodyPr/>
        <a:lstStyle/>
        <a:p>
          <a:r>
            <a:rPr lang="it-IT" dirty="0"/>
            <a:t>Field </a:t>
          </a:r>
          <a:r>
            <a:rPr lang="it-IT" dirty="0" err="1"/>
            <a:t>assessment</a:t>
          </a:r>
          <a:endParaRPr lang="it-IT" dirty="0"/>
        </a:p>
      </dgm:t>
    </dgm:pt>
    <dgm:pt modelId="{66580106-5B1B-4F22-9E42-573C371DDB66}" type="parTrans" cxnId="{BCE32B16-02CC-447F-8842-5D938D51F0AE}">
      <dgm:prSet/>
      <dgm:spPr/>
      <dgm:t>
        <a:bodyPr/>
        <a:lstStyle/>
        <a:p>
          <a:endParaRPr lang="it-IT"/>
        </a:p>
      </dgm:t>
    </dgm:pt>
    <dgm:pt modelId="{B17BE9F0-19FC-470E-AC17-F1912DC9948D}" type="sibTrans" cxnId="{BCE32B16-02CC-447F-8842-5D938D51F0AE}">
      <dgm:prSet/>
      <dgm:spPr/>
      <dgm:t>
        <a:bodyPr/>
        <a:lstStyle/>
        <a:p>
          <a:endParaRPr lang="it-IT"/>
        </a:p>
      </dgm:t>
    </dgm:pt>
    <dgm:pt modelId="{B39F31F0-0596-4BFC-B074-5E923CCA229F}">
      <dgm:prSet phldrT="[Testo]" custT="1"/>
      <dgm:spPr/>
      <dgm:t>
        <a:bodyPr/>
        <a:lstStyle/>
        <a:p>
          <a:r>
            <a:rPr lang="it-IT" sz="1800" dirty="0"/>
            <a:t>Site </a:t>
          </a:r>
          <a:r>
            <a:rPr lang="it-IT" sz="1800" dirty="0" err="1"/>
            <a:t>specific</a:t>
          </a:r>
          <a:r>
            <a:rPr lang="it-IT" sz="1800" dirty="0"/>
            <a:t> </a:t>
          </a:r>
          <a:r>
            <a:rPr lang="it-IT" sz="1800" dirty="0" err="1"/>
            <a:t>well</a:t>
          </a:r>
          <a:r>
            <a:rPr lang="it-IT" sz="1800" dirty="0"/>
            <a:t> </a:t>
          </a:r>
          <a:r>
            <a:rPr lang="it-IT" sz="1800" dirty="0" err="1"/>
            <a:t>assessement</a:t>
          </a:r>
          <a:r>
            <a:rPr lang="it-IT" sz="1800" dirty="0"/>
            <a:t> in order to </a:t>
          </a:r>
          <a:r>
            <a:rPr lang="it-IT" sz="1800" dirty="0" err="1"/>
            <a:t>verify</a:t>
          </a:r>
          <a:r>
            <a:rPr lang="it-IT" sz="1800" dirty="0"/>
            <a:t> </a:t>
          </a:r>
          <a:r>
            <a:rPr lang="it-IT" sz="1800" dirty="0" err="1"/>
            <a:t>all</a:t>
          </a:r>
          <a:r>
            <a:rPr lang="it-IT" sz="1800" dirty="0"/>
            <a:t> information </a:t>
          </a:r>
          <a:r>
            <a:rPr lang="it-IT" sz="1800" dirty="0" err="1"/>
            <a:t>about</a:t>
          </a:r>
          <a:r>
            <a:rPr lang="it-IT" sz="1800" dirty="0"/>
            <a:t> </a:t>
          </a:r>
          <a:r>
            <a:rPr lang="it-IT" sz="1800" dirty="0" err="1"/>
            <a:t>materials</a:t>
          </a:r>
          <a:r>
            <a:rPr lang="it-IT" sz="1800" dirty="0"/>
            <a:t> are </a:t>
          </a:r>
          <a:r>
            <a:rPr lang="it-IT" sz="1800" dirty="0" err="1"/>
            <a:t>available</a:t>
          </a:r>
          <a:r>
            <a:rPr lang="it-IT" sz="1800" dirty="0"/>
            <a:t> </a:t>
          </a:r>
        </a:p>
      </dgm:t>
    </dgm:pt>
    <dgm:pt modelId="{711CF9F6-9E66-4339-B9C2-231241D2132A}" type="parTrans" cxnId="{913089D4-214F-4564-B350-4822FE921CF5}">
      <dgm:prSet/>
      <dgm:spPr/>
      <dgm:t>
        <a:bodyPr/>
        <a:lstStyle/>
        <a:p>
          <a:endParaRPr lang="it-IT"/>
        </a:p>
      </dgm:t>
    </dgm:pt>
    <dgm:pt modelId="{D9A4A0D4-841D-419C-9E89-725411EBF980}" type="sibTrans" cxnId="{913089D4-214F-4564-B350-4822FE921CF5}">
      <dgm:prSet/>
      <dgm:spPr/>
      <dgm:t>
        <a:bodyPr/>
        <a:lstStyle/>
        <a:p>
          <a:endParaRPr lang="it-IT"/>
        </a:p>
      </dgm:t>
    </dgm:pt>
    <dgm:pt modelId="{AF3FA539-46A2-42A6-B2A2-6A5A75BCEB77}" type="pres">
      <dgm:prSet presAssocID="{5705EC42-9AA7-41BE-A664-25EFF36738C9}" presName="rootnode" presStyleCnt="0">
        <dgm:presLayoutVars>
          <dgm:chMax/>
          <dgm:chPref/>
          <dgm:dir/>
          <dgm:animLvl val="lvl"/>
        </dgm:presLayoutVars>
      </dgm:prSet>
      <dgm:spPr/>
    </dgm:pt>
    <dgm:pt modelId="{CD3C99ED-29BE-44FF-AFEA-16F4DA0ABD95}" type="pres">
      <dgm:prSet presAssocID="{7724F16B-7D07-4EC8-8273-7307FCFD8613}" presName="composite" presStyleCnt="0"/>
      <dgm:spPr/>
    </dgm:pt>
    <dgm:pt modelId="{53E2A84B-959D-41BA-804E-FD8D26CEDDBA}" type="pres">
      <dgm:prSet presAssocID="{7724F16B-7D07-4EC8-8273-7307FCFD8613}" presName="bentUpArrow1" presStyleLbl="alignImgPlace1" presStyleIdx="0" presStyleCnt="2"/>
      <dgm:spPr/>
    </dgm:pt>
    <dgm:pt modelId="{EAD85F6D-7968-496E-B077-86F3AFA8ABE3}" type="pres">
      <dgm:prSet presAssocID="{7724F16B-7D07-4EC8-8273-7307FCFD861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8393560-671C-44D6-B500-2F1C08313042}" type="pres">
      <dgm:prSet presAssocID="{7724F16B-7D07-4EC8-8273-7307FCFD8613}" presName="ChildText" presStyleLbl="revTx" presStyleIdx="0" presStyleCnt="3" custScaleX="474127" custLinFactX="100000" custLinFactNeighborX="113780" custLinFactNeighborY="-2156">
        <dgm:presLayoutVars>
          <dgm:chMax val="0"/>
          <dgm:chPref val="0"/>
          <dgm:bulletEnabled val="1"/>
        </dgm:presLayoutVars>
      </dgm:prSet>
      <dgm:spPr/>
    </dgm:pt>
    <dgm:pt modelId="{FD6260A4-920F-45DD-A26E-48F62DB676F1}" type="pres">
      <dgm:prSet presAssocID="{4A95157A-0758-4657-A1D3-50E79D086764}" presName="sibTrans" presStyleCnt="0"/>
      <dgm:spPr/>
    </dgm:pt>
    <dgm:pt modelId="{37DCE1D1-B2F7-4A5A-B9A6-8CB01F54C5E6}" type="pres">
      <dgm:prSet presAssocID="{A56C0969-55DA-4C22-A5B1-A37A6CD01FCA}" presName="composite" presStyleCnt="0"/>
      <dgm:spPr/>
    </dgm:pt>
    <dgm:pt modelId="{79C744AA-88DB-4EF8-B723-32AC3F65A0F7}" type="pres">
      <dgm:prSet presAssocID="{A56C0969-55DA-4C22-A5B1-A37A6CD01FCA}" presName="bentUpArrow1" presStyleLbl="alignImgPlace1" presStyleIdx="1" presStyleCnt="2"/>
      <dgm:spPr/>
    </dgm:pt>
    <dgm:pt modelId="{84DD7371-7DCD-45CA-9E9E-7FCA373CFAC7}" type="pres">
      <dgm:prSet presAssocID="{A56C0969-55DA-4C22-A5B1-A37A6CD01FCA}" presName="ParentText" presStyleLbl="node1" presStyleIdx="1" presStyleCnt="3" custLinFactNeighborX="-25124" custLinFactNeighborY="0">
        <dgm:presLayoutVars>
          <dgm:chMax val="1"/>
          <dgm:chPref val="1"/>
          <dgm:bulletEnabled val="1"/>
        </dgm:presLayoutVars>
      </dgm:prSet>
      <dgm:spPr/>
    </dgm:pt>
    <dgm:pt modelId="{04DA7F3E-2B82-4432-9B65-65EA8729D0B6}" type="pres">
      <dgm:prSet presAssocID="{A56C0969-55DA-4C22-A5B1-A37A6CD01FCA}" presName="ChildText" presStyleLbl="revTx" presStyleIdx="1" presStyleCnt="3" custScaleX="304035" custLinFactX="4273" custLinFactNeighborX="100000" custLinFactNeighborY="1761">
        <dgm:presLayoutVars>
          <dgm:chMax val="0"/>
          <dgm:chPref val="0"/>
          <dgm:bulletEnabled val="1"/>
        </dgm:presLayoutVars>
      </dgm:prSet>
      <dgm:spPr>
        <a:xfrm>
          <a:off x="2581016" y="2268516"/>
          <a:ext cx="5542156" cy="880533"/>
        </a:xfrm>
        <a:prstGeom prst="rect">
          <a:avLst/>
        </a:prstGeom>
      </dgm:spPr>
    </dgm:pt>
    <dgm:pt modelId="{FE9A2E2A-4919-490F-815A-BF26C885A82D}" type="pres">
      <dgm:prSet presAssocID="{610C9765-BB86-4F25-8104-3241DECDAD8F}" presName="sibTrans" presStyleCnt="0"/>
      <dgm:spPr/>
    </dgm:pt>
    <dgm:pt modelId="{270F0978-B40E-4889-B71E-5E7F5A27C3C7}" type="pres">
      <dgm:prSet presAssocID="{A9C7C1CF-847A-4986-8A88-A6FCC437208B}" presName="composite" presStyleCnt="0"/>
      <dgm:spPr/>
    </dgm:pt>
    <dgm:pt modelId="{AA3C4C33-EE7D-4AF6-819A-04CDD5730B34}" type="pres">
      <dgm:prSet presAssocID="{A9C7C1CF-847A-4986-8A88-A6FCC437208B}" presName="ParentText" presStyleLbl="node1" presStyleIdx="2" presStyleCnt="3" custLinFactNeighborX="-84308" custLinFactNeighborY="4510">
        <dgm:presLayoutVars>
          <dgm:chMax val="1"/>
          <dgm:chPref val="1"/>
          <dgm:bulletEnabled val="1"/>
        </dgm:presLayoutVars>
      </dgm:prSet>
      <dgm:spPr/>
    </dgm:pt>
    <dgm:pt modelId="{3C1AF80C-8BFD-4ACF-8A7A-2929B87576A7}" type="pres">
      <dgm:prSet presAssocID="{A9C7C1CF-847A-4986-8A88-A6FCC437208B}" presName="FinalChildText" presStyleLbl="revTx" presStyleIdx="2" presStyleCnt="3" custScaleX="284250">
        <dgm:presLayoutVars>
          <dgm:chMax val="0"/>
          <dgm:chPref val="0"/>
          <dgm:bulletEnabled val="1"/>
        </dgm:presLayoutVars>
      </dgm:prSet>
      <dgm:spPr/>
    </dgm:pt>
  </dgm:ptLst>
  <dgm:cxnLst>
    <dgm:cxn modelId="{BCE32B16-02CC-447F-8842-5D938D51F0AE}" srcId="{5705EC42-9AA7-41BE-A664-25EFF36738C9}" destId="{A9C7C1CF-847A-4986-8A88-A6FCC437208B}" srcOrd="2" destOrd="0" parTransId="{66580106-5B1B-4F22-9E42-573C371DDB66}" sibTransId="{B17BE9F0-19FC-470E-AC17-F1912DC9948D}"/>
    <dgm:cxn modelId="{06872B25-EF91-4D71-B6EB-C0CC4374AC60}" type="presOf" srcId="{A9C7C1CF-847A-4986-8A88-A6FCC437208B}" destId="{AA3C4C33-EE7D-4AF6-819A-04CDD5730B34}" srcOrd="0" destOrd="0" presId="urn:microsoft.com/office/officeart/2005/8/layout/StepDownProcess"/>
    <dgm:cxn modelId="{A8C56567-F6F4-41A9-A064-4ABC887991CB}" srcId="{5705EC42-9AA7-41BE-A664-25EFF36738C9}" destId="{7724F16B-7D07-4EC8-8273-7307FCFD8613}" srcOrd="0" destOrd="0" parTransId="{7A6D6B59-8B36-4317-A4D4-6317D3DC574B}" sibTransId="{4A95157A-0758-4657-A1D3-50E79D086764}"/>
    <dgm:cxn modelId="{02AC4250-8FE2-4C8C-9E11-3D815D3CAFB6}" srcId="{7724F16B-7D07-4EC8-8273-7307FCFD8613}" destId="{0CAD8976-C5B5-467A-B59B-435CCE58DC1D}" srcOrd="0" destOrd="0" parTransId="{1B76D16D-A3B2-4BDF-B1FE-DF2AF6EA9582}" sibTransId="{C4ED3A55-CA5A-4438-A113-CC14B408A049}"/>
    <dgm:cxn modelId="{B9C3F458-BCF1-4A79-88AF-7F90D014CDA8}" type="presOf" srcId="{0CAD8976-C5B5-467A-B59B-435CCE58DC1D}" destId="{58393560-671C-44D6-B500-2F1C08313042}" srcOrd="0" destOrd="0" presId="urn:microsoft.com/office/officeart/2005/8/layout/StepDownProcess"/>
    <dgm:cxn modelId="{5C72D28F-482D-4EC7-80C3-FEBFD79BBA02}" type="presOf" srcId="{A4952C4A-5659-4E1E-A535-69D2B8797ED0}" destId="{04DA7F3E-2B82-4432-9B65-65EA8729D0B6}" srcOrd="0" destOrd="0" presId="urn:microsoft.com/office/officeart/2005/8/layout/StepDownProcess"/>
    <dgm:cxn modelId="{F8D57B91-71CB-4DDC-AED2-D55140884A8F}" type="presOf" srcId="{5705EC42-9AA7-41BE-A664-25EFF36738C9}" destId="{AF3FA539-46A2-42A6-B2A2-6A5A75BCEB77}" srcOrd="0" destOrd="0" presId="urn:microsoft.com/office/officeart/2005/8/layout/StepDownProcess"/>
    <dgm:cxn modelId="{F1280995-2DEB-4F1A-AFED-FAB7802C466C}" srcId="{A56C0969-55DA-4C22-A5B1-A37A6CD01FCA}" destId="{A4952C4A-5659-4E1E-A535-69D2B8797ED0}" srcOrd="0" destOrd="0" parTransId="{739D2313-8B50-40F4-9B57-39749E20AF1A}" sibTransId="{F5E7CB94-63F6-487E-B4FC-4FAFAE1395A8}"/>
    <dgm:cxn modelId="{F491F195-C5C3-4099-A86C-2B396E3C82C4}" type="presOf" srcId="{7724F16B-7D07-4EC8-8273-7307FCFD8613}" destId="{EAD85F6D-7968-496E-B077-86F3AFA8ABE3}" srcOrd="0" destOrd="0" presId="urn:microsoft.com/office/officeart/2005/8/layout/StepDownProcess"/>
    <dgm:cxn modelId="{661B4DCD-AB64-498B-9E84-6D658EBF6285}" srcId="{5705EC42-9AA7-41BE-A664-25EFF36738C9}" destId="{A56C0969-55DA-4C22-A5B1-A37A6CD01FCA}" srcOrd="1" destOrd="0" parTransId="{B68A81A0-C2CD-4370-8521-D06EE6E00ED2}" sibTransId="{610C9765-BB86-4F25-8104-3241DECDAD8F}"/>
    <dgm:cxn modelId="{913089D4-214F-4564-B350-4822FE921CF5}" srcId="{A9C7C1CF-847A-4986-8A88-A6FCC437208B}" destId="{B39F31F0-0596-4BFC-B074-5E923CCA229F}" srcOrd="0" destOrd="0" parTransId="{711CF9F6-9E66-4339-B9C2-231241D2132A}" sibTransId="{D9A4A0D4-841D-419C-9E89-725411EBF980}"/>
    <dgm:cxn modelId="{C5CA08FC-1C16-4262-A59F-D50009C67781}" type="presOf" srcId="{A56C0969-55DA-4C22-A5B1-A37A6CD01FCA}" destId="{84DD7371-7DCD-45CA-9E9E-7FCA373CFAC7}" srcOrd="0" destOrd="0" presId="urn:microsoft.com/office/officeart/2005/8/layout/StepDownProcess"/>
    <dgm:cxn modelId="{F4EF13FE-4E21-4C20-B94F-9F926C811E27}" type="presOf" srcId="{B39F31F0-0596-4BFC-B074-5E923CCA229F}" destId="{3C1AF80C-8BFD-4ACF-8A7A-2929B87576A7}" srcOrd="0" destOrd="0" presId="urn:microsoft.com/office/officeart/2005/8/layout/StepDownProcess"/>
    <dgm:cxn modelId="{2C8E05D3-4F9A-40B4-BB3E-1DE9AC5DDC9C}" type="presParOf" srcId="{AF3FA539-46A2-42A6-B2A2-6A5A75BCEB77}" destId="{CD3C99ED-29BE-44FF-AFEA-16F4DA0ABD95}" srcOrd="0" destOrd="0" presId="urn:microsoft.com/office/officeart/2005/8/layout/StepDownProcess"/>
    <dgm:cxn modelId="{CB3765E7-42E5-49C9-98C8-CC741FEBD1F4}" type="presParOf" srcId="{CD3C99ED-29BE-44FF-AFEA-16F4DA0ABD95}" destId="{53E2A84B-959D-41BA-804E-FD8D26CEDDBA}" srcOrd="0" destOrd="0" presId="urn:microsoft.com/office/officeart/2005/8/layout/StepDownProcess"/>
    <dgm:cxn modelId="{E935F0BF-5F9E-4E77-92CF-8B4273B89AC4}" type="presParOf" srcId="{CD3C99ED-29BE-44FF-AFEA-16F4DA0ABD95}" destId="{EAD85F6D-7968-496E-B077-86F3AFA8ABE3}" srcOrd="1" destOrd="0" presId="urn:microsoft.com/office/officeart/2005/8/layout/StepDownProcess"/>
    <dgm:cxn modelId="{F77B0498-D052-4A10-A752-A61A30A78AAB}" type="presParOf" srcId="{CD3C99ED-29BE-44FF-AFEA-16F4DA0ABD95}" destId="{58393560-671C-44D6-B500-2F1C08313042}" srcOrd="2" destOrd="0" presId="urn:microsoft.com/office/officeart/2005/8/layout/StepDownProcess"/>
    <dgm:cxn modelId="{42F7D0E3-192B-4728-BB21-4BDE77EC5E10}" type="presParOf" srcId="{AF3FA539-46A2-42A6-B2A2-6A5A75BCEB77}" destId="{FD6260A4-920F-45DD-A26E-48F62DB676F1}" srcOrd="1" destOrd="0" presId="urn:microsoft.com/office/officeart/2005/8/layout/StepDownProcess"/>
    <dgm:cxn modelId="{02AE9DB6-D55E-467A-B45A-FD033DCEA5E1}" type="presParOf" srcId="{AF3FA539-46A2-42A6-B2A2-6A5A75BCEB77}" destId="{37DCE1D1-B2F7-4A5A-B9A6-8CB01F54C5E6}" srcOrd="2" destOrd="0" presId="urn:microsoft.com/office/officeart/2005/8/layout/StepDownProcess"/>
    <dgm:cxn modelId="{82525F7F-60EE-4E80-AAB0-112F0ABEDDAA}" type="presParOf" srcId="{37DCE1D1-B2F7-4A5A-B9A6-8CB01F54C5E6}" destId="{79C744AA-88DB-4EF8-B723-32AC3F65A0F7}" srcOrd="0" destOrd="0" presId="urn:microsoft.com/office/officeart/2005/8/layout/StepDownProcess"/>
    <dgm:cxn modelId="{43B11E9E-A127-4401-9B4E-41E0A6D0E3ED}" type="presParOf" srcId="{37DCE1D1-B2F7-4A5A-B9A6-8CB01F54C5E6}" destId="{84DD7371-7DCD-45CA-9E9E-7FCA373CFAC7}" srcOrd="1" destOrd="0" presId="urn:microsoft.com/office/officeart/2005/8/layout/StepDownProcess"/>
    <dgm:cxn modelId="{47E68CAF-D770-4172-8437-D4B5612374C8}" type="presParOf" srcId="{37DCE1D1-B2F7-4A5A-B9A6-8CB01F54C5E6}" destId="{04DA7F3E-2B82-4432-9B65-65EA8729D0B6}" srcOrd="2" destOrd="0" presId="urn:microsoft.com/office/officeart/2005/8/layout/StepDownProcess"/>
    <dgm:cxn modelId="{D81741C8-33FE-415D-A878-DD25C6D1F288}" type="presParOf" srcId="{AF3FA539-46A2-42A6-B2A2-6A5A75BCEB77}" destId="{FE9A2E2A-4919-490F-815A-BF26C885A82D}" srcOrd="3" destOrd="0" presId="urn:microsoft.com/office/officeart/2005/8/layout/StepDownProcess"/>
    <dgm:cxn modelId="{08FEEC5F-6F09-43F8-B9A1-3D039D617A00}" type="presParOf" srcId="{AF3FA539-46A2-42A6-B2A2-6A5A75BCEB77}" destId="{270F0978-B40E-4889-B71E-5E7F5A27C3C7}" srcOrd="4" destOrd="0" presId="urn:microsoft.com/office/officeart/2005/8/layout/StepDownProcess"/>
    <dgm:cxn modelId="{F1A31927-6C10-4EE1-B169-AACB176EA3CD}" type="presParOf" srcId="{270F0978-B40E-4889-B71E-5E7F5A27C3C7}" destId="{AA3C4C33-EE7D-4AF6-819A-04CDD5730B34}" srcOrd="0" destOrd="0" presId="urn:microsoft.com/office/officeart/2005/8/layout/StepDownProcess"/>
    <dgm:cxn modelId="{7901FF63-51A5-49C9-BC20-8EE69CC0A9DC}" type="presParOf" srcId="{270F0978-B40E-4889-B71E-5E7F5A27C3C7}" destId="{3C1AF80C-8BFD-4ACF-8A7A-2929B87576A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2A84B-959D-41BA-804E-FD8D26CEDDBA}">
      <dsp:nvSpPr>
        <dsp:cNvPr id="0" name=""/>
        <dsp:cNvSpPr/>
      </dsp:nvSpPr>
      <dsp:spPr>
        <a:xfrm rot="5400000">
          <a:off x="1061353" y="1731535"/>
          <a:ext cx="1215707" cy="13840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85F6D-7968-496E-B077-86F3AFA8ABE3}">
      <dsp:nvSpPr>
        <dsp:cNvPr id="0" name=""/>
        <dsp:cNvSpPr/>
      </dsp:nvSpPr>
      <dsp:spPr>
        <a:xfrm>
          <a:off x="739265" y="383899"/>
          <a:ext cx="2046535" cy="143250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WIMS</a:t>
          </a:r>
        </a:p>
      </dsp:txBody>
      <dsp:txXfrm>
        <a:off x="809207" y="453841"/>
        <a:ext cx="1906651" cy="1292624"/>
      </dsp:txXfrm>
    </dsp:sp>
    <dsp:sp modelId="{58393560-671C-44D6-B500-2F1C08313042}">
      <dsp:nvSpPr>
        <dsp:cNvPr id="0" name=""/>
        <dsp:cNvSpPr/>
      </dsp:nvSpPr>
      <dsp:spPr>
        <a:xfrm>
          <a:off x="3183464" y="495558"/>
          <a:ext cx="7057168" cy="115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Certification</a:t>
          </a:r>
          <a:r>
            <a:rPr lang="it-IT" sz="1800" kern="1200" dirty="0"/>
            <a:t> of </a:t>
          </a:r>
          <a:r>
            <a:rPr lang="it-IT" sz="1800" kern="1200" dirty="0" err="1"/>
            <a:t>well</a:t>
          </a:r>
          <a:r>
            <a:rPr lang="it-IT" sz="1800" kern="1200" dirty="0"/>
            <a:t> </a:t>
          </a:r>
          <a:r>
            <a:rPr lang="it-IT" sz="1800" kern="1200" dirty="0" err="1"/>
            <a:t>integrity</a:t>
          </a:r>
          <a:r>
            <a:rPr lang="it-IT" sz="1800" kern="1200" dirty="0"/>
            <a:t> management system (WIMS) </a:t>
          </a:r>
          <a:r>
            <a:rPr lang="it-IT" sz="1800" kern="1200" dirty="0" err="1"/>
            <a:t>according</a:t>
          </a:r>
          <a:r>
            <a:rPr lang="it-IT" sz="1800" kern="1200" dirty="0"/>
            <a:t> to ISO 16530 from an </a:t>
          </a:r>
          <a:r>
            <a:rPr lang="it-IT" sz="1800" kern="1200" dirty="0" err="1"/>
            <a:t>external</a:t>
          </a:r>
          <a:r>
            <a:rPr lang="it-IT" sz="1800" kern="1200" dirty="0"/>
            <a:t> </a:t>
          </a:r>
          <a:r>
            <a:rPr lang="it-IT" sz="1800" kern="1200" dirty="0" err="1"/>
            <a:t>certification</a:t>
          </a:r>
          <a:r>
            <a:rPr lang="it-IT" sz="1800" kern="1200" dirty="0"/>
            <a:t> body</a:t>
          </a:r>
        </a:p>
      </dsp:txBody>
      <dsp:txXfrm>
        <a:off x="3183464" y="495558"/>
        <a:ext cx="7057168" cy="1157816"/>
      </dsp:txXfrm>
    </dsp:sp>
    <dsp:sp modelId="{79C744AA-88DB-4EF8-B723-32AC3F65A0F7}">
      <dsp:nvSpPr>
        <dsp:cNvPr id="0" name=""/>
        <dsp:cNvSpPr/>
      </dsp:nvSpPr>
      <dsp:spPr>
        <a:xfrm rot="5400000">
          <a:off x="3710973" y="3340715"/>
          <a:ext cx="1215707" cy="13840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D7371-7DCD-45CA-9E9E-7FCA373CFAC7}">
      <dsp:nvSpPr>
        <dsp:cNvPr id="0" name=""/>
        <dsp:cNvSpPr/>
      </dsp:nvSpPr>
      <dsp:spPr>
        <a:xfrm>
          <a:off x="2874713" y="1993079"/>
          <a:ext cx="2046535" cy="143250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 err="1"/>
            <a:t>Material</a:t>
          </a:r>
          <a:r>
            <a:rPr lang="it-IT" sz="2800" kern="1200" dirty="0"/>
            <a:t> testing</a:t>
          </a:r>
        </a:p>
      </dsp:txBody>
      <dsp:txXfrm>
        <a:off x="2944655" y="2063021"/>
        <a:ext cx="1906651" cy="1292624"/>
      </dsp:txXfrm>
    </dsp:sp>
    <dsp:sp modelId="{04DA7F3E-2B82-4432-9B65-65EA8729D0B6}">
      <dsp:nvSpPr>
        <dsp:cNvPr id="0" name=""/>
        <dsp:cNvSpPr/>
      </dsp:nvSpPr>
      <dsp:spPr>
        <a:xfrm>
          <a:off x="5468993" y="2150090"/>
          <a:ext cx="4525424" cy="115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Complete testing </a:t>
          </a:r>
          <a:r>
            <a:rPr lang="it-I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on</a:t>
          </a:r>
          <a:r>
            <a:rPr lang="it-IT" sz="1800" kern="1200" dirty="0"/>
            <a:t> </a:t>
          </a:r>
          <a:r>
            <a:rPr lang="it-IT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materials</a:t>
          </a:r>
          <a:r>
            <a:rPr lang="it-IT" sz="1800" kern="1200" dirty="0"/>
            <a:t> </a:t>
          </a:r>
          <a:r>
            <a:rPr lang="it-IT" sz="1800" kern="1200" dirty="0" err="1"/>
            <a:t>rtrieved</a:t>
          </a:r>
          <a:r>
            <a:rPr lang="it-IT" sz="1800" kern="1200" dirty="0"/>
            <a:t> from </a:t>
          </a:r>
          <a:r>
            <a:rPr lang="it-IT" sz="1800" kern="1200" dirty="0" err="1"/>
            <a:t>old</a:t>
          </a:r>
          <a:r>
            <a:rPr lang="it-IT" sz="1800" kern="1200" dirty="0"/>
            <a:t> </a:t>
          </a:r>
          <a:r>
            <a:rPr lang="it-IT" sz="1800" kern="1200" dirty="0" err="1"/>
            <a:t>wells</a:t>
          </a:r>
          <a:r>
            <a:rPr lang="it-IT" sz="1800" kern="1200" dirty="0"/>
            <a:t> (</a:t>
          </a:r>
          <a:r>
            <a:rPr lang="it-IT" sz="1800" kern="1200" dirty="0" err="1"/>
            <a:t>valves</a:t>
          </a:r>
          <a:r>
            <a:rPr lang="it-IT" sz="1800" kern="1200" dirty="0"/>
            <a:t> , </a:t>
          </a:r>
          <a:r>
            <a:rPr lang="it-IT" sz="1800" kern="1200" dirty="0" err="1"/>
            <a:t>casing</a:t>
          </a:r>
          <a:r>
            <a:rPr lang="it-IT" sz="1800" kern="1200" dirty="0"/>
            <a:t>, </a:t>
          </a:r>
          <a:r>
            <a:rPr lang="it-IT" sz="1800" kern="1200" dirty="0" err="1"/>
            <a:t>elastomers</a:t>
          </a:r>
          <a:r>
            <a:rPr lang="it-IT" sz="1800" kern="1200" dirty="0"/>
            <a:t>)</a:t>
          </a:r>
        </a:p>
      </dsp:txBody>
      <dsp:txXfrm>
        <a:off x="5468993" y="2150090"/>
        <a:ext cx="4525424" cy="1157816"/>
      </dsp:txXfrm>
    </dsp:sp>
    <dsp:sp modelId="{AA3C4C33-EE7D-4AF6-819A-04CDD5730B34}">
      <dsp:nvSpPr>
        <dsp:cNvPr id="0" name=""/>
        <dsp:cNvSpPr/>
      </dsp:nvSpPr>
      <dsp:spPr>
        <a:xfrm>
          <a:off x="5050932" y="3666865"/>
          <a:ext cx="2046535" cy="143250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Field </a:t>
          </a:r>
          <a:r>
            <a:rPr lang="it-IT" sz="2800" kern="1200" dirty="0" err="1"/>
            <a:t>assessment</a:t>
          </a:r>
          <a:endParaRPr lang="it-IT" sz="2800" kern="1200" dirty="0"/>
        </a:p>
      </dsp:txBody>
      <dsp:txXfrm>
        <a:off x="5120874" y="3736807"/>
        <a:ext cx="1906651" cy="1292624"/>
      </dsp:txXfrm>
    </dsp:sp>
    <dsp:sp modelId="{3C1AF80C-8BFD-4ACF-8A7A-2929B87576A7}">
      <dsp:nvSpPr>
        <dsp:cNvPr id="0" name=""/>
        <dsp:cNvSpPr/>
      </dsp:nvSpPr>
      <dsp:spPr>
        <a:xfrm>
          <a:off x="7451622" y="3738881"/>
          <a:ext cx="4230933" cy="115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Site </a:t>
          </a:r>
          <a:r>
            <a:rPr lang="it-IT" sz="1800" kern="1200" dirty="0" err="1"/>
            <a:t>specific</a:t>
          </a:r>
          <a:r>
            <a:rPr lang="it-IT" sz="1800" kern="1200" dirty="0"/>
            <a:t> </a:t>
          </a:r>
          <a:r>
            <a:rPr lang="it-IT" sz="1800" kern="1200" dirty="0" err="1"/>
            <a:t>well</a:t>
          </a:r>
          <a:r>
            <a:rPr lang="it-IT" sz="1800" kern="1200" dirty="0"/>
            <a:t> </a:t>
          </a:r>
          <a:r>
            <a:rPr lang="it-IT" sz="1800" kern="1200" dirty="0" err="1"/>
            <a:t>assessement</a:t>
          </a:r>
          <a:r>
            <a:rPr lang="it-IT" sz="1800" kern="1200" dirty="0"/>
            <a:t> in order to </a:t>
          </a:r>
          <a:r>
            <a:rPr lang="it-IT" sz="1800" kern="1200" dirty="0" err="1"/>
            <a:t>verify</a:t>
          </a:r>
          <a:r>
            <a:rPr lang="it-IT" sz="1800" kern="1200" dirty="0"/>
            <a:t> </a:t>
          </a:r>
          <a:r>
            <a:rPr lang="it-IT" sz="1800" kern="1200" dirty="0" err="1"/>
            <a:t>all</a:t>
          </a:r>
          <a:r>
            <a:rPr lang="it-IT" sz="1800" kern="1200" dirty="0"/>
            <a:t> information </a:t>
          </a:r>
          <a:r>
            <a:rPr lang="it-IT" sz="1800" kern="1200" dirty="0" err="1"/>
            <a:t>about</a:t>
          </a:r>
          <a:r>
            <a:rPr lang="it-IT" sz="1800" kern="1200" dirty="0"/>
            <a:t> </a:t>
          </a:r>
          <a:r>
            <a:rPr lang="it-IT" sz="1800" kern="1200" dirty="0" err="1"/>
            <a:t>materials</a:t>
          </a:r>
          <a:r>
            <a:rPr lang="it-IT" sz="1800" kern="1200" dirty="0"/>
            <a:t> are </a:t>
          </a:r>
          <a:r>
            <a:rPr lang="it-IT" sz="1800" kern="1200" dirty="0" err="1"/>
            <a:t>available</a:t>
          </a:r>
          <a:r>
            <a:rPr lang="it-IT" sz="1800" kern="1200" dirty="0"/>
            <a:t> </a:t>
          </a:r>
        </a:p>
      </dsp:txBody>
      <dsp:txXfrm>
        <a:off x="7451622" y="3738881"/>
        <a:ext cx="4230933" cy="1157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3" descr="Immagine che contiene natura, pioggia&#10;&#10;Descrizione generata automaticamente">
            <a:extLst>
              <a:ext uri="{FF2B5EF4-FFF2-40B4-BE49-F238E27FC236}">
                <a16:creationId xmlns:a16="http://schemas.microsoft.com/office/drawing/2014/main" id="{EEF779AF-47C4-4B81-B6C7-7703A9E9F9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00" b="5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7" name="Immagine 6" descr="Logo_Snam-01.png">
            <a:extLst>
              <a:ext uri="{FF2B5EF4-FFF2-40B4-BE49-F238E27FC236}">
                <a16:creationId xmlns:a16="http://schemas.microsoft.com/office/drawing/2014/main" id="{77A0810A-ED8E-46C6-A4AB-9E9D3A10A8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31" y="327007"/>
            <a:ext cx="1405082" cy="1403386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A4CF3D07-F3FA-4318-830D-5ACF6273D613}"/>
              </a:ext>
            </a:extLst>
          </p:cNvPr>
          <p:cNvSpPr txBox="1">
            <a:spLocks/>
          </p:cNvSpPr>
          <p:nvPr/>
        </p:nvSpPr>
        <p:spPr bwMode="auto">
          <a:xfrm>
            <a:off x="4224127" y="1975003"/>
            <a:ext cx="3743747" cy="3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ctr" eaLnBrk="1">
              <a:defRPr/>
            </a:pPr>
            <a:r>
              <a:rPr lang="en-US" altLang="x-none" sz="1400" b="1">
                <a:solidFill>
                  <a:schemeClr val="bg1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energy</a:t>
            </a:r>
            <a:r>
              <a:rPr lang="en-US" altLang="x-none" sz="1400">
                <a:solidFill>
                  <a:schemeClr val="accent4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</a:t>
            </a:r>
            <a:r>
              <a:rPr lang="en-US" altLang="x-none" sz="1400">
                <a:solidFill>
                  <a:srgbClr val="0070C0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to inspire the world</a:t>
            </a:r>
            <a:endParaRPr lang="x-none" altLang="x-none" sz="1400" dirty="0">
              <a:solidFill>
                <a:srgbClr val="0070C0"/>
              </a:solidFill>
              <a:latin typeface="Ubuntu" panose="020B0504030602030204" pitchFamily="34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94A9EACA-A2D6-4657-95D4-8D7E611C02AF}"/>
              </a:ext>
            </a:extLst>
          </p:cNvPr>
          <p:cNvSpPr/>
          <p:nvPr/>
        </p:nvSpPr>
        <p:spPr bwMode="auto">
          <a:xfrm>
            <a:off x="1986389" y="3096662"/>
            <a:ext cx="8219225" cy="3761339"/>
          </a:xfrm>
          <a:custGeom>
            <a:avLst/>
            <a:gdLst>
              <a:gd name="connsiteX0" fmla="*/ 4109612 w 8219225"/>
              <a:gd name="connsiteY0" fmla="*/ 0 h 3761339"/>
              <a:gd name="connsiteX1" fmla="*/ 8214917 w 8219225"/>
              <a:gd name="connsiteY1" fmla="*/ 3704688 h 3761339"/>
              <a:gd name="connsiteX2" fmla="*/ 8219225 w 8219225"/>
              <a:gd name="connsiteY2" fmla="*/ 3761339 h 3761339"/>
              <a:gd name="connsiteX3" fmla="*/ 7075562 w 8219225"/>
              <a:gd name="connsiteY3" fmla="*/ 3761339 h 3761339"/>
              <a:gd name="connsiteX4" fmla="*/ 7039328 w 8219225"/>
              <a:gd name="connsiteY4" fmla="*/ 3523926 h 3761339"/>
              <a:gd name="connsiteX5" fmla="*/ 4109612 w 8219225"/>
              <a:gd name="connsiteY5" fmla="*/ 1136138 h 3761339"/>
              <a:gd name="connsiteX6" fmla="*/ 1179896 w 8219225"/>
              <a:gd name="connsiteY6" fmla="*/ 3523926 h 3761339"/>
              <a:gd name="connsiteX7" fmla="*/ 1143662 w 8219225"/>
              <a:gd name="connsiteY7" fmla="*/ 3761339 h 3761339"/>
              <a:gd name="connsiteX8" fmla="*/ 0 w 8219225"/>
              <a:gd name="connsiteY8" fmla="*/ 3761339 h 3761339"/>
              <a:gd name="connsiteX9" fmla="*/ 4307 w 8219225"/>
              <a:gd name="connsiteY9" fmla="*/ 3704688 h 3761339"/>
              <a:gd name="connsiteX10" fmla="*/ 4109612 w 8219225"/>
              <a:gd name="connsiteY10" fmla="*/ 0 h 376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9225" h="3761339">
                <a:moveTo>
                  <a:pt x="4109612" y="0"/>
                </a:moveTo>
                <a:cubicBezTo>
                  <a:pt x="6246235" y="0"/>
                  <a:pt x="8003593" y="1623820"/>
                  <a:pt x="8214917" y="3704688"/>
                </a:cubicBezTo>
                <a:lnTo>
                  <a:pt x="8219225" y="3761339"/>
                </a:lnTo>
                <a:lnTo>
                  <a:pt x="7075562" y="3761339"/>
                </a:lnTo>
                <a:lnTo>
                  <a:pt x="7039328" y="3523926"/>
                </a:lnTo>
                <a:cubicBezTo>
                  <a:pt x="6760478" y="2161218"/>
                  <a:pt x="5554755" y="1136138"/>
                  <a:pt x="4109612" y="1136138"/>
                </a:cubicBezTo>
                <a:cubicBezTo>
                  <a:pt x="2664469" y="1136138"/>
                  <a:pt x="1458746" y="2161218"/>
                  <a:pt x="1179896" y="3523926"/>
                </a:cubicBezTo>
                <a:lnTo>
                  <a:pt x="1143662" y="3761339"/>
                </a:lnTo>
                <a:lnTo>
                  <a:pt x="0" y="3761339"/>
                </a:lnTo>
                <a:lnTo>
                  <a:pt x="4307" y="3704688"/>
                </a:lnTo>
                <a:cubicBezTo>
                  <a:pt x="215631" y="1623820"/>
                  <a:pt x="1972990" y="0"/>
                  <a:pt x="4109612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3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gnaposto foto da personalizza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57229" y="1953220"/>
            <a:ext cx="1223963" cy="12239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32997" y="1953220"/>
            <a:ext cx="1223963" cy="12239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91944" y="1953220"/>
            <a:ext cx="1223963" cy="12239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067711" y="1953220"/>
            <a:ext cx="1223963" cy="12239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543479" y="1953220"/>
            <a:ext cx="1223963" cy="12239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657229" y="3429000"/>
            <a:ext cx="1223963" cy="12239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132997" y="3429000"/>
            <a:ext cx="1223963" cy="12239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591944" y="3429000"/>
            <a:ext cx="1223963" cy="12239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067711" y="3429000"/>
            <a:ext cx="1223963" cy="12239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543479" y="3429000"/>
            <a:ext cx="1223963" cy="12239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E1A8AB4-5EB0-47EF-A49E-2DD215B316C0}"/>
              </a:ext>
            </a:extLst>
          </p:cNvPr>
          <p:cNvSpPr txBox="1">
            <a:spLocks/>
          </p:cNvSpPr>
          <p:nvPr/>
        </p:nvSpPr>
        <p:spPr bwMode="auto">
          <a:xfrm>
            <a:off x="1060450" y="6108088"/>
            <a:ext cx="3743747" cy="3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eaLnBrk="1">
              <a:defRPr/>
            </a:pPr>
            <a:r>
              <a:rPr lang="en-US" altLang="x-none" sz="1400" b="1" kern="1200">
                <a:solidFill>
                  <a:schemeClr val="tx2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energy</a:t>
            </a:r>
            <a:r>
              <a:rPr lang="en-US" altLang="x-none" sz="1400" b="0">
                <a:solidFill>
                  <a:schemeClr val="accent4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</a:t>
            </a:r>
            <a:r>
              <a:rPr lang="en-US" altLang="x-none" sz="1400" b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to inspire the world</a:t>
            </a:r>
            <a:endParaRPr lang="x-none" altLang="x-none" sz="1400" b="0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pic>
        <p:nvPicPr>
          <p:cNvPr id="21" name="Immagine 20" descr="Logo_Snam-01.png">
            <a:extLst>
              <a:ext uri="{FF2B5EF4-FFF2-40B4-BE49-F238E27FC236}">
                <a16:creationId xmlns:a16="http://schemas.microsoft.com/office/drawing/2014/main" id="{8737CC86-8193-49D8-BA32-BD31333A1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3" y="6012421"/>
            <a:ext cx="472530" cy="4719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CBF61A1-F447-4788-87C3-DFC35D186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503" y="368300"/>
            <a:ext cx="11255010" cy="1089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700" b="1" i="0">
                <a:solidFill>
                  <a:schemeClr val="accent6"/>
                </a:solidFill>
                <a:latin typeface="Ubuntu Medium" panose="020B0604030602030204" pitchFamily="34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662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naposto foto da personalizz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1653" y="1953220"/>
            <a:ext cx="2820742" cy="15836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594199" y="1953220"/>
            <a:ext cx="3427305" cy="342730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57351" y="1953220"/>
            <a:ext cx="1977631" cy="1977631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21653" y="3796850"/>
            <a:ext cx="2820742" cy="15836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591848" y="1953220"/>
            <a:ext cx="1977631" cy="1977631"/>
          </a:xfrm>
          <a:prstGeom prst="donu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E1A8AB4-5EB0-47EF-A49E-2DD215B316C0}"/>
              </a:ext>
            </a:extLst>
          </p:cNvPr>
          <p:cNvSpPr txBox="1">
            <a:spLocks/>
          </p:cNvSpPr>
          <p:nvPr/>
        </p:nvSpPr>
        <p:spPr bwMode="auto">
          <a:xfrm>
            <a:off x="1060450" y="6108088"/>
            <a:ext cx="3743747" cy="3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eaLnBrk="1">
              <a:defRPr/>
            </a:pPr>
            <a:r>
              <a:rPr lang="en-US" altLang="x-none" sz="1400" b="1" kern="1200">
                <a:solidFill>
                  <a:schemeClr val="tx2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energy</a:t>
            </a:r>
            <a:r>
              <a:rPr lang="en-US" altLang="x-none" sz="1400" b="0">
                <a:solidFill>
                  <a:schemeClr val="accent4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</a:t>
            </a:r>
            <a:r>
              <a:rPr lang="en-US" altLang="x-none" sz="1400" b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to inspire the world</a:t>
            </a:r>
            <a:endParaRPr lang="x-none" altLang="x-none" sz="1400" b="0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pic>
        <p:nvPicPr>
          <p:cNvPr id="21" name="Immagine 20" descr="Logo_Snam-01.png">
            <a:extLst>
              <a:ext uri="{FF2B5EF4-FFF2-40B4-BE49-F238E27FC236}">
                <a16:creationId xmlns:a16="http://schemas.microsoft.com/office/drawing/2014/main" id="{8737CC86-8193-49D8-BA32-BD31333A1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3" y="6012421"/>
            <a:ext cx="472530" cy="4719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3B4F90F-595A-444F-8025-28FD697C4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503" y="368300"/>
            <a:ext cx="11255010" cy="1089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700" b="1" i="0">
                <a:solidFill>
                  <a:schemeClr val="accent6"/>
                </a:solidFill>
                <a:latin typeface="Ubuntu Medium" panose="020B0604030602030204" pitchFamily="34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EB21BAD9-2896-4787-81D9-FF47B87955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19041" y="4210325"/>
            <a:ext cx="4183488" cy="1716377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7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ndo ver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503" y="368300"/>
            <a:ext cx="11255010" cy="1089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700" b="1" i="0">
                <a:solidFill>
                  <a:schemeClr val="bg1"/>
                </a:solidFill>
                <a:latin typeface="Ubuntu Medium" panose="020B0604030602030204" pitchFamily="34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A6514F1B-9AAD-4660-B357-AB13376E1641}"/>
              </a:ext>
            </a:extLst>
          </p:cNvPr>
          <p:cNvSpPr txBox="1">
            <a:spLocks/>
          </p:cNvSpPr>
          <p:nvPr/>
        </p:nvSpPr>
        <p:spPr bwMode="auto">
          <a:xfrm>
            <a:off x="1060450" y="6108088"/>
            <a:ext cx="3743747" cy="3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eaLnBrk="1">
              <a:defRPr/>
            </a:pPr>
            <a:r>
              <a:rPr lang="en-US" altLang="x-none" sz="1400" b="1" kern="1200">
                <a:solidFill>
                  <a:schemeClr val="bg1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energy</a:t>
            </a:r>
            <a:r>
              <a:rPr lang="en-US" altLang="x-none" sz="1400" b="0">
                <a:solidFill>
                  <a:schemeClr val="bg1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</a:t>
            </a:r>
            <a:r>
              <a:rPr lang="en-US" altLang="x-none"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to inspire the world</a:t>
            </a:r>
            <a:endParaRPr lang="x-none" altLang="x-none" sz="1400" b="0" kern="1200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pic>
        <p:nvPicPr>
          <p:cNvPr id="12" name="Immagine 11" descr="Logo_Snam-01.png">
            <a:extLst>
              <a:ext uri="{FF2B5EF4-FFF2-40B4-BE49-F238E27FC236}">
                <a16:creationId xmlns:a16="http://schemas.microsoft.com/office/drawing/2014/main" id="{53EB6A09-9BC9-4EDF-B01C-896882CA4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3" y="6012421"/>
            <a:ext cx="472530" cy="471959"/>
          </a:xfrm>
          <a:prstGeom prst="rect">
            <a:avLst/>
          </a:prstGeom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58D2CCAF-F8D3-4494-A6C9-27DE4876D646}"/>
              </a:ext>
            </a:extLst>
          </p:cNvPr>
          <p:cNvSpPr txBox="1">
            <a:spLocks/>
          </p:cNvSpPr>
          <p:nvPr/>
        </p:nvSpPr>
        <p:spPr bwMode="auto">
          <a:xfrm>
            <a:off x="11272838" y="6260307"/>
            <a:ext cx="447675" cy="1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F8D396A8-0E34-6842-935E-B8B5774C252D}" type="slidenum">
              <a:rPr lang="x-none" altLang="x-none" sz="1000">
                <a:solidFill>
                  <a:schemeClr val="bg1"/>
                </a:solidFill>
                <a:latin typeface="Ubuntu" panose="020B0504030602030204" pitchFamily="34" charset="0"/>
                <a:ea typeface="Open Sans" charset="0"/>
                <a:cs typeface="Open Sans" charset="0"/>
              </a:rPr>
              <a:pPr algn="ctr" eaLnBrk="1">
                <a:defRPr/>
              </a:pPr>
              <a:t>‹#›</a:t>
            </a:fld>
            <a:endParaRPr lang="x-none" altLang="x-none" sz="1000">
              <a:solidFill>
                <a:schemeClr val="bg1"/>
              </a:solidFill>
              <a:latin typeface="Ubuntu" panose="020B0504030602030204" pitchFamily="34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1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rchio vuoto 4">
            <a:extLst>
              <a:ext uri="{FF2B5EF4-FFF2-40B4-BE49-F238E27FC236}">
                <a16:creationId xmlns:a16="http://schemas.microsoft.com/office/drawing/2014/main" id="{EA8620D8-0240-4C1E-A90D-5952E8FC2C92}"/>
              </a:ext>
            </a:extLst>
          </p:cNvPr>
          <p:cNvSpPr/>
          <p:nvPr/>
        </p:nvSpPr>
        <p:spPr>
          <a:xfrm>
            <a:off x="7040668" y="1509885"/>
            <a:ext cx="3386849" cy="3386849"/>
          </a:xfrm>
          <a:prstGeom prst="donut">
            <a:avLst>
              <a:gd name="adj" fmla="val 2054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3D88E2-F86C-45A9-89E4-F5653CCDCF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893" y="1683496"/>
            <a:ext cx="5289407" cy="315411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buNone/>
              <a:defRPr lang="it-IT" sz="5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Ubuntu Medium" panose="020B0604030602030204" pitchFamily="34" charset="0"/>
                <a:ea typeface="Open Sans Semibold" charset="0"/>
                <a:cs typeface="Open Sans Semibold" charset="0"/>
                <a:sym typeface="Poppins Medium" charset="0"/>
              </a:defRPr>
            </a:lvl1pPr>
          </a:lstStyle>
          <a:p>
            <a:pPr lvl="0"/>
            <a:r>
              <a:rPr lang="it-IT"/>
              <a:t>Back-up</a:t>
            </a:r>
          </a:p>
        </p:txBody>
      </p:sp>
      <p:sp>
        <p:nvSpPr>
          <p:cNvPr id="12" name="Circle">
            <a:hlinkClick r:id="rId2" action="ppaction://hlinksldjump"/>
            <a:extLst>
              <a:ext uri="{FF2B5EF4-FFF2-40B4-BE49-F238E27FC236}">
                <a16:creationId xmlns:a16="http://schemas.microsoft.com/office/drawing/2014/main" id="{84B730CD-5BDA-48BE-AD34-D27A7B9A8E01}"/>
              </a:ext>
            </a:extLst>
          </p:cNvPr>
          <p:cNvSpPr/>
          <p:nvPr/>
        </p:nvSpPr>
        <p:spPr>
          <a:xfrm>
            <a:off x="8011303" y="2480519"/>
            <a:ext cx="1445697" cy="1445697"/>
          </a:xfrm>
          <a:prstGeom prst="ellipse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16B75DC2-8BE8-4E4F-A9F9-B53C0866E833}"/>
              </a:ext>
            </a:extLst>
          </p:cNvPr>
          <p:cNvSpPr/>
          <p:nvPr/>
        </p:nvSpPr>
        <p:spPr>
          <a:xfrm>
            <a:off x="7106880" y="-13648"/>
            <a:ext cx="3254371" cy="1225664"/>
          </a:xfrm>
          <a:custGeom>
            <a:avLst/>
            <a:gdLst>
              <a:gd name="connsiteX0" fmla="*/ 0 w 3254371"/>
              <a:gd name="connsiteY0" fmla="*/ 0 h 1225664"/>
              <a:gd name="connsiteX1" fmla="*/ 726758 w 3254371"/>
              <a:gd name="connsiteY1" fmla="*/ 0 h 1225664"/>
              <a:gd name="connsiteX2" fmla="*/ 775762 w 3254371"/>
              <a:gd name="connsiteY2" fmla="*/ 93111 h 1225664"/>
              <a:gd name="connsiteX3" fmla="*/ 906386 w 3254371"/>
              <a:gd name="connsiteY3" fmla="*/ 253025 h 1225664"/>
              <a:gd name="connsiteX4" fmla="*/ 2347985 w 3254371"/>
              <a:gd name="connsiteY4" fmla="*/ 253025 h 1225664"/>
              <a:gd name="connsiteX5" fmla="*/ 2478609 w 3254371"/>
              <a:gd name="connsiteY5" fmla="*/ 93111 h 1225664"/>
              <a:gd name="connsiteX6" fmla="*/ 2527613 w 3254371"/>
              <a:gd name="connsiteY6" fmla="*/ 0 h 1225664"/>
              <a:gd name="connsiteX7" fmla="*/ 3254371 w 3254371"/>
              <a:gd name="connsiteY7" fmla="*/ 0 h 1225664"/>
              <a:gd name="connsiteX8" fmla="*/ 3250866 w 3254371"/>
              <a:gd name="connsiteY8" fmla="*/ 14355 h 1225664"/>
              <a:gd name="connsiteX9" fmla="*/ 2824559 w 3254371"/>
              <a:gd name="connsiteY9" fmla="*/ 729601 h 1225664"/>
              <a:gd name="connsiteX10" fmla="*/ 429812 w 3254371"/>
              <a:gd name="connsiteY10" fmla="*/ 729601 h 1225664"/>
              <a:gd name="connsiteX11" fmla="*/ 3505 w 3254371"/>
              <a:gd name="connsiteY11" fmla="*/ 14355 h 122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4371" h="1225664">
                <a:moveTo>
                  <a:pt x="0" y="0"/>
                </a:moveTo>
                <a:lnTo>
                  <a:pt x="726758" y="0"/>
                </a:lnTo>
                <a:lnTo>
                  <a:pt x="775762" y="93111"/>
                </a:lnTo>
                <a:cubicBezTo>
                  <a:pt x="813083" y="149632"/>
                  <a:pt x="856625" y="203258"/>
                  <a:pt x="906386" y="253025"/>
                </a:cubicBezTo>
                <a:cubicBezTo>
                  <a:pt x="1304478" y="651159"/>
                  <a:pt x="1949893" y="651159"/>
                  <a:pt x="2347985" y="253025"/>
                </a:cubicBezTo>
                <a:cubicBezTo>
                  <a:pt x="2397746" y="203258"/>
                  <a:pt x="2441288" y="149632"/>
                  <a:pt x="2478609" y="93111"/>
                </a:cubicBezTo>
                <a:lnTo>
                  <a:pt x="2527613" y="0"/>
                </a:lnTo>
                <a:lnTo>
                  <a:pt x="3254371" y="0"/>
                </a:lnTo>
                <a:lnTo>
                  <a:pt x="3250866" y="14355"/>
                </a:lnTo>
                <a:cubicBezTo>
                  <a:pt x="3173355" y="276185"/>
                  <a:pt x="3031253" y="522959"/>
                  <a:pt x="2824559" y="729601"/>
                </a:cubicBezTo>
                <a:cubicBezTo>
                  <a:pt x="2163310" y="1391019"/>
                  <a:pt x="1091061" y="1391019"/>
                  <a:pt x="429812" y="729601"/>
                </a:cubicBezTo>
                <a:cubicBezTo>
                  <a:pt x="223118" y="522959"/>
                  <a:pt x="81016" y="276185"/>
                  <a:pt x="3505" y="14355"/>
                </a:cubicBezTo>
                <a:close/>
              </a:path>
            </a:pathLst>
          </a:custGeom>
          <a:solidFill>
            <a:srgbClr val="F1F2F3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39CBACBC-8690-4A2A-A0EB-B8A43A8FF923}"/>
              </a:ext>
            </a:extLst>
          </p:cNvPr>
          <p:cNvSpPr/>
          <p:nvPr/>
        </p:nvSpPr>
        <p:spPr>
          <a:xfrm>
            <a:off x="7042618" y="5220034"/>
            <a:ext cx="3382895" cy="1651614"/>
          </a:xfrm>
          <a:custGeom>
            <a:avLst/>
            <a:gdLst>
              <a:gd name="connsiteX0" fmla="*/ 1691620 w 3382895"/>
              <a:gd name="connsiteY0" fmla="*/ 0 h 1651614"/>
              <a:gd name="connsiteX1" fmla="*/ 2888821 w 3382895"/>
              <a:gd name="connsiteY1" fmla="*/ 495817 h 1651614"/>
              <a:gd name="connsiteX2" fmla="*/ 3377136 w 3382895"/>
              <a:gd name="connsiteY2" fmla="*/ 1531001 h 1651614"/>
              <a:gd name="connsiteX3" fmla="*/ 3382895 w 3382895"/>
              <a:gd name="connsiteY3" fmla="*/ 1651614 h 1651614"/>
              <a:gd name="connsiteX4" fmla="*/ 2708819 w 3382895"/>
              <a:gd name="connsiteY4" fmla="*/ 1651614 h 1651614"/>
              <a:gd name="connsiteX5" fmla="*/ 2706150 w 3382895"/>
              <a:gd name="connsiteY5" fmla="*/ 1595739 h 1651614"/>
              <a:gd name="connsiteX6" fmla="*/ 2412247 w 3382895"/>
              <a:gd name="connsiteY6" fmla="*/ 972722 h 1651614"/>
              <a:gd name="connsiteX7" fmla="*/ 1691620 w 3382895"/>
              <a:gd name="connsiteY7" fmla="*/ 674081 h 1651614"/>
              <a:gd name="connsiteX8" fmla="*/ 970648 w 3382895"/>
              <a:gd name="connsiteY8" fmla="*/ 972722 h 1651614"/>
              <a:gd name="connsiteX9" fmla="*/ 676744 w 3382895"/>
              <a:gd name="connsiteY9" fmla="*/ 1595739 h 1651614"/>
              <a:gd name="connsiteX10" fmla="*/ 674076 w 3382895"/>
              <a:gd name="connsiteY10" fmla="*/ 1651614 h 1651614"/>
              <a:gd name="connsiteX11" fmla="*/ 0 w 3382895"/>
              <a:gd name="connsiteY11" fmla="*/ 1651614 h 1651614"/>
              <a:gd name="connsiteX12" fmla="*/ 5759 w 3382895"/>
              <a:gd name="connsiteY12" fmla="*/ 1531001 h 1651614"/>
              <a:gd name="connsiteX13" fmla="*/ 494074 w 3382895"/>
              <a:gd name="connsiteY13" fmla="*/ 495817 h 1651614"/>
              <a:gd name="connsiteX14" fmla="*/ 1691620 w 3382895"/>
              <a:gd name="connsiteY14" fmla="*/ 0 h 16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2895" h="1651614">
                <a:moveTo>
                  <a:pt x="1691620" y="0"/>
                </a:moveTo>
                <a:cubicBezTo>
                  <a:pt x="2124994" y="0"/>
                  <a:pt x="2558196" y="165273"/>
                  <a:pt x="2888821" y="495817"/>
                </a:cubicBezTo>
                <a:cubicBezTo>
                  <a:pt x="3178193" y="785188"/>
                  <a:pt x="3340964" y="1153187"/>
                  <a:pt x="3377136" y="1531001"/>
                </a:cubicBezTo>
                <a:lnTo>
                  <a:pt x="3382895" y="1651614"/>
                </a:lnTo>
                <a:lnTo>
                  <a:pt x="2708819" y="1651614"/>
                </a:lnTo>
                <a:lnTo>
                  <a:pt x="2706150" y="1595739"/>
                </a:lnTo>
                <a:cubicBezTo>
                  <a:pt x="2684380" y="1368367"/>
                  <a:pt x="2586412" y="1146906"/>
                  <a:pt x="2412247" y="972722"/>
                </a:cubicBezTo>
                <a:cubicBezTo>
                  <a:pt x="2213287" y="773738"/>
                  <a:pt x="1952367" y="674081"/>
                  <a:pt x="1691620" y="674081"/>
                </a:cubicBezTo>
                <a:cubicBezTo>
                  <a:pt x="1430700" y="674081"/>
                  <a:pt x="1169608" y="773738"/>
                  <a:pt x="970648" y="972722"/>
                </a:cubicBezTo>
                <a:cubicBezTo>
                  <a:pt x="796483" y="1146906"/>
                  <a:pt x="698515" y="1368367"/>
                  <a:pt x="676744" y="1595739"/>
                </a:cubicBezTo>
                <a:lnTo>
                  <a:pt x="674076" y="1651614"/>
                </a:lnTo>
                <a:lnTo>
                  <a:pt x="0" y="1651614"/>
                </a:lnTo>
                <a:lnTo>
                  <a:pt x="5759" y="1531001"/>
                </a:lnTo>
                <a:cubicBezTo>
                  <a:pt x="41931" y="1153187"/>
                  <a:pt x="204702" y="785188"/>
                  <a:pt x="494074" y="495817"/>
                </a:cubicBezTo>
                <a:cubicBezTo>
                  <a:pt x="824699" y="165273"/>
                  <a:pt x="1258073" y="0"/>
                  <a:pt x="1691620" y="0"/>
                </a:cubicBezTo>
                <a:close/>
              </a:path>
            </a:pathLst>
          </a:custGeom>
          <a:solidFill>
            <a:srgbClr val="F1F2F3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D905C0F9-8FC8-497B-B08F-6FC978D96EF7}"/>
              </a:ext>
            </a:extLst>
          </p:cNvPr>
          <p:cNvSpPr/>
          <p:nvPr/>
        </p:nvSpPr>
        <p:spPr>
          <a:xfrm>
            <a:off x="8358268" y="2780928"/>
            <a:ext cx="764899" cy="915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0760" y="0"/>
                </a:moveTo>
                <a:cubicBezTo>
                  <a:pt x="10646" y="4"/>
                  <a:pt x="10536" y="37"/>
                  <a:pt x="10445" y="94"/>
                </a:cubicBezTo>
                <a:cubicBezTo>
                  <a:pt x="8795" y="1140"/>
                  <a:pt x="7524" y="2469"/>
                  <a:pt x="6668" y="3949"/>
                </a:cubicBezTo>
                <a:cubicBezTo>
                  <a:pt x="5603" y="5793"/>
                  <a:pt x="5148" y="7934"/>
                  <a:pt x="5925" y="9997"/>
                </a:cubicBezTo>
                <a:cubicBezTo>
                  <a:pt x="6265" y="10899"/>
                  <a:pt x="6845" y="11726"/>
                  <a:pt x="7622" y="12414"/>
                </a:cubicBezTo>
                <a:cubicBezTo>
                  <a:pt x="7823" y="12572"/>
                  <a:pt x="8140" y="12561"/>
                  <a:pt x="8323" y="12389"/>
                </a:cubicBezTo>
                <a:cubicBezTo>
                  <a:pt x="8492" y="12231"/>
                  <a:pt x="8486" y="11992"/>
                  <a:pt x="8310" y="11840"/>
                </a:cubicBezTo>
                <a:cubicBezTo>
                  <a:pt x="7583" y="11216"/>
                  <a:pt x="7054" y="10449"/>
                  <a:pt x="6774" y="9611"/>
                </a:cubicBezTo>
                <a:cubicBezTo>
                  <a:pt x="6483" y="8742"/>
                  <a:pt x="6452" y="7863"/>
                  <a:pt x="6575" y="7008"/>
                </a:cubicBezTo>
                <a:cubicBezTo>
                  <a:pt x="6605" y="6802"/>
                  <a:pt x="6644" y="6596"/>
                  <a:pt x="6692" y="6392"/>
                </a:cubicBezTo>
                <a:lnTo>
                  <a:pt x="10285" y="9367"/>
                </a:lnTo>
                <a:lnTo>
                  <a:pt x="10285" y="12150"/>
                </a:lnTo>
                <a:cubicBezTo>
                  <a:pt x="10285" y="12382"/>
                  <a:pt x="10511" y="12569"/>
                  <a:pt x="10788" y="12569"/>
                </a:cubicBezTo>
                <a:cubicBezTo>
                  <a:pt x="11066" y="12569"/>
                  <a:pt x="11290" y="12382"/>
                  <a:pt x="11290" y="12150"/>
                </a:cubicBezTo>
                <a:lnTo>
                  <a:pt x="11290" y="10919"/>
                </a:lnTo>
                <a:lnTo>
                  <a:pt x="15065" y="7767"/>
                </a:lnTo>
                <a:cubicBezTo>
                  <a:pt x="15080" y="8273"/>
                  <a:pt x="15032" y="8784"/>
                  <a:pt x="14896" y="9294"/>
                </a:cubicBezTo>
                <a:cubicBezTo>
                  <a:pt x="14639" y="10261"/>
                  <a:pt x="14064" y="11150"/>
                  <a:pt x="13237" y="11861"/>
                </a:cubicBezTo>
                <a:cubicBezTo>
                  <a:pt x="13089" y="11996"/>
                  <a:pt x="13068" y="12197"/>
                  <a:pt x="13187" y="12351"/>
                </a:cubicBezTo>
                <a:cubicBezTo>
                  <a:pt x="13354" y="12570"/>
                  <a:pt x="13715" y="12614"/>
                  <a:pt x="13950" y="12444"/>
                </a:cubicBezTo>
                <a:cubicBezTo>
                  <a:pt x="14855" y="11637"/>
                  <a:pt x="15497" y="10649"/>
                  <a:pt x="15815" y="9576"/>
                </a:cubicBezTo>
                <a:cubicBezTo>
                  <a:pt x="16372" y="7692"/>
                  <a:pt x="15951" y="5785"/>
                  <a:pt x="15027" y="4115"/>
                </a:cubicBezTo>
                <a:cubicBezTo>
                  <a:pt x="14167" y="2561"/>
                  <a:pt x="12848" y="1170"/>
                  <a:pt x="11121" y="94"/>
                </a:cubicBezTo>
                <a:cubicBezTo>
                  <a:pt x="11017" y="30"/>
                  <a:pt x="10890" y="-4"/>
                  <a:pt x="10760" y="0"/>
                </a:cubicBezTo>
                <a:close/>
                <a:moveTo>
                  <a:pt x="11290" y="1270"/>
                </a:moveTo>
                <a:cubicBezTo>
                  <a:pt x="12269" y="1971"/>
                  <a:pt x="13070" y="2798"/>
                  <a:pt x="13682" y="3705"/>
                </a:cubicBezTo>
                <a:lnTo>
                  <a:pt x="11290" y="5701"/>
                </a:lnTo>
                <a:lnTo>
                  <a:pt x="11290" y="1270"/>
                </a:lnTo>
                <a:close/>
                <a:moveTo>
                  <a:pt x="10285" y="1295"/>
                </a:moveTo>
                <a:lnTo>
                  <a:pt x="10285" y="4140"/>
                </a:lnTo>
                <a:lnTo>
                  <a:pt x="8632" y="2759"/>
                </a:lnTo>
                <a:cubicBezTo>
                  <a:pt x="9110" y="2228"/>
                  <a:pt x="9660" y="1735"/>
                  <a:pt x="10285" y="1295"/>
                </a:cubicBezTo>
                <a:close/>
                <a:moveTo>
                  <a:pt x="8034" y="3494"/>
                </a:moveTo>
                <a:lnTo>
                  <a:pt x="10285" y="5343"/>
                </a:lnTo>
                <a:lnTo>
                  <a:pt x="10285" y="8165"/>
                </a:lnTo>
                <a:lnTo>
                  <a:pt x="6993" y="5410"/>
                </a:lnTo>
                <a:cubicBezTo>
                  <a:pt x="7105" y="5118"/>
                  <a:pt x="7232" y="4831"/>
                  <a:pt x="7378" y="4551"/>
                </a:cubicBezTo>
                <a:cubicBezTo>
                  <a:pt x="7567" y="4188"/>
                  <a:pt x="7787" y="3835"/>
                  <a:pt x="8034" y="3494"/>
                </a:cubicBezTo>
                <a:close/>
                <a:moveTo>
                  <a:pt x="2274" y="4343"/>
                </a:moveTo>
                <a:cubicBezTo>
                  <a:pt x="2110" y="4331"/>
                  <a:pt x="1943" y="4386"/>
                  <a:pt x="1832" y="4501"/>
                </a:cubicBezTo>
                <a:cubicBezTo>
                  <a:pt x="1654" y="4685"/>
                  <a:pt x="1688" y="4954"/>
                  <a:pt x="1909" y="5102"/>
                </a:cubicBezTo>
                <a:lnTo>
                  <a:pt x="3294" y="6035"/>
                </a:lnTo>
                <a:cubicBezTo>
                  <a:pt x="3515" y="6183"/>
                  <a:pt x="3837" y="6154"/>
                  <a:pt x="4015" y="5970"/>
                </a:cubicBezTo>
                <a:cubicBezTo>
                  <a:pt x="4192" y="5786"/>
                  <a:pt x="4158" y="5516"/>
                  <a:pt x="3938" y="5368"/>
                </a:cubicBezTo>
                <a:lnTo>
                  <a:pt x="2552" y="4436"/>
                </a:lnTo>
                <a:cubicBezTo>
                  <a:pt x="2469" y="4380"/>
                  <a:pt x="2373" y="4349"/>
                  <a:pt x="2274" y="4343"/>
                </a:cubicBezTo>
                <a:close/>
                <a:moveTo>
                  <a:pt x="19326" y="4343"/>
                </a:moveTo>
                <a:cubicBezTo>
                  <a:pt x="19227" y="4349"/>
                  <a:pt x="19131" y="4380"/>
                  <a:pt x="19048" y="4436"/>
                </a:cubicBezTo>
                <a:lnTo>
                  <a:pt x="17662" y="5368"/>
                </a:lnTo>
                <a:cubicBezTo>
                  <a:pt x="17442" y="5516"/>
                  <a:pt x="17408" y="5786"/>
                  <a:pt x="17585" y="5970"/>
                </a:cubicBezTo>
                <a:cubicBezTo>
                  <a:pt x="17763" y="6154"/>
                  <a:pt x="18085" y="6183"/>
                  <a:pt x="18306" y="6035"/>
                </a:cubicBezTo>
                <a:lnTo>
                  <a:pt x="19691" y="5102"/>
                </a:lnTo>
                <a:cubicBezTo>
                  <a:pt x="19912" y="4954"/>
                  <a:pt x="19946" y="4685"/>
                  <a:pt x="19768" y="4501"/>
                </a:cubicBezTo>
                <a:cubicBezTo>
                  <a:pt x="19657" y="4386"/>
                  <a:pt x="19490" y="4331"/>
                  <a:pt x="19326" y="4343"/>
                </a:cubicBezTo>
                <a:close/>
                <a:moveTo>
                  <a:pt x="14174" y="4520"/>
                </a:moveTo>
                <a:cubicBezTo>
                  <a:pt x="14529" y="5197"/>
                  <a:pt x="14784" y="5917"/>
                  <a:pt x="14931" y="6653"/>
                </a:cubicBezTo>
                <a:lnTo>
                  <a:pt x="11290" y="9720"/>
                </a:lnTo>
                <a:lnTo>
                  <a:pt x="11290" y="6896"/>
                </a:lnTo>
                <a:lnTo>
                  <a:pt x="14174" y="4520"/>
                </a:lnTo>
                <a:close/>
                <a:moveTo>
                  <a:pt x="513" y="6703"/>
                </a:moveTo>
                <a:cubicBezTo>
                  <a:pt x="229" y="6703"/>
                  <a:pt x="0" y="6895"/>
                  <a:pt x="0" y="7131"/>
                </a:cubicBezTo>
                <a:cubicBezTo>
                  <a:pt x="0" y="7368"/>
                  <a:pt x="229" y="7559"/>
                  <a:pt x="513" y="7559"/>
                </a:cubicBezTo>
                <a:lnTo>
                  <a:pt x="2455" y="7559"/>
                </a:lnTo>
                <a:cubicBezTo>
                  <a:pt x="2738" y="7559"/>
                  <a:pt x="2967" y="7368"/>
                  <a:pt x="2967" y="7131"/>
                </a:cubicBezTo>
                <a:cubicBezTo>
                  <a:pt x="2967" y="6895"/>
                  <a:pt x="2738" y="6703"/>
                  <a:pt x="2455" y="6703"/>
                </a:cubicBezTo>
                <a:lnTo>
                  <a:pt x="513" y="6703"/>
                </a:lnTo>
                <a:close/>
                <a:moveTo>
                  <a:pt x="19145" y="6703"/>
                </a:moveTo>
                <a:cubicBezTo>
                  <a:pt x="18862" y="6703"/>
                  <a:pt x="18633" y="6895"/>
                  <a:pt x="18633" y="7131"/>
                </a:cubicBezTo>
                <a:cubicBezTo>
                  <a:pt x="18633" y="7368"/>
                  <a:pt x="18862" y="7559"/>
                  <a:pt x="19145" y="7559"/>
                </a:cubicBezTo>
                <a:lnTo>
                  <a:pt x="21087" y="7559"/>
                </a:lnTo>
                <a:cubicBezTo>
                  <a:pt x="21371" y="7559"/>
                  <a:pt x="21600" y="7368"/>
                  <a:pt x="21600" y="7131"/>
                </a:cubicBezTo>
                <a:cubicBezTo>
                  <a:pt x="21600" y="6895"/>
                  <a:pt x="21371" y="6703"/>
                  <a:pt x="21087" y="6703"/>
                </a:cubicBezTo>
                <a:lnTo>
                  <a:pt x="19145" y="6703"/>
                </a:lnTo>
                <a:close/>
                <a:moveTo>
                  <a:pt x="3577" y="8174"/>
                </a:moveTo>
                <a:cubicBezTo>
                  <a:pt x="3479" y="8180"/>
                  <a:pt x="3381" y="8210"/>
                  <a:pt x="3298" y="8265"/>
                </a:cubicBezTo>
                <a:lnTo>
                  <a:pt x="1902" y="9187"/>
                </a:lnTo>
                <a:cubicBezTo>
                  <a:pt x="1680" y="9333"/>
                  <a:pt x="1642" y="9603"/>
                  <a:pt x="1818" y="9788"/>
                </a:cubicBezTo>
                <a:cubicBezTo>
                  <a:pt x="1994" y="9974"/>
                  <a:pt x="2316" y="10005"/>
                  <a:pt x="2538" y="9858"/>
                </a:cubicBezTo>
                <a:lnTo>
                  <a:pt x="3934" y="8937"/>
                </a:lnTo>
                <a:cubicBezTo>
                  <a:pt x="4156" y="8790"/>
                  <a:pt x="4193" y="8521"/>
                  <a:pt x="4018" y="8335"/>
                </a:cubicBezTo>
                <a:cubicBezTo>
                  <a:pt x="3908" y="8219"/>
                  <a:pt x="3741" y="8164"/>
                  <a:pt x="3577" y="8174"/>
                </a:cubicBezTo>
                <a:close/>
                <a:moveTo>
                  <a:pt x="18023" y="8174"/>
                </a:moveTo>
                <a:cubicBezTo>
                  <a:pt x="17859" y="8164"/>
                  <a:pt x="17692" y="8219"/>
                  <a:pt x="17582" y="8335"/>
                </a:cubicBezTo>
                <a:cubicBezTo>
                  <a:pt x="17407" y="8521"/>
                  <a:pt x="17444" y="8790"/>
                  <a:pt x="17666" y="8937"/>
                </a:cubicBezTo>
                <a:lnTo>
                  <a:pt x="19062" y="9858"/>
                </a:lnTo>
                <a:cubicBezTo>
                  <a:pt x="19284" y="10005"/>
                  <a:pt x="19606" y="9974"/>
                  <a:pt x="19782" y="9788"/>
                </a:cubicBezTo>
                <a:cubicBezTo>
                  <a:pt x="19958" y="9603"/>
                  <a:pt x="19920" y="9333"/>
                  <a:pt x="19698" y="9187"/>
                </a:cubicBezTo>
                <a:lnTo>
                  <a:pt x="18302" y="8265"/>
                </a:lnTo>
                <a:cubicBezTo>
                  <a:pt x="18219" y="8210"/>
                  <a:pt x="18121" y="8180"/>
                  <a:pt x="18023" y="8174"/>
                </a:cubicBezTo>
                <a:close/>
                <a:moveTo>
                  <a:pt x="6719" y="13476"/>
                </a:moveTo>
                <a:cubicBezTo>
                  <a:pt x="6605" y="13479"/>
                  <a:pt x="6495" y="13515"/>
                  <a:pt x="6410" y="13578"/>
                </a:cubicBezTo>
                <a:cubicBezTo>
                  <a:pt x="6295" y="13664"/>
                  <a:pt x="6234" y="13790"/>
                  <a:pt x="6248" y="13918"/>
                </a:cubicBezTo>
                <a:lnTo>
                  <a:pt x="6248" y="16717"/>
                </a:lnTo>
                <a:cubicBezTo>
                  <a:pt x="6261" y="16998"/>
                  <a:pt x="6357" y="17272"/>
                  <a:pt x="6528" y="17514"/>
                </a:cubicBezTo>
                <a:cubicBezTo>
                  <a:pt x="6720" y="17786"/>
                  <a:pt x="6999" y="18007"/>
                  <a:pt x="7333" y="18153"/>
                </a:cubicBezTo>
                <a:lnTo>
                  <a:pt x="7889" y="18398"/>
                </a:lnTo>
                <a:lnTo>
                  <a:pt x="7889" y="20308"/>
                </a:lnTo>
                <a:cubicBezTo>
                  <a:pt x="7882" y="20598"/>
                  <a:pt x="7997" y="20880"/>
                  <a:pt x="8213" y="21106"/>
                </a:cubicBezTo>
                <a:cubicBezTo>
                  <a:pt x="8504" y="21410"/>
                  <a:pt x="8946" y="21585"/>
                  <a:pt x="9412" y="21581"/>
                </a:cubicBezTo>
                <a:lnTo>
                  <a:pt x="12189" y="21581"/>
                </a:lnTo>
                <a:cubicBezTo>
                  <a:pt x="12629" y="21596"/>
                  <a:pt x="13053" y="21444"/>
                  <a:pt x="13344" y="21168"/>
                </a:cubicBezTo>
                <a:cubicBezTo>
                  <a:pt x="13591" y="20933"/>
                  <a:pt x="13720" y="20628"/>
                  <a:pt x="13703" y="20316"/>
                </a:cubicBezTo>
                <a:lnTo>
                  <a:pt x="13703" y="19876"/>
                </a:lnTo>
                <a:cubicBezTo>
                  <a:pt x="13693" y="19656"/>
                  <a:pt x="13480" y="19481"/>
                  <a:pt x="13217" y="19476"/>
                </a:cubicBezTo>
                <a:cubicBezTo>
                  <a:pt x="12944" y="19470"/>
                  <a:pt x="12716" y="19648"/>
                  <a:pt x="12704" y="19876"/>
                </a:cubicBezTo>
                <a:lnTo>
                  <a:pt x="12704" y="20260"/>
                </a:lnTo>
                <a:cubicBezTo>
                  <a:pt x="12710" y="20374"/>
                  <a:pt x="12665" y="20486"/>
                  <a:pt x="12578" y="20573"/>
                </a:cubicBezTo>
                <a:cubicBezTo>
                  <a:pt x="12467" y="20684"/>
                  <a:pt x="12301" y="20746"/>
                  <a:pt x="12128" y="20741"/>
                </a:cubicBezTo>
                <a:lnTo>
                  <a:pt x="9446" y="20741"/>
                </a:lnTo>
                <a:cubicBezTo>
                  <a:pt x="9279" y="20736"/>
                  <a:pt x="9121" y="20676"/>
                  <a:pt x="9009" y="20574"/>
                </a:cubicBezTo>
                <a:cubicBezTo>
                  <a:pt x="8908" y="20483"/>
                  <a:pt x="8850" y="20364"/>
                  <a:pt x="8845" y="20240"/>
                </a:cubicBezTo>
                <a:lnTo>
                  <a:pt x="8845" y="18819"/>
                </a:lnTo>
                <a:lnTo>
                  <a:pt x="9876" y="19272"/>
                </a:lnTo>
                <a:cubicBezTo>
                  <a:pt x="10161" y="19409"/>
                  <a:pt x="10485" y="19479"/>
                  <a:pt x="10814" y="19476"/>
                </a:cubicBezTo>
                <a:cubicBezTo>
                  <a:pt x="11129" y="19473"/>
                  <a:pt x="11438" y="19403"/>
                  <a:pt x="11711" y="19272"/>
                </a:cubicBezTo>
                <a:lnTo>
                  <a:pt x="14258" y="18126"/>
                </a:lnTo>
                <a:cubicBezTo>
                  <a:pt x="14582" y="17967"/>
                  <a:pt x="14849" y="17739"/>
                  <a:pt x="15034" y="17467"/>
                </a:cubicBezTo>
                <a:cubicBezTo>
                  <a:pt x="15222" y="17190"/>
                  <a:pt x="15319" y="16876"/>
                  <a:pt x="15314" y="16558"/>
                </a:cubicBezTo>
                <a:lnTo>
                  <a:pt x="15314" y="13897"/>
                </a:lnTo>
                <a:cubicBezTo>
                  <a:pt x="15324" y="13780"/>
                  <a:pt x="15270" y="13665"/>
                  <a:pt x="15168" y="13584"/>
                </a:cubicBezTo>
                <a:cubicBezTo>
                  <a:pt x="15072" y="13507"/>
                  <a:pt x="14942" y="13468"/>
                  <a:pt x="14810" y="13476"/>
                </a:cubicBezTo>
                <a:lnTo>
                  <a:pt x="6719" y="13476"/>
                </a:lnTo>
                <a:close/>
                <a:moveTo>
                  <a:pt x="7233" y="14329"/>
                </a:moveTo>
                <a:lnTo>
                  <a:pt x="14326" y="14329"/>
                </a:lnTo>
                <a:lnTo>
                  <a:pt x="14346" y="16598"/>
                </a:lnTo>
                <a:cubicBezTo>
                  <a:pt x="14334" y="16746"/>
                  <a:pt x="14285" y="16891"/>
                  <a:pt x="14200" y="17021"/>
                </a:cubicBezTo>
                <a:cubicBezTo>
                  <a:pt x="14096" y="17183"/>
                  <a:pt x="13944" y="17318"/>
                  <a:pt x="13757" y="17414"/>
                </a:cubicBezTo>
                <a:lnTo>
                  <a:pt x="11315" y="18496"/>
                </a:lnTo>
                <a:cubicBezTo>
                  <a:pt x="11158" y="18563"/>
                  <a:pt x="10985" y="18599"/>
                  <a:pt x="10809" y="18601"/>
                </a:cubicBezTo>
                <a:cubicBezTo>
                  <a:pt x="10621" y="18603"/>
                  <a:pt x="10436" y="18567"/>
                  <a:pt x="10269" y="18496"/>
                </a:cubicBezTo>
                <a:lnTo>
                  <a:pt x="7809" y="17420"/>
                </a:lnTo>
                <a:cubicBezTo>
                  <a:pt x="7626" y="17323"/>
                  <a:pt x="7476" y="17187"/>
                  <a:pt x="7375" y="17027"/>
                </a:cubicBezTo>
                <a:cubicBezTo>
                  <a:pt x="7282" y="16879"/>
                  <a:pt x="7233" y="16715"/>
                  <a:pt x="7233" y="16548"/>
                </a:cubicBezTo>
                <a:lnTo>
                  <a:pt x="7233" y="15968"/>
                </a:lnTo>
                <a:lnTo>
                  <a:pt x="11186" y="15968"/>
                </a:lnTo>
                <a:cubicBezTo>
                  <a:pt x="11460" y="15968"/>
                  <a:pt x="11682" y="15783"/>
                  <a:pt x="11682" y="15554"/>
                </a:cubicBezTo>
                <a:cubicBezTo>
                  <a:pt x="11682" y="15326"/>
                  <a:pt x="11460" y="15141"/>
                  <a:pt x="11186" y="15141"/>
                </a:cubicBezTo>
                <a:lnTo>
                  <a:pt x="7233" y="15141"/>
                </a:lnTo>
                <a:lnTo>
                  <a:pt x="7233" y="14329"/>
                </a:lnTo>
                <a:close/>
                <a:moveTo>
                  <a:pt x="12951" y="15141"/>
                </a:moveTo>
                <a:cubicBezTo>
                  <a:pt x="12678" y="15141"/>
                  <a:pt x="12456" y="15326"/>
                  <a:pt x="12456" y="15554"/>
                </a:cubicBezTo>
                <a:cubicBezTo>
                  <a:pt x="12456" y="15783"/>
                  <a:pt x="12678" y="15968"/>
                  <a:pt x="12951" y="15968"/>
                </a:cubicBezTo>
                <a:lnTo>
                  <a:pt x="12965" y="15968"/>
                </a:lnTo>
                <a:cubicBezTo>
                  <a:pt x="13239" y="15968"/>
                  <a:pt x="13460" y="15783"/>
                  <a:pt x="13460" y="15554"/>
                </a:cubicBezTo>
                <a:cubicBezTo>
                  <a:pt x="13460" y="15326"/>
                  <a:pt x="13239" y="15141"/>
                  <a:pt x="12965" y="15141"/>
                </a:cubicBezTo>
                <a:lnTo>
                  <a:pt x="12951" y="1514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78A9C3F0-CDC5-4F50-9DEF-C6415F96DFF0}"/>
              </a:ext>
            </a:extLst>
          </p:cNvPr>
          <p:cNvSpPr txBox="1">
            <a:spLocks/>
          </p:cNvSpPr>
          <p:nvPr/>
        </p:nvSpPr>
        <p:spPr bwMode="auto">
          <a:xfrm>
            <a:off x="1060450" y="6108088"/>
            <a:ext cx="3743747" cy="3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eaLnBrk="1">
              <a:defRPr/>
            </a:pPr>
            <a:r>
              <a:rPr lang="en-US" altLang="x-none" sz="1400" b="1" kern="1200">
                <a:solidFill>
                  <a:schemeClr val="tx2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energy</a:t>
            </a:r>
            <a:r>
              <a:rPr lang="en-US" altLang="x-none" sz="1400" b="0">
                <a:solidFill>
                  <a:schemeClr val="accent4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</a:t>
            </a:r>
            <a:r>
              <a:rPr lang="en-US" altLang="x-none" sz="1400" b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to inspire the world</a:t>
            </a:r>
            <a:endParaRPr lang="x-none" altLang="x-none" sz="1400" b="0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pic>
        <p:nvPicPr>
          <p:cNvPr id="15" name="Immagine 14" descr="Logo_Snam-01.png">
            <a:extLst>
              <a:ext uri="{FF2B5EF4-FFF2-40B4-BE49-F238E27FC236}">
                <a16:creationId xmlns:a16="http://schemas.microsoft.com/office/drawing/2014/main" id="{012DF66E-6D54-4A5A-A3AA-8E1838C7D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3" y="6012421"/>
            <a:ext cx="472530" cy="4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5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P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rchio vuoto 4">
            <a:extLst>
              <a:ext uri="{FF2B5EF4-FFF2-40B4-BE49-F238E27FC236}">
                <a16:creationId xmlns:a16="http://schemas.microsoft.com/office/drawing/2014/main" id="{EA8620D8-0240-4C1E-A90D-5952E8FC2C92}"/>
              </a:ext>
            </a:extLst>
          </p:cNvPr>
          <p:cNvSpPr/>
          <p:nvPr/>
        </p:nvSpPr>
        <p:spPr>
          <a:xfrm>
            <a:off x="673944" y="1509885"/>
            <a:ext cx="3386849" cy="3386849"/>
          </a:xfrm>
          <a:prstGeom prst="donut">
            <a:avLst>
              <a:gd name="adj" fmla="val 2054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3D88E2-F86C-45A9-89E4-F5653CCDCF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8495" y="1683496"/>
            <a:ext cx="4942194" cy="315411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lang="it-IT" sz="5000" b="1" kern="1200">
                <a:solidFill>
                  <a:schemeClr val="tx2"/>
                </a:solidFill>
                <a:latin typeface="Ubuntu Medium" panose="020B0604030602030204" pitchFamily="34" charset="0"/>
                <a:ea typeface="Open Sans Semibold" charset="0"/>
                <a:cs typeface="Open Sans Semibold" charset="0"/>
                <a:sym typeface="Poppins Medium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84B730CD-5BDA-48BE-AD34-D27A7B9A8E01}"/>
              </a:ext>
            </a:extLst>
          </p:cNvPr>
          <p:cNvSpPr/>
          <p:nvPr/>
        </p:nvSpPr>
        <p:spPr>
          <a:xfrm>
            <a:off x="1644579" y="2480519"/>
            <a:ext cx="1445697" cy="1445697"/>
          </a:xfrm>
          <a:prstGeom prst="ellipse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CC801A79-37DD-4BC1-A765-C62F403CAA26}"/>
              </a:ext>
            </a:extLst>
          </p:cNvPr>
          <p:cNvSpPr/>
          <p:nvPr/>
        </p:nvSpPr>
        <p:spPr>
          <a:xfrm>
            <a:off x="740951" y="-10391"/>
            <a:ext cx="3252781" cy="1222407"/>
          </a:xfrm>
          <a:custGeom>
            <a:avLst/>
            <a:gdLst>
              <a:gd name="connsiteX0" fmla="*/ 0 w 3252781"/>
              <a:gd name="connsiteY0" fmla="*/ 0 h 1222407"/>
              <a:gd name="connsiteX1" fmla="*/ 727677 w 3252781"/>
              <a:gd name="connsiteY1" fmla="*/ 0 h 1222407"/>
              <a:gd name="connsiteX2" fmla="*/ 774967 w 3252781"/>
              <a:gd name="connsiteY2" fmla="*/ 89854 h 1222407"/>
              <a:gd name="connsiteX3" fmla="*/ 905591 w 3252781"/>
              <a:gd name="connsiteY3" fmla="*/ 249768 h 1222407"/>
              <a:gd name="connsiteX4" fmla="*/ 2347190 w 3252781"/>
              <a:gd name="connsiteY4" fmla="*/ 249768 h 1222407"/>
              <a:gd name="connsiteX5" fmla="*/ 2477814 w 3252781"/>
              <a:gd name="connsiteY5" fmla="*/ 89854 h 1222407"/>
              <a:gd name="connsiteX6" fmla="*/ 2525104 w 3252781"/>
              <a:gd name="connsiteY6" fmla="*/ 0 h 1222407"/>
              <a:gd name="connsiteX7" fmla="*/ 3252781 w 3252781"/>
              <a:gd name="connsiteY7" fmla="*/ 0 h 1222407"/>
              <a:gd name="connsiteX8" fmla="*/ 3250071 w 3252781"/>
              <a:gd name="connsiteY8" fmla="*/ 11098 h 1222407"/>
              <a:gd name="connsiteX9" fmla="*/ 2823764 w 3252781"/>
              <a:gd name="connsiteY9" fmla="*/ 726344 h 1222407"/>
              <a:gd name="connsiteX10" fmla="*/ 429017 w 3252781"/>
              <a:gd name="connsiteY10" fmla="*/ 726344 h 1222407"/>
              <a:gd name="connsiteX11" fmla="*/ 2710 w 3252781"/>
              <a:gd name="connsiteY11" fmla="*/ 11098 h 122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2781" h="1222407">
                <a:moveTo>
                  <a:pt x="0" y="0"/>
                </a:moveTo>
                <a:lnTo>
                  <a:pt x="727677" y="0"/>
                </a:lnTo>
                <a:lnTo>
                  <a:pt x="774967" y="89854"/>
                </a:lnTo>
                <a:cubicBezTo>
                  <a:pt x="812288" y="146375"/>
                  <a:pt x="855830" y="200001"/>
                  <a:pt x="905591" y="249768"/>
                </a:cubicBezTo>
                <a:cubicBezTo>
                  <a:pt x="1303683" y="647902"/>
                  <a:pt x="1949098" y="647902"/>
                  <a:pt x="2347190" y="249768"/>
                </a:cubicBezTo>
                <a:cubicBezTo>
                  <a:pt x="2396951" y="200001"/>
                  <a:pt x="2440493" y="146375"/>
                  <a:pt x="2477814" y="89854"/>
                </a:cubicBezTo>
                <a:lnTo>
                  <a:pt x="2525104" y="0"/>
                </a:lnTo>
                <a:lnTo>
                  <a:pt x="3252781" y="0"/>
                </a:lnTo>
                <a:lnTo>
                  <a:pt x="3250071" y="11098"/>
                </a:lnTo>
                <a:cubicBezTo>
                  <a:pt x="3172560" y="272928"/>
                  <a:pt x="3030458" y="519702"/>
                  <a:pt x="2823764" y="726344"/>
                </a:cubicBezTo>
                <a:cubicBezTo>
                  <a:pt x="2162515" y="1387762"/>
                  <a:pt x="1090266" y="1387762"/>
                  <a:pt x="429017" y="726344"/>
                </a:cubicBezTo>
                <a:cubicBezTo>
                  <a:pt x="222323" y="519702"/>
                  <a:pt x="80221" y="272928"/>
                  <a:pt x="2710" y="11098"/>
                </a:cubicBezTo>
                <a:close/>
              </a:path>
            </a:pathLst>
          </a:custGeom>
          <a:solidFill>
            <a:srgbClr val="F1F2F3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6E020011-E256-41CC-BBBB-C09987938A59}"/>
              </a:ext>
            </a:extLst>
          </p:cNvPr>
          <p:cNvSpPr/>
          <p:nvPr/>
        </p:nvSpPr>
        <p:spPr>
          <a:xfrm>
            <a:off x="675894" y="5220034"/>
            <a:ext cx="3382895" cy="1651614"/>
          </a:xfrm>
          <a:custGeom>
            <a:avLst/>
            <a:gdLst>
              <a:gd name="connsiteX0" fmla="*/ 1691620 w 3382895"/>
              <a:gd name="connsiteY0" fmla="*/ 0 h 1651614"/>
              <a:gd name="connsiteX1" fmla="*/ 2888821 w 3382895"/>
              <a:gd name="connsiteY1" fmla="*/ 495817 h 1651614"/>
              <a:gd name="connsiteX2" fmla="*/ 3377136 w 3382895"/>
              <a:gd name="connsiteY2" fmla="*/ 1531001 h 1651614"/>
              <a:gd name="connsiteX3" fmla="*/ 3382895 w 3382895"/>
              <a:gd name="connsiteY3" fmla="*/ 1651614 h 1651614"/>
              <a:gd name="connsiteX4" fmla="*/ 2708819 w 3382895"/>
              <a:gd name="connsiteY4" fmla="*/ 1651614 h 1651614"/>
              <a:gd name="connsiteX5" fmla="*/ 2706151 w 3382895"/>
              <a:gd name="connsiteY5" fmla="*/ 1595739 h 1651614"/>
              <a:gd name="connsiteX6" fmla="*/ 2412247 w 3382895"/>
              <a:gd name="connsiteY6" fmla="*/ 972722 h 1651614"/>
              <a:gd name="connsiteX7" fmla="*/ 1691620 w 3382895"/>
              <a:gd name="connsiteY7" fmla="*/ 674081 h 1651614"/>
              <a:gd name="connsiteX8" fmla="*/ 970648 w 3382895"/>
              <a:gd name="connsiteY8" fmla="*/ 972722 h 1651614"/>
              <a:gd name="connsiteX9" fmla="*/ 676744 w 3382895"/>
              <a:gd name="connsiteY9" fmla="*/ 1595739 h 1651614"/>
              <a:gd name="connsiteX10" fmla="*/ 674076 w 3382895"/>
              <a:gd name="connsiteY10" fmla="*/ 1651614 h 1651614"/>
              <a:gd name="connsiteX11" fmla="*/ 0 w 3382895"/>
              <a:gd name="connsiteY11" fmla="*/ 1651614 h 1651614"/>
              <a:gd name="connsiteX12" fmla="*/ 5759 w 3382895"/>
              <a:gd name="connsiteY12" fmla="*/ 1531001 h 1651614"/>
              <a:gd name="connsiteX13" fmla="*/ 494074 w 3382895"/>
              <a:gd name="connsiteY13" fmla="*/ 495817 h 1651614"/>
              <a:gd name="connsiteX14" fmla="*/ 1691620 w 3382895"/>
              <a:gd name="connsiteY14" fmla="*/ 0 h 16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2895" h="1651614">
                <a:moveTo>
                  <a:pt x="1691620" y="0"/>
                </a:moveTo>
                <a:cubicBezTo>
                  <a:pt x="2124994" y="0"/>
                  <a:pt x="2558197" y="165273"/>
                  <a:pt x="2888821" y="495817"/>
                </a:cubicBezTo>
                <a:cubicBezTo>
                  <a:pt x="3178193" y="785188"/>
                  <a:pt x="3340964" y="1153187"/>
                  <a:pt x="3377136" y="1531001"/>
                </a:cubicBezTo>
                <a:lnTo>
                  <a:pt x="3382895" y="1651614"/>
                </a:lnTo>
                <a:lnTo>
                  <a:pt x="2708819" y="1651614"/>
                </a:lnTo>
                <a:lnTo>
                  <a:pt x="2706151" y="1595739"/>
                </a:lnTo>
                <a:cubicBezTo>
                  <a:pt x="2684380" y="1368367"/>
                  <a:pt x="2586412" y="1146906"/>
                  <a:pt x="2412247" y="972722"/>
                </a:cubicBezTo>
                <a:cubicBezTo>
                  <a:pt x="2213287" y="773738"/>
                  <a:pt x="1952367" y="674081"/>
                  <a:pt x="1691620" y="674081"/>
                </a:cubicBezTo>
                <a:cubicBezTo>
                  <a:pt x="1430700" y="674081"/>
                  <a:pt x="1169608" y="773738"/>
                  <a:pt x="970648" y="972722"/>
                </a:cubicBezTo>
                <a:cubicBezTo>
                  <a:pt x="796483" y="1146906"/>
                  <a:pt x="698515" y="1368367"/>
                  <a:pt x="676744" y="1595739"/>
                </a:cubicBezTo>
                <a:lnTo>
                  <a:pt x="674076" y="1651614"/>
                </a:lnTo>
                <a:lnTo>
                  <a:pt x="0" y="1651614"/>
                </a:lnTo>
                <a:lnTo>
                  <a:pt x="5759" y="1531001"/>
                </a:lnTo>
                <a:cubicBezTo>
                  <a:pt x="41931" y="1153187"/>
                  <a:pt x="204702" y="785188"/>
                  <a:pt x="494074" y="495817"/>
                </a:cubicBezTo>
                <a:cubicBezTo>
                  <a:pt x="824698" y="165273"/>
                  <a:pt x="1258073" y="0"/>
                  <a:pt x="1691620" y="0"/>
                </a:cubicBezTo>
                <a:close/>
              </a:path>
            </a:pathLst>
          </a:custGeom>
          <a:solidFill>
            <a:srgbClr val="F1F2F3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87791E4E-F08E-4720-8EA4-42613749771B}"/>
              </a:ext>
            </a:extLst>
          </p:cNvPr>
          <p:cNvGrpSpPr/>
          <p:nvPr/>
        </p:nvGrpSpPr>
        <p:grpSpPr>
          <a:xfrm>
            <a:off x="11294580" y="1573975"/>
            <a:ext cx="472530" cy="3079161"/>
            <a:chOff x="22589160" y="2972517"/>
            <a:chExt cx="945059" cy="6158322"/>
          </a:xfrm>
        </p:grpSpPr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65C7A255-068B-454C-9589-78B753D52B7C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20712651" y="5030860"/>
              <a:ext cx="4879912" cy="76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eaLnBrk="1">
                <a:defRPr/>
              </a:pPr>
              <a:r>
                <a:rPr lang="en-US" altLang="x-none" sz="1400" b="1">
                  <a:solidFill>
                    <a:schemeClr val="tx2"/>
                  </a:solidFill>
                  <a:latin typeface="Ubuntu" panose="020B0504030602030204" pitchFamily="34" charset="0"/>
                  <a:ea typeface="Open Sans Semibold" charset="0"/>
                  <a:cs typeface="Open Sans Semibold" charset="0"/>
                  <a:sym typeface="Poppins Medium" charset="0"/>
                </a:rPr>
                <a:t>energy</a:t>
              </a:r>
              <a:r>
                <a:rPr lang="en-US" altLang="x-none" sz="1400">
                  <a:solidFill>
                    <a:schemeClr val="accent4"/>
                  </a:solidFill>
                  <a:latin typeface="Ubuntu" panose="020B0504030602030204" pitchFamily="34" charset="0"/>
                  <a:ea typeface="Open Sans Semibold" charset="0"/>
                  <a:cs typeface="Open Sans Semibold" charset="0"/>
                  <a:sym typeface="Poppins Medium" charset="0"/>
                </a:rPr>
                <a:t> </a:t>
              </a:r>
              <a:r>
                <a:rPr lang="en-US" altLang="x-none" sz="1400">
                  <a:solidFill>
                    <a:schemeClr val="bg2">
                      <a:lumMod val="75000"/>
                    </a:schemeClr>
                  </a:solidFill>
                  <a:latin typeface="Ubuntu" panose="020B0504030602030204" pitchFamily="34" charset="0"/>
                  <a:ea typeface="Open Sans Semibold" charset="0"/>
                  <a:cs typeface="Open Sans Semibold" charset="0"/>
                  <a:sym typeface="Poppins Medium" charset="0"/>
                </a:rPr>
                <a:t>to inspire the world</a:t>
              </a:r>
              <a:endParaRPr lang="x-none" altLang="x-none" sz="1400" dirty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pic>
          <p:nvPicPr>
            <p:cNvPr id="10" name="Immagine 9" descr="Logo_Snam-01.png">
              <a:hlinkClick r:id="rId3" action="ppaction://hlinksldjump"/>
              <a:extLst>
                <a:ext uri="{FF2B5EF4-FFF2-40B4-BE49-F238E27FC236}">
                  <a16:creationId xmlns:a16="http://schemas.microsoft.com/office/drawing/2014/main" id="{379F4891-1EEC-427F-9CC8-1E97E11AB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9160" y="8186921"/>
              <a:ext cx="945059" cy="943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7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 advAuto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3" descr="Immagine che contiene natura, pioggia&#10;&#10;Descrizione generata automaticamente">
            <a:extLst>
              <a:ext uri="{FF2B5EF4-FFF2-40B4-BE49-F238E27FC236}">
                <a16:creationId xmlns:a16="http://schemas.microsoft.com/office/drawing/2014/main" id="{0E0BB40F-FAB9-40F0-884E-7E7767DC11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00" b="5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7" name="Immagine 6" descr="Logo_Snam-01.png">
            <a:extLst>
              <a:ext uri="{FF2B5EF4-FFF2-40B4-BE49-F238E27FC236}">
                <a16:creationId xmlns:a16="http://schemas.microsoft.com/office/drawing/2014/main" id="{9597DF27-A315-4CB8-97C1-42B396A35E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31" y="327007"/>
            <a:ext cx="1405082" cy="1403386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E914AFDB-29AB-4BAF-A82B-1CECAE542A8F}"/>
              </a:ext>
            </a:extLst>
          </p:cNvPr>
          <p:cNvSpPr txBox="1">
            <a:spLocks/>
          </p:cNvSpPr>
          <p:nvPr/>
        </p:nvSpPr>
        <p:spPr bwMode="auto">
          <a:xfrm>
            <a:off x="4224127" y="1975003"/>
            <a:ext cx="3743747" cy="3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ctr" eaLnBrk="1">
              <a:defRPr/>
            </a:pPr>
            <a:r>
              <a:rPr lang="en-US" altLang="x-none" sz="1400" b="1">
                <a:solidFill>
                  <a:schemeClr val="bg1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energy</a:t>
            </a:r>
            <a:r>
              <a:rPr lang="en-US" altLang="x-none" sz="1400">
                <a:solidFill>
                  <a:schemeClr val="accent4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</a:t>
            </a:r>
            <a:r>
              <a:rPr lang="en-US" altLang="x-none" sz="1400">
                <a:solidFill>
                  <a:srgbClr val="0070C0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to inspire the world</a:t>
            </a:r>
            <a:endParaRPr lang="x-none" altLang="x-none" sz="1400" dirty="0">
              <a:solidFill>
                <a:srgbClr val="0070C0"/>
              </a:solidFill>
              <a:latin typeface="Ubuntu" panose="020B0504030602030204" pitchFamily="34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0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+logo or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503" y="368300"/>
            <a:ext cx="11255010" cy="1089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700" b="1" i="0">
                <a:solidFill>
                  <a:schemeClr val="accent6"/>
                </a:solidFill>
                <a:latin typeface="Ubuntu Medium" panose="020B0604030602030204" pitchFamily="34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A6514F1B-9AAD-4660-B357-AB13376E1641}"/>
              </a:ext>
            </a:extLst>
          </p:cNvPr>
          <p:cNvSpPr txBox="1">
            <a:spLocks/>
          </p:cNvSpPr>
          <p:nvPr/>
        </p:nvSpPr>
        <p:spPr bwMode="auto">
          <a:xfrm>
            <a:off x="1060450" y="6108088"/>
            <a:ext cx="3743747" cy="3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eaLnBrk="1">
              <a:defRPr/>
            </a:pPr>
            <a:r>
              <a:rPr lang="en-US" altLang="x-none" sz="1400" b="1" kern="1200">
                <a:solidFill>
                  <a:schemeClr val="tx2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energy</a:t>
            </a:r>
            <a:r>
              <a:rPr lang="en-US" altLang="x-none" sz="1400" b="0">
                <a:solidFill>
                  <a:schemeClr val="accent4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</a:t>
            </a:r>
            <a:r>
              <a:rPr lang="en-US" altLang="x-none" sz="1400" b="0" kern="120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to inspire the world</a:t>
            </a:r>
            <a:endParaRPr lang="x-none" altLang="x-none" sz="1400" b="0" kern="1200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pic>
        <p:nvPicPr>
          <p:cNvPr id="12" name="Immagine 11" descr="Logo_Snam-01.png">
            <a:extLst>
              <a:ext uri="{FF2B5EF4-FFF2-40B4-BE49-F238E27FC236}">
                <a16:creationId xmlns:a16="http://schemas.microsoft.com/office/drawing/2014/main" id="{53EB6A09-9BC9-4EDF-B01C-896882CA4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3" y="6012421"/>
            <a:ext cx="472530" cy="4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+logo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503" y="368300"/>
            <a:ext cx="11255010" cy="1089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700" b="1" i="0">
                <a:solidFill>
                  <a:schemeClr val="accent6"/>
                </a:solidFill>
                <a:latin typeface="Ubuntu Medium" panose="020B0604030602030204" pitchFamily="34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Immagine 11" descr="Logo_Snam-01.png">
            <a:extLst>
              <a:ext uri="{FF2B5EF4-FFF2-40B4-BE49-F238E27FC236}">
                <a16:creationId xmlns:a16="http://schemas.microsoft.com/office/drawing/2014/main" id="{53EB6A09-9BC9-4EDF-B01C-896882CA4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3" y="6012421"/>
            <a:ext cx="472530" cy="471959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BECE233D-A25B-4D7B-9DC5-A1D807CB18CD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124648" y="3782495"/>
            <a:ext cx="3743747" cy="3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eaLnBrk="1">
              <a:defRPr/>
            </a:pPr>
            <a:r>
              <a:rPr lang="en-US" altLang="x-none" sz="1400" b="1" kern="1200">
                <a:solidFill>
                  <a:schemeClr val="tx2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energy</a:t>
            </a:r>
            <a:r>
              <a:rPr lang="en-US" altLang="x-none" sz="1400" b="0">
                <a:solidFill>
                  <a:schemeClr val="accent4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</a:t>
            </a:r>
            <a:r>
              <a:rPr lang="en-US" altLang="x-none" sz="1400" b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to inspire the world</a:t>
            </a:r>
            <a:endParaRPr lang="x-none" altLang="x-none" sz="1400" b="0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8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503" y="368300"/>
            <a:ext cx="11255010" cy="1089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700" b="1" i="0">
                <a:solidFill>
                  <a:schemeClr val="accent6"/>
                </a:solidFill>
                <a:latin typeface="Ubuntu Medium" panose="020B0604030602030204" pitchFamily="34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05970" y="1760561"/>
            <a:ext cx="10014543" cy="4084615"/>
          </a:xfrm>
          <a:prstGeom prst="rect">
            <a:avLst/>
          </a:prstGeom>
        </p:spPr>
        <p:txBody>
          <a:bodyPr/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1338" indent="-206375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01700" indent="-1905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50950" indent="-163513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612900" indent="-176213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A6514F1B-9AAD-4660-B357-AB13376E1641}"/>
              </a:ext>
            </a:extLst>
          </p:cNvPr>
          <p:cNvSpPr txBox="1">
            <a:spLocks/>
          </p:cNvSpPr>
          <p:nvPr/>
        </p:nvSpPr>
        <p:spPr bwMode="auto">
          <a:xfrm>
            <a:off x="1060450" y="6108088"/>
            <a:ext cx="3743747" cy="3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eaLnBrk="1">
              <a:defRPr/>
            </a:pPr>
            <a:r>
              <a:rPr lang="en-US" altLang="x-none" sz="1400" b="1" kern="1200">
                <a:solidFill>
                  <a:schemeClr val="tx2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energy</a:t>
            </a:r>
            <a:r>
              <a:rPr lang="en-US" altLang="x-none" sz="1400" b="0">
                <a:solidFill>
                  <a:schemeClr val="accent4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</a:t>
            </a:r>
            <a:r>
              <a:rPr lang="en-US" altLang="x-none" sz="1400" b="0" kern="120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to inspire the world</a:t>
            </a:r>
            <a:endParaRPr lang="x-none" altLang="x-none" sz="1400" b="0" kern="1200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pic>
        <p:nvPicPr>
          <p:cNvPr id="12" name="Immagine 11" descr="Logo_Snam-01.png">
            <a:extLst>
              <a:ext uri="{FF2B5EF4-FFF2-40B4-BE49-F238E27FC236}">
                <a16:creationId xmlns:a16="http://schemas.microsoft.com/office/drawing/2014/main" id="{53EB6A09-9BC9-4EDF-B01C-896882CA4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3" y="6012421"/>
            <a:ext cx="472530" cy="4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1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fondo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DE9473C7-3D0A-49CD-9A4E-E4AE6F88B6AE}"/>
              </a:ext>
            </a:extLst>
          </p:cNvPr>
          <p:cNvSpPr txBox="1">
            <a:spLocks/>
          </p:cNvSpPr>
          <p:nvPr/>
        </p:nvSpPr>
        <p:spPr bwMode="auto">
          <a:xfrm>
            <a:off x="1060450" y="6108088"/>
            <a:ext cx="3743747" cy="3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eaLnBrk="1">
              <a:defRPr/>
            </a:pPr>
            <a:r>
              <a:rPr lang="en-US" altLang="x-none" sz="1400" b="1" kern="1200">
                <a:solidFill>
                  <a:schemeClr val="tx2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energy</a:t>
            </a:r>
            <a:r>
              <a:rPr lang="en-US" altLang="x-none" sz="1400" b="0">
                <a:solidFill>
                  <a:schemeClr val="accent4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</a:t>
            </a:r>
            <a:r>
              <a:rPr lang="en-US" altLang="x-none" sz="1400" b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to inspire the world</a:t>
            </a:r>
            <a:endParaRPr lang="x-none" altLang="x-none" sz="1400" b="0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pic>
        <p:nvPicPr>
          <p:cNvPr id="16" name="Immagine 15" descr="Logo_Snam-01.png">
            <a:extLst>
              <a:ext uri="{FF2B5EF4-FFF2-40B4-BE49-F238E27FC236}">
                <a16:creationId xmlns:a16="http://schemas.microsoft.com/office/drawing/2014/main" id="{EC237E92-EB38-4566-A828-F1F59C340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3" y="6012421"/>
            <a:ext cx="472530" cy="4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a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538645" y="0"/>
            <a:ext cx="5654548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it-IT" noProof="0">
                <a:sym typeface="Poppins" charset="0"/>
              </a:rPr>
              <a:t>Fare clic sull'icona per inserire un'immagine</a:t>
            </a:r>
            <a:endParaRPr lang="en-US" noProof="0">
              <a:sym typeface="Poppins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E1A8AB4-5EB0-47EF-A49E-2DD215B316C0}"/>
              </a:ext>
            </a:extLst>
          </p:cNvPr>
          <p:cNvSpPr txBox="1">
            <a:spLocks/>
          </p:cNvSpPr>
          <p:nvPr/>
        </p:nvSpPr>
        <p:spPr bwMode="auto">
          <a:xfrm>
            <a:off x="1060450" y="6108088"/>
            <a:ext cx="3743747" cy="3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eaLnBrk="1">
              <a:defRPr/>
            </a:pPr>
            <a:r>
              <a:rPr lang="en-US" altLang="x-none" sz="1400" b="1" kern="1200">
                <a:solidFill>
                  <a:schemeClr val="tx2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energy</a:t>
            </a:r>
            <a:r>
              <a:rPr lang="en-US" altLang="x-none" sz="1400" b="0">
                <a:solidFill>
                  <a:schemeClr val="accent4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</a:t>
            </a:r>
            <a:r>
              <a:rPr lang="en-US" altLang="x-none" sz="1400" b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to inspire the world</a:t>
            </a:r>
            <a:endParaRPr lang="x-none" altLang="x-none" sz="1400" b="0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pic>
        <p:nvPicPr>
          <p:cNvPr id="21" name="Immagine 20" descr="Logo_Snam-01.png">
            <a:extLst>
              <a:ext uri="{FF2B5EF4-FFF2-40B4-BE49-F238E27FC236}">
                <a16:creationId xmlns:a16="http://schemas.microsoft.com/office/drawing/2014/main" id="{8737CC86-8193-49D8-BA32-BD31333A1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3" y="6012421"/>
            <a:ext cx="472530" cy="47195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87E959C-4AAD-49BA-AFF7-B30D2C50F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503" y="368300"/>
            <a:ext cx="5541758" cy="200451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700" b="1" i="0">
                <a:solidFill>
                  <a:schemeClr val="accent6"/>
                </a:solidFill>
                <a:latin typeface="Ubuntu Medium" panose="020B0604030602030204" pitchFamily="34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1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A6514F1B-9AAD-4660-B357-AB13376E1641}"/>
              </a:ext>
            </a:extLst>
          </p:cNvPr>
          <p:cNvSpPr txBox="1">
            <a:spLocks/>
          </p:cNvSpPr>
          <p:nvPr/>
        </p:nvSpPr>
        <p:spPr bwMode="auto">
          <a:xfrm>
            <a:off x="1060450" y="6108088"/>
            <a:ext cx="3743747" cy="3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eaLnBrk="1">
              <a:defRPr/>
            </a:pPr>
            <a:r>
              <a:rPr lang="en-US" altLang="x-none" sz="1400" b="1" kern="1200">
                <a:solidFill>
                  <a:schemeClr val="tx2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energy</a:t>
            </a:r>
            <a:r>
              <a:rPr lang="en-US" altLang="x-none" sz="1400" b="0">
                <a:solidFill>
                  <a:schemeClr val="accent4"/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 </a:t>
            </a:r>
            <a:r>
              <a:rPr lang="en-US" altLang="x-none" sz="1400" b="0" kern="120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  <a:ea typeface="Open Sans Semibold" charset="0"/>
                <a:cs typeface="Open Sans Semibold" charset="0"/>
                <a:sym typeface="Poppins Medium" charset="0"/>
              </a:rPr>
              <a:t>to inspire the world</a:t>
            </a:r>
            <a:endParaRPr lang="x-none" altLang="x-none" sz="1400" b="0" kern="1200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pic>
        <p:nvPicPr>
          <p:cNvPr id="12" name="Immagine 11" descr="Logo_Snam-01.png">
            <a:extLst>
              <a:ext uri="{FF2B5EF4-FFF2-40B4-BE49-F238E27FC236}">
                <a16:creationId xmlns:a16="http://schemas.microsoft.com/office/drawing/2014/main" id="{53EB6A09-9BC9-4EDF-B01C-896882CA4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3" y="6012421"/>
            <a:ext cx="472530" cy="4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160A5866-30C9-49B8-95DC-7C5D8B029631}"/>
              </a:ext>
            </a:extLst>
          </p:cNvPr>
          <p:cNvSpPr txBox="1">
            <a:spLocks/>
          </p:cNvSpPr>
          <p:nvPr/>
        </p:nvSpPr>
        <p:spPr bwMode="auto">
          <a:xfrm>
            <a:off x="11272838" y="6260307"/>
            <a:ext cx="447675" cy="1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F8D396A8-0E34-6842-935E-B8B5774C252D}" type="slidenum">
              <a:rPr lang="x-none" altLang="x-none" sz="1000">
                <a:solidFill>
                  <a:srgbClr val="9B9A9C"/>
                </a:solidFill>
                <a:latin typeface="Ubuntu" panose="020B0504030602030204" pitchFamily="34" charset="0"/>
                <a:ea typeface="Open Sans" charset="0"/>
                <a:cs typeface="Open Sans" charset="0"/>
              </a:rPr>
              <a:pPr algn="ctr" eaLnBrk="1">
                <a:defRPr/>
              </a:pPr>
              <a:t>‹#›</a:t>
            </a:fld>
            <a:endParaRPr lang="x-none" altLang="x-none" sz="1000">
              <a:solidFill>
                <a:srgbClr val="9B9A9C"/>
              </a:solidFill>
              <a:latin typeface="Ubuntu" panose="020B0504030602030204" pitchFamily="34" charset="0"/>
              <a:ea typeface="Open Sans" charset="0"/>
              <a:cs typeface="Open Sans" charset="0"/>
            </a:endParaRPr>
          </a:p>
        </p:txBody>
      </p:sp>
      <p:sp>
        <p:nvSpPr>
          <p:cNvPr id="3" name="MSIPCMContentMarking" descr="{&quot;HashCode&quot;:439207315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0FF3F920-85A4-4396-BA70-295495B32391}"/>
              </a:ext>
            </a:extLst>
          </p:cNvPr>
          <p:cNvSpPr txBox="1"/>
          <p:nvPr userDrawn="1"/>
        </p:nvSpPr>
        <p:spPr>
          <a:xfrm>
            <a:off x="0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it-IT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88972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1" r:id="rId2"/>
    <p:sldLayoutId id="2147483719" r:id="rId3"/>
    <p:sldLayoutId id="2147483669" r:id="rId4"/>
    <p:sldLayoutId id="2147483652" r:id="rId5"/>
    <p:sldLayoutId id="2147483653" r:id="rId6"/>
    <p:sldLayoutId id="2147483651" r:id="rId7"/>
    <p:sldLayoutId id="2147483726" r:id="rId8"/>
    <p:sldLayoutId id="2147483671" r:id="rId9"/>
    <p:sldLayoutId id="2147483654" r:id="rId10"/>
    <p:sldLayoutId id="2147483728" r:id="rId11"/>
    <p:sldLayoutId id="2147483673" r:id="rId12"/>
    <p:sldLayoutId id="2147483705" r:id="rId13"/>
    <p:sldLayoutId id="214748372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ystories.eu/wp-content/uploads/2023/04/Hystories_D4.6-0-Summary-report-on-all-investigated-steels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hdsz447\My%20Documents\GEORGE\Enventure\Presentations\Executive\screen%20setting%20demo.avi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hdsz447\My%20Documents\GEORGE\Enventure\Presentations\Executive\screen%20setting%20demo.avi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767D37-5682-49BB-A48C-498ADF9D1F47}"/>
              </a:ext>
            </a:extLst>
          </p:cNvPr>
          <p:cNvSpPr txBox="1"/>
          <p:nvPr/>
        </p:nvSpPr>
        <p:spPr>
          <a:xfrm>
            <a:off x="1727200" y="3158836"/>
            <a:ext cx="811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bg1"/>
                </a:solidFill>
                <a:latin typeface="Ubuntu" panose="020B0504030602030204" pitchFamily="34" charset="0"/>
              </a:rPr>
              <a:t>Material</a:t>
            </a:r>
            <a:r>
              <a:rPr lang="it-IT" sz="2400" b="1" dirty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Ubuntu" panose="020B0504030602030204" pitchFamily="34" charset="0"/>
              </a:rPr>
              <a:t>selection</a:t>
            </a:r>
            <a:r>
              <a:rPr lang="it-IT" sz="2400" b="1" dirty="0">
                <a:solidFill>
                  <a:schemeClr val="bg1"/>
                </a:solidFill>
                <a:latin typeface="Ubuntu" panose="020B0504030602030204" pitchFamily="34" charset="0"/>
              </a:rPr>
              <a:t> on H2 ready </a:t>
            </a:r>
            <a:r>
              <a:rPr lang="it-IT" sz="2400" b="1" dirty="0" err="1">
                <a:solidFill>
                  <a:schemeClr val="bg1"/>
                </a:solidFill>
                <a:latin typeface="Ubuntu" panose="020B0504030602030204" pitchFamily="34" charset="0"/>
              </a:rPr>
              <a:t>well</a:t>
            </a:r>
            <a:r>
              <a:rPr lang="it-IT" sz="2400" b="1" dirty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Ubuntu" panose="020B0504030602030204" pitchFamily="34" charset="0"/>
              </a:rPr>
              <a:t>infrastructures</a:t>
            </a:r>
            <a:endParaRPr lang="it-IT" sz="2400" b="1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algn="ctr"/>
            <a:endParaRPr lang="it-IT" sz="2400" b="1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Ubuntu" panose="020B0504030602030204" pitchFamily="34" charset="0"/>
              </a:rPr>
              <a:t>IGU –UGS Committee meeting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Ubuntu" panose="020B0504030602030204" pitchFamily="34" charset="0"/>
              </a:rPr>
              <a:t>Chongqing 11</a:t>
            </a:r>
            <a:r>
              <a:rPr lang="it-IT" sz="2400" b="1" baseline="30000" dirty="0">
                <a:solidFill>
                  <a:schemeClr val="bg1"/>
                </a:solidFill>
                <a:latin typeface="Ubuntu" panose="020B0504030602030204" pitchFamily="34" charset="0"/>
              </a:rPr>
              <a:t>th</a:t>
            </a:r>
            <a:r>
              <a:rPr lang="it-IT" sz="2400" b="1" dirty="0">
                <a:solidFill>
                  <a:schemeClr val="bg1"/>
                </a:solidFill>
                <a:latin typeface="Ubuntu" panose="020B0504030602030204" pitchFamily="34" charset="0"/>
              </a:rPr>
              <a:t>-13</a:t>
            </a:r>
            <a:r>
              <a:rPr lang="it-IT" sz="2400" b="1" baseline="30000" dirty="0">
                <a:solidFill>
                  <a:schemeClr val="bg1"/>
                </a:solidFill>
                <a:latin typeface="Ubuntu" panose="020B0504030602030204" pitchFamily="34" charset="0"/>
              </a:rPr>
              <a:t>th</a:t>
            </a:r>
            <a:r>
              <a:rPr lang="it-IT" sz="2400" b="1" dirty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Ubuntu" panose="020B0504030602030204" pitchFamily="34" charset="0"/>
              </a:rPr>
              <a:t>Octobre</a:t>
            </a:r>
            <a:r>
              <a:rPr lang="it-IT" sz="2400" b="1" dirty="0">
                <a:solidFill>
                  <a:schemeClr val="bg1"/>
                </a:solidFill>
                <a:latin typeface="Ubuntu" panose="020B050403060203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279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604ADD-27C7-4D58-974A-F7D82924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err="1"/>
              <a:t>Repurposing</a:t>
            </a:r>
            <a:r>
              <a:rPr lang="it-IT" sz="2000" dirty="0"/>
              <a:t> </a:t>
            </a:r>
            <a:r>
              <a:rPr lang="it-IT" sz="2000" dirty="0" err="1"/>
              <a:t>current</a:t>
            </a:r>
            <a:r>
              <a:rPr lang="it-IT" sz="2000" dirty="0"/>
              <a:t> UGS </a:t>
            </a:r>
            <a:r>
              <a:rPr lang="it-IT" sz="2000" dirty="0" err="1"/>
              <a:t>well</a:t>
            </a:r>
            <a:r>
              <a:rPr lang="it-IT" sz="2000" dirty="0"/>
              <a:t> stock to H2-GN blend:  test on new </a:t>
            </a:r>
            <a:r>
              <a:rPr lang="it-IT" sz="2000" dirty="0" err="1"/>
              <a:t>materials</a:t>
            </a:r>
            <a:r>
              <a:rPr lang="it-IT" sz="2000" dirty="0"/>
              <a:t> can be </a:t>
            </a:r>
            <a:r>
              <a:rPr lang="it-IT" sz="2000" dirty="0" err="1"/>
              <a:t>used</a:t>
            </a:r>
            <a:r>
              <a:rPr lang="it-IT" sz="2000" dirty="0"/>
              <a:t> for </a:t>
            </a:r>
            <a:r>
              <a:rPr lang="it-IT" sz="2000" dirty="0" err="1"/>
              <a:t>old</a:t>
            </a:r>
            <a:r>
              <a:rPr lang="it-IT" sz="2000" dirty="0"/>
              <a:t> </a:t>
            </a:r>
            <a:r>
              <a:rPr lang="it-IT" sz="2000" dirty="0" err="1"/>
              <a:t>wells</a:t>
            </a:r>
            <a:r>
              <a:rPr lang="it-IT" sz="2000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F5CDA0-6961-44C4-8496-3D62985DD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8" y="1568844"/>
            <a:ext cx="6689885" cy="354566"/>
          </a:xfrm>
        </p:spPr>
        <p:txBody>
          <a:bodyPr/>
          <a:lstStyle/>
          <a:p>
            <a:r>
              <a:rPr lang="it-IT" dirty="0"/>
              <a:t>From </a:t>
            </a:r>
            <a:r>
              <a:rPr lang="it-IT" dirty="0" err="1"/>
              <a:t>Hystories</a:t>
            </a:r>
            <a:r>
              <a:rPr lang="it-IT" dirty="0"/>
              <a:t> </a:t>
            </a:r>
            <a:r>
              <a:rPr lang="it-IT" dirty="0" err="1"/>
              <a:t>released</a:t>
            </a:r>
            <a:r>
              <a:rPr lang="it-IT" dirty="0"/>
              <a:t> information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Resource: </a:t>
            </a:r>
            <a:r>
              <a:rPr lang="it-IT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Hystories_D4.6-0-Summary-report-on-all-investigated-steels.pdf</a:t>
            </a:r>
            <a:r>
              <a:rPr lang="it-IT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4626E9-4DE3-4A06-A677-9AA09A413390}"/>
              </a:ext>
            </a:extLst>
          </p:cNvPr>
          <p:cNvSpPr txBox="1"/>
          <p:nvPr/>
        </p:nvSpPr>
        <p:spPr>
          <a:xfrm>
            <a:off x="535708" y="1096168"/>
            <a:ext cx="10252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Focus on J55 (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most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diffused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materials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on production tubing in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Italy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) and P110 (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present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on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ancillary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completion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equipment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).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B2DAEF-9F83-429A-9FAF-FF1C80A27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6"/>
          <a:stretch/>
        </p:blipFill>
        <p:spPr>
          <a:xfrm>
            <a:off x="535708" y="2525552"/>
            <a:ext cx="2740162" cy="320935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980581A-8AC2-46FA-8C4C-C196B3E53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204" y="2455754"/>
            <a:ext cx="3281679" cy="4318283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2377280-ABE5-4875-9E38-AD11E7F89908}"/>
              </a:ext>
            </a:extLst>
          </p:cNvPr>
          <p:cNvSpPr/>
          <p:nvPr/>
        </p:nvSpPr>
        <p:spPr>
          <a:xfrm>
            <a:off x="831185" y="4358336"/>
            <a:ext cx="2079163" cy="1153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7420DC6-6F91-4CB8-8A0E-305FF595448E}"/>
              </a:ext>
            </a:extLst>
          </p:cNvPr>
          <p:cNvSpPr/>
          <p:nvPr/>
        </p:nvSpPr>
        <p:spPr>
          <a:xfrm>
            <a:off x="4140820" y="4776625"/>
            <a:ext cx="2797575" cy="1904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11EC799-633F-4C1A-83D9-D551BEC9558B}"/>
              </a:ext>
            </a:extLst>
          </p:cNvPr>
          <p:cNvSpPr/>
          <p:nvPr/>
        </p:nvSpPr>
        <p:spPr>
          <a:xfrm>
            <a:off x="907163" y="3450673"/>
            <a:ext cx="2003185" cy="4232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5BD7C53-7948-44C3-B8E6-9A7409248FA4}"/>
              </a:ext>
            </a:extLst>
          </p:cNvPr>
          <p:cNvSpPr/>
          <p:nvPr/>
        </p:nvSpPr>
        <p:spPr>
          <a:xfrm>
            <a:off x="4062496" y="3450673"/>
            <a:ext cx="2797575" cy="503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E854F0-A3A6-44E4-93A5-A0B86D92B875}"/>
              </a:ext>
            </a:extLst>
          </p:cNvPr>
          <p:cNvSpPr txBox="1"/>
          <p:nvPr/>
        </p:nvSpPr>
        <p:spPr>
          <a:xfrm>
            <a:off x="7225593" y="2704359"/>
            <a:ext cx="49006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Mechanic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test =CLT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constant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load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Hydrogen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pressure = 100 and 120 bar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Environment: with and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without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1%H2S, 13% CO2, brine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Room temperature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FF1A50-FA4B-4582-A730-3AA3987807E5}"/>
              </a:ext>
            </a:extLst>
          </p:cNvPr>
          <p:cNvSpPr txBox="1"/>
          <p:nvPr/>
        </p:nvSpPr>
        <p:spPr>
          <a:xfrm>
            <a:off x="7239364" y="4978652"/>
            <a:ext cx="4952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Positive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results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for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almost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all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tested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materials</a:t>
            </a: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4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604ADD-27C7-4D58-974A-F7D82924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err="1"/>
              <a:t>Repurposing</a:t>
            </a:r>
            <a:r>
              <a:rPr lang="it-IT" sz="2000" dirty="0"/>
              <a:t> </a:t>
            </a:r>
            <a:r>
              <a:rPr lang="it-IT" sz="2000" dirty="0" err="1"/>
              <a:t>current</a:t>
            </a:r>
            <a:r>
              <a:rPr lang="it-IT" sz="2000" dirty="0"/>
              <a:t> UGS </a:t>
            </a:r>
            <a:r>
              <a:rPr lang="it-IT" sz="2000" dirty="0" err="1"/>
              <a:t>well</a:t>
            </a:r>
            <a:r>
              <a:rPr lang="it-IT" sz="2000" dirty="0"/>
              <a:t> stock to H2-GN blend:  test on new </a:t>
            </a:r>
            <a:r>
              <a:rPr lang="it-IT" sz="2000" dirty="0" err="1"/>
              <a:t>materials</a:t>
            </a:r>
            <a:r>
              <a:rPr lang="it-IT" sz="2000" dirty="0"/>
              <a:t> can be </a:t>
            </a:r>
            <a:r>
              <a:rPr lang="it-IT" sz="2000" dirty="0" err="1"/>
              <a:t>used</a:t>
            </a:r>
            <a:r>
              <a:rPr lang="it-IT" sz="2000" dirty="0"/>
              <a:t> for </a:t>
            </a:r>
            <a:r>
              <a:rPr lang="it-IT" sz="2000" dirty="0" err="1"/>
              <a:t>old</a:t>
            </a:r>
            <a:r>
              <a:rPr lang="it-IT" sz="2000" dirty="0"/>
              <a:t> </a:t>
            </a:r>
            <a:r>
              <a:rPr lang="it-IT" sz="2000" dirty="0" err="1"/>
              <a:t>wells</a:t>
            </a:r>
            <a:r>
              <a:rPr lang="it-IT" sz="2000" dirty="0"/>
              <a:t>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39F5EF-211A-43A9-8007-EA40226C96B5}"/>
              </a:ext>
            </a:extLst>
          </p:cNvPr>
          <p:cNvSpPr txBox="1"/>
          <p:nvPr/>
        </p:nvSpPr>
        <p:spPr>
          <a:xfrm>
            <a:off x="739550" y="1576860"/>
            <a:ext cx="5277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P110 :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usable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room temperature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without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H2S, but the test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RT (with H2S) 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was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positive.</a:t>
            </a:r>
          </a:p>
          <a:p>
            <a:pPr algn="l"/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  <a:p>
            <a:pPr algn="l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J55 :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applicable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, but ISO 15156-2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clause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8 highlights HIC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problems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RT (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minor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issues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on new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pipes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but on 30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years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old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pipe ?)</a:t>
            </a:r>
          </a:p>
        </p:txBody>
      </p:sp>
      <p:sp>
        <p:nvSpPr>
          <p:cNvPr id="11" name="Freccia destra rientrata 10">
            <a:extLst>
              <a:ext uri="{FF2B5EF4-FFF2-40B4-BE49-F238E27FC236}">
                <a16:creationId xmlns:a16="http://schemas.microsoft.com/office/drawing/2014/main" id="{11FCFD86-E0BE-4576-9B35-C59C607FD9B3}"/>
              </a:ext>
            </a:extLst>
          </p:cNvPr>
          <p:cNvSpPr/>
          <p:nvPr/>
        </p:nvSpPr>
        <p:spPr>
          <a:xfrm rot="5400000">
            <a:off x="2739410" y="2966197"/>
            <a:ext cx="535332" cy="52664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11B0B09-8EA3-450C-AA73-B8C428A67FDE}"/>
              </a:ext>
            </a:extLst>
          </p:cNvPr>
          <p:cNvSpPr txBox="1"/>
          <p:nvPr/>
        </p:nvSpPr>
        <p:spPr>
          <a:xfrm>
            <a:off x="739550" y="3699502"/>
            <a:ext cx="47514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Main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impurity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that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enhancing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 HE are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sulphur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inclusions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and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shape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of 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steel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microstructure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.</a:t>
            </a:r>
          </a:p>
          <a:p>
            <a:pPr algn="l"/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Unfortunately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P110 J55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idientify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material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classes and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chemically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composition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not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very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well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detailed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.</a:t>
            </a:r>
          </a:p>
          <a:p>
            <a:pPr algn="l"/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  <a:p>
            <a:pPr algn="l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Control of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impurity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like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sulphur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in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steel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farm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has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drastically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improved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through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years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: P110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produced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in ’70s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probably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would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fail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the test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proposed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in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Hystories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54DE8E0-D931-49E7-88ED-E3C681414A54}"/>
              </a:ext>
            </a:extLst>
          </p:cNvPr>
          <p:cNvSpPr txBox="1"/>
          <p:nvPr/>
        </p:nvSpPr>
        <p:spPr>
          <a:xfrm>
            <a:off x="3520440" y="5961188"/>
            <a:ext cx="806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Well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Repurpsing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requires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a deep knowledge of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our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well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stock, and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very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good data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traceability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8D585E-3A11-41F3-A424-884089DC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960" y="830730"/>
            <a:ext cx="3464360" cy="259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.1. (a) Stress Corrosion Cracking, (b) Hydrogen Embrittlement[9]">
            <a:extLst>
              <a:ext uri="{FF2B5EF4-FFF2-40B4-BE49-F238E27FC236}">
                <a16:creationId xmlns:a16="http://schemas.microsoft.com/office/drawing/2014/main" id="{56F3D31B-AF0F-4203-AB95-69171E276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7"/>
          <a:stretch/>
        </p:blipFill>
        <p:spPr bwMode="auto">
          <a:xfrm>
            <a:off x="8188657" y="3513994"/>
            <a:ext cx="168064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FD0F51-91E3-462E-8367-5BDB0730BEB3}"/>
              </a:ext>
            </a:extLst>
          </p:cNvPr>
          <p:cNvSpPr txBox="1"/>
          <p:nvPr/>
        </p:nvSpPr>
        <p:spPr>
          <a:xfrm>
            <a:off x="10768084" y="1457325"/>
            <a:ext cx="952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HIC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77E5F68-B685-43F7-8485-DE463459A454}"/>
              </a:ext>
            </a:extLst>
          </p:cNvPr>
          <p:cNvSpPr txBox="1"/>
          <p:nvPr/>
        </p:nvSpPr>
        <p:spPr>
          <a:xfrm>
            <a:off x="10256320" y="4339988"/>
            <a:ext cx="1464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HSC or SSC</a:t>
            </a:r>
          </a:p>
        </p:txBody>
      </p:sp>
    </p:spTree>
    <p:extLst>
      <p:ext uri="{BB962C8B-B14F-4D97-AF65-F5344CB8AC3E}">
        <p14:creationId xmlns:p14="http://schemas.microsoft.com/office/powerpoint/2010/main" val="26977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8054BEC-0787-490F-A4EE-4607A2539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8204" y="1810328"/>
            <a:ext cx="8053796" cy="4126414"/>
          </a:xfrm>
        </p:spPr>
        <p:txBody>
          <a:bodyPr/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Test </a:t>
            </a:r>
            <a:r>
              <a:rPr lang="it-IT" sz="2800" dirty="0" err="1"/>
              <a:t>results</a:t>
            </a:r>
            <a:r>
              <a:rPr lang="it-IT" sz="2800" dirty="0"/>
              <a:t> on cements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 err="1"/>
              <a:t>Repurposing</a:t>
            </a:r>
            <a:r>
              <a:rPr lang="it-IT" sz="2800" dirty="0"/>
              <a:t> of </a:t>
            </a:r>
            <a:r>
              <a:rPr lang="it-IT" sz="2800" dirty="0" err="1"/>
              <a:t>current</a:t>
            </a:r>
            <a:r>
              <a:rPr lang="it-IT" sz="2800" dirty="0"/>
              <a:t> asset to H2-GN blends</a:t>
            </a:r>
          </a:p>
        </p:txBody>
      </p:sp>
    </p:spTree>
    <p:extLst>
      <p:ext uri="{BB962C8B-B14F-4D97-AF65-F5344CB8AC3E}">
        <p14:creationId xmlns:p14="http://schemas.microsoft.com/office/powerpoint/2010/main" val="356323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2B7A0BB-8A14-40D4-975B-1A455615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95" y="313116"/>
            <a:ext cx="11255010" cy="435264"/>
          </a:xfrm>
        </p:spPr>
        <p:txBody>
          <a:bodyPr/>
          <a:lstStyle/>
          <a:p>
            <a:r>
              <a:rPr lang="it-IT" sz="2400" dirty="0"/>
              <a:t>Test </a:t>
            </a:r>
            <a:r>
              <a:rPr lang="it-IT" sz="2400" dirty="0" err="1"/>
              <a:t>results</a:t>
            </a:r>
            <a:r>
              <a:rPr lang="it-IT" sz="2400" dirty="0"/>
              <a:t> on cements</a:t>
            </a: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674448-014E-41C7-98D4-F72B3FCE8473}"/>
              </a:ext>
            </a:extLst>
          </p:cNvPr>
          <p:cNvSpPr txBox="1"/>
          <p:nvPr/>
        </p:nvSpPr>
        <p:spPr>
          <a:xfrm>
            <a:off x="5043648" y="651964"/>
            <a:ext cx="6927273" cy="2040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Cement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classified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a»primary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barrier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»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according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Well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intgrity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management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practice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because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:</a:t>
            </a:r>
          </a:p>
          <a:p>
            <a:pPr marL="285750" indent="-28575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directly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in contact with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hydrocarbons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</a:p>
          <a:p>
            <a:pPr marL="285750" indent="-28575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restore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the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integrity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of the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caprock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behind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the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casing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 </a:t>
            </a:r>
          </a:p>
          <a:p>
            <a:pPr marL="285750" indent="-28575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But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also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prevent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flows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through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annular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space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between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casing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and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wellbore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90871C-D54F-446F-A5E6-231535ACB72A}"/>
              </a:ext>
            </a:extLst>
          </p:cNvPr>
          <p:cNvSpPr txBox="1"/>
          <p:nvPr/>
        </p:nvSpPr>
        <p:spPr>
          <a:xfrm>
            <a:off x="5043648" y="2906937"/>
            <a:ext cx="6336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Studies on cement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behaviour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are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as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fundamental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as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studies on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steell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HE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81F9A86-08F0-4D46-88D1-BE7701D839D7}"/>
              </a:ext>
            </a:extLst>
          </p:cNvPr>
          <p:cNvGrpSpPr/>
          <p:nvPr/>
        </p:nvGrpSpPr>
        <p:grpSpPr>
          <a:xfrm>
            <a:off x="186756" y="716725"/>
            <a:ext cx="2851413" cy="4553365"/>
            <a:chOff x="2317887" y="937885"/>
            <a:chExt cx="4137762" cy="5439032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C24B67F9-F3CE-4162-A82D-EA03C2D7C602}"/>
                </a:ext>
              </a:extLst>
            </p:cNvPr>
            <p:cNvCxnSpPr>
              <a:cxnSpLocks/>
            </p:cNvCxnSpPr>
            <p:nvPr/>
          </p:nvCxnSpPr>
          <p:spPr>
            <a:xfrm>
              <a:off x="4913470" y="4920070"/>
              <a:ext cx="0" cy="1748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4193161-DE20-4B46-954C-08F862409FFF}"/>
                </a:ext>
              </a:extLst>
            </p:cNvPr>
            <p:cNvGrpSpPr/>
            <p:nvPr/>
          </p:nvGrpSpPr>
          <p:grpSpPr>
            <a:xfrm>
              <a:off x="2317887" y="937885"/>
              <a:ext cx="4137762" cy="5439032"/>
              <a:chOff x="2841992" y="1013567"/>
              <a:chExt cx="4137762" cy="5439032"/>
            </a:xfrm>
          </p:grpSpPr>
          <p:grpSp>
            <p:nvGrpSpPr>
              <p:cNvPr id="11" name="Gruppo 94">
                <a:extLst>
                  <a:ext uri="{FF2B5EF4-FFF2-40B4-BE49-F238E27FC236}">
                    <a16:creationId xmlns:a16="http://schemas.microsoft.com/office/drawing/2014/main" id="{0B3E14DE-39A5-4603-BF16-DFBD6418F9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1992" y="1013567"/>
                <a:ext cx="4137762" cy="5439032"/>
                <a:chOff x="6710180" y="1146237"/>
                <a:chExt cx="3404620" cy="4562154"/>
              </a:xfrm>
            </p:grpSpPr>
            <p:sp>
              <p:nvSpPr>
                <p:cNvPr id="16" name="Text Box 2072">
                  <a:extLst>
                    <a:ext uri="{FF2B5EF4-FFF2-40B4-BE49-F238E27FC236}">
                      <a16:creationId xmlns:a16="http://schemas.microsoft.com/office/drawing/2014/main" id="{12F4251C-2360-4322-BE3F-3AB16E59FB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17211" y="3282266"/>
                  <a:ext cx="1297589" cy="5190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Tubing </a:t>
                  </a:r>
                </a:p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di iniezione</a:t>
                  </a:r>
                </a:p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erogazione</a:t>
                  </a:r>
                </a:p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gas</a:t>
                  </a:r>
                </a:p>
              </p:txBody>
            </p:sp>
            <p:pic>
              <p:nvPicPr>
                <p:cNvPr id="17" name="Picture 2" descr="foto3">
                  <a:extLst>
                    <a:ext uri="{FF2B5EF4-FFF2-40B4-BE49-F238E27FC236}">
                      <a16:creationId xmlns:a16="http://schemas.microsoft.com/office/drawing/2014/main" id="{EB7D44E0-14EA-4B04-93F8-8284BED0FD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73" t="22565" r="67506" b="28461"/>
                <a:stretch>
                  <a:fillRect/>
                </a:stretch>
              </p:blipFill>
              <p:spPr bwMode="auto">
                <a:xfrm>
                  <a:off x="8817877" y="1680449"/>
                  <a:ext cx="213110" cy="711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2" descr="foto3">
                  <a:extLst>
                    <a:ext uri="{FF2B5EF4-FFF2-40B4-BE49-F238E27FC236}">
                      <a16:creationId xmlns:a16="http://schemas.microsoft.com/office/drawing/2014/main" id="{4E105675-D9BB-450B-89AE-C67DDAE2F7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73" t="22565" r="67506" b="28461"/>
                <a:stretch>
                  <a:fillRect/>
                </a:stretch>
              </p:blipFill>
              <p:spPr bwMode="auto">
                <a:xfrm>
                  <a:off x="7669531" y="2391421"/>
                  <a:ext cx="1358529" cy="233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2" descr="m 1487-1491">
                  <a:extLst>
                    <a:ext uri="{FF2B5EF4-FFF2-40B4-BE49-F238E27FC236}">
                      <a16:creationId xmlns:a16="http://schemas.microsoft.com/office/drawing/2014/main" id="{0610B994-5805-4698-8560-96394609EF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898" t="8179" r="2383" b="58623"/>
                <a:stretch>
                  <a:fillRect/>
                </a:stretch>
              </p:blipFill>
              <p:spPr bwMode="auto">
                <a:xfrm>
                  <a:off x="7669531" y="2611144"/>
                  <a:ext cx="1358529" cy="3600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screen setting demo.avi">
                  <a:hlinkClick r:id="" action="ppaction://media"/>
                  <a:extLst>
                    <a:ext uri="{FF2B5EF4-FFF2-40B4-BE49-F238E27FC236}">
                      <a16:creationId xmlns:a16="http://schemas.microsoft.com/office/drawing/2014/main" id="{54ED896B-A4F2-4C29-BE19-9FF39A260C28}"/>
                    </a:ext>
                  </a:extLst>
                </p:cNvPr>
                <p:cNvPicPr>
                  <a:picLocks noRot="1" noChangeAspect="1" noChangeArrowheads="1"/>
                </p:cNvPicPr>
                <p:nvPr>
                  <a:videoFile r:link="rId1"/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962" b="2159"/>
                <a:stretch>
                  <a:fillRect/>
                </a:stretch>
              </p:blipFill>
              <p:spPr bwMode="auto">
                <a:xfrm>
                  <a:off x="7669531" y="2971231"/>
                  <a:ext cx="1358529" cy="1042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screen setting demo.avi">
                  <a:hlinkClick r:id="" action="ppaction://media"/>
                  <a:extLst>
                    <a:ext uri="{FF2B5EF4-FFF2-40B4-BE49-F238E27FC236}">
                      <a16:creationId xmlns:a16="http://schemas.microsoft.com/office/drawing/2014/main" id="{B1D687DE-8046-4F87-9CC4-78F4CF12B1EE}"/>
                    </a:ext>
                  </a:extLst>
                </p:cNvPr>
                <p:cNvPicPr>
                  <a:picLocks noRot="1" noChangeAspect="1" noChangeArrowheads="1"/>
                </p:cNvPicPr>
                <p:nvPr>
                  <a:videoFile r:link="rId1"/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" r="57593" b="10770"/>
                <a:stretch>
                  <a:fillRect/>
                </a:stretch>
              </p:blipFill>
              <p:spPr bwMode="auto">
                <a:xfrm>
                  <a:off x="7669531" y="4607582"/>
                  <a:ext cx="1358529" cy="11008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2386DB3C-6A6B-429A-8052-695B884C4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13722" y="2411744"/>
                  <a:ext cx="311352" cy="1275195"/>
                </a:xfrm>
                <a:prstGeom prst="rect">
                  <a:avLst/>
                </a:prstGeom>
                <a:gradFill rotWithShape="1">
                  <a:gsLst>
                    <a:gs pos="0">
                      <a:srgbClr val="663012"/>
                    </a:gs>
                    <a:gs pos="14999">
                      <a:srgbClr val="A65528"/>
                    </a:gs>
                    <a:gs pos="35001">
                      <a:srgbClr val="D49E6C"/>
                    </a:gs>
                    <a:gs pos="50000">
                      <a:srgbClr val="D6B19C"/>
                    </a:gs>
                    <a:gs pos="64999">
                      <a:srgbClr val="D49E6C"/>
                    </a:gs>
                    <a:gs pos="85001">
                      <a:srgbClr val="A65528"/>
                    </a:gs>
                    <a:gs pos="100000">
                      <a:srgbClr val="66301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3" name="Group 2125">
                  <a:extLst>
                    <a:ext uri="{FF2B5EF4-FFF2-40B4-BE49-F238E27FC236}">
                      <a16:creationId xmlns:a16="http://schemas.microsoft.com/office/drawing/2014/main" id="{0BB9967A-FEBC-4CC3-A7DF-FFC82151A3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5294" y="2411744"/>
                  <a:ext cx="364147" cy="265212"/>
                  <a:chOff x="4872" y="1536"/>
                  <a:chExt cx="285" cy="457"/>
                </a:xfrm>
              </p:grpSpPr>
              <p:sp>
                <p:nvSpPr>
                  <p:cNvPr id="2008" name="Line 10">
                    <a:extLst>
                      <a:ext uri="{FF2B5EF4-FFF2-40B4-BE49-F238E27FC236}">
                        <a16:creationId xmlns:a16="http://schemas.microsoft.com/office/drawing/2014/main" id="{4E4DEFF1-2F39-408C-946C-3749A1A69E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57" y="1536"/>
                    <a:ext cx="0" cy="45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2009" name="Line 11">
                    <a:extLst>
                      <a:ext uri="{FF2B5EF4-FFF2-40B4-BE49-F238E27FC236}">
                        <a16:creationId xmlns:a16="http://schemas.microsoft.com/office/drawing/2014/main" id="{BE61F585-111A-43D1-B29A-B919F06378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2" y="1536"/>
                    <a:ext cx="0" cy="45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24" name="AutoShape 14">
                  <a:extLst>
                    <a:ext uri="{FF2B5EF4-FFF2-40B4-BE49-F238E27FC236}">
                      <a16:creationId xmlns:a16="http://schemas.microsoft.com/office/drawing/2014/main" id="{E782DF68-DF7F-4B6D-9EB6-A537882AB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4333" y="3610644"/>
                  <a:ext cx="232837" cy="117469"/>
                </a:xfrm>
                <a:prstGeom prst="octagon">
                  <a:avLst>
                    <a:gd name="adj" fmla="val 29287"/>
                  </a:avLst>
                </a:prstGeom>
                <a:gradFill rotWithShape="1">
                  <a:gsLst>
                    <a:gs pos="0">
                      <a:srgbClr val="070707"/>
                    </a:gs>
                    <a:gs pos="50000">
                      <a:srgbClr val="777777"/>
                    </a:gs>
                    <a:gs pos="100000">
                      <a:srgbClr val="070707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04937016-D820-46AF-9F07-31B9A6793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1539" y="2561909"/>
                  <a:ext cx="71746" cy="1189212"/>
                </a:xfrm>
                <a:custGeom>
                  <a:avLst/>
                  <a:gdLst>
                    <a:gd name="T0" fmla="*/ 2147483646 w 77"/>
                    <a:gd name="T1" fmla="*/ 2147483646 h 1128"/>
                    <a:gd name="T2" fmla="*/ 2147483646 w 77"/>
                    <a:gd name="T3" fmla="*/ 2147483646 h 1128"/>
                    <a:gd name="T4" fmla="*/ 2147483646 w 77"/>
                    <a:gd name="T5" fmla="*/ 2147483646 h 1128"/>
                    <a:gd name="T6" fmla="*/ 2147483646 w 77"/>
                    <a:gd name="T7" fmla="*/ 2147483646 h 1128"/>
                    <a:gd name="T8" fmla="*/ 2147483646 w 77"/>
                    <a:gd name="T9" fmla="*/ 2147483646 h 1128"/>
                    <a:gd name="T10" fmla="*/ 2147483646 w 77"/>
                    <a:gd name="T11" fmla="*/ 2147483646 h 1128"/>
                    <a:gd name="T12" fmla="*/ 2147483646 w 77"/>
                    <a:gd name="T13" fmla="*/ 2147483646 h 1128"/>
                    <a:gd name="T14" fmla="*/ 2147483646 w 77"/>
                    <a:gd name="T15" fmla="*/ 2147483646 h 1128"/>
                    <a:gd name="T16" fmla="*/ 2147483646 w 77"/>
                    <a:gd name="T17" fmla="*/ 2147483646 h 1128"/>
                    <a:gd name="T18" fmla="*/ 2147483646 w 77"/>
                    <a:gd name="T19" fmla="*/ 2147483646 h 1128"/>
                    <a:gd name="T20" fmla="*/ 2147483646 w 77"/>
                    <a:gd name="T21" fmla="*/ 2147483646 h 1128"/>
                    <a:gd name="T22" fmla="*/ 2147483646 w 77"/>
                    <a:gd name="T23" fmla="*/ 2147483646 h 1128"/>
                    <a:gd name="T24" fmla="*/ 2147483646 w 77"/>
                    <a:gd name="T25" fmla="*/ 2147483646 h 1128"/>
                    <a:gd name="T26" fmla="*/ 2147483646 w 77"/>
                    <a:gd name="T27" fmla="*/ 2147483646 h 1128"/>
                    <a:gd name="T28" fmla="*/ 2147483646 w 77"/>
                    <a:gd name="T29" fmla="*/ 2147483646 h 1128"/>
                    <a:gd name="T30" fmla="*/ 2147483646 w 77"/>
                    <a:gd name="T31" fmla="*/ 2147483646 h 1128"/>
                    <a:gd name="T32" fmla="*/ 2147483646 w 77"/>
                    <a:gd name="T33" fmla="*/ 2147483646 h 1128"/>
                    <a:gd name="T34" fmla="*/ 2147483646 w 77"/>
                    <a:gd name="T35" fmla="*/ 2147483646 h 1128"/>
                    <a:gd name="T36" fmla="*/ 2147483646 w 77"/>
                    <a:gd name="T37" fmla="*/ 2147483646 h 1128"/>
                    <a:gd name="T38" fmla="*/ 2147483646 w 77"/>
                    <a:gd name="T39" fmla="*/ 2147483646 h 1128"/>
                    <a:gd name="T40" fmla="*/ 2147483646 w 77"/>
                    <a:gd name="T41" fmla="*/ 2147483646 h 1128"/>
                    <a:gd name="T42" fmla="*/ 2147483646 w 77"/>
                    <a:gd name="T43" fmla="*/ 2147483646 h 1128"/>
                    <a:gd name="T44" fmla="*/ 2147483646 w 77"/>
                    <a:gd name="T45" fmla="*/ 2147483646 h 1128"/>
                    <a:gd name="T46" fmla="*/ 2147483646 w 77"/>
                    <a:gd name="T47" fmla="*/ 2147483646 h 1128"/>
                    <a:gd name="T48" fmla="*/ 2147483646 w 77"/>
                    <a:gd name="T49" fmla="*/ 2147483646 h 11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7" h="1128">
                      <a:moveTo>
                        <a:pt x="14" y="9"/>
                      </a:moveTo>
                      <a:cubicBezTo>
                        <a:pt x="19" y="27"/>
                        <a:pt x="23" y="45"/>
                        <a:pt x="29" y="63"/>
                      </a:cubicBezTo>
                      <a:cubicBezTo>
                        <a:pt x="15" y="106"/>
                        <a:pt x="23" y="168"/>
                        <a:pt x="20" y="216"/>
                      </a:cubicBezTo>
                      <a:cubicBezTo>
                        <a:pt x="26" y="247"/>
                        <a:pt x="18" y="308"/>
                        <a:pt x="17" y="327"/>
                      </a:cubicBezTo>
                      <a:cubicBezTo>
                        <a:pt x="20" y="376"/>
                        <a:pt x="31" y="434"/>
                        <a:pt x="8" y="480"/>
                      </a:cubicBezTo>
                      <a:cubicBezTo>
                        <a:pt x="11" y="507"/>
                        <a:pt x="14" y="534"/>
                        <a:pt x="17" y="561"/>
                      </a:cubicBezTo>
                      <a:cubicBezTo>
                        <a:pt x="11" y="613"/>
                        <a:pt x="12" y="662"/>
                        <a:pt x="14" y="714"/>
                      </a:cubicBezTo>
                      <a:cubicBezTo>
                        <a:pt x="6" y="764"/>
                        <a:pt x="8" y="814"/>
                        <a:pt x="11" y="864"/>
                      </a:cubicBezTo>
                      <a:cubicBezTo>
                        <a:pt x="5" y="931"/>
                        <a:pt x="7" y="998"/>
                        <a:pt x="2" y="1065"/>
                      </a:cubicBezTo>
                      <a:cubicBezTo>
                        <a:pt x="9" y="1114"/>
                        <a:pt x="0" y="1109"/>
                        <a:pt x="29" y="1128"/>
                      </a:cubicBezTo>
                      <a:cubicBezTo>
                        <a:pt x="47" y="1123"/>
                        <a:pt x="63" y="1124"/>
                        <a:pt x="77" y="1110"/>
                      </a:cubicBezTo>
                      <a:cubicBezTo>
                        <a:pt x="68" y="1099"/>
                        <a:pt x="67" y="1088"/>
                        <a:pt x="59" y="1077"/>
                      </a:cubicBezTo>
                      <a:cubicBezTo>
                        <a:pt x="55" y="1037"/>
                        <a:pt x="60" y="996"/>
                        <a:pt x="50" y="957"/>
                      </a:cubicBezTo>
                      <a:cubicBezTo>
                        <a:pt x="57" y="901"/>
                        <a:pt x="50" y="970"/>
                        <a:pt x="50" y="897"/>
                      </a:cubicBezTo>
                      <a:cubicBezTo>
                        <a:pt x="50" y="886"/>
                        <a:pt x="51" y="875"/>
                        <a:pt x="53" y="864"/>
                      </a:cubicBezTo>
                      <a:cubicBezTo>
                        <a:pt x="54" y="858"/>
                        <a:pt x="59" y="846"/>
                        <a:pt x="59" y="846"/>
                      </a:cubicBezTo>
                      <a:cubicBezTo>
                        <a:pt x="60" y="808"/>
                        <a:pt x="74" y="666"/>
                        <a:pt x="56" y="594"/>
                      </a:cubicBezTo>
                      <a:cubicBezTo>
                        <a:pt x="58" y="534"/>
                        <a:pt x="65" y="479"/>
                        <a:pt x="50" y="420"/>
                      </a:cubicBezTo>
                      <a:cubicBezTo>
                        <a:pt x="52" y="409"/>
                        <a:pt x="59" y="387"/>
                        <a:pt x="59" y="387"/>
                      </a:cubicBezTo>
                      <a:cubicBezTo>
                        <a:pt x="40" y="329"/>
                        <a:pt x="51" y="369"/>
                        <a:pt x="56" y="240"/>
                      </a:cubicBezTo>
                      <a:cubicBezTo>
                        <a:pt x="57" y="227"/>
                        <a:pt x="65" y="201"/>
                        <a:pt x="65" y="201"/>
                      </a:cubicBezTo>
                      <a:cubicBezTo>
                        <a:pt x="63" y="164"/>
                        <a:pt x="66" y="158"/>
                        <a:pt x="53" y="132"/>
                      </a:cubicBezTo>
                      <a:cubicBezTo>
                        <a:pt x="51" y="99"/>
                        <a:pt x="49" y="66"/>
                        <a:pt x="47" y="33"/>
                      </a:cubicBezTo>
                      <a:cubicBezTo>
                        <a:pt x="46" y="24"/>
                        <a:pt x="51" y="12"/>
                        <a:pt x="44" y="6"/>
                      </a:cubicBezTo>
                      <a:cubicBezTo>
                        <a:pt x="36" y="0"/>
                        <a:pt x="24" y="9"/>
                        <a:pt x="14" y="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26" name="Freeform 16">
                  <a:extLst>
                    <a:ext uri="{FF2B5EF4-FFF2-40B4-BE49-F238E27FC236}">
                      <a16:creationId xmlns:a16="http://schemas.microsoft.com/office/drawing/2014/main" id="{D450ADBE-6713-49FD-AC43-3EE2A58E1B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8468219" y="2566753"/>
                  <a:ext cx="73100" cy="1189212"/>
                </a:xfrm>
                <a:custGeom>
                  <a:avLst/>
                  <a:gdLst>
                    <a:gd name="T0" fmla="*/ 2147483646 w 77"/>
                    <a:gd name="T1" fmla="*/ 2147483646 h 1128"/>
                    <a:gd name="T2" fmla="*/ 2147483646 w 77"/>
                    <a:gd name="T3" fmla="*/ 2147483646 h 1128"/>
                    <a:gd name="T4" fmla="*/ 2147483646 w 77"/>
                    <a:gd name="T5" fmla="*/ 2147483646 h 1128"/>
                    <a:gd name="T6" fmla="*/ 2147483646 w 77"/>
                    <a:gd name="T7" fmla="*/ 2147483646 h 1128"/>
                    <a:gd name="T8" fmla="*/ 2147483646 w 77"/>
                    <a:gd name="T9" fmla="*/ 2147483646 h 1128"/>
                    <a:gd name="T10" fmla="*/ 2147483646 w 77"/>
                    <a:gd name="T11" fmla="*/ 2147483646 h 1128"/>
                    <a:gd name="T12" fmla="*/ 2147483646 w 77"/>
                    <a:gd name="T13" fmla="*/ 2147483646 h 1128"/>
                    <a:gd name="T14" fmla="*/ 2147483646 w 77"/>
                    <a:gd name="T15" fmla="*/ 2147483646 h 1128"/>
                    <a:gd name="T16" fmla="*/ 2147483646 w 77"/>
                    <a:gd name="T17" fmla="*/ 2147483646 h 1128"/>
                    <a:gd name="T18" fmla="*/ 2147483646 w 77"/>
                    <a:gd name="T19" fmla="*/ 2147483646 h 1128"/>
                    <a:gd name="T20" fmla="*/ 2147483646 w 77"/>
                    <a:gd name="T21" fmla="*/ 2147483646 h 1128"/>
                    <a:gd name="T22" fmla="*/ 2147483646 w 77"/>
                    <a:gd name="T23" fmla="*/ 2147483646 h 1128"/>
                    <a:gd name="T24" fmla="*/ 2147483646 w 77"/>
                    <a:gd name="T25" fmla="*/ 2147483646 h 1128"/>
                    <a:gd name="T26" fmla="*/ 2147483646 w 77"/>
                    <a:gd name="T27" fmla="*/ 2147483646 h 1128"/>
                    <a:gd name="T28" fmla="*/ 2147483646 w 77"/>
                    <a:gd name="T29" fmla="*/ 2147483646 h 1128"/>
                    <a:gd name="T30" fmla="*/ 2147483646 w 77"/>
                    <a:gd name="T31" fmla="*/ 2147483646 h 1128"/>
                    <a:gd name="T32" fmla="*/ 2147483646 w 77"/>
                    <a:gd name="T33" fmla="*/ 2147483646 h 1128"/>
                    <a:gd name="T34" fmla="*/ 2147483646 w 77"/>
                    <a:gd name="T35" fmla="*/ 2147483646 h 1128"/>
                    <a:gd name="T36" fmla="*/ 2147483646 w 77"/>
                    <a:gd name="T37" fmla="*/ 2147483646 h 1128"/>
                    <a:gd name="T38" fmla="*/ 2147483646 w 77"/>
                    <a:gd name="T39" fmla="*/ 2147483646 h 1128"/>
                    <a:gd name="T40" fmla="*/ 2147483646 w 77"/>
                    <a:gd name="T41" fmla="*/ 2147483646 h 1128"/>
                    <a:gd name="T42" fmla="*/ 2147483646 w 77"/>
                    <a:gd name="T43" fmla="*/ 2147483646 h 1128"/>
                    <a:gd name="T44" fmla="*/ 2147483646 w 77"/>
                    <a:gd name="T45" fmla="*/ 2147483646 h 1128"/>
                    <a:gd name="T46" fmla="*/ 2147483646 w 77"/>
                    <a:gd name="T47" fmla="*/ 2147483646 h 1128"/>
                    <a:gd name="T48" fmla="*/ 2147483646 w 77"/>
                    <a:gd name="T49" fmla="*/ 2147483646 h 11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7" h="1128">
                      <a:moveTo>
                        <a:pt x="14" y="9"/>
                      </a:moveTo>
                      <a:cubicBezTo>
                        <a:pt x="19" y="27"/>
                        <a:pt x="23" y="45"/>
                        <a:pt x="29" y="63"/>
                      </a:cubicBezTo>
                      <a:cubicBezTo>
                        <a:pt x="15" y="106"/>
                        <a:pt x="23" y="168"/>
                        <a:pt x="20" y="216"/>
                      </a:cubicBezTo>
                      <a:cubicBezTo>
                        <a:pt x="26" y="247"/>
                        <a:pt x="18" y="308"/>
                        <a:pt x="17" y="327"/>
                      </a:cubicBezTo>
                      <a:cubicBezTo>
                        <a:pt x="20" y="376"/>
                        <a:pt x="31" y="434"/>
                        <a:pt x="8" y="480"/>
                      </a:cubicBezTo>
                      <a:cubicBezTo>
                        <a:pt x="11" y="507"/>
                        <a:pt x="14" y="534"/>
                        <a:pt x="17" y="561"/>
                      </a:cubicBezTo>
                      <a:cubicBezTo>
                        <a:pt x="11" y="613"/>
                        <a:pt x="12" y="662"/>
                        <a:pt x="14" y="714"/>
                      </a:cubicBezTo>
                      <a:cubicBezTo>
                        <a:pt x="6" y="764"/>
                        <a:pt x="8" y="814"/>
                        <a:pt x="11" y="864"/>
                      </a:cubicBezTo>
                      <a:cubicBezTo>
                        <a:pt x="5" y="931"/>
                        <a:pt x="7" y="998"/>
                        <a:pt x="2" y="1065"/>
                      </a:cubicBezTo>
                      <a:cubicBezTo>
                        <a:pt x="9" y="1114"/>
                        <a:pt x="0" y="1109"/>
                        <a:pt x="29" y="1128"/>
                      </a:cubicBezTo>
                      <a:cubicBezTo>
                        <a:pt x="47" y="1123"/>
                        <a:pt x="63" y="1124"/>
                        <a:pt x="77" y="1110"/>
                      </a:cubicBezTo>
                      <a:cubicBezTo>
                        <a:pt x="68" y="1099"/>
                        <a:pt x="67" y="1088"/>
                        <a:pt x="59" y="1077"/>
                      </a:cubicBezTo>
                      <a:cubicBezTo>
                        <a:pt x="55" y="1037"/>
                        <a:pt x="60" y="996"/>
                        <a:pt x="50" y="957"/>
                      </a:cubicBezTo>
                      <a:cubicBezTo>
                        <a:pt x="57" y="901"/>
                        <a:pt x="50" y="970"/>
                        <a:pt x="50" y="897"/>
                      </a:cubicBezTo>
                      <a:cubicBezTo>
                        <a:pt x="50" y="886"/>
                        <a:pt x="51" y="875"/>
                        <a:pt x="53" y="864"/>
                      </a:cubicBezTo>
                      <a:cubicBezTo>
                        <a:pt x="54" y="858"/>
                        <a:pt x="59" y="846"/>
                        <a:pt x="59" y="846"/>
                      </a:cubicBezTo>
                      <a:cubicBezTo>
                        <a:pt x="60" y="808"/>
                        <a:pt x="74" y="666"/>
                        <a:pt x="56" y="594"/>
                      </a:cubicBezTo>
                      <a:cubicBezTo>
                        <a:pt x="58" y="534"/>
                        <a:pt x="65" y="479"/>
                        <a:pt x="50" y="420"/>
                      </a:cubicBezTo>
                      <a:cubicBezTo>
                        <a:pt x="52" y="409"/>
                        <a:pt x="59" y="387"/>
                        <a:pt x="59" y="387"/>
                      </a:cubicBezTo>
                      <a:cubicBezTo>
                        <a:pt x="40" y="329"/>
                        <a:pt x="51" y="369"/>
                        <a:pt x="56" y="240"/>
                      </a:cubicBezTo>
                      <a:cubicBezTo>
                        <a:pt x="57" y="227"/>
                        <a:pt x="65" y="201"/>
                        <a:pt x="65" y="201"/>
                      </a:cubicBezTo>
                      <a:cubicBezTo>
                        <a:pt x="63" y="164"/>
                        <a:pt x="66" y="158"/>
                        <a:pt x="53" y="132"/>
                      </a:cubicBezTo>
                      <a:cubicBezTo>
                        <a:pt x="51" y="99"/>
                        <a:pt x="49" y="66"/>
                        <a:pt x="47" y="33"/>
                      </a:cubicBezTo>
                      <a:cubicBezTo>
                        <a:pt x="46" y="24"/>
                        <a:pt x="51" y="12"/>
                        <a:pt x="44" y="6"/>
                      </a:cubicBezTo>
                      <a:cubicBezTo>
                        <a:pt x="36" y="0"/>
                        <a:pt x="24" y="9"/>
                        <a:pt x="14" y="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27" name="Freeform 17">
                  <a:extLst>
                    <a:ext uri="{FF2B5EF4-FFF2-40B4-BE49-F238E27FC236}">
                      <a16:creationId xmlns:a16="http://schemas.microsoft.com/office/drawing/2014/main" id="{462B295A-65C2-4B6A-8332-4D345FD5E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33197" y="4837674"/>
                  <a:ext cx="2707" cy="647891"/>
                </a:xfrm>
                <a:custGeom>
                  <a:avLst/>
                  <a:gdLst>
                    <a:gd name="T0" fmla="*/ 2147483646 w 24"/>
                    <a:gd name="T1" fmla="*/ 0 h 1170"/>
                    <a:gd name="T2" fmla="*/ 0 w 24"/>
                    <a:gd name="T3" fmla="*/ 2147483646 h 1170"/>
                    <a:gd name="T4" fmla="*/ 0 w 24"/>
                    <a:gd name="T5" fmla="*/ 2147483646 h 1170"/>
                    <a:gd name="T6" fmla="*/ 2147483646 w 24"/>
                    <a:gd name="T7" fmla="*/ 0 h 11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1170">
                      <a:moveTo>
                        <a:pt x="23" y="0"/>
                      </a:moveTo>
                      <a:lnTo>
                        <a:pt x="0" y="1166"/>
                      </a:lnTo>
                      <a:lnTo>
                        <a:pt x="0" y="1169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E8A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28" name="Freeform 18" descr="Stampati">
                  <a:extLst>
                    <a:ext uri="{FF2B5EF4-FFF2-40B4-BE49-F238E27FC236}">
                      <a16:creationId xmlns:a16="http://schemas.microsoft.com/office/drawing/2014/main" id="{9AF1F0A4-16A7-493A-90E2-972BC270E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41862">
                  <a:off x="8280053" y="5075032"/>
                  <a:ext cx="194934" cy="506203"/>
                </a:xfrm>
                <a:custGeom>
                  <a:avLst/>
                  <a:gdLst>
                    <a:gd name="T0" fmla="*/ 2147483646 w 209"/>
                    <a:gd name="T1" fmla="*/ 2147483646 h 480"/>
                    <a:gd name="T2" fmla="*/ 2147483646 w 209"/>
                    <a:gd name="T3" fmla="*/ 2147483646 h 480"/>
                    <a:gd name="T4" fmla="*/ 2147483646 w 209"/>
                    <a:gd name="T5" fmla="*/ 2147483646 h 480"/>
                    <a:gd name="T6" fmla="*/ 2147483646 w 209"/>
                    <a:gd name="T7" fmla="*/ 2147483646 h 480"/>
                    <a:gd name="T8" fmla="*/ 2147483646 w 209"/>
                    <a:gd name="T9" fmla="*/ 2147483646 h 480"/>
                    <a:gd name="T10" fmla="*/ 2147483646 w 209"/>
                    <a:gd name="T11" fmla="*/ 2147483646 h 480"/>
                    <a:gd name="T12" fmla="*/ 2147483646 w 209"/>
                    <a:gd name="T13" fmla="*/ 2147483646 h 480"/>
                    <a:gd name="T14" fmla="*/ 2147483646 w 209"/>
                    <a:gd name="T15" fmla="*/ 2147483646 h 480"/>
                    <a:gd name="T16" fmla="*/ 2147483646 w 209"/>
                    <a:gd name="T17" fmla="*/ 2147483646 h 480"/>
                    <a:gd name="T18" fmla="*/ 2147483646 w 209"/>
                    <a:gd name="T19" fmla="*/ 2147483646 h 480"/>
                    <a:gd name="T20" fmla="*/ 2147483646 w 209"/>
                    <a:gd name="T21" fmla="*/ 2147483646 h 480"/>
                    <a:gd name="T22" fmla="*/ 2147483646 w 209"/>
                    <a:gd name="T23" fmla="*/ 2147483646 h 480"/>
                    <a:gd name="T24" fmla="*/ 2147483646 w 209"/>
                    <a:gd name="T25" fmla="*/ 2147483646 h 480"/>
                    <a:gd name="T26" fmla="*/ 2147483646 w 209"/>
                    <a:gd name="T27" fmla="*/ 2147483646 h 480"/>
                    <a:gd name="T28" fmla="*/ 2147483646 w 209"/>
                    <a:gd name="T29" fmla="*/ 2147483646 h 480"/>
                    <a:gd name="T30" fmla="*/ 2147483646 w 209"/>
                    <a:gd name="T31" fmla="*/ 2147483646 h 480"/>
                    <a:gd name="T32" fmla="*/ 2147483646 w 209"/>
                    <a:gd name="T33" fmla="*/ 2147483646 h 480"/>
                    <a:gd name="T34" fmla="*/ 2147483646 w 209"/>
                    <a:gd name="T35" fmla="*/ 2147483646 h 480"/>
                    <a:gd name="T36" fmla="*/ 2147483646 w 209"/>
                    <a:gd name="T37" fmla="*/ 2147483646 h 480"/>
                    <a:gd name="T38" fmla="*/ 2147483646 w 209"/>
                    <a:gd name="T39" fmla="*/ 2147483646 h 480"/>
                    <a:gd name="T40" fmla="*/ 2147483646 w 209"/>
                    <a:gd name="T41" fmla="*/ 2147483646 h 480"/>
                    <a:gd name="T42" fmla="*/ 2147483646 w 209"/>
                    <a:gd name="T43" fmla="*/ 0 h 480"/>
                    <a:gd name="T44" fmla="*/ 2147483646 w 209"/>
                    <a:gd name="T45" fmla="*/ 2147483646 h 480"/>
                    <a:gd name="T46" fmla="*/ 2147483646 w 209"/>
                    <a:gd name="T47" fmla="*/ 2147483646 h 48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09" h="480">
                      <a:moveTo>
                        <a:pt x="27" y="16"/>
                      </a:moveTo>
                      <a:cubicBezTo>
                        <a:pt x="20" y="56"/>
                        <a:pt x="19" y="65"/>
                        <a:pt x="31" y="100"/>
                      </a:cubicBezTo>
                      <a:cubicBezTo>
                        <a:pt x="26" y="121"/>
                        <a:pt x="21" y="124"/>
                        <a:pt x="31" y="144"/>
                      </a:cubicBezTo>
                      <a:cubicBezTo>
                        <a:pt x="30" y="160"/>
                        <a:pt x="29" y="176"/>
                        <a:pt x="27" y="192"/>
                      </a:cubicBezTo>
                      <a:cubicBezTo>
                        <a:pt x="26" y="196"/>
                        <a:pt x="23" y="200"/>
                        <a:pt x="23" y="204"/>
                      </a:cubicBezTo>
                      <a:cubicBezTo>
                        <a:pt x="24" y="212"/>
                        <a:pt x="31" y="228"/>
                        <a:pt x="31" y="228"/>
                      </a:cubicBezTo>
                      <a:cubicBezTo>
                        <a:pt x="24" y="258"/>
                        <a:pt x="12" y="284"/>
                        <a:pt x="3" y="312"/>
                      </a:cubicBezTo>
                      <a:cubicBezTo>
                        <a:pt x="13" y="341"/>
                        <a:pt x="5" y="330"/>
                        <a:pt x="23" y="348"/>
                      </a:cubicBezTo>
                      <a:cubicBezTo>
                        <a:pt x="30" y="480"/>
                        <a:pt x="0" y="408"/>
                        <a:pt x="59" y="432"/>
                      </a:cubicBezTo>
                      <a:cubicBezTo>
                        <a:pt x="63" y="434"/>
                        <a:pt x="64" y="440"/>
                        <a:pt x="67" y="444"/>
                      </a:cubicBezTo>
                      <a:cubicBezTo>
                        <a:pt x="89" y="428"/>
                        <a:pt x="88" y="436"/>
                        <a:pt x="111" y="444"/>
                      </a:cubicBezTo>
                      <a:cubicBezTo>
                        <a:pt x="122" y="443"/>
                        <a:pt x="132" y="438"/>
                        <a:pt x="143" y="440"/>
                      </a:cubicBezTo>
                      <a:cubicBezTo>
                        <a:pt x="149" y="441"/>
                        <a:pt x="150" y="451"/>
                        <a:pt x="155" y="452"/>
                      </a:cubicBezTo>
                      <a:cubicBezTo>
                        <a:pt x="162" y="454"/>
                        <a:pt x="168" y="449"/>
                        <a:pt x="175" y="448"/>
                      </a:cubicBezTo>
                      <a:cubicBezTo>
                        <a:pt x="194" y="419"/>
                        <a:pt x="200" y="430"/>
                        <a:pt x="183" y="396"/>
                      </a:cubicBezTo>
                      <a:cubicBezTo>
                        <a:pt x="187" y="375"/>
                        <a:pt x="197" y="371"/>
                        <a:pt x="203" y="352"/>
                      </a:cubicBezTo>
                      <a:cubicBezTo>
                        <a:pt x="189" y="330"/>
                        <a:pt x="191" y="316"/>
                        <a:pt x="199" y="292"/>
                      </a:cubicBezTo>
                      <a:cubicBezTo>
                        <a:pt x="191" y="267"/>
                        <a:pt x="191" y="259"/>
                        <a:pt x="203" y="236"/>
                      </a:cubicBezTo>
                      <a:cubicBezTo>
                        <a:pt x="209" y="174"/>
                        <a:pt x="200" y="203"/>
                        <a:pt x="191" y="156"/>
                      </a:cubicBezTo>
                      <a:cubicBezTo>
                        <a:pt x="194" y="126"/>
                        <a:pt x="197" y="97"/>
                        <a:pt x="203" y="68"/>
                      </a:cubicBezTo>
                      <a:cubicBezTo>
                        <a:pt x="199" y="31"/>
                        <a:pt x="195" y="24"/>
                        <a:pt x="163" y="8"/>
                      </a:cubicBezTo>
                      <a:cubicBezTo>
                        <a:pt x="125" y="11"/>
                        <a:pt x="104" y="16"/>
                        <a:pt x="71" y="0"/>
                      </a:cubicBezTo>
                      <a:cubicBezTo>
                        <a:pt x="50" y="4"/>
                        <a:pt x="39" y="4"/>
                        <a:pt x="23" y="20"/>
                      </a:cubicBezTo>
                      <a:cubicBezTo>
                        <a:pt x="22" y="21"/>
                        <a:pt x="26" y="17"/>
                        <a:pt x="27" y="16"/>
                      </a:cubicBezTo>
                      <a:close/>
                    </a:path>
                  </a:pathLst>
                </a:custGeom>
                <a:blipFill dpi="0" rotWithShape="1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29" name="Rectangle 21">
                  <a:extLst>
                    <a:ext uri="{FF2B5EF4-FFF2-40B4-BE49-F238E27FC236}">
                      <a16:creationId xmlns:a16="http://schemas.microsoft.com/office/drawing/2014/main" id="{EC8CA140-5325-4995-AF7D-E68B1F307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7040" y="2411744"/>
                  <a:ext cx="226069" cy="1272772"/>
                </a:xfrm>
                <a:prstGeom prst="rect">
                  <a:avLst/>
                </a:prstGeom>
                <a:gradFill rotWithShape="1">
                  <a:gsLst>
                    <a:gs pos="0">
                      <a:srgbClr val="101010"/>
                    </a:gs>
                    <a:gs pos="50000">
                      <a:srgbClr val="808080"/>
                    </a:gs>
                    <a:gs pos="100000">
                      <a:srgbClr val="101010"/>
                    </a:gs>
                  </a:gsLst>
                  <a:lin ang="0" scaled="1"/>
                </a:gra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0" name="Line 23">
                  <a:extLst>
                    <a:ext uri="{FF2B5EF4-FFF2-40B4-BE49-F238E27FC236}">
                      <a16:creationId xmlns:a16="http://schemas.microsoft.com/office/drawing/2014/main" id="{E9BC83C5-D933-4A6A-94BE-F47096A91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74639" y="2524368"/>
                  <a:ext cx="0" cy="1175891"/>
                </a:xfrm>
                <a:prstGeom prst="line">
                  <a:avLst/>
                </a:prstGeom>
                <a:noFill/>
                <a:ln w="381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1" name="Line 24">
                  <a:extLst>
                    <a:ext uri="{FF2B5EF4-FFF2-40B4-BE49-F238E27FC236}">
                      <a16:creationId xmlns:a16="http://schemas.microsoft.com/office/drawing/2014/main" id="{358ACF82-8213-4329-A944-41C0369826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68219" y="2529212"/>
                  <a:ext cx="0" cy="1175891"/>
                </a:xfrm>
                <a:prstGeom prst="line">
                  <a:avLst/>
                </a:prstGeom>
                <a:noFill/>
                <a:ln w="381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" name="Rectangle 29" descr="Stampati">
                  <a:extLst>
                    <a:ext uri="{FF2B5EF4-FFF2-40B4-BE49-F238E27FC236}">
                      <a16:creationId xmlns:a16="http://schemas.microsoft.com/office/drawing/2014/main" id="{C3D6B014-13C1-4BCA-B729-ADE1D49C6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3145" y="5020881"/>
                  <a:ext cx="115636" cy="314365"/>
                </a:xfrm>
                <a:prstGeom prst="rect">
                  <a:avLst/>
                </a:prstGeom>
                <a:blipFill dpi="0" rotWithShape="1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" name="Rectangle 30" descr="Gocce">
                  <a:extLst>
                    <a:ext uri="{FF2B5EF4-FFF2-40B4-BE49-F238E27FC236}">
                      <a16:creationId xmlns:a16="http://schemas.microsoft.com/office/drawing/2014/main" id="{668C488A-0B8A-4946-97BD-E9B1F7B31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0029" y="5025100"/>
                  <a:ext cx="41033" cy="521128"/>
                </a:xfrm>
                <a:prstGeom prst="rect">
                  <a:avLst/>
                </a:prstGeom>
                <a:blipFill dpi="0" rotWithShape="1">
                  <a:blip r:embed="rId7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1FDB683-4C81-4140-BA3F-F2921CA21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17716"/>
                  <a:ext cx="5596" cy="16879"/>
                </a:xfrm>
                <a:custGeom>
                  <a:avLst/>
                  <a:gdLst>
                    <a:gd name="T0" fmla="*/ 2147483646 w 12"/>
                    <a:gd name="T1" fmla="*/ 2147483646 h 28"/>
                    <a:gd name="T2" fmla="*/ 2147483646 w 12"/>
                    <a:gd name="T3" fmla="*/ 2147483646 h 28"/>
                    <a:gd name="T4" fmla="*/ 2147483646 w 12"/>
                    <a:gd name="T5" fmla="*/ 2147483646 h 28"/>
                    <a:gd name="T6" fmla="*/ 2147483646 w 12"/>
                    <a:gd name="T7" fmla="*/ 2147483646 h 28"/>
                    <a:gd name="T8" fmla="*/ 2147483646 w 12"/>
                    <a:gd name="T9" fmla="*/ 2147483646 h 28"/>
                    <a:gd name="T10" fmla="*/ 2147483646 w 12"/>
                    <a:gd name="T11" fmla="*/ 0 h 28"/>
                    <a:gd name="T12" fmla="*/ 2147483646 w 12"/>
                    <a:gd name="T13" fmla="*/ 0 h 28"/>
                    <a:gd name="T14" fmla="*/ 0 w 12"/>
                    <a:gd name="T15" fmla="*/ 2147483646 h 28"/>
                    <a:gd name="T16" fmla="*/ 0 w 12"/>
                    <a:gd name="T17" fmla="*/ 2147483646 h 28"/>
                    <a:gd name="T18" fmla="*/ 2147483646 w 12"/>
                    <a:gd name="T19" fmla="*/ 2147483646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28">
                      <a:moveTo>
                        <a:pt x="2" y="28"/>
                      </a:moveTo>
                      <a:lnTo>
                        <a:pt x="11" y="28"/>
                      </a:lnTo>
                      <a:lnTo>
                        <a:pt x="11" y="27"/>
                      </a:lnTo>
                      <a:lnTo>
                        <a:pt x="12" y="26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AB58EBD-68FF-415C-A48F-E893486E2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17716"/>
                  <a:ext cx="5596" cy="16879"/>
                </a:xfrm>
                <a:custGeom>
                  <a:avLst/>
                  <a:gdLst>
                    <a:gd name="T0" fmla="*/ 2147483646 w 12"/>
                    <a:gd name="T1" fmla="*/ 2147483646 h 28"/>
                    <a:gd name="T2" fmla="*/ 2147483646 w 12"/>
                    <a:gd name="T3" fmla="*/ 2147483646 h 28"/>
                    <a:gd name="T4" fmla="*/ 2147483646 w 12"/>
                    <a:gd name="T5" fmla="*/ 2147483646 h 28"/>
                    <a:gd name="T6" fmla="*/ 2147483646 w 12"/>
                    <a:gd name="T7" fmla="*/ 2147483646 h 28"/>
                    <a:gd name="T8" fmla="*/ 2147483646 w 12"/>
                    <a:gd name="T9" fmla="*/ 2147483646 h 28"/>
                    <a:gd name="T10" fmla="*/ 2147483646 w 12"/>
                    <a:gd name="T11" fmla="*/ 0 h 28"/>
                    <a:gd name="T12" fmla="*/ 2147483646 w 12"/>
                    <a:gd name="T13" fmla="*/ 0 h 28"/>
                    <a:gd name="T14" fmla="*/ 0 w 12"/>
                    <a:gd name="T15" fmla="*/ 2147483646 h 28"/>
                    <a:gd name="T16" fmla="*/ 0 w 12"/>
                    <a:gd name="T17" fmla="*/ 2147483646 h 28"/>
                    <a:gd name="T18" fmla="*/ 2147483646 w 12"/>
                    <a:gd name="T19" fmla="*/ 2147483646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28">
                      <a:moveTo>
                        <a:pt x="2" y="28"/>
                      </a:moveTo>
                      <a:lnTo>
                        <a:pt x="11" y="28"/>
                      </a:lnTo>
                      <a:lnTo>
                        <a:pt x="11" y="27"/>
                      </a:lnTo>
                      <a:lnTo>
                        <a:pt x="12" y="26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515210DE-F76F-4C52-B43A-5AC4CDC12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030374"/>
                  <a:ext cx="9325" cy="37977"/>
                </a:xfrm>
                <a:custGeom>
                  <a:avLst/>
                  <a:gdLst>
                    <a:gd name="T0" fmla="*/ 2147483646 w 69"/>
                    <a:gd name="T1" fmla="*/ 2147483646 h 291"/>
                    <a:gd name="T2" fmla="*/ 2147483646 w 69"/>
                    <a:gd name="T3" fmla="*/ 2147483646 h 291"/>
                    <a:gd name="T4" fmla="*/ 2147483646 w 69"/>
                    <a:gd name="T5" fmla="*/ 2147483646 h 291"/>
                    <a:gd name="T6" fmla="*/ 2147483646 w 69"/>
                    <a:gd name="T7" fmla="*/ 2147483646 h 291"/>
                    <a:gd name="T8" fmla="*/ 2147483646 w 69"/>
                    <a:gd name="T9" fmla="*/ 2147483646 h 291"/>
                    <a:gd name="T10" fmla="*/ 2147483646 w 69"/>
                    <a:gd name="T11" fmla="*/ 2147483646 h 291"/>
                    <a:gd name="T12" fmla="*/ 2147483646 w 69"/>
                    <a:gd name="T13" fmla="*/ 0 h 291"/>
                    <a:gd name="T14" fmla="*/ 2147483646 w 69"/>
                    <a:gd name="T15" fmla="*/ 0 h 291"/>
                    <a:gd name="T16" fmla="*/ 0 w 69"/>
                    <a:gd name="T17" fmla="*/ 2147483646 h 291"/>
                    <a:gd name="T18" fmla="*/ 0 w 69"/>
                    <a:gd name="T19" fmla="*/ 2147483646 h 291"/>
                    <a:gd name="T20" fmla="*/ 2147483646 w 69"/>
                    <a:gd name="T21" fmla="*/ 2147483646 h 2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291">
                      <a:moveTo>
                        <a:pt x="1" y="291"/>
                      </a:moveTo>
                      <a:lnTo>
                        <a:pt x="37" y="291"/>
                      </a:lnTo>
                      <a:lnTo>
                        <a:pt x="37" y="163"/>
                      </a:lnTo>
                      <a:lnTo>
                        <a:pt x="69" y="163"/>
                      </a:lnTo>
                      <a:lnTo>
                        <a:pt x="46" y="112"/>
                      </a:lnTo>
                      <a:lnTo>
                        <a:pt x="46" y="45"/>
                      </a:lnTo>
                      <a:lnTo>
                        <a:pt x="37" y="0"/>
                      </a:lnTo>
                      <a:lnTo>
                        <a:pt x="18" y="0"/>
                      </a:lnTo>
                      <a:cubicBezTo>
                        <a:pt x="9" y="0"/>
                        <a:pt x="2" y="7"/>
                        <a:pt x="0" y="15"/>
                      </a:cubicBezTo>
                      <a:lnTo>
                        <a:pt x="1" y="29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153044D4-5E67-49E8-8FAB-4B8A37C5C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030374"/>
                  <a:ext cx="9325" cy="37977"/>
                </a:xfrm>
                <a:custGeom>
                  <a:avLst/>
                  <a:gdLst>
                    <a:gd name="T0" fmla="*/ 2147483646 w 69"/>
                    <a:gd name="T1" fmla="*/ 2147483646 h 291"/>
                    <a:gd name="T2" fmla="*/ 2147483646 w 69"/>
                    <a:gd name="T3" fmla="*/ 2147483646 h 291"/>
                    <a:gd name="T4" fmla="*/ 2147483646 w 69"/>
                    <a:gd name="T5" fmla="*/ 2147483646 h 291"/>
                    <a:gd name="T6" fmla="*/ 2147483646 w 69"/>
                    <a:gd name="T7" fmla="*/ 2147483646 h 291"/>
                    <a:gd name="T8" fmla="*/ 2147483646 w 69"/>
                    <a:gd name="T9" fmla="*/ 2147483646 h 291"/>
                    <a:gd name="T10" fmla="*/ 2147483646 w 69"/>
                    <a:gd name="T11" fmla="*/ 2147483646 h 291"/>
                    <a:gd name="T12" fmla="*/ 2147483646 w 69"/>
                    <a:gd name="T13" fmla="*/ 0 h 291"/>
                    <a:gd name="T14" fmla="*/ 2147483646 w 69"/>
                    <a:gd name="T15" fmla="*/ 0 h 291"/>
                    <a:gd name="T16" fmla="*/ 0 w 69"/>
                    <a:gd name="T17" fmla="*/ 2147483646 h 291"/>
                    <a:gd name="T18" fmla="*/ 0 w 69"/>
                    <a:gd name="T19" fmla="*/ 2147483646 h 291"/>
                    <a:gd name="T20" fmla="*/ 2147483646 w 69"/>
                    <a:gd name="T21" fmla="*/ 2147483646 h 2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291">
                      <a:moveTo>
                        <a:pt x="1" y="291"/>
                      </a:moveTo>
                      <a:lnTo>
                        <a:pt x="37" y="291"/>
                      </a:lnTo>
                      <a:lnTo>
                        <a:pt x="37" y="163"/>
                      </a:lnTo>
                      <a:lnTo>
                        <a:pt x="69" y="163"/>
                      </a:lnTo>
                      <a:lnTo>
                        <a:pt x="46" y="112"/>
                      </a:lnTo>
                      <a:lnTo>
                        <a:pt x="46" y="45"/>
                      </a:lnTo>
                      <a:lnTo>
                        <a:pt x="37" y="0"/>
                      </a:lnTo>
                      <a:lnTo>
                        <a:pt x="18" y="0"/>
                      </a:lnTo>
                      <a:cubicBezTo>
                        <a:pt x="9" y="0"/>
                        <a:pt x="2" y="7"/>
                        <a:pt x="0" y="15"/>
                      </a:cubicBezTo>
                      <a:lnTo>
                        <a:pt x="1" y="29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57E9A0E-EAE3-40EE-B22C-942D06D8A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077846"/>
                  <a:ext cx="2798" cy="24263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47FD2A9-C1DB-4B17-A94F-7C652826B2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077846"/>
                  <a:ext cx="2798" cy="24263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85C5DD54-6D3A-410F-8789-1D56330A53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068352"/>
                  <a:ext cx="5596" cy="9495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26AF852-B3BF-4948-8E7E-9E7F0ED84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068352"/>
                  <a:ext cx="5596" cy="9495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60108DE-BA0F-4AE6-BCCC-AF7A297DBB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112658"/>
                  <a:ext cx="2798" cy="21099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E0B9B5F-45D5-4D56-9E61-78EDCEB24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112658"/>
                  <a:ext cx="2798" cy="21099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D7B96331-DA1F-4772-8285-0AC9CAE69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102109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8B2646C-9F26-4831-AE28-36915872CD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102109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6E3E3-CF38-4BFE-8BF2-AA1B143EB6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146415"/>
                  <a:ext cx="2798" cy="23208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7705DF9-5CEC-414E-8F47-4E3D9293A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146415"/>
                  <a:ext cx="2798" cy="23208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FE62D662-35EF-41E6-8BF4-F30B730DB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133756"/>
                  <a:ext cx="5596" cy="1265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FDABD85-2F46-4502-B32E-5A3015F35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133756"/>
                  <a:ext cx="5596" cy="1265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05410929-8B9E-415E-A43E-88E8A9A0C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179118"/>
                  <a:ext cx="6528" cy="20044"/>
                </a:xfrm>
                <a:custGeom>
                  <a:avLst/>
                  <a:gdLst>
                    <a:gd name="T0" fmla="*/ 0 w 11"/>
                    <a:gd name="T1" fmla="*/ 2147483646 h 31"/>
                    <a:gd name="T2" fmla="*/ 0 w 11"/>
                    <a:gd name="T3" fmla="*/ 2147483646 h 31"/>
                    <a:gd name="T4" fmla="*/ 2147483646 w 11"/>
                    <a:gd name="T5" fmla="*/ 2147483646 h 31"/>
                    <a:gd name="T6" fmla="*/ 2147483646 w 11"/>
                    <a:gd name="T7" fmla="*/ 2147483646 h 31"/>
                    <a:gd name="T8" fmla="*/ 2147483646 w 11"/>
                    <a:gd name="T9" fmla="*/ 2147483646 h 31"/>
                    <a:gd name="T10" fmla="*/ 2147483646 w 11"/>
                    <a:gd name="T11" fmla="*/ 2147483646 h 31"/>
                    <a:gd name="T12" fmla="*/ 2147483646 w 11"/>
                    <a:gd name="T13" fmla="*/ 0 h 31"/>
                    <a:gd name="T14" fmla="*/ 0 w 11"/>
                    <a:gd name="T15" fmla="*/ 0 h 31"/>
                    <a:gd name="T16" fmla="*/ 0 w 11"/>
                    <a:gd name="T17" fmla="*/ 2147483646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31">
                      <a:moveTo>
                        <a:pt x="0" y="25"/>
                      </a:moveTo>
                      <a:lnTo>
                        <a:pt x="0" y="31"/>
                      </a:lnTo>
                      <a:lnTo>
                        <a:pt x="8" y="31"/>
                      </a:lnTo>
                      <a:lnTo>
                        <a:pt x="8" y="21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A2CD7CC8-004E-44E5-BCA2-F2D1F2F10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179118"/>
                  <a:ext cx="6528" cy="20044"/>
                </a:xfrm>
                <a:custGeom>
                  <a:avLst/>
                  <a:gdLst>
                    <a:gd name="T0" fmla="*/ 0 w 11"/>
                    <a:gd name="T1" fmla="*/ 2147483646 h 31"/>
                    <a:gd name="T2" fmla="*/ 0 w 11"/>
                    <a:gd name="T3" fmla="*/ 2147483646 h 31"/>
                    <a:gd name="T4" fmla="*/ 2147483646 w 11"/>
                    <a:gd name="T5" fmla="*/ 2147483646 h 31"/>
                    <a:gd name="T6" fmla="*/ 2147483646 w 11"/>
                    <a:gd name="T7" fmla="*/ 2147483646 h 31"/>
                    <a:gd name="T8" fmla="*/ 2147483646 w 11"/>
                    <a:gd name="T9" fmla="*/ 2147483646 h 31"/>
                    <a:gd name="T10" fmla="*/ 2147483646 w 11"/>
                    <a:gd name="T11" fmla="*/ 2147483646 h 31"/>
                    <a:gd name="T12" fmla="*/ 2147483646 w 11"/>
                    <a:gd name="T13" fmla="*/ 0 h 31"/>
                    <a:gd name="T14" fmla="*/ 0 w 11"/>
                    <a:gd name="T15" fmla="*/ 0 h 31"/>
                    <a:gd name="T16" fmla="*/ 0 w 11"/>
                    <a:gd name="T17" fmla="*/ 2147483646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31">
                      <a:moveTo>
                        <a:pt x="0" y="25"/>
                      </a:moveTo>
                      <a:lnTo>
                        <a:pt x="0" y="31"/>
                      </a:lnTo>
                      <a:lnTo>
                        <a:pt x="8" y="31"/>
                      </a:lnTo>
                      <a:lnTo>
                        <a:pt x="8" y="21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E3797FAA-4DA0-46EA-A94E-347FBE274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169624"/>
                  <a:ext cx="5596" cy="9495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3634EE0C-9D4B-43CF-8AA7-D18D99428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169624"/>
                  <a:ext cx="5596" cy="9495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4B090791-4DB5-4AF5-85C2-43A501789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50418"/>
                  <a:ext cx="2798" cy="7384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67F176DC-3D64-4858-889F-55FF54005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50418"/>
                  <a:ext cx="2798" cy="7384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EC6C75B6-0A5A-4428-8A77-AC603FCAEA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725" y="5050418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79C704EE-7EF0-4C00-BB5E-E95B80E12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57802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F106C60-4750-4F2C-ADAA-D9D66F5CB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57802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A7744836-95F1-44C8-945B-213EEF09D9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62022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CC272A0B-FCDF-443E-AC2F-D5ABF843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62022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6EF74EBA-227F-43B5-A80D-E13066C7A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69406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38DB3EEA-FB47-413A-B46B-CDDAE7CCF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69406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EE16EA97-A22B-4E26-BBA3-2CDA62F90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74681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20801D69-8D2B-4CDA-81C3-78AD1AD50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74681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F936E904-E683-41E1-ADCC-F27EDD2FF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78900"/>
                  <a:ext cx="2798" cy="738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C895120D-B413-4DEF-80D2-760EC3C8D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78900"/>
                  <a:ext cx="2798" cy="738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9CFDC1AA-FF02-4BF8-B84D-9DC2A988F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87340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57607516-1B09-4B12-B75B-B2014887E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87340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047CAB59-B23C-408E-9DDE-AF77E8D82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92615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F1D35CE1-D770-42BA-8B26-1645942EB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92615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14AD7243-3DD6-44BA-80C8-BAE000EC49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9894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7B16DBF6-AF37-4CBE-BF8A-6C5EA1F88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9894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EF355B13-A5DA-4F03-B2EA-53BE2AFB1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03165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9ED8B703-1383-4373-8A8B-48703C777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03165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45A643-3101-49C4-B826-52D9A0777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10548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F3EFA9E5-5C3B-41FF-94C7-14D1663A2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10548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D2A4697D-E095-450A-B85A-E0D9ADF60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17932"/>
                  <a:ext cx="2798" cy="3165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51F7E1BA-02A1-4D61-A1AB-A3F683E16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17932"/>
                  <a:ext cx="2798" cy="3165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F18F93D3-F7E5-47B4-9FB9-87B841007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22152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7591BA68-86AC-445B-AAA6-44939D674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22152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A09A2408-7F6C-4B9B-94EB-540C6F0182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27427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0718E1F0-D581-4D79-A65F-A8D7C4DD1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27427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A8353F0A-D825-4013-B40F-A3DD94A64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33756"/>
                  <a:ext cx="2798" cy="738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1920677F-E10D-4D63-BA9A-0E11924E8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33756"/>
                  <a:ext cx="2798" cy="738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2D08E57F-7F22-467C-B4C4-4681FB49F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42196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0BB9FB0E-DD02-4690-9D88-12BB5F8D9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42196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DA0E024B-404E-4708-B01E-B423B47DA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47470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B48A1533-D027-4DEA-86A8-82818B657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47470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FB4CD73A-4EEE-47FE-8DAF-AE8A87175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53800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785208E0-B465-437C-85B3-4CECD28F9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53800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C998A2EC-1AA3-46A3-8797-20EAF88C1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9197" y="5179118"/>
                  <a:ext cx="6528" cy="4220"/>
                </a:xfrm>
                <a:custGeom>
                  <a:avLst/>
                  <a:gdLst>
                    <a:gd name="T0" fmla="*/ 0 w 9"/>
                    <a:gd name="T1" fmla="*/ 0 h 7"/>
                    <a:gd name="T2" fmla="*/ 2147483646 w 9"/>
                    <a:gd name="T3" fmla="*/ 0 h 7"/>
                    <a:gd name="T4" fmla="*/ 2147483646 w 9"/>
                    <a:gd name="T5" fmla="*/ 2147483646 h 7"/>
                    <a:gd name="T6" fmla="*/ 0 w 9"/>
                    <a:gd name="T7" fmla="*/ 2147483646 h 7"/>
                    <a:gd name="T8" fmla="*/ 0 w 9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ADE03755-BB90-44AC-B442-144B60B6F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9197" y="5179118"/>
                  <a:ext cx="6528" cy="4220"/>
                </a:xfrm>
                <a:custGeom>
                  <a:avLst/>
                  <a:gdLst>
                    <a:gd name="T0" fmla="*/ 0 w 9"/>
                    <a:gd name="T1" fmla="*/ 0 h 7"/>
                    <a:gd name="T2" fmla="*/ 2147483646 w 9"/>
                    <a:gd name="T3" fmla="*/ 0 h 7"/>
                    <a:gd name="T4" fmla="*/ 2147483646 w 9"/>
                    <a:gd name="T5" fmla="*/ 2147483646 h 7"/>
                    <a:gd name="T6" fmla="*/ 0 w 9"/>
                    <a:gd name="T7" fmla="*/ 2147483646 h 7"/>
                    <a:gd name="T8" fmla="*/ 0 w 9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3" name="Line 92">
                  <a:extLst>
                    <a:ext uri="{FF2B5EF4-FFF2-40B4-BE49-F238E27FC236}">
                      <a16:creationId xmlns:a16="http://schemas.microsoft.com/office/drawing/2014/main" id="{B1B8F016-6C38-41DF-A40D-46778AC060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15725" y="5175953"/>
                  <a:ext cx="0" cy="316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C9E5534F-124E-463B-888B-CF41CC491A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5907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5FF8FD6A-E041-479A-9F1D-D65B7301D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5907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7225E3D9-6FFE-4067-BCB1-116ABB8E6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65403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F5968A61-55D9-43D9-986A-6AC8892F6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65403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1A97103C-7708-4BD1-B348-4B95AC0A2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70679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1EBE2089-3FE2-49A7-BF2B-0E4601DF3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70679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D85E152-3619-4C46-9EE4-B15454BCA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4328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F415B201-1EF9-476B-BB5A-EF73BC935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43283"/>
                  <a:ext cx="1588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D4FA77EF-5E0D-4A7C-8AEB-1C9688398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43283"/>
                  <a:ext cx="0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54ED3AE5-4CD2-49C0-8063-08660B652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4328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7CE2EE62-5E27-4E0A-9DF5-D692BF1915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43283"/>
                  <a:ext cx="1587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626597C-C6B6-49D6-9AEA-659584AAC4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4328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51B19316-A97B-4F47-AB18-066008B1ED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4328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84DB9CD2-4400-4E57-85D1-0950F4647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44870"/>
                  <a:ext cx="42853" cy="4763"/>
                </a:xfrm>
                <a:custGeom>
                  <a:avLst/>
                  <a:gdLst>
                    <a:gd name="T0" fmla="*/ 0 w 79"/>
                    <a:gd name="T1" fmla="*/ 9 h 9"/>
                    <a:gd name="T2" fmla="*/ 79 w 79"/>
                    <a:gd name="T3" fmla="*/ 9 h 9"/>
                    <a:gd name="T4" fmla="*/ 79 w 79"/>
                    <a:gd name="T5" fmla="*/ 0 h 9"/>
                    <a:gd name="T6" fmla="*/ 6 w 79"/>
                    <a:gd name="T7" fmla="*/ 0 h 9"/>
                    <a:gd name="T8" fmla="*/ 0 w 79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9">
                      <a:moveTo>
                        <a:pt x="0" y="9"/>
                      </a:moveTo>
                      <a:lnTo>
                        <a:pt x="79" y="9"/>
                      </a:lnTo>
                      <a:lnTo>
                        <a:pt x="79" y="0"/>
                      </a:lnTo>
                      <a:lnTo>
                        <a:pt x="6" y="0"/>
                      </a:lnTo>
                      <a:lnTo>
                        <a:pt x="0" y="9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F748EC7B-8F2D-46EF-A937-443C246CA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4804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EBACFA1-F4DA-4B61-A138-905F90F87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48045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D8DDEED-8563-4450-8705-8F135B4322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48045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6B79485-CCB3-45E6-BA6F-C7C4466275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48045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6605829A-84E2-4FA0-B463-FDBA7BDAB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49633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77951DE-E65B-4684-A3AA-B0D63C1C8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5439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564F47BE-03E3-4340-883B-08E5AC261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54394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5A14A8F9-FFAC-403A-80E5-0C9E4377D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54394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CAB137D9-3062-414D-AB47-970AF0EC0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54394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4AAF6020-F8BE-46DC-B548-2BF0707C06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55982"/>
                  <a:ext cx="42853" cy="4762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7FF4B02E-B297-4F56-B3ED-0646FB5DAC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8455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65DC244-964D-45B8-9D05-6E3AB1AD6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84555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A8A14A65-06F3-42D1-815F-E24C4E5CEF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84555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FFE623F-6C05-48D9-93E2-00F5C3425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84555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41D8638D-81C1-499B-B5E4-714CDB42C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86142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46E1D3E8-FD70-49A1-AE25-2592BE044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7661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5BECEAF8-FBC1-46B0-91A6-DC97FAE78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76617"/>
                  <a:ext cx="1588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DE50D60-71FE-4F09-AEF8-34A3E2B23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76617"/>
                  <a:ext cx="0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1CDDB739-E620-47B5-83AD-4FFC612933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7661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3D56327C-AC37-47B1-94EF-F03A600B2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76617"/>
                  <a:ext cx="1587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275493F1-9FC8-4139-BAE9-1FA782382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7661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D055D387-7608-49DA-A25A-9FA3F4EFE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7661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0" name="Freeform 129">
                  <a:extLst>
                    <a:ext uri="{FF2B5EF4-FFF2-40B4-BE49-F238E27FC236}">
                      <a16:creationId xmlns:a16="http://schemas.microsoft.com/office/drawing/2014/main" id="{D234985F-D397-4DD2-BFA3-D12ACB8E4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78205"/>
                  <a:ext cx="42853" cy="7936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7603CA12-0BBE-421C-8559-B2B5AE0A9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73443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CFE173C6-5791-4492-9D45-606264814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73443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2ED1FB47-154C-41D7-A85E-E7FE3FDAD3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73443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4" name="Freeform 133">
                  <a:extLst>
                    <a:ext uri="{FF2B5EF4-FFF2-40B4-BE49-F238E27FC236}">
                      <a16:creationId xmlns:a16="http://schemas.microsoft.com/office/drawing/2014/main" id="{A57D28AC-D063-4B58-8330-32882C40B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73443"/>
                  <a:ext cx="42853" cy="4763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D1BF2EA5-B3E2-44FC-820C-8A075CB5A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68681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EAFE009C-1948-4988-B701-D791B8C64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68681"/>
                  <a:ext cx="1588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83D37B17-E5F0-46A6-B663-0A35E38ECF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68681"/>
                  <a:ext cx="0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57F13C75-3363-4F7E-A7E1-7E96157801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68681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3BFFBD1E-39FE-4360-84C7-84DEC1C53E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68681"/>
                  <a:ext cx="1587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129D928A-374C-496C-ADDC-E46E4423F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68681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DE6668DC-6AF0-4D12-80F1-58AEE79E6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68681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2" name="Freeform 141">
                  <a:extLst>
                    <a:ext uri="{FF2B5EF4-FFF2-40B4-BE49-F238E27FC236}">
                      <a16:creationId xmlns:a16="http://schemas.microsoft.com/office/drawing/2014/main" id="{C57571C2-33BC-4A26-A6B5-1404BED3E2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68681"/>
                  <a:ext cx="42853" cy="4762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BCF6F50C-4082-422D-A4AE-9D09180AD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60744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E1B0BEB2-FD7D-4336-B645-00D5CE440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60744"/>
                  <a:ext cx="1588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DF091B7-0B06-4DD2-8316-9BE7B603A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60744"/>
                  <a:ext cx="0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0DA198F4-14BB-4366-90C8-47C76B30E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60744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854B588-E105-4D73-A991-EE7A3C7E18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60744"/>
                  <a:ext cx="1587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2C85B3D7-168E-4FBD-9AA6-66C53DAA3E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60744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6BA713D4-539E-4401-A1FE-B50F0E407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60744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82A4ED41-6311-4C5A-A2EF-09BC716B4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60744"/>
                  <a:ext cx="42853" cy="7937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588BF63F-0A89-4E52-9188-EFCBCEAA33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0360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17FB4239-F1EE-41F9-A558-FC0A53C8D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03603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579F4900-67B2-4A5E-86A4-8C4E1BDCB8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03603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B20688F1-B7C8-48B6-BBB8-95BCA5683F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0360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5EFDEB7A-BC16-4D3E-B452-7B123F4D22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03603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E4E74343-C9FB-4D55-986C-2F0F670AA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0360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2C4EAEFD-0EE6-4D42-815F-ED83A41E73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0360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16E8672F-EEF9-4E63-851B-2AC116024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03603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2FA88A7C-F2B6-469D-BD6D-1235E49A3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972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0659A27B-AE62-41AE-BAAA-ADB6AC14F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97254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6A0CA480-8E19-4F73-972F-2F10D2FED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97254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1AACA1B-9AEB-406B-8025-91F87E233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972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CC16124B-190A-4FB3-93AC-9FEF43429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97254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58453F86-6C27-4B4F-84EF-6F92F92EB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972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866225D8-AC12-47A3-9BBB-6F2AB43A78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972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86DD6FEC-563B-43C6-AE36-8008B3ABAE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97254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1676D812-7B62-440D-A4F5-47E3B9CFC7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9090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614FF757-1BB3-4F92-B1E1-A72359F66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90904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625C33CD-8575-4D1F-A7E0-AFD703F26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90904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35A6BCC6-4352-41F1-BE5F-E5FFC0E8B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9090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901D41C3-1E9D-40CF-95F8-8718CDDFD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90904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674813E1-4B7D-4347-AEFC-6CBC1FBA1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9090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ED216CE9-B77F-46F4-B89B-11BA042140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9090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518E3804-6204-47A0-B4D5-2D6EC71AC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92491"/>
                  <a:ext cx="42853" cy="4763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258F8BC9-6A1F-4025-9761-C156346947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0995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6CDE4C41-94D2-4AB6-A75E-2A0E2448B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0995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6488C7BE-530E-45AB-AACE-495875A6F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0995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6C902206-41D8-4F81-A0DB-E0EA6A732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09953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930C3241-2FAE-4A48-812F-0FB1F9C36C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19477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8DFBC483-09D0-4C62-B6E3-CEC6E917F2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19477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64E051B2-2405-430F-8558-59E56F98F1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19477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5016A6F4-640D-4995-8B7A-ED653B027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19477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178DBBED-8F2E-4C1B-8B6D-479775465D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21064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1D5BDF2-BBC3-46C4-B9E8-AA3C32FAC2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16302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B1FCD8C-AEAF-4538-816E-151661D38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16302"/>
                  <a:ext cx="1588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18C929D3-FE6D-4AF7-9668-20B9202E14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16302"/>
                  <a:ext cx="0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11A4808B-0280-4B05-B981-5FFEEE14D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16302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629CA5A-E24F-4264-B2FA-39FE9C39DC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16302"/>
                  <a:ext cx="1587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2522B930-C01A-48F1-975D-8D18442F25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16302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C4255EC3-2DC8-426F-A779-5FE38B898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16302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BE7BEB85-7600-4897-8798-FBEF62411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16302"/>
                  <a:ext cx="42853" cy="4762"/>
                </a:xfrm>
                <a:custGeom>
                  <a:avLst/>
                  <a:gdLst>
                    <a:gd name="T0" fmla="*/ 79 w 79"/>
                    <a:gd name="T1" fmla="*/ 0 h 9"/>
                    <a:gd name="T2" fmla="*/ 0 w 79"/>
                    <a:gd name="T3" fmla="*/ 2 h 9"/>
                    <a:gd name="T4" fmla="*/ 0 w 79"/>
                    <a:gd name="T5" fmla="*/ 9 h 9"/>
                    <a:gd name="T6" fmla="*/ 79 w 79"/>
                    <a:gd name="T7" fmla="*/ 7 h 9"/>
                    <a:gd name="T8" fmla="*/ 79 w 79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9">
                      <a:moveTo>
                        <a:pt x="79" y="0"/>
                      </a:move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79" y="7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0FDE06F8-6B16-4D97-BB83-14CFC21092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2582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09BB90B3-06AF-42BB-AF26-386318513E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25826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1B4DFA47-6365-4606-86BF-17F82B3DE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25826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045C943-5134-44CF-8D02-F6974C116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2582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FD3C99A0-1AD2-4A68-BBC0-67EBA0E74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25826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846F3A52-BDB6-475D-89D1-D9015DC0C2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2582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E9DC3251-C189-44F8-8E22-1E89A0AB66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2582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9" name="Freeform 198">
                  <a:extLst>
                    <a:ext uri="{FF2B5EF4-FFF2-40B4-BE49-F238E27FC236}">
                      <a16:creationId xmlns:a16="http://schemas.microsoft.com/office/drawing/2014/main" id="{2CA0777E-8666-48ED-BC76-FAD7812DA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27413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BAA0BD56-7D23-4A98-BE91-FF2DF1023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38525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E05278FE-7D82-4788-A5FD-6C08C1FBD2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38525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9CE54E80-339F-4CCD-A944-5DEC86A2E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38525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3" name="Freeform 202">
                  <a:extLst>
                    <a:ext uri="{FF2B5EF4-FFF2-40B4-BE49-F238E27FC236}">
                      <a16:creationId xmlns:a16="http://schemas.microsoft.com/office/drawing/2014/main" id="{20AA6673-FCC1-4B3A-9AF3-4E6C4F782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41700"/>
                  <a:ext cx="42853" cy="4762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7EACC414-6CC4-4623-9352-4642411DC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3217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876E025F-2FF5-4F6B-A7F1-98F1D6D46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32176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4B124316-2BE4-4CBC-B650-BE6F12B1F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32176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9D297005-DBEE-4567-ADF9-602D76E45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3217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4ABC14BC-C062-4BA8-A5FE-6CD16DAB6A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32176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1A914AFF-7D5F-4D2C-B353-E9492FAD9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3217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958072C8-B353-450C-BF6C-A84B95E8E6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3217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6C423D31-EFEE-46D6-8051-5CD460B8D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33763"/>
                  <a:ext cx="42853" cy="7937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21F2475-0A3E-475F-BD3D-2FFADF78B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46462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848B9CD-EC7C-4198-A778-960534329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46462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6501F588-E2ED-4E0B-82B2-E03947AB9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46462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:a16="http://schemas.microsoft.com/office/drawing/2014/main" id="{58849D1B-3AA6-4690-AF97-3AFBA9BEC4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46462"/>
                  <a:ext cx="42853" cy="4763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3986F891-659B-45E9-A64B-AD11855F7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5757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309DC96B-3AAA-461B-B377-4D8E07E3CF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57574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A781240B-9608-48B2-BB2F-F1E50B172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57574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C6490A32-4CF5-4591-B9B6-C562A4ABE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5757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3A50E471-BD8E-4D58-8726-BF4669E28D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57574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E8E9DB78-9E42-4255-B4E0-A693249A4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5757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0E199288-5205-4EC5-9659-05FC13CE5E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5757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:a16="http://schemas.microsoft.com/office/drawing/2014/main" id="{452B95D7-4C54-4166-9D02-5E0703B2FF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57574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A6B9B262-AF31-4DBE-A8FE-BB2DE078A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5122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7E226C5D-8DE9-47CF-8D12-1207B4637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51224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48292AD6-BC91-404F-B24A-FD1A7D74FB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51224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09AE0CE7-A582-4B55-A0FD-33D5BAB514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5122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B27E19E2-66A9-460B-8272-CE489BBB3F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51224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D12CBA4A-7538-426C-BA89-B5A8DCC037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5122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59901A2B-7203-42CA-B658-82C4BDD36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5122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1" name="Freeform 230">
                  <a:extLst>
                    <a:ext uri="{FF2B5EF4-FFF2-40B4-BE49-F238E27FC236}">
                      <a16:creationId xmlns:a16="http://schemas.microsoft.com/office/drawing/2014/main" id="{E5ABB572-D56B-4084-8186-49818E0F0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51224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BFBAF1BF-A1BC-4861-89B5-D1EBEA78F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62335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83150589-93B8-400D-9886-C85110848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62335"/>
                  <a:ext cx="1588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270549B8-1344-44A7-AE15-693493BF1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62335"/>
                  <a:ext cx="0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CBA7556-98F0-4F8D-ACFA-BD427E3D55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62335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69B4D069-0C9F-461D-8213-16077E60E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62335"/>
                  <a:ext cx="1587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97875600-7E03-4381-87B7-B30C56A6DC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62335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9BC732B8-5629-41E3-B006-2ACA5EF79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62335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4514C953-A2CA-440F-9E21-89770E406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63923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F3F356FE-01C7-471B-A369-04D71E695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67098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0FD0D6C2-B542-4B8A-8CBC-55EE4249A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67098"/>
                  <a:ext cx="1588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EC1DCEE7-7178-42B2-BBA3-77483A3C17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67098"/>
                  <a:ext cx="0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8B12C64F-9769-410B-85AF-D02958344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67098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77076893-E948-4F6F-A627-7268A42FA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67098"/>
                  <a:ext cx="1587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44338C91-C03D-4826-BCFF-8A86BD8412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67098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E1EA2990-AD96-49F7-934E-40AEE0525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67098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D6083B7A-5A02-4C72-B83E-E785DC564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70273"/>
                  <a:ext cx="42853" cy="4762"/>
                </a:xfrm>
                <a:custGeom>
                  <a:avLst/>
                  <a:gdLst>
                    <a:gd name="T0" fmla="*/ 79 w 79"/>
                    <a:gd name="T1" fmla="*/ 0 h 9"/>
                    <a:gd name="T2" fmla="*/ 0 w 79"/>
                    <a:gd name="T3" fmla="*/ 2 h 9"/>
                    <a:gd name="T4" fmla="*/ 0 w 79"/>
                    <a:gd name="T5" fmla="*/ 9 h 9"/>
                    <a:gd name="T6" fmla="*/ 79 w 79"/>
                    <a:gd name="T7" fmla="*/ 7 h 9"/>
                    <a:gd name="T8" fmla="*/ 79 w 79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9">
                      <a:moveTo>
                        <a:pt x="79" y="0"/>
                      </a:move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79" y="7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4DCA3D6C-7DB8-4788-BA36-CAC0ECD6B2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76622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61F2B863-E9E6-46D2-B6AB-B35CD981F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76622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6704043F-6C4A-404E-B913-05D745B53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76622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F23CD7C2-FDA0-42CC-83E6-1FED64C462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76622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13465CA0-6292-4AFB-90D1-CCE1D4A59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76622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2811981D-5871-4D6D-8F71-157CBD2234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76622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6B6B80F8-26B6-4E86-A101-551CD78F7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76622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22849263-B8EB-4800-98AB-3B4917610F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83337"/>
                  <a:ext cx="5596" cy="18988"/>
                </a:xfrm>
                <a:custGeom>
                  <a:avLst/>
                  <a:gdLst>
                    <a:gd name="T0" fmla="*/ 2147483646 w 12"/>
                    <a:gd name="T1" fmla="*/ 2147483646 h 28"/>
                    <a:gd name="T2" fmla="*/ 2147483646 w 12"/>
                    <a:gd name="T3" fmla="*/ 2147483646 h 28"/>
                    <a:gd name="T4" fmla="*/ 2147483646 w 12"/>
                    <a:gd name="T5" fmla="*/ 2147483646 h 28"/>
                    <a:gd name="T6" fmla="*/ 2147483646 w 12"/>
                    <a:gd name="T7" fmla="*/ 2147483646 h 28"/>
                    <a:gd name="T8" fmla="*/ 2147483646 w 12"/>
                    <a:gd name="T9" fmla="*/ 2147483646 h 28"/>
                    <a:gd name="T10" fmla="*/ 2147483646 w 12"/>
                    <a:gd name="T11" fmla="*/ 0 h 28"/>
                    <a:gd name="T12" fmla="*/ 2147483646 w 12"/>
                    <a:gd name="T13" fmla="*/ 0 h 28"/>
                    <a:gd name="T14" fmla="*/ 0 w 12"/>
                    <a:gd name="T15" fmla="*/ 2147483646 h 28"/>
                    <a:gd name="T16" fmla="*/ 0 w 12"/>
                    <a:gd name="T17" fmla="*/ 2147483646 h 28"/>
                    <a:gd name="T18" fmla="*/ 2147483646 w 12"/>
                    <a:gd name="T19" fmla="*/ 2147483646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28">
                      <a:moveTo>
                        <a:pt x="2" y="28"/>
                      </a:moveTo>
                      <a:lnTo>
                        <a:pt x="11" y="28"/>
                      </a:lnTo>
                      <a:lnTo>
                        <a:pt x="12" y="26"/>
                      </a:lnTo>
                      <a:lnTo>
                        <a:pt x="12" y="3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D34B305B-7815-4862-94D3-FDC992E88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83337"/>
                  <a:ext cx="5596" cy="18988"/>
                </a:xfrm>
                <a:custGeom>
                  <a:avLst/>
                  <a:gdLst>
                    <a:gd name="T0" fmla="*/ 2147483646 w 12"/>
                    <a:gd name="T1" fmla="*/ 2147483646 h 28"/>
                    <a:gd name="T2" fmla="*/ 2147483646 w 12"/>
                    <a:gd name="T3" fmla="*/ 2147483646 h 28"/>
                    <a:gd name="T4" fmla="*/ 2147483646 w 12"/>
                    <a:gd name="T5" fmla="*/ 2147483646 h 28"/>
                    <a:gd name="T6" fmla="*/ 2147483646 w 12"/>
                    <a:gd name="T7" fmla="*/ 2147483646 h 28"/>
                    <a:gd name="T8" fmla="*/ 2147483646 w 12"/>
                    <a:gd name="T9" fmla="*/ 2147483646 h 28"/>
                    <a:gd name="T10" fmla="*/ 2147483646 w 12"/>
                    <a:gd name="T11" fmla="*/ 0 h 28"/>
                    <a:gd name="T12" fmla="*/ 2147483646 w 12"/>
                    <a:gd name="T13" fmla="*/ 0 h 28"/>
                    <a:gd name="T14" fmla="*/ 0 w 12"/>
                    <a:gd name="T15" fmla="*/ 2147483646 h 28"/>
                    <a:gd name="T16" fmla="*/ 0 w 12"/>
                    <a:gd name="T17" fmla="*/ 2147483646 h 28"/>
                    <a:gd name="T18" fmla="*/ 2147483646 w 12"/>
                    <a:gd name="T19" fmla="*/ 2147483646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28">
                      <a:moveTo>
                        <a:pt x="2" y="28"/>
                      </a:moveTo>
                      <a:lnTo>
                        <a:pt x="11" y="28"/>
                      </a:lnTo>
                      <a:lnTo>
                        <a:pt x="12" y="26"/>
                      </a:lnTo>
                      <a:lnTo>
                        <a:pt x="12" y="3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257" name="Line 256">
                  <a:extLst>
                    <a:ext uri="{FF2B5EF4-FFF2-40B4-BE49-F238E27FC236}">
                      <a16:creationId xmlns:a16="http://schemas.microsoft.com/office/drawing/2014/main" id="{B801D714-BD31-465D-A209-E7091F8053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71894" y="5185447"/>
                  <a:ext cx="0" cy="16773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EB63AC87-9415-410B-9A10-CE045B66EC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5267" y="5178062"/>
                  <a:ext cx="46627" cy="29538"/>
                  <a:chOff x="2322" y="3324"/>
                  <a:chExt cx="85" cy="51"/>
                </a:xfrm>
              </p:grpSpPr>
              <p:sp>
                <p:nvSpPr>
                  <p:cNvPr id="2003" name="Freeform 258">
                    <a:extLst>
                      <a:ext uri="{FF2B5EF4-FFF2-40B4-BE49-F238E27FC236}">
                        <a16:creationId xmlns:a16="http://schemas.microsoft.com/office/drawing/2014/main" id="{1CECD99D-87D5-4590-BF16-D186F5376D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324"/>
                    <a:ext cx="78" cy="8"/>
                  </a:xfrm>
                  <a:custGeom>
                    <a:avLst/>
                    <a:gdLst>
                      <a:gd name="T0" fmla="*/ 0 w 79"/>
                      <a:gd name="T1" fmla="*/ 0 h 9"/>
                      <a:gd name="T2" fmla="*/ 6 w 79"/>
                      <a:gd name="T3" fmla="*/ 9 h 9"/>
                      <a:gd name="T4" fmla="*/ 79 w 79"/>
                      <a:gd name="T5" fmla="*/ 9 h 9"/>
                      <a:gd name="T6" fmla="*/ 79 w 79"/>
                      <a:gd name="T7" fmla="*/ 0 h 9"/>
                      <a:gd name="T8" fmla="*/ 0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0" y="0"/>
                        </a:moveTo>
                        <a:lnTo>
                          <a:pt x="6" y="9"/>
                        </a:lnTo>
                        <a:lnTo>
                          <a:pt x="79" y="9"/>
                        </a:lnTo>
                        <a:lnTo>
                          <a:pt x="79" y="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2004" name="Group 259">
                    <a:extLst>
                      <a:ext uri="{FF2B5EF4-FFF2-40B4-BE49-F238E27FC236}">
                        <a16:creationId xmlns:a16="http://schemas.microsoft.com/office/drawing/2014/main" id="{DB1BBA59-CC17-47A2-91FE-06758A5FE3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22" y="3333"/>
                    <a:ext cx="84" cy="42"/>
                    <a:chOff x="2323" y="3613"/>
                    <a:chExt cx="84" cy="42"/>
                  </a:xfrm>
                </p:grpSpPr>
                <p:sp>
                  <p:nvSpPr>
                    <p:cNvPr id="2005" name="Rectangle 260">
                      <a:extLst>
                        <a:ext uri="{FF2B5EF4-FFF2-40B4-BE49-F238E27FC236}">
                          <a16:creationId xmlns:a16="http://schemas.microsoft.com/office/drawing/2014/main" id="{3A4AF62B-D5BB-4A5C-A6FA-C63394EB66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3" y="3612"/>
                      <a:ext cx="84" cy="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06" name="Freeform 261">
                      <a:extLst>
                        <a:ext uri="{FF2B5EF4-FFF2-40B4-BE49-F238E27FC236}">
                          <a16:creationId xmlns:a16="http://schemas.microsoft.com/office/drawing/2014/main" id="{B0E1F1E6-512D-45D0-BEC4-A0F5BBF517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23" y="3640"/>
                      <a:ext cx="84" cy="3"/>
                    </a:xfrm>
                    <a:custGeom>
                      <a:avLst/>
                      <a:gdLst>
                        <a:gd name="T0" fmla="*/ 2 w 84"/>
                        <a:gd name="T1" fmla="*/ 1 h 2"/>
                        <a:gd name="T2" fmla="*/ 3 w 84"/>
                        <a:gd name="T3" fmla="*/ 2 h 2"/>
                        <a:gd name="T4" fmla="*/ 84 w 84"/>
                        <a:gd name="T5" fmla="*/ 2 h 2"/>
                        <a:gd name="T6" fmla="*/ 84 w 84"/>
                        <a:gd name="T7" fmla="*/ 0 h 2"/>
                        <a:gd name="T8" fmla="*/ 0 w 84"/>
                        <a:gd name="T9" fmla="*/ 0 h 2"/>
                        <a:gd name="T10" fmla="*/ 2 w 84"/>
                        <a:gd name="T11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4" h="2">
                          <a:moveTo>
                            <a:pt x="2" y="1"/>
                          </a:moveTo>
                          <a:lnTo>
                            <a:pt x="3" y="2"/>
                          </a:lnTo>
                          <a:lnTo>
                            <a:pt x="84" y="2"/>
                          </a:lnTo>
                          <a:lnTo>
                            <a:pt x="84" y="0"/>
                          </a:lnTo>
                          <a:lnTo>
                            <a:pt x="0" y="0"/>
                          </a:lnTo>
                          <a:lnTo>
                            <a:pt x="2" y="1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07" name="Rectangle 262">
                      <a:extLst>
                        <a:ext uri="{FF2B5EF4-FFF2-40B4-BE49-F238E27FC236}">
                          <a16:creationId xmlns:a16="http://schemas.microsoft.com/office/drawing/2014/main" id="{7BB6359E-E1AA-4A28-A7B6-56498FF4B5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4" y="3643"/>
                      <a:ext cx="72" cy="5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259" name="Group 263">
                  <a:extLst>
                    <a:ext uri="{FF2B5EF4-FFF2-40B4-BE49-F238E27FC236}">
                      <a16:creationId xmlns:a16="http://schemas.microsoft.com/office/drawing/2014/main" id="{06DCA48E-FF11-4386-929F-66AA4AE2DE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5267" y="5018770"/>
                  <a:ext cx="46627" cy="24263"/>
                  <a:chOff x="2322" y="3324"/>
                  <a:chExt cx="85" cy="51"/>
                </a:xfrm>
              </p:grpSpPr>
              <p:sp>
                <p:nvSpPr>
                  <p:cNvPr id="1998" name="Freeform 264">
                    <a:extLst>
                      <a:ext uri="{FF2B5EF4-FFF2-40B4-BE49-F238E27FC236}">
                        <a16:creationId xmlns:a16="http://schemas.microsoft.com/office/drawing/2014/main" id="{F8AB9EAB-7A7C-4D7E-96BF-98A134B879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325"/>
                    <a:ext cx="78" cy="10"/>
                  </a:xfrm>
                  <a:custGeom>
                    <a:avLst/>
                    <a:gdLst>
                      <a:gd name="T0" fmla="*/ 0 w 79"/>
                      <a:gd name="T1" fmla="*/ 0 h 9"/>
                      <a:gd name="T2" fmla="*/ 6 w 79"/>
                      <a:gd name="T3" fmla="*/ 9 h 9"/>
                      <a:gd name="T4" fmla="*/ 79 w 79"/>
                      <a:gd name="T5" fmla="*/ 9 h 9"/>
                      <a:gd name="T6" fmla="*/ 79 w 79"/>
                      <a:gd name="T7" fmla="*/ 0 h 9"/>
                      <a:gd name="T8" fmla="*/ 0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0" y="0"/>
                        </a:moveTo>
                        <a:lnTo>
                          <a:pt x="6" y="9"/>
                        </a:lnTo>
                        <a:lnTo>
                          <a:pt x="79" y="9"/>
                        </a:lnTo>
                        <a:lnTo>
                          <a:pt x="79" y="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1999" name="Group 265">
                    <a:extLst>
                      <a:ext uri="{FF2B5EF4-FFF2-40B4-BE49-F238E27FC236}">
                        <a16:creationId xmlns:a16="http://schemas.microsoft.com/office/drawing/2014/main" id="{4AE567E5-A2CB-4C53-BA76-7BC41137B6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22" y="3333"/>
                    <a:ext cx="84" cy="42"/>
                    <a:chOff x="2323" y="3613"/>
                    <a:chExt cx="84" cy="42"/>
                  </a:xfrm>
                </p:grpSpPr>
                <p:sp>
                  <p:nvSpPr>
                    <p:cNvPr id="2000" name="Rectangle 266">
                      <a:extLst>
                        <a:ext uri="{FF2B5EF4-FFF2-40B4-BE49-F238E27FC236}">
                          <a16:creationId xmlns:a16="http://schemas.microsoft.com/office/drawing/2014/main" id="{A09EB191-9C64-451B-819B-0794FFE39A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3" y="3625"/>
                      <a:ext cx="84" cy="1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01" name="Freeform 267">
                      <a:extLst>
                        <a:ext uri="{FF2B5EF4-FFF2-40B4-BE49-F238E27FC236}">
                          <a16:creationId xmlns:a16="http://schemas.microsoft.com/office/drawing/2014/main" id="{E31AD1E7-CC57-4B3D-A274-296F646DB9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23" y="3639"/>
                      <a:ext cx="84" cy="3"/>
                    </a:xfrm>
                    <a:custGeom>
                      <a:avLst/>
                      <a:gdLst>
                        <a:gd name="T0" fmla="*/ 2 w 84"/>
                        <a:gd name="T1" fmla="*/ 1 h 2"/>
                        <a:gd name="T2" fmla="*/ 3 w 84"/>
                        <a:gd name="T3" fmla="*/ 2 h 2"/>
                        <a:gd name="T4" fmla="*/ 84 w 84"/>
                        <a:gd name="T5" fmla="*/ 2 h 2"/>
                        <a:gd name="T6" fmla="*/ 84 w 84"/>
                        <a:gd name="T7" fmla="*/ 0 h 2"/>
                        <a:gd name="T8" fmla="*/ 0 w 84"/>
                        <a:gd name="T9" fmla="*/ 0 h 2"/>
                        <a:gd name="T10" fmla="*/ 2 w 84"/>
                        <a:gd name="T11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4" h="2">
                          <a:moveTo>
                            <a:pt x="2" y="1"/>
                          </a:moveTo>
                          <a:lnTo>
                            <a:pt x="3" y="2"/>
                          </a:lnTo>
                          <a:lnTo>
                            <a:pt x="84" y="2"/>
                          </a:lnTo>
                          <a:lnTo>
                            <a:pt x="84" y="0"/>
                          </a:lnTo>
                          <a:lnTo>
                            <a:pt x="0" y="0"/>
                          </a:lnTo>
                          <a:lnTo>
                            <a:pt x="2" y="1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02" name="Rectangle 268">
                      <a:extLst>
                        <a:ext uri="{FF2B5EF4-FFF2-40B4-BE49-F238E27FC236}">
                          <a16:creationId xmlns:a16="http://schemas.microsoft.com/office/drawing/2014/main" id="{743BC060-A099-4FE1-AACA-EB4E97A972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4" y="3642"/>
                      <a:ext cx="72" cy="1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260" name="Group 269">
                  <a:extLst>
                    <a:ext uri="{FF2B5EF4-FFF2-40B4-BE49-F238E27FC236}">
                      <a16:creationId xmlns:a16="http://schemas.microsoft.com/office/drawing/2014/main" id="{0F29C615-DA5C-4CCA-A2AD-C76BBB9113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77490" y="5058857"/>
                  <a:ext cx="23314" cy="117096"/>
                  <a:chOff x="2413" y="3685"/>
                  <a:chExt cx="41" cy="193"/>
                </a:xfrm>
              </p:grpSpPr>
              <p:grpSp>
                <p:nvGrpSpPr>
                  <p:cNvPr id="1984" name="Group 270">
                    <a:extLst>
                      <a:ext uri="{FF2B5EF4-FFF2-40B4-BE49-F238E27FC236}">
                        <a16:creationId xmlns:a16="http://schemas.microsoft.com/office/drawing/2014/main" id="{5B91B4E0-804B-495C-B30F-8F34553D257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38" y="3702"/>
                    <a:ext cx="16" cy="176"/>
                    <a:chOff x="1997" y="4028"/>
                    <a:chExt cx="16" cy="176"/>
                  </a:xfrm>
                </p:grpSpPr>
                <p:sp>
                  <p:nvSpPr>
                    <p:cNvPr id="1992" name="Oval 271">
                      <a:extLst>
                        <a:ext uri="{FF2B5EF4-FFF2-40B4-BE49-F238E27FC236}">
                          <a16:creationId xmlns:a16="http://schemas.microsoft.com/office/drawing/2014/main" id="{47F303A8-F4AF-472F-A83A-48387C5814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58"/>
                      <a:ext cx="17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93" name="Oval 272">
                      <a:extLst>
                        <a:ext uri="{FF2B5EF4-FFF2-40B4-BE49-F238E27FC236}">
                          <a16:creationId xmlns:a16="http://schemas.microsoft.com/office/drawing/2014/main" id="{54B121C7-B03B-4ED8-AA02-46F3372241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29"/>
                      <a:ext cx="17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94" name="Oval 273">
                      <a:extLst>
                        <a:ext uri="{FF2B5EF4-FFF2-40B4-BE49-F238E27FC236}">
                          <a16:creationId xmlns:a16="http://schemas.microsoft.com/office/drawing/2014/main" id="{6F2D250D-9534-4C16-952E-B63274AD05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00"/>
                      <a:ext cx="17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95" name="Oval 274">
                      <a:extLst>
                        <a:ext uri="{FF2B5EF4-FFF2-40B4-BE49-F238E27FC236}">
                          <a16:creationId xmlns:a16="http://schemas.microsoft.com/office/drawing/2014/main" id="{01631EEB-6ECA-4CF8-8C0E-1CE7F485DB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66"/>
                      <a:ext cx="17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96" name="Oval 275">
                      <a:extLst>
                        <a:ext uri="{FF2B5EF4-FFF2-40B4-BE49-F238E27FC236}">
                          <a16:creationId xmlns:a16="http://schemas.microsoft.com/office/drawing/2014/main" id="{E115F509-9C95-4C4A-BACE-3925F7421E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89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97" name="Oval 276">
                      <a:extLst>
                        <a:ext uri="{FF2B5EF4-FFF2-40B4-BE49-F238E27FC236}">
                          <a16:creationId xmlns:a16="http://schemas.microsoft.com/office/drawing/2014/main" id="{2B72BACE-0795-4EC9-9B9A-D9F4730541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66"/>
                      <a:ext cx="17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985" name="Group 277">
                    <a:extLst>
                      <a:ext uri="{FF2B5EF4-FFF2-40B4-BE49-F238E27FC236}">
                        <a16:creationId xmlns:a16="http://schemas.microsoft.com/office/drawing/2014/main" id="{4EDC5180-D182-496A-9C98-6F9E45C127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13" y="3685"/>
                    <a:ext cx="16" cy="176"/>
                    <a:chOff x="1997" y="4028"/>
                    <a:chExt cx="16" cy="176"/>
                  </a:xfrm>
                </p:grpSpPr>
                <p:sp>
                  <p:nvSpPr>
                    <p:cNvPr id="1986" name="Oval 278">
                      <a:extLst>
                        <a:ext uri="{FF2B5EF4-FFF2-40B4-BE49-F238E27FC236}">
                          <a16:creationId xmlns:a16="http://schemas.microsoft.com/office/drawing/2014/main" id="{E63A3061-40B6-4670-BCFE-426944D4A3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57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87" name="Oval 279">
                      <a:extLst>
                        <a:ext uri="{FF2B5EF4-FFF2-40B4-BE49-F238E27FC236}">
                          <a16:creationId xmlns:a16="http://schemas.microsoft.com/office/drawing/2014/main" id="{2C4984C3-00C4-4DD2-B868-FA23453E26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25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88" name="Oval 280">
                      <a:extLst>
                        <a:ext uri="{FF2B5EF4-FFF2-40B4-BE49-F238E27FC236}">
                          <a16:creationId xmlns:a16="http://schemas.microsoft.com/office/drawing/2014/main" id="{CF1A1E2E-9977-4EE9-8DBB-1DB80824EE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94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89" name="Oval 281">
                      <a:extLst>
                        <a:ext uri="{FF2B5EF4-FFF2-40B4-BE49-F238E27FC236}">
                          <a16:creationId xmlns:a16="http://schemas.microsoft.com/office/drawing/2014/main" id="{A4EADDAC-690F-4F48-B5B2-D2916A37E5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63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90" name="Oval 282">
                      <a:extLst>
                        <a:ext uri="{FF2B5EF4-FFF2-40B4-BE49-F238E27FC236}">
                          <a16:creationId xmlns:a16="http://schemas.microsoft.com/office/drawing/2014/main" id="{9F1FABC8-93CA-44C9-9B4D-A05F1B2372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88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91" name="Oval 283">
                      <a:extLst>
                        <a:ext uri="{FF2B5EF4-FFF2-40B4-BE49-F238E27FC236}">
                          <a16:creationId xmlns:a16="http://schemas.microsoft.com/office/drawing/2014/main" id="{87A9C508-A006-4891-BE04-96940F6625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28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sp>
              <p:nvSpPr>
                <p:cNvPr id="261" name="Rectangle 284">
                  <a:extLst>
                    <a:ext uri="{FF2B5EF4-FFF2-40B4-BE49-F238E27FC236}">
                      <a16:creationId xmlns:a16="http://schemas.microsoft.com/office/drawing/2014/main" id="{6F9CA9F6-074D-44C8-9C01-3D2E6A8D0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36946"/>
                  <a:ext cx="3174" cy="142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2" name="Rectangle 285">
                  <a:extLst>
                    <a:ext uri="{FF2B5EF4-FFF2-40B4-BE49-F238E27FC236}">
                      <a16:creationId xmlns:a16="http://schemas.microsoft.com/office/drawing/2014/main" id="{5515BAEC-E979-463C-8D77-062A654B83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36946"/>
                  <a:ext cx="1587" cy="142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3" name="Rectangle 286">
                  <a:extLst>
                    <a:ext uri="{FF2B5EF4-FFF2-40B4-BE49-F238E27FC236}">
                      <a16:creationId xmlns:a16="http://schemas.microsoft.com/office/drawing/2014/main" id="{E466F602-4F18-40A6-AA34-98F956445E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36946"/>
                  <a:ext cx="3174" cy="142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4" name="Rectangle 287">
                  <a:extLst>
                    <a:ext uri="{FF2B5EF4-FFF2-40B4-BE49-F238E27FC236}">
                      <a16:creationId xmlns:a16="http://schemas.microsoft.com/office/drawing/2014/main" id="{B2DF2006-22A7-47B6-8DE5-C43B94DFE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36946"/>
                  <a:ext cx="3174" cy="142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5" name="Rectangle 288">
                  <a:extLst>
                    <a:ext uri="{FF2B5EF4-FFF2-40B4-BE49-F238E27FC236}">
                      <a16:creationId xmlns:a16="http://schemas.microsoft.com/office/drawing/2014/main" id="{FECA5BF4-ACEA-45F0-A58B-8CA2B9108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1228" y="5336946"/>
                  <a:ext cx="0" cy="142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6" name="Freeform 289">
                  <a:extLst>
                    <a:ext uri="{FF2B5EF4-FFF2-40B4-BE49-F238E27FC236}">
                      <a16:creationId xmlns:a16="http://schemas.microsoft.com/office/drawing/2014/main" id="{AFD09FDF-F8EE-417F-97B0-8E0931D1A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5834" y="5338534"/>
                  <a:ext cx="25394" cy="14286"/>
                </a:xfrm>
                <a:custGeom>
                  <a:avLst/>
                  <a:gdLst>
                    <a:gd name="T0" fmla="*/ 47 w 47"/>
                    <a:gd name="T1" fmla="*/ 25 h 25"/>
                    <a:gd name="T2" fmla="*/ 0 w 47"/>
                    <a:gd name="T3" fmla="*/ 25 h 25"/>
                    <a:gd name="T4" fmla="*/ 8 w 47"/>
                    <a:gd name="T5" fmla="*/ 0 h 25"/>
                    <a:gd name="T6" fmla="*/ 47 w 47"/>
                    <a:gd name="T7" fmla="*/ 0 h 25"/>
                    <a:gd name="T8" fmla="*/ 47 w 47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5">
                      <a:moveTo>
                        <a:pt x="47" y="25"/>
                      </a:moveTo>
                      <a:lnTo>
                        <a:pt x="0" y="25"/>
                      </a:lnTo>
                      <a:lnTo>
                        <a:pt x="8" y="0"/>
                      </a:lnTo>
                      <a:lnTo>
                        <a:pt x="47" y="0"/>
                      </a:lnTo>
                      <a:lnTo>
                        <a:pt x="47" y="25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7" name="Rectangle 290">
                  <a:extLst>
                    <a:ext uri="{FF2B5EF4-FFF2-40B4-BE49-F238E27FC236}">
                      <a16:creationId xmlns:a16="http://schemas.microsoft.com/office/drawing/2014/main" id="{F4317354-8279-402C-ADB5-84F1DA70D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51233"/>
                  <a:ext cx="1587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8" name="Rectangle 291">
                  <a:extLst>
                    <a:ext uri="{FF2B5EF4-FFF2-40B4-BE49-F238E27FC236}">
                      <a16:creationId xmlns:a16="http://schemas.microsoft.com/office/drawing/2014/main" id="{1A9738C6-578F-4ECA-B624-20451FB8D7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1228" y="5351233"/>
                  <a:ext cx="0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9" name="Rectangle 292">
                  <a:extLst>
                    <a:ext uri="{FF2B5EF4-FFF2-40B4-BE49-F238E27FC236}">
                      <a16:creationId xmlns:a16="http://schemas.microsoft.com/office/drawing/2014/main" id="{08A41726-A925-4ACF-9655-892073AED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2820"/>
                  <a:ext cx="25394" cy="158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0" name="Rectangle 293">
                  <a:extLst>
                    <a:ext uri="{FF2B5EF4-FFF2-40B4-BE49-F238E27FC236}">
                      <a16:creationId xmlns:a16="http://schemas.microsoft.com/office/drawing/2014/main" id="{18D4F030-DA44-419D-84FD-B6528BCF8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5995"/>
                  <a:ext cx="317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1" name="Rectangle 294">
                  <a:extLst>
                    <a:ext uri="{FF2B5EF4-FFF2-40B4-BE49-F238E27FC236}">
                      <a16:creationId xmlns:a16="http://schemas.microsoft.com/office/drawing/2014/main" id="{8380E458-1D55-4544-B5BA-36BAEEFEE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55995"/>
                  <a:ext cx="317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2" name="Rectangle 295">
                  <a:extLst>
                    <a:ext uri="{FF2B5EF4-FFF2-40B4-BE49-F238E27FC236}">
                      <a16:creationId xmlns:a16="http://schemas.microsoft.com/office/drawing/2014/main" id="{D4D041B5-03E8-4743-8683-4D01CEADFE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55995"/>
                  <a:ext cx="317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3" name="Rectangle 296">
                  <a:extLst>
                    <a:ext uri="{FF2B5EF4-FFF2-40B4-BE49-F238E27FC236}">
                      <a16:creationId xmlns:a16="http://schemas.microsoft.com/office/drawing/2014/main" id="{80513C69-D045-4FD5-A333-C405427D6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5995"/>
                  <a:ext cx="2539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4" name="Rectangle 297">
                  <a:extLst>
                    <a:ext uri="{FF2B5EF4-FFF2-40B4-BE49-F238E27FC236}">
                      <a16:creationId xmlns:a16="http://schemas.microsoft.com/office/drawing/2014/main" id="{6B04ABAF-2A04-4EBF-B4D4-92AC6214E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5995"/>
                  <a:ext cx="317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5" name="Rectangle 298">
                  <a:extLst>
                    <a:ext uri="{FF2B5EF4-FFF2-40B4-BE49-F238E27FC236}">
                      <a16:creationId xmlns:a16="http://schemas.microsoft.com/office/drawing/2014/main" id="{16A003CB-10F3-4639-986A-2887C7492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55995"/>
                  <a:ext cx="317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6" name="Rectangle 299">
                  <a:extLst>
                    <a:ext uri="{FF2B5EF4-FFF2-40B4-BE49-F238E27FC236}">
                      <a16:creationId xmlns:a16="http://schemas.microsoft.com/office/drawing/2014/main" id="{4DD6F7E2-C451-4CEC-9E86-491BB7BA3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55995"/>
                  <a:ext cx="317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7" name="Rectangle 300">
                  <a:extLst>
                    <a:ext uri="{FF2B5EF4-FFF2-40B4-BE49-F238E27FC236}">
                      <a16:creationId xmlns:a16="http://schemas.microsoft.com/office/drawing/2014/main" id="{93E4548C-9927-4CD6-AE40-8B2D62437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5995"/>
                  <a:ext cx="2539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8" name="Rectangle 301">
                  <a:extLst>
                    <a:ext uri="{FF2B5EF4-FFF2-40B4-BE49-F238E27FC236}">
                      <a16:creationId xmlns:a16="http://schemas.microsoft.com/office/drawing/2014/main" id="{0DB03FE3-6BBB-413B-83FF-6822D3948F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5995"/>
                  <a:ext cx="2539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9" name="Rectangle 302">
                  <a:extLst>
                    <a:ext uri="{FF2B5EF4-FFF2-40B4-BE49-F238E27FC236}">
                      <a16:creationId xmlns:a16="http://schemas.microsoft.com/office/drawing/2014/main" id="{084D9BBB-683A-4A74-8659-0B862668F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9169"/>
                  <a:ext cx="2539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0" name="Rectangle 303">
                  <a:extLst>
                    <a:ext uri="{FF2B5EF4-FFF2-40B4-BE49-F238E27FC236}">
                      <a16:creationId xmlns:a16="http://schemas.microsoft.com/office/drawing/2014/main" id="{7B76D719-21EA-41D2-A561-542FCDD38D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9169"/>
                  <a:ext cx="3174" cy="126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1" name="Rectangle 304">
                  <a:extLst>
                    <a:ext uri="{FF2B5EF4-FFF2-40B4-BE49-F238E27FC236}">
                      <a16:creationId xmlns:a16="http://schemas.microsoft.com/office/drawing/2014/main" id="{24EFFF9F-D557-46FD-BC03-1E639D7EB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59169"/>
                  <a:ext cx="1587" cy="126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2" name="Rectangle 305">
                  <a:extLst>
                    <a:ext uri="{FF2B5EF4-FFF2-40B4-BE49-F238E27FC236}">
                      <a16:creationId xmlns:a16="http://schemas.microsoft.com/office/drawing/2014/main" id="{4D1AF93F-76B9-45EF-9BEF-4482AC9E4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59169"/>
                  <a:ext cx="3174" cy="126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3" name="Rectangle 306">
                  <a:extLst>
                    <a:ext uri="{FF2B5EF4-FFF2-40B4-BE49-F238E27FC236}">
                      <a16:creationId xmlns:a16="http://schemas.microsoft.com/office/drawing/2014/main" id="{6DD63CF1-73C9-4EBC-AF33-AF2AA1DE5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59169"/>
                  <a:ext cx="3174" cy="126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4" name="Rectangle 307">
                  <a:extLst>
                    <a:ext uri="{FF2B5EF4-FFF2-40B4-BE49-F238E27FC236}">
                      <a16:creationId xmlns:a16="http://schemas.microsoft.com/office/drawing/2014/main" id="{C8FE8CCF-131D-4827-8A85-B9744FEE5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1228" y="5359169"/>
                  <a:ext cx="0" cy="126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5" name="Freeform 308">
                  <a:extLst>
                    <a:ext uri="{FF2B5EF4-FFF2-40B4-BE49-F238E27FC236}">
                      <a16:creationId xmlns:a16="http://schemas.microsoft.com/office/drawing/2014/main" id="{2A69EDA8-948F-4045-8705-477BAA16B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5834" y="5359169"/>
                  <a:ext cx="25394" cy="12699"/>
                </a:xfrm>
                <a:custGeom>
                  <a:avLst/>
                  <a:gdLst>
                    <a:gd name="T0" fmla="*/ 47 w 47"/>
                    <a:gd name="T1" fmla="*/ 0 h 20"/>
                    <a:gd name="T2" fmla="*/ 0 w 47"/>
                    <a:gd name="T3" fmla="*/ 0 h 20"/>
                    <a:gd name="T4" fmla="*/ 7 w 47"/>
                    <a:gd name="T5" fmla="*/ 19 h 20"/>
                    <a:gd name="T6" fmla="*/ 47 w 47"/>
                    <a:gd name="T7" fmla="*/ 20 h 20"/>
                    <a:gd name="T8" fmla="*/ 47 w 47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0">
                      <a:moveTo>
                        <a:pt x="47" y="0"/>
                      </a:moveTo>
                      <a:lnTo>
                        <a:pt x="0" y="0"/>
                      </a:lnTo>
                      <a:lnTo>
                        <a:pt x="7" y="19"/>
                      </a:lnTo>
                      <a:lnTo>
                        <a:pt x="47" y="20"/>
                      </a:lnTo>
                      <a:lnTo>
                        <a:pt x="47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6" name="Rectangle 309">
                  <a:extLst>
                    <a:ext uri="{FF2B5EF4-FFF2-40B4-BE49-F238E27FC236}">
                      <a16:creationId xmlns:a16="http://schemas.microsoft.com/office/drawing/2014/main" id="{E74A1F73-2FE2-4151-83BE-95537827A9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24252"/>
                  <a:ext cx="0" cy="1587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7" name="Rectangle 310">
                  <a:extLst>
                    <a:ext uri="{FF2B5EF4-FFF2-40B4-BE49-F238E27FC236}">
                      <a16:creationId xmlns:a16="http://schemas.microsoft.com/office/drawing/2014/main" id="{DB625458-2C78-474C-983D-A8C26878F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24252"/>
                  <a:ext cx="3174" cy="1587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8" name="Rectangle 311">
                  <a:extLst>
                    <a:ext uri="{FF2B5EF4-FFF2-40B4-BE49-F238E27FC236}">
                      <a16:creationId xmlns:a16="http://schemas.microsoft.com/office/drawing/2014/main" id="{46558BD7-74B7-4416-AAAE-18BF3D538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24252"/>
                  <a:ext cx="1587" cy="1587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9" name="Rectangle 312">
                  <a:extLst>
                    <a:ext uri="{FF2B5EF4-FFF2-40B4-BE49-F238E27FC236}">
                      <a16:creationId xmlns:a16="http://schemas.microsoft.com/office/drawing/2014/main" id="{F5F6373C-08D3-43BD-99E7-DD05DA473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24252"/>
                  <a:ext cx="3174" cy="1587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0" name="Rectangle 313">
                  <a:extLst>
                    <a:ext uri="{FF2B5EF4-FFF2-40B4-BE49-F238E27FC236}">
                      <a16:creationId xmlns:a16="http://schemas.microsoft.com/office/drawing/2014/main" id="{91A080AF-5E0A-446B-90C3-A7AA9CEC64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24252"/>
                  <a:ext cx="3174" cy="1587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1" name="Rectangle 314">
                  <a:extLst>
                    <a:ext uri="{FF2B5EF4-FFF2-40B4-BE49-F238E27FC236}">
                      <a16:creationId xmlns:a16="http://schemas.microsoft.com/office/drawing/2014/main" id="{3F1F1125-1080-4603-A3AE-B7136C796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43301"/>
                  <a:ext cx="0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2" name="Rectangle 315">
                  <a:extLst>
                    <a:ext uri="{FF2B5EF4-FFF2-40B4-BE49-F238E27FC236}">
                      <a16:creationId xmlns:a16="http://schemas.microsoft.com/office/drawing/2014/main" id="{253CF88A-492C-49B9-A48C-5668C7390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3" name="Rectangle 316">
                  <a:extLst>
                    <a:ext uri="{FF2B5EF4-FFF2-40B4-BE49-F238E27FC236}">
                      <a16:creationId xmlns:a16="http://schemas.microsoft.com/office/drawing/2014/main" id="{1859DFA9-5E03-42C5-A498-3D0942980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43301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4" name="Rectangle 317">
                  <a:extLst>
                    <a:ext uri="{FF2B5EF4-FFF2-40B4-BE49-F238E27FC236}">
                      <a16:creationId xmlns:a16="http://schemas.microsoft.com/office/drawing/2014/main" id="{D05B4B50-C522-4682-A4CD-BC862B22A7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5" name="Rectangle 318">
                  <a:extLst>
                    <a:ext uri="{FF2B5EF4-FFF2-40B4-BE49-F238E27FC236}">
                      <a16:creationId xmlns:a16="http://schemas.microsoft.com/office/drawing/2014/main" id="{FA8F46D3-EBDD-4BA5-A7FC-739B00ED7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6" name="Rectangle 319">
                  <a:extLst>
                    <a:ext uri="{FF2B5EF4-FFF2-40B4-BE49-F238E27FC236}">
                      <a16:creationId xmlns:a16="http://schemas.microsoft.com/office/drawing/2014/main" id="{B35C5C81-4F1E-4F6F-893F-0F628CB227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43301"/>
                  <a:ext cx="28569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7" name="Freeform 320">
                  <a:extLst>
                    <a:ext uri="{FF2B5EF4-FFF2-40B4-BE49-F238E27FC236}">
                      <a16:creationId xmlns:a16="http://schemas.microsoft.com/office/drawing/2014/main" id="{D126F084-9EF5-46D8-9798-ACF7DB514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0126"/>
                  <a:ext cx="28569" cy="3175"/>
                </a:xfrm>
                <a:custGeom>
                  <a:avLst/>
                  <a:gdLst>
                    <a:gd name="T0" fmla="*/ 0 w 217"/>
                    <a:gd name="T1" fmla="*/ 7 h 10"/>
                    <a:gd name="T2" fmla="*/ 7 w 217"/>
                    <a:gd name="T3" fmla="*/ 10 h 10"/>
                    <a:gd name="T4" fmla="*/ 10 w 217"/>
                    <a:gd name="T5" fmla="*/ 9 h 10"/>
                    <a:gd name="T6" fmla="*/ 10 w 217"/>
                    <a:gd name="T7" fmla="*/ 9 h 10"/>
                    <a:gd name="T8" fmla="*/ 217 w 217"/>
                    <a:gd name="T9" fmla="*/ 10 h 10"/>
                    <a:gd name="T10" fmla="*/ 217 w 217"/>
                    <a:gd name="T11" fmla="*/ 0 h 10"/>
                    <a:gd name="T12" fmla="*/ 11 w 217"/>
                    <a:gd name="T13" fmla="*/ 0 h 10"/>
                    <a:gd name="T14" fmla="*/ 1 w 217"/>
                    <a:gd name="T15" fmla="*/ 2 h 10"/>
                    <a:gd name="T16" fmla="*/ 0 w 217"/>
                    <a:gd name="T17" fmla="*/ 3 h 10"/>
                    <a:gd name="T18" fmla="*/ 0 w 217"/>
                    <a:gd name="T19" fmla="*/ 3 h 10"/>
                    <a:gd name="T20" fmla="*/ 0 w 217"/>
                    <a:gd name="T21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7" h="10">
                      <a:moveTo>
                        <a:pt x="0" y="7"/>
                      </a:moveTo>
                      <a:cubicBezTo>
                        <a:pt x="0" y="8"/>
                        <a:pt x="3" y="9"/>
                        <a:pt x="7" y="10"/>
                      </a:cubicBezTo>
                      <a:cubicBezTo>
                        <a:pt x="8" y="10"/>
                        <a:pt x="9" y="10"/>
                        <a:pt x="10" y="9"/>
                      </a:cubicBezTo>
                      <a:lnTo>
                        <a:pt x="10" y="9"/>
                      </a:lnTo>
                      <a:lnTo>
                        <a:pt x="217" y="10"/>
                      </a:lnTo>
                      <a:lnTo>
                        <a:pt x="217" y="0"/>
                      </a:lnTo>
                      <a:lnTo>
                        <a:pt x="11" y="0"/>
                      </a:lnTo>
                      <a:cubicBezTo>
                        <a:pt x="6" y="0"/>
                        <a:pt x="2" y="1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8" name="Freeform 321">
                  <a:extLst>
                    <a:ext uri="{FF2B5EF4-FFF2-40B4-BE49-F238E27FC236}">
                      <a16:creationId xmlns:a16="http://schemas.microsoft.com/office/drawing/2014/main" id="{7CBE00F7-C64E-4036-8BC0-DA2F2720A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0126"/>
                  <a:ext cx="28569" cy="3175"/>
                </a:xfrm>
                <a:custGeom>
                  <a:avLst/>
                  <a:gdLst>
                    <a:gd name="T0" fmla="*/ 0 w 217"/>
                    <a:gd name="T1" fmla="*/ 7 h 10"/>
                    <a:gd name="T2" fmla="*/ 7 w 217"/>
                    <a:gd name="T3" fmla="*/ 10 h 10"/>
                    <a:gd name="T4" fmla="*/ 10 w 217"/>
                    <a:gd name="T5" fmla="*/ 9 h 10"/>
                    <a:gd name="T6" fmla="*/ 10 w 217"/>
                    <a:gd name="T7" fmla="*/ 9 h 10"/>
                    <a:gd name="T8" fmla="*/ 217 w 217"/>
                    <a:gd name="T9" fmla="*/ 10 h 10"/>
                    <a:gd name="T10" fmla="*/ 217 w 217"/>
                    <a:gd name="T11" fmla="*/ 0 h 10"/>
                    <a:gd name="T12" fmla="*/ 11 w 217"/>
                    <a:gd name="T13" fmla="*/ 0 h 10"/>
                    <a:gd name="T14" fmla="*/ 1 w 217"/>
                    <a:gd name="T15" fmla="*/ 2 h 10"/>
                    <a:gd name="T16" fmla="*/ 0 w 217"/>
                    <a:gd name="T17" fmla="*/ 3 h 10"/>
                    <a:gd name="T18" fmla="*/ 0 w 217"/>
                    <a:gd name="T19" fmla="*/ 3 h 10"/>
                    <a:gd name="T20" fmla="*/ 0 w 217"/>
                    <a:gd name="T21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7" h="10">
                      <a:moveTo>
                        <a:pt x="0" y="7"/>
                      </a:moveTo>
                      <a:cubicBezTo>
                        <a:pt x="0" y="8"/>
                        <a:pt x="3" y="9"/>
                        <a:pt x="7" y="10"/>
                      </a:cubicBezTo>
                      <a:cubicBezTo>
                        <a:pt x="8" y="10"/>
                        <a:pt x="9" y="10"/>
                        <a:pt x="10" y="9"/>
                      </a:cubicBezTo>
                      <a:lnTo>
                        <a:pt x="10" y="9"/>
                      </a:lnTo>
                      <a:lnTo>
                        <a:pt x="217" y="10"/>
                      </a:lnTo>
                      <a:lnTo>
                        <a:pt x="217" y="0"/>
                      </a:lnTo>
                      <a:lnTo>
                        <a:pt x="11" y="0"/>
                      </a:lnTo>
                      <a:cubicBezTo>
                        <a:pt x="6" y="0"/>
                        <a:pt x="2" y="1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9" name="Freeform 322">
                  <a:extLst>
                    <a:ext uri="{FF2B5EF4-FFF2-40B4-BE49-F238E27FC236}">
                      <a16:creationId xmlns:a16="http://schemas.microsoft.com/office/drawing/2014/main" id="{B5CEB390-4737-4794-B4FD-108D51BEAD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0126"/>
                  <a:ext cx="28569" cy="0"/>
                </a:xfrm>
                <a:custGeom>
                  <a:avLst/>
                  <a:gdLst>
                    <a:gd name="T0" fmla="*/ 7 w 48"/>
                    <a:gd name="T1" fmla="*/ 48 w 48"/>
                    <a:gd name="T2" fmla="*/ 48 w 48"/>
                    <a:gd name="T3" fmla="*/ 0 w 48"/>
                    <a:gd name="T4" fmla="*/ 7 w 4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48">
                      <a:moveTo>
                        <a:pt x="7" y="0"/>
                      </a:move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0" name="Freeform 323">
                  <a:extLst>
                    <a:ext uri="{FF2B5EF4-FFF2-40B4-BE49-F238E27FC236}">
                      <a16:creationId xmlns:a16="http://schemas.microsoft.com/office/drawing/2014/main" id="{CF9CA074-835C-4587-9008-9DA7CC503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0126"/>
                  <a:ext cx="28569" cy="0"/>
                </a:xfrm>
                <a:custGeom>
                  <a:avLst/>
                  <a:gdLst>
                    <a:gd name="T0" fmla="*/ 7 w 48"/>
                    <a:gd name="T1" fmla="*/ 1 h 1"/>
                    <a:gd name="T2" fmla="*/ 48 w 48"/>
                    <a:gd name="T3" fmla="*/ 1 h 1"/>
                    <a:gd name="T4" fmla="*/ 48 w 48"/>
                    <a:gd name="T5" fmla="*/ 0 h 1"/>
                    <a:gd name="T6" fmla="*/ 0 w 48"/>
                    <a:gd name="T7" fmla="*/ 0 h 1"/>
                    <a:gd name="T8" fmla="*/ 7 w 4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">
                      <a:moveTo>
                        <a:pt x="7" y="1"/>
                      </a:moveTo>
                      <a:lnTo>
                        <a:pt x="48" y="1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7" y="1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1" name="Freeform 324">
                  <a:extLst>
                    <a:ext uri="{FF2B5EF4-FFF2-40B4-BE49-F238E27FC236}">
                      <a16:creationId xmlns:a16="http://schemas.microsoft.com/office/drawing/2014/main" id="{FE3E0E3C-0F6C-4334-8A62-C336F40D0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3301"/>
                  <a:ext cx="28569" cy="0"/>
                </a:xfrm>
                <a:custGeom>
                  <a:avLst/>
                  <a:gdLst>
                    <a:gd name="T0" fmla="*/ 7 w 48"/>
                    <a:gd name="T1" fmla="*/ 0 h 1"/>
                    <a:gd name="T2" fmla="*/ 48 w 48"/>
                    <a:gd name="T3" fmla="*/ 0 h 1"/>
                    <a:gd name="T4" fmla="*/ 48 w 48"/>
                    <a:gd name="T5" fmla="*/ 1 h 1"/>
                    <a:gd name="T6" fmla="*/ 0 w 48"/>
                    <a:gd name="T7" fmla="*/ 1 h 1"/>
                    <a:gd name="T8" fmla="*/ 7 w 48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">
                      <a:moveTo>
                        <a:pt x="7" y="0"/>
                      </a:moveTo>
                      <a:lnTo>
                        <a:pt x="48" y="0"/>
                      </a:lnTo>
                      <a:lnTo>
                        <a:pt x="48" y="1"/>
                      </a:lnTo>
                      <a:lnTo>
                        <a:pt x="0" y="1"/>
                      </a:lnTo>
                      <a:lnTo>
                        <a:pt x="7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2" name="Freeform 325">
                  <a:extLst>
                    <a:ext uri="{FF2B5EF4-FFF2-40B4-BE49-F238E27FC236}">
                      <a16:creationId xmlns:a16="http://schemas.microsoft.com/office/drawing/2014/main" id="{87A9D9EF-DF4C-4AF8-9F27-168BD3734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3301"/>
                  <a:ext cx="28569" cy="0"/>
                </a:xfrm>
                <a:custGeom>
                  <a:avLst/>
                  <a:gdLst>
                    <a:gd name="T0" fmla="*/ 7 w 48"/>
                    <a:gd name="T1" fmla="*/ 1 h 1"/>
                    <a:gd name="T2" fmla="*/ 48 w 48"/>
                    <a:gd name="T3" fmla="*/ 1 h 1"/>
                    <a:gd name="T4" fmla="*/ 48 w 48"/>
                    <a:gd name="T5" fmla="*/ 1 h 1"/>
                    <a:gd name="T6" fmla="*/ 0 w 48"/>
                    <a:gd name="T7" fmla="*/ 0 h 1"/>
                    <a:gd name="T8" fmla="*/ 7 w 4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">
                      <a:moveTo>
                        <a:pt x="7" y="1"/>
                      </a:moveTo>
                      <a:lnTo>
                        <a:pt x="48" y="1"/>
                      </a:lnTo>
                      <a:lnTo>
                        <a:pt x="48" y="1"/>
                      </a:lnTo>
                      <a:lnTo>
                        <a:pt x="0" y="0"/>
                      </a:lnTo>
                      <a:lnTo>
                        <a:pt x="7" y="1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3" name="Freeform 326">
                  <a:extLst>
                    <a:ext uri="{FF2B5EF4-FFF2-40B4-BE49-F238E27FC236}">
                      <a16:creationId xmlns:a16="http://schemas.microsoft.com/office/drawing/2014/main" id="{3E89935D-2B1A-4F44-9C08-BDF64C4877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6475"/>
                  <a:ext cx="28569" cy="1587"/>
                </a:xfrm>
                <a:custGeom>
                  <a:avLst/>
                  <a:gdLst>
                    <a:gd name="T0" fmla="*/ 0 w 217"/>
                    <a:gd name="T1" fmla="*/ 7 h 10"/>
                    <a:gd name="T2" fmla="*/ 7 w 217"/>
                    <a:gd name="T3" fmla="*/ 10 h 10"/>
                    <a:gd name="T4" fmla="*/ 10 w 217"/>
                    <a:gd name="T5" fmla="*/ 10 h 10"/>
                    <a:gd name="T6" fmla="*/ 10 w 217"/>
                    <a:gd name="T7" fmla="*/ 10 h 10"/>
                    <a:gd name="T8" fmla="*/ 217 w 217"/>
                    <a:gd name="T9" fmla="*/ 10 h 10"/>
                    <a:gd name="T10" fmla="*/ 217 w 217"/>
                    <a:gd name="T11" fmla="*/ 0 h 10"/>
                    <a:gd name="T12" fmla="*/ 11 w 217"/>
                    <a:gd name="T13" fmla="*/ 1 h 10"/>
                    <a:gd name="T14" fmla="*/ 1 w 217"/>
                    <a:gd name="T15" fmla="*/ 3 h 10"/>
                    <a:gd name="T16" fmla="*/ 0 w 217"/>
                    <a:gd name="T17" fmla="*/ 3 h 10"/>
                    <a:gd name="T18" fmla="*/ 0 w 217"/>
                    <a:gd name="T19" fmla="*/ 3 h 10"/>
                    <a:gd name="T20" fmla="*/ 0 w 217"/>
                    <a:gd name="T21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7" h="10">
                      <a:moveTo>
                        <a:pt x="0" y="7"/>
                      </a:moveTo>
                      <a:cubicBezTo>
                        <a:pt x="0" y="8"/>
                        <a:pt x="3" y="10"/>
                        <a:pt x="7" y="10"/>
                      </a:cubicBezTo>
                      <a:cubicBezTo>
                        <a:pt x="8" y="10"/>
                        <a:pt x="9" y="10"/>
                        <a:pt x="10" y="10"/>
                      </a:cubicBezTo>
                      <a:lnTo>
                        <a:pt x="10" y="10"/>
                      </a:lnTo>
                      <a:lnTo>
                        <a:pt x="217" y="10"/>
                      </a:lnTo>
                      <a:lnTo>
                        <a:pt x="217" y="0"/>
                      </a:lnTo>
                      <a:lnTo>
                        <a:pt x="11" y="1"/>
                      </a:lnTo>
                      <a:cubicBezTo>
                        <a:pt x="6" y="0"/>
                        <a:pt x="2" y="1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4" name="Freeform 327">
                  <a:extLst>
                    <a:ext uri="{FF2B5EF4-FFF2-40B4-BE49-F238E27FC236}">
                      <a16:creationId xmlns:a16="http://schemas.microsoft.com/office/drawing/2014/main" id="{795467EF-2511-4183-9473-115A0E47E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6475"/>
                  <a:ext cx="28569" cy="1587"/>
                </a:xfrm>
                <a:custGeom>
                  <a:avLst/>
                  <a:gdLst>
                    <a:gd name="T0" fmla="*/ 0 w 217"/>
                    <a:gd name="T1" fmla="*/ 7 h 10"/>
                    <a:gd name="T2" fmla="*/ 7 w 217"/>
                    <a:gd name="T3" fmla="*/ 10 h 10"/>
                    <a:gd name="T4" fmla="*/ 10 w 217"/>
                    <a:gd name="T5" fmla="*/ 10 h 10"/>
                    <a:gd name="T6" fmla="*/ 10 w 217"/>
                    <a:gd name="T7" fmla="*/ 10 h 10"/>
                    <a:gd name="T8" fmla="*/ 217 w 217"/>
                    <a:gd name="T9" fmla="*/ 10 h 10"/>
                    <a:gd name="T10" fmla="*/ 217 w 217"/>
                    <a:gd name="T11" fmla="*/ 0 h 10"/>
                    <a:gd name="T12" fmla="*/ 11 w 217"/>
                    <a:gd name="T13" fmla="*/ 1 h 10"/>
                    <a:gd name="T14" fmla="*/ 1 w 217"/>
                    <a:gd name="T15" fmla="*/ 3 h 10"/>
                    <a:gd name="T16" fmla="*/ 0 w 217"/>
                    <a:gd name="T17" fmla="*/ 3 h 10"/>
                    <a:gd name="T18" fmla="*/ 0 w 217"/>
                    <a:gd name="T19" fmla="*/ 3 h 10"/>
                    <a:gd name="T20" fmla="*/ 0 w 217"/>
                    <a:gd name="T21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7" h="10">
                      <a:moveTo>
                        <a:pt x="0" y="7"/>
                      </a:moveTo>
                      <a:cubicBezTo>
                        <a:pt x="0" y="8"/>
                        <a:pt x="3" y="10"/>
                        <a:pt x="7" y="10"/>
                      </a:cubicBezTo>
                      <a:cubicBezTo>
                        <a:pt x="8" y="10"/>
                        <a:pt x="9" y="10"/>
                        <a:pt x="10" y="10"/>
                      </a:cubicBezTo>
                      <a:lnTo>
                        <a:pt x="10" y="10"/>
                      </a:lnTo>
                      <a:lnTo>
                        <a:pt x="217" y="10"/>
                      </a:lnTo>
                      <a:lnTo>
                        <a:pt x="217" y="0"/>
                      </a:lnTo>
                      <a:lnTo>
                        <a:pt x="11" y="1"/>
                      </a:lnTo>
                      <a:cubicBezTo>
                        <a:pt x="6" y="0"/>
                        <a:pt x="2" y="1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5" name="Freeform 328">
                  <a:extLst>
                    <a:ext uri="{FF2B5EF4-FFF2-40B4-BE49-F238E27FC236}">
                      <a16:creationId xmlns:a16="http://schemas.microsoft.com/office/drawing/2014/main" id="{0F908EE0-5B55-4480-AE52-ED3EF460E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6475"/>
                  <a:ext cx="28569" cy="1587"/>
                </a:xfrm>
                <a:custGeom>
                  <a:avLst/>
                  <a:gdLst>
                    <a:gd name="T0" fmla="*/ 7 w 48"/>
                    <a:gd name="T1" fmla="*/ 48 w 48"/>
                    <a:gd name="T2" fmla="*/ 48 w 48"/>
                    <a:gd name="T3" fmla="*/ 0 w 48"/>
                    <a:gd name="T4" fmla="*/ 7 w 4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48">
                      <a:moveTo>
                        <a:pt x="7" y="0"/>
                      </a:move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6" name="Rectangle 329">
                  <a:extLst>
                    <a:ext uri="{FF2B5EF4-FFF2-40B4-BE49-F238E27FC236}">
                      <a16:creationId xmlns:a16="http://schemas.microsoft.com/office/drawing/2014/main" id="{CBF494B7-BD08-4863-9C24-1C025AAF1E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46475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7" name="Rectangle 330">
                  <a:extLst>
                    <a:ext uri="{FF2B5EF4-FFF2-40B4-BE49-F238E27FC236}">
                      <a16:creationId xmlns:a16="http://schemas.microsoft.com/office/drawing/2014/main" id="{B1CB5ACC-A5F3-40CF-9D3C-742B9EDF99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46475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8" name="Rectangle 331">
                  <a:extLst>
                    <a:ext uri="{FF2B5EF4-FFF2-40B4-BE49-F238E27FC236}">
                      <a16:creationId xmlns:a16="http://schemas.microsoft.com/office/drawing/2014/main" id="{46830FAF-FC0C-4A12-A5C3-A4F30A4F5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46475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9" name="Freeform 332">
                  <a:extLst>
                    <a:ext uri="{FF2B5EF4-FFF2-40B4-BE49-F238E27FC236}">
                      <a16:creationId xmlns:a16="http://schemas.microsoft.com/office/drawing/2014/main" id="{7C1F8F9D-4559-486B-9DF1-08A92C268A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6475"/>
                  <a:ext cx="28569" cy="0"/>
                </a:xfrm>
                <a:custGeom>
                  <a:avLst/>
                  <a:gdLst>
                    <a:gd name="T0" fmla="*/ 7 w 48"/>
                    <a:gd name="T1" fmla="*/ 1 h 1"/>
                    <a:gd name="T2" fmla="*/ 48 w 48"/>
                    <a:gd name="T3" fmla="*/ 1 h 1"/>
                    <a:gd name="T4" fmla="*/ 48 w 48"/>
                    <a:gd name="T5" fmla="*/ 0 h 1"/>
                    <a:gd name="T6" fmla="*/ 0 w 48"/>
                    <a:gd name="T7" fmla="*/ 0 h 1"/>
                    <a:gd name="T8" fmla="*/ 7 w 4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">
                      <a:moveTo>
                        <a:pt x="7" y="1"/>
                      </a:moveTo>
                      <a:lnTo>
                        <a:pt x="48" y="1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7" y="1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0" name="Freeform 333">
                  <a:extLst>
                    <a:ext uri="{FF2B5EF4-FFF2-40B4-BE49-F238E27FC236}">
                      <a16:creationId xmlns:a16="http://schemas.microsoft.com/office/drawing/2014/main" id="{BB37C577-B9E7-48F9-82CD-7E52AFE106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9650"/>
                  <a:ext cx="28569" cy="0"/>
                </a:xfrm>
                <a:custGeom>
                  <a:avLst/>
                  <a:gdLst>
                    <a:gd name="T0" fmla="*/ 7 w 48"/>
                    <a:gd name="T1" fmla="*/ 48 w 48"/>
                    <a:gd name="T2" fmla="*/ 48 w 48"/>
                    <a:gd name="T3" fmla="*/ 0 w 48"/>
                    <a:gd name="T4" fmla="*/ 7 w 4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48">
                      <a:moveTo>
                        <a:pt x="7" y="0"/>
                      </a:move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1" name="Rectangle 334">
                  <a:extLst>
                    <a:ext uri="{FF2B5EF4-FFF2-40B4-BE49-F238E27FC236}">
                      <a16:creationId xmlns:a16="http://schemas.microsoft.com/office/drawing/2014/main" id="{A8F568A2-C502-43E0-B6C6-814EEC3A3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46475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2" name="Rectangle 335">
                  <a:extLst>
                    <a:ext uri="{FF2B5EF4-FFF2-40B4-BE49-F238E27FC236}">
                      <a16:creationId xmlns:a16="http://schemas.microsoft.com/office/drawing/2014/main" id="{5AF7325E-47A3-4235-A43D-23A1AA876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46475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3" name="Rectangle 336">
                  <a:extLst>
                    <a:ext uri="{FF2B5EF4-FFF2-40B4-BE49-F238E27FC236}">
                      <a16:creationId xmlns:a16="http://schemas.microsoft.com/office/drawing/2014/main" id="{D3378ED6-21C6-4B95-8805-CD216A7F7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46475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4" name="Freeform 337">
                  <a:extLst>
                    <a:ext uri="{FF2B5EF4-FFF2-40B4-BE49-F238E27FC236}">
                      <a16:creationId xmlns:a16="http://schemas.microsoft.com/office/drawing/2014/main" id="{B747C341-64D3-4C4D-8836-D61DE1AAD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8062"/>
                  <a:ext cx="28569" cy="1588"/>
                </a:xfrm>
                <a:custGeom>
                  <a:avLst/>
                  <a:gdLst>
                    <a:gd name="T0" fmla="*/ 7 w 48"/>
                    <a:gd name="T1" fmla="*/ 1 h 1"/>
                    <a:gd name="T2" fmla="*/ 48 w 48"/>
                    <a:gd name="T3" fmla="*/ 1 h 1"/>
                    <a:gd name="T4" fmla="*/ 48 w 48"/>
                    <a:gd name="T5" fmla="*/ 0 h 1"/>
                    <a:gd name="T6" fmla="*/ 0 w 48"/>
                    <a:gd name="T7" fmla="*/ 0 h 1"/>
                    <a:gd name="T8" fmla="*/ 7 w 4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">
                      <a:moveTo>
                        <a:pt x="7" y="1"/>
                      </a:moveTo>
                      <a:lnTo>
                        <a:pt x="48" y="1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7" y="1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5" name="Rectangle 338">
                  <a:extLst>
                    <a:ext uri="{FF2B5EF4-FFF2-40B4-BE49-F238E27FC236}">
                      <a16:creationId xmlns:a16="http://schemas.microsoft.com/office/drawing/2014/main" id="{C27B3BB8-5C10-4D51-B4B0-5894F04EE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71868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6" name="Rectangle 339">
                  <a:extLst>
                    <a:ext uri="{FF2B5EF4-FFF2-40B4-BE49-F238E27FC236}">
                      <a16:creationId xmlns:a16="http://schemas.microsoft.com/office/drawing/2014/main" id="{23776440-23B2-48DA-8DB6-B7D4BB235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49650"/>
                  <a:ext cx="0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7" name="Rectangle 340">
                  <a:extLst>
                    <a:ext uri="{FF2B5EF4-FFF2-40B4-BE49-F238E27FC236}">
                      <a16:creationId xmlns:a16="http://schemas.microsoft.com/office/drawing/2014/main" id="{A304C9D6-5534-4FC2-8589-43E9E8CAC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49650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8" name="Rectangle 341">
                  <a:extLst>
                    <a:ext uri="{FF2B5EF4-FFF2-40B4-BE49-F238E27FC236}">
                      <a16:creationId xmlns:a16="http://schemas.microsoft.com/office/drawing/2014/main" id="{65722443-85DF-439E-8DFC-84F025263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49650"/>
                  <a:ext cx="28569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9" name="Freeform 342">
                  <a:extLst>
                    <a:ext uri="{FF2B5EF4-FFF2-40B4-BE49-F238E27FC236}">
                      <a16:creationId xmlns:a16="http://schemas.microsoft.com/office/drawing/2014/main" id="{14630449-6AF9-4965-B517-15B27E3BF9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199160"/>
                  <a:ext cx="6528" cy="20044"/>
                </a:xfrm>
                <a:custGeom>
                  <a:avLst/>
                  <a:gdLst>
                    <a:gd name="T0" fmla="*/ 0 w 11"/>
                    <a:gd name="T1" fmla="*/ 2147483646 h 31"/>
                    <a:gd name="T2" fmla="*/ 0 w 11"/>
                    <a:gd name="T3" fmla="*/ 2147483646 h 31"/>
                    <a:gd name="T4" fmla="*/ 2147483646 w 11"/>
                    <a:gd name="T5" fmla="*/ 2147483646 h 31"/>
                    <a:gd name="T6" fmla="*/ 2147483646 w 11"/>
                    <a:gd name="T7" fmla="*/ 2147483646 h 31"/>
                    <a:gd name="T8" fmla="*/ 2147483646 w 11"/>
                    <a:gd name="T9" fmla="*/ 2147483646 h 31"/>
                    <a:gd name="T10" fmla="*/ 2147483646 w 11"/>
                    <a:gd name="T11" fmla="*/ 2147483646 h 31"/>
                    <a:gd name="T12" fmla="*/ 2147483646 w 11"/>
                    <a:gd name="T13" fmla="*/ 0 h 31"/>
                    <a:gd name="T14" fmla="*/ 0 w 11"/>
                    <a:gd name="T15" fmla="*/ 0 h 31"/>
                    <a:gd name="T16" fmla="*/ 0 w 11"/>
                    <a:gd name="T17" fmla="*/ 2147483646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31">
                      <a:moveTo>
                        <a:pt x="0" y="25"/>
                      </a:moveTo>
                      <a:lnTo>
                        <a:pt x="0" y="31"/>
                      </a:lnTo>
                      <a:lnTo>
                        <a:pt x="8" y="31"/>
                      </a:lnTo>
                      <a:lnTo>
                        <a:pt x="8" y="20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0" name="Freeform 343">
                  <a:extLst>
                    <a:ext uri="{FF2B5EF4-FFF2-40B4-BE49-F238E27FC236}">
                      <a16:creationId xmlns:a16="http://schemas.microsoft.com/office/drawing/2014/main" id="{4C4EDE97-3571-4999-BF82-C26DCB759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05490"/>
                  <a:ext cx="5596" cy="17933"/>
                </a:xfrm>
                <a:custGeom>
                  <a:avLst/>
                  <a:gdLst>
                    <a:gd name="T0" fmla="*/ 2147483646 w 12"/>
                    <a:gd name="T1" fmla="*/ 2147483646 h 28"/>
                    <a:gd name="T2" fmla="*/ 2147483646 w 12"/>
                    <a:gd name="T3" fmla="*/ 2147483646 h 28"/>
                    <a:gd name="T4" fmla="*/ 2147483646 w 12"/>
                    <a:gd name="T5" fmla="*/ 2147483646 h 28"/>
                    <a:gd name="T6" fmla="*/ 2147483646 w 12"/>
                    <a:gd name="T7" fmla="*/ 2147483646 h 28"/>
                    <a:gd name="T8" fmla="*/ 2147483646 w 12"/>
                    <a:gd name="T9" fmla="*/ 2147483646 h 28"/>
                    <a:gd name="T10" fmla="*/ 2147483646 w 12"/>
                    <a:gd name="T11" fmla="*/ 0 h 28"/>
                    <a:gd name="T12" fmla="*/ 2147483646 w 12"/>
                    <a:gd name="T13" fmla="*/ 0 h 28"/>
                    <a:gd name="T14" fmla="*/ 0 w 12"/>
                    <a:gd name="T15" fmla="*/ 2147483646 h 28"/>
                    <a:gd name="T16" fmla="*/ 0 w 12"/>
                    <a:gd name="T17" fmla="*/ 2147483646 h 28"/>
                    <a:gd name="T18" fmla="*/ 2147483646 w 12"/>
                    <a:gd name="T19" fmla="*/ 2147483646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28">
                      <a:moveTo>
                        <a:pt x="2" y="28"/>
                      </a:moveTo>
                      <a:lnTo>
                        <a:pt x="11" y="28"/>
                      </a:lnTo>
                      <a:lnTo>
                        <a:pt x="11" y="27"/>
                      </a:lnTo>
                      <a:lnTo>
                        <a:pt x="12" y="26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1" name="Freeform 344">
                  <a:extLst>
                    <a:ext uri="{FF2B5EF4-FFF2-40B4-BE49-F238E27FC236}">
                      <a16:creationId xmlns:a16="http://schemas.microsoft.com/office/drawing/2014/main" id="{9AABA94E-F137-4434-9AD3-358072D2E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05490"/>
                  <a:ext cx="5596" cy="17933"/>
                </a:xfrm>
                <a:custGeom>
                  <a:avLst/>
                  <a:gdLst>
                    <a:gd name="T0" fmla="*/ 2147483646 w 12"/>
                    <a:gd name="T1" fmla="*/ 2147483646 h 28"/>
                    <a:gd name="T2" fmla="*/ 2147483646 w 12"/>
                    <a:gd name="T3" fmla="*/ 2147483646 h 28"/>
                    <a:gd name="T4" fmla="*/ 2147483646 w 12"/>
                    <a:gd name="T5" fmla="*/ 2147483646 h 28"/>
                    <a:gd name="T6" fmla="*/ 2147483646 w 12"/>
                    <a:gd name="T7" fmla="*/ 2147483646 h 28"/>
                    <a:gd name="T8" fmla="*/ 2147483646 w 12"/>
                    <a:gd name="T9" fmla="*/ 2147483646 h 28"/>
                    <a:gd name="T10" fmla="*/ 2147483646 w 12"/>
                    <a:gd name="T11" fmla="*/ 0 h 28"/>
                    <a:gd name="T12" fmla="*/ 2147483646 w 12"/>
                    <a:gd name="T13" fmla="*/ 0 h 28"/>
                    <a:gd name="T14" fmla="*/ 0 w 12"/>
                    <a:gd name="T15" fmla="*/ 2147483646 h 28"/>
                    <a:gd name="T16" fmla="*/ 0 w 12"/>
                    <a:gd name="T17" fmla="*/ 2147483646 h 28"/>
                    <a:gd name="T18" fmla="*/ 2147483646 w 12"/>
                    <a:gd name="T19" fmla="*/ 2147483646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28">
                      <a:moveTo>
                        <a:pt x="2" y="28"/>
                      </a:moveTo>
                      <a:lnTo>
                        <a:pt x="11" y="28"/>
                      </a:lnTo>
                      <a:lnTo>
                        <a:pt x="11" y="27"/>
                      </a:lnTo>
                      <a:lnTo>
                        <a:pt x="12" y="26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2" name="Freeform 345">
                  <a:extLst>
                    <a:ext uri="{FF2B5EF4-FFF2-40B4-BE49-F238E27FC236}">
                      <a16:creationId xmlns:a16="http://schemas.microsoft.com/office/drawing/2014/main" id="{E76D3D66-D8E5-40DA-9FA9-F1BC10271D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217095"/>
                  <a:ext cx="9325" cy="36923"/>
                </a:xfrm>
                <a:custGeom>
                  <a:avLst/>
                  <a:gdLst>
                    <a:gd name="T0" fmla="*/ 2147483646 w 69"/>
                    <a:gd name="T1" fmla="*/ 2147483646 h 291"/>
                    <a:gd name="T2" fmla="*/ 2147483646 w 69"/>
                    <a:gd name="T3" fmla="*/ 2147483646 h 291"/>
                    <a:gd name="T4" fmla="*/ 2147483646 w 69"/>
                    <a:gd name="T5" fmla="*/ 2147483646 h 291"/>
                    <a:gd name="T6" fmla="*/ 2147483646 w 69"/>
                    <a:gd name="T7" fmla="*/ 2147483646 h 291"/>
                    <a:gd name="T8" fmla="*/ 2147483646 w 69"/>
                    <a:gd name="T9" fmla="*/ 2147483646 h 291"/>
                    <a:gd name="T10" fmla="*/ 2147483646 w 69"/>
                    <a:gd name="T11" fmla="*/ 2147483646 h 291"/>
                    <a:gd name="T12" fmla="*/ 2147483646 w 69"/>
                    <a:gd name="T13" fmla="*/ 0 h 291"/>
                    <a:gd name="T14" fmla="*/ 2147483646 w 69"/>
                    <a:gd name="T15" fmla="*/ 0 h 291"/>
                    <a:gd name="T16" fmla="*/ 0 w 69"/>
                    <a:gd name="T17" fmla="*/ 2147483646 h 291"/>
                    <a:gd name="T18" fmla="*/ 0 w 69"/>
                    <a:gd name="T19" fmla="*/ 2147483646 h 291"/>
                    <a:gd name="T20" fmla="*/ 2147483646 w 69"/>
                    <a:gd name="T21" fmla="*/ 2147483646 h 2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291">
                      <a:moveTo>
                        <a:pt x="1" y="291"/>
                      </a:moveTo>
                      <a:lnTo>
                        <a:pt x="37" y="291"/>
                      </a:lnTo>
                      <a:lnTo>
                        <a:pt x="37" y="163"/>
                      </a:lnTo>
                      <a:lnTo>
                        <a:pt x="69" y="163"/>
                      </a:lnTo>
                      <a:lnTo>
                        <a:pt x="46" y="111"/>
                      </a:lnTo>
                      <a:lnTo>
                        <a:pt x="46" y="44"/>
                      </a:lnTo>
                      <a:lnTo>
                        <a:pt x="37" y="0"/>
                      </a:lnTo>
                      <a:lnTo>
                        <a:pt x="18" y="0"/>
                      </a:lnTo>
                      <a:cubicBezTo>
                        <a:pt x="9" y="0"/>
                        <a:pt x="2" y="6"/>
                        <a:pt x="0" y="15"/>
                      </a:cubicBezTo>
                      <a:lnTo>
                        <a:pt x="1" y="29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3" name="Freeform 346">
                  <a:extLst>
                    <a:ext uri="{FF2B5EF4-FFF2-40B4-BE49-F238E27FC236}">
                      <a16:creationId xmlns:a16="http://schemas.microsoft.com/office/drawing/2014/main" id="{22A35002-D0A7-4234-B9B9-EAEF8390A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217095"/>
                  <a:ext cx="9325" cy="36923"/>
                </a:xfrm>
                <a:custGeom>
                  <a:avLst/>
                  <a:gdLst>
                    <a:gd name="T0" fmla="*/ 2147483646 w 69"/>
                    <a:gd name="T1" fmla="*/ 2147483646 h 291"/>
                    <a:gd name="T2" fmla="*/ 2147483646 w 69"/>
                    <a:gd name="T3" fmla="*/ 2147483646 h 291"/>
                    <a:gd name="T4" fmla="*/ 2147483646 w 69"/>
                    <a:gd name="T5" fmla="*/ 2147483646 h 291"/>
                    <a:gd name="T6" fmla="*/ 2147483646 w 69"/>
                    <a:gd name="T7" fmla="*/ 2147483646 h 291"/>
                    <a:gd name="T8" fmla="*/ 2147483646 w 69"/>
                    <a:gd name="T9" fmla="*/ 2147483646 h 291"/>
                    <a:gd name="T10" fmla="*/ 2147483646 w 69"/>
                    <a:gd name="T11" fmla="*/ 2147483646 h 291"/>
                    <a:gd name="T12" fmla="*/ 2147483646 w 69"/>
                    <a:gd name="T13" fmla="*/ 0 h 291"/>
                    <a:gd name="T14" fmla="*/ 2147483646 w 69"/>
                    <a:gd name="T15" fmla="*/ 0 h 291"/>
                    <a:gd name="T16" fmla="*/ 0 w 69"/>
                    <a:gd name="T17" fmla="*/ 2147483646 h 291"/>
                    <a:gd name="T18" fmla="*/ 0 w 69"/>
                    <a:gd name="T19" fmla="*/ 2147483646 h 291"/>
                    <a:gd name="T20" fmla="*/ 2147483646 w 69"/>
                    <a:gd name="T21" fmla="*/ 2147483646 h 2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291">
                      <a:moveTo>
                        <a:pt x="1" y="291"/>
                      </a:moveTo>
                      <a:lnTo>
                        <a:pt x="37" y="291"/>
                      </a:lnTo>
                      <a:lnTo>
                        <a:pt x="37" y="163"/>
                      </a:lnTo>
                      <a:lnTo>
                        <a:pt x="69" y="163"/>
                      </a:lnTo>
                      <a:lnTo>
                        <a:pt x="46" y="111"/>
                      </a:lnTo>
                      <a:lnTo>
                        <a:pt x="46" y="44"/>
                      </a:lnTo>
                      <a:lnTo>
                        <a:pt x="37" y="0"/>
                      </a:lnTo>
                      <a:lnTo>
                        <a:pt x="18" y="0"/>
                      </a:lnTo>
                      <a:cubicBezTo>
                        <a:pt x="9" y="0"/>
                        <a:pt x="2" y="6"/>
                        <a:pt x="0" y="15"/>
                      </a:cubicBezTo>
                      <a:lnTo>
                        <a:pt x="1" y="29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4" name="Rectangle 347">
                  <a:extLst>
                    <a:ext uri="{FF2B5EF4-FFF2-40B4-BE49-F238E27FC236}">
                      <a16:creationId xmlns:a16="http://schemas.microsoft.com/office/drawing/2014/main" id="{41173E03-7603-466D-911C-4DB5ED1BB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265621"/>
                  <a:ext cx="2798" cy="22153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5" name="Rectangle 348">
                  <a:extLst>
                    <a:ext uri="{FF2B5EF4-FFF2-40B4-BE49-F238E27FC236}">
                      <a16:creationId xmlns:a16="http://schemas.microsoft.com/office/drawing/2014/main" id="{4FF3B915-072C-42BC-969B-7EC90F2BD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265621"/>
                  <a:ext cx="2798" cy="22153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6" name="Freeform 349">
                  <a:extLst>
                    <a:ext uri="{FF2B5EF4-FFF2-40B4-BE49-F238E27FC236}">
                      <a16:creationId xmlns:a16="http://schemas.microsoft.com/office/drawing/2014/main" id="{25247D05-9D2D-4DC2-B63B-F2C5AE565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254016"/>
                  <a:ext cx="5596" cy="11604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7" name="Freeform 350">
                  <a:extLst>
                    <a:ext uri="{FF2B5EF4-FFF2-40B4-BE49-F238E27FC236}">
                      <a16:creationId xmlns:a16="http://schemas.microsoft.com/office/drawing/2014/main" id="{340CA96D-D97F-4BBF-8621-508E94ACE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254016"/>
                  <a:ext cx="5596" cy="11604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8" name="Rectangle 351">
                  <a:extLst>
                    <a:ext uri="{FF2B5EF4-FFF2-40B4-BE49-F238E27FC236}">
                      <a16:creationId xmlns:a16="http://schemas.microsoft.com/office/drawing/2014/main" id="{97227D2F-3BEF-492A-A593-2DC8707F2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298323"/>
                  <a:ext cx="2798" cy="25318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9" name="Rectangle 352">
                  <a:extLst>
                    <a:ext uri="{FF2B5EF4-FFF2-40B4-BE49-F238E27FC236}">
                      <a16:creationId xmlns:a16="http://schemas.microsoft.com/office/drawing/2014/main" id="{3CF96A79-76EE-43DB-950A-2422444A3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298323"/>
                  <a:ext cx="2798" cy="25318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0" name="Freeform 353">
                  <a:extLst>
                    <a:ext uri="{FF2B5EF4-FFF2-40B4-BE49-F238E27FC236}">
                      <a16:creationId xmlns:a16="http://schemas.microsoft.com/office/drawing/2014/main" id="{36F1DBE9-8818-428D-878F-39B849026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287774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1" name="Freeform 354">
                  <a:extLst>
                    <a:ext uri="{FF2B5EF4-FFF2-40B4-BE49-F238E27FC236}">
                      <a16:creationId xmlns:a16="http://schemas.microsoft.com/office/drawing/2014/main" id="{F68DFD09-595C-416A-9F10-F41B8AF5F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287774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2" name="Rectangle 355">
                  <a:extLst>
                    <a:ext uri="{FF2B5EF4-FFF2-40B4-BE49-F238E27FC236}">
                      <a16:creationId xmlns:a16="http://schemas.microsoft.com/office/drawing/2014/main" id="{C0AE34EE-0CB8-44B6-B4CA-3FA57E7C5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334191"/>
                  <a:ext cx="2798" cy="22153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3" name="Rectangle 356">
                  <a:extLst>
                    <a:ext uri="{FF2B5EF4-FFF2-40B4-BE49-F238E27FC236}">
                      <a16:creationId xmlns:a16="http://schemas.microsoft.com/office/drawing/2014/main" id="{182A1C8A-1EAB-4F08-A813-C980AB4321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334191"/>
                  <a:ext cx="2798" cy="22153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4" name="Freeform 357">
                  <a:extLst>
                    <a:ext uri="{FF2B5EF4-FFF2-40B4-BE49-F238E27FC236}">
                      <a16:creationId xmlns:a16="http://schemas.microsoft.com/office/drawing/2014/main" id="{0D0654B7-DADA-4AE8-A4BE-53B1E6043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323641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5" name="Freeform 358">
                  <a:extLst>
                    <a:ext uri="{FF2B5EF4-FFF2-40B4-BE49-F238E27FC236}">
                      <a16:creationId xmlns:a16="http://schemas.microsoft.com/office/drawing/2014/main" id="{574A5ADE-6927-4147-8C64-92571080E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323641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6" name="Freeform 359">
                  <a:extLst>
                    <a:ext uri="{FF2B5EF4-FFF2-40B4-BE49-F238E27FC236}">
                      <a16:creationId xmlns:a16="http://schemas.microsoft.com/office/drawing/2014/main" id="{5B3B5F1C-7735-41E9-8C11-A5287C326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366893"/>
                  <a:ext cx="6528" cy="20044"/>
                </a:xfrm>
                <a:custGeom>
                  <a:avLst/>
                  <a:gdLst>
                    <a:gd name="T0" fmla="*/ 0 w 11"/>
                    <a:gd name="T1" fmla="*/ 2147483646 h 31"/>
                    <a:gd name="T2" fmla="*/ 0 w 11"/>
                    <a:gd name="T3" fmla="*/ 2147483646 h 31"/>
                    <a:gd name="T4" fmla="*/ 2147483646 w 11"/>
                    <a:gd name="T5" fmla="*/ 2147483646 h 31"/>
                    <a:gd name="T6" fmla="*/ 2147483646 w 11"/>
                    <a:gd name="T7" fmla="*/ 2147483646 h 31"/>
                    <a:gd name="T8" fmla="*/ 2147483646 w 11"/>
                    <a:gd name="T9" fmla="*/ 2147483646 h 31"/>
                    <a:gd name="T10" fmla="*/ 2147483646 w 11"/>
                    <a:gd name="T11" fmla="*/ 2147483646 h 31"/>
                    <a:gd name="T12" fmla="*/ 2147483646 w 11"/>
                    <a:gd name="T13" fmla="*/ 0 h 31"/>
                    <a:gd name="T14" fmla="*/ 0 w 11"/>
                    <a:gd name="T15" fmla="*/ 0 h 31"/>
                    <a:gd name="T16" fmla="*/ 0 w 11"/>
                    <a:gd name="T17" fmla="*/ 2147483646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31">
                      <a:moveTo>
                        <a:pt x="0" y="25"/>
                      </a:moveTo>
                      <a:lnTo>
                        <a:pt x="0" y="31"/>
                      </a:lnTo>
                      <a:lnTo>
                        <a:pt x="8" y="31"/>
                      </a:lnTo>
                      <a:lnTo>
                        <a:pt x="8" y="21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7" name="Freeform 360">
                  <a:extLst>
                    <a:ext uri="{FF2B5EF4-FFF2-40B4-BE49-F238E27FC236}">
                      <a16:creationId xmlns:a16="http://schemas.microsoft.com/office/drawing/2014/main" id="{4139B65D-1DC8-485D-AAD3-000E23A51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366893"/>
                  <a:ext cx="6528" cy="20044"/>
                </a:xfrm>
                <a:custGeom>
                  <a:avLst/>
                  <a:gdLst>
                    <a:gd name="T0" fmla="*/ 0 w 11"/>
                    <a:gd name="T1" fmla="*/ 2147483646 h 31"/>
                    <a:gd name="T2" fmla="*/ 0 w 11"/>
                    <a:gd name="T3" fmla="*/ 2147483646 h 31"/>
                    <a:gd name="T4" fmla="*/ 2147483646 w 11"/>
                    <a:gd name="T5" fmla="*/ 2147483646 h 31"/>
                    <a:gd name="T6" fmla="*/ 2147483646 w 11"/>
                    <a:gd name="T7" fmla="*/ 2147483646 h 31"/>
                    <a:gd name="T8" fmla="*/ 2147483646 w 11"/>
                    <a:gd name="T9" fmla="*/ 2147483646 h 31"/>
                    <a:gd name="T10" fmla="*/ 2147483646 w 11"/>
                    <a:gd name="T11" fmla="*/ 2147483646 h 31"/>
                    <a:gd name="T12" fmla="*/ 2147483646 w 11"/>
                    <a:gd name="T13" fmla="*/ 0 h 31"/>
                    <a:gd name="T14" fmla="*/ 0 w 11"/>
                    <a:gd name="T15" fmla="*/ 0 h 31"/>
                    <a:gd name="T16" fmla="*/ 0 w 11"/>
                    <a:gd name="T17" fmla="*/ 2147483646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31">
                      <a:moveTo>
                        <a:pt x="0" y="25"/>
                      </a:moveTo>
                      <a:lnTo>
                        <a:pt x="0" y="31"/>
                      </a:lnTo>
                      <a:lnTo>
                        <a:pt x="8" y="31"/>
                      </a:lnTo>
                      <a:lnTo>
                        <a:pt x="8" y="21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8" name="Freeform 361">
                  <a:extLst>
                    <a:ext uri="{FF2B5EF4-FFF2-40B4-BE49-F238E27FC236}">
                      <a16:creationId xmlns:a16="http://schemas.microsoft.com/office/drawing/2014/main" id="{D0A62B50-27EC-4542-B796-F90A9F30F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356343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9" name="Freeform 362">
                  <a:extLst>
                    <a:ext uri="{FF2B5EF4-FFF2-40B4-BE49-F238E27FC236}">
                      <a16:creationId xmlns:a16="http://schemas.microsoft.com/office/drawing/2014/main" id="{94E95A8B-1B2A-4B38-986A-CBE2A3CAA0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356343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0" name="Freeform 363">
                  <a:extLst>
                    <a:ext uri="{FF2B5EF4-FFF2-40B4-BE49-F238E27FC236}">
                      <a16:creationId xmlns:a16="http://schemas.microsoft.com/office/drawing/2014/main" id="{4172FE17-5AE3-4EFD-BCC6-F835FDE6A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39249"/>
                  <a:ext cx="2798" cy="3165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1" name="Freeform 364">
                  <a:extLst>
                    <a:ext uri="{FF2B5EF4-FFF2-40B4-BE49-F238E27FC236}">
                      <a16:creationId xmlns:a16="http://schemas.microsoft.com/office/drawing/2014/main" id="{ADD710CC-96F1-4EF2-85AD-A48B1E74B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39249"/>
                  <a:ext cx="2798" cy="3165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2" name="Freeform 365">
                  <a:extLst>
                    <a:ext uri="{FF2B5EF4-FFF2-40B4-BE49-F238E27FC236}">
                      <a16:creationId xmlns:a16="http://schemas.microsoft.com/office/drawing/2014/main" id="{51D843BA-495A-4B20-AA34-F062F124D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725" y="5238193"/>
                  <a:ext cx="0" cy="105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214748364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3" name="Freeform 366">
                  <a:extLst>
                    <a:ext uri="{FF2B5EF4-FFF2-40B4-BE49-F238E27FC236}">
                      <a16:creationId xmlns:a16="http://schemas.microsoft.com/office/drawing/2014/main" id="{6DF9153B-5EF1-4467-9822-6BA047CCF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43468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4" name="Freeform 367">
                  <a:extLst>
                    <a:ext uri="{FF2B5EF4-FFF2-40B4-BE49-F238E27FC236}">
                      <a16:creationId xmlns:a16="http://schemas.microsoft.com/office/drawing/2014/main" id="{7E165BA2-556B-4604-A1DF-00E7FFF959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43468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5" name="Freeform 368">
                  <a:extLst>
                    <a:ext uri="{FF2B5EF4-FFF2-40B4-BE49-F238E27FC236}">
                      <a16:creationId xmlns:a16="http://schemas.microsoft.com/office/drawing/2014/main" id="{0AAF9991-86B5-45AD-A77E-547B11D59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49797"/>
                  <a:ext cx="2798" cy="4220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6" name="Freeform 369">
                  <a:extLst>
                    <a:ext uri="{FF2B5EF4-FFF2-40B4-BE49-F238E27FC236}">
                      <a16:creationId xmlns:a16="http://schemas.microsoft.com/office/drawing/2014/main" id="{DF4E16E4-B734-48C4-9574-24BA97707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49797"/>
                  <a:ext cx="2798" cy="4220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7" name="Freeform 370">
                  <a:extLst>
                    <a:ext uri="{FF2B5EF4-FFF2-40B4-BE49-F238E27FC236}">
                      <a16:creationId xmlns:a16="http://schemas.microsoft.com/office/drawing/2014/main" id="{4B879F98-6CD8-4CE7-A673-DE3C137D8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55072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8" name="Freeform 371">
                  <a:extLst>
                    <a:ext uri="{FF2B5EF4-FFF2-40B4-BE49-F238E27FC236}">
                      <a16:creationId xmlns:a16="http://schemas.microsoft.com/office/drawing/2014/main" id="{3C9A0040-CF41-4B1F-94A3-F9259A464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55072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9" name="Freeform 372">
                  <a:extLst>
                    <a:ext uri="{FF2B5EF4-FFF2-40B4-BE49-F238E27FC236}">
                      <a16:creationId xmlns:a16="http://schemas.microsoft.com/office/drawing/2014/main" id="{2AFAE0CA-B326-4A01-8D87-D4214EDD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61401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0" name="Freeform 373">
                  <a:extLst>
                    <a:ext uri="{FF2B5EF4-FFF2-40B4-BE49-F238E27FC236}">
                      <a16:creationId xmlns:a16="http://schemas.microsoft.com/office/drawing/2014/main" id="{893E2C15-3801-4205-A0B5-E98841CE6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61401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1" name="Freeform 374">
                  <a:extLst>
                    <a:ext uri="{FF2B5EF4-FFF2-40B4-BE49-F238E27FC236}">
                      <a16:creationId xmlns:a16="http://schemas.microsoft.com/office/drawing/2014/main" id="{11DF38DB-9720-4826-98C1-7A10ED07C2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67730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2" name="Freeform 375">
                  <a:extLst>
                    <a:ext uri="{FF2B5EF4-FFF2-40B4-BE49-F238E27FC236}">
                      <a16:creationId xmlns:a16="http://schemas.microsoft.com/office/drawing/2014/main" id="{41FFB9AE-553F-4E33-B9FB-F9BF09501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67730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3" name="Freeform 376">
                  <a:extLst>
                    <a:ext uri="{FF2B5EF4-FFF2-40B4-BE49-F238E27FC236}">
                      <a16:creationId xmlns:a16="http://schemas.microsoft.com/office/drawing/2014/main" id="{999C24B2-3E31-41E1-983F-CDC6AC5F8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74060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4" name="Freeform 377">
                  <a:extLst>
                    <a:ext uri="{FF2B5EF4-FFF2-40B4-BE49-F238E27FC236}">
                      <a16:creationId xmlns:a16="http://schemas.microsoft.com/office/drawing/2014/main" id="{9710DA98-1E05-4586-B173-C24FF6B06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74060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5" name="Freeform 378">
                  <a:extLst>
                    <a:ext uri="{FF2B5EF4-FFF2-40B4-BE49-F238E27FC236}">
                      <a16:creationId xmlns:a16="http://schemas.microsoft.com/office/drawing/2014/main" id="{F575F73B-EBAE-4FEF-9690-358CC74EAD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81444"/>
                  <a:ext cx="2798" cy="4220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6" name="Freeform 379">
                  <a:extLst>
                    <a:ext uri="{FF2B5EF4-FFF2-40B4-BE49-F238E27FC236}">
                      <a16:creationId xmlns:a16="http://schemas.microsoft.com/office/drawing/2014/main" id="{C9A1E07E-FA03-4827-922C-27CB348E1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81444"/>
                  <a:ext cx="2798" cy="4220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7" name="Freeform 380">
                  <a:extLst>
                    <a:ext uri="{FF2B5EF4-FFF2-40B4-BE49-F238E27FC236}">
                      <a16:creationId xmlns:a16="http://schemas.microsoft.com/office/drawing/2014/main" id="{D5CC70E0-A0AB-4C30-8BED-6DD188402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85664"/>
                  <a:ext cx="2798" cy="5274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8" name="Freeform 381">
                  <a:extLst>
                    <a:ext uri="{FF2B5EF4-FFF2-40B4-BE49-F238E27FC236}">
                      <a16:creationId xmlns:a16="http://schemas.microsoft.com/office/drawing/2014/main" id="{56B35BBA-022B-4274-988E-E855BFEB5F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85664"/>
                  <a:ext cx="2798" cy="5274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9" name="Freeform 382">
                  <a:extLst>
                    <a:ext uri="{FF2B5EF4-FFF2-40B4-BE49-F238E27FC236}">
                      <a16:creationId xmlns:a16="http://schemas.microsoft.com/office/drawing/2014/main" id="{4468DF5D-CE95-40B0-A2EC-C5CC63A78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91994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0" name="Freeform 383">
                  <a:extLst>
                    <a:ext uri="{FF2B5EF4-FFF2-40B4-BE49-F238E27FC236}">
                      <a16:creationId xmlns:a16="http://schemas.microsoft.com/office/drawing/2014/main" id="{45CB0DB4-C714-4DBF-B6C7-1C9B4E085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91994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1" name="Freeform 384">
                  <a:extLst>
                    <a:ext uri="{FF2B5EF4-FFF2-40B4-BE49-F238E27FC236}">
                      <a16:creationId xmlns:a16="http://schemas.microsoft.com/office/drawing/2014/main" id="{C1243C15-502D-44CB-8F83-A195ACC2E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98323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2" name="Freeform 385">
                  <a:extLst>
                    <a:ext uri="{FF2B5EF4-FFF2-40B4-BE49-F238E27FC236}">
                      <a16:creationId xmlns:a16="http://schemas.microsoft.com/office/drawing/2014/main" id="{995C12E7-0921-4A08-8A85-822BA12C3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98323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3" name="Freeform 386">
                  <a:extLst>
                    <a:ext uri="{FF2B5EF4-FFF2-40B4-BE49-F238E27FC236}">
                      <a16:creationId xmlns:a16="http://schemas.microsoft.com/office/drawing/2014/main" id="{E3016B7E-61F5-443D-AD39-C5DB3A0AFB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03598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4" name="Freeform 387">
                  <a:extLst>
                    <a:ext uri="{FF2B5EF4-FFF2-40B4-BE49-F238E27FC236}">
                      <a16:creationId xmlns:a16="http://schemas.microsoft.com/office/drawing/2014/main" id="{058A6D43-6BB5-4224-95CA-76C461E1E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03598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5" name="Freeform 388">
                  <a:extLst>
                    <a:ext uri="{FF2B5EF4-FFF2-40B4-BE49-F238E27FC236}">
                      <a16:creationId xmlns:a16="http://schemas.microsoft.com/office/drawing/2014/main" id="{B92C4E60-3BF0-41B6-A404-95FD8C40D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09928"/>
                  <a:ext cx="2798" cy="4220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6" name="Freeform 389">
                  <a:extLst>
                    <a:ext uri="{FF2B5EF4-FFF2-40B4-BE49-F238E27FC236}">
                      <a16:creationId xmlns:a16="http://schemas.microsoft.com/office/drawing/2014/main" id="{79D9A388-AC5F-4D0A-BDBF-CF8108F81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09928"/>
                  <a:ext cx="2798" cy="4220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7" name="Freeform 390">
                  <a:extLst>
                    <a:ext uri="{FF2B5EF4-FFF2-40B4-BE49-F238E27FC236}">
                      <a16:creationId xmlns:a16="http://schemas.microsoft.com/office/drawing/2014/main" id="{BAB6AFD2-61FE-416D-857E-A98F31309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15202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8" name="Freeform 391">
                  <a:extLst>
                    <a:ext uri="{FF2B5EF4-FFF2-40B4-BE49-F238E27FC236}">
                      <a16:creationId xmlns:a16="http://schemas.microsoft.com/office/drawing/2014/main" id="{1FFBE9B9-7162-459A-BB82-DB15CF0273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15202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9" name="Freeform 392">
                  <a:extLst>
                    <a:ext uri="{FF2B5EF4-FFF2-40B4-BE49-F238E27FC236}">
                      <a16:creationId xmlns:a16="http://schemas.microsoft.com/office/drawing/2014/main" id="{DC409339-D3C9-4ADF-B01A-FED19D395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23641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0" name="Freeform 393">
                  <a:extLst>
                    <a:ext uri="{FF2B5EF4-FFF2-40B4-BE49-F238E27FC236}">
                      <a16:creationId xmlns:a16="http://schemas.microsoft.com/office/drawing/2014/main" id="{1894DB3E-DB65-45A9-A206-BDB8EAC37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23641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1" name="Freeform 394">
                  <a:extLst>
                    <a:ext uri="{FF2B5EF4-FFF2-40B4-BE49-F238E27FC236}">
                      <a16:creationId xmlns:a16="http://schemas.microsoft.com/office/drawing/2014/main" id="{723AC53A-0BFA-4AE9-9061-2B24CE328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27860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2" name="Freeform 395">
                  <a:extLst>
                    <a:ext uri="{FF2B5EF4-FFF2-40B4-BE49-F238E27FC236}">
                      <a16:creationId xmlns:a16="http://schemas.microsoft.com/office/drawing/2014/main" id="{B9F2C235-7899-4E09-8621-721C6C526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27860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3" name="Freeform 396">
                  <a:extLst>
                    <a:ext uri="{FF2B5EF4-FFF2-40B4-BE49-F238E27FC236}">
                      <a16:creationId xmlns:a16="http://schemas.microsoft.com/office/drawing/2014/main" id="{96A6DA23-5AB1-4DD0-A27F-BCB7E84A1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35245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4" name="Freeform 397">
                  <a:extLst>
                    <a:ext uri="{FF2B5EF4-FFF2-40B4-BE49-F238E27FC236}">
                      <a16:creationId xmlns:a16="http://schemas.microsoft.com/office/drawing/2014/main" id="{3195A255-5FB5-431B-8075-6782E84CBD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35245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5" name="Freeform 398">
                  <a:extLst>
                    <a:ext uri="{FF2B5EF4-FFF2-40B4-BE49-F238E27FC236}">
                      <a16:creationId xmlns:a16="http://schemas.microsoft.com/office/drawing/2014/main" id="{2F515C41-3752-4D99-93F7-0CD87AB18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40520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6" name="Freeform 399">
                  <a:extLst>
                    <a:ext uri="{FF2B5EF4-FFF2-40B4-BE49-F238E27FC236}">
                      <a16:creationId xmlns:a16="http://schemas.microsoft.com/office/drawing/2014/main" id="{5B729916-EC71-4013-8126-E8E3C534E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40520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7" name="Freeform 400">
                  <a:extLst>
                    <a:ext uri="{FF2B5EF4-FFF2-40B4-BE49-F238E27FC236}">
                      <a16:creationId xmlns:a16="http://schemas.microsoft.com/office/drawing/2014/main" id="{10A5EC28-4B11-4204-BFE0-F10AE009B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9197" y="5366893"/>
                  <a:ext cx="6528" cy="4220"/>
                </a:xfrm>
                <a:custGeom>
                  <a:avLst/>
                  <a:gdLst>
                    <a:gd name="T0" fmla="*/ 0 w 9"/>
                    <a:gd name="T1" fmla="*/ 0 h 7"/>
                    <a:gd name="T2" fmla="*/ 2147483646 w 9"/>
                    <a:gd name="T3" fmla="*/ 0 h 7"/>
                    <a:gd name="T4" fmla="*/ 2147483646 w 9"/>
                    <a:gd name="T5" fmla="*/ 2147483646 h 7"/>
                    <a:gd name="T6" fmla="*/ 0 w 9"/>
                    <a:gd name="T7" fmla="*/ 2147483646 h 7"/>
                    <a:gd name="T8" fmla="*/ 0 w 9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8" name="Freeform 401">
                  <a:extLst>
                    <a:ext uri="{FF2B5EF4-FFF2-40B4-BE49-F238E27FC236}">
                      <a16:creationId xmlns:a16="http://schemas.microsoft.com/office/drawing/2014/main" id="{92D6479B-3BAE-430E-9DEC-131F9E493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9197" y="5366893"/>
                  <a:ext cx="6528" cy="4220"/>
                </a:xfrm>
                <a:custGeom>
                  <a:avLst/>
                  <a:gdLst>
                    <a:gd name="T0" fmla="*/ 0 w 9"/>
                    <a:gd name="T1" fmla="*/ 0 h 7"/>
                    <a:gd name="T2" fmla="*/ 2147483646 w 9"/>
                    <a:gd name="T3" fmla="*/ 0 h 7"/>
                    <a:gd name="T4" fmla="*/ 2147483646 w 9"/>
                    <a:gd name="T5" fmla="*/ 2147483646 h 7"/>
                    <a:gd name="T6" fmla="*/ 0 w 9"/>
                    <a:gd name="T7" fmla="*/ 2147483646 h 7"/>
                    <a:gd name="T8" fmla="*/ 0 w 9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9" name="Line 402">
                  <a:extLst>
                    <a:ext uri="{FF2B5EF4-FFF2-40B4-BE49-F238E27FC236}">
                      <a16:creationId xmlns:a16="http://schemas.microsoft.com/office/drawing/2014/main" id="{9DAD5456-C27C-4F75-A66E-036E705226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15725" y="5362672"/>
                  <a:ext cx="0" cy="422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0" name="Freeform 403">
                  <a:extLst>
                    <a:ext uri="{FF2B5EF4-FFF2-40B4-BE49-F238E27FC236}">
                      <a16:creationId xmlns:a16="http://schemas.microsoft.com/office/drawing/2014/main" id="{3661F4B0-46B9-408D-B894-153DD16FEB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46849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1" name="Freeform 404">
                  <a:extLst>
                    <a:ext uri="{FF2B5EF4-FFF2-40B4-BE49-F238E27FC236}">
                      <a16:creationId xmlns:a16="http://schemas.microsoft.com/office/drawing/2014/main" id="{7A0FA3F0-F933-4DD4-B605-DF0CA2F6BD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46849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2" name="Freeform 405">
                  <a:extLst>
                    <a:ext uri="{FF2B5EF4-FFF2-40B4-BE49-F238E27FC236}">
                      <a16:creationId xmlns:a16="http://schemas.microsoft.com/office/drawing/2014/main" id="{BBC9A118-C9A3-494B-A343-1F67B028D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5212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3" name="Freeform 406">
                  <a:extLst>
                    <a:ext uri="{FF2B5EF4-FFF2-40B4-BE49-F238E27FC236}">
                      <a16:creationId xmlns:a16="http://schemas.microsoft.com/office/drawing/2014/main" id="{B094B4C6-9EA9-444F-A4C5-B2AC73191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5212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4" name="Freeform 407">
                  <a:extLst>
                    <a:ext uri="{FF2B5EF4-FFF2-40B4-BE49-F238E27FC236}">
                      <a16:creationId xmlns:a16="http://schemas.microsoft.com/office/drawing/2014/main" id="{263E605E-9F4E-40CF-97B3-E5D7EA1F1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5845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5" name="Freeform 408">
                  <a:extLst>
                    <a:ext uri="{FF2B5EF4-FFF2-40B4-BE49-F238E27FC236}">
                      <a16:creationId xmlns:a16="http://schemas.microsoft.com/office/drawing/2014/main" id="{5F0B64DA-4CFD-41EA-8970-4F49DF0F9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5845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6" name="Line 409">
                  <a:extLst>
                    <a:ext uri="{FF2B5EF4-FFF2-40B4-BE49-F238E27FC236}">
                      <a16:creationId xmlns:a16="http://schemas.microsoft.com/office/drawing/2014/main" id="{88772EB7-9DC5-4F33-8CA5-A457BE19BF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71894" y="5205490"/>
                  <a:ext cx="0" cy="16878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7" name="Rectangle 410">
                  <a:extLst>
                    <a:ext uri="{FF2B5EF4-FFF2-40B4-BE49-F238E27FC236}">
                      <a16:creationId xmlns:a16="http://schemas.microsoft.com/office/drawing/2014/main" id="{FC2E12F9-698D-4272-8A00-ACA30AC6E8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222655"/>
                  <a:ext cx="1588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88" name="Rectangle 411">
                  <a:extLst>
                    <a:ext uri="{FF2B5EF4-FFF2-40B4-BE49-F238E27FC236}">
                      <a16:creationId xmlns:a16="http://schemas.microsoft.com/office/drawing/2014/main" id="{823F311D-FAF5-40E7-A279-5B284C9AD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222655"/>
                  <a:ext cx="0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89" name="Rectangle 412">
                  <a:extLst>
                    <a:ext uri="{FF2B5EF4-FFF2-40B4-BE49-F238E27FC236}">
                      <a16:creationId xmlns:a16="http://schemas.microsoft.com/office/drawing/2014/main" id="{70ACADC2-0BF9-4887-83CD-35C2C42CA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222655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0" name="Rectangle 413">
                  <a:extLst>
                    <a:ext uri="{FF2B5EF4-FFF2-40B4-BE49-F238E27FC236}">
                      <a16:creationId xmlns:a16="http://schemas.microsoft.com/office/drawing/2014/main" id="{D8CF81E8-39DC-43C7-8908-196F310C9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222655"/>
                  <a:ext cx="1587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1" name="Rectangle 414">
                  <a:extLst>
                    <a:ext uri="{FF2B5EF4-FFF2-40B4-BE49-F238E27FC236}">
                      <a16:creationId xmlns:a16="http://schemas.microsoft.com/office/drawing/2014/main" id="{148BF73D-03EB-4E89-B8CB-E324953770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222655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2" name="Rectangle 415">
                  <a:extLst>
                    <a:ext uri="{FF2B5EF4-FFF2-40B4-BE49-F238E27FC236}">
                      <a16:creationId xmlns:a16="http://schemas.microsoft.com/office/drawing/2014/main" id="{C51A3BB5-12CF-44A4-BF7F-90E41D9062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222655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393" name="Group 416">
                  <a:extLst>
                    <a:ext uri="{FF2B5EF4-FFF2-40B4-BE49-F238E27FC236}">
                      <a16:creationId xmlns:a16="http://schemas.microsoft.com/office/drawing/2014/main" id="{A0F39860-E321-455B-9AB0-5C3922ED6D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5267" y="5205490"/>
                  <a:ext cx="46627" cy="25318"/>
                  <a:chOff x="2323" y="3613"/>
                  <a:chExt cx="84" cy="42"/>
                </a:xfrm>
              </p:grpSpPr>
              <p:sp>
                <p:nvSpPr>
                  <p:cNvPr id="1981" name="Rectangle 417">
                    <a:extLst>
                      <a:ext uri="{FF2B5EF4-FFF2-40B4-BE49-F238E27FC236}">
                        <a16:creationId xmlns:a16="http://schemas.microsoft.com/office/drawing/2014/main" id="{20120064-3BA5-4CC8-AD02-6F8AAD2B1E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23" y="3613"/>
                    <a:ext cx="83" cy="2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82" name="Freeform 418">
                    <a:extLst>
                      <a:ext uri="{FF2B5EF4-FFF2-40B4-BE49-F238E27FC236}">
                        <a16:creationId xmlns:a16="http://schemas.microsoft.com/office/drawing/2014/main" id="{37FA004E-3861-4BE7-99B2-4FBE5AF280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3" y="3639"/>
                    <a:ext cx="83" cy="3"/>
                  </a:xfrm>
                  <a:custGeom>
                    <a:avLst/>
                    <a:gdLst>
                      <a:gd name="T0" fmla="*/ 2 w 84"/>
                      <a:gd name="T1" fmla="*/ 1 h 2"/>
                      <a:gd name="T2" fmla="*/ 3 w 84"/>
                      <a:gd name="T3" fmla="*/ 2 h 2"/>
                      <a:gd name="T4" fmla="*/ 84 w 84"/>
                      <a:gd name="T5" fmla="*/ 2 h 2"/>
                      <a:gd name="T6" fmla="*/ 84 w 84"/>
                      <a:gd name="T7" fmla="*/ 0 h 2"/>
                      <a:gd name="T8" fmla="*/ 0 w 84"/>
                      <a:gd name="T9" fmla="*/ 0 h 2"/>
                      <a:gd name="T10" fmla="*/ 2 w 84"/>
                      <a:gd name="T11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4" h="2">
                        <a:moveTo>
                          <a:pt x="2" y="1"/>
                        </a:moveTo>
                        <a:lnTo>
                          <a:pt x="3" y="2"/>
                        </a:lnTo>
                        <a:lnTo>
                          <a:pt x="84" y="2"/>
                        </a:lnTo>
                        <a:lnTo>
                          <a:pt x="84" y="0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83" name="Rectangle 419">
                    <a:extLst>
                      <a:ext uri="{FF2B5EF4-FFF2-40B4-BE49-F238E27FC236}">
                        <a16:creationId xmlns:a16="http://schemas.microsoft.com/office/drawing/2014/main" id="{9678F88B-B7AD-4798-8CED-30942D7AF2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641"/>
                    <a:ext cx="69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4" name="Rectangle 420">
                  <a:extLst>
                    <a:ext uri="{FF2B5EF4-FFF2-40B4-BE49-F238E27FC236}">
                      <a16:creationId xmlns:a16="http://schemas.microsoft.com/office/drawing/2014/main" id="{9D2637DD-ABB1-43FD-B46D-B6AEB30C3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229005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5" name="Rectangle 421">
                  <a:extLst>
                    <a:ext uri="{FF2B5EF4-FFF2-40B4-BE49-F238E27FC236}">
                      <a16:creationId xmlns:a16="http://schemas.microsoft.com/office/drawing/2014/main" id="{8803CBDD-8289-43E0-AB80-1D912FE83B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229005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6" name="Rectangle 422">
                  <a:extLst>
                    <a:ext uri="{FF2B5EF4-FFF2-40B4-BE49-F238E27FC236}">
                      <a16:creationId xmlns:a16="http://schemas.microsoft.com/office/drawing/2014/main" id="{08BB728F-E20E-491A-9369-0DD38BDF8A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22900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7" name="Rectangle 423">
                  <a:extLst>
                    <a:ext uri="{FF2B5EF4-FFF2-40B4-BE49-F238E27FC236}">
                      <a16:creationId xmlns:a16="http://schemas.microsoft.com/office/drawing/2014/main" id="{1550100D-89DD-4CB2-80FA-B17CD0341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229005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8" name="Rectangle 424">
                  <a:extLst>
                    <a:ext uri="{FF2B5EF4-FFF2-40B4-BE49-F238E27FC236}">
                      <a16:creationId xmlns:a16="http://schemas.microsoft.com/office/drawing/2014/main" id="{62866EDF-88EB-46C0-9704-37B5AFAEFB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22900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" name="Rectangle 425">
                  <a:extLst>
                    <a:ext uri="{FF2B5EF4-FFF2-40B4-BE49-F238E27FC236}">
                      <a16:creationId xmlns:a16="http://schemas.microsoft.com/office/drawing/2014/main" id="{222FCCD8-3050-4A8E-AAD4-9EFD8F445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22900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0" name="Freeform 426">
                  <a:extLst>
                    <a:ext uri="{FF2B5EF4-FFF2-40B4-BE49-F238E27FC236}">
                      <a16:creationId xmlns:a16="http://schemas.microsoft.com/office/drawing/2014/main" id="{8A36916B-4048-4EBF-AD88-2AAEEEE17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230593"/>
                  <a:ext cx="42853" cy="6349"/>
                </a:xfrm>
                <a:custGeom>
                  <a:avLst/>
                  <a:gdLst>
                    <a:gd name="T0" fmla="*/ 0 w 79"/>
                    <a:gd name="T1" fmla="*/ 9 h 9"/>
                    <a:gd name="T2" fmla="*/ 79 w 79"/>
                    <a:gd name="T3" fmla="*/ 9 h 9"/>
                    <a:gd name="T4" fmla="*/ 79 w 79"/>
                    <a:gd name="T5" fmla="*/ 0 h 9"/>
                    <a:gd name="T6" fmla="*/ 6 w 79"/>
                    <a:gd name="T7" fmla="*/ 0 h 9"/>
                    <a:gd name="T8" fmla="*/ 0 w 79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9">
                      <a:moveTo>
                        <a:pt x="0" y="9"/>
                      </a:moveTo>
                      <a:lnTo>
                        <a:pt x="79" y="9"/>
                      </a:lnTo>
                      <a:lnTo>
                        <a:pt x="79" y="0"/>
                      </a:lnTo>
                      <a:lnTo>
                        <a:pt x="6" y="0"/>
                      </a:lnTo>
                      <a:lnTo>
                        <a:pt x="0" y="9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1" name="Rectangle 427">
                  <a:extLst>
                    <a:ext uri="{FF2B5EF4-FFF2-40B4-BE49-F238E27FC236}">
                      <a16:creationId xmlns:a16="http://schemas.microsoft.com/office/drawing/2014/main" id="{98D37C69-20DC-4573-BAAB-2D61D486C7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2353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2" name="Rectangle 428">
                  <a:extLst>
                    <a:ext uri="{FF2B5EF4-FFF2-40B4-BE49-F238E27FC236}">
                      <a16:creationId xmlns:a16="http://schemas.microsoft.com/office/drawing/2014/main" id="{58F76F9B-58C1-46E3-9368-4FE96A95CC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235354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3" name="Rectangle 429">
                  <a:extLst>
                    <a:ext uri="{FF2B5EF4-FFF2-40B4-BE49-F238E27FC236}">
                      <a16:creationId xmlns:a16="http://schemas.microsoft.com/office/drawing/2014/main" id="{516DE731-5407-47C8-A1E8-2B33E0094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235354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4" name="Rectangle 430">
                  <a:extLst>
                    <a:ext uri="{FF2B5EF4-FFF2-40B4-BE49-F238E27FC236}">
                      <a16:creationId xmlns:a16="http://schemas.microsoft.com/office/drawing/2014/main" id="{A7810E13-305A-4C0D-AF99-E959E2944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2353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5" name="Rectangle 431">
                  <a:extLst>
                    <a:ext uri="{FF2B5EF4-FFF2-40B4-BE49-F238E27FC236}">
                      <a16:creationId xmlns:a16="http://schemas.microsoft.com/office/drawing/2014/main" id="{E4B5434C-89ED-4112-956B-42FA7D8072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235354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6" name="Rectangle 432">
                  <a:extLst>
                    <a:ext uri="{FF2B5EF4-FFF2-40B4-BE49-F238E27FC236}">
                      <a16:creationId xmlns:a16="http://schemas.microsoft.com/office/drawing/2014/main" id="{4AF2A738-0794-4BCB-84CB-4E7934D94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2353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7" name="Rectangle 433">
                  <a:extLst>
                    <a:ext uri="{FF2B5EF4-FFF2-40B4-BE49-F238E27FC236}">
                      <a16:creationId xmlns:a16="http://schemas.microsoft.com/office/drawing/2014/main" id="{05748270-6E81-4B8F-8DE6-033952444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2353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8" name="Freeform 434">
                  <a:extLst>
                    <a:ext uri="{FF2B5EF4-FFF2-40B4-BE49-F238E27FC236}">
                      <a16:creationId xmlns:a16="http://schemas.microsoft.com/office/drawing/2014/main" id="{83326687-0A41-472C-A3A6-4412B7782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236942"/>
                  <a:ext cx="42853" cy="4762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9" name="Rectangle 435">
                  <a:extLst>
                    <a:ext uri="{FF2B5EF4-FFF2-40B4-BE49-F238E27FC236}">
                      <a16:creationId xmlns:a16="http://schemas.microsoft.com/office/drawing/2014/main" id="{F9FBE3B8-1A77-4EDD-A52E-BC9715BE1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241704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" name="Rectangle 436">
                  <a:extLst>
                    <a:ext uri="{FF2B5EF4-FFF2-40B4-BE49-F238E27FC236}">
                      <a16:creationId xmlns:a16="http://schemas.microsoft.com/office/drawing/2014/main" id="{E37B3761-6B5C-4604-A975-39C5483569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241704"/>
                  <a:ext cx="1588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1" name="Rectangle 437">
                  <a:extLst>
                    <a:ext uri="{FF2B5EF4-FFF2-40B4-BE49-F238E27FC236}">
                      <a16:creationId xmlns:a16="http://schemas.microsoft.com/office/drawing/2014/main" id="{4D8A313A-8CDE-4684-B701-7C1AB2C4A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241704"/>
                  <a:ext cx="0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2" name="Rectangle 438">
                  <a:extLst>
                    <a:ext uri="{FF2B5EF4-FFF2-40B4-BE49-F238E27FC236}">
                      <a16:creationId xmlns:a16="http://schemas.microsoft.com/office/drawing/2014/main" id="{E0ABAAC1-BCB0-4FB5-921C-7CA288F5C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241704"/>
                  <a:ext cx="1587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3" name="Freeform 439">
                  <a:extLst>
                    <a:ext uri="{FF2B5EF4-FFF2-40B4-BE49-F238E27FC236}">
                      <a16:creationId xmlns:a16="http://schemas.microsoft.com/office/drawing/2014/main" id="{2C3508DF-6A49-4259-87A7-82F81A7D6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241704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4" name="Rectangle 440">
                  <a:extLst>
                    <a:ext uri="{FF2B5EF4-FFF2-40B4-BE49-F238E27FC236}">
                      <a16:creationId xmlns:a16="http://schemas.microsoft.com/office/drawing/2014/main" id="{B18904D8-9014-4549-969A-F247F8DBE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246467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5" name="Rectangle 441">
                  <a:extLst>
                    <a:ext uri="{FF2B5EF4-FFF2-40B4-BE49-F238E27FC236}">
                      <a16:creationId xmlns:a16="http://schemas.microsoft.com/office/drawing/2014/main" id="{F398D396-C1B5-46F4-A137-D975AA33F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246467"/>
                  <a:ext cx="1588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6" name="Rectangle 442">
                  <a:extLst>
                    <a:ext uri="{FF2B5EF4-FFF2-40B4-BE49-F238E27FC236}">
                      <a16:creationId xmlns:a16="http://schemas.microsoft.com/office/drawing/2014/main" id="{7FCEDD9D-464C-44D1-AD8C-249B7E1C7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246467"/>
                  <a:ext cx="0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7" name="Rectangle 443">
                  <a:extLst>
                    <a:ext uri="{FF2B5EF4-FFF2-40B4-BE49-F238E27FC236}">
                      <a16:creationId xmlns:a16="http://schemas.microsoft.com/office/drawing/2014/main" id="{4D4F57DE-16CB-4F80-93A4-DED5D401B2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246467"/>
                  <a:ext cx="1587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8" name="Freeform 444">
                  <a:extLst>
                    <a:ext uri="{FF2B5EF4-FFF2-40B4-BE49-F238E27FC236}">
                      <a16:creationId xmlns:a16="http://schemas.microsoft.com/office/drawing/2014/main" id="{58556E4B-DE1B-4B38-8DE6-9CE2A1BBD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248053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419" name="Group 445">
                  <a:extLst>
                    <a:ext uri="{FF2B5EF4-FFF2-40B4-BE49-F238E27FC236}">
                      <a16:creationId xmlns:a16="http://schemas.microsoft.com/office/drawing/2014/main" id="{809B3463-C219-405E-9ED9-CB4D62EF8F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8065" y="5254016"/>
                  <a:ext cx="43830" cy="66459"/>
                  <a:chOff x="2328" y="3694"/>
                  <a:chExt cx="79" cy="112"/>
                </a:xfrm>
              </p:grpSpPr>
              <p:sp>
                <p:nvSpPr>
                  <p:cNvPr id="1856" name="Rectangle 446">
                    <a:extLst>
                      <a:ext uri="{FF2B5EF4-FFF2-40B4-BE49-F238E27FC236}">
                        <a16:creationId xmlns:a16="http://schemas.microsoft.com/office/drawing/2014/main" id="{2C112F01-F389-420D-85FD-1482B577C2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27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7" name="Rectangle 447">
                    <a:extLst>
                      <a:ext uri="{FF2B5EF4-FFF2-40B4-BE49-F238E27FC236}">
                        <a16:creationId xmlns:a16="http://schemas.microsoft.com/office/drawing/2014/main" id="{B0190C43-6F03-4C44-9F07-600A94FFA2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27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8" name="Rectangle 448">
                    <a:extLst>
                      <a:ext uri="{FF2B5EF4-FFF2-40B4-BE49-F238E27FC236}">
                        <a16:creationId xmlns:a16="http://schemas.microsoft.com/office/drawing/2014/main" id="{B80A6342-3947-4D43-B007-F6B635F3B5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27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9" name="Rectangle 449">
                    <a:extLst>
                      <a:ext uri="{FF2B5EF4-FFF2-40B4-BE49-F238E27FC236}">
                        <a16:creationId xmlns:a16="http://schemas.microsoft.com/office/drawing/2014/main" id="{81A5A9C2-BA95-4612-9AF2-D14C6BF213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27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0" name="Rectangle 450">
                    <a:extLst>
                      <a:ext uri="{FF2B5EF4-FFF2-40B4-BE49-F238E27FC236}">
                        <a16:creationId xmlns:a16="http://schemas.microsoft.com/office/drawing/2014/main" id="{E063159D-5B8E-4F3E-AF0D-183B194E24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27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1" name="Rectangle 451">
                    <a:extLst>
                      <a:ext uri="{FF2B5EF4-FFF2-40B4-BE49-F238E27FC236}">
                        <a16:creationId xmlns:a16="http://schemas.microsoft.com/office/drawing/2014/main" id="{20000762-B427-44FC-9D76-BE6C2BEEAE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27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2" name="Freeform 452">
                    <a:extLst>
                      <a:ext uri="{FF2B5EF4-FFF2-40B4-BE49-F238E27FC236}">
                        <a16:creationId xmlns:a16="http://schemas.microsoft.com/office/drawing/2014/main" id="{4E578238-43E4-4A36-B34D-D739B3DDBF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27"/>
                    <a:ext cx="77" cy="8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3" name="Rectangle 453">
                    <a:extLst>
                      <a:ext uri="{FF2B5EF4-FFF2-40B4-BE49-F238E27FC236}">
                        <a16:creationId xmlns:a16="http://schemas.microsoft.com/office/drawing/2014/main" id="{4FC48148-38C2-4C54-A84B-BCCD9E3F6A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1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4" name="Rectangle 454">
                    <a:extLst>
                      <a:ext uri="{FF2B5EF4-FFF2-40B4-BE49-F238E27FC236}">
                        <a16:creationId xmlns:a16="http://schemas.microsoft.com/office/drawing/2014/main" id="{4BFDC56C-2FD2-45CA-AF55-284AFA5E20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5" name="Rectangle 455">
                    <a:extLst>
                      <a:ext uri="{FF2B5EF4-FFF2-40B4-BE49-F238E27FC236}">
                        <a16:creationId xmlns:a16="http://schemas.microsoft.com/office/drawing/2014/main" id="{11960FF9-DDB6-49D6-8CAB-5B7226B110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6" name="Rectangle 456">
                    <a:extLst>
                      <a:ext uri="{FF2B5EF4-FFF2-40B4-BE49-F238E27FC236}">
                        <a16:creationId xmlns:a16="http://schemas.microsoft.com/office/drawing/2014/main" id="{CED284E3-FA8D-4087-AA5D-BA6E8E5B05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1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7" name="Rectangle 457">
                    <a:extLst>
                      <a:ext uri="{FF2B5EF4-FFF2-40B4-BE49-F238E27FC236}">
                        <a16:creationId xmlns:a16="http://schemas.microsoft.com/office/drawing/2014/main" id="{6FEB527A-BF49-4166-B125-3932EE7118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8" name="Rectangle 458">
                    <a:extLst>
                      <a:ext uri="{FF2B5EF4-FFF2-40B4-BE49-F238E27FC236}">
                        <a16:creationId xmlns:a16="http://schemas.microsoft.com/office/drawing/2014/main" id="{ACCC01FE-0194-4527-A211-7F4129D916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9" name="Rectangle 459">
                    <a:extLst>
                      <a:ext uri="{FF2B5EF4-FFF2-40B4-BE49-F238E27FC236}">
                        <a16:creationId xmlns:a16="http://schemas.microsoft.com/office/drawing/2014/main" id="{E5FEE444-7390-4956-930A-D6094DF769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0" name="Rectangle 460">
                    <a:extLst>
                      <a:ext uri="{FF2B5EF4-FFF2-40B4-BE49-F238E27FC236}">
                        <a16:creationId xmlns:a16="http://schemas.microsoft.com/office/drawing/2014/main" id="{3D4C61FE-D07F-490B-B6A2-C8130E1084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1" name="Rectangle 461">
                    <a:extLst>
                      <a:ext uri="{FF2B5EF4-FFF2-40B4-BE49-F238E27FC236}">
                        <a16:creationId xmlns:a16="http://schemas.microsoft.com/office/drawing/2014/main" id="{CE079CED-6834-4439-9441-3F8921098B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2" name="Rectangle 462">
                    <a:extLst>
                      <a:ext uri="{FF2B5EF4-FFF2-40B4-BE49-F238E27FC236}">
                        <a16:creationId xmlns:a16="http://schemas.microsoft.com/office/drawing/2014/main" id="{5FC682BD-5E0A-43C3-AFE4-7F78C58892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1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3" name="Rectangle 463">
                    <a:extLst>
                      <a:ext uri="{FF2B5EF4-FFF2-40B4-BE49-F238E27FC236}">
                        <a16:creationId xmlns:a16="http://schemas.microsoft.com/office/drawing/2014/main" id="{EDAEAA83-226C-4067-8C86-32034E4D62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4" name="Rectangle 464">
                    <a:extLst>
                      <a:ext uri="{FF2B5EF4-FFF2-40B4-BE49-F238E27FC236}">
                        <a16:creationId xmlns:a16="http://schemas.microsoft.com/office/drawing/2014/main" id="{099CBB1B-750C-4C9B-B2E7-FF4F821390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1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5" name="Freeform 465">
                    <a:extLst>
                      <a:ext uri="{FF2B5EF4-FFF2-40B4-BE49-F238E27FC236}">
                        <a16:creationId xmlns:a16="http://schemas.microsoft.com/office/drawing/2014/main" id="{AFFB8E43-BBB1-4A4F-8807-31DBB59693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16"/>
                    <a:ext cx="77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6" name="Rectangle 466">
                    <a:extLst>
                      <a:ext uri="{FF2B5EF4-FFF2-40B4-BE49-F238E27FC236}">
                        <a16:creationId xmlns:a16="http://schemas.microsoft.com/office/drawing/2014/main" id="{C83552C4-3CAA-4197-B9D3-FB4333E1A1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05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7" name="Rectangle 467">
                    <a:extLst>
                      <a:ext uri="{FF2B5EF4-FFF2-40B4-BE49-F238E27FC236}">
                        <a16:creationId xmlns:a16="http://schemas.microsoft.com/office/drawing/2014/main" id="{29B281C8-4B3A-4EC8-BD46-728EB2F997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8" name="Rectangle 468">
                    <a:extLst>
                      <a:ext uri="{FF2B5EF4-FFF2-40B4-BE49-F238E27FC236}">
                        <a16:creationId xmlns:a16="http://schemas.microsoft.com/office/drawing/2014/main" id="{C8A3F353-EE8D-4D2D-8F1D-9F4F08E467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9" name="Rectangle 469">
                    <a:extLst>
                      <a:ext uri="{FF2B5EF4-FFF2-40B4-BE49-F238E27FC236}">
                        <a16:creationId xmlns:a16="http://schemas.microsoft.com/office/drawing/2014/main" id="{125AF84D-5966-4AD7-B187-E972DFE8F7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05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0" name="Rectangle 470">
                    <a:extLst>
                      <a:ext uri="{FF2B5EF4-FFF2-40B4-BE49-F238E27FC236}">
                        <a16:creationId xmlns:a16="http://schemas.microsoft.com/office/drawing/2014/main" id="{E6F32D66-704E-4BBE-8754-A2B9657CC7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1" name="Rectangle 471">
                    <a:extLst>
                      <a:ext uri="{FF2B5EF4-FFF2-40B4-BE49-F238E27FC236}">
                        <a16:creationId xmlns:a16="http://schemas.microsoft.com/office/drawing/2014/main" id="{E2CD3F91-FFA4-43EE-9D0E-E814F8B9D3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2" name="Rectangle 472">
                    <a:extLst>
                      <a:ext uri="{FF2B5EF4-FFF2-40B4-BE49-F238E27FC236}">
                        <a16:creationId xmlns:a16="http://schemas.microsoft.com/office/drawing/2014/main" id="{8B133ED9-29F8-421C-B8F7-48C13C8E5D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3" name="Rectangle 473">
                    <a:extLst>
                      <a:ext uri="{FF2B5EF4-FFF2-40B4-BE49-F238E27FC236}">
                        <a16:creationId xmlns:a16="http://schemas.microsoft.com/office/drawing/2014/main" id="{8656D038-2F61-46A1-A21C-8A4E057032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4" name="Rectangle 474">
                    <a:extLst>
                      <a:ext uri="{FF2B5EF4-FFF2-40B4-BE49-F238E27FC236}">
                        <a16:creationId xmlns:a16="http://schemas.microsoft.com/office/drawing/2014/main" id="{388AD3B1-4706-4276-A448-54A2EBEBC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5" name="Rectangle 475">
                    <a:extLst>
                      <a:ext uri="{FF2B5EF4-FFF2-40B4-BE49-F238E27FC236}">
                        <a16:creationId xmlns:a16="http://schemas.microsoft.com/office/drawing/2014/main" id="{6C467483-1006-463F-B31D-C728C96D2F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05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6" name="Rectangle 476">
                    <a:extLst>
                      <a:ext uri="{FF2B5EF4-FFF2-40B4-BE49-F238E27FC236}">
                        <a16:creationId xmlns:a16="http://schemas.microsoft.com/office/drawing/2014/main" id="{39C1AD38-C47E-4E45-8B15-3DFEB813CD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7" name="Rectangle 477">
                    <a:extLst>
                      <a:ext uri="{FF2B5EF4-FFF2-40B4-BE49-F238E27FC236}">
                        <a16:creationId xmlns:a16="http://schemas.microsoft.com/office/drawing/2014/main" id="{FBEA3B9E-00D1-4A14-BD46-BB38355657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05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8" name="Freeform 478">
                    <a:extLst>
                      <a:ext uri="{FF2B5EF4-FFF2-40B4-BE49-F238E27FC236}">
                        <a16:creationId xmlns:a16="http://schemas.microsoft.com/office/drawing/2014/main" id="{749F1D7B-203E-4E09-99A6-0374FC389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08"/>
                    <a:ext cx="77" cy="8"/>
                  </a:xfrm>
                  <a:custGeom>
                    <a:avLst/>
                    <a:gdLst>
                      <a:gd name="T0" fmla="*/ 79 w 79"/>
                      <a:gd name="T1" fmla="*/ 0 h 9"/>
                      <a:gd name="T2" fmla="*/ 0 w 79"/>
                      <a:gd name="T3" fmla="*/ 2 h 9"/>
                      <a:gd name="T4" fmla="*/ 0 w 79"/>
                      <a:gd name="T5" fmla="*/ 9 h 9"/>
                      <a:gd name="T6" fmla="*/ 79 w 79"/>
                      <a:gd name="T7" fmla="*/ 8 h 9"/>
                      <a:gd name="T8" fmla="*/ 79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9" name="Rectangle 479">
                    <a:extLst>
                      <a:ext uri="{FF2B5EF4-FFF2-40B4-BE49-F238E27FC236}">
                        <a16:creationId xmlns:a16="http://schemas.microsoft.com/office/drawing/2014/main" id="{936179B9-2EFC-4163-AEDF-72BE835059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69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0" name="Rectangle 480">
                    <a:extLst>
                      <a:ext uri="{FF2B5EF4-FFF2-40B4-BE49-F238E27FC236}">
                        <a16:creationId xmlns:a16="http://schemas.microsoft.com/office/drawing/2014/main" id="{3753BCC0-2116-442D-BBD3-86904DB3F8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1" name="Rectangle 481">
                    <a:extLst>
                      <a:ext uri="{FF2B5EF4-FFF2-40B4-BE49-F238E27FC236}">
                        <a16:creationId xmlns:a16="http://schemas.microsoft.com/office/drawing/2014/main" id="{CDC9ABA6-245B-49C5-9991-2A9C1DAFE0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2" name="Rectangle 482">
                    <a:extLst>
                      <a:ext uri="{FF2B5EF4-FFF2-40B4-BE49-F238E27FC236}">
                        <a16:creationId xmlns:a16="http://schemas.microsoft.com/office/drawing/2014/main" id="{AC668B65-D00F-4C26-909A-182D46B1A4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69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3" name="Rectangle 483">
                    <a:extLst>
                      <a:ext uri="{FF2B5EF4-FFF2-40B4-BE49-F238E27FC236}">
                        <a16:creationId xmlns:a16="http://schemas.microsoft.com/office/drawing/2014/main" id="{DFCD3F10-8B0D-4694-9752-716FBED8BF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4" name="Rectangle 484">
                    <a:extLst>
                      <a:ext uri="{FF2B5EF4-FFF2-40B4-BE49-F238E27FC236}">
                        <a16:creationId xmlns:a16="http://schemas.microsoft.com/office/drawing/2014/main" id="{586A02E7-934E-4040-8166-8D25785FE9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5" name="Rectangle 485">
                    <a:extLst>
                      <a:ext uri="{FF2B5EF4-FFF2-40B4-BE49-F238E27FC236}">
                        <a16:creationId xmlns:a16="http://schemas.microsoft.com/office/drawing/2014/main" id="{37625476-732E-475E-8235-8AB9493B11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6" name="Rectangle 486">
                    <a:extLst>
                      <a:ext uri="{FF2B5EF4-FFF2-40B4-BE49-F238E27FC236}">
                        <a16:creationId xmlns:a16="http://schemas.microsoft.com/office/drawing/2014/main" id="{498A3586-F7C6-411F-BBC4-43522F7951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7" name="Rectangle 487">
                    <a:extLst>
                      <a:ext uri="{FF2B5EF4-FFF2-40B4-BE49-F238E27FC236}">
                        <a16:creationId xmlns:a16="http://schemas.microsoft.com/office/drawing/2014/main" id="{87758234-D164-4E8F-BB78-B85132FBA1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8" name="Rectangle 488">
                    <a:extLst>
                      <a:ext uri="{FF2B5EF4-FFF2-40B4-BE49-F238E27FC236}">
                        <a16:creationId xmlns:a16="http://schemas.microsoft.com/office/drawing/2014/main" id="{5C7B3794-1F19-4465-95B0-F5041E92C7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69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9" name="Rectangle 489">
                    <a:extLst>
                      <a:ext uri="{FF2B5EF4-FFF2-40B4-BE49-F238E27FC236}">
                        <a16:creationId xmlns:a16="http://schemas.microsoft.com/office/drawing/2014/main" id="{43FDDE15-687B-4932-BA4C-66A95CE734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0" name="Rectangle 490">
                    <a:extLst>
                      <a:ext uri="{FF2B5EF4-FFF2-40B4-BE49-F238E27FC236}">
                        <a16:creationId xmlns:a16="http://schemas.microsoft.com/office/drawing/2014/main" id="{D37B393A-2901-4839-8E65-80FDD261EC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69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1" name="Freeform 491">
                    <a:extLst>
                      <a:ext uri="{FF2B5EF4-FFF2-40B4-BE49-F238E27FC236}">
                        <a16:creationId xmlns:a16="http://schemas.microsoft.com/office/drawing/2014/main" id="{DBBE4B0F-2F69-4549-AE72-09CD22BB1B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697"/>
                    <a:ext cx="77" cy="8"/>
                  </a:xfrm>
                  <a:custGeom>
                    <a:avLst/>
                    <a:gdLst>
                      <a:gd name="T0" fmla="*/ 79 w 79"/>
                      <a:gd name="T1" fmla="*/ 0 h 9"/>
                      <a:gd name="T2" fmla="*/ 0 w 79"/>
                      <a:gd name="T3" fmla="*/ 2 h 9"/>
                      <a:gd name="T4" fmla="*/ 0 w 79"/>
                      <a:gd name="T5" fmla="*/ 9 h 9"/>
                      <a:gd name="T6" fmla="*/ 79 w 79"/>
                      <a:gd name="T7" fmla="*/ 7 h 9"/>
                      <a:gd name="T8" fmla="*/ 79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79" y="7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2" name="Rectangle 492">
                    <a:extLst>
                      <a:ext uri="{FF2B5EF4-FFF2-40B4-BE49-F238E27FC236}">
                        <a16:creationId xmlns:a16="http://schemas.microsoft.com/office/drawing/2014/main" id="{E1BA91B5-439C-4B5F-816D-19F79C363C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5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3" name="Rectangle 493">
                    <a:extLst>
                      <a:ext uri="{FF2B5EF4-FFF2-40B4-BE49-F238E27FC236}">
                        <a16:creationId xmlns:a16="http://schemas.microsoft.com/office/drawing/2014/main" id="{B8ABA45C-E5A5-4A59-947F-FE7D9FE09E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4" name="Rectangle 494">
                    <a:extLst>
                      <a:ext uri="{FF2B5EF4-FFF2-40B4-BE49-F238E27FC236}">
                        <a16:creationId xmlns:a16="http://schemas.microsoft.com/office/drawing/2014/main" id="{F30EB423-1ABC-43E2-B753-4781B2CB5C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5" name="Rectangle 495">
                    <a:extLst>
                      <a:ext uri="{FF2B5EF4-FFF2-40B4-BE49-F238E27FC236}">
                        <a16:creationId xmlns:a16="http://schemas.microsoft.com/office/drawing/2014/main" id="{AE3A675D-04E8-4C37-8CFB-6A70D22727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5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6" name="Rectangle 496">
                    <a:extLst>
                      <a:ext uri="{FF2B5EF4-FFF2-40B4-BE49-F238E27FC236}">
                        <a16:creationId xmlns:a16="http://schemas.microsoft.com/office/drawing/2014/main" id="{910C21B8-F3E2-477C-A79B-C03896A0A9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7" name="Rectangle 497">
                    <a:extLst>
                      <a:ext uri="{FF2B5EF4-FFF2-40B4-BE49-F238E27FC236}">
                        <a16:creationId xmlns:a16="http://schemas.microsoft.com/office/drawing/2014/main" id="{EF7C1B38-8CE6-41FC-A2FC-9DF0D0ED73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8" name="Rectangle 498">
                    <a:extLst>
                      <a:ext uri="{FF2B5EF4-FFF2-40B4-BE49-F238E27FC236}">
                        <a16:creationId xmlns:a16="http://schemas.microsoft.com/office/drawing/2014/main" id="{35C58D13-3372-4A82-BEB7-397B67152F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9" name="Rectangle 499">
                    <a:extLst>
                      <a:ext uri="{FF2B5EF4-FFF2-40B4-BE49-F238E27FC236}">
                        <a16:creationId xmlns:a16="http://schemas.microsoft.com/office/drawing/2014/main" id="{7A836C0E-1B39-4145-968A-3F4E9B968A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0" name="Rectangle 500">
                    <a:extLst>
                      <a:ext uri="{FF2B5EF4-FFF2-40B4-BE49-F238E27FC236}">
                        <a16:creationId xmlns:a16="http://schemas.microsoft.com/office/drawing/2014/main" id="{B1A900BC-633A-4A4F-8E7F-F480625EEA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1" name="Rectangle 501">
                    <a:extLst>
                      <a:ext uri="{FF2B5EF4-FFF2-40B4-BE49-F238E27FC236}">
                        <a16:creationId xmlns:a16="http://schemas.microsoft.com/office/drawing/2014/main" id="{91B8CDF0-F0CB-4392-89FC-61235D21FB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5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2" name="Rectangle 502">
                    <a:extLst>
                      <a:ext uri="{FF2B5EF4-FFF2-40B4-BE49-F238E27FC236}">
                        <a16:creationId xmlns:a16="http://schemas.microsoft.com/office/drawing/2014/main" id="{7F108308-9C43-4385-A74F-F92D514A37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3" name="Rectangle 503">
                    <a:extLst>
                      <a:ext uri="{FF2B5EF4-FFF2-40B4-BE49-F238E27FC236}">
                        <a16:creationId xmlns:a16="http://schemas.microsoft.com/office/drawing/2014/main" id="{FEE1B9CE-1E28-45AC-A94D-537C2C35FA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5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4" name="Freeform 504">
                    <a:extLst>
                      <a:ext uri="{FF2B5EF4-FFF2-40B4-BE49-F238E27FC236}">
                        <a16:creationId xmlns:a16="http://schemas.microsoft.com/office/drawing/2014/main" id="{BA2C91B6-7437-4046-9649-8C7D164625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56"/>
                    <a:ext cx="77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5" name="Rectangle 505">
                    <a:extLst>
                      <a:ext uri="{FF2B5EF4-FFF2-40B4-BE49-F238E27FC236}">
                        <a16:creationId xmlns:a16="http://schemas.microsoft.com/office/drawing/2014/main" id="{CD2FB8E7-2F2B-44FE-B4A8-1834063EDD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43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6" name="Rectangle 506">
                    <a:extLst>
                      <a:ext uri="{FF2B5EF4-FFF2-40B4-BE49-F238E27FC236}">
                        <a16:creationId xmlns:a16="http://schemas.microsoft.com/office/drawing/2014/main" id="{8F1CEB31-56DD-4174-AC71-F565FC00DE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43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7" name="Rectangle 507">
                    <a:extLst>
                      <a:ext uri="{FF2B5EF4-FFF2-40B4-BE49-F238E27FC236}">
                        <a16:creationId xmlns:a16="http://schemas.microsoft.com/office/drawing/2014/main" id="{E8F983CC-77BE-4892-8921-F560924605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43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8" name="Rectangle 508">
                    <a:extLst>
                      <a:ext uri="{FF2B5EF4-FFF2-40B4-BE49-F238E27FC236}">
                        <a16:creationId xmlns:a16="http://schemas.microsoft.com/office/drawing/2014/main" id="{74343ACF-7042-4761-87AE-0EE831B3CD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43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9" name="Rectangle 509">
                    <a:extLst>
                      <a:ext uri="{FF2B5EF4-FFF2-40B4-BE49-F238E27FC236}">
                        <a16:creationId xmlns:a16="http://schemas.microsoft.com/office/drawing/2014/main" id="{B04E02E9-3FF1-4A63-A924-82DB6FD4AB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43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0" name="Rectangle 510">
                    <a:extLst>
                      <a:ext uri="{FF2B5EF4-FFF2-40B4-BE49-F238E27FC236}">
                        <a16:creationId xmlns:a16="http://schemas.microsoft.com/office/drawing/2014/main" id="{8F5E5641-0415-4031-A0CA-32C5A54FB5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43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1" name="Freeform 511">
                    <a:extLst>
                      <a:ext uri="{FF2B5EF4-FFF2-40B4-BE49-F238E27FC236}">
                        <a16:creationId xmlns:a16="http://schemas.microsoft.com/office/drawing/2014/main" id="{CB76BDBD-C6A9-4B66-8A02-34C0D2A3B8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45"/>
                    <a:ext cx="77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2" name="Rectangle 512">
                    <a:extLst>
                      <a:ext uri="{FF2B5EF4-FFF2-40B4-BE49-F238E27FC236}">
                        <a16:creationId xmlns:a16="http://schemas.microsoft.com/office/drawing/2014/main" id="{15AE8C36-4F88-4B2D-928B-13E716FFB0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32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3" name="Rectangle 513">
                    <a:extLst>
                      <a:ext uri="{FF2B5EF4-FFF2-40B4-BE49-F238E27FC236}">
                        <a16:creationId xmlns:a16="http://schemas.microsoft.com/office/drawing/2014/main" id="{9F601C89-31B5-46FC-AAF2-7CA03F3811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4" name="Rectangle 514">
                    <a:extLst>
                      <a:ext uri="{FF2B5EF4-FFF2-40B4-BE49-F238E27FC236}">
                        <a16:creationId xmlns:a16="http://schemas.microsoft.com/office/drawing/2014/main" id="{17BEC046-5E58-4670-9D4A-64C2DF857F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5" name="Rectangle 515">
                    <a:extLst>
                      <a:ext uri="{FF2B5EF4-FFF2-40B4-BE49-F238E27FC236}">
                        <a16:creationId xmlns:a16="http://schemas.microsoft.com/office/drawing/2014/main" id="{70C95249-7D59-4DC1-A6E8-AE8554EFCE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32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6" name="Rectangle 516">
                    <a:extLst>
                      <a:ext uri="{FF2B5EF4-FFF2-40B4-BE49-F238E27FC236}">
                        <a16:creationId xmlns:a16="http://schemas.microsoft.com/office/drawing/2014/main" id="{C91905E7-3484-41E2-9A3D-16E9CB17C3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7" name="Rectangle 517">
                    <a:extLst>
                      <a:ext uri="{FF2B5EF4-FFF2-40B4-BE49-F238E27FC236}">
                        <a16:creationId xmlns:a16="http://schemas.microsoft.com/office/drawing/2014/main" id="{4309AA81-CD34-47B2-B8BA-DDE5CF3642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8" name="Rectangle 518">
                    <a:extLst>
                      <a:ext uri="{FF2B5EF4-FFF2-40B4-BE49-F238E27FC236}">
                        <a16:creationId xmlns:a16="http://schemas.microsoft.com/office/drawing/2014/main" id="{7AB99237-30C8-40F5-8656-8E9C357E96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9" name="Rectangle 519">
                    <a:extLst>
                      <a:ext uri="{FF2B5EF4-FFF2-40B4-BE49-F238E27FC236}">
                        <a16:creationId xmlns:a16="http://schemas.microsoft.com/office/drawing/2014/main" id="{AC19A8D3-8BD7-46DE-805F-F39CCA9C3F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0" name="Rectangle 520">
                    <a:extLst>
                      <a:ext uri="{FF2B5EF4-FFF2-40B4-BE49-F238E27FC236}">
                        <a16:creationId xmlns:a16="http://schemas.microsoft.com/office/drawing/2014/main" id="{65D96CA7-0ECF-4FCD-A54B-A2FB37DD78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1" name="Rectangle 521">
                    <a:extLst>
                      <a:ext uri="{FF2B5EF4-FFF2-40B4-BE49-F238E27FC236}">
                        <a16:creationId xmlns:a16="http://schemas.microsoft.com/office/drawing/2014/main" id="{814CF016-9B2A-4E32-8F59-DC2AE2CA1A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32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2" name="Rectangle 522">
                    <a:extLst>
                      <a:ext uri="{FF2B5EF4-FFF2-40B4-BE49-F238E27FC236}">
                        <a16:creationId xmlns:a16="http://schemas.microsoft.com/office/drawing/2014/main" id="{148B107D-ED9D-41C7-ABFF-BFFDE93B7D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3" name="Rectangle 523">
                    <a:extLst>
                      <a:ext uri="{FF2B5EF4-FFF2-40B4-BE49-F238E27FC236}">
                        <a16:creationId xmlns:a16="http://schemas.microsoft.com/office/drawing/2014/main" id="{76939243-0453-4410-B41A-B65D6694E3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32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4" name="Freeform 524">
                    <a:extLst>
                      <a:ext uri="{FF2B5EF4-FFF2-40B4-BE49-F238E27FC236}">
                        <a16:creationId xmlns:a16="http://schemas.microsoft.com/office/drawing/2014/main" id="{E95A1395-454C-434C-9077-C1E075DE4B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35"/>
                    <a:ext cx="77" cy="13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5" name="Rectangle 525">
                    <a:extLst>
                      <a:ext uri="{FF2B5EF4-FFF2-40B4-BE49-F238E27FC236}">
                        <a16:creationId xmlns:a16="http://schemas.microsoft.com/office/drawing/2014/main" id="{DDC831ED-49C3-41FE-ACB2-5CB8192424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64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6" name="Rectangle 526">
                    <a:extLst>
                      <a:ext uri="{FF2B5EF4-FFF2-40B4-BE49-F238E27FC236}">
                        <a16:creationId xmlns:a16="http://schemas.microsoft.com/office/drawing/2014/main" id="{BA077500-9710-4DAB-BB4F-6A1E56D1F4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7" name="Rectangle 527">
                    <a:extLst>
                      <a:ext uri="{FF2B5EF4-FFF2-40B4-BE49-F238E27FC236}">
                        <a16:creationId xmlns:a16="http://schemas.microsoft.com/office/drawing/2014/main" id="{949214A7-C0A5-4C37-BFBB-051698B633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8" name="Rectangle 528">
                    <a:extLst>
                      <a:ext uri="{FF2B5EF4-FFF2-40B4-BE49-F238E27FC236}">
                        <a16:creationId xmlns:a16="http://schemas.microsoft.com/office/drawing/2014/main" id="{1A7EFB91-187F-4943-91B1-A14D8DCB67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64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9" name="Rectangle 529">
                    <a:extLst>
                      <a:ext uri="{FF2B5EF4-FFF2-40B4-BE49-F238E27FC236}">
                        <a16:creationId xmlns:a16="http://schemas.microsoft.com/office/drawing/2014/main" id="{CA446179-7A04-4E08-836B-C624D946CA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0" name="Rectangle 530">
                    <a:extLst>
                      <a:ext uri="{FF2B5EF4-FFF2-40B4-BE49-F238E27FC236}">
                        <a16:creationId xmlns:a16="http://schemas.microsoft.com/office/drawing/2014/main" id="{D90BF7E6-37B4-4F76-91F9-4443870148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1" name="Rectangle 531">
                    <a:extLst>
                      <a:ext uri="{FF2B5EF4-FFF2-40B4-BE49-F238E27FC236}">
                        <a16:creationId xmlns:a16="http://schemas.microsoft.com/office/drawing/2014/main" id="{270C4967-9DA0-4C99-B514-824C6269E5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2" name="Rectangle 532">
                    <a:extLst>
                      <a:ext uri="{FF2B5EF4-FFF2-40B4-BE49-F238E27FC236}">
                        <a16:creationId xmlns:a16="http://schemas.microsoft.com/office/drawing/2014/main" id="{C4589EDE-9732-48F9-878D-557DA85B87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3" name="Rectangle 533">
                    <a:extLst>
                      <a:ext uri="{FF2B5EF4-FFF2-40B4-BE49-F238E27FC236}">
                        <a16:creationId xmlns:a16="http://schemas.microsoft.com/office/drawing/2014/main" id="{97049492-5EBC-4223-816C-BFD02CDC0C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4" name="Rectangle 534">
                    <a:extLst>
                      <a:ext uri="{FF2B5EF4-FFF2-40B4-BE49-F238E27FC236}">
                        <a16:creationId xmlns:a16="http://schemas.microsoft.com/office/drawing/2014/main" id="{91BEDC2B-DE05-4F07-80FF-2119D8D706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64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5" name="Rectangle 535">
                    <a:extLst>
                      <a:ext uri="{FF2B5EF4-FFF2-40B4-BE49-F238E27FC236}">
                        <a16:creationId xmlns:a16="http://schemas.microsoft.com/office/drawing/2014/main" id="{EE16BF99-1300-4084-A034-4860D0338F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6" name="Rectangle 536">
                    <a:extLst>
                      <a:ext uri="{FF2B5EF4-FFF2-40B4-BE49-F238E27FC236}">
                        <a16:creationId xmlns:a16="http://schemas.microsoft.com/office/drawing/2014/main" id="{98267B5D-885A-458A-801C-B10E9A119B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64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7" name="Freeform 537">
                    <a:extLst>
                      <a:ext uri="{FF2B5EF4-FFF2-40B4-BE49-F238E27FC236}">
                        <a16:creationId xmlns:a16="http://schemas.microsoft.com/office/drawing/2014/main" id="{D1B8201D-45F2-4576-9BF9-9D6D5B9D37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67"/>
                    <a:ext cx="77" cy="8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8" name="Rectangle 538">
                    <a:extLst>
                      <a:ext uri="{FF2B5EF4-FFF2-40B4-BE49-F238E27FC236}">
                        <a16:creationId xmlns:a16="http://schemas.microsoft.com/office/drawing/2014/main" id="{21783CE2-6673-4272-9EE8-D220855507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88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9" name="Rectangle 539">
                    <a:extLst>
                      <a:ext uri="{FF2B5EF4-FFF2-40B4-BE49-F238E27FC236}">
                        <a16:creationId xmlns:a16="http://schemas.microsoft.com/office/drawing/2014/main" id="{1C5CB9BF-7552-4476-BC2E-D99CBB5F23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88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0" name="Rectangle 540">
                    <a:extLst>
                      <a:ext uri="{FF2B5EF4-FFF2-40B4-BE49-F238E27FC236}">
                        <a16:creationId xmlns:a16="http://schemas.microsoft.com/office/drawing/2014/main" id="{6B755506-E878-44A2-8F16-89F3D8EE12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88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1" name="Rectangle 541">
                    <a:extLst>
                      <a:ext uri="{FF2B5EF4-FFF2-40B4-BE49-F238E27FC236}">
                        <a16:creationId xmlns:a16="http://schemas.microsoft.com/office/drawing/2014/main" id="{A2D4E9CD-AB40-401C-AFF7-56293025B3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88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2" name="Rectangle 542">
                    <a:extLst>
                      <a:ext uri="{FF2B5EF4-FFF2-40B4-BE49-F238E27FC236}">
                        <a16:creationId xmlns:a16="http://schemas.microsoft.com/office/drawing/2014/main" id="{A97FA192-7EE8-4679-A683-553CCDF6E6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88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3" name="Rectangle 543">
                    <a:extLst>
                      <a:ext uri="{FF2B5EF4-FFF2-40B4-BE49-F238E27FC236}">
                        <a16:creationId xmlns:a16="http://schemas.microsoft.com/office/drawing/2014/main" id="{6D2C242F-EE17-4118-A914-24B975938E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88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4" name="Freeform 544">
                    <a:extLst>
                      <a:ext uri="{FF2B5EF4-FFF2-40B4-BE49-F238E27FC236}">
                        <a16:creationId xmlns:a16="http://schemas.microsoft.com/office/drawing/2014/main" id="{0B1EF587-DB38-4C45-9593-A73CC03151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88"/>
                    <a:ext cx="77" cy="8"/>
                  </a:xfrm>
                  <a:custGeom>
                    <a:avLst/>
                    <a:gdLst>
                      <a:gd name="T0" fmla="*/ 79 w 79"/>
                      <a:gd name="T1" fmla="*/ 0 h 9"/>
                      <a:gd name="T2" fmla="*/ 0 w 79"/>
                      <a:gd name="T3" fmla="*/ 2 h 9"/>
                      <a:gd name="T4" fmla="*/ 0 w 79"/>
                      <a:gd name="T5" fmla="*/ 9 h 9"/>
                      <a:gd name="T6" fmla="*/ 79 w 79"/>
                      <a:gd name="T7" fmla="*/ 7 h 9"/>
                      <a:gd name="T8" fmla="*/ 79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79" y="7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5" name="Rectangle 545">
                    <a:extLst>
                      <a:ext uri="{FF2B5EF4-FFF2-40B4-BE49-F238E27FC236}">
                        <a16:creationId xmlns:a16="http://schemas.microsoft.com/office/drawing/2014/main" id="{79131D4E-79D4-40CA-B3C7-E0C594F17D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7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6" name="Rectangle 546">
                    <a:extLst>
                      <a:ext uri="{FF2B5EF4-FFF2-40B4-BE49-F238E27FC236}">
                        <a16:creationId xmlns:a16="http://schemas.microsoft.com/office/drawing/2014/main" id="{0C744905-AD07-40E2-BB48-5BA7871746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7" name="Rectangle 547">
                    <a:extLst>
                      <a:ext uri="{FF2B5EF4-FFF2-40B4-BE49-F238E27FC236}">
                        <a16:creationId xmlns:a16="http://schemas.microsoft.com/office/drawing/2014/main" id="{7CF5BA91-071F-4843-A703-6E269EA293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8" name="Rectangle 548">
                    <a:extLst>
                      <a:ext uri="{FF2B5EF4-FFF2-40B4-BE49-F238E27FC236}">
                        <a16:creationId xmlns:a16="http://schemas.microsoft.com/office/drawing/2014/main" id="{8E4C0081-3D9B-46A9-970D-2A8195DD9D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7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9" name="Rectangle 549">
                    <a:extLst>
                      <a:ext uri="{FF2B5EF4-FFF2-40B4-BE49-F238E27FC236}">
                        <a16:creationId xmlns:a16="http://schemas.microsoft.com/office/drawing/2014/main" id="{D7A00924-821D-4DD4-A42F-1DED075E2C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0" name="Rectangle 550">
                    <a:extLst>
                      <a:ext uri="{FF2B5EF4-FFF2-40B4-BE49-F238E27FC236}">
                        <a16:creationId xmlns:a16="http://schemas.microsoft.com/office/drawing/2014/main" id="{0C706809-B88D-4DA8-8275-2DA3150819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1" name="Rectangle 551">
                    <a:extLst>
                      <a:ext uri="{FF2B5EF4-FFF2-40B4-BE49-F238E27FC236}">
                        <a16:creationId xmlns:a16="http://schemas.microsoft.com/office/drawing/2014/main" id="{561388C3-D278-419B-945C-334065F74F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2" name="Rectangle 552">
                    <a:extLst>
                      <a:ext uri="{FF2B5EF4-FFF2-40B4-BE49-F238E27FC236}">
                        <a16:creationId xmlns:a16="http://schemas.microsoft.com/office/drawing/2014/main" id="{B5EF14E0-8400-49B7-95F7-1031AABE03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3" name="Rectangle 553">
                    <a:extLst>
                      <a:ext uri="{FF2B5EF4-FFF2-40B4-BE49-F238E27FC236}">
                        <a16:creationId xmlns:a16="http://schemas.microsoft.com/office/drawing/2014/main" id="{17D57FA9-4F89-4EA6-90C4-45083223C2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4" name="Rectangle 554">
                    <a:extLst>
                      <a:ext uri="{FF2B5EF4-FFF2-40B4-BE49-F238E27FC236}">
                        <a16:creationId xmlns:a16="http://schemas.microsoft.com/office/drawing/2014/main" id="{857BF643-AB6D-47D7-9C5D-7B64CF113B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7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5" name="Rectangle 555">
                    <a:extLst>
                      <a:ext uri="{FF2B5EF4-FFF2-40B4-BE49-F238E27FC236}">
                        <a16:creationId xmlns:a16="http://schemas.microsoft.com/office/drawing/2014/main" id="{47FFF20D-543C-471B-840A-FB45742F4A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6" name="Rectangle 556">
                    <a:extLst>
                      <a:ext uri="{FF2B5EF4-FFF2-40B4-BE49-F238E27FC236}">
                        <a16:creationId xmlns:a16="http://schemas.microsoft.com/office/drawing/2014/main" id="{766E7850-218E-4F47-85AA-8DF43F552F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7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7" name="Freeform 557">
                    <a:extLst>
                      <a:ext uri="{FF2B5EF4-FFF2-40B4-BE49-F238E27FC236}">
                        <a16:creationId xmlns:a16="http://schemas.microsoft.com/office/drawing/2014/main" id="{93A04D8D-7D48-4CDD-8909-9303638993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80"/>
                    <a:ext cx="77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2 h 10"/>
                      <a:gd name="T4" fmla="*/ 0 w 79"/>
                      <a:gd name="T5" fmla="*/ 10 h 10"/>
                      <a:gd name="T6" fmla="*/ 79 w 79"/>
                      <a:gd name="T7" fmla="*/ 7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79" y="7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8" name="Rectangle 558">
                    <a:extLst>
                      <a:ext uri="{FF2B5EF4-FFF2-40B4-BE49-F238E27FC236}">
                        <a16:creationId xmlns:a16="http://schemas.microsoft.com/office/drawing/2014/main" id="{50C8CB69-5422-4AE0-8390-3201937485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9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9" name="Rectangle 559">
                    <a:extLst>
                      <a:ext uri="{FF2B5EF4-FFF2-40B4-BE49-F238E27FC236}">
                        <a16:creationId xmlns:a16="http://schemas.microsoft.com/office/drawing/2014/main" id="{30472368-FC1B-443E-AB12-7B2A79A097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0" name="Rectangle 560">
                    <a:extLst>
                      <a:ext uri="{FF2B5EF4-FFF2-40B4-BE49-F238E27FC236}">
                        <a16:creationId xmlns:a16="http://schemas.microsoft.com/office/drawing/2014/main" id="{9032708B-4605-445C-AEF9-0028273611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1" name="Rectangle 561">
                    <a:extLst>
                      <a:ext uri="{FF2B5EF4-FFF2-40B4-BE49-F238E27FC236}">
                        <a16:creationId xmlns:a16="http://schemas.microsoft.com/office/drawing/2014/main" id="{FB0443F2-55E8-433D-9C34-613A076A30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9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2" name="Rectangle 562">
                    <a:extLst>
                      <a:ext uri="{FF2B5EF4-FFF2-40B4-BE49-F238E27FC236}">
                        <a16:creationId xmlns:a16="http://schemas.microsoft.com/office/drawing/2014/main" id="{76A56A09-5009-4FC9-B348-74E877C172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3" name="Rectangle 563">
                    <a:extLst>
                      <a:ext uri="{FF2B5EF4-FFF2-40B4-BE49-F238E27FC236}">
                        <a16:creationId xmlns:a16="http://schemas.microsoft.com/office/drawing/2014/main" id="{0055E28F-5F02-4E11-8396-8604483273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4" name="Rectangle 564">
                    <a:extLst>
                      <a:ext uri="{FF2B5EF4-FFF2-40B4-BE49-F238E27FC236}">
                        <a16:creationId xmlns:a16="http://schemas.microsoft.com/office/drawing/2014/main" id="{16DF9290-5B67-4967-BCC1-FF1B8B940E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5" name="Rectangle 565">
                    <a:extLst>
                      <a:ext uri="{FF2B5EF4-FFF2-40B4-BE49-F238E27FC236}">
                        <a16:creationId xmlns:a16="http://schemas.microsoft.com/office/drawing/2014/main" id="{731F6D09-35A7-4391-A2E1-F3949C492A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6" name="Rectangle 566">
                    <a:extLst>
                      <a:ext uri="{FF2B5EF4-FFF2-40B4-BE49-F238E27FC236}">
                        <a16:creationId xmlns:a16="http://schemas.microsoft.com/office/drawing/2014/main" id="{932DC655-428B-4BD7-887F-1418772A1C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7" name="Rectangle 567">
                    <a:extLst>
                      <a:ext uri="{FF2B5EF4-FFF2-40B4-BE49-F238E27FC236}">
                        <a16:creationId xmlns:a16="http://schemas.microsoft.com/office/drawing/2014/main" id="{3607566E-FD25-4F41-BF49-543D606893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9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8" name="Rectangle 568">
                    <a:extLst>
                      <a:ext uri="{FF2B5EF4-FFF2-40B4-BE49-F238E27FC236}">
                        <a16:creationId xmlns:a16="http://schemas.microsoft.com/office/drawing/2014/main" id="{36D0E569-1EE4-47C8-A6D7-C0BCBE65FE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9" name="Rectangle 569">
                    <a:extLst>
                      <a:ext uri="{FF2B5EF4-FFF2-40B4-BE49-F238E27FC236}">
                        <a16:creationId xmlns:a16="http://schemas.microsoft.com/office/drawing/2014/main" id="{D1228FEA-AE21-452F-8473-8558A6C3E5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9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80" name="Freeform 570">
                    <a:extLst>
                      <a:ext uri="{FF2B5EF4-FFF2-40B4-BE49-F238E27FC236}">
                        <a16:creationId xmlns:a16="http://schemas.microsoft.com/office/drawing/2014/main" id="{7E332187-3FB5-40EC-9699-E1E13B04A3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96"/>
                    <a:ext cx="77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20" name="Rectangle 571">
                  <a:extLst>
                    <a:ext uri="{FF2B5EF4-FFF2-40B4-BE49-F238E27FC236}">
                      <a16:creationId xmlns:a16="http://schemas.microsoft.com/office/drawing/2014/main" id="{25550FA1-E0B7-4758-902D-B1403B4168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27422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" name="Rectangle 572">
                  <a:extLst>
                    <a:ext uri="{FF2B5EF4-FFF2-40B4-BE49-F238E27FC236}">
                      <a16:creationId xmlns:a16="http://schemas.microsoft.com/office/drawing/2014/main" id="{8B93DD3C-52EB-4B6F-9499-54E98D9F1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27422"/>
                  <a:ext cx="1588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2" name="Rectangle 573">
                  <a:extLst>
                    <a:ext uri="{FF2B5EF4-FFF2-40B4-BE49-F238E27FC236}">
                      <a16:creationId xmlns:a16="http://schemas.microsoft.com/office/drawing/2014/main" id="{8F4C7834-AD3E-48B8-BC51-4D2B31BBCF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27422"/>
                  <a:ext cx="0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3" name="Rectangle 574">
                  <a:extLst>
                    <a:ext uri="{FF2B5EF4-FFF2-40B4-BE49-F238E27FC236}">
                      <a16:creationId xmlns:a16="http://schemas.microsoft.com/office/drawing/2014/main" id="{24C2F998-4404-4A54-9E03-30E31078CF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27422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4" name="Rectangle 575">
                  <a:extLst>
                    <a:ext uri="{FF2B5EF4-FFF2-40B4-BE49-F238E27FC236}">
                      <a16:creationId xmlns:a16="http://schemas.microsoft.com/office/drawing/2014/main" id="{72FF98C7-C587-4D86-8EB2-D6E3A4523A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27422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5" name="Rectangle 576">
                  <a:extLst>
                    <a:ext uri="{FF2B5EF4-FFF2-40B4-BE49-F238E27FC236}">
                      <a16:creationId xmlns:a16="http://schemas.microsoft.com/office/drawing/2014/main" id="{39CBB0C9-73D6-463E-93C4-98430C17E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27422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6" name="Rectangle 577">
                  <a:extLst>
                    <a:ext uri="{FF2B5EF4-FFF2-40B4-BE49-F238E27FC236}">
                      <a16:creationId xmlns:a16="http://schemas.microsoft.com/office/drawing/2014/main" id="{35DE00BA-0532-4CA7-91D6-8A7482A8F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27422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7" name="Freeform 578">
                  <a:extLst>
                    <a:ext uri="{FF2B5EF4-FFF2-40B4-BE49-F238E27FC236}">
                      <a16:creationId xmlns:a16="http://schemas.microsoft.com/office/drawing/2014/main" id="{2B3F985E-4417-4103-B401-BE915C9C7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27422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2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8" name="Rectangle 579">
                  <a:extLst>
                    <a:ext uri="{FF2B5EF4-FFF2-40B4-BE49-F238E27FC236}">
                      <a16:creationId xmlns:a16="http://schemas.microsoft.com/office/drawing/2014/main" id="{8D3A6AFE-90C8-43EE-9C45-8EC9B1E94B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17898"/>
                  <a:ext cx="3174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9" name="Rectangle 580">
                  <a:extLst>
                    <a:ext uri="{FF2B5EF4-FFF2-40B4-BE49-F238E27FC236}">
                      <a16:creationId xmlns:a16="http://schemas.microsoft.com/office/drawing/2014/main" id="{C115A814-7A7A-440E-BA0A-7106D2138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17898"/>
                  <a:ext cx="1588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0" name="Rectangle 581">
                  <a:extLst>
                    <a:ext uri="{FF2B5EF4-FFF2-40B4-BE49-F238E27FC236}">
                      <a16:creationId xmlns:a16="http://schemas.microsoft.com/office/drawing/2014/main" id="{4C057523-F912-4008-B0B8-DED622160C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17898"/>
                  <a:ext cx="0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1" name="Rectangle 582">
                  <a:extLst>
                    <a:ext uri="{FF2B5EF4-FFF2-40B4-BE49-F238E27FC236}">
                      <a16:creationId xmlns:a16="http://schemas.microsoft.com/office/drawing/2014/main" id="{2779881D-2091-40EC-BAF8-BDD9073BC3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17898"/>
                  <a:ext cx="3174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2" name="Rectangle 583">
                  <a:extLst>
                    <a:ext uri="{FF2B5EF4-FFF2-40B4-BE49-F238E27FC236}">
                      <a16:creationId xmlns:a16="http://schemas.microsoft.com/office/drawing/2014/main" id="{D99F61F1-F586-454F-A9F4-C99FA5A62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17898"/>
                  <a:ext cx="1587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" name="Rectangle 584">
                  <a:extLst>
                    <a:ext uri="{FF2B5EF4-FFF2-40B4-BE49-F238E27FC236}">
                      <a16:creationId xmlns:a16="http://schemas.microsoft.com/office/drawing/2014/main" id="{EAEF66BA-3D4A-4533-8054-FFA9CE959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17898"/>
                  <a:ext cx="3174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4" name="Rectangle 585">
                  <a:extLst>
                    <a:ext uri="{FF2B5EF4-FFF2-40B4-BE49-F238E27FC236}">
                      <a16:creationId xmlns:a16="http://schemas.microsoft.com/office/drawing/2014/main" id="{6E456DBD-5228-475B-8078-BD6C4D49A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17898"/>
                  <a:ext cx="3174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5" name="Freeform 586">
                  <a:extLst>
                    <a:ext uri="{FF2B5EF4-FFF2-40B4-BE49-F238E27FC236}">
                      <a16:creationId xmlns:a16="http://schemas.microsoft.com/office/drawing/2014/main" id="{74E974C8-488B-4CFA-856A-9CE71EE78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19486"/>
                  <a:ext cx="42853" cy="7936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6" name="Rectangle 587">
                  <a:extLst>
                    <a:ext uri="{FF2B5EF4-FFF2-40B4-BE49-F238E27FC236}">
                      <a16:creationId xmlns:a16="http://schemas.microsoft.com/office/drawing/2014/main" id="{CCC51BC2-E213-4A48-9AC0-975E00C52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3059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7" name="Rectangle 588">
                  <a:extLst>
                    <a:ext uri="{FF2B5EF4-FFF2-40B4-BE49-F238E27FC236}">
                      <a16:creationId xmlns:a16="http://schemas.microsoft.com/office/drawing/2014/main" id="{44C12AAC-B0B7-4C4A-B12A-600805730A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30597"/>
                  <a:ext cx="1588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8" name="Rectangle 589">
                  <a:extLst>
                    <a:ext uri="{FF2B5EF4-FFF2-40B4-BE49-F238E27FC236}">
                      <a16:creationId xmlns:a16="http://schemas.microsoft.com/office/drawing/2014/main" id="{5B646F6A-8503-43E3-A261-EE45BB062C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30597"/>
                  <a:ext cx="0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9" name="Rectangle 590">
                  <a:extLst>
                    <a:ext uri="{FF2B5EF4-FFF2-40B4-BE49-F238E27FC236}">
                      <a16:creationId xmlns:a16="http://schemas.microsoft.com/office/drawing/2014/main" id="{CA7B0A63-327F-4682-8636-FC617BE3B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3059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0" name="Rectangle 591">
                  <a:extLst>
                    <a:ext uri="{FF2B5EF4-FFF2-40B4-BE49-F238E27FC236}">
                      <a16:creationId xmlns:a16="http://schemas.microsoft.com/office/drawing/2014/main" id="{4704E7E2-A0A6-431F-AE53-1447F5BD1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30597"/>
                  <a:ext cx="1587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" name="Rectangle 592">
                  <a:extLst>
                    <a:ext uri="{FF2B5EF4-FFF2-40B4-BE49-F238E27FC236}">
                      <a16:creationId xmlns:a16="http://schemas.microsoft.com/office/drawing/2014/main" id="{DA4F91F5-768A-4F71-A5F7-EFFF1162F3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3059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" name="Rectangle 593">
                  <a:extLst>
                    <a:ext uri="{FF2B5EF4-FFF2-40B4-BE49-F238E27FC236}">
                      <a16:creationId xmlns:a16="http://schemas.microsoft.com/office/drawing/2014/main" id="{5B2B4827-B317-4F5B-8AEB-4EAC3302D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3059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3" name="Freeform 594">
                  <a:extLst>
                    <a:ext uri="{FF2B5EF4-FFF2-40B4-BE49-F238E27FC236}">
                      <a16:creationId xmlns:a16="http://schemas.microsoft.com/office/drawing/2014/main" id="{F3ABE484-04DD-47AE-B306-FA1868731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32185"/>
                  <a:ext cx="42853" cy="7936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4" name="Rectangle 595">
                  <a:extLst>
                    <a:ext uri="{FF2B5EF4-FFF2-40B4-BE49-F238E27FC236}">
                      <a16:creationId xmlns:a16="http://schemas.microsoft.com/office/drawing/2014/main" id="{0CA11D2C-26DC-4343-8B6C-B1E9472EB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43296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5" name="Rectangle 596">
                  <a:extLst>
                    <a:ext uri="{FF2B5EF4-FFF2-40B4-BE49-F238E27FC236}">
                      <a16:creationId xmlns:a16="http://schemas.microsoft.com/office/drawing/2014/main" id="{5D2212DA-0D14-4811-94B3-B1327E1286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43296"/>
                  <a:ext cx="1588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6" name="Rectangle 597">
                  <a:extLst>
                    <a:ext uri="{FF2B5EF4-FFF2-40B4-BE49-F238E27FC236}">
                      <a16:creationId xmlns:a16="http://schemas.microsoft.com/office/drawing/2014/main" id="{6590747B-A3BA-4C36-A795-F53371900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43296"/>
                  <a:ext cx="0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7" name="Rectangle 598">
                  <a:extLst>
                    <a:ext uri="{FF2B5EF4-FFF2-40B4-BE49-F238E27FC236}">
                      <a16:creationId xmlns:a16="http://schemas.microsoft.com/office/drawing/2014/main" id="{9857DC1C-6028-4EDE-9893-CA01B1C0B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43296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8" name="Rectangle 599">
                  <a:extLst>
                    <a:ext uri="{FF2B5EF4-FFF2-40B4-BE49-F238E27FC236}">
                      <a16:creationId xmlns:a16="http://schemas.microsoft.com/office/drawing/2014/main" id="{208282BB-CFB2-4EB6-940A-A342B861E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43296"/>
                  <a:ext cx="1587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9" name="Rectangle 600">
                  <a:extLst>
                    <a:ext uri="{FF2B5EF4-FFF2-40B4-BE49-F238E27FC236}">
                      <a16:creationId xmlns:a16="http://schemas.microsoft.com/office/drawing/2014/main" id="{FC6F7A0C-270C-409C-BF7A-FABB7D81A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43296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0" name="Rectangle 601">
                  <a:extLst>
                    <a:ext uri="{FF2B5EF4-FFF2-40B4-BE49-F238E27FC236}">
                      <a16:creationId xmlns:a16="http://schemas.microsoft.com/office/drawing/2014/main" id="{86870365-E73A-4122-B981-7B73969C1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43296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1" name="Freeform 602">
                  <a:extLst>
                    <a:ext uri="{FF2B5EF4-FFF2-40B4-BE49-F238E27FC236}">
                      <a16:creationId xmlns:a16="http://schemas.microsoft.com/office/drawing/2014/main" id="{049532C7-0D4F-46F9-BE12-6E0F2FC843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43296"/>
                  <a:ext cx="42853" cy="7937"/>
                </a:xfrm>
                <a:custGeom>
                  <a:avLst/>
                  <a:gdLst>
                    <a:gd name="T0" fmla="*/ 79 w 79"/>
                    <a:gd name="T1" fmla="*/ 0 h 11"/>
                    <a:gd name="T2" fmla="*/ 0 w 79"/>
                    <a:gd name="T3" fmla="*/ 3 h 11"/>
                    <a:gd name="T4" fmla="*/ 0 w 79"/>
                    <a:gd name="T5" fmla="*/ 11 h 11"/>
                    <a:gd name="T6" fmla="*/ 79 w 79"/>
                    <a:gd name="T7" fmla="*/ 8 h 11"/>
                    <a:gd name="T8" fmla="*/ 79 w 79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1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2" name="Rectangle 603">
                  <a:extLst>
                    <a:ext uri="{FF2B5EF4-FFF2-40B4-BE49-F238E27FC236}">
                      <a16:creationId xmlns:a16="http://schemas.microsoft.com/office/drawing/2014/main" id="{B0D9D20C-1AF5-4D6C-ACBD-050FE6724A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38534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3" name="Rectangle 604">
                  <a:extLst>
                    <a:ext uri="{FF2B5EF4-FFF2-40B4-BE49-F238E27FC236}">
                      <a16:creationId xmlns:a16="http://schemas.microsoft.com/office/drawing/2014/main" id="{8EA3488B-281A-4C5D-B399-DB00E3733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38534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4" name="Rectangle 605">
                  <a:extLst>
                    <a:ext uri="{FF2B5EF4-FFF2-40B4-BE49-F238E27FC236}">
                      <a16:creationId xmlns:a16="http://schemas.microsoft.com/office/drawing/2014/main" id="{F0F30342-6E1C-403A-9A59-1E500FB93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38534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5" name="Freeform 606">
                  <a:extLst>
                    <a:ext uri="{FF2B5EF4-FFF2-40B4-BE49-F238E27FC236}">
                      <a16:creationId xmlns:a16="http://schemas.microsoft.com/office/drawing/2014/main" id="{36395A07-E44A-468D-B900-0ABA269CD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40121"/>
                  <a:ext cx="42853" cy="3175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6" name="Rectangle 607">
                  <a:extLst>
                    <a:ext uri="{FF2B5EF4-FFF2-40B4-BE49-F238E27FC236}">
                      <a16:creationId xmlns:a16="http://schemas.microsoft.com/office/drawing/2014/main" id="{2F18438F-29AF-49CB-853E-5258FE9662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5123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7" name="Rectangle 608">
                  <a:extLst>
                    <a:ext uri="{FF2B5EF4-FFF2-40B4-BE49-F238E27FC236}">
                      <a16:creationId xmlns:a16="http://schemas.microsoft.com/office/drawing/2014/main" id="{8300ED98-1EE3-4D23-BF32-FA843AFC0E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51233"/>
                  <a:ext cx="1588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8" name="Rectangle 609">
                  <a:extLst>
                    <a:ext uri="{FF2B5EF4-FFF2-40B4-BE49-F238E27FC236}">
                      <a16:creationId xmlns:a16="http://schemas.microsoft.com/office/drawing/2014/main" id="{F7E188D4-2EBE-4E68-87BB-9BA2F4AAE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51233"/>
                  <a:ext cx="0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9" name="Rectangle 610">
                  <a:extLst>
                    <a:ext uri="{FF2B5EF4-FFF2-40B4-BE49-F238E27FC236}">
                      <a16:creationId xmlns:a16="http://schemas.microsoft.com/office/drawing/2014/main" id="{2E7944BD-E172-4838-ACDD-52BC76A4B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123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0" name="Rectangle 611">
                  <a:extLst>
                    <a:ext uri="{FF2B5EF4-FFF2-40B4-BE49-F238E27FC236}">
                      <a16:creationId xmlns:a16="http://schemas.microsoft.com/office/drawing/2014/main" id="{A5A6DE9A-589D-42C8-B18C-E6DD7BAA24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51233"/>
                  <a:ext cx="1587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1" name="Rectangle 612">
                  <a:extLst>
                    <a:ext uri="{FF2B5EF4-FFF2-40B4-BE49-F238E27FC236}">
                      <a16:creationId xmlns:a16="http://schemas.microsoft.com/office/drawing/2014/main" id="{06649D97-F1EA-428F-8166-9FDFC70AB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5123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2" name="Rectangle 613">
                  <a:extLst>
                    <a:ext uri="{FF2B5EF4-FFF2-40B4-BE49-F238E27FC236}">
                      <a16:creationId xmlns:a16="http://schemas.microsoft.com/office/drawing/2014/main" id="{06DD3C4C-E2CC-4DA1-95BF-38E045CD5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5123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3" name="Freeform 614">
                  <a:extLst>
                    <a:ext uri="{FF2B5EF4-FFF2-40B4-BE49-F238E27FC236}">
                      <a16:creationId xmlns:a16="http://schemas.microsoft.com/office/drawing/2014/main" id="{244489B9-A66F-486C-A564-11AC5AA2A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51233"/>
                  <a:ext cx="42853" cy="4762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4" name="Rectangle 615">
                  <a:extLst>
                    <a:ext uri="{FF2B5EF4-FFF2-40B4-BE49-F238E27FC236}">
                      <a16:creationId xmlns:a16="http://schemas.microsoft.com/office/drawing/2014/main" id="{2CFBCC5A-3282-4AA8-A1C3-1233062B39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5599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5" name="Rectangle 616">
                  <a:extLst>
                    <a:ext uri="{FF2B5EF4-FFF2-40B4-BE49-F238E27FC236}">
                      <a16:creationId xmlns:a16="http://schemas.microsoft.com/office/drawing/2014/main" id="{07FB6D3A-A7D9-482F-85C0-371E4CE8C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55995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6" name="Rectangle 617">
                  <a:extLst>
                    <a:ext uri="{FF2B5EF4-FFF2-40B4-BE49-F238E27FC236}">
                      <a16:creationId xmlns:a16="http://schemas.microsoft.com/office/drawing/2014/main" id="{3A1387F4-8093-4156-B133-B3C9AAAAD2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55995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7" name="Rectangle 618">
                  <a:extLst>
                    <a:ext uri="{FF2B5EF4-FFF2-40B4-BE49-F238E27FC236}">
                      <a16:creationId xmlns:a16="http://schemas.microsoft.com/office/drawing/2014/main" id="{ACC5D009-0DA9-4482-8D5D-DD78EACAE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599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8" name="Rectangle 619">
                  <a:extLst>
                    <a:ext uri="{FF2B5EF4-FFF2-40B4-BE49-F238E27FC236}">
                      <a16:creationId xmlns:a16="http://schemas.microsoft.com/office/drawing/2014/main" id="{88121BE8-E39F-4C67-910D-9417AD86E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55995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9" name="Rectangle 620">
                  <a:extLst>
                    <a:ext uri="{FF2B5EF4-FFF2-40B4-BE49-F238E27FC236}">
                      <a16:creationId xmlns:a16="http://schemas.microsoft.com/office/drawing/2014/main" id="{BB5FC720-836C-46D8-9685-51498A49F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5599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0" name="Rectangle 621">
                  <a:extLst>
                    <a:ext uri="{FF2B5EF4-FFF2-40B4-BE49-F238E27FC236}">
                      <a16:creationId xmlns:a16="http://schemas.microsoft.com/office/drawing/2014/main" id="{C2F0AA1F-18E6-4C70-BCC6-A611795FBC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5599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1" name="Freeform 622">
                  <a:extLst>
                    <a:ext uri="{FF2B5EF4-FFF2-40B4-BE49-F238E27FC236}">
                      <a16:creationId xmlns:a16="http://schemas.microsoft.com/office/drawing/2014/main" id="{19D9FE97-E9B7-4CEE-ACF4-EA0A93E7E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55995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2 h 10"/>
                    <a:gd name="T4" fmla="*/ 0 w 79"/>
                    <a:gd name="T5" fmla="*/ 10 h 10"/>
                    <a:gd name="T6" fmla="*/ 79 w 79"/>
                    <a:gd name="T7" fmla="*/ 7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79" y="7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2" name="Rectangle 623">
                  <a:extLst>
                    <a:ext uri="{FF2B5EF4-FFF2-40B4-BE49-F238E27FC236}">
                      <a16:creationId xmlns:a16="http://schemas.microsoft.com/office/drawing/2014/main" id="{1EDC3E5A-9D8E-48A0-B89A-6CA2CB3A80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65519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3" name="Rectangle 624">
                  <a:extLst>
                    <a:ext uri="{FF2B5EF4-FFF2-40B4-BE49-F238E27FC236}">
                      <a16:creationId xmlns:a16="http://schemas.microsoft.com/office/drawing/2014/main" id="{74CE5C97-760D-4DCB-95EC-13AA533A7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65519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4" name="Rectangle 625">
                  <a:extLst>
                    <a:ext uri="{FF2B5EF4-FFF2-40B4-BE49-F238E27FC236}">
                      <a16:creationId xmlns:a16="http://schemas.microsoft.com/office/drawing/2014/main" id="{A268981D-9F56-4584-9BB4-F3FF88504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65519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5" name="Rectangle 626">
                  <a:extLst>
                    <a:ext uri="{FF2B5EF4-FFF2-40B4-BE49-F238E27FC236}">
                      <a16:creationId xmlns:a16="http://schemas.microsoft.com/office/drawing/2014/main" id="{213A6CD1-C56A-4847-BDC3-4CAF63259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65519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6" name="Rectangle 627">
                  <a:extLst>
                    <a:ext uri="{FF2B5EF4-FFF2-40B4-BE49-F238E27FC236}">
                      <a16:creationId xmlns:a16="http://schemas.microsoft.com/office/drawing/2014/main" id="{C99D00EA-F368-4D0A-AED4-18D550686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65519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7" name="Rectangle 628">
                  <a:extLst>
                    <a:ext uri="{FF2B5EF4-FFF2-40B4-BE49-F238E27FC236}">
                      <a16:creationId xmlns:a16="http://schemas.microsoft.com/office/drawing/2014/main" id="{233A3675-C510-4338-AB43-51B4608A55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65519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8" name="Rectangle 629">
                  <a:extLst>
                    <a:ext uri="{FF2B5EF4-FFF2-40B4-BE49-F238E27FC236}">
                      <a16:creationId xmlns:a16="http://schemas.microsoft.com/office/drawing/2014/main" id="{37A11944-75F2-4621-AE9C-F47C6C353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65519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9" name="Freeform 630">
                  <a:extLst>
                    <a:ext uri="{FF2B5EF4-FFF2-40B4-BE49-F238E27FC236}">
                      <a16:creationId xmlns:a16="http://schemas.microsoft.com/office/drawing/2014/main" id="{C79F6054-BA5A-4099-9541-007572C80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65519"/>
                  <a:ext cx="42853" cy="6349"/>
                </a:xfrm>
                <a:custGeom>
                  <a:avLst/>
                  <a:gdLst>
                    <a:gd name="T0" fmla="*/ 0 w 79"/>
                    <a:gd name="T1" fmla="*/ 0 h 9"/>
                    <a:gd name="T2" fmla="*/ 6 w 79"/>
                    <a:gd name="T3" fmla="*/ 9 h 9"/>
                    <a:gd name="T4" fmla="*/ 79 w 79"/>
                    <a:gd name="T5" fmla="*/ 9 h 9"/>
                    <a:gd name="T6" fmla="*/ 79 w 79"/>
                    <a:gd name="T7" fmla="*/ 0 h 9"/>
                    <a:gd name="T8" fmla="*/ 0 w 79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9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79" y="9"/>
                      </a:lnTo>
                      <a:lnTo>
                        <a:pt x="79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0" name="Rectangle 631">
                  <a:extLst>
                    <a:ext uri="{FF2B5EF4-FFF2-40B4-BE49-F238E27FC236}">
                      <a16:creationId xmlns:a16="http://schemas.microsoft.com/office/drawing/2014/main" id="{D4E91FB1-91AA-4C12-B495-E430E71DA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70281"/>
                  <a:ext cx="3174" cy="15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1" name="Rectangle 632">
                  <a:extLst>
                    <a:ext uri="{FF2B5EF4-FFF2-40B4-BE49-F238E27FC236}">
                      <a16:creationId xmlns:a16="http://schemas.microsoft.com/office/drawing/2014/main" id="{4E4D4715-2692-4E51-9024-87EC11716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70281"/>
                  <a:ext cx="3174" cy="15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2" name="Rectangle 633">
                  <a:extLst>
                    <a:ext uri="{FF2B5EF4-FFF2-40B4-BE49-F238E27FC236}">
                      <a16:creationId xmlns:a16="http://schemas.microsoft.com/office/drawing/2014/main" id="{5CADA9C2-7626-40C2-B262-6C69725A7A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70281"/>
                  <a:ext cx="3174" cy="15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3" name="Rectangle 634">
                  <a:extLst>
                    <a:ext uri="{FF2B5EF4-FFF2-40B4-BE49-F238E27FC236}">
                      <a16:creationId xmlns:a16="http://schemas.microsoft.com/office/drawing/2014/main" id="{7B742E3C-F133-4263-AC24-D1F48EA9E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71868"/>
                  <a:ext cx="39679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4" name="Freeform 635">
                  <a:extLst>
                    <a:ext uri="{FF2B5EF4-FFF2-40B4-BE49-F238E27FC236}">
                      <a16:creationId xmlns:a16="http://schemas.microsoft.com/office/drawing/2014/main" id="{7ECA6849-EFD8-4B5B-A27A-DD59CC31FF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383771"/>
                  <a:ext cx="12123" cy="61185"/>
                </a:xfrm>
                <a:custGeom>
                  <a:avLst/>
                  <a:gdLst>
                    <a:gd name="T0" fmla="*/ 2147483646 w 19"/>
                    <a:gd name="T1" fmla="*/ 0 h 102"/>
                    <a:gd name="T2" fmla="*/ 2147483646 w 19"/>
                    <a:gd name="T3" fmla="*/ 0 h 102"/>
                    <a:gd name="T4" fmla="*/ 0 w 19"/>
                    <a:gd name="T5" fmla="*/ 2147483646 h 102"/>
                    <a:gd name="T6" fmla="*/ 0 w 19"/>
                    <a:gd name="T7" fmla="*/ 2147483646 h 102"/>
                    <a:gd name="T8" fmla="*/ 2147483646 w 19"/>
                    <a:gd name="T9" fmla="*/ 2147483646 h 102"/>
                    <a:gd name="T10" fmla="*/ 2147483646 w 19"/>
                    <a:gd name="T11" fmla="*/ 2147483646 h 102"/>
                    <a:gd name="T12" fmla="*/ 0 w 19"/>
                    <a:gd name="T13" fmla="*/ 2147483646 h 102"/>
                    <a:gd name="T14" fmla="*/ 0 w 19"/>
                    <a:gd name="T15" fmla="*/ 2147483646 h 102"/>
                    <a:gd name="T16" fmla="*/ 2147483646 w 19"/>
                    <a:gd name="T17" fmla="*/ 2147483646 h 102"/>
                    <a:gd name="T18" fmla="*/ 2147483646 w 19"/>
                    <a:gd name="T19" fmla="*/ 2147483646 h 102"/>
                    <a:gd name="T20" fmla="*/ 0 w 19"/>
                    <a:gd name="T21" fmla="*/ 2147483646 h 102"/>
                    <a:gd name="T22" fmla="*/ 0 w 19"/>
                    <a:gd name="T23" fmla="*/ 2147483646 h 102"/>
                    <a:gd name="T24" fmla="*/ 2147483646 w 19"/>
                    <a:gd name="T25" fmla="*/ 2147483646 h 102"/>
                    <a:gd name="T26" fmla="*/ 2147483646 w 19"/>
                    <a:gd name="T27" fmla="*/ 2147483646 h 102"/>
                    <a:gd name="T28" fmla="*/ 2147483646 w 19"/>
                    <a:gd name="T29" fmla="*/ 2147483646 h 102"/>
                    <a:gd name="T30" fmla="*/ 2147483646 w 19"/>
                    <a:gd name="T31" fmla="*/ 2147483646 h 102"/>
                    <a:gd name="T32" fmla="*/ 2147483646 w 19"/>
                    <a:gd name="T33" fmla="*/ 2147483646 h 102"/>
                    <a:gd name="T34" fmla="*/ 2147483646 w 19"/>
                    <a:gd name="T35" fmla="*/ 2147483646 h 102"/>
                    <a:gd name="T36" fmla="*/ 2147483646 w 19"/>
                    <a:gd name="T37" fmla="*/ 2147483646 h 102"/>
                    <a:gd name="T38" fmla="*/ 2147483646 w 19"/>
                    <a:gd name="T39" fmla="*/ 2147483646 h 102"/>
                    <a:gd name="T40" fmla="*/ 2147483646 w 19"/>
                    <a:gd name="T41" fmla="*/ 2147483646 h 102"/>
                    <a:gd name="T42" fmla="*/ 2147483646 w 19"/>
                    <a:gd name="T43" fmla="*/ 2147483646 h 102"/>
                    <a:gd name="T44" fmla="*/ 2147483646 w 19"/>
                    <a:gd name="T45" fmla="*/ 0 h 1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9" h="102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40"/>
                      </a:lnTo>
                      <a:lnTo>
                        <a:pt x="0" y="40"/>
                      </a:lnTo>
                      <a:lnTo>
                        <a:pt x="0" y="54"/>
                      </a:lnTo>
                      <a:lnTo>
                        <a:pt x="4" y="54"/>
                      </a:lnTo>
                      <a:lnTo>
                        <a:pt x="4" y="63"/>
                      </a:lnTo>
                      <a:lnTo>
                        <a:pt x="0" y="63"/>
                      </a:lnTo>
                      <a:lnTo>
                        <a:pt x="0" y="88"/>
                      </a:lnTo>
                      <a:lnTo>
                        <a:pt x="1" y="93"/>
                      </a:lnTo>
                      <a:lnTo>
                        <a:pt x="1" y="102"/>
                      </a:lnTo>
                      <a:lnTo>
                        <a:pt x="10" y="102"/>
                      </a:lnTo>
                      <a:lnTo>
                        <a:pt x="10" y="93"/>
                      </a:lnTo>
                      <a:lnTo>
                        <a:pt x="12" y="82"/>
                      </a:lnTo>
                      <a:lnTo>
                        <a:pt x="14" y="82"/>
                      </a:lnTo>
                      <a:lnTo>
                        <a:pt x="19" y="77"/>
                      </a:lnTo>
                      <a:lnTo>
                        <a:pt x="19" y="22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85" name="Freeform 636">
                  <a:extLst>
                    <a:ext uri="{FF2B5EF4-FFF2-40B4-BE49-F238E27FC236}">
                      <a16:creationId xmlns:a16="http://schemas.microsoft.com/office/drawing/2014/main" id="{CC8C3B58-53F5-46F2-AF25-1F0882F1E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383771"/>
                  <a:ext cx="12123" cy="61185"/>
                </a:xfrm>
                <a:custGeom>
                  <a:avLst/>
                  <a:gdLst>
                    <a:gd name="T0" fmla="*/ 2147483646 w 19"/>
                    <a:gd name="T1" fmla="*/ 0 h 102"/>
                    <a:gd name="T2" fmla="*/ 2147483646 w 19"/>
                    <a:gd name="T3" fmla="*/ 0 h 102"/>
                    <a:gd name="T4" fmla="*/ 0 w 19"/>
                    <a:gd name="T5" fmla="*/ 2147483646 h 102"/>
                    <a:gd name="T6" fmla="*/ 0 w 19"/>
                    <a:gd name="T7" fmla="*/ 2147483646 h 102"/>
                    <a:gd name="T8" fmla="*/ 2147483646 w 19"/>
                    <a:gd name="T9" fmla="*/ 2147483646 h 102"/>
                    <a:gd name="T10" fmla="*/ 2147483646 w 19"/>
                    <a:gd name="T11" fmla="*/ 2147483646 h 102"/>
                    <a:gd name="T12" fmla="*/ 0 w 19"/>
                    <a:gd name="T13" fmla="*/ 2147483646 h 102"/>
                    <a:gd name="T14" fmla="*/ 0 w 19"/>
                    <a:gd name="T15" fmla="*/ 2147483646 h 102"/>
                    <a:gd name="T16" fmla="*/ 2147483646 w 19"/>
                    <a:gd name="T17" fmla="*/ 2147483646 h 102"/>
                    <a:gd name="T18" fmla="*/ 2147483646 w 19"/>
                    <a:gd name="T19" fmla="*/ 2147483646 h 102"/>
                    <a:gd name="T20" fmla="*/ 0 w 19"/>
                    <a:gd name="T21" fmla="*/ 2147483646 h 102"/>
                    <a:gd name="T22" fmla="*/ 0 w 19"/>
                    <a:gd name="T23" fmla="*/ 2147483646 h 102"/>
                    <a:gd name="T24" fmla="*/ 2147483646 w 19"/>
                    <a:gd name="T25" fmla="*/ 2147483646 h 102"/>
                    <a:gd name="T26" fmla="*/ 2147483646 w 19"/>
                    <a:gd name="T27" fmla="*/ 2147483646 h 102"/>
                    <a:gd name="T28" fmla="*/ 2147483646 w 19"/>
                    <a:gd name="T29" fmla="*/ 2147483646 h 102"/>
                    <a:gd name="T30" fmla="*/ 2147483646 w 19"/>
                    <a:gd name="T31" fmla="*/ 2147483646 h 102"/>
                    <a:gd name="T32" fmla="*/ 2147483646 w 19"/>
                    <a:gd name="T33" fmla="*/ 2147483646 h 102"/>
                    <a:gd name="T34" fmla="*/ 2147483646 w 19"/>
                    <a:gd name="T35" fmla="*/ 2147483646 h 102"/>
                    <a:gd name="T36" fmla="*/ 2147483646 w 19"/>
                    <a:gd name="T37" fmla="*/ 2147483646 h 102"/>
                    <a:gd name="T38" fmla="*/ 2147483646 w 19"/>
                    <a:gd name="T39" fmla="*/ 2147483646 h 102"/>
                    <a:gd name="T40" fmla="*/ 2147483646 w 19"/>
                    <a:gd name="T41" fmla="*/ 2147483646 h 102"/>
                    <a:gd name="T42" fmla="*/ 2147483646 w 19"/>
                    <a:gd name="T43" fmla="*/ 2147483646 h 102"/>
                    <a:gd name="T44" fmla="*/ 2147483646 w 19"/>
                    <a:gd name="T45" fmla="*/ 0 h 1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9" h="102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40"/>
                      </a:lnTo>
                      <a:lnTo>
                        <a:pt x="0" y="40"/>
                      </a:lnTo>
                      <a:lnTo>
                        <a:pt x="0" y="54"/>
                      </a:lnTo>
                      <a:lnTo>
                        <a:pt x="4" y="54"/>
                      </a:lnTo>
                      <a:lnTo>
                        <a:pt x="4" y="63"/>
                      </a:lnTo>
                      <a:lnTo>
                        <a:pt x="0" y="63"/>
                      </a:lnTo>
                      <a:lnTo>
                        <a:pt x="0" y="88"/>
                      </a:lnTo>
                      <a:lnTo>
                        <a:pt x="1" y="93"/>
                      </a:lnTo>
                      <a:lnTo>
                        <a:pt x="1" y="102"/>
                      </a:lnTo>
                      <a:lnTo>
                        <a:pt x="10" y="102"/>
                      </a:lnTo>
                      <a:lnTo>
                        <a:pt x="10" y="93"/>
                      </a:lnTo>
                      <a:lnTo>
                        <a:pt x="12" y="82"/>
                      </a:lnTo>
                      <a:lnTo>
                        <a:pt x="14" y="82"/>
                      </a:lnTo>
                      <a:lnTo>
                        <a:pt x="19" y="77"/>
                      </a:lnTo>
                      <a:lnTo>
                        <a:pt x="19" y="22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86" name="Freeform 637">
                  <a:extLst>
                    <a:ext uri="{FF2B5EF4-FFF2-40B4-BE49-F238E27FC236}">
                      <a16:creationId xmlns:a16="http://schemas.microsoft.com/office/drawing/2014/main" id="{F94A9F28-0AA5-48A2-B7F9-B5E112C7C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72167"/>
                  <a:ext cx="5596" cy="22153"/>
                </a:xfrm>
                <a:custGeom>
                  <a:avLst/>
                  <a:gdLst>
                    <a:gd name="T0" fmla="*/ 2147483646 w 14"/>
                    <a:gd name="T1" fmla="*/ 0 h 35"/>
                    <a:gd name="T2" fmla="*/ 0 w 14"/>
                    <a:gd name="T3" fmla="*/ 2147483646 h 35"/>
                    <a:gd name="T4" fmla="*/ 0 w 14"/>
                    <a:gd name="T5" fmla="*/ 2147483646 h 35"/>
                    <a:gd name="T6" fmla="*/ 2147483646 w 14"/>
                    <a:gd name="T7" fmla="*/ 2147483646 h 35"/>
                    <a:gd name="T8" fmla="*/ 2147483646 w 14"/>
                    <a:gd name="T9" fmla="*/ 2147483646 h 35"/>
                    <a:gd name="T10" fmla="*/ 2147483646 w 14"/>
                    <a:gd name="T11" fmla="*/ 2147483646 h 35"/>
                    <a:gd name="T12" fmla="*/ 2147483646 w 14"/>
                    <a:gd name="T13" fmla="*/ 2147483646 h 35"/>
                    <a:gd name="T14" fmla="*/ 2147483646 w 14"/>
                    <a:gd name="T15" fmla="*/ 0 h 35"/>
                    <a:gd name="T16" fmla="*/ 2147483646 w 14"/>
                    <a:gd name="T17" fmla="*/ 0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" h="35">
                      <a:moveTo>
                        <a:pt x="1" y="0"/>
                      </a:move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4" y="35"/>
                      </a:lnTo>
                      <a:lnTo>
                        <a:pt x="11" y="35"/>
                      </a:lnTo>
                      <a:lnTo>
                        <a:pt x="14" y="32"/>
                      </a:lnTo>
                      <a:lnTo>
                        <a:pt x="14" y="3"/>
                      </a:lnTo>
                      <a:lnTo>
                        <a:pt x="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87" name="Freeform 638">
                  <a:extLst>
                    <a:ext uri="{FF2B5EF4-FFF2-40B4-BE49-F238E27FC236}">
                      <a16:creationId xmlns:a16="http://schemas.microsoft.com/office/drawing/2014/main" id="{A31875E4-343E-4E03-8E68-5C09C6DD65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72167"/>
                  <a:ext cx="5596" cy="22153"/>
                </a:xfrm>
                <a:custGeom>
                  <a:avLst/>
                  <a:gdLst>
                    <a:gd name="T0" fmla="*/ 2147483646 w 14"/>
                    <a:gd name="T1" fmla="*/ 0 h 35"/>
                    <a:gd name="T2" fmla="*/ 0 w 14"/>
                    <a:gd name="T3" fmla="*/ 2147483646 h 35"/>
                    <a:gd name="T4" fmla="*/ 0 w 14"/>
                    <a:gd name="T5" fmla="*/ 2147483646 h 35"/>
                    <a:gd name="T6" fmla="*/ 2147483646 w 14"/>
                    <a:gd name="T7" fmla="*/ 2147483646 h 35"/>
                    <a:gd name="T8" fmla="*/ 2147483646 w 14"/>
                    <a:gd name="T9" fmla="*/ 2147483646 h 35"/>
                    <a:gd name="T10" fmla="*/ 2147483646 w 14"/>
                    <a:gd name="T11" fmla="*/ 2147483646 h 35"/>
                    <a:gd name="T12" fmla="*/ 2147483646 w 14"/>
                    <a:gd name="T13" fmla="*/ 2147483646 h 35"/>
                    <a:gd name="T14" fmla="*/ 2147483646 w 14"/>
                    <a:gd name="T15" fmla="*/ 0 h 35"/>
                    <a:gd name="T16" fmla="*/ 2147483646 w 14"/>
                    <a:gd name="T17" fmla="*/ 0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" h="35">
                      <a:moveTo>
                        <a:pt x="1" y="0"/>
                      </a:move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4" y="35"/>
                      </a:lnTo>
                      <a:lnTo>
                        <a:pt x="11" y="35"/>
                      </a:lnTo>
                      <a:lnTo>
                        <a:pt x="14" y="32"/>
                      </a:lnTo>
                      <a:lnTo>
                        <a:pt x="14" y="3"/>
                      </a:lnTo>
                      <a:lnTo>
                        <a:pt x="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88" name="Freeform 639">
                  <a:extLst>
                    <a:ext uri="{FF2B5EF4-FFF2-40B4-BE49-F238E27FC236}">
                      <a16:creationId xmlns:a16="http://schemas.microsoft.com/office/drawing/2014/main" id="{490C06D5-581E-49B4-A7CF-25A8947247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0804" y="5416473"/>
                  <a:ext cx="5596" cy="3165"/>
                </a:xfrm>
                <a:custGeom>
                  <a:avLst/>
                  <a:gdLst>
                    <a:gd name="T0" fmla="*/ 0 w 24"/>
                    <a:gd name="T1" fmla="*/ 2147483646 h 23"/>
                    <a:gd name="T2" fmla="*/ 2147483646 w 24"/>
                    <a:gd name="T3" fmla="*/ 0 h 23"/>
                    <a:gd name="T4" fmla="*/ 2147483646 w 24"/>
                    <a:gd name="T5" fmla="*/ 2147483646 h 23"/>
                    <a:gd name="T6" fmla="*/ 2147483646 w 24"/>
                    <a:gd name="T7" fmla="*/ 2147483646 h 23"/>
                    <a:gd name="T8" fmla="*/ 2147483646 w 24"/>
                    <a:gd name="T9" fmla="*/ 2147483646 h 23"/>
                    <a:gd name="T10" fmla="*/ 0 w 24"/>
                    <a:gd name="T11" fmla="*/ 2147483646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23">
                      <a:moveTo>
                        <a:pt x="0" y="11"/>
                      </a:move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8" y="0"/>
                        <a:pt x="24" y="5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8"/>
                        <a:pt x="18" y="23"/>
                        <a:pt x="12" y="23"/>
                      </a:cubicBezTo>
                      <a:cubicBezTo>
                        <a:pt x="5" y="23"/>
                        <a:pt x="0" y="18"/>
                        <a:pt x="0" y="11"/>
                      </a:cubicBezTo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89" name="Freeform 640">
                  <a:extLst>
                    <a:ext uri="{FF2B5EF4-FFF2-40B4-BE49-F238E27FC236}">
                      <a16:creationId xmlns:a16="http://schemas.microsoft.com/office/drawing/2014/main" id="{45D52F79-C9FD-42F4-AE7D-20F8EFE67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0804" y="5416473"/>
                  <a:ext cx="5596" cy="3165"/>
                </a:xfrm>
                <a:custGeom>
                  <a:avLst/>
                  <a:gdLst>
                    <a:gd name="T0" fmla="*/ 0 w 6"/>
                    <a:gd name="T1" fmla="*/ 2147483646 h 5"/>
                    <a:gd name="T2" fmla="*/ 2147483646 w 6"/>
                    <a:gd name="T3" fmla="*/ 0 h 5"/>
                    <a:gd name="T4" fmla="*/ 2147483646 w 6"/>
                    <a:gd name="T5" fmla="*/ 2147483646 h 5"/>
                    <a:gd name="T6" fmla="*/ 2147483646 w 6"/>
                    <a:gd name="T7" fmla="*/ 2147483646 h 5"/>
                    <a:gd name="T8" fmla="*/ 2147483646 w 6"/>
                    <a:gd name="T9" fmla="*/ 2147483646 h 5"/>
                    <a:gd name="T10" fmla="*/ 0 w 6"/>
                    <a:gd name="T11" fmla="*/ 2147483646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5">
                      <a:moveTo>
                        <a:pt x="0" y="2"/>
                      </a:move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5" y="0"/>
                        <a:pt x="6" y="1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4"/>
                        <a:pt x="5" y="5"/>
                        <a:pt x="3" y="5"/>
                      </a:cubicBezTo>
                      <a:cubicBezTo>
                        <a:pt x="2" y="5"/>
                        <a:pt x="0" y="4"/>
                        <a:pt x="0" y="2"/>
                      </a:cubicBezTo>
                    </a:path>
                  </a:pathLst>
                </a:custGeom>
                <a:solidFill>
                  <a:srgbClr val="777777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90" name="Freeform 641">
                  <a:extLst>
                    <a:ext uri="{FF2B5EF4-FFF2-40B4-BE49-F238E27FC236}">
                      <a16:creationId xmlns:a16="http://schemas.microsoft.com/office/drawing/2014/main" id="{07E1ECA2-E87A-43BF-B049-ABE5D01C5B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0804" y="5403815"/>
                  <a:ext cx="5596" cy="3165"/>
                </a:xfrm>
                <a:custGeom>
                  <a:avLst/>
                  <a:gdLst>
                    <a:gd name="T0" fmla="*/ 0 w 24"/>
                    <a:gd name="T1" fmla="*/ 2147483646 h 24"/>
                    <a:gd name="T2" fmla="*/ 2147483646 w 24"/>
                    <a:gd name="T3" fmla="*/ 0 h 24"/>
                    <a:gd name="T4" fmla="*/ 2147483646 w 24"/>
                    <a:gd name="T5" fmla="*/ 2147483646 h 24"/>
                    <a:gd name="T6" fmla="*/ 2147483646 w 24"/>
                    <a:gd name="T7" fmla="*/ 2147483646 h 24"/>
                    <a:gd name="T8" fmla="*/ 2147483646 w 24"/>
                    <a:gd name="T9" fmla="*/ 2147483646 h 24"/>
                    <a:gd name="T10" fmla="*/ 0 w 24"/>
                    <a:gd name="T11" fmla="*/ 2147483646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24">
                      <a:moveTo>
                        <a:pt x="0" y="12"/>
                      </a:move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8" y="0"/>
                        <a:pt x="24" y="5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9"/>
                        <a:pt x="18" y="24"/>
                        <a:pt x="12" y="24"/>
                      </a:cubicBezTo>
                      <a:cubicBezTo>
                        <a:pt x="5" y="24"/>
                        <a:pt x="0" y="19"/>
                        <a:pt x="0" y="12"/>
                      </a:cubicBezTo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91" name="Freeform 642">
                  <a:extLst>
                    <a:ext uri="{FF2B5EF4-FFF2-40B4-BE49-F238E27FC236}">
                      <a16:creationId xmlns:a16="http://schemas.microsoft.com/office/drawing/2014/main" id="{8BBA5F2F-8644-495D-A0EC-B9260D958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0804" y="5403815"/>
                  <a:ext cx="5596" cy="3165"/>
                </a:xfrm>
                <a:custGeom>
                  <a:avLst/>
                  <a:gdLst>
                    <a:gd name="T0" fmla="*/ 0 w 6"/>
                    <a:gd name="T1" fmla="*/ 2147483646 h 5"/>
                    <a:gd name="T2" fmla="*/ 2147483646 w 6"/>
                    <a:gd name="T3" fmla="*/ 0 h 5"/>
                    <a:gd name="T4" fmla="*/ 2147483646 w 6"/>
                    <a:gd name="T5" fmla="*/ 2147483646 h 5"/>
                    <a:gd name="T6" fmla="*/ 2147483646 w 6"/>
                    <a:gd name="T7" fmla="*/ 2147483646 h 5"/>
                    <a:gd name="T8" fmla="*/ 2147483646 w 6"/>
                    <a:gd name="T9" fmla="*/ 2147483646 h 5"/>
                    <a:gd name="T10" fmla="*/ 0 w 6"/>
                    <a:gd name="T11" fmla="*/ 2147483646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5">
                      <a:moveTo>
                        <a:pt x="0" y="2"/>
                      </a:move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5" y="0"/>
                        <a:pt x="6" y="1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4"/>
                        <a:pt x="5" y="5"/>
                        <a:pt x="3" y="5"/>
                      </a:cubicBezTo>
                      <a:cubicBezTo>
                        <a:pt x="2" y="5"/>
                        <a:pt x="0" y="4"/>
                        <a:pt x="0" y="2"/>
                      </a:cubicBezTo>
                    </a:path>
                  </a:pathLst>
                </a:custGeom>
                <a:solidFill>
                  <a:srgbClr val="777777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92" name="Freeform 643">
                  <a:extLst>
                    <a:ext uri="{FF2B5EF4-FFF2-40B4-BE49-F238E27FC236}">
                      <a16:creationId xmlns:a16="http://schemas.microsoft.com/office/drawing/2014/main" id="{F27A5016-7701-4A40-907E-668BFF7A9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01" y="5371868"/>
                  <a:ext cx="46028" cy="0"/>
                </a:xfrm>
                <a:custGeom>
                  <a:avLst/>
                  <a:gdLst>
                    <a:gd name="T0" fmla="*/ 0 w 86"/>
                    <a:gd name="T1" fmla="*/ 3 h 3"/>
                    <a:gd name="T2" fmla="*/ 86 w 86"/>
                    <a:gd name="T3" fmla="*/ 3 h 3"/>
                    <a:gd name="T4" fmla="*/ 86 w 86"/>
                    <a:gd name="T5" fmla="*/ 0 h 3"/>
                    <a:gd name="T6" fmla="*/ 3 w 86"/>
                    <a:gd name="T7" fmla="*/ 0 h 3"/>
                    <a:gd name="T8" fmla="*/ 0 w 8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3">
                      <a:moveTo>
                        <a:pt x="0" y="3"/>
                      </a:moveTo>
                      <a:lnTo>
                        <a:pt x="86" y="3"/>
                      </a:lnTo>
                      <a:lnTo>
                        <a:pt x="86" y="0"/>
                      </a:lnTo>
                      <a:lnTo>
                        <a:pt x="3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3" name="Rectangle 644">
                  <a:extLst>
                    <a:ext uri="{FF2B5EF4-FFF2-40B4-BE49-F238E27FC236}">
                      <a16:creationId xmlns:a16="http://schemas.microsoft.com/office/drawing/2014/main" id="{48C67848-4E70-4CCA-ABF7-F59B12DF9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2027" y="5375043"/>
                  <a:ext cx="49202" cy="174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4" name="Freeform 645">
                  <a:extLst>
                    <a:ext uri="{FF2B5EF4-FFF2-40B4-BE49-F238E27FC236}">
                      <a16:creationId xmlns:a16="http://schemas.microsoft.com/office/drawing/2014/main" id="{6D316B1D-A2B8-4DE1-8E07-533363F4D0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2027" y="5394092"/>
                  <a:ext cx="49202" cy="1588"/>
                </a:xfrm>
                <a:custGeom>
                  <a:avLst/>
                  <a:gdLst>
                    <a:gd name="T0" fmla="*/ 0 w 86"/>
                    <a:gd name="T1" fmla="*/ 0 h 3"/>
                    <a:gd name="T2" fmla="*/ 86 w 86"/>
                    <a:gd name="T3" fmla="*/ 0 h 3"/>
                    <a:gd name="T4" fmla="*/ 86 w 86"/>
                    <a:gd name="T5" fmla="*/ 3 h 3"/>
                    <a:gd name="T6" fmla="*/ 4 w 86"/>
                    <a:gd name="T7" fmla="*/ 3 h 3"/>
                    <a:gd name="T8" fmla="*/ 0 w 8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3">
                      <a:moveTo>
                        <a:pt x="0" y="0"/>
                      </a:moveTo>
                      <a:lnTo>
                        <a:pt x="86" y="0"/>
                      </a:lnTo>
                      <a:lnTo>
                        <a:pt x="86" y="3"/>
                      </a:lnTo>
                      <a:lnTo>
                        <a:pt x="4" y="3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5" name="Rectangle 646">
                  <a:extLst>
                    <a:ext uri="{FF2B5EF4-FFF2-40B4-BE49-F238E27FC236}">
                      <a16:creationId xmlns:a16="http://schemas.microsoft.com/office/drawing/2014/main" id="{FEE09288-C3C0-4F28-8090-42D661EB6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92505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6" name="Freeform 647">
                  <a:extLst>
                    <a:ext uri="{FF2B5EF4-FFF2-40B4-BE49-F238E27FC236}">
                      <a16:creationId xmlns:a16="http://schemas.microsoft.com/office/drawing/2014/main" id="{D23BACC3-DABF-4BA5-A200-1A7F82699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01" y="5395679"/>
                  <a:ext cx="46028" cy="0"/>
                </a:xfrm>
                <a:custGeom>
                  <a:avLst/>
                  <a:gdLst>
                    <a:gd name="T0" fmla="*/ 0 w 80"/>
                    <a:gd name="T1" fmla="*/ 4 h 4"/>
                    <a:gd name="T2" fmla="*/ 80 w 80"/>
                    <a:gd name="T3" fmla="*/ 4 h 4"/>
                    <a:gd name="T4" fmla="*/ 80 w 80"/>
                    <a:gd name="T5" fmla="*/ 0 h 4"/>
                    <a:gd name="T6" fmla="*/ 4 w 80"/>
                    <a:gd name="T7" fmla="*/ 0 h 4"/>
                    <a:gd name="T8" fmla="*/ 0 w 80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4">
                      <a:moveTo>
                        <a:pt x="0" y="4"/>
                      </a:moveTo>
                      <a:lnTo>
                        <a:pt x="80" y="4"/>
                      </a:lnTo>
                      <a:lnTo>
                        <a:pt x="80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7" name="Rectangle 648">
                  <a:extLst>
                    <a:ext uri="{FF2B5EF4-FFF2-40B4-BE49-F238E27FC236}">
                      <a16:creationId xmlns:a16="http://schemas.microsoft.com/office/drawing/2014/main" id="{13A48371-C28C-41DF-89B6-BCBA066A64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5201" y="5395679"/>
                  <a:ext cx="46028" cy="3333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8" name="Rectangle 649">
                  <a:extLst>
                    <a:ext uri="{FF2B5EF4-FFF2-40B4-BE49-F238E27FC236}">
                      <a16:creationId xmlns:a16="http://schemas.microsoft.com/office/drawing/2014/main" id="{1616AF7A-990C-494F-9B09-C0846ABFC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430602"/>
                  <a:ext cx="39679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9" name="Rectangle 650">
                  <a:extLst>
                    <a:ext uri="{FF2B5EF4-FFF2-40B4-BE49-F238E27FC236}">
                      <a16:creationId xmlns:a16="http://schemas.microsoft.com/office/drawing/2014/main" id="{F5FB41E1-B084-4519-96CA-50FCB65DCB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427427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0" name="Rectangle 651">
                  <a:extLst>
                    <a:ext uri="{FF2B5EF4-FFF2-40B4-BE49-F238E27FC236}">
                      <a16:creationId xmlns:a16="http://schemas.microsoft.com/office/drawing/2014/main" id="{B180B0E3-A2C3-40E8-8FFB-0A4EAF70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427427"/>
                  <a:ext cx="1588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1" name="Rectangle 652">
                  <a:extLst>
                    <a:ext uri="{FF2B5EF4-FFF2-40B4-BE49-F238E27FC236}">
                      <a16:creationId xmlns:a16="http://schemas.microsoft.com/office/drawing/2014/main" id="{9910D1F1-E917-484A-8995-30BA0C044F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27427"/>
                  <a:ext cx="0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2" name="Rectangle 653">
                  <a:extLst>
                    <a:ext uri="{FF2B5EF4-FFF2-40B4-BE49-F238E27FC236}">
                      <a16:creationId xmlns:a16="http://schemas.microsoft.com/office/drawing/2014/main" id="{D780A67F-8770-4E12-A974-52CF754D5E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27427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3" name="Freeform 654">
                  <a:extLst>
                    <a:ext uri="{FF2B5EF4-FFF2-40B4-BE49-F238E27FC236}">
                      <a16:creationId xmlns:a16="http://schemas.microsoft.com/office/drawing/2014/main" id="{6A5261E9-67E5-4559-B901-EC527D334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01" y="5429014"/>
                  <a:ext cx="46028" cy="1588"/>
                </a:xfrm>
                <a:custGeom>
                  <a:avLst/>
                  <a:gdLst>
                    <a:gd name="T0" fmla="*/ 0 w 80"/>
                    <a:gd name="T1" fmla="*/ 0 h 5"/>
                    <a:gd name="T2" fmla="*/ 80 w 80"/>
                    <a:gd name="T3" fmla="*/ 0 h 5"/>
                    <a:gd name="T4" fmla="*/ 80 w 80"/>
                    <a:gd name="T5" fmla="*/ 5 h 5"/>
                    <a:gd name="T6" fmla="*/ 5 w 80"/>
                    <a:gd name="T7" fmla="*/ 5 h 5"/>
                    <a:gd name="T8" fmla="*/ 0 w 80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5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4" name="Freeform 655">
                  <a:extLst>
                    <a:ext uri="{FF2B5EF4-FFF2-40B4-BE49-F238E27FC236}">
                      <a16:creationId xmlns:a16="http://schemas.microsoft.com/office/drawing/2014/main" id="{E4DCCE09-479E-48D0-9F29-5B0B1E4BC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31242"/>
                  <a:ext cx="5596" cy="11604"/>
                </a:xfrm>
                <a:custGeom>
                  <a:avLst/>
                  <a:gdLst>
                    <a:gd name="T0" fmla="*/ 2147483646 w 12"/>
                    <a:gd name="T1" fmla="*/ 2147483646 h 16"/>
                    <a:gd name="T2" fmla="*/ 2147483646 w 12"/>
                    <a:gd name="T3" fmla="*/ 2147483646 h 16"/>
                    <a:gd name="T4" fmla="*/ 2147483646 w 12"/>
                    <a:gd name="T5" fmla="*/ 2147483646 h 16"/>
                    <a:gd name="T6" fmla="*/ 2147483646 w 12"/>
                    <a:gd name="T7" fmla="*/ 2147483646 h 16"/>
                    <a:gd name="T8" fmla="*/ 2147483646 w 12"/>
                    <a:gd name="T9" fmla="*/ 2147483646 h 16"/>
                    <a:gd name="T10" fmla="*/ 2147483646 w 12"/>
                    <a:gd name="T11" fmla="*/ 0 h 16"/>
                    <a:gd name="T12" fmla="*/ 2147483646 w 12"/>
                    <a:gd name="T13" fmla="*/ 0 h 16"/>
                    <a:gd name="T14" fmla="*/ 0 w 12"/>
                    <a:gd name="T15" fmla="*/ 2147483646 h 16"/>
                    <a:gd name="T16" fmla="*/ 0 w 12"/>
                    <a:gd name="T17" fmla="*/ 2147483646 h 16"/>
                    <a:gd name="T18" fmla="*/ 2147483646 w 12"/>
                    <a:gd name="T19" fmla="*/ 21474836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05" name="Freeform 656">
                  <a:extLst>
                    <a:ext uri="{FF2B5EF4-FFF2-40B4-BE49-F238E27FC236}">
                      <a16:creationId xmlns:a16="http://schemas.microsoft.com/office/drawing/2014/main" id="{00AA58D6-5513-496A-8F4B-337280969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31242"/>
                  <a:ext cx="5596" cy="11604"/>
                </a:xfrm>
                <a:custGeom>
                  <a:avLst/>
                  <a:gdLst>
                    <a:gd name="T0" fmla="*/ 2147483646 w 12"/>
                    <a:gd name="T1" fmla="*/ 2147483646 h 16"/>
                    <a:gd name="T2" fmla="*/ 2147483646 w 12"/>
                    <a:gd name="T3" fmla="*/ 2147483646 h 16"/>
                    <a:gd name="T4" fmla="*/ 2147483646 w 12"/>
                    <a:gd name="T5" fmla="*/ 2147483646 h 16"/>
                    <a:gd name="T6" fmla="*/ 2147483646 w 12"/>
                    <a:gd name="T7" fmla="*/ 2147483646 h 16"/>
                    <a:gd name="T8" fmla="*/ 2147483646 w 12"/>
                    <a:gd name="T9" fmla="*/ 2147483646 h 16"/>
                    <a:gd name="T10" fmla="*/ 2147483646 w 12"/>
                    <a:gd name="T11" fmla="*/ 0 h 16"/>
                    <a:gd name="T12" fmla="*/ 2147483646 w 12"/>
                    <a:gd name="T13" fmla="*/ 0 h 16"/>
                    <a:gd name="T14" fmla="*/ 0 w 12"/>
                    <a:gd name="T15" fmla="*/ 2147483646 h 16"/>
                    <a:gd name="T16" fmla="*/ 0 w 12"/>
                    <a:gd name="T17" fmla="*/ 2147483646 h 16"/>
                    <a:gd name="T18" fmla="*/ 2147483646 w 12"/>
                    <a:gd name="T19" fmla="*/ 21474836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06" name="Freeform 657">
                  <a:extLst>
                    <a:ext uri="{FF2B5EF4-FFF2-40B4-BE49-F238E27FC236}">
                      <a16:creationId xmlns:a16="http://schemas.microsoft.com/office/drawing/2014/main" id="{F28E5087-0190-4496-A328-F6A5A91E7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438626"/>
                  <a:ext cx="9325" cy="22153"/>
                </a:xfrm>
                <a:custGeom>
                  <a:avLst/>
                  <a:gdLst>
                    <a:gd name="T0" fmla="*/ 2147483646 w 69"/>
                    <a:gd name="T1" fmla="*/ 2147483646 h 173"/>
                    <a:gd name="T2" fmla="*/ 2147483646 w 69"/>
                    <a:gd name="T3" fmla="*/ 2147483646 h 173"/>
                    <a:gd name="T4" fmla="*/ 2147483646 w 69"/>
                    <a:gd name="T5" fmla="*/ 2147483646 h 173"/>
                    <a:gd name="T6" fmla="*/ 2147483646 w 69"/>
                    <a:gd name="T7" fmla="*/ 2147483646 h 173"/>
                    <a:gd name="T8" fmla="*/ 2147483646 w 69"/>
                    <a:gd name="T9" fmla="*/ 2147483646 h 173"/>
                    <a:gd name="T10" fmla="*/ 2147483646 w 69"/>
                    <a:gd name="T11" fmla="*/ 2147483646 h 173"/>
                    <a:gd name="T12" fmla="*/ 2147483646 w 69"/>
                    <a:gd name="T13" fmla="*/ 0 h 173"/>
                    <a:gd name="T14" fmla="*/ 2147483646 w 69"/>
                    <a:gd name="T15" fmla="*/ 0 h 173"/>
                    <a:gd name="T16" fmla="*/ 0 w 69"/>
                    <a:gd name="T17" fmla="*/ 2147483646 h 173"/>
                    <a:gd name="T18" fmla="*/ 0 w 69"/>
                    <a:gd name="T19" fmla="*/ 2147483646 h 173"/>
                    <a:gd name="T20" fmla="*/ 2147483646 w 69"/>
                    <a:gd name="T21" fmla="*/ 2147483646 h 1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73">
                      <a:moveTo>
                        <a:pt x="1" y="173"/>
                      </a:moveTo>
                      <a:lnTo>
                        <a:pt x="37" y="173"/>
                      </a:lnTo>
                      <a:lnTo>
                        <a:pt x="37" y="97"/>
                      </a:lnTo>
                      <a:lnTo>
                        <a:pt x="69" y="97"/>
                      </a:lnTo>
                      <a:lnTo>
                        <a:pt x="46" y="66"/>
                      </a:lnTo>
                      <a:lnTo>
                        <a:pt x="46" y="26"/>
                      </a:lnTo>
                      <a:lnTo>
                        <a:pt x="37" y="0"/>
                      </a:lnTo>
                      <a:lnTo>
                        <a:pt x="18" y="0"/>
                      </a:lnTo>
                      <a:cubicBezTo>
                        <a:pt x="9" y="0"/>
                        <a:pt x="2" y="4"/>
                        <a:pt x="0" y="9"/>
                      </a:cubicBezTo>
                      <a:lnTo>
                        <a:pt x="1" y="173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07" name="Freeform 658">
                  <a:extLst>
                    <a:ext uri="{FF2B5EF4-FFF2-40B4-BE49-F238E27FC236}">
                      <a16:creationId xmlns:a16="http://schemas.microsoft.com/office/drawing/2014/main" id="{22E09642-9A6A-41ED-BDFD-E9B993990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438626"/>
                  <a:ext cx="9325" cy="22153"/>
                </a:xfrm>
                <a:custGeom>
                  <a:avLst/>
                  <a:gdLst>
                    <a:gd name="T0" fmla="*/ 2147483646 w 69"/>
                    <a:gd name="T1" fmla="*/ 2147483646 h 173"/>
                    <a:gd name="T2" fmla="*/ 2147483646 w 69"/>
                    <a:gd name="T3" fmla="*/ 2147483646 h 173"/>
                    <a:gd name="T4" fmla="*/ 2147483646 w 69"/>
                    <a:gd name="T5" fmla="*/ 2147483646 h 173"/>
                    <a:gd name="T6" fmla="*/ 2147483646 w 69"/>
                    <a:gd name="T7" fmla="*/ 2147483646 h 173"/>
                    <a:gd name="T8" fmla="*/ 2147483646 w 69"/>
                    <a:gd name="T9" fmla="*/ 2147483646 h 173"/>
                    <a:gd name="T10" fmla="*/ 2147483646 w 69"/>
                    <a:gd name="T11" fmla="*/ 2147483646 h 173"/>
                    <a:gd name="T12" fmla="*/ 2147483646 w 69"/>
                    <a:gd name="T13" fmla="*/ 0 h 173"/>
                    <a:gd name="T14" fmla="*/ 2147483646 w 69"/>
                    <a:gd name="T15" fmla="*/ 0 h 173"/>
                    <a:gd name="T16" fmla="*/ 0 w 69"/>
                    <a:gd name="T17" fmla="*/ 2147483646 h 173"/>
                    <a:gd name="T18" fmla="*/ 0 w 69"/>
                    <a:gd name="T19" fmla="*/ 2147483646 h 173"/>
                    <a:gd name="T20" fmla="*/ 2147483646 w 69"/>
                    <a:gd name="T21" fmla="*/ 2147483646 h 1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73">
                      <a:moveTo>
                        <a:pt x="1" y="173"/>
                      </a:moveTo>
                      <a:lnTo>
                        <a:pt x="37" y="173"/>
                      </a:lnTo>
                      <a:lnTo>
                        <a:pt x="37" y="97"/>
                      </a:lnTo>
                      <a:lnTo>
                        <a:pt x="69" y="97"/>
                      </a:lnTo>
                      <a:lnTo>
                        <a:pt x="46" y="66"/>
                      </a:lnTo>
                      <a:lnTo>
                        <a:pt x="46" y="26"/>
                      </a:lnTo>
                      <a:lnTo>
                        <a:pt x="37" y="0"/>
                      </a:lnTo>
                      <a:lnTo>
                        <a:pt x="18" y="0"/>
                      </a:lnTo>
                      <a:cubicBezTo>
                        <a:pt x="9" y="0"/>
                        <a:pt x="2" y="4"/>
                        <a:pt x="0" y="9"/>
                      </a:cubicBezTo>
                      <a:lnTo>
                        <a:pt x="1" y="173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08" name="Rectangle 659">
                  <a:extLst>
                    <a:ext uri="{FF2B5EF4-FFF2-40B4-BE49-F238E27FC236}">
                      <a16:creationId xmlns:a16="http://schemas.microsoft.com/office/drawing/2014/main" id="{9521F2BA-15F1-4AED-B6C8-E5CD4F79D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467110"/>
                  <a:ext cx="2798" cy="1371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09" name="Rectangle 660">
                  <a:extLst>
                    <a:ext uri="{FF2B5EF4-FFF2-40B4-BE49-F238E27FC236}">
                      <a16:creationId xmlns:a16="http://schemas.microsoft.com/office/drawing/2014/main" id="{DD5DC502-EEBF-4E45-AD3D-42BC37706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467110"/>
                  <a:ext cx="2798" cy="13714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0" name="Freeform 661">
                  <a:extLst>
                    <a:ext uri="{FF2B5EF4-FFF2-40B4-BE49-F238E27FC236}">
                      <a16:creationId xmlns:a16="http://schemas.microsoft.com/office/drawing/2014/main" id="{3F5EDBF4-1330-40B0-B121-7172CA7C30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460780"/>
                  <a:ext cx="5596" cy="6329"/>
                </a:xfrm>
                <a:custGeom>
                  <a:avLst/>
                  <a:gdLst>
                    <a:gd name="T0" fmla="*/ 2147483646 w 10"/>
                    <a:gd name="T1" fmla="*/ 2147483646 h 10"/>
                    <a:gd name="T2" fmla="*/ 2147483646 w 10"/>
                    <a:gd name="T3" fmla="*/ 2147483646 h 10"/>
                    <a:gd name="T4" fmla="*/ 2147483646 w 10"/>
                    <a:gd name="T5" fmla="*/ 2147483646 h 10"/>
                    <a:gd name="T6" fmla="*/ 2147483646 w 10"/>
                    <a:gd name="T7" fmla="*/ 2147483646 h 10"/>
                    <a:gd name="T8" fmla="*/ 2147483646 w 10"/>
                    <a:gd name="T9" fmla="*/ 0 h 10"/>
                    <a:gd name="T10" fmla="*/ 2147483646 w 10"/>
                    <a:gd name="T11" fmla="*/ 0 h 10"/>
                    <a:gd name="T12" fmla="*/ 0 w 10"/>
                    <a:gd name="T13" fmla="*/ 2147483646 h 10"/>
                    <a:gd name="T14" fmla="*/ 0 w 10"/>
                    <a:gd name="T15" fmla="*/ 2147483646 h 10"/>
                    <a:gd name="T16" fmla="*/ 2147483646 w 10"/>
                    <a:gd name="T17" fmla="*/ 2147483646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2" y="10"/>
                      </a:move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11" name="Freeform 662">
                  <a:extLst>
                    <a:ext uri="{FF2B5EF4-FFF2-40B4-BE49-F238E27FC236}">
                      <a16:creationId xmlns:a16="http://schemas.microsoft.com/office/drawing/2014/main" id="{C8CACFC2-CD68-4E7D-9DA6-B69E1230C9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460780"/>
                  <a:ext cx="5596" cy="6329"/>
                </a:xfrm>
                <a:custGeom>
                  <a:avLst/>
                  <a:gdLst>
                    <a:gd name="T0" fmla="*/ 2147483646 w 10"/>
                    <a:gd name="T1" fmla="*/ 2147483646 h 10"/>
                    <a:gd name="T2" fmla="*/ 2147483646 w 10"/>
                    <a:gd name="T3" fmla="*/ 2147483646 h 10"/>
                    <a:gd name="T4" fmla="*/ 2147483646 w 10"/>
                    <a:gd name="T5" fmla="*/ 2147483646 h 10"/>
                    <a:gd name="T6" fmla="*/ 2147483646 w 10"/>
                    <a:gd name="T7" fmla="*/ 2147483646 h 10"/>
                    <a:gd name="T8" fmla="*/ 2147483646 w 10"/>
                    <a:gd name="T9" fmla="*/ 0 h 10"/>
                    <a:gd name="T10" fmla="*/ 2147483646 w 10"/>
                    <a:gd name="T11" fmla="*/ 0 h 10"/>
                    <a:gd name="T12" fmla="*/ 0 w 10"/>
                    <a:gd name="T13" fmla="*/ 2147483646 h 10"/>
                    <a:gd name="T14" fmla="*/ 0 w 10"/>
                    <a:gd name="T15" fmla="*/ 2147483646 h 10"/>
                    <a:gd name="T16" fmla="*/ 2147483646 w 10"/>
                    <a:gd name="T17" fmla="*/ 2147483646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2" y="10"/>
                      </a:move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12" name="Rectangle 663">
                  <a:extLst>
                    <a:ext uri="{FF2B5EF4-FFF2-40B4-BE49-F238E27FC236}">
                      <a16:creationId xmlns:a16="http://schemas.microsoft.com/office/drawing/2014/main" id="{23C48DAD-3C92-41CB-91AA-5726FA08A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487153"/>
                  <a:ext cx="2798" cy="1371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3" name="Rectangle 664">
                  <a:extLst>
                    <a:ext uri="{FF2B5EF4-FFF2-40B4-BE49-F238E27FC236}">
                      <a16:creationId xmlns:a16="http://schemas.microsoft.com/office/drawing/2014/main" id="{7EA4CE71-0A1D-4569-8CAA-91809C8BB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487153"/>
                  <a:ext cx="2798" cy="13714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4" name="Freeform 665">
                  <a:extLst>
                    <a:ext uri="{FF2B5EF4-FFF2-40B4-BE49-F238E27FC236}">
                      <a16:creationId xmlns:a16="http://schemas.microsoft.com/office/drawing/2014/main" id="{83189757-8E7F-4D2F-A73C-0E959F6A4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479769"/>
                  <a:ext cx="5596" cy="7384"/>
                </a:xfrm>
                <a:custGeom>
                  <a:avLst/>
                  <a:gdLst>
                    <a:gd name="T0" fmla="*/ 2147483646 w 10"/>
                    <a:gd name="T1" fmla="*/ 2147483646 h 11"/>
                    <a:gd name="T2" fmla="*/ 2147483646 w 10"/>
                    <a:gd name="T3" fmla="*/ 2147483646 h 11"/>
                    <a:gd name="T4" fmla="*/ 2147483646 w 10"/>
                    <a:gd name="T5" fmla="*/ 2147483646 h 11"/>
                    <a:gd name="T6" fmla="*/ 2147483646 w 10"/>
                    <a:gd name="T7" fmla="*/ 2147483646 h 11"/>
                    <a:gd name="T8" fmla="*/ 2147483646 w 10"/>
                    <a:gd name="T9" fmla="*/ 0 h 11"/>
                    <a:gd name="T10" fmla="*/ 2147483646 w 10"/>
                    <a:gd name="T11" fmla="*/ 0 h 11"/>
                    <a:gd name="T12" fmla="*/ 0 w 10"/>
                    <a:gd name="T13" fmla="*/ 2147483646 h 11"/>
                    <a:gd name="T14" fmla="*/ 0 w 10"/>
                    <a:gd name="T15" fmla="*/ 2147483646 h 11"/>
                    <a:gd name="T16" fmla="*/ 2147483646 w 10"/>
                    <a:gd name="T17" fmla="*/ 2147483646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2" y="11"/>
                      </a:moveTo>
                      <a:lnTo>
                        <a:pt x="10" y="11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15" name="Freeform 666">
                  <a:extLst>
                    <a:ext uri="{FF2B5EF4-FFF2-40B4-BE49-F238E27FC236}">
                      <a16:creationId xmlns:a16="http://schemas.microsoft.com/office/drawing/2014/main" id="{77280727-C821-41BC-BBC7-0D1C2B674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479769"/>
                  <a:ext cx="5596" cy="7384"/>
                </a:xfrm>
                <a:custGeom>
                  <a:avLst/>
                  <a:gdLst>
                    <a:gd name="T0" fmla="*/ 2147483646 w 10"/>
                    <a:gd name="T1" fmla="*/ 2147483646 h 11"/>
                    <a:gd name="T2" fmla="*/ 2147483646 w 10"/>
                    <a:gd name="T3" fmla="*/ 2147483646 h 11"/>
                    <a:gd name="T4" fmla="*/ 2147483646 w 10"/>
                    <a:gd name="T5" fmla="*/ 2147483646 h 11"/>
                    <a:gd name="T6" fmla="*/ 2147483646 w 10"/>
                    <a:gd name="T7" fmla="*/ 2147483646 h 11"/>
                    <a:gd name="T8" fmla="*/ 2147483646 w 10"/>
                    <a:gd name="T9" fmla="*/ 0 h 11"/>
                    <a:gd name="T10" fmla="*/ 2147483646 w 10"/>
                    <a:gd name="T11" fmla="*/ 0 h 11"/>
                    <a:gd name="T12" fmla="*/ 0 w 10"/>
                    <a:gd name="T13" fmla="*/ 2147483646 h 11"/>
                    <a:gd name="T14" fmla="*/ 0 w 10"/>
                    <a:gd name="T15" fmla="*/ 2147483646 h 11"/>
                    <a:gd name="T16" fmla="*/ 2147483646 w 10"/>
                    <a:gd name="T17" fmla="*/ 2147483646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2" y="11"/>
                      </a:moveTo>
                      <a:lnTo>
                        <a:pt x="10" y="11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16" name="Rectangle 667">
                  <a:extLst>
                    <a:ext uri="{FF2B5EF4-FFF2-40B4-BE49-F238E27FC236}">
                      <a16:creationId xmlns:a16="http://schemas.microsoft.com/office/drawing/2014/main" id="{B02F66AF-D0A0-4E00-B9D4-861681B52C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507197"/>
                  <a:ext cx="2798" cy="1371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7" name="Rectangle 668">
                  <a:extLst>
                    <a:ext uri="{FF2B5EF4-FFF2-40B4-BE49-F238E27FC236}">
                      <a16:creationId xmlns:a16="http://schemas.microsoft.com/office/drawing/2014/main" id="{6BC7F8F7-CBC7-44A7-A5DB-E94576478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507197"/>
                  <a:ext cx="2798" cy="13714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8" name="Freeform 669">
                  <a:extLst>
                    <a:ext uri="{FF2B5EF4-FFF2-40B4-BE49-F238E27FC236}">
                      <a16:creationId xmlns:a16="http://schemas.microsoft.com/office/drawing/2014/main" id="{7A735D02-5625-43E6-A3CD-905C1166B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500867"/>
                  <a:ext cx="5596" cy="6329"/>
                </a:xfrm>
                <a:custGeom>
                  <a:avLst/>
                  <a:gdLst>
                    <a:gd name="T0" fmla="*/ 2147483646 w 10"/>
                    <a:gd name="T1" fmla="*/ 2147483646 h 11"/>
                    <a:gd name="T2" fmla="*/ 2147483646 w 10"/>
                    <a:gd name="T3" fmla="*/ 2147483646 h 11"/>
                    <a:gd name="T4" fmla="*/ 2147483646 w 10"/>
                    <a:gd name="T5" fmla="*/ 2147483646 h 11"/>
                    <a:gd name="T6" fmla="*/ 2147483646 w 10"/>
                    <a:gd name="T7" fmla="*/ 2147483646 h 11"/>
                    <a:gd name="T8" fmla="*/ 2147483646 w 10"/>
                    <a:gd name="T9" fmla="*/ 0 h 11"/>
                    <a:gd name="T10" fmla="*/ 2147483646 w 10"/>
                    <a:gd name="T11" fmla="*/ 0 h 11"/>
                    <a:gd name="T12" fmla="*/ 0 w 10"/>
                    <a:gd name="T13" fmla="*/ 2147483646 h 11"/>
                    <a:gd name="T14" fmla="*/ 0 w 10"/>
                    <a:gd name="T15" fmla="*/ 2147483646 h 11"/>
                    <a:gd name="T16" fmla="*/ 2147483646 w 10"/>
                    <a:gd name="T17" fmla="*/ 2147483646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2" y="11"/>
                      </a:moveTo>
                      <a:lnTo>
                        <a:pt x="10" y="11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19" name="Freeform 670">
                  <a:extLst>
                    <a:ext uri="{FF2B5EF4-FFF2-40B4-BE49-F238E27FC236}">
                      <a16:creationId xmlns:a16="http://schemas.microsoft.com/office/drawing/2014/main" id="{4C5D2734-F2D4-413D-B6F8-F6A549E4E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500867"/>
                  <a:ext cx="5596" cy="6329"/>
                </a:xfrm>
                <a:custGeom>
                  <a:avLst/>
                  <a:gdLst>
                    <a:gd name="T0" fmla="*/ 2147483646 w 10"/>
                    <a:gd name="T1" fmla="*/ 2147483646 h 11"/>
                    <a:gd name="T2" fmla="*/ 2147483646 w 10"/>
                    <a:gd name="T3" fmla="*/ 2147483646 h 11"/>
                    <a:gd name="T4" fmla="*/ 2147483646 w 10"/>
                    <a:gd name="T5" fmla="*/ 2147483646 h 11"/>
                    <a:gd name="T6" fmla="*/ 2147483646 w 10"/>
                    <a:gd name="T7" fmla="*/ 2147483646 h 11"/>
                    <a:gd name="T8" fmla="*/ 2147483646 w 10"/>
                    <a:gd name="T9" fmla="*/ 0 h 11"/>
                    <a:gd name="T10" fmla="*/ 2147483646 w 10"/>
                    <a:gd name="T11" fmla="*/ 0 h 11"/>
                    <a:gd name="T12" fmla="*/ 0 w 10"/>
                    <a:gd name="T13" fmla="*/ 2147483646 h 11"/>
                    <a:gd name="T14" fmla="*/ 0 w 10"/>
                    <a:gd name="T15" fmla="*/ 2147483646 h 11"/>
                    <a:gd name="T16" fmla="*/ 2147483646 w 10"/>
                    <a:gd name="T17" fmla="*/ 2147483646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2" y="11"/>
                      </a:moveTo>
                      <a:lnTo>
                        <a:pt x="10" y="11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0" name="Freeform 671">
                  <a:extLst>
                    <a:ext uri="{FF2B5EF4-FFF2-40B4-BE49-F238E27FC236}">
                      <a16:creationId xmlns:a16="http://schemas.microsoft.com/office/drawing/2014/main" id="{93A7924C-D613-47D0-8398-63C032AC2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527240"/>
                  <a:ext cx="6528" cy="10549"/>
                </a:xfrm>
                <a:custGeom>
                  <a:avLst/>
                  <a:gdLst>
                    <a:gd name="T0" fmla="*/ 0 w 11"/>
                    <a:gd name="T1" fmla="*/ 2147483646 h 19"/>
                    <a:gd name="T2" fmla="*/ 0 w 11"/>
                    <a:gd name="T3" fmla="*/ 2147483646 h 19"/>
                    <a:gd name="T4" fmla="*/ 2147483646 w 11"/>
                    <a:gd name="T5" fmla="*/ 2147483646 h 19"/>
                    <a:gd name="T6" fmla="*/ 2147483646 w 11"/>
                    <a:gd name="T7" fmla="*/ 2147483646 h 19"/>
                    <a:gd name="T8" fmla="*/ 2147483646 w 11"/>
                    <a:gd name="T9" fmla="*/ 2147483646 h 19"/>
                    <a:gd name="T10" fmla="*/ 2147483646 w 11"/>
                    <a:gd name="T11" fmla="*/ 2147483646 h 19"/>
                    <a:gd name="T12" fmla="*/ 2147483646 w 11"/>
                    <a:gd name="T13" fmla="*/ 0 h 19"/>
                    <a:gd name="T14" fmla="*/ 0 w 11"/>
                    <a:gd name="T15" fmla="*/ 0 h 19"/>
                    <a:gd name="T16" fmla="*/ 0 w 11"/>
                    <a:gd name="T17" fmla="*/ 2147483646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19">
                      <a:moveTo>
                        <a:pt x="0" y="15"/>
                      </a:moveTo>
                      <a:lnTo>
                        <a:pt x="0" y="19"/>
                      </a:lnTo>
                      <a:lnTo>
                        <a:pt x="8" y="19"/>
                      </a:lnTo>
                      <a:lnTo>
                        <a:pt x="8" y="13"/>
                      </a:lnTo>
                      <a:lnTo>
                        <a:pt x="11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1" name="Freeform 672">
                  <a:extLst>
                    <a:ext uri="{FF2B5EF4-FFF2-40B4-BE49-F238E27FC236}">
                      <a16:creationId xmlns:a16="http://schemas.microsoft.com/office/drawing/2014/main" id="{07CB1887-9DBB-4AD4-B180-314698D78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527240"/>
                  <a:ext cx="6528" cy="10549"/>
                </a:xfrm>
                <a:custGeom>
                  <a:avLst/>
                  <a:gdLst>
                    <a:gd name="T0" fmla="*/ 0 w 11"/>
                    <a:gd name="T1" fmla="*/ 2147483646 h 19"/>
                    <a:gd name="T2" fmla="*/ 0 w 11"/>
                    <a:gd name="T3" fmla="*/ 2147483646 h 19"/>
                    <a:gd name="T4" fmla="*/ 2147483646 w 11"/>
                    <a:gd name="T5" fmla="*/ 2147483646 h 19"/>
                    <a:gd name="T6" fmla="*/ 2147483646 w 11"/>
                    <a:gd name="T7" fmla="*/ 2147483646 h 19"/>
                    <a:gd name="T8" fmla="*/ 2147483646 w 11"/>
                    <a:gd name="T9" fmla="*/ 2147483646 h 19"/>
                    <a:gd name="T10" fmla="*/ 2147483646 w 11"/>
                    <a:gd name="T11" fmla="*/ 2147483646 h 19"/>
                    <a:gd name="T12" fmla="*/ 2147483646 w 11"/>
                    <a:gd name="T13" fmla="*/ 0 h 19"/>
                    <a:gd name="T14" fmla="*/ 0 w 11"/>
                    <a:gd name="T15" fmla="*/ 0 h 19"/>
                    <a:gd name="T16" fmla="*/ 0 w 11"/>
                    <a:gd name="T17" fmla="*/ 2147483646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19">
                      <a:moveTo>
                        <a:pt x="0" y="15"/>
                      </a:moveTo>
                      <a:lnTo>
                        <a:pt x="0" y="19"/>
                      </a:lnTo>
                      <a:lnTo>
                        <a:pt x="8" y="19"/>
                      </a:lnTo>
                      <a:lnTo>
                        <a:pt x="8" y="13"/>
                      </a:lnTo>
                      <a:lnTo>
                        <a:pt x="11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2" name="Freeform 673">
                  <a:extLst>
                    <a:ext uri="{FF2B5EF4-FFF2-40B4-BE49-F238E27FC236}">
                      <a16:creationId xmlns:a16="http://schemas.microsoft.com/office/drawing/2014/main" id="{9D6051D1-33DA-4EF2-A71B-D25B84C15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520910"/>
                  <a:ext cx="5596" cy="6329"/>
                </a:xfrm>
                <a:custGeom>
                  <a:avLst/>
                  <a:gdLst>
                    <a:gd name="T0" fmla="*/ 2147483646 w 10"/>
                    <a:gd name="T1" fmla="*/ 2147483646 h 10"/>
                    <a:gd name="T2" fmla="*/ 2147483646 w 10"/>
                    <a:gd name="T3" fmla="*/ 2147483646 h 10"/>
                    <a:gd name="T4" fmla="*/ 2147483646 w 10"/>
                    <a:gd name="T5" fmla="*/ 2147483646 h 10"/>
                    <a:gd name="T6" fmla="*/ 2147483646 w 10"/>
                    <a:gd name="T7" fmla="*/ 2147483646 h 10"/>
                    <a:gd name="T8" fmla="*/ 2147483646 w 10"/>
                    <a:gd name="T9" fmla="*/ 0 h 10"/>
                    <a:gd name="T10" fmla="*/ 2147483646 w 10"/>
                    <a:gd name="T11" fmla="*/ 0 h 10"/>
                    <a:gd name="T12" fmla="*/ 0 w 10"/>
                    <a:gd name="T13" fmla="*/ 2147483646 h 10"/>
                    <a:gd name="T14" fmla="*/ 0 w 10"/>
                    <a:gd name="T15" fmla="*/ 2147483646 h 10"/>
                    <a:gd name="T16" fmla="*/ 2147483646 w 10"/>
                    <a:gd name="T17" fmla="*/ 2147483646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2" y="10"/>
                      </a:move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3" name="Freeform 674">
                  <a:extLst>
                    <a:ext uri="{FF2B5EF4-FFF2-40B4-BE49-F238E27FC236}">
                      <a16:creationId xmlns:a16="http://schemas.microsoft.com/office/drawing/2014/main" id="{E849DC31-4A9F-42AC-938C-6FBF10326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520910"/>
                  <a:ext cx="5596" cy="6329"/>
                </a:xfrm>
                <a:custGeom>
                  <a:avLst/>
                  <a:gdLst>
                    <a:gd name="T0" fmla="*/ 2147483646 w 10"/>
                    <a:gd name="T1" fmla="*/ 2147483646 h 10"/>
                    <a:gd name="T2" fmla="*/ 2147483646 w 10"/>
                    <a:gd name="T3" fmla="*/ 2147483646 h 10"/>
                    <a:gd name="T4" fmla="*/ 2147483646 w 10"/>
                    <a:gd name="T5" fmla="*/ 2147483646 h 10"/>
                    <a:gd name="T6" fmla="*/ 2147483646 w 10"/>
                    <a:gd name="T7" fmla="*/ 2147483646 h 10"/>
                    <a:gd name="T8" fmla="*/ 2147483646 w 10"/>
                    <a:gd name="T9" fmla="*/ 0 h 10"/>
                    <a:gd name="T10" fmla="*/ 2147483646 w 10"/>
                    <a:gd name="T11" fmla="*/ 0 h 10"/>
                    <a:gd name="T12" fmla="*/ 0 w 10"/>
                    <a:gd name="T13" fmla="*/ 2147483646 h 10"/>
                    <a:gd name="T14" fmla="*/ 0 w 10"/>
                    <a:gd name="T15" fmla="*/ 2147483646 h 10"/>
                    <a:gd name="T16" fmla="*/ 2147483646 w 10"/>
                    <a:gd name="T17" fmla="*/ 2147483646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2" y="10"/>
                      </a:move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4" name="Freeform 675">
                  <a:extLst>
                    <a:ext uri="{FF2B5EF4-FFF2-40B4-BE49-F238E27FC236}">
                      <a16:creationId xmlns:a16="http://schemas.microsoft.com/office/drawing/2014/main" id="{BA1EC792-B70B-4555-9D0E-2F59B83D1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51286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5" name="Freeform 676">
                  <a:extLst>
                    <a:ext uri="{FF2B5EF4-FFF2-40B4-BE49-F238E27FC236}">
                      <a16:creationId xmlns:a16="http://schemas.microsoft.com/office/drawing/2014/main" id="{481CE533-7679-469A-B9EE-924E501F1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51286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6" name="Freeform 677">
                  <a:extLst>
                    <a:ext uri="{FF2B5EF4-FFF2-40B4-BE49-F238E27FC236}">
                      <a16:creationId xmlns:a16="http://schemas.microsoft.com/office/drawing/2014/main" id="{241D3D37-CB4E-4749-882D-08BA1D4FDD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725" y="5451286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7" name="Freeform 678">
                  <a:extLst>
                    <a:ext uri="{FF2B5EF4-FFF2-40B4-BE49-F238E27FC236}">
                      <a16:creationId xmlns:a16="http://schemas.microsoft.com/office/drawing/2014/main" id="{BB5EB5D6-38A9-414F-9052-C5C84D077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55506"/>
                  <a:ext cx="2798" cy="3165"/>
                </a:xfrm>
                <a:custGeom>
                  <a:avLst/>
                  <a:gdLst>
                    <a:gd name="T0" fmla="*/ 2147483646 w 7"/>
                    <a:gd name="T1" fmla="*/ 0 h 4"/>
                    <a:gd name="T2" fmla="*/ 0 w 7"/>
                    <a:gd name="T3" fmla="*/ 2147483646 h 4"/>
                    <a:gd name="T4" fmla="*/ 2147483646 w 7"/>
                    <a:gd name="T5" fmla="*/ 2147483646 h 4"/>
                    <a:gd name="T6" fmla="*/ 2147483646 w 7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8" name="Freeform 679">
                  <a:extLst>
                    <a:ext uri="{FF2B5EF4-FFF2-40B4-BE49-F238E27FC236}">
                      <a16:creationId xmlns:a16="http://schemas.microsoft.com/office/drawing/2014/main" id="{4EF4CCAA-4ED9-46A1-BE7B-BD923A925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55506"/>
                  <a:ext cx="2798" cy="3165"/>
                </a:xfrm>
                <a:custGeom>
                  <a:avLst/>
                  <a:gdLst>
                    <a:gd name="T0" fmla="*/ 2147483646 w 7"/>
                    <a:gd name="T1" fmla="*/ 0 h 4"/>
                    <a:gd name="T2" fmla="*/ 0 w 7"/>
                    <a:gd name="T3" fmla="*/ 2147483646 h 4"/>
                    <a:gd name="T4" fmla="*/ 2147483646 w 7"/>
                    <a:gd name="T5" fmla="*/ 2147483646 h 4"/>
                    <a:gd name="T6" fmla="*/ 2147483646 w 7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9" name="Freeform 680">
                  <a:extLst>
                    <a:ext uri="{FF2B5EF4-FFF2-40B4-BE49-F238E27FC236}">
                      <a16:creationId xmlns:a16="http://schemas.microsoft.com/office/drawing/2014/main" id="{4AD5FDA5-3EFC-4850-9685-F3EBD75816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58670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3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0" name="Freeform 681">
                  <a:extLst>
                    <a:ext uri="{FF2B5EF4-FFF2-40B4-BE49-F238E27FC236}">
                      <a16:creationId xmlns:a16="http://schemas.microsoft.com/office/drawing/2014/main" id="{C8617C71-741B-4875-B5D8-27F613C4A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58670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3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1" name="Freeform 682">
                  <a:extLst>
                    <a:ext uri="{FF2B5EF4-FFF2-40B4-BE49-F238E27FC236}">
                      <a16:creationId xmlns:a16="http://schemas.microsoft.com/office/drawing/2014/main" id="{366AA3F1-0652-4833-938A-7211FA12B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60780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2" name="Freeform 683">
                  <a:extLst>
                    <a:ext uri="{FF2B5EF4-FFF2-40B4-BE49-F238E27FC236}">
                      <a16:creationId xmlns:a16="http://schemas.microsoft.com/office/drawing/2014/main" id="{5C866B55-F0D1-4B85-8A75-FEC1198AE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60780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3" name="Freeform 684">
                  <a:extLst>
                    <a:ext uri="{FF2B5EF4-FFF2-40B4-BE49-F238E27FC236}">
                      <a16:creationId xmlns:a16="http://schemas.microsoft.com/office/drawing/2014/main" id="{6B77D134-8827-463A-B13F-B4E48BBB8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64999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4" name="Freeform 685">
                  <a:extLst>
                    <a:ext uri="{FF2B5EF4-FFF2-40B4-BE49-F238E27FC236}">
                      <a16:creationId xmlns:a16="http://schemas.microsoft.com/office/drawing/2014/main" id="{CEA4E520-A830-42DA-8910-90DB3BC10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64999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5" name="Freeform 686">
                  <a:extLst>
                    <a:ext uri="{FF2B5EF4-FFF2-40B4-BE49-F238E27FC236}">
                      <a16:creationId xmlns:a16="http://schemas.microsoft.com/office/drawing/2014/main" id="{7DB5AF3E-0E68-4389-A4C6-5B419DD87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68165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6" name="Freeform 687">
                  <a:extLst>
                    <a:ext uri="{FF2B5EF4-FFF2-40B4-BE49-F238E27FC236}">
                      <a16:creationId xmlns:a16="http://schemas.microsoft.com/office/drawing/2014/main" id="{0C156235-56B2-4207-AEB9-2B5E3E70CF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68165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7" name="Freeform 688">
                  <a:extLst>
                    <a:ext uri="{FF2B5EF4-FFF2-40B4-BE49-F238E27FC236}">
                      <a16:creationId xmlns:a16="http://schemas.microsoft.com/office/drawing/2014/main" id="{EE9CD753-DC36-4B66-A0EE-CAFFF678D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72384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8" name="Freeform 689">
                  <a:extLst>
                    <a:ext uri="{FF2B5EF4-FFF2-40B4-BE49-F238E27FC236}">
                      <a16:creationId xmlns:a16="http://schemas.microsoft.com/office/drawing/2014/main" id="{76A3D65F-5474-48F7-AD59-51E75255C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72384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9" name="Freeform 690">
                  <a:extLst>
                    <a:ext uri="{FF2B5EF4-FFF2-40B4-BE49-F238E27FC236}">
                      <a16:creationId xmlns:a16="http://schemas.microsoft.com/office/drawing/2014/main" id="{B6C3D4EB-14A1-4EAF-A1E0-33B481E06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75549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0" name="Freeform 691">
                  <a:extLst>
                    <a:ext uri="{FF2B5EF4-FFF2-40B4-BE49-F238E27FC236}">
                      <a16:creationId xmlns:a16="http://schemas.microsoft.com/office/drawing/2014/main" id="{3A2B3206-59E7-4051-9733-EDAB8CF53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75549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1" name="Freeform 692">
                  <a:extLst>
                    <a:ext uri="{FF2B5EF4-FFF2-40B4-BE49-F238E27FC236}">
                      <a16:creationId xmlns:a16="http://schemas.microsoft.com/office/drawing/2014/main" id="{A07CEB93-D528-4EDC-AB93-28FAC834E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78714"/>
                  <a:ext cx="2798" cy="422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2" name="Freeform 693">
                  <a:extLst>
                    <a:ext uri="{FF2B5EF4-FFF2-40B4-BE49-F238E27FC236}">
                      <a16:creationId xmlns:a16="http://schemas.microsoft.com/office/drawing/2014/main" id="{DB3753DB-2232-48A4-AB44-1399B6B9A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78714"/>
                  <a:ext cx="2798" cy="422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3" name="Freeform 694">
                  <a:extLst>
                    <a:ext uri="{FF2B5EF4-FFF2-40B4-BE49-F238E27FC236}">
                      <a16:creationId xmlns:a16="http://schemas.microsoft.com/office/drawing/2014/main" id="{DCE20277-C7F4-4D21-ADC1-86479958F1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82934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4" name="Freeform 695">
                  <a:extLst>
                    <a:ext uri="{FF2B5EF4-FFF2-40B4-BE49-F238E27FC236}">
                      <a16:creationId xmlns:a16="http://schemas.microsoft.com/office/drawing/2014/main" id="{CC003843-392C-4A88-BE32-5FCAE2E0B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82934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5" name="Freeform 696">
                  <a:extLst>
                    <a:ext uri="{FF2B5EF4-FFF2-40B4-BE49-F238E27FC236}">
                      <a16:creationId xmlns:a16="http://schemas.microsoft.com/office/drawing/2014/main" id="{FB4DB6D8-4CBA-4C02-9115-864568002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87153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6" name="Freeform 697">
                  <a:extLst>
                    <a:ext uri="{FF2B5EF4-FFF2-40B4-BE49-F238E27FC236}">
                      <a16:creationId xmlns:a16="http://schemas.microsoft.com/office/drawing/2014/main" id="{2F7DDC0E-01F8-4864-BC9F-0476C8443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87153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7" name="Freeform 698">
                  <a:extLst>
                    <a:ext uri="{FF2B5EF4-FFF2-40B4-BE49-F238E27FC236}">
                      <a16:creationId xmlns:a16="http://schemas.microsoft.com/office/drawing/2014/main" id="{7E17853D-608E-4B5F-987C-51C51932E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89263"/>
                  <a:ext cx="2798" cy="422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3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8" name="Freeform 699">
                  <a:extLst>
                    <a:ext uri="{FF2B5EF4-FFF2-40B4-BE49-F238E27FC236}">
                      <a16:creationId xmlns:a16="http://schemas.microsoft.com/office/drawing/2014/main" id="{DC687866-7B01-4E59-B446-2A93BB7AEC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89263"/>
                  <a:ext cx="2798" cy="422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3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9" name="Freeform 700">
                  <a:extLst>
                    <a:ext uri="{FF2B5EF4-FFF2-40B4-BE49-F238E27FC236}">
                      <a16:creationId xmlns:a16="http://schemas.microsoft.com/office/drawing/2014/main" id="{81FC0318-2929-438A-9FAA-BBCE265113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93482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0" name="Freeform 701">
                  <a:extLst>
                    <a:ext uri="{FF2B5EF4-FFF2-40B4-BE49-F238E27FC236}">
                      <a16:creationId xmlns:a16="http://schemas.microsoft.com/office/drawing/2014/main" id="{49831FA7-6827-4010-89B6-A2B7D2916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93482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1" name="Freeform 702">
                  <a:extLst>
                    <a:ext uri="{FF2B5EF4-FFF2-40B4-BE49-F238E27FC236}">
                      <a16:creationId xmlns:a16="http://schemas.microsoft.com/office/drawing/2014/main" id="{9D008E9E-51F2-49DB-861D-D54D5AF88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97703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2" name="Freeform 703">
                  <a:extLst>
                    <a:ext uri="{FF2B5EF4-FFF2-40B4-BE49-F238E27FC236}">
                      <a16:creationId xmlns:a16="http://schemas.microsoft.com/office/drawing/2014/main" id="{3A205EBB-309A-4EC0-9D89-E73C48F1A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97703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3" name="Freeform 704">
                  <a:extLst>
                    <a:ext uri="{FF2B5EF4-FFF2-40B4-BE49-F238E27FC236}">
                      <a16:creationId xmlns:a16="http://schemas.microsoft.com/office/drawing/2014/main" id="{A2CCE4A2-AA11-48F1-A0ED-C0283CDB0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00867"/>
                  <a:ext cx="2798" cy="422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4" name="Freeform 705">
                  <a:extLst>
                    <a:ext uri="{FF2B5EF4-FFF2-40B4-BE49-F238E27FC236}">
                      <a16:creationId xmlns:a16="http://schemas.microsoft.com/office/drawing/2014/main" id="{D76B0BC6-7A6A-459E-8264-4CEC3A955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00867"/>
                  <a:ext cx="2798" cy="422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5" name="Freeform 706">
                  <a:extLst>
                    <a:ext uri="{FF2B5EF4-FFF2-40B4-BE49-F238E27FC236}">
                      <a16:creationId xmlns:a16="http://schemas.microsoft.com/office/drawing/2014/main" id="{C014608C-4925-4526-844C-28327F81E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05086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6" name="Freeform 707">
                  <a:extLst>
                    <a:ext uri="{FF2B5EF4-FFF2-40B4-BE49-F238E27FC236}">
                      <a16:creationId xmlns:a16="http://schemas.microsoft.com/office/drawing/2014/main" id="{64633553-03F7-4477-AC83-04C2DA4B3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05086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7" name="Freeform 708">
                  <a:extLst>
                    <a:ext uri="{FF2B5EF4-FFF2-40B4-BE49-F238E27FC236}">
                      <a16:creationId xmlns:a16="http://schemas.microsoft.com/office/drawing/2014/main" id="{C292BAAD-C30D-4B5B-AAE9-435F53A7B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08251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8" name="Freeform 709">
                  <a:extLst>
                    <a:ext uri="{FF2B5EF4-FFF2-40B4-BE49-F238E27FC236}">
                      <a16:creationId xmlns:a16="http://schemas.microsoft.com/office/drawing/2014/main" id="{715A5A38-1D42-41E1-8E39-C83BB46A0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08251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9" name="Freeform 710">
                  <a:extLst>
                    <a:ext uri="{FF2B5EF4-FFF2-40B4-BE49-F238E27FC236}">
                      <a16:creationId xmlns:a16="http://schemas.microsoft.com/office/drawing/2014/main" id="{5AF211D1-8E7C-4436-8E4B-8231CF209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12471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0" name="Freeform 711">
                  <a:extLst>
                    <a:ext uri="{FF2B5EF4-FFF2-40B4-BE49-F238E27FC236}">
                      <a16:creationId xmlns:a16="http://schemas.microsoft.com/office/drawing/2014/main" id="{4C67D6AB-05EB-4892-B5C0-828BE2D11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12471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1" name="Freeform 712">
                  <a:extLst>
                    <a:ext uri="{FF2B5EF4-FFF2-40B4-BE49-F238E27FC236}">
                      <a16:creationId xmlns:a16="http://schemas.microsoft.com/office/drawing/2014/main" id="{36248DB3-DECE-4FFF-8659-0433079E7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9197" y="5527240"/>
                  <a:ext cx="6528" cy="2110"/>
                </a:xfrm>
                <a:custGeom>
                  <a:avLst/>
                  <a:gdLst>
                    <a:gd name="T0" fmla="*/ 0 w 9"/>
                    <a:gd name="T1" fmla="*/ 0 h 5"/>
                    <a:gd name="T2" fmla="*/ 2147483646 w 9"/>
                    <a:gd name="T3" fmla="*/ 0 h 5"/>
                    <a:gd name="T4" fmla="*/ 2147483646 w 9"/>
                    <a:gd name="T5" fmla="*/ 2147483646 h 5"/>
                    <a:gd name="T6" fmla="*/ 0 w 9"/>
                    <a:gd name="T7" fmla="*/ 2147483646 h 5"/>
                    <a:gd name="T8" fmla="*/ 0 w 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2" name="Freeform 713">
                  <a:extLst>
                    <a:ext uri="{FF2B5EF4-FFF2-40B4-BE49-F238E27FC236}">
                      <a16:creationId xmlns:a16="http://schemas.microsoft.com/office/drawing/2014/main" id="{BAF39AF1-6B8E-4C28-8766-C448E1E73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9197" y="5527240"/>
                  <a:ext cx="6528" cy="2110"/>
                </a:xfrm>
                <a:custGeom>
                  <a:avLst/>
                  <a:gdLst>
                    <a:gd name="T0" fmla="*/ 0 w 9"/>
                    <a:gd name="T1" fmla="*/ 0 h 5"/>
                    <a:gd name="T2" fmla="*/ 2147483646 w 9"/>
                    <a:gd name="T3" fmla="*/ 0 h 5"/>
                    <a:gd name="T4" fmla="*/ 2147483646 w 9"/>
                    <a:gd name="T5" fmla="*/ 2147483646 h 5"/>
                    <a:gd name="T6" fmla="*/ 0 w 9"/>
                    <a:gd name="T7" fmla="*/ 2147483646 h 5"/>
                    <a:gd name="T8" fmla="*/ 0 w 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3" name="Line 714">
                  <a:extLst>
                    <a:ext uri="{FF2B5EF4-FFF2-40B4-BE49-F238E27FC236}">
                      <a16:creationId xmlns:a16="http://schemas.microsoft.com/office/drawing/2014/main" id="{FD584724-876D-4BF5-8B6D-B48116EF58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15725" y="5525129"/>
                  <a:ext cx="0" cy="316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4" name="Freeform 715">
                  <a:extLst>
                    <a:ext uri="{FF2B5EF4-FFF2-40B4-BE49-F238E27FC236}">
                      <a16:creationId xmlns:a16="http://schemas.microsoft.com/office/drawing/2014/main" id="{A32A2145-3F4D-4680-BD4F-9642062E0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15636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5" name="Freeform 716">
                  <a:extLst>
                    <a:ext uri="{FF2B5EF4-FFF2-40B4-BE49-F238E27FC236}">
                      <a16:creationId xmlns:a16="http://schemas.microsoft.com/office/drawing/2014/main" id="{342BBC1E-4DB7-4390-847B-F54918711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15636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6" name="Freeform 717">
                  <a:extLst>
                    <a:ext uri="{FF2B5EF4-FFF2-40B4-BE49-F238E27FC236}">
                      <a16:creationId xmlns:a16="http://schemas.microsoft.com/office/drawing/2014/main" id="{3301D568-8DF6-4252-8971-53AB6DB52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19855"/>
                  <a:ext cx="2798" cy="105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7" name="Freeform 718">
                  <a:extLst>
                    <a:ext uri="{FF2B5EF4-FFF2-40B4-BE49-F238E27FC236}">
                      <a16:creationId xmlns:a16="http://schemas.microsoft.com/office/drawing/2014/main" id="{EA65F0B9-9CBC-41E3-A7D6-496AC7618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19855"/>
                  <a:ext cx="2798" cy="105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8" name="Freeform 719">
                  <a:extLst>
                    <a:ext uri="{FF2B5EF4-FFF2-40B4-BE49-F238E27FC236}">
                      <a16:creationId xmlns:a16="http://schemas.microsoft.com/office/drawing/2014/main" id="{A678A71F-C5B0-470D-A037-623D827D8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23021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9" name="Freeform 720">
                  <a:extLst>
                    <a:ext uri="{FF2B5EF4-FFF2-40B4-BE49-F238E27FC236}">
                      <a16:creationId xmlns:a16="http://schemas.microsoft.com/office/drawing/2014/main" id="{55C64A22-CB7F-4A64-9786-1FBB1A049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23021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70" name="Freeform 721">
                  <a:extLst>
                    <a:ext uri="{FF2B5EF4-FFF2-40B4-BE49-F238E27FC236}">
                      <a16:creationId xmlns:a16="http://schemas.microsoft.com/office/drawing/2014/main" id="{752E20DF-2B14-4C49-B3F0-BFDD5E7B2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01" y="5430602"/>
                  <a:ext cx="46028" cy="0"/>
                </a:xfrm>
                <a:custGeom>
                  <a:avLst/>
                  <a:gdLst>
                    <a:gd name="T0" fmla="*/ 0 w 83"/>
                    <a:gd name="T1" fmla="*/ 1 h 1"/>
                    <a:gd name="T2" fmla="*/ 83 w 83"/>
                    <a:gd name="T3" fmla="*/ 1 h 1"/>
                    <a:gd name="T4" fmla="*/ 83 w 83"/>
                    <a:gd name="T5" fmla="*/ 0 h 1"/>
                    <a:gd name="T6" fmla="*/ 2 w 83"/>
                    <a:gd name="T7" fmla="*/ 0 h 1"/>
                    <a:gd name="T8" fmla="*/ 1 w 83"/>
                    <a:gd name="T9" fmla="*/ 0 h 1"/>
                    <a:gd name="T10" fmla="*/ 0 w 83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1">
                      <a:moveTo>
                        <a:pt x="0" y="1"/>
                      </a:moveTo>
                      <a:lnTo>
                        <a:pt x="83" y="1"/>
                      </a:lnTo>
                      <a:lnTo>
                        <a:pt x="8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1" name="Rectangle 722">
                  <a:extLst>
                    <a:ext uri="{FF2B5EF4-FFF2-40B4-BE49-F238E27FC236}">
                      <a16:creationId xmlns:a16="http://schemas.microsoft.com/office/drawing/2014/main" id="{1B63E2EE-5384-48BF-A58F-1FDB9B704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5201" y="5429014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2" name="Rectangle 723">
                  <a:extLst>
                    <a:ext uri="{FF2B5EF4-FFF2-40B4-BE49-F238E27FC236}">
                      <a16:creationId xmlns:a16="http://schemas.microsoft.com/office/drawing/2014/main" id="{B2A8FB20-A360-44B1-8C53-81DF2D79B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429014"/>
                  <a:ext cx="1588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3" name="Rectangle 724">
                  <a:extLst>
                    <a:ext uri="{FF2B5EF4-FFF2-40B4-BE49-F238E27FC236}">
                      <a16:creationId xmlns:a16="http://schemas.microsoft.com/office/drawing/2014/main" id="{1EA97815-009C-486F-BE67-C7C562684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29014"/>
                  <a:ext cx="0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4" name="Rectangle 725">
                  <a:extLst>
                    <a:ext uri="{FF2B5EF4-FFF2-40B4-BE49-F238E27FC236}">
                      <a16:creationId xmlns:a16="http://schemas.microsoft.com/office/drawing/2014/main" id="{43A52DDB-D5E8-4E62-8DD6-D568D74EB3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29014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5" name="Rectangle 726">
                  <a:extLst>
                    <a:ext uri="{FF2B5EF4-FFF2-40B4-BE49-F238E27FC236}">
                      <a16:creationId xmlns:a16="http://schemas.microsoft.com/office/drawing/2014/main" id="{B0D8F4E5-0DC9-447D-AE98-D06D4BAC6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29014"/>
                  <a:ext cx="1587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6" name="Rectangle 727">
                  <a:extLst>
                    <a:ext uri="{FF2B5EF4-FFF2-40B4-BE49-F238E27FC236}">
                      <a16:creationId xmlns:a16="http://schemas.microsoft.com/office/drawing/2014/main" id="{0B84E4F2-D702-4E85-8EE8-312FC95462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29014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7" name="Rectangle 728">
                  <a:extLst>
                    <a:ext uri="{FF2B5EF4-FFF2-40B4-BE49-F238E27FC236}">
                      <a16:creationId xmlns:a16="http://schemas.microsoft.com/office/drawing/2014/main" id="{EC068FC8-93E7-43AD-BC38-276377674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29014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8" name="Rectangle 729">
                  <a:extLst>
                    <a:ext uri="{FF2B5EF4-FFF2-40B4-BE49-F238E27FC236}">
                      <a16:creationId xmlns:a16="http://schemas.microsoft.com/office/drawing/2014/main" id="{C213A2E5-ABDF-471F-B311-7CB1B505B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1228" y="5429014"/>
                  <a:ext cx="0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9" name="Rectangle 730">
                  <a:extLst>
                    <a:ext uri="{FF2B5EF4-FFF2-40B4-BE49-F238E27FC236}">
                      <a16:creationId xmlns:a16="http://schemas.microsoft.com/office/drawing/2014/main" id="{CB97276A-BB2A-44BE-A982-60C46C197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5201" y="5430602"/>
                  <a:ext cx="46028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0" name="Freeform 731">
                  <a:extLst>
                    <a:ext uri="{FF2B5EF4-FFF2-40B4-BE49-F238E27FC236}">
                      <a16:creationId xmlns:a16="http://schemas.microsoft.com/office/drawing/2014/main" id="{2ECBA43C-887E-48ED-9040-692D8D71F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01" y="5440126"/>
                  <a:ext cx="46028" cy="3175"/>
                </a:xfrm>
                <a:custGeom>
                  <a:avLst/>
                  <a:gdLst>
                    <a:gd name="T0" fmla="*/ 2 w 84"/>
                    <a:gd name="T1" fmla="*/ 1 h 1"/>
                    <a:gd name="T2" fmla="*/ 3 w 84"/>
                    <a:gd name="T3" fmla="*/ 1 h 1"/>
                    <a:gd name="T4" fmla="*/ 84 w 84"/>
                    <a:gd name="T5" fmla="*/ 1 h 1"/>
                    <a:gd name="T6" fmla="*/ 84 w 84"/>
                    <a:gd name="T7" fmla="*/ 0 h 1"/>
                    <a:gd name="T8" fmla="*/ 0 w 84"/>
                    <a:gd name="T9" fmla="*/ 0 h 1"/>
                    <a:gd name="T10" fmla="*/ 2 w 84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4" h="1">
                      <a:moveTo>
                        <a:pt x="2" y="1"/>
                      </a:moveTo>
                      <a:lnTo>
                        <a:pt x="3" y="1"/>
                      </a:lnTo>
                      <a:lnTo>
                        <a:pt x="84" y="1"/>
                      </a:lnTo>
                      <a:lnTo>
                        <a:pt x="84" y="0"/>
                      </a:ln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1" name="Line 732">
                  <a:extLst>
                    <a:ext uri="{FF2B5EF4-FFF2-40B4-BE49-F238E27FC236}">
                      <a16:creationId xmlns:a16="http://schemas.microsoft.com/office/drawing/2014/main" id="{639D4817-13D2-441B-BE98-B91C8C0F31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71894" y="5431242"/>
                  <a:ext cx="0" cy="10127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82" name="Rectangle 733">
                  <a:extLst>
                    <a:ext uri="{FF2B5EF4-FFF2-40B4-BE49-F238E27FC236}">
                      <a16:creationId xmlns:a16="http://schemas.microsoft.com/office/drawing/2014/main" id="{A561DB1C-2E1B-4082-9C9D-C0987D11C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3" name="Rectangle 734">
                  <a:extLst>
                    <a:ext uri="{FF2B5EF4-FFF2-40B4-BE49-F238E27FC236}">
                      <a16:creationId xmlns:a16="http://schemas.microsoft.com/office/drawing/2014/main" id="{488388B8-CA58-4B8E-882C-1A16784289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443301"/>
                  <a:ext cx="1588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" name="Rectangle 735">
                  <a:extLst>
                    <a:ext uri="{FF2B5EF4-FFF2-40B4-BE49-F238E27FC236}">
                      <a16:creationId xmlns:a16="http://schemas.microsoft.com/office/drawing/2014/main" id="{CD79CF11-206E-4CC7-BC40-33456E5EF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43301"/>
                  <a:ext cx="0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5" name="Rectangle 736">
                  <a:extLst>
                    <a:ext uri="{FF2B5EF4-FFF2-40B4-BE49-F238E27FC236}">
                      <a16:creationId xmlns:a16="http://schemas.microsoft.com/office/drawing/2014/main" id="{75993037-CCCA-44F4-8922-14EA9BBF8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6" name="Rectangle 737">
                  <a:extLst>
                    <a:ext uri="{FF2B5EF4-FFF2-40B4-BE49-F238E27FC236}">
                      <a16:creationId xmlns:a16="http://schemas.microsoft.com/office/drawing/2014/main" id="{B174E62E-3C78-47D5-8D42-CE5134D56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43301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7" name="Rectangle 738">
                  <a:extLst>
                    <a:ext uri="{FF2B5EF4-FFF2-40B4-BE49-F238E27FC236}">
                      <a16:creationId xmlns:a16="http://schemas.microsoft.com/office/drawing/2014/main" id="{9E0176E2-7D86-422B-A6E4-01733D79E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8" name="Rectangle 739">
                  <a:extLst>
                    <a:ext uri="{FF2B5EF4-FFF2-40B4-BE49-F238E27FC236}">
                      <a16:creationId xmlns:a16="http://schemas.microsoft.com/office/drawing/2014/main" id="{35232659-F60A-41D8-8A6E-4E4BEF594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9" name="Rectangle 740">
                  <a:extLst>
                    <a:ext uri="{FF2B5EF4-FFF2-40B4-BE49-F238E27FC236}">
                      <a16:creationId xmlns:a16="http://schemas.microsoft.com/office/drawing/2014/main" id="{83913682-8006-4DB0-8FB7-56E580DFB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443301"/>
                  <a:ext cx="39679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0" name="Rectangle 741">
                  <a:extLst>
                    <a:ext uri="{FF2B5EF4-FFF2-40B4-BE49-F238E27FC236}">
                      <a16:creationId xmlns:a16="http://schemas.microsoft.com/office/drawing/2014/main" id="{B2D79535-5A42-4670-A924-5645F2EBA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44887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1" name="Rectangle 742">
                  <a:extLst>
                    <a:ext uri="{FF2B5EF4-FFF2-40B4-BE49-F238E27FC236}">
                      <a16:creationId xmlns:a16="http://schemas.microsoft.com/office/drawing/2014/main" id="{645F4F04-35B0-45FC-B968-9A8781CA1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44887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2" name="Rectangle 743">
                  <a:extLst>
                    <a:ext uri="{FF2B5EF4-FFF2-40B4-BE49-F238E27FC236}">
                      <a16:creationId xmlns:a16="http://schemas.microsoft.com/office/drawing/2014/main" id="{FA253610-EED2-4954-9BD3-467E8BE52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44887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3" name="Freeform 744">
                  <a:extLst>
                    <a:ext uri="{FF2B5EF4-FFF2-40B4-BE49-F238E27FC236}">
                      <a16:creationId xmlns:a16="http://schemas.microsoft.com/office/drawing/2014/main" id="{26865CD1-4298-4BD5-9B35-10F883441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446475"/>
                  <a:ext cx="42853" cy="3175"/>
                </a:xfrm>
                <a:custGeom>
                  <a:avLst/>
                  <a:gdLst>
                    <a:gd name="T0" fmla="*/ 0 w 79"/>
                    <a:gd name="T1" fmla="*/ 5 h 5"/>
                    <a:gd name="T2" fmla="*/ 79 w 79"/>
                    <a:gd name="T3" fmla="*/ 5 h 5"/>
                    <a:gd name="T4" fmla="*/ 79 w 79"/>
                    <a:gd name="T5" fmla="*/ 0 h 5"/>
                    <a:gd name="T6" fmla="*/ 6 w 79"/>
                    <a:gd name="T7" fmla="*/ 0 h 5"/>
                    <a:gd name="T8" fmla="*/ 0 w 79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5">
                      <a:moveTo>
                        <a:pt x="0" y="5"/>
                      </a:moveTo>
                      <a:lnTo>
                        <a:pt x="79" y="5"/>
                      </a:lnTo>
                      <a:lnTo>
                        <a:pt x="79" y="0"/>
                      </a:lnTo>
                      <a:lnTo>
                        <a:pt x="6" y="0"/>
                      </a:lnTo>
                      <a:lnTo>
                        <a:pt x="0" y="5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4" name="Rectangle 745">
                  <a:extLst>
                    <a:ext uri="{FF2B5EF4-FFF2-40B4-BE49-F238E27FC236}">
                      <a16:creationId xmlns:a16="http://schemas.microsoft.com/office/drawing/2014/main" id="{AA64B79B-58DE-4824-BB40-85F0B9C5C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449650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5" name="Rectangle 746">
                  <a:extLst>
                    <a:ext uri="{FF2B5EF4-FFF2-40B4-BE49-F238E27FC236}">
                      <a16:creationId xmlns:a16="http://schemas.microsoft.com/office/drawing/2014/main" id="{1CF79825-2782-4CD3-990B-21A969966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449650"/>
                  <a:ext cx="1588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6" name="Rectangle 747">
                  <a:extLst>
                    <a:ext uri="{FF2B5EF4-FFF2-40B4-BE49-F238E27FC236}">
                      <a16:creationId xmlns:a16="http://schemas.microsoft.com/office/drawing/2014/main" id="{D1D5F032-9569-47A3-B2C8-37CC475DA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49650"/>
                  <a:ext cx="0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7" name="Rectangle 748">
                  <a:extLst>
                    <a:ext uri="{FF2B5EF4-FFF2-40B4-BE49-F238E27FC236}">
                      <a16:creationId xmlns:a16="http://schemas.microsoft.com/office/drawing/2014/main" id="{65ABACDA-9FEB-4CAB-9ADC-17934F5F9F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49650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8" name="Freeform 749">
                  <a:extLst>
                    <a:ext uri="{FF2B5EF4-FFF2-40B4-BE49-F238E27FC236}">
                      <a16:creationId xmlns:a16="http://schemas.microsoft.com/office/drawing/2014/main" id="{66C4FC53-B2DA-45C6-A4B5-26E63BFD5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449650"/>
                  <a:ext cx="42853" cy="3175"/>
                </a:xfrm>
                <a:custGeom>
                  <a:avLst/>
                  <a:gdLst>
                    <a:gd name="T0" fmla="*/ 79 w 79"/>
                    <a:gd name="T1" fmla="*/ 0 h 6"/>
                    <a:gd name="T2" fmla="*/ 0 w 79"/>
                    <a:gd name="T3" fmla="*/ 1 h 6"/>
                    <a:gd name="T4" fmla="*/ 0 w 79"/>
                    <a:gd name="T5" fmla="*/ 6 h 6"/>
                    <a:gd name="T6" fmla="*/ 79 w 79"/>
                    <a:gd name="T7" fmla="*/ 5 h 6"/>
                    <a:gd name="T8" fmla="*/ 79 w 79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6">
                      <a:moveTo>
                        <a:pt x="79" y="0"/>
                      </a:moveTo>
                      <a:lnTo>
                        <a:pt x="0" y="1"/>
                      </a:lnTo>
                      <a:lnTo>
                        <a:pt x="0" y="6"/>
                      </a:lnTo>
                      <a:lnTo>
                        <a:pt x="79" y="5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9" name="Rectangle 750">
                  <a:extLst>
                    <a:ext uri="{FF2B5EF4-FFF2-40B4-BE49-F238E27FC236}">
                      <a16:creationId xmlns:a16="http://schemas.microsoft.com/office/drawing/2014/main" id="{86E3E191-9193-497B-AE29-211E90A42B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795" y="5519855"/>
                  <a:ext cx="2798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0" name="Rectangle 751">
                  <a:extLst>
                    <a:ext uri="{FF2B5EF4-FFF2-40B4-BE49-F238E27FC236}">
                      <a16:creationId xmlns:a16="http://schemas.microsoft.com/office/drawing/2014/main" id="{D66BBFA1-BDDD-4A11-8C83-EB7789F5A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390" y="5519855"/>
                  <a:ext cx="2798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1" name="Rectangle 752">
                  <a:extLst>
                    <a:ext uri="{FF2B5EF4-FFF2-40B4-BE49-F238E27FC236}">
                      <a16:creationId xmlns:a16="http://schemas.microsoft.com/office/drawing/2014/main" id="{5F86D783-C2A3-410B-A3C7-97DE8A45CE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985" y="5519855"/>
                  <a:ext cx="0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2" name="Rectangle 753">
                  <a:extLst>
                    <a:ext uri="{FF2B5EF4-FFF2-40B4-BE49-F238E27FC236}">
                      <a16:creationId xmlns:a16="http://schemas.microsoft.com/office/drawing/2014/main" id="{F9E65D99-F321-4D3F-B2A7-FFFEFACD1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8581" y="5519855"/>
                  <a:ext cx="2798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3" name="Freeform 754">
                  <a:extLst>
                    <a:ext uri="{FF2B5EF4-FFF2-40B4-BE49-F238E27FC236}">
                      <a16:creationId xmlns:a16="http://schemas.microsoft.com/office/drawing/2014/main" id="{E8A03073-FB04-47CB-9B41-26A435F14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065" y="5520910"/>
                  <a:ext cx="43830" cy="3165"/>
                </a:xfrm>
                <a:custGeom>
                  <a:avLst/>
                  <a:gdLst>
                    <a:gd name="T0" fmla="*/ 2147483646 w 79"/>
                    <a:gd name="T1" fmla="*/ 0 h 5"/>
                    <a:gd name="T2" fmla="*/ 0 w 79"/>
                    <a:gd name="T3" fmla="*/ 2147483646 h 5"/>
                    <a:gd name="T4" fmla="*/ 0 w 79"/>
                    <a:gd name="T5" fmla="*/ 2147483646 h 5"/>
                    <a:gd name="T6" fmla="*/ 2147483646 w 79"/>
                    <a:gd name="T7" fmla="*/ 2147483646 h 5"/>
                    <a:gd name="T8" fmla="*/ 2147483646 w 7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5">
                      <a:moveTo>
                        <a:pt x="79" y="0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79" y="4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04" name="Rectangle 755">
                  <a:extLst>
                    <a:ext uri="{FF2B5EF4-FFF2-40B4-BE49-F238E27FC236}">
                      <a16:creationId xmlns:a16="http://schemas.microsoft.com/office/drawing/2014/main" id="{5147C495-AE48-4C31-90C5-0D10DE8241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5267" y="5524076"/>
                  <a:ext cx="2798" cy="527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5" name="Rectangle 756">
                  <a:extLst>
                    <a:ext uri="{FF2B5EF4-FFF2-40B4-BE49-F238E27FC236}">
                      <a16:creationId xmlns:a16="http://schemas.microsoft.com/office/drawing/2014/main" id="{6AF7242A-FCCA-4378-8DC9-1DCD8AF10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783" y="5524076"/>
                  <a:ext cx="2798" cy="527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6" name="Rectangle 757">
                  <a:extLst>
                    <a:ext uri="{FF2B5EF4-FFF2-40B4-BE49-F238E27FC236}">
                      <a16:creationId xmlns:a16="http://schemas.microsoft.com/office/drawing/2014/main" id="{37B0D97A-87CF-4EF4-83F6-40D363C233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9771" y="5524076"/>
                  <a:ext cx="3730" cy="527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7" name="Rectangle 758">
                  <a:extLst>
                    <a:ext uri="{FF2B5EF4-FFF2-40B4-BE49-F238E27FC236}">
                      <a16:creationId xmlns:a16="http://schemas.microsoft.com/office/drawing/2014/main" id="{02F052BD-51AE-44AD-9868-1D8F636CF4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300" y="5524076"/>
                  <a:ext cx="2798" cy="527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8" name="Freeform 759">
                  <a:extLst>
                    <a:ext uri="{FF2B5EF4-FFF2-40B4-BE49-F238E27FC236}">
                      <a16:creationId xmlns:a16="http://schemas.microsoft.com/office/drawing/2014/main" id="{BA8B4E0E-CE6F-424F-82B1-EC7038DDB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065" y="5527240"/>
                  <a:ext cx="43830" cy="2110"/>
                </a:xfrm>
                <a:custGeom>
                  <a:avLst/>
                  <a:gdLst>
                    <a:gd name="T0" fmla="*/ 0 w 79"/>
                    <a:gd name="T1" fmla="*/ 0 h 5"/>
                    <a:gd name="T2" fmla="*/ 2147483646 w 79"/>
                    <a:gd name="T3" fmla="*/ 2147483646 h 5"/>
                    <a:gd name="T4" fmla="*/ 2147483646 w 79"/>
                    <a:gd name="T5" fmla="*/ 2147483646 h 5"/>
                    <a:gd name="T6" fmla="*/ 2147483646 w 79"/>
                    <a:gd name="T7" fmla="*/ 0 h 5"/>
                    <a:gd name="T8" fmla="*/ 0 w 7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79" y="5"/>
                      </a:lnTo>
                      <a:lnTo>
                        <a:pt x="7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09" name="Rectangle 760">
                  <a:extLst>
                    <a:ext uri="{FF2B5EF4-FFF2-40B4-BE49-F238E27FC236}">
                      <a16:creationId xmlns:a16="http://schemas.microsoft.com/office/drawing/2014/main" id="{89046A8A-A7A4-4895-84C9-09265CE7E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795" y="5529350"/>
                  <a:ext cx="2798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0" name="Rectangle 761">
                  <a:extLst>
                    <a:ext uri="{FF2B5EF4-FFF2-40B4-BE49-F238E27FC236}">
                      <a16:creationId xmlns:a16="http://schemas.microsoft.com/office/drawing/2014/main" id="{09BFAAA6-93A5-46E9-BEDE-1893ABB6E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390" y="5529350"/>
                  <a:ext cx="2798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1" name="Rectangle 762">
                  <a:extLst>
                    <a:ext uri="{FF2B5EF4-FFF2-40B4-BE49-F238E27FC236}">
                      <a16:creationId xmlns:a16="http://schemas.microsoft.com/office/drawing/2014/main" id="{95368D34-A6F1-45FF-B51E-4C4053538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985" y="5529350"/>
                  <a:ext cx="0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2" name="Rectangle 763">
                  <a:extLst>
                    <a:ext uri="{FF2B5EF4-FFF2-40B4-BE49-F238E27FC236}">
                      <a16:creationId xmlns:a16="http://schemas.microsoft.com/office/drawing/2014/main" id="{3B6E53B9-1920-4443-9336-8A1203C9E4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8581" y="5529350"/>
                  <a:ext cx="2798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3" name="Rectangle 764">
                  <a:extLst>
                    <a:ext uri="{FF2B5EF4-FFF2-40B4-BE49-F238E27FC236}">
                      <a16:creationId xmlns:a16="http://schemas.microsoft.com/office/drawing/2014/main" id="{A775A12F-D748-4149-ACA6-8F7718EF61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1894" y="5529350"/>
                  <a:ext cx="0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4" name="Rectangle 765">
                  <a:extLst>
                    <a:ext uri="{FF2B5EF4-FFF2-40B4-BE49-F238E27FC236}">
                      <a16:creationId xmlns:a16="http://schemas.microsoft.com/office/drawing/2014/main" id="{CB28F901-0548-43D6-BA53-4E88B5392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795" y="5529350"/>
                  <a:ext cx="40100" cy="3165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5" name="Freeform 766">
                  <a:extLst>
                    <a:ext uri="{FF2B5EF4-FFF2-40B4-BE49-F238E27FC236}">
                      <a16:creationId xmlns:a16="http://schemas.microsoft.com/office/drawing/2014/main" id="{1CEB56FC-A24F-4DCD-8E01-B90B63EE8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67" y="5525129"/>
                  <a:ext cx="46627" cy="44306"/>
                </a:xfrm>
                <a:custGeom>
                  <a:avLst/>
                  <a:gdLst>
                    <a:gd name="T0" fmla="*/ 2147483646 w 360"/>
                    <a:gd name="T1" fmla="*/ 2147483646 h 331"/>
                    <a:gd name="T2" fmla="*/ 2147483646 w 360"/>
                    <a:gd name="T3" fmla="*/ 2147483646 h 331"/>
                    <a:gd name="T4" fmla="*/ 2147483646 w 360"/>
                    <a:gd name="T5" fmla="*/ 2147483646 h 331"/>
                    <a:gd name="T6" fmla="*/ 2147483646 w 360"/>
                    <a:gd name="T7" fmla="*/ 2147483646 h 331"/>
                    <a:gd name="T8" fmla="*/ 2147483646 w 360"/>
                    <a:gd name="T9" fmla="*/ 0 h 331"/>
                    <a:gd name="T10" fmla="*/ 0 w 360"/>
                    <a:gd name="T11" fmla="*/ 0 h 331"/>
                    <a:gd name="T12" fmla="*/ 0 w 360"/>
                    <a:gd name="T13" fmla="*/ 2147483646 h 331"/>
                    <a:gd name="T14" fmla="*/ 2147483646 w 360"/>
                    <a:gd name="T15" fmla="*/ 2147483646 h 3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60" h="331">
                      <a:moveTo>
                        <a:pt x="99" y="261"/>
                      </a:moveTo>
                      <a:cubicBezTo>
                        <a:pt x="160" y="299"/>
                        <a:pt x="237" y="323"/>
                        <a:pt x="320" y="331"/>
                      </a:cubicBezTo>
                      <a:lnTo>
                        <a:pt x="360" y="331"/>
                      </a:lnTo>
                      <a:lnTo>
                        <a:pt x="360" y="0"/>
                      </a:lnTo>
                      <a:lnTo>
                        <a:pt x="0" y="0"/>
                      </a:lnTo>
                      <a:lnTo>
                        <a:pt x="0" y="123"/>
                      </a:lnTo>
                      <a:cubicBezTo>
                        <a:pt x="14" y="174"/>
                        <a:pt x="48" y="222"/>
                        <a:pt x="99" y="261"/>
                      </a:cubicBez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16" name="Freeform 767">
                  <a:extLst>
                    <a:ext uri="{FF2B5EF4-FFF2-40B4-BE49-F238E27FC236}">
                      <a16:creationId xmlns:a16="http://schemas.microsoft.com/office/drawing/2014/main" id="{A319D878-D125-4C2E-B56C-4B96C8454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67" y="5524076"/>
                  <a:ext cx="46627" cy="3165"/>
                </a:xfrm>
                <a:custGeom>
                  <a:avLst/>
                  <a:gdLst>
                    <a:gd name="T0" fmla="*/ 0 w 86"/>
                    <a:gd name="T1" fmla="*/ 2147483646 h 3"/>
                    <a:gd name="T2" fmla="*/ 2147483646 w 86"/>
                    <a:gd name="T3" fmla="*/ 2147483646 h 3"/>
                    <a:gd name="T4" fmla="*/ 2147483646 w 86"/>
                    <a:gd name="T5" fmla="*/ 0 h 3"/>
                    <a:gd name="T6" fmla="*/ 2147483646 w 86"/>
                    <a:gd name="T7" fmla="*/ 0 h 3"/>
                    <a:gd name="T8" fmla="*/ 2147483646 w 86"/>
                    <a:gd name="T9" fmla="*/ 2147483646 h 3"/>
                    <a:gd name="T10" fmla="*/ 0 w 86"/>
                    <a:gd name="T11" fmla="*/ 2147483646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6" h="3">
                      <a:moveTo>
                        <a:pt x="0" y="3"/>
                      </a:moveTo>
                      <a:lnTo>
                        <a:pt x="86" y="3"/>
                      </a:lnTo>
                      <a:lnTo>
                        <a:pt x="86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17" name="Freeform 768">
                  <a:extLst>
                    <a:ext uri="{FF2B5EF4-FFF2-40B4-BE49-F238E27FC236}">
                      <a16:creationId xmlns:a16="http://schemas.microsoft.com/office/drawing/2014/main" id="{ACD11F0F-4F09-442E-932E-B7CCC6B78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1894" y="5524076"/>
                  <a:ext cx="46627" cy="47471"/>
                </a:xfrm>
                <a:custGeom>
                  <a:avLst/>
                  <a:gdLst>
                    <a:gd name="T0" fmla="*/ 0 w 360"/>
                    <a:gd name="T1" fmla="*/ 2147483646 h 348"/>
                    <a:gd name="T2" fmla="*/ 2147483646 w 360"/>
                    <a:gd name="T3" fmla="*/ 2147483646 h 348"/>
                    <a:gd name="T4" fmla="*/ 2147483646 w 360"/>
                    <a:gd name="T5" fmla="*/ 2147483646 h 348"/>
                    <a:gd name="T6" fmla="*/ 2147483646 w 360"/>
                    <a:gd name="T7" fmla="*/ 2147483646 h 348"/>
                    <a:gd name="T8" fmla="*/ 2147483646 w 360"/>
                    <a:gd name="T9" fmla="*/ 2147483646 h 348"/>
                    <a:gd name="T10" fmla="*/ 2147483646 w 360"/>
                    <a:gd name="T11" fmla="*/ 2147483646 h 348"/>
                    <a:gd name="T12" fmla="*/ 2147483646 w 360"/>
                    <a:gd name="T13" fmla="*/ 0 h 348"/>
                    <a:gd name="T14" fmla="*/ 2147483646 w 360"/>
                    <a:gd name="T15" fmla="*/ 0 h 348"/>
                    <a:gd name="T16" fmla="*/ 2147483646 w 360"/>
                    <a:gd name="T17" fmla="*/ 2147483646 h 348"/>
                    <a:gd name="T18" fmla="*/ 2147483646 w 360"/>
                    <a:gd name="T19" fmla="*/ 2147483646 h 348"/>
                    <a:gd name="T20" fmla="*/ 2147483646 w 360"/>
                    <a:gd name="T21" fmla="*/ 2147483646 h 348"/>
                    <a:gd name="T22" fmla="*/ 0 w 360"/>
                    <a:gd name="T23" fmla="*/ 2147483646 h 348"/>
                    <a:gd name="T24" fmla="*/ 0 w 360"/>
                    <a:gd name="T25" fmla="*/ 2147483646 h 3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60" h="348">
                      <a:moveTo>
                        <a:pt x="0" y="342"/>
                      </a:moveTo>
                      <a:lnTo>
                        <a:pt x="42" y="342"/>
                      </a:lnTo>
                      <a:cubicBezTo>
                        <a:pt x="182" y="348"/>
                        <a:pt x="310" y="264"/>
                        <a:pt x="360" y="133"/>
                      </a:cubicBezTo>
                      <a:lnTo>
                        <a:pt x="360" y="12"/>
                      </a:lnTo>
                      <a:lnTo>
                        <a:pt x="345" y="0"/>
                      </a:lnTo>
                      <a:lnTo>
                        <a:pt x="304" y="0"/>
                      </a:lnTo>
                      <a:lnTo>
                        <a:pt x="298" y="32"/>
                      </a:lnTo>
                      <a:lnTo>
                        <a:pt x="298" y="84"/>
                      </a:lnTo>
                      <a:lnTo>
                        <a:pt x="179" y="193"/>
                      </a:lnTo>
                      <a:lnTo>
                        <a:pt x="0" y="193"/>
                      </a:lnTo>
                      <a:lnTo>
                        <a:pt x="0" y="34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18" name="Freeform 769">
                  <a:extLst>
                    <a:ext uri="{FF2B5EF4-FFF2-40B4-BE49-F238E27FC236}">
                      <a16:creationId xmlns:a16="http://schemas.microsoft.com/office/drawing/2014/main" id="{FF5DEF10-1E31-46EC-8F8C-F47DBE436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1894" y="5524076"/>
                  <a:ext cx="46627" cy="47471"/>
                </a:xfrm>
                <a:custGeom>
                  <a:avLst/>
                  <a:gdLst>
                    <a:gd name="T0" fmla="*/ 0 w 360"/>
                    <a:gd name="T1" fmla="*/ 2147483646 h 348"/>
                    <a:gd name="T2" fmla="*/ 2147483646 w 360"/>
                    <a:gd name="T3" fmla="*/ 2147483646 h 348"/>
                    <a:gd name="T4" fmla="*/ 2147483646 w 360"/>
                    <a:gd name="T5" fmla="*/ 2147483646 h 348"/>
                    <a:gd name="T6" fmla="*/ 2147483646 w 360"/>
                    <a:gd name="T7" fmla="*/ 2147483646 h 348"/>
                    <a:gd name="T8" fmla="*/ 2147483646 w 360"/>
                    <a:gd name="T9" fmla="*/ 2147483646 h 348"/>
                    <a:gd name="T10" fmla="*/ 2147483646 w 360"/>
                    <a:gd name="T11" fmla="*/ 2147483646 h 348"/>
                    <a:gd name="T12" fmla="*/ 2147483646 w 360"/>
                    <a:gd name="T13" fmla="*/ 0 h 348"/>
                    <a:gd name="T14" fmla="*/ 2147483646 w 360"/>
                    <a:gd name="T15" fmla="*/ 0 h 348"/>
                    <a:gd name="T16" fmla="*/ 2147483646 w 360"/>
                    <a:gd name="T17" fmla="*/ 2147483646 h 348"/>
                    <a:gd name="T18" fmla="*/ 2147483646 w 360"/>
                    <a:gd name="T19" fmla="*/ 2147483646 h 348"/>
                    <a:gd name="T20" fmla="*/ 2147483646 w 360"/>
                    <a:gd name="T21" fmla="*/ 2147483646 h 348"/>
                    <a:gd name="T22" fmla="*/ 0 w 360"/>
                    <a:gd name="T23" fmla="*/ 2147483646 h 348"/>
                    <a:gd name="T24" fmla="*/ 0 w 360"/>
                    <a:gd name="T25" fmla="*/ 2147483646 h 3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60" h="348">
                      <a:moveTo>
                        <a:pt x="0" y="342"/>
                      </a:moveTo>
                      <a:lnTo>
                        <a:pt x="42" y="342"/>
                      </a:lnTo>
                      <a:cubicBezTo>
                        <a:pt x="182" y="348"/>
                        <a:pt x="310" y="264"/>
                        <a:pt x="360" y="133"/>
                      </a:cubicBezTo>
                      <a:lnTo>
                        <a:pt x="360" y="12"/>
                      </a:lnTo>
                      <a:lnTo>
                        <a:pt x="345" y="0"/>
                      </a:lnTo>
                      <a:lnTo>
                        <a:pt x="304" y="0"/>
                      </a:lnTo>
                      <a:lnTo>
                        <a:pt x="298" y="32"/>
                      </a:lnTo>
                      <a:lnTo>
                        <a:pt x="298" y="84"/>
                      </a:lnTo>
                      <a:lnTo>
                        <a:pt x="179" y="193"/>
                      </a:lnTo>
                      <a:lnTo>
                        <a:pt x="0" y="193"/>
                      </a:lnTo>
                      <a:lnTo>
                        <a:pt x="0" y="34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grpSp>
              <p:nvGrpSpPr>
                <p:cNvPr id="619" name="Group 770">
                  <a:extLst>
                    <a:ext uri="{FF2B5EF4-FFF2-40B4-BE49-F238E27FC236}">
                      <a16:creationId xmlns:a16="http://schemas.microsoft.com/office/drawing/2014/main" id="{531AF726-C908-48AE-85C2-637B86819E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5267" y="5453396"/>
                  <a:ext cx="46627" cy="67514"/>
                  <a:chOff x="2328" y="3694"/>
                  <a:chExt cx="79" cy="112"/>
                </a:xfrm>
              </p:grpSpPr>
              <p:sp>
                <p:nvSpPr>
                  <p:cNvPr id="1731" name="Rectangle 771">
                    <a:extLst>
                      <a:ext uri="{FF2B5EF4-FFF2-40B4-BE49-F238E27FC236}">
                        <a16:creationId xmlns:a16="http://schemas.microsoft.com/office/drawing/2014/main" id="{6B856DE7-606D-4D78-B19D-BEEFBFB84B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2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2" name="Rectangle 772">
                    <a:extLst>
                      <a:ext uri="{FF2B5EF4-FFF2-40B4-BE49-F238E27FC236}">
                        <a16:creationId xmlns:a16="http://schemas.microsoft.com/office/drawing/2014/main" id="{70ED426E-5EE4-43F1-BC37-09C825F338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2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3" name="Rectangle 773">
                    <a:extLst>
                      <a:ext uri="{FF2B5EF4-FFF2-40B4-BE49-F238E27FC236}">
                        <a16:creationId xmlns:a16="http://schemas.microsoft.com/office/drawing/2014/main" id="{681EF7C7-26F9-4B2A-B1F8-123220A78E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25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4" name="Rectangle 774">
                    <a:extLst>
                      <a:ext uri="{FF2B5EF4-FFF2-40B4-BE49-F238E27FC236}">
                        <a16:creationId xmlns:a16="http://schemas.microsoft.com/office/drawing/2014/main" id="{73B148D7-FE8D-444A-B2C3-CBBF955130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2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5" name="Rectangle 775">
                    <a:extLst>
                      <a:ext uri="{FF2B5EF4-FFF2-40B4-BE49-F238E27FC236}">
                        <a16:creationId xmlns:a16="http://schemas.microsoft.com/office/drawing/2014/main" id="{8AEBA8A1-06F8-4E36-A2C8-170D90DC34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2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6" name="Rectangle 776">
                    <a:extLst>
                      <a:ext uri="{FF2B5EF4-FFF2-40B4-BE49-F238E27FC236}">
                        <a16:creationId xmlns:a16="http://schemas.microsoft.com/office/drawing/2014/main" id="{31EC6EDC-AFC2-482D-90BD-4253CDC1AF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2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7" name="Freeform 777">
                    <a:extLst>
                      <a:ext uri="{FF2B5EF4-FFF2-40B4-BE49-F238E27FC236}">
                        <a16:creationId xmlns:a16="http://schemas.microsoft.com/office/drawing/2014/main" id="{23B6B506-3BF2-4FEF-BE94-FFBEB8D42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25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8" name="Rectangle 778">
                    <a:extLst>
                      <a:ext uri="{FF2B5EF4-FFF2-40B4-BE49-F238E27FC236}">
                        <a16:creationId xmlns:a16="http://schemas.microsoft.com/office/drawing/2014/main" id="{5125123F-26A8-4958-842B-105280D98D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1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9" name="Rectangle 779">
                    <a:extLst>
                      <a:ext uri="{FF2B5EF4-FFF2-40B4-BE49-F238E27FC236}">
                        <a16:creationId xmlns:a16="http://schemas.microsoft.com/office/drawing/2014/main" id="{6B6211AD-324A-4F8E-9216-FDDFF335EB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0" name="Rectangle 780">
                    <a:extLst>
                      <a:ext uri="{FF2B5EF4-FFF2-40B4-BE49-F238E27FC236}">
                        <a16:creationId xmlns:a16="http://schemas.microsoft.com/office/drawing/2014/main" id="{9AE2A7AF-3E9C-4449-830E-FA4F9A0B85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1" name="Rectangle 781">
                    <a:extLst>
                      <a:ext uri="{FF2B5EF4-FFF2-40B4-BE49-F238E27FC236}">
                        <a16:creationId xmlns:a16="http://schemas.microsoft.com/office/drawing/2014/main" id="{1DFDC60F-35ED-4C8E-B604-D5A2BB48DB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2" name="Rectangle 782">
                    <a:extLst>
                      <a:ext uri="{FF2B5EF4-FFF2-40B4-BE49-F238E27FC236}">
                        <a16:creationId xmlns:a16="http://schemas.microsoft.com/office/drawing/2014/main" id="{23AC946D-C504-4980-8B1F-4F6FE4519C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3" name="Rectangle 783">
                    <a:extLst>
                      <a:ext uri="{FF2B5EF4-FFF2-40B4-BE49-F238E27FC236}">
                        <a16:creationId xmlns:a16="http://schemas.microsoft.com/office/drawing/2014/main" id="{B6C2E5C9-0FAB-47E8-A2C4-8BE09EEB14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1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4" name="Rectangle 784">
                    <a:extLst>
                      <a:ext uri="{FF2B5EF4-FFF2-40B4-BE49-F238E27FC236}">
                        <a16:creationId xmlns:a16="http://schemas.microsoft.com/office/drawing/2014/main" id="{DB3C71DC-AB46-41E2-BBFE-93F38ABC5F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5" name="Rectangle 785">
                    <a:extLst>
                      <a:ext uri="{FF2B5EF4-FFF2-40B4-BE49-F238E27FC236}">
                        <a16:creationId xmlns:a16="http://schemas.microsoft.com/office/drawing/2014/main" id="{74847782-CD0D-4CC5-ABC0-4D4BEDCB83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6" name="Rectangle 786">
                    <a:extLst>
                      <a:ext uri="{FF2B5EF4-FFF2-40B4-BE49-F238E27FC236}">
                        <a16:creationId xmlns:a16="http://schemas.microsoft.com/office/drawing/2014/main" id="{89A8FA1D-08AF-4989-916E-27B654030E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7" name="Rectangle 787">
                    <a:extLst>
                      <a:ext uri="{FF2B5EF4-FFF2-40B4-BE49-F238E27FC236}">
                        <a16:creationId xmlns:a16="http://schemas.microsoft.com/office/drawing/2014/main" id="{3176D50C-790D-4453-9B83-E49958FD0D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8" name="Rectangle 788">
                    <a:extLst>
                      <a:ext uri="{FF2B5EF4-FFF2-40B4-BE49-F238E27FC236}">
                        <a16:creationId xmlns:a16="http://schemas.microsoft.com/office/drawing/2014/main" id="{FE218197-8192-486D-B0DA-31C59B7AD5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9" name="Rectangle 789">
                    <a:extLst>
                      <a:ext uri="{FF2B5EF4-FFF2-40B4-BE49-F238E27FC236}">
                        <a16:creationId xmlns:a16="http://schemas.microsoft.com/office/drawing/2014/main" id="{C72C5E6B-708B-4CCB-A369-7DDE71660B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0" name="Freeform 790">
                    <a:extLst>
                      <a:ext uri="{FF2B5EF4-FFF2-40B4-BE49-F238E27FC236}">
                        <a16:creationId xmlns:a16="http://schemas.microsoft.com/office/drawing/2014/main" id="{EBC1118A-8C72-466D-9C35-55A1A137D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14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1" name="Rectangle 791">
                    <a:extLst>
                      <a:ext uri="{FF2B5EF4-FFF2-40B4-BE49-F238E27FC236}">
                        <a16:creationId xmlns:a16="http://schemas.microsoft.com/office/drawing/2014/main" id="{C518EA45-7231-4BA1-8850-E1CD71880C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0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2" name="Rectangle 792">
                    <a:extLst>
                      <a:ext uri="{FF2B5EF4-FFF2-40B4-BE49-F238E27FC236}">
                        <a16:creationId xmlns:a16="http://schemas.microsoft.com/office/drawing/2014/main" id="{8029AB7A-FCF0-4B49-9B3D-25DDC5FACB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3" name="Rectangle 793">
                    <a:extLst>
                      <a:ext uri="{FF2B5EF4-FFF2-40B4-BE49-F238E27FC236}">
                        <a16:creationId xmlns:a16="http://schemas.microsoft.com/office/drawing/2014/main" id="{99DCADC0-6F47-41A9-90BA-E2C15B2FC3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4" name="Rectangle 794">
                    <a:extLst>
                      <a:ext uri="{FF2B5EF4-FFF2-40B4-BE49-F238E27FC236}">
                        <a16:creationId xmlns:a16="http://schemas.microsoft.com/office/drawing/2014/main" id="{88BFAACC-6533-4D37-A3B8-313EA528CE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5" name="Rectangle 795">
                    <a:extLst>
                      <a:ext uri="{FF2B5EF4-FFF2-40B4-BE49-F238E27FC236}">
                        <a16:creationId xmlns:a16="http://schemas.microsoft.com/office/drawing/2014/main" id="{D69C43EF-9E21-4100-8A64-C4C07F2767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6" name="Rectangle 796">
                    <a:extLst>
                      <a:ext uri="{FF2B5EF4-FFF2-40B4-BE49-F238E27FC236}">
                        <a16:creationId xmlns:a16="http://schemas.microsoft.com/office/drawing/2014/main" id="{F77558CE-4767-4A7A-AFC6-CF308132C4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0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7" name="Rectangle 797">
                    <a:extLst>
                      <a:ext uri="{FF2B5EF4-FFF2-40B4-BE49-F238E27FC236}">
                        <a16:creationId xmlns:a16="http://schemas.microsoft.com/office/drawing/2014/main" id="{A9D3CB15-BEE3-4FCA-8C39-FB71E590E8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8" name="Rectangle 798">
                    <a:extLst>
                      <a:ext uri="{FF2B5EF4-FFF2-40B4-BE49-F238E27FC236}">
                        <a16:creationId xmlns:a16="http://schemas.microsoft.com/office/drawing/2014/main" id="{07D53FFE-1DAA-4CD4-A4FF-6D6AC50B7C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9" name="Rectangle 799">
                    <a:extLst>
                      <a:ext uri="{FF2B5EF4-FFF2-40B4-BE49-F238E27FC236}">
                        <a16:creationId xmlns:a16="http://schemas.microsoft.com/office/drawing/2014/main" id="{8AF5D5F6-CA0D-4B60-AEFD-147905A0F8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0" name="Rectangle 800">
                    <a:extLst>
                      <a:ext uri="{FF2B5EF4-FFF2-40B4-BE49-F238E27FC236}">
                        <a16:creationId xmlns:a16="http://schemas.microsoft.com/office/drawing/2014/main" id="{65F53904-380E-4119-9D91-FA0A90C7C6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1" name="Rectangle 801">
                    <a:extLst>
                      <a:ext uri="{FF2B5EF4-FFF2-40B4-BE49-F238E27FC236}">
                        <a16:creationId xmlns:a16="http://schemas.microsoft.com/office/drawing/2014/main" id="{251DF48D-86BB-44F5-A4D2-F231A2E8F3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2" name="Rectangle 802">
                    <a:extLst>
                      <a:ext uri="{FF2B5EF4-FFF2-40B4-BE49-F238E27FC236}">
                        <a16:creationId xmlns:a16="http://schemas.microsoft.com/office/drawing/2014/main" id="{F21A5637-DF3E-4A71-95EE-D9125BD266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3" name="Freeform 803">
                    <a:extLst>
                      <a:ext uri="{FF2B5EF4-FFF2-40B4-BE49-F238E27FC236}">
                        <a16:creationId xmlns:a16="http://schemas.microsoft.com/office/drawing/2014/main" id="{1A7CD693-3327-4E7E-BD46-906B492A3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06"/>
                    <a:ext cx="78" cy="8"/>
                  </a:xfrm>
                  <a:custGeom>
                    <a:avLst/>
                    <a:gdLst>
                      <a:gd name="T0" fmla="*/ 79 w 79"/>
                      <a:gd name="T1" fmla="*/ 0 h 9"/>
                      <a:gd name="T2" fmla="*/ 0 w 79"/>
                      <a:gd name="T3" fmla="*/ 2 h 9"/>
                      <a:gd name="T4" fmla="*/ 0 w 79"/>
                      <a:gd name="T5" fmla="*/ 9 h 9"/>
                      <a:gd name="T6" fmla="*/ 79 w 79"/>
                      <a:gd name="T7" fmla="*/ 8 h 9"/>
                      <a:gd name="T8" fmla="*/ 79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4" name="Rectangle 804">
                    <a:extLst>
                      <a:ext uri="{FF2B5EF4-FFF2-40B4-BE49-F238E27FC236}">
                        <a16:creationId xmlns:a16="http://schemas.microsoft.com/office/drawing/2014/main" id="{1548CF12-DCF8-44D5-8A98-E58694B361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693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5" name="Rectangle 805">
                    <a:extLst>
                      <a:ext uri="{FF2B5EF4-FFF2-40B4-BE49-F238E27FC236}">
                        <a16:creationId xmlns:a16="http://schemas.microsoft.com/office/drawing/2014/main" id="{29AB4ACB-6D50-41D8-A06E-D974C5873F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6" name="Rectangle 806">
                    <a:extLst>
                      <a:ext uri="{FF2B5EF4-FFF2-40B4-BE49-F238E27FC236}">
                        <a16:creationId xmlns:a16="http://schemas.microsoft.com/office/drawing/2014/main" id="{E81BA9AC-564E-418A-B087-8D00C65213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7" name="Rectangle 807">
                    <a:extLst>
                      <a:ext uri="{FF2B5EF4-FFF2-40B4-BE49-F238E27FC236}">
                        <a16:creationId xmlns:a16="http://schemas.microsoft.com/office/drawing/2014/main" id="{36E23334-2ADC-40B2-AFF9-78CFEB97A4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8" name="Rectangle 808">
                    <a:extLst>
                      <a:ext uri="{FF2B5EF4-FFF2-40B4-BE49-F238E27FC236}">
                        <a16:creationId xmlns:a16="http://schemas.microsoft.com/office/drawing/2014/main" id="{EC6AEDC7-5CD2-4058-973B-6DFB9AE535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9" name="Rectangle 809">
                    <a:extLst>
                      <a:ext uri="{FF2B5EF4-FFF2-40B4-BE49-F238E27FC236}">
                        <a16:creationId xmlns:a16="http://schemas.microsoft.com/office/drawing/2014/main" id="{7348BD45-D107-412E-A305-A90E49F1C0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693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0" name="Rectangle 810">
                    <a:extLst>
                      <a:ext uri="{FF2B5EF4-FFF2-40B4-BE49-F238E27FC236}">
                        <a16:creationId xmlns:a16="http://schemas.microsoft.com/office/drawing/2014/main" id="{C3B09EE5-ED35-4F14-878D-015CC5293C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1" name="Rectangle 811">
                    <a:extLst>
                      <a:ext uri="{FF2B5EF4-FFF2-40B4-BE49-F238E27FC236}">
                        <a16:creationId xmlns:a16="http://schemas.microsoft.com/office/drawing/2014/main" id="{B06D939D-AF15-404C-A738-2CFD2B9E17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2" name="Rectangle 812">
                    <a:extLst>
                      <a:ext uri="{FF2B5EF4-FFF2-40B4-BE49-F238E27FC236}">
                        <a16:creationId xmlns:a16="http://schemas.microsoft.com/office/drawing/2014/main" id="{4FB13029-0EE6-422C-8BD3-59F72A94E3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3" name="Rectangle 813">
                    <a:extLst>
                      <a:ext uri="{FF2B5EF4-FFF2-40B4-BE49-F238E27FC236}">
                        <a16:creationId xmlns:a16="http://schemas.microsoft.com/office/drawing/2014/main" id="{787D8E01-9FDD-4914-9D5B-3C0C4A0569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4" name="Rectangle 814">
                    <a:extLst>
                      <a:ext uri="{FF2B5EF4-FFF2-40B4-BE49-F238E27FC236}">
                        <a16:creationId xmlns:a16="http://schemas.microsoft.com/office/drawing/2014/main" id="{89A052B1-E132-4A34-A933-D82DEB628B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5" name="Rectangle 815">
                    <a:extLst>
                      <a:ext uri="{FF2B5EF4-FFF2-40B4-BE49-F238E27FC236}">
                        <a16:creationId xmlns:a16="http://schemas.microsoft.com/office/drawing/2014/main" id="{BDEE0E96-A8B8-4D07-A9BE-DDF1796C27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6" name="Freeform 816">
                    <a:extLst>
                      <a:ext uri="{FF2B5EF4-FFF2-40B4-BE49-F238E27FC236}">
                        <a16:creationId xmlns:a16="http://schemas.microsoft.com/office/drawing/2014/main" id="{9C32F813-6217-4E4A-930F-9FDD4AE86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696"/>
                    <a:ext cx="78" cy="8"/>
                  </a:xfrm>
                  <a:custGeom>
                    <a:avLst/>
                    <a:gdLst>
                      <a:gd name="T0" fmla="*/ 79 w 79"/>
                      <a:gd name="T1" fmla="*/ 0 h 9"/>
                      <a:gd name="T2" fmla="*/ 0 w 79"/>
                      <a:gd name="T3" fmla="*/ 2 h 9"/>
                      <a:gd name="T4" fmla="*/ 0 w 79"/>
                      <a:gd name="T5" fmla="*/ 9 h 9"/>
                      <a:gd name="T6" fmla="*/ 79 w 79"/>
                      <a:gd name="T7" fmla="*/ 7 h 9"/>
                      <a:gd name="T8" fmla="*/ 79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79" y="7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7" name="Rectangle 817">
                    <a:extLst>
                      <a:ext uri="{FF2B5EF4-FFF2-40B4-BE49-F238E27FC236}">
                        <a16:creationId xmlns:a16="http://schemas.microsoft.com/office/drawing/2014/main" id="{35FE2CAF-F655-4B64-AC7C-919A6E80DA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5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8" name="Rectangle 818">
                    <a:extLst>
                      <a:ext uri="{FF2B5EF4-FFF2-40B4-BE49-F238E27FC236}">
                        <a16:creationId xmlns:a16="http://schemas.microsoft.com/office/drawing/2014/main" id="{68D0244E-D4BE-4C4A-B35A-70AACE5273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9" name="Rectangle 819">
                    <a:extLst>
                      <a:ext uri="{FF2B5EF4-FFF2-40B4-BE49-F238E27FC236}">
                        <a16:creationId xmlns:a16="http://schemas.microsoft.com/office/drawing/2014/main" id="{33B253C7-4CA2-46B5-B721-4EFC229EFE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0" name="Rectangle 820">
                    <a:extLst>
                      <a:ext uri="{FF2B5EF4-FFF2-40B4-BE49-F238E27FC236}">
                        <a16:creationId xmlns:a16="http://schemas.microsoft.com/office/drawing/2014/main" id="{A6E32939-EB50-410C-B288-E83A340EB0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1" name="Rectangle 821">
                    <a:extLst>
                      <a:ext uri="{FF2B5EF4-FFF2-40B4-BE49-F238E27FC236}">
                        <a16:creationId xmlns:a16="http://schemas.microsoft.com/office/drawing/2014/main" id="{133C5C75-D4C9-4C79-9353-24E53F8E6E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2" name="Rectangle 822">
                    <a:extLst>
                      <a:ext uri="{FF2B5EF4-FFF2-40B4-BE49-F238E27FC236}">
                        <a16:creationId xmlns:a16="http://schemas.microsoft.com/office/drawing/2014/main" id="{F0E90EDF-5664-4959-869C-8113620096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5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3" name="Rectangle 823">
                    <a:extLst>
                      <a:ext uri="{FF2B5EF4-FFF2-40B4-BE49-F238E27FC236}">
                        <a16:creationId xmlns:a16="http://schemas.microsoft.com/office/drawing/2014/main" id="{00820C37-5149-4118-AEED-E09FC170D6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4" name="Rectangle 824">
                    <a:extLst>
                      <a:ext uri="{FF2B5EF4-FFF2-40B4-BE49-F238E27FC236}">
                        <a16:creationId xmlns:a16="http://schemas.microsoft.com/office/drawing/2014/main" id="{0C98B8C6-9320-4AC2-A2B7-2280F06BB5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5" name="Rectangle 825">
                    <a:extLst>
                      <a:ext uri="{FF2B5EF4-FFF2-40B4-BE49-F238E27FC236}">
                        <a16:creationId xmlns:a16="http://schemas.microsoft.com/office/drawing/2014/main" id="{B454726B-8B95-469E-B423-0E701A6E45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6" name="Rectangle 826">
                    <a:extLst>
                      <a:ext uri="{FF2B5EF4-FFF2-40B4-BE49-F238E27FC236}">
                        <a16:creationId xmlns:a16="http://schemas.microsoft.com/office/drawing/2014/main" id="{C6F55B97-79BB-4C89-A53C-B2B8B9FD04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7" name="Rectangle 827">
                    <a:extLst>
                      <a:ext uri="{FF2B5EF4-FFF2-40B4-BE49-F238E27FC236}">
                        <a16:creationId xmlns:a16="http://schemas.microsoft.com/office/drawing/2014/main" id="{6CD6B7EE-106C-4E8B-B20A-CD2A518F66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8" name="Rectangle 828">
                    <a:extLst>
                      <a:ext uri="{FF2B5EF4-FFF2-40B4-BE49-F238E27FC236}">
                        <a16:creationId xmlns:a16="http://schemas.microsoft.com/office/drawing/2014/main" id="{F56BD1A5-B11C-4AF2-A5CD-BC29CD9858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9" name="Freeform 829">
                    <a:extLst>
                      <a:ext uri="{FF2B5EF4-FFF2-40B4-BE49-F238E27FC236}">
                        <a16:creationId xmlns:a16="http://schemas.microsoft.com/office/drawing/2014/main" id="{74516D56-C1B2-4248-A062-858670976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54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0" name="Rectangle 830">
                    <a:extLst>
                      <a:ext uri="{FF2B5EF4-FFF2-40B4-BE49-F238E27FC236}">
                        <a16:creationId xmlns:a16="http://schemas.microsoft.com/office/drawing/2014/main" id="{59027643-1178-4A00-AE6E-930BD7EFF6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43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1" name="Rectangle 831">
                    <a:extLst>
                      <a:ext uri="{FF2B5EF4-FFF2-40B4-BE49-F238E27FC236}">
                        <a16:creationId xmlns:a16="http://schemas.microsoft.com/office/drawing/2014/main" id="{B56DDCF2-B8E0-470A-B8E2-54C3104434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4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2" name="Rectangle 832">
                    <a:extLst>
                      <a:ext uri="{FF2B5EF4-FFF2-40B4-BE49-F238E27FC236}">
                        <a16:creationId xmlns:a16="http://schemas.microsoft.com/office/drawing/2014/main" id="{0237CED9-37C5-4C15-ACD8-38D2E69866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4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3" name="Rectangle 833">
                    <a:extLst>
                      <a:ext uri="{FF2B5EF4-FFF2-40B4-BE49-F238E27FC236}">
                        <a16:creationId xmlns:a16="http://schemas.microsoft.com/office/drawing/2014/main" id="{6BC15882-93D0-4E97-B8E6-AC664737C6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4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4" name="Rectangle 834">
                    <a:extLst>
                      <a:ext uri="{FF2B5EF4-FFF2-40B4-BE49-F238E27FC236}">
                        <a16:creationId xmlns:a16="http://schemas.microsoft.com/office/drawing/2014/main" id="{E3270E6A-EB2B-4ECB-BA84-54AC282FAC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4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5" name="Rectangle 835">
                    <a:extLst>
                      <a:ext uri="{FF2B5EF4-FFF2-40B4-BE49-F238E27FC236}">
                        <a16:creationId xmlns:a16="http://schemas.microsoft.com/office/drawing/2014/main" id="{A852A4B1-B297-4552-934D-66FBCCFC05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4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6" name="Freeform 836">
                    <a:extLst>
                      <a:ext uri="{FF2B5EF4-FFF2-40B4-BE49-F238E27FC236}">
                        <a16:creationId xmlns:a16="http://schemas.microsoft.com/office/drawing/2014/main" id="{48F5604F-8ACE-4F55-8656-607D143B28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46"/>
                    <a:ext cx="78" cy="8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7" name="Rectangle 837">
                    <a:extLst>
                      <a:ext uri="{FF2B5EF4-FFF2-40B4-BE49-F238E27FC236}">
                        <a16:creationId xmlns:a16="http://schemas.microsoft.com/office/drawing/2014/main" id="{701B6BF1-29B3-485A-9AC2-2D64868BCE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33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8" name="Rectangle 838">
                    <a:extLst>
                      <a:ext uri="{FF2B5EF4-FFF2-40B4-BE49-F238E27FC236}">
                        <a16:creationId xmlns:a16="http://schemas.microsoft.com/office/drawing/2014/main" id="{42AFE4A7-FEBF-4A21-A69A-88B76E3398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9" name="Rectangle 839">
                    <a:extLst>
                      <a:ext uri="{FF2B5EF4-FFF2-40B4-BE49-F238E27FC236}">
                        <a16:creationId xmlns:a16="http://schemas.microsoft.com/office/drawing/2014/main" id="{83470ACF-AAB8-4D18-9DF3-9A8890133E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0" name="Rectangle 840">
                    <a:extLst>
                      <a:ext uri="{FF2B5EF4-FFF2-40B4-BE49-F238E27FC236}">
                        <a16:creationId xmlns:a16="http://schemas.microsoft.com/office/drawing/2014/main" id="{C2E4C3D5-89FB-4877-8F21-8CBF4DB043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1" name="Rectangle 841">
                    <a:extLst>
                      <a:ext uri="{FF2B5EF4-FFF2-40B4-BE49-F238E27FC236}">
                        <a16:creationId xmlns:a16="http://schemas.microsoft.com/office/drawing/2014/main" id="{62487824-C1DD-4DA3-9C17-A8C73365AD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2" name="Rectangle 842">
                    <a:extLst>
                      <a:ext uri="{FF2B5EF4-FFF2-40B4-BE49-F238E27FC236}">
                        <a16:creationId xmlns:a16="http://schemas.microsoft.com/office/drawing/2014/main" id="{BADBE23E-A517-49A7-9461-8D16B8425D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33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3" name="Rectangle 843">
                    <a:extLst>
                      <a:ext uri="{FF2B5EF4-FFF2-40B4-BE49-F238E27FC236}">
                        <a16:creationId xmlns:a16="http://schemas.microsoft.com/office/drawing/2014/main" id="{1344B288-DA54-4979-85DB-BF970DC916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4" name="Rectangle 844">
                    <a:extLst>
                      <a:ext uri="{FF2B5EF4-FFF2-40B4-BE49-F238E27FC236}">
                        <a16:creationId xmlns:a16="http://schemas.microsoft.com/office/drawing/2014/main" id="{AE754ED1-F8CA-48FA-914B-8A49093993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5" name="Rectangle 845">
                    <a:extLst>
                      <a:ext uri="{FF2B5EF4-FFF2-40B4-BE49-F238E27FC236}">
                        <a16:creationId xmlns:a16="http://schemas.microsoft.com/office/drawing/2014/main" id="{52459E99-FF64-46AD-839F-5B5E7BCCC6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6" name="Rectangle 846">
                    <a:extLst>
                      <a:ext uri="{FF2B5EF4-FFF2-40B4-BE49-F238E27FC236}">
                        <a16:creationId xmlns:a16="http://schemas.microsoft.com/office/drawing/2014/main" id="{C460C46C-0576-4ABE-A517-0DA98F19CB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7" name="Rectangle 847">
                    <a:extLst>
                      <a:ext uri="{FF2B5EF4-FFF2-40B4-BE49-F238E27FC236}">
                        <a16:creationId xmlns:a16="http://schemas.microsoft.com/office/drawing/2014/main" id="{9D7CA9E2-1958-4A16-B1B4-1069DDB0B2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8" name="Rectangle 848">
                    <a:extLst>
                      <a:ext uri="{FF2B5EF4-FFF2-40B4-BE49-F238E27FC236}">
                        <a16:creationId xmlns:a16="http://schemas.microsoft.com/office/drawing/2014/main" id="{26B8A142-924E-4533-B150-116B77D1D3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9" name="Freeform 849">
                    <a:extLst>
                      <a:ext uri="{FF2B5EF4-FFF2-40B4-BE49-F238E27FC236}">
                        <a16:creationId xmlns:a16="http://schemas.microsoft.com/office/drawing/2014/main" id="{740E1087-504A-4603-A1FA-A3BAD85E1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35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0" name="Rectangle 850">
                    <a:extLst>
                      <a:ext uri="{FF2B5EF4-FFF2-40B4-BE49-F238E27FC236}">
                        <a16:creationId xmlns:a16="http://schemas.microsoft.com/office/drawing/2014/main" id="{1A22E148-3A19-4CEB-AA44-409622C003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6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1" name="Rectangle 851">
                    <a:extLst>
                      <a:ext uri="{FF2B5EF4-FFF2-40B4-BE49-F238E27FC236}">
                        <a16:creationId xmlns:a16="http://schemas.microsoft.com/office/drawing/2014/main" id="{F5351347-18EB-4A4A-8635-3EB7381B70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2" name="Rectangle 852">
                    <a:extLst>
                      <a:ext uri="{FF2B5EF4-FFF2-40B4-BE49-F238E27FC236}">
                        <a16:creationId xmlns:a16="http://schemas.microsoft.com/office/drawing/2014/main" id="{32EAC43B-D0ED-486A-B1B8-5B45FCE182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3" name="Rectangle 853">
                    <a:extLst>
                      <a:ext uri="{FF2B5EF4-FFF2-40B4-BE49-F238E27FC236}">
                        <a16:creationId xmlns:a16="http://schemas.microsoft.com/office/drawing/2014/main" id="{2D939E78-C9CC-47F8-8BF1-A404769500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4" name="Rectangle 854">
                    <a:extLst>
                      <a:ext uri="{FF2B5EF4-FFF2-40B4-BE49-F238E27FC236}">
                        <a16:creationId xmlns:a16="http://schemas.microsoft.com/office/drawing/2014/main" id="{0357B0F5-D7CD-48A3-B1D4-42A9E64ED0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5" name="Rectangle 855">
                    <a:extLst>
                      <a:ext uri="{FF2B5EF4-FFF2-40B4-BE49-F238E27FC236}">
                        <a16:creationId xmlns:a16="http://schemas.microsoft.com/office/drawing/2014/main" id="{226F94FF-E46C-4F77-B90E-166E4B01E8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6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6" name="Rectangle 856">
                    <a:extLst>
                      <a:ext uri="{FF2B5EF4-FFF2-40B4-BE49-F238E27FC236}">
                        <a16:creationId xmlns:a16="http://schemas.microsoft.com/office/drawing/2014/main" id="{19989DE7-2562-425C-9A3D-AAA0BF981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7" name="Rectangle 857">
                    <a:extLst>
                      <a:ext uri="{FF2B5EF4-FFF2-40B4-BE49-F238E27FC236}">
                        <a16:creationId xmlns:a16="http://schemas.microsoft.com/office/drawing/2014/main" id="{D26CEBB7-7E4B-496F-B684-316239D9FF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8" name="Rectangle 858">
                    <a:extLst>
                      <a:ext uri="{FF2B5EF4-FFF2-40B4-BE49-F238E27FC236}">
                        <a16:creationId xmlns:a16="http://schemas.microsoft.com/office/drawing/2014/main" id="{343A9257-4997-42D3-A081-56A9CE5A55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9" name="Rectangle 859">
                    <a:extLst>
                      <a:ext uri="{FF2B5EF4-FFF2-40B4-BE49-F238E27FC236}">
                        <a16:creationId xmlns:a16="http://schemas.microsoft.com/office/drawing/2014/main" id="{F81D6D2F-7DC3-4631-9AB1-4A102A3682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0" name="Rectangle 860">
                    <a:extLst>
                      <a:ext uri="{FF2B5EF4-FFF2-40B4-BE49-F238E27FC236}">
                        <a16:creationId xmlns:a16="http://schemas.microsoft.com/office/drawing/2014/main" id="{0533FF6C-3651-4B54-94C3-BF774EC027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1" name="Rectangle 861">
                    <a:extLst>
                      <a:ext uri="{FF2B5EF4-FFF2-40B4-BE49-F238E27FC236}">
                        <a16:creationId xmlns:a16="http://schemas.microsoft.com/office/drawing/2014/main" id="{E1AA5ADD-42E8-43E9-A2BB-642161BDF0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2" name="Freeform 862">
                    <a:extLst>
                      <a:ext uri="{FF2B5EF4-FFF2-40B4-BE49-F238E27FC236}">
                        <a16:creationId xmlns:a16="http://schemas.microsoft.com/office/drawing/2014/main" id="{D7149000-6CC2-4FAD-AC99-BCD9C6B6F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64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3" name="Rectangle 863">
                    <a:extLst>
                      <a:ext uri="{FF2B5EF4-FFF2-40B4-BE49-F238E27FC236}">
                        <a16:creationId xmlns:a16="http://schemas.microsoft.com/office/drawing/2014/main" id="{49AC9B51-6EE7-44F2-8029-7EC931DDF8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8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4" name="Rectangle 864">
                    <a:extLst>
                      <a:ext uri="{FF2B5EF4-FFF2-40B4-BE49-F238E27FC236}">
                        <a16:creationId xmlns:a16="http://schemas.microsoft.com/office/drawing/2014/main" id="{86FC95D5-2D36-4BB0-85CC-3DF66EFF34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8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5" name="Rectangle 865">
                    <a:extLst>
                      <a:ext uri="{FF2B5EF4-FFF2-40B4-BE49-F238E27FC236}">
                        <a16:creationId xmlns:a16="http://schemas.microsoft.com/office/drawing/2014/main" id="{FAFCAFF5-B0BB-4E46-9261-19FB904DD9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85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6" name="Rectangle 866">
                    <a:extLst>
                      <a:ext uri="{FF2B5EF4-FFF2-40B4-BE49-F238E27FC236}">
                        <a16:creationId xmlns:a16="http://schemas.microsoft.com/office/drawing/2014/main" id="{CB8880E5-9B75-4B58-98B2-6E61885437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8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7" name="Rectangle 867">
                    <a:extLst>
                      <a:ext uri="{FF2B5EF4-FFF2-40B4-BE49-F238E27FC236}">
                        <a16:creationId xmlns:a16="http://schemas.microsoft.com/office/drawing/2014/main" id="{9646B217-6D93-483D-976F-82F105A1BE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8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8" name="Rectangle 868">
                    <a:extLst>
                      <a:ext uri="{FF2B5EF4-FFF2-40B4-BE49-F238E27FC236}">
                        <a16:creationId xmlns:a16="http://schemas.microsoft.com/office/drawing/2014/main" id="{1848F66B-01D6-45BA-8CD2-24C441776D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8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9" name="Freeform 869">
                    <a:extLst>
                      <a:ext uri="{FF2B5EF4-FFF2-40B4-BE49-F238E27FC236}">
                        <a16:creationId xmlns:a16="http://schemas.microsoft.com/office/drawing/2014/main" id="{DEC6A5AE-201B-4275-B140-6102AAFDEC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85"/>
                    <a:ext cx="78" cy="11"/>
                  </a:xfrm>
                  <a:custGeom>
                    <a:avLst/>
                    <a:gdLst>
                      <a:gd name="T0" fmla="*/ 79 w 79"/>
                      <a:gd name="T1" fmla="*/ 0 h 9"/>
                      <a:gd name="T2" fmla="*/ 0 w 79"/>
                      <a:gd name="T3" fmla="*/ 2 h 9"/>
                      <a:gd name="T4" fmla="*/ 0 w 79"/>
                      <a:gd name="T5" fmla="*/ 9 h 9"/>
                      <a:gd name="T6" fmla="*/ 79 w 79"/>
                      <a:gd name="T7" fmla="*/ 7 h 9"/>
                      <a:gd name="T8" fmla="*/ 79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79" y="7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0" name="Rectangle 870">
                    <a:extLst>
                      <a:ext uri="{FF2B5EF4-FFF2-40B4-BE49-F238E27FC236}">
                        <a16:creationId xmlns:a16="http://schemas.microsoft.com/office/drawing/2014/main" id="{0611DDFE-0151-4788-A95F-B0328C805B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75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1" name="Rectangle 871">
                    <a:extLst>
                      <a:ext uri="{FF2B5EF4-FFF2-40B4-BE49-F238E27FC236}">
                        <a16:creationId xmlns:a16="http://schemas.microsoft.com/office/drawing/2014/main" id="{59398770-28E4-47D4-838C-D0B33E6BA6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2" name="Rectangle 872">
                    <a:extLst>
                      <a:ext uri="{FF2B5EF4-FFF2-40B4-BE49-F238E27FC236}">
                        <a16:creationId xmlns:a16="http://schemas.microsoft.com/office/drawing/2014/main" id="{F1C5FCC9-DB13-45EF-8135-922928AC66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3" name="Rectangle 873">
                    <a:extLst>
                      <a:ext uri="{FF2B5EF4-FFF2-40B4-BE49-F238E27FC236}">
                        <a16:creationId xmlns:a16="http://schemas.microsoft.com/office/drawing/2014/main" id="{34D52290-0190-4E3B-917E-990EB50E74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4" name="Rectangle 874">
                    <a:extLst>
                      <a:ext uri="{FF2B5EF4-FFF2-40B4-BE49-F238E27FC236}">
                        <a16:creationId xmlns:a16="http://schemas.microsoft.com/office/drawing/2014/main" id="{95B80752-5E5D-4576-86C1-A287E3A8B6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5" name="Rectangle 875">
                    <a:extLst>
                      <a:ext uri="{FF2B5EF4-FFF2-40B4-BE49-F238E27FC236}">
                        <a16:creationId xmlns:a16="http://schemas.microsoft.com/office/drawing/2014/main" id="{92B05192-8C44-42DF-8469-1BC2875D30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75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6" name="Rectangle 876">
                    <a:extLst>
                      <a:ext uri="{FF2B5EF4-FFF2-40B4-BE49-F238E27FC236}">
                        <a16:creationId xmlns:a16="http://schemas.microsoft.com/office/drawing/2014/main" id="{FF65583D-1A3A-4E91-92A1-FE71CD37B0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7" name="Rectangle 877">
                    <a:extLst>
                      <a:ext uri="{FF2B5EF4-FFF2-40B4-BE49-F238E27FC236}">
                        <a16:creationId xmlns:a16="http://schemas.microsoft.com/office/drawing/2014/main" id="{65D71390-C4D6-4FD8-812B-38A1725DE5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8" name="Rectangle 878">
                    <a:extLst>
                      <a:ext uri="{FF2B5EF4-FFF2-40B4-BE49-F238E27FC236}">
                        <a16:creationId xmlns:a16="http://schemas.microsoft.com/office/drawing/2014/main" id="{FD331167-C665-4B3E-AC6B-B030ECC714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9" name="Rectangle 879">
                    <a:extLst>
                      <a:ext uri="{FF2B5EF4-FFF2-40B4-BE49-F238E27FC236}">
                        <a16:creationId xmlns:a16="http://schemas.microsoft.com/office/drawing/2014/main" id="{854A3280-5A0F-485F-8924-4BDD1D0675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0" name="Rectangle 880">
                    <a:extLst>
                      <a:ext uri="{FF2B5EF4-FFF2-40B4-BE49-F238E27FC236}">
                        <a16:creationId xmlns:a16="http://schemas.microsoft.com/office/drawing/2014/main" id="{40116CEF-780A-45F0-B280-97BCE663BA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1" name="Rectangle 881">
                    <a:extLst>
                      <a:ext uri="{FF2B5EF4-FFF2-40B4-BE49-F238E27FC236}">
                        <a16:creationId xmlns:a16="http://schemas.microsoft.com/office/drawing/2014/main" id="{727FCC5A-9EFD-4DE2-81C9-47B96F916D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2" name="Freeform 882">
                    <a:extLst>
                      <a:ext uri="{FF2B5EF4-FFF2-40B4-BE49-F238E27FC236}">
                        <a16:creationId xmlns:a16="http://schemas.microsoft.com/office/drawing/2014/main" id="{4BA1FA65-0CF0-4F53-BAED-F42D99FF7F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75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2 h 10"/>
                      <a:gd name="T4" fmla="*/ 0 w 79"/>
                      <a:gd name="T5" fmla="*/ 10 h 10"/>
                      <a:gd name="T6" fmla="*/ 79 w 79"/>
                      <a:gd name="T7" fmla="*/ 7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79" y="7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3" name="Rectangle 883">
                    <a:extLst>
                      <a:ext uri="{FF2B5EF4-FFF2-40B4-BE49-F238E27FC236}">
                        <a16:creationId xmlns:a16="http://schemas.microsoft.com/office/drawing/2014/main" id="{F23ACF7F-1CC3-4B59-9E93-2B162F6D02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96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4" name="Rectangle 884">
                    <a:extLst>
                      <a:ext uri="{FF2B5EF4-FFF2-40B4-BE49-F238E27FC236}">
                        <a16:creationId xmlns:a16="http://schemas.microsoft.com/office/drawing/2014/main" id="{D0435F51-5831-4ADF-A77E-3DD03855B1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5" name="Rectangle 885">
                    <a:extLst>
                      <a:ext uri="{FF2B5EF4-FFF2-40B4-BE49-F238E27FC236}">
                        <a16:creationId xmlns:a16="http://schemas.microsoft.com/office/drawing/2014/main" id="{29A0C7F4-DFF4-45DC-9144-7D90E20103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6" name="Rectangle 886">
                    <a:extLst>
                      <a:ext uri="{FF2B5EF4-FFF2-40B4-BE49-F238E27FC236}">
                        <a16:creationId xmlns:a16="http://schemas.microsoft.com/office/drawing/2014/main" id="{372C1759-D586-4F84-B46D-9CD510705F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7" name="Rectangle 887">
                    <a:extLst>
                      <a:ext uri="{FF2B5EF4-FFF2-40B4-BE49-F238E27FC236}">
                        <a16:creationId xmlns:a16="http://schemas.microsoft.com/office/drawing/2014/main" id="{64B61AE2-6652-4FAE-BC2A-606114BFB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8" name="Rectangle 888">
                    <a:extLst>
                      <a:ext uri="{FF2B5EF4-FFF2-40B4-BE49-F238E27FC236}">
                        <a16:creationId xmlns:a16="http://schemas.microsoft.com/office/drawing/2014/main" id="{83199113-B4A2-4784-BC0A-D011D3C0E7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96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9" name="Rectangle 889">
                    <a:extLst>
                      <a:ext uri="{FF2B5EF4-FFF2-40B4-BE49-F238E27FC236}">
                        <a16:creationId xmlns:a16="http://schemas.microsoft.com/office/drawing/2014/main" id="{255F4C8C-863C-417D-A18B-F88A56DEB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0" name="Rectangle 890">
                    <a:extLst>
                      <a:ext uri="{FF2B5EF4-FFF2-40B4-BE49-F238E27FC236}">
                        <a16:creationId xmlns:a16="http://schemas.microsoft.com/office/drawing/2014/main" id="{20B7A162-415E-4326-BEEE-9F726A2F85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1" name="Rectangle 891">
                    <a:extLst>
                      <a:ext uri="{FF2B5EF4-FFF2-40B4-BE49-F238E27FC236}">
                        <a16:creationId xmlns:a16="http://schemas.microsoft.com/office/drawing/2014/main" id="{945939D4-2860-4148-BFC3-E55956FE40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2" name="Rectangle 892">
                    <a:extLst>
                      <a:ext uri="{FF2B5EF4-FFF2-40B4-BE49-F238E27FC236}">
                        <a16:creationId xmlns:a16="http://schemas.microsoft.com/office/drawing/2014/main" id="{6E301929-2861-4533-81D3-359B014863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3" name="Rectangle 893">
                    <a:extLst>
                      <a:ext uri="{FF2B5EF4-FFF2-40B4-BE49-F238E27FC236}">
                        <a16:creationId xmlns:a16="http://schemas.microsoft.com/office/drawing/2014/main" id="{22880E0B-0744-4AA2-BC81-9BCB8DB13C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4" name="Rectangle 894">
                    <a:extLst>
                      <a:ext uri="{FF2B5EF4-FFF2-40B4-BE49-F238E27FC236}">
                        <a16:creationId xmlns:a16="http://schemas.microsoft.com/office/drawing/2014/main" id="{DB7A9F2D-C792-4315-9A85-A2A1AA90AD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5" name="Freeform 895">
                    <a:extLst>
                      <a:ext uri="{FF2B5EF4-FFF2-40B4-BE49-F238E27FC236}">
                        <a16:creationId xmlns:a16="http://schemas.microsoft.com/office/drawing/2014/main" id="{CF15B2EA-5289-43E6-963F-8C64907624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96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620" name="Group 896">
                  <a:extLst>
                    <a:ext uri="{FF2B5EF4-FFF2-40B4-BE49-F238E27FC236}">
                      <a16:creationId xmlns:a16="http://schemas.microsoft.com/office/drawing/2014/main" id="{93F6FF7F-417A-48B0-BBE3-262FFE827F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89613" y="5444956"/>
                  <a:ext cx="5596" cy="84394"/>
                  <a:chOff x="2029" y="3971"/>
                  <a:chExt cx="16" cy="143"/>
                </a:xfrm>
              </p:grpSpPr>
              <p:sp>
                <p:nvSpPr>
                  <p:cNvPr id="1726" name="Oval 897">
                    <a:extLst>
                      <a:ext uri="{FF2B5EF4-FFF2-40B4-BE49-F238E27FC236}">
                        <a16:creationId xmlns:a16="http://schemas.microsoft.com/office/drawing/2014/main" id="{6690CC61-9BE0-46D6-97F7-387B37735A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4068"/>
                    <a:ext cx="14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7" name="Oval 898">
                    <a:extLst>
                      <a:ext uri="{FF2B5EF4-FFF2-40B4-BE49-F238E27FC236}">
                        <a16:creationId xmlns:a16="http://schemas.microsoft.com/office/drawing/2014/main" id="{AB6FB389-9E18-4BE7-A540-F9D25B0D72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4035"/>
                    <a:ext cx="14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8" name="Oval 899">
                    <a:extLst>
                      <a:ext uri="{FF2B5EF4-FFF2-40B4-BE49-F238E27FC236}">
                        <a16:creationId xmlns:a16="http://schemas.microsoft.com/office/drawing/2014/main" id="{47BF8BC5-7872-4F60-9FB8-29761949B5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4003"/>
                    <a:ext cx="14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9" name="Oval 900">
                    <a:extLst>
                      <a:ext uri="{FF2B5EF4-FFF2-40B4-BE49-F238E27FC236}">
                        <a16:creationId xmlns:a16="http://schemas.microsoft.com/office/drawing/2014/main" id="{E7C79F8D-8F02-43BF-A3A6-F5371808CB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3971"/>
                    <a:ext cx="14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0" name="Oval 901">
                    <a:extLst>
                      <a:ext uri="{FF2B5EF4-FFF2-40B4-BE49-F238E27FC236}">
                        <a16:creationId xmlns:a16="http://schemas.microsoft.com/office/drawing/2014/main" id="{DEBE652E-226D-4B74-BF8A-FE922B8061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4097"/>
                    <a:ext cx="14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621" name="Group 902">
                  <a:extLst>
                    <a:ext uri="{FF2B5EF4-FFF2-40B4-BE49-F238E27FC236}">
                      <a16:creationId xmlns:a16="http://schemas.microsoft.com/office/drawing/2014/main" id="{33D082A0-A164-4802-9EEC-F7B4B325ED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74692" y="5455506"/>
                  <a:ext cx="12123" cy="84394"/>
                  <a:chOff x="2029" y="3971"/>
                  <a:chExt cx="16" cy="143"/>
                </a:xfrm>
              </p:grpSpPr>
              <p:sp>
                <p:nvSpPr>
                  <p:cNvPr id="1721" name="Oval 903">
                    <a:extLst>
                      <a:ext uri="{FF2B5EF4-FFF2-40B4-BE49-F238E27FC236}">
                        <a16:creationId xmlns:a16="http://schemas.microsoft.com/office/drawing/2014/main" id="{1242B7C2-F5A8-47DB-A46C-523F816B51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9" y="4069"/>
                    <a:ext cx="48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2" name="Oval 904">
                    <a:extLst>
                      <a:ext uri="{FF2B5EF4-FFF2-40B4-BE49-F238E27FC236}">
                        <a16:creationId xmlns:a16="http://schemas.microsoft.com/office/drawing/2014/main" id="{9A140199-CF51-4DAF-B5BC-B6E0B2D6A9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9" y="4036"/>
                    <a:ext cx="48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3" name="Oval 905">
                    <a:extLst>
                      <a:ext uri="{FF2B5EF4-FFF2-40B4-BE49-F238E27FC236}">
                        <a16:creationId xmlns:a16="http://schemas.microsoft.com/office/drawing/2014/main" id="{12E1DCF4-B0DD-4E38-B7C2-403A4C727E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9" y="4004"/>
                    <a:ext cx="48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4" name="Oval 906">
                    <a:extLst>
                      <a:ext uri="{FF2B5EF4-FFF2-40B4-BE49-F238E27FC236}">
                        <a16:creationId xmlns:a16="http://schemas.microsoft.com/office/drawing/2014/main" id="{A717C4E4-0188-475C-BB36-3B06F352F5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9" y="3972"/>
                    <a:ext cx="48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5" name="Oval 907">
                    <a:extLst>
                      <a:ext uri="{FF2B5EF4-FFF2-40B4-BE49-F238E27FC236}">
                        <a16:creationId xmlns:a16="http://schemas.microsoft.com/office/drawing/2014/main" id="{1BEDB7BD-B6DD-4B81-9733-23053830C9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9" y="4098"/>
                    <a:ext cx="48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622" name="Group 908">
                  <a:extLst>
                    <a:ext uri="{FF2B5EF4-FFF2-40B4-BE49-F238E27FC236}">
                      <a16:creationId xmlns:a16="http://schemas.microsoft.com/office/drawing/2014/main" id="{BEB4357B-9082-4735-BDD6-3C2EC08A76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74692" y="5247687"/>
                  <a:ext cx="20516" cy="116040"/>
                  <a:chOff x="2413" y="3685"/>
                  <a:chExt cx="41" cy="193"/>
                </a:xfrm>
              </p:grpSpPr>
              <p:grpSp>
                <p:nvGrpSpPr>
                  <p:cNvPr id="1707" name="Group 909">
                    <a:extLst>
                      <a:ext uri="{FF2B5EF4-FFF2-40B4-BE49-F238E27FC236}">
                        <a16:creationId xmlns:a16="http://schemas.microsoft.com/office/drawing/2014/main" id="{22A334D0-FEE4-44B9-88FA-8771072F84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38" y="3702"/>
                    <a:ext cx="16" cy="176"/>
                    <a:chOff x="1997" y="4028"/>
                    <a:chExt cx="16" cy="176"/>
                  </a:xfrm>
                </p:grpSpPr>
                <p:sp>
                  <p:nvSpPr>
                    <p:cNvPr id="1715" name="Oval 910">
                      <a:extLst>
                        <a:ext uri="{FF2B5EF4-FFF2-40B4-BE49-F238E27FC236}">
                          <a16:creationId xmlns:a16="http://schemas.microsoft.com/office/drawing/2014/main" id="{B6EE96C3-B297-4369-8F44-561CFA3BC6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57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6" name="Oval 911">
                      <a:extLst>
                        <a:ext uri="{FF2B5EF4-FFF2-40B4-BE49-F238E27FC236}">
                          <a16:creationId xmlns:a16="http://schemas.microsoft.com/office/drawing/2014/main" id="{A6F5EA08-0D26-46BC-A463-D24ABC0DEC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25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7" name="Oval 912">
                      <a:extLst>
                        <a:ext uri="{FF2B5EF4-FFF2-40B4-BE49-F238E27FC236}">
                          <a16:creationId xmlns:a16="http://schemas.microsoft.com/office/drawing/2014/main" id="{3EC33E98-4E76-4E87-81ED-696F833452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93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8" name="Oval 913">
                      <a:extLst>
                        <a:ext uri="{FF2B5EF4-FFF2-40B4-BE49-F238E27FC236}">
                          <a16:creationId xmlns:a16="http://schemas.microsoft.com/office/drawing/2014/main" id="{05628492-255D-4BC4-8DF0-94FF4EBFF3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62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9" name="Oval 914">
                      <a:extLst>
                        <a:ext uri="{FF2B5EF4-FFF2-40B4-BE49-F238E27FC236}">
                          <a16:creationId xmlns:a16="http://schemas.microsoft.com/office/drawing/2014/main" id="{04E9CA14-1768-48FE-A4E5-EEF233CBC9D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88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20" name="Oval 915">
                      <a:extLst>
                        <a:ext uri="{FF2B5EF4-FFF2-40B4-BE49-F238E27FC236}">
                          <a16:creationId xmlns:a16="http://schemas.microsoft.com/office/drawing/2014/main" id="{D38CD4B4-FC11-404F-B6EE-66005DB3E4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27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708" name="Group 916">
                    <a:extLst>
                      <a:ext uri="{FF2B5EF4-FFF2-40B4-BE49-F238E27FC236}">
                        <a16:creationId xmlns:a16="http://schemas.microsoft.com/office/drawing/2014/main" id="{16DC84A6-2EB0-4E29-A30A-5ECAC735A17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13" y="3685"/>
                    <a:ext cx="16" cy="176"/>
                    <a:chOff x="1997" y="4028"/>
                    <a:chExt cx="16" cy="176"/>
                  </a:xfrm>
                </p:grpSpPr>
                <p:sp>
                  <p:nvSpPr>
                    <p:cNvPr id="1709" name="Oval 917">
                      <a:extLst>
                        <a:ext uri="{FF2B5EF4-FFF2-40B4-BE49-F238E27FC236}">
                          <a16:creationId xmlns:a16="http://schemas.microsoft.com/office/drawing/2014/main" id="{C4219E0F-9D99-4ECD-AA92-5C7347D96C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" y="4158"/>
                      <a:ext cx="16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0" name="Oval 918">
                      <a:extLst>
                        <a:ext uri="{FF2B5EF4-FFF2-40B4-BE49-F238E27FC236}">
                          <a16:creationId xmlns:a16="http://schemas.microsoft.com/office/drawing/2014/main" id="{F5569890-FEB2-40DF-BA4D-26E38688F8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" y="4126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1" name="Oval 919">
                      <a:extLst>
                        <a:ext uri="{FF2B5EF4-FFF2-40B4-BE49-F238E27FC236}">
                          <a16:creationId xmlns:a16="http://schemas.microsoft.com/office/drawing/2014/main" id="{181418AF-617E-42B1-B3CA-681288CD57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" y="4097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2" name="Oval 920">
                      <a:extLst>
                        <a:ext uri="{FF2B5EF4-FFF2-40B4-BE49-F238E27FC236}">
                          <a16:creationId xmlns:a16="http://schemas.microsoft.com/office/drawing/2014/main" id="{2CB54F01-6CCE-495B-8A36-A31F873780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" y="4063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3" name="Oval 921">
                      <a:extLst>
                        <a:ext uri="{FF2B5EF4-FFF2-40B4-BE49-F238E27FC236}">
                          <a16:creationId xmlns:a16="http://schemas.microsoft.com/office/drawing/2014/main" id="{3E37BB09-C003-4C06-9639-8EB0831E4A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" y="4192"/>
                      <a:ext cx="16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4" name="Oval 922">
                      <a:extLst>
                        <a:ext uri="{FF2B5EF4-FFF2-40B4-BE49-F238E27FC236}">
                          <a16:creationId xmlns:a16="http://schemas.microsoft.com/office/drawing/2014/main" id="{C475270B-0C78-4EB5-8AA4-36ED848786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" y="4029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sp>
              <p:nvSpPr>
                <p:cNvPr id="623" name="Line 923">
                  <a:extLst>
                    <a:ext uri="{FF2B5EF4-FFF2-40B4-BE49-F238E27FC236}">
                      <a16:creationId xmlns:a16="http://schemas.microsoft.com/office/drawing/2014/main" id="{BA89E09E-9908-417F-A216-972FB27E7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0962" y="5373222"/>
                  <a:ext cx="3823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24" name="Line 924">
                  <a:extLst>
                    <a:ext uri="{FF2B5EF4-FFF2-40B4-BE49-F238E27FC236}">
                      <a16:creationId xmlns:a16="http://schemas.microsoft.com/office/drawing/2014/main" id="{1D55B561-8B4B-4AB3-A66F-92BA550215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0962" y="5394321"/>
                  <a:ext cx="37302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25" name="Line 925">
                  <a:extLst>
                    <a:ext uri="{FF2B5EF4-FFF2-40B4-BE49-F238E27FC236}">
                      <a16:creationId xmlns:a16="http://schemas.microsoft.com/office/drawing/2014/main" id="{291EDE46-E7EB-4CD5-A530-A8E0C1B553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0962" y="5440737"/>
                  <a:ext cx="37302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26" name="Line 1445">
                  <a:extLst>
                    <a:ext uri="{FF2B5EF4-FFF2-40B4-BE49-F238E27FC236}">
                      <a16:creationId xmlns:a16="http://schemas.microsoft.com/office/drawing/2014/main" id="{8706A270-3FA4-40A3-B8D9-04748FE40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0029" y="5197052"/>
                  <a:ext cx="3823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27" name="AutoShape 1527">
                  <a:extLst>
                    <a:ext uri="{FF2B5EF4-FFF2-40B4-BE49-F238E27FC236}">
                      <a16:creationId xmlns:a16="http://schemas.microsoft.com/office/drawing/2014/main" id="{32DAD5B0-89E4-4292-949B-52B2DBAC1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9771" y="5174988"/>
                  <a:ext cx="96114" cy="70334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0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FF00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64" tIns="44438" rIns="90464" bIns="44438" anchor="ctr"/>
                <a:lstStyle/>
                <a:p>
                  <a:endParaRPr lang="it-IT" sz="2800"/>
                </a:p>
              </p:txBody>
            </p:sp>
            <p:sp>
              <p:nvSpPr>
                <p:cNvPr id="628" name="AutoShape 1528">
                  <a:extLst>
                    <a:ext uri="{FF2B5EF4-FFF2-40B4-BE49-F238E27FC236}">
                      <a16:creationId xmlns:a16="http://schemas.microsoft.com/office/drawing/2014/main" id="{E78784B6-D1CE-4727-B9C1-B887B919C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9771" y="5321988"/>
                  <a:ext cx="96114" cy="70334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0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FF00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64" tIns="44438" rIns="90464" bIns="44438" anchor="ctr"/>
                <a:lstStyle/>
                <a:p>
                  <a:endParaRPr lang="it-IT" sz="2800"/>
                </a:p>
              </p:txBody>
            </p:sp>
            <p:sp>
              <p:nvSpPr>
                <p:cNvPr id="629" name="AutoShape 1529">
                  <a:extLst>
                    <a:ext uri="{FF2B5EF4-FFF2-40B4-BE49-F238E27FC236}">
                      <a16:creationId xmlns:a16="http://schemas.microsoft.com/office/drawing/2014/main" id="{BCDE78A0-96E4-44A0-8160-D9D2FFF2CE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9771" y="5421517"/>
                  <a:ext cx="96114" cy="70334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0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FF00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64" tIns="44438" rIns="90464" bIns="44438" anchor="ctr"/>
                <a:lstStyle/>
                <a:p>
                  <a:endParaRPr lang="it-IT" sz="2800"/>
                </a:p>
              </p:txBody>
            </p:sp>
            <p:sp>
              <p:nvSpPr>
                <p:cNvPr id="630" name="AutoShape 1531">
                  <a:extLst>
                    <a:ext uri="{FF2B5EF4-FFF2-40B4-BE49-F238E27FC236}">
                      <a16:creationId xmlns:a16="http://schemas.microsoft.com/office/drawing/2014/main" id="{5859982E-29D4-4B97-9170-E415BF952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8505013" y="5176199"/>
                  <a:ext cx="97466" cy="70649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0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FF00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64" tIns="44438" rIns="90464" bIns="44438" anchor="ctr"/>
                <a:lstStyle/>
                <a:p>
                  <a:endParaRPr lang="it-IT" sz="2800"/>
                </a:p>
              </p:txBody>
            </p:sp>
            <p:sp>
              <p:nvSpPr>
                <p:cNvPr id="631" name="AutoShape 1532">
                  <a:extLst>
                    <a:ext uri="{FF2B5EF4-FFF2-40B4-BE49-F238E27FC236}">
                      <a16:creationId xmlns:a16="http://schemas.microsoft.com/office/drawing/2014/main" id="{465EFFCD-2CEE-42DD-9EDC-D414ED302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8505013" y="5325989"/>
                  <a:ext cx="97466" cy="70649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0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FF00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64" tIns="44438" rIns="90464" bIns="44438" anchor="ctr"/>
                <a:lstStyle/>
                <a:p>
                  <a:endParaRPr lang="it-IT" sz="2800"/>
                </a:p>
              </p:txBody>
            </p:sp>
            <p:sp>
              <p:nvSpPr>
                <p:cNvPr id="632" name="AutoShape 1533">
                  <a:extLst>
                    <a:ext uri="{FF2B5EF4-FFF2-40B4-BE49-F238E27FC236}">
                      <a16:creationId xmlns:a16="http://schemas.microsoft.com/office/drawing/2014/main" id="{0D60D2C5-54D9-4EB3-8CB3-7CA96EF5E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8505013" y="5425965"/>
                  <a:ext cx="97466" cy="70649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0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FF00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64" tIns="44438" rIns="90464" bIns="44438" anchor="ctr"/>
                <a:lstStyle/>
                <a:p>
                  <a:endParaRPr lang="it-IT" sz="2800"/>
                </a:p>
              </p:txBody>
            </p:sp>
            <p:sp>
              <p:nvSpPr>
                <p:cNvPr id="633" name="Line 1536">
                  <a:extLst>
                    <a:ext uri="{FF2B5EF4-FFF2-40B4-BE49-F238E27FC236}">
                      <a16:creationId xmlns:a16="http://schemas.microsoft.com/office/drawing/2014/main" id="{88349215-CF5C-4D1D-98CD-912E4D1E59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70664" y="5235586"/>
                  <a:ext cx="658744" cy="595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34" name="Text Box 2070">
                  <a:extLst>
                    <a:ext uri="{FF2B5EF4-FFF2-40B4-BE49-F238E27FC236}">
                      <a16:creationId xmlns:a16="http://schemas.microsoft.com/office/drawing/2014/main" id="{6B56BE55-23F6-4526-89DE-ED11653CD0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49589" y="1167330"/>
                  <a:ext cx="611875" cy="2919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Testa Pozzo</a:t>
                  </a:r>
                </a:p>
              </p:txBody>
            </p:sp>
            <p:sp>
              <p:nvSpPr>
                <p:cNvPr id="635" name="Text Box 2071">
                  <a:extLst>
                    <a:ext uri="{FF2B5EF4-FFF2-40B4-BE49-F238E27FC236}">
                      <a16:creationId xmlns:a16="http://schemas.microsoft.com/office/drawing/2014/main" id="{F4BBBB9F-664E-4C8E-A325-EDA25342E8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21747" y="2824223"/>
                  <a:ext cx="884921" cy="2919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Valvola di sicurezza</a:t>
                  </a:r>
                </a:p>
              </p:txBody>
            </p:sp>
            <p:sp>
              <p:nvSpPr>
                <p:cNvPr id="636" name="Text Box 2073">
                  <a:extLst>
                    <a:ext uri="{FF2B5EF4-FFF2-40B4-BE49-F238E27FC236}">
                      <a16:creationId xmlns:a16="http://schemas.microsoft.com/office/drawing/2014/main" id="{A46ECE22-AE37-473B-A72D-FD33431654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49020" y="4676102"/>
                  <a:ext cx="883122" cy="178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 err="1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Packer</a:t>
                  </a:r>
                  <a:endParaRPr lang="it-IT" altLang="it-IT" sz="800" b="1" dirty="0">
                    <a:solidFill>
                      <a:srgbClr val="002060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637" name="Text Box 2074">
                  <a:extLst>
                    <a:ext uri="{FF2B5EF4-FFF2-40B4-BE49-F238E27FC236}">
                      <a16:creationId xmlns:a16="http://schemas.microsoft.com/office/drawing/2014/main" id="{2D3CB0EF-DACB-4E27-ABF9-B789742925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24899" y="5055634"/>
                  <a:ext cx="882213" cy="2919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Filtri </a:t>
                  </a:r>
                </a:p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Gravel Pack</a:t>
                  </a:r>
                </a:p>
              </p:txBody>
            </p:sp>
            <p:sp>
              <p:nvSpPr>
                <p:cNvPr id="638" name="Text Box 2075">
                  <a:extLst>
                    <a:ext uri="{FF2B5EF4-FFF2-40B4-BE49-F238E27FC236}">
                      <a16:creationId xmlns:a16="http://schemas.microsoft.com/office/drawing/2014/main" id="{EBD324A4-66FA-4110-8821-DEAFF7D254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57144" y="5343497"/>
                  <a:ext cx="882213" cy="1525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600" b="1" dirty="0">
                      <a:solidFill>
                        <a:schemeClr val="bg1"/>
                      </a:solidFill>
                      <a:latin typeface="Verdana" panose="020B0604030504040204" pitchFamily="34" charset="0"/>
                    </a:rPr>
                    <a:t>Giacimento</a:t>
                  </a:r>
                </a:p>
              </p:txBody>
            </p:sp>
            <p:sp>
              <p:nvSpPr>
                <p:cNvPr id="639" name="Text Box 2077">
                  <a:extLst>
                    <a:ext uri="{FF2B5EF4-FFF2-40B4-BE49-F238E27FC236}">
                      <a16:creationId xmlns:a16="http://schemas.microsoft.com/office/drawing/2014/main" id="{30A7287C-6B85-4A7D-A6B6-8A85B0B5E5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9965" y="2531355"/>
                  <a:ext cx="903936" cy="178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defPPr>
                    <a:defRPr lang="it-IT"/>
                  </a:defPPr>
                  <a:lvl1pPr algn="ctr">
                    <a:lnSpc>
                      <a:spcPct val="110000"/>
                    </a:lnSpc>
                    <a:spcAft>
                      <a:spcPct val="0"/>
                    </a:spcAft>
                    <a:defRPr sz="800" b="1">
                      <a:solidFill>
                        <a:srgbClr val="002060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it-IT" altLang="it-IT" dirty="0"/>
                    <a:t>Tubo Guida</a:t>
                  </a:r>
                </a:p>
              </p:txBody>
            </p:sp>
            <p:sp>
              <p:nvSpPr>
                <p:cNvPr id="640" name="Line 2078">
                  <a:extLst>
                    <a:ext uri="{FF2B5EF4-FFF2-40B4-BE49-F238E27FC236}">
                      <a16:creationId xmlns:a16="http://schemas.microsoft.com/office/drawing/2014/main" id="{055A0526-B3FD-4D6C-89E5-F59EED633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6434" y="2636715"/>
                  <a:ext cx="646627" cy="40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41" name="Text Box 2080">
                  <a:extLst>
                    <a:ext uri="{FF2B5EF4-FFF2-40B4-BE49-F238E27FC236}">
                      <a16:creationId xmlns:a16="http://schemas.microsoft.com/office/drawing/2014/main" id="{04F8EFEB-1431-4436-AA78-3969388D46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0180" y="3889162"/>
                  <a:ext cx="862291" cy="4055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defPPr>
                    <a:defRPr lang="it-IT"/>
                  </a:defPPr>
                  <a:lvl1pPr algn="ctr">
                    <a:lnSpc>
                      <a:spcPct val="110000"/>
                    </a:lnSpc>
                    <a:spcAft>
                      <a:spcPct val="0"/>
                    </a:spcAft>
                    <a:defRPr sz="800" b="1">
                      <a:solidFill>
                        <a:srgbClr val="002060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it-IT" altLang="it-IT" dirty="0" err="1"/>
                    <a:t>Casing</a:t>
                  </a:r>
                  <a:r>
                    <a:rPr lang="it-IT" altLang="it-IT" dirty="0"/>
                    <a:t> intermedio e di produzione</a:t>
                  </a:r>
                </a:p>
              </p:txBody>
            </p:sp>
            <p:sp>
              <p:nvSpPr>
                <p:cNvPr id="642" name="Rectangle 2054">
                  <a:extLst>
                    <a:ext uri="{FF2B5EF4-FFF2-40B4-BE49-F238E27FC236}">
                      <a16:creationId xmlns:a16="http://schemas.microsoft.com/office/drawing/2014/main" id="{F74794F9-DA73-4E22-A232-360FBDC7C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0420" y="2370150"/>
                  <a:ext cx="263466" cy="44446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 w="635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3" name="Rectangle 2055">
                  <a:extLst>
                    <a:ext uri="{FF2B5EF4-FFF2-40B4-BE49-F238E27FC236}">
                      <a16:creationId xmlns:a16="http://schemas.microsoft.com/office/drawing/2014/main" id="{06816B72-3FED-400D-AC60-D9D125733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8442597" y="2025694"/>
                  <a:ext cx="733365" cy="44440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 w="635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4" name="Rectangle 2056">
                  <a:extLst>
                    <a:ext uri="{FF2B5EF4-FFF2-40B4-BE49-F238E27FC236}">
                      <a16:creationId xmlns:a16="http://schemas.microsoft.com/office/drawing/2014/main" id="{2DC84066-0BE4-42E8-8114-EC3FB8448C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85472" y="1644721"/>
                  <a:ext cx="241246" cy="36510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 w="635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645" name="Group 2057">
                  <a:extLst>
                    <a:ext uri="{FF2B5EF4-FFF2-40B4-BE49-F238E27FC236}">
                      <a16:creationId xmlns:a16="http://schemas.microsoft.com/office/drawing/2014/main" id="{2BEC90EE-386A-40B1-8EF8-D53CE2615C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786339" y="1560557"/>
                  <a:ext cx="78515" cy="93248"/>
                  <a:chOff x="4350" y="601"/>
                  <a:chExt cx="211" cy="125"/>
                </a:xfrm>
              </p:grpSpPr>
              <p:sp>
                <p:nvSpPr>
                  <p:cNvPr id="1705" name="Freeform 2058">
                    <a:extLst>
                      <a:ext uri="{FF2B5EF4-FFF2-40B4-BE49-F238E27FC236}">
                        <a16:creationId xmlns:a16="http://schemas.microsoft.com/office/drawing/2014/main" id="{B5AF754D-D242-4EAD-A3A6-9D82AED579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" y="601"/>
                    <a:ext cx="132" cy="117"/>
                  </a:xfrm>
                  <a:custGeom>
                    <a:avLst/>
                    <a:gdLst>
                      <a:gd name="T0" fmla="*/ 47 w 132"/>
                      <a:gd name="T1" fmla="*/ 95 h 117"/>
                      <a:gd name="T2" fmla="*/ 2 w 132"/>
                      <a:gd name="T3" fmla="*/ 29 h 117"/>
                      <a:gd name="T4" fmla="*/ 5 w 132"/>
                      <a:gd name="T5" fmla="*/ 38 h 117"/>
                      <a:gd name="T6" fmla="*/ 29 w 132"/>
                      <a:gd name="T7" fmla="*/ 65 h 117"/>
                      <a:gd name="T8" fmla="*/ 38 w 132"/>
                      <a:gd name="T9" fmla="*/ 38 h 117"/>
                      <a:gd name="T10" fmla="*/ 47 w 132"/>
                      <a:gd name="T11" fmla="*/ 86 h 117"/>
                      <a:gd name="T12" fmla="*/ 92 w 132"/>
                      <a:gd name="T13" fmla="*/ 41 h 117"/>
                      <a:gd name="T14" fmla="*/ 53 w 132"/>
                      <a:gd name="T15" fmla="*/ 86 h 117"/>
                      <a:gd name="T16" fmla="*/ 65 w 132"/>
                      <a:gd name="T17" fmla="*/ 80 h 117"/>
                      <a:gd name="T18" fmla="*/ 98 w 132"/>
                      <a:gd name="T19" fmla="*/ 74 h 117"/>
                      <a:gd name="T20" fmla="*/ 107 w 132"/>
                      <a:gd name="T21" fmla="*/ 62 h 117"/>
                      <a:gd name="T22" fmla="*/ 83 w 132"/>
                      <a:gd name="T23" fmla="*/ 77 h 117"/>
                      <a:gd name="T24" fmla="*/ 74 w 132"/>
                      <a:gd name="T25" fmla="*/ 80 h 117"/>
                      <a:gd name="T26" fmla="*/ 83 w 132"/>
                      <a:gd name="T27" fmla="*/ 53 h 117"/>
                      <a:gd name="T28" fmla="*/ 86 w 132"/>
                      <a:gd name="T29" fmla="*/ 44 h 117"/>
                      <a:gd name="T30" fmla="*/ 59 w 132"/>
                      <a:gd name="T31" fmla="*/ 50 h 117"/>
                      <a:gd name="T32" fmla="*/ 50 w 132"/>
                      <a:gd name="T33" fmla="*/ 62 h 117"/>
                      <a:gd name="T34" fmla="*/ 53 w 132"/>
                      <a:gd name="T35" fmla="*/ 8 h 117"/>
                      <a:gd name="T36" fmla="*/ 50 w 132"/>
                      <a:gd name="T37" fmla="*/ 68 h 117"/>
                      <a:gd name="T38" fmla="*/ 47 w 132"/>
                      <a:gd name="T39" fmla="*/ 59 h 117"/>
                      <a:gd name="T40" fmla="*/ 41 w 132"/>
                      <a:gd name="T41" fmla="*/ 68 h 117"/>
                      <a:gd name="T42" fmla="*/ 47 w 132"/>
                      <a:gd name="T43" fmla="*/ 86 h 117"/>
                      <a:gd name="T44" fmla="*/ 50 w 132"/>
                      <a:gd name="T45" fmla="*/ 95 h 117"/>
                      <a:gd name="T46" fmla="*/ 80 w 132"/>
                      <a:gd name="T47" fmla="*/ 50 h 117"/>
                      <a:gd name="T48" fmla="*/ 95 w 132"/>
                      <a:gd name="T49" fmla="*/ 74 h 117"/>
                      <a:gd name="T50" fmla="*/ 98 w 132"/>
                      <a:gd name="T51" fmla="*/ 56 h 117"/>
                      <a:gd name="T52" fmla="*/ 95 w 132"/>
                      <a:gd name="T53" fmla="*/ 44 h 117"/>
                      <a:gd name="T54" fmla="*/ 92 w 132"/>
                      <a:gd name="T55" fmla="*/ 56 h 117"/>
                      <a:gd name="T56" fmla="*/ 101 w 132"/>
                      <a:gd name="T57" fmla="*/ 44 h 117"/>
                      <a:gd name="T58" fmla="*/ 110 w 132"/>
                      <a:gd name="T59" fmla="*/ 26 h 117"/>
                      <a:gd name="T60" fmla="*/ 122 w 132"/>
                      <a:gd name="T61" fmla="*/ 59 h 117"/>
                      <a:gd name="T62" fmla="*/ 80 w 132"/>
                      <a:gd name="T63" fmla="*/ 80 h 117"/>
                      <a:gd name="T64" fmla="*/ 59 w 132"/>
                      <a:gd name="T65" fmla="*/ 89 h 117"/>
                      <a:gd name="T66" fmla="*/ 53 w 132"/>
                      <a:gd name="T67" fmla="*/ 98 h 117"/>
                      <a:gd name="T68" fmla="*/ 47 w 132"/>
                      <a:gd name="T69" fmla="*/ 95 h 1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32" h="117">
                        <a:moveTo>
                          <a:pt x="47" y="95"/>
                        </a:moveTo>
                        <a:cubicBezTo>
                          <a:pt x="32" y="73"/>
                          <a:pt x="18" y="50"/>
                          <a:pt x="2" y="29"/>
                        </a:cubicBezTo>
                        <a:cubicBezTo>
                          <a:pt x="0" y="26"/>
                          <a:pt x="3" y="36"/>
                          <a:pt x="5" y="38"/>
                        </a:cubicBezTo>
                        <a:cubicBezTo>
                          <a:pt x="13" y="47"/>
                          <a:pt x="29" y="65"/>
                          <a:pt x="29" y="65"/>
                        </a:cubicBezTo>
                        <a:cubicBezTo>
                          <a:pt x="37" y="105"/>
                          <a:pt x="33" y="53"/>
                          <a:pt x="38" y="38"/>
                        </a:cubicBezTo>
                        <a:cubicBezTo>
                          <a:pt x="47" y="66"/>
                          <a:pt x="43" y="50"/>
                          <a:pt x="47" y="86"/>
                        </a:cubicBezTo>
                        <a:cubicBezTo>
                          <a:pt x="60" y="69"/>
                          <a:pt x="74" y="53"/>
                          <a:pt x="92" y="41"/>
                        </a:cubicBezTo>
                        <a:cubicBezTo>
                          <a:pt x="84" y="57"/>
                          <a:pt x="68" y="76"/>
                          <a:pt x="53" y="86"/>
                        </a:cubicBezTo>
                        <a:cubicBezTo>
                          <a:pt x="53" y="86"/>
                          <a:pt x="61" y="81"/>
                          <a:pt x="65" y="80"/>
                        </a:cubicBezTo>
                        <a:cubicBezTo>
                          <a:pt x="76" y="77"/>
                          <a:pt x="87" y="76"/>
                          <a:pt x="98" y="74"/>
                        </a:cubicBezTo>
                        <a:cubicBezTo>
                          <a:pt x="101" y="73"/>
                          <a:pt x="132" y="54"/>
                          <a:pt x="107" y="62"/>
                        </a:cubicBezTo>
                        <a:cubicBezTo>
                          <a:pt x="97" y="76"/>
                          <a:pt x="104" y="70"/>
                          <a:pt x="83" y="77"/>
                        </a:cubicBezTo>
                        <a:cubicBezTo>
                          <a:pt x="80" y="78"/>
                          <a:pt x="74" y="80"/>
                          <a:pt x="74" y="80"/>
                        </a:cubicBezTo>
                        <a:cubicBezTo>
                          <a:pt x="77" y="71"/>
                          <a:pt x="80" y="62"/>
                          <a:pt x="83" y="53"/>
                        </a:cubicBezTo>
                        <a:cubicBezTo>
                          <a:pt x="84" y="50"/>
                          <a:pt x="86" y="44"/>
                          <a:pt x="86" y="44"/>
                        </a:cubicBezTo>
                        <a:cubicBezTo>
                          <a:pt x="80" y="0"/>
                          <a:pt x="73" y="36"/>
                          <a:pt x="59" y="50"/>
                        </a:cubicBezTo>
                        <a:cubicBezTo>
                          <a:pt x="57" y="57"/>
                          <a:pt x="57" y="82"/>
                          <a:pt x="50" y="62"/>
                        </a:cubicBezTo>
                        <a:cubicBezTo>
                          <a:pt x="56" y="38"/>
                          <a:pt x="56" y="38"/>
                          <a:pt x="53" y="8"/>
                        </a:cubicBezTo>
                        <a:cubicBezTo>
                          <a:pt x="52" y="28"/>
                          <a:pt x="52" y="48"/>
                          <a:pt x="50" y="68"/>
                        </a:cubicBezTo>
                        <a:cubicBezTo>
                          <a:pt x="50" y="71"/>
                          <a:pt x="50" y="59"/>
                          <a:pt x="47" y="59"/>
                        </a:cubicBezTo>
                        <a:cubicBezTo>
                          <a:pt x="43" y="59"/>
                          <a:pt x="43" y="65"/>
                          <a:pt x="41" y="68"/>
                        </a:cubicBezTo>
                        <a:cubicBezTo>
                          <a:pt x="43" y="74"/>
                          <a:pt x="45" y="80"/>
                          <a:pt x="47" y="86"/>
                        </a:cubicBezTo>
                        <a:cubicBezTo>
                          <a:pt x="48" y="89"/>
                          <a:pt x="50" y="95"/>
                          <a:pt x="50" y="95"/>
                        </a:cubicBezTo>
                        <a:cubicBezTo>
                          <a:pt x="62" y="77"/>
                          <a:pt x="60" y="63"/>
                          <a:pt x="80" y="50"/>
                        </a:cubicBezTo>
                        <a:cubicBezTo>
                          <a:pt x="84" y="117"/>
                          <a:pt x="78" y="99"/>
                          <a:pt x="95" y="74"/>
                        </a:cubicBezTo>
                        <a:cubicBezTo>
                          <a:pt x="96" y="68"/>
                          <a:pt x="98" y="62"/>
                          <a:pt x="98" y="56"/>
                        </a:cubicBezTo>
                        <a:cubicBezTo>
                          <a:pt x="98" y="52"/>
                          <a:pt x="99" y="44"/>
                          <a:pt x="95" y="44"/>
                        </a:cubicBezTo>
                        <a:cubicBezTo>
                          <a:pt x="91" y="44"/>
                          <a:pt x="93" y="52"/>
                          <a:pt x="92" y="56"/>
                        </a:cubicBezTo>
                        <a:cubicBezTo>
                          <a:pt x="91" y="61"/>
                          <a:pt x="98" y="48"/>
                          <a:pt x="101" y="44"/>
                        </a:cubicBezTo>
                        <a:cubicBezTo>
                          <a:pt x="108" y="34"/>
                          <a:pt x="106" y="37"/>
                          <a:pt x="110" y="26"/>
                        </a:cubicBezTo>
                        <a:cubicBezTo>
                          <a:pt x="114" y="38"/>
                          <a:pt x="116" y="48"/>
                          <a:pt x="122" y="59"/>
                        </a:cubicBezTo>
                        <a:cubicBezTo>
                          <a:pt x="117" y="91"/>
                          <a:pt x="114" y="83"/>
                          <a:pt x="80" y="80"/>
                        </a:cubicBezTo>
                        <a:cubicBezTo>
                          <a:pt x="71" y="82"/>
                          <a:pt x="66" y="82"/>
                          <a:pt x="59" y="89"/>
                        </a:cubicBezTo>
                        <a:cubicBezTo>
                          <a:pt x="56" y="92"/>
                          <a:pt x="56" y="96"/>
                          <a:pt x="53" y="98"/>
                        </a:cubicBezTo>
                        <a:cubicBezTo>
                          <a:pt x="51" y="99"/>
                          <a:pt x="49" y="96"/>
                          <a:pt x="47" y="95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706" name="Freeform 2059">
                    <a:extLst>
                      <a:ext uri="{FF2B5EF4-FFF2-40B4-BE49-F238E27FC236}">
                        <a16:creationId xmlns:a16="http://schemas.microsoft.com/office/drawing/2014/main" id="{000738D3-676A-4CAB-AF70-CB774DEA5D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0" y="609"/>
                    <a:ext cx="132" cy="117"/>
                  </a:xfrm>
                  <a:custGeom>
                    <a:avLst/>
                    <a:gdLst>
                      <a:gd name="T0" fmla="*/ 47 w 132"/>
                      <a:gd name="T1" fmla="*/ 95 h 117"/>
                      <a:gd name="T2" fmla="*/ 2 w 132"/>
                      <a:gd name="T3" fmla="*/ 29 h 117"/>
                      <a:gd name="T4" fmla="*/ 5 w 132"/>
                      <a:gd name="T5" fmla="*/ 38 h 117"/>
                      <a:gd name="T6" fmla="*/ 29 w 132"/>
                      <a:gd name="T7" fmla="*/ 65 h 117"/>
                      <a:gd name="T8" fmla="*/ 38 w 132"/>
                      <a:gd name="T9" fmla="*/ 38 h 117"/>
                      <a:gd name="T10" fmla="*/ 47 w 132"/>
                      <a:gd name="T11" fmla="*/ 86 h 117"/>
                      <a:gd name="T12" fmla="*/ 92 w 132"/>
                      <a:gd name="T13" fmla="*/ 41 h 117"/>
                      <a:gd name="T14" fmla="*/ 53 w 132"/>
                      <a:gd name="T15" fmla="*/ 86 h 117"/>
                      <a:gd name="T16" fmla="*/ 65 w 132"/>
                      <a:gd name="T17" fmla="*/ 80 h 117"/>
                      <a:gd name="T18" fmla="*/ 98 w 132"/>
                      <a:gd name="T19" fmla="*/ 74 h 117"/>
                      <a:gd name="T20" fmla="*/ 107 w 132"/>
                      <a:gd name="T21" fmla="*/ 62 h 117"/>
                      <a:gd name="T22" fmla="*/ 83 w 132"/>
                      <a:gd name="T23" fmla="*/ 77 h 117"/>
                      <a:gd name="T24" fmla="*/ 74 w 132"/>
                      <a:gd name="T25" fmla="*/ 80 h 117"/>
                      <a:gd name="T26" fmla="*/ 83 w 132"/>
                      <a:gd name="T27" fmla="*/ 53 h 117"/>
                      <a:gd name="T28" fmla="*/ 86 w 132"/>
                      <a:gd name="T29" fmla="*/ 44 h 117"/>
                      <a:gd name="T30" fmla="*/ 59 w 132"/>
                      <a:gd name="T31" fmla="*/ 50 h 117"/>
                      <a:gd name="T32" fmla="*/ 50 w 132"/>
                      <a:gd name="T33" fmla="*/ 62 h 117"/>
                      <a:gd name="T34" fmla="*/ 53 w 132"/>
                      <a:gd name="T35" fmla="*/ 8 h 117"/>
                      <a:gd name="T36" fmla="*/ 50 w 132"/>
                      <a:gd name="T37" fmla="*/ 68 h 117"/>
                      <a:gd name="T38" fmla="*/ 47 w 132"/>
                      <a:gd name="T39" fmla="*/ 59 h 117"/>
                      <a:gd name="T40" fmla="*/ 41 w 132"/>
                      <a:gd name="T41" fmla="*/ 68 h 117"/>
                      <a:gd name="T42" fmla="*/ 47 w 132"/>
                      <a:gd name="T43" fmla="*/ 86 h 117"/>
                      <a:gd name="T44" fmla="*/ 50 w 132"/>
                      <a:gd name="T45" fmla="*/ 95 h 117"/>
                      <a:gd name="T46" fmla="*/ 80 w 132"/>
                      <a:gd name="T47" fmla="*/ 50 h 117"/>
                      <a:gd name="T48" fmla="*/ 95 w 132"/>
                      <a:gd name="T49" fmla="*/ 74 h 117"/>
                      <a:gd name="T50" fmla="*/ 98 w 132"/>
                      <a:gd name="T51" fmla="*/ 56 h 117"/>
                      <a:gd name="T52" fmla="*/ 95 w 132"/>
                      <a:gd name="T53" fmla="*/ 44 h 117"/>
                      <a:gd name="T54" fmla="*/ 92 w 132"/>
                      <a:gd name="T55" fmla="*/ 56 h 117"/>
                      <a:gd name="T56" fmla="*/ 101 w 132"/>
                      <a:gd name="T57" fmla="*/ 44 h 117"/>
                      <a:gd name="T58" fmla="*/ 110 w 132"/>
                      <a:gd name="T59" fmla="*/ 26 h 117"/>
                      <a:gd name="T60" fmla="*/ 122 w 132"/>
                      <a:gd name="T61" fmla="*/ 59 h 117"/>
                      <a:gd name="T62" fmla="*/ 80 w 132"/>
                      <a:gd name="T63" fmla="*/ 80 h 117"/>
                      <a:gd name="T64" fmla="*/ 59 w 132"/>
                      <a:gd name="T65" fmla="*/ 89 h 117"/>
                      <a:gd name="T66" fmla="*/ 53 w 132"/>
                      <a:gd name="T67" fmla="*/ 98 h 117"/>
                      <a:gd name="T68" fmla="*/ 47 w 132"/>
                      <a:gd name="T69" fmla="*/ 95 h 1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32" h="117">
                        <a:moveTo>
                          <a:pt x="47" y="95"/>
                        </a:moveTo>
                        <a:cubicBezTo>
                          <a:pt x="32" y="73"/>
                          <a:pt x="18" y="50"/>
                          <a:pt x="2" y="29"/>
                        </a:cubicBezTo>
                        <a:cubicBezTo>
                          <a:pt x="0" y="26"/>
                          <a:pt x="3" y="36"/>
                          <a:pt x="5" y="38"/>
                        </a:cubicBezTo>
                        <a:cubicBezTo>
                          <a:pt x="13" y="47"/>
                          <a:pt x="29" y="65"/>
                          <a:pt x="29" y="65"/>
                        </a:cubicBezTo>
                        <a:cubicBezTo>
                          <a:pt x="37" y="105"/>
                          <a:pt x="33" y="53"/>
                          <a:pt x="38" y="38"/>
                        </a:cubicBezTo>
                        <a:cubicBezTo>
                          <a:pt x="47" y="66"/>
                          <a:pt x="43" y="50"/>
                          <a:pt x="47" y="86"/>
                        </a:cubicBezTo>
                        <a:cubicBezTo>
                          <a:pt x="60" y="69"/>
                          <a:pt x="74" y="53"/>
                          <a:pt x="92" y="41"/>
                        </a:cubicBezTo>
                        <a:cubicBezTo>
                          <a:pt x="84" y="57"/>
                          <a:pt x="68" y="76"/>
                          <a:pt x="53" y="86"/>
                        </a:cubicBezTo>
                        <a:cubicBezTo>
                          <a:pt x="53" y="86"/>
                          <a:pt x="61" y="81"/>
                          <a:pt x="65" y="80"/>
                        </a:cubicBezTo>
                        <a:cubicBezTo>
                          <a:pt x="76" y="77"/>
                          <a:pt x="87" y="76"/>
                          <a:pt x="98" y="74"/>
                        </a:cubicBezTo>
                        <a:cubicBezTo>
                          <a:pt x="101" y="73"/>
                          <a:pt x="132" y="54"/>
                          <a:pt x="107" y="62"/>
                        </a:cubicBezTo>
                        <a:cubicBezTo>
                          <a:pt x="97" y="76"/>
                          <a:pt x="104" y="70"/>
                          <a:pt x="83" y="77"/>
                        </a:cubicBezTo>
                        <a:cubicBezTo>
                          <a:pt x="80" y="78"/>
                          <a:pt x="74" y="80"/>
                          <a:pt x="74" y="80"/>
                        </a:cubicBezTo>
                        <a:cubicBezTo>
                          <a:pt x="77" y="71"/>
                          <a:pt x="80" y="62"/>
                          <a:pt x="83" y="53"/>
                        </a:cubicBezTo>
                        <a:cubicBezTo>
                          <a:pt x="84" y="50"/>
                          <a:pt x="86" y="44"/>
                          <a:pt x="86" y="44"/>
                        </a:cubicBezTo>
                        <a:cubicBezTo>
                          <a:pt x="80" y="0"/>
                          <a:pt x="73" y="36"/>
                          <a:pt x="59" y="50"/>
                        </a:cubicBezTo>
                        <a:cubicBezTo>
                          <a:pt x="57" y="57"/>
                          <a:pt x="57" y="82"/>
                          <a:pt x="50" y="62"/>
                        </a:cubicBezTo>
                        <a:cubicBezTo>
                          <a:pt x="56" y="38"/>
                          <a:pt x="56" y="38"/>
                          <a:pt x="53" y="8"/>
                        </a:cubicBezTo>
                        <a:cubicBezTo>
                          <a:pt x="52" y="28"/>
                          <a:pt x="52" y="48"/>
                          <a:pt x="50" y="68"/>
                        </a:cubicBezTo>
                        <a:cubicBezTo>
                          <a:pt x="50" y="71"/>
                          <a:pt x="50" y="59"/>
                          <a:pt x="47" y="59"/>
                        </a:cubicBezTo>
                        <a:cubicBezTo>
                          <a:pt x="43" y="59"/>
                          <a:pt x="43" y="65"/>
                          <a:pt x="41" y="68"/>
                        </a:cubicBezTo>
                        <a:cubicBezTo>
                          <a:pt x="43" y="74"/>
                          <a:pt x="45" y="80"/>
                          <a:pt x="47" y="86"/>
                        </a:cubicBezTo>
                        <a:cubicBezTo>
                          <a:pt x="48" y="89"/>
                          <a:pt x="50" y="95"/>
                          <a:pt x="50" y="95"/>
                        </a:cubicBezTo>
                        <a:cubicBezTo>
                          <a:pt x="62" y="77"/>
                          <a:pt x="60" y="63"/>
                          <a:pt x="80" y="50"/>
                        </a:cubicBezTo>
                        <a:cubicBezTo>
                          <a:pt x="84" y="117"/>
                          <a:pt x="78" y="99"/>
                          <a:pt x="95" y="74"/>
                        </a:cubicBezTo>
                        <a:cubicBezTo>
                          <a:pt x="96" y="68"/>
                          <a:pt x="98" y="62"/>
                          <a:pt x="98" y="56"/>
                        </a:cubicBezTo>
                        <a:cubicBezTo>
                          <a:pt x="98" y="52"/>
                          <a:pt x="99" y="44"/>
                          <a:pt x="95" y="44"/>
                        </a:cubicBezTo>
                        <a:cubicBezTo>
                          <a:pt x="91" y="44"/>
                          <a:pt x="93" y="52"/>
                          <a:pt x="92" y="56"/>
                        </a:cubicBezTo>
                        <a:cubicBezTo>
                          <a:pt x="91" y="61"/>
                          <a:pt x="98" y="48"/>
                          <a:pt x="101" y="44"/>
                        </a:cubicBezTo>
                        <a:cubicBezTo>
                          <a:pt x="108" y="34"/>
                          <a:pt x="106" y="37"/>
                          <a:pt x="110" y="26"/>
                        </a:cubicBezTo>
                        <a:cubicBezTo>
                          <a:pt x="114" y="38"/>
                          <a:pt x="116" y="48"/>
                          <a:pt x="122" y="59"/>
                        </a:cubicBezTo>
                        <a:cubicBezTo>
                          <a:pt x="117" y="91"/>
                          <a:pt x="114" y="83"/>
                          <a:pt x="80" y="80"/>
                        </a:cubicBezTo>
                        <a:cubicBezTo>
                          <a:pt x="71" y="82"/>
                          <a:pt x="66" y="82"/>
                          <a:pt x="59" y="89"/>
                        </a:cubicBezTo>
                        <a:cubicBezTo>
                          <a:pt x="56" y="92"/>
                          <a:pt x="56" y="96"/>
                          <a:pt x="53" y="98"/>
                        </a:cubicBezTo>
                        <a:cubicBezTo>
                          <a:pt x="51" y="99"/>
                          <a:pt x="49" y="96"/>
                          <a:pt x="47" y="95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646" name="Rectangle 2060">
                  <a:extLst>
                    <a:ext uri="{FF2B5EF4-FFF2-40B4-BE49-F238E27FC236}">
                      <a16:creationId xmlns:a16="http://schemas.microsoft.com/office/drawing/2014/main" id="{A2FAE37F-F78F-47B5-A74E-79215D294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66507" y="2360626"/>
                  <a:ext cx="255530" cy="44446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 w="635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7" name="Rectangle 2061">
                  <a:extLst>
                    <a:ext uri="{FF2B5EF4-FFF2-40B4-BE49-F238E27FC236}">
                      <a16:creationId xmlns:a16="http://schemas.microsoft.com/office/drawing/2014/main" id="{4F058CEE-19E9-4BE3-9D63-417A8B4FF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584748" y="2024899"/>
                  <a:ext cx="717492" cy="42853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 w="635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8" name="Rectangle 2062">
                  <a:extLst>
                    <a:ext uri="{FF2B5EF4-FFF2-40B4-BE49-F238E27FC236}">
                      <a16:creationId xmlns:a16="http://schemas.microsoft.com/office/drawing/2014/main" id="{A9240708-8594-4D08-8D85-1620F488A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69712" y="1643134"/>
                  <a:ext cx="298383" cy="44446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 w="635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649" name="Group 2063">
                  <a:extLst>
                    <a:ext uri="{FF2B5EF4-FFF2-40B4-BE49-F238E27FC236}">
                      <a16:creationId xmlns:a16="http://schemas.microsoft.com/office/drawing/2014/main" id="{7732CCBA-9A8D-45ED-842F-C52D8694DE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94073" y="1569556"/>
                  <a:ext cx="78515" cy="93247"/>
                  <a:chOff x="4350" y="601"/>
                  <a:chExt cx="211" cy="125"/>
                </a:xfrm>
              </p:grpSpPr>
              <p:sp>
                <p:nvSpPr>
                  <p:cNvPr id="1703" name="Freeform 2064">
                    <a:extLst>
                      <a:ext uri="{FF2B5EF4-FFF2-40B4-BE49-F238E27FC236}">
                        <a16:creationId xmlns:a16="http://schemas.microsoft.com/office/drawing/2014/main" id="{B4A42901-5453-4D0F-BA7B-61A09278B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" y="601"/>
                    <a:ext cx="132" cy="117"/>
                  </a:xfrm>
                  <a:custGeom>
                    <a:avLst/>
                    <a:gdLst>
                      <a:gd name="T0" fmla="*/ 47 w 132"/>
                      <a:gd name="T1" fmla="*/ 95 h 117"/>
                      <a:gd name="T2" fmla="*/ 2 w 132"/>
                      <a:gd name="T3" fmla="*/ 29 h 117"/>
                      <a:gd name="T4" fmla="*/ 5 w 132"/>
                      <a:gd name="T5" fmla="*/ 38 h 117"/>
                      <a:gd name="T6" fmla="*/ 29 w 132"/>
                      <a:gd name="T7" fmla="*/ 65 h 117"/>
                      <a:gd name="T8" fmla="*/ 38 w 132"/>
                      <a:gd name="T9" fmla="*/ 38 h 117"/>
                      <a:gd name="T10" fmla="*/ 47 w 132"/>
                      <a:gd name="T11" fmla="*/ 86 h 117"/>
                      <a:gd name="T12" fmla="*/ 92 w 132"/>
                      <a:gd name="T13" fmla="*/ 41 h 117"/>
                      <a:gd name="T14" fmla="*/ 53 w 132"/>
                      <a:gd name="T15" fmla="*/ 86 h 117"/>
                      <a:gd name="T16" fmla="*/ 65 w 132"/>
                      <a:gd name="T17" fmla="*/ 80 h 117"/>
                      <a:gd name="T18" fmla="*/ 98 w 132"/>
                      <a:gd name="T19" fmla="*/ 74 h 117"/>
                      <a:gd name="T20" fmla="*/ 107 w 132"/>
                      <a:gd name="T21" fmla="*/ 62 h 117"/>
                      <a:gd name="T22" fmla="*/ 83 w 132"/>
                      <a:gd name="T23" fmla="*/ 77 h 117"/>
                      <a:gd name="T24" fmla="*/ 74 w 132"/>
                      <a:gd name="T25" fmla="*/ 80 h 117"/>
                      <a:gd name="T26" fmla="*/ 83 w 132"/>
                      <a:gd name="T27" fmla="*/ 53 h 117"/>
                      <a:gd name="T28" fmla="*/ 86 w 132"/>
                      <a:gd name="T29" fmla="*/ 44 h 117"/>
                      <a:gd name="T30" fmla="*/ 59 w 132"/>
                      <a:gd name="T31" fmla="*/ 50 h 117"/>
                      <a:gd name="T32" fmla="*/ 50 w 132"/>
                      <a:gd name="T33" fmla="*/ 62 h 117"/>
                      <a:gd name="T34" fmla="*/ 53 w 132"/>
                      <a:gd name="T35" fmla="*/ 8 h 117"/>
                      <a:gd name="T36" fmla="*/ 50 w 132"/>
                      <a:gd name="T37" fmla="*/ 68 h 117"/>
                      <a:gd name="T38" fmla="*/ 47 w 132"/>
                      <a:gd name="T39" fmla="*/ 59 h 117"/>
                      <a:gd name="T40" fmla="*/ 41 w 132"/>
                      <a:gd name="T41" fmla="*/ 68 h 117"/>
                      <a:gd name="T42" fmla="*/ 47 w 132"/>
                      <a:gd name="T43" fmla="*/ 86 h 117"/>
                      <a:gd name="T44" fmla="*/ 50 w 132"/>
                      <a:gd name="T45" fmla="*/ 95 h 117"/>
                      <a:gd name="T46" fmla="*/ 80 w 132"/>
                      <a:gd name="T47" fmla="*/ 50 h 117"/>
                      <a:gd name="T48" fmla="*/ 95 w 132"/>
                      <a:gd name="T49" fmla="*/ 74 h 117"/>
                      <a:gd name="T50" fmla="*/ 98 w 132"/>
                      <a:gd name="T51" fmla="*/ 56 h 117"/>
                      <a:gd name="T52" fmla="*/ 95 w 132"/>
                      <a:gd name="T53" fmla="*/ 44 h 117"/>
                      <a:gd name="T54" fmla="*/ 92 w 132"/>
                      <a:gd name="T55" fmla="*/ 56 h 117"/>
                      <a:gd name="T56" fmla="*/ 101 w 132"/>
                      <a:gd name="T57" fmla="*/ 44 h 117"/>
                      <a:gd name="T58" fmla="*/ 110 w 132"/>
                      <a:gd name="T59" fmla="*/ 26 h 117"/>
                      <a:gd name="T60" fmla="*/ 122 w 132"/>
                      <a:gd name="T61" fmla="*/ 59 h 117"/>
                      <a:gd name="T62" fmla="*/ 80 w 132"/>
                      <a:gd name="T63" fmla="*/ 80 h 117"/>
                      <a:gd name="T64" fmla="*/ 59 w 132"/>
                      <a:gd name="T65" fmla="*/ 89 h 117"/>
                      <a:gd name="T66" fmla="*/ 53 w 132"/>
                      <a:gd name="T67" fmla="*/ 98 h 117"/>
                      <a:gd name="T68" fmla="*/ 47 w 132"/>
                      <a:gd name="T69" fmla="*/ 95 h 1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32" h="117">
                        <a:moveTo>
                          <a:pt x="47" y="95"/>
                        </a:moveTo>
                        <a:cubicBezTo>
                          <a:pt x="32" y="73"/>
                          <a:pt x="18" y="50"/>
                          <a:pt x="2" y="29"/>
                        </a:cubicBezTo>
                        <a:cubicBezTo>
                          <a:pt x="0" y="26"/>
                          <a:pt x="3" y="36"/>
                          <a:pt x="5" y="38"/>
                        </a:cubicBezTo>
                        <a:cubicBezTo>
                          <a:pt x="13" y="47"/>
                          <a:pt x="29" y="65"/>
                          <a:pt x="29" y="65"/>
                        </a:cubicBezTo>
                        <a:cubicBezTo>
                          <a:pt x="37" y="105"/>
                          <a:pt x="33" y="53"/>
                          <a:pt x="38" y="38"/>
                        </a:cubicBezTo>
                        <a:cubicBezTo>
                          <a:pt x="47" y="66"/>
                          <a:pt x="43" y="50"/>
                          <a:pt x="47" y="86"/>
                        </a:cubicBezTo>
                        <a:cubicBezTo>
                          <a:pt x="60" y="69"/>
                          <a:pt x="74" y="53"/>
                          <a:pt x="92" y="41"/>
                        </a:cubicBezTo>
                        <a:cubicBezTo>
                          <a:pt x="84" y="57"/>
                          <a:pt x="68" y="76"/>
                          <a:pt x="53" y="86"/>
                        </a:cubicBezTo>
                        <a:cubicBezTo>
                          <a:pt x="53" y="86"/>
                          <a:pt x="61" y="81"/>
                          <a:pt x="65" y="80"/>
                        </a:cubicBezTo>
                        <a:cubicBezTo>
                          <a:pt x="76" y="77"/>
                          <a:pt x="87" y="76"/>
                          <a:pt x="98" y="74"/>
                        </a:cubicBezTo>
                        <a:cubicBezTo>
                          <a:pt x="101" y="73"/>
                          <a:pt x="132" y="54"/>
                          <a:pt x="107" y="62"/>
                        </a:cubicBezTo>
                        <a:cubicBezTo>
                          <a:pt x="97" y="76"/>
                          <a:pt x="104" y="70"/>
                          <a:pt x="83" y="77"/>
                        </a:cubicBezTo>
                        <a:cubicBezTo>
                          <a:pt x="80" y="78"/>
                          <a:pt x="74" y="80"/>
                          <a:pt x="74" y="80"/>
                        </a:cubicBezTo>
                        <a:cubicBezTo>
                          <a:pt x="77" y="71"/>
                          <a:pt x="80" y="62"/>
                          <a:pt x="83" y="53"/>
                        </a:cubicBezTo>
                        <a:cubicBezTo>
                          <a:pt x="84" y="50"/>
                          <a:pt x="86" y="44"/>
                          <a:pt x="86" y="44"/>
                        </a:cubicBezTo>
                        <a:cubicBezTo>
                          <a:pt x="80" y="0"/>
                          <a:pt x="73" y="36"/>
                          <a:pt x="59" y="50"/>
                        </a:cubicBezTo>
                        <a:cubicBezTo>
                          <a:pt x="57" y="57"/>
                          <a:pt x="57" y="82"/>
                          <a:pt x="50" y="62"/>
                        </a:cubicBezTo>
                        <a:cubicBezTo>
                          <a:pt x="56" y="38"/>
                          <a:pt x="56" y="38"/>
                          <a:pt x="53" y="8"/>
                        </a:cubicBezTo>
                        <a:cubicBezTo>
                          <a:pt x="52" y="28"/>
                          <a:pt x="52" y="48"/>
                          <a:pt x="50" y="68"/>
                        </a:cubicBezTo>
                        <a:cubicBezTo>
                          <a:pt x="50" y="71"/>
                          <a:pt x="50" y="59"/>
                          <a:pt x="47" y="59"/>
                        </a:cubicBezTo>
                        <a:cubicBezTo>
                          <a:pt x="43" y="59"/>
                          <a:pt x="43" y="65"/>
                          <a:pt x="41" y="68"/>
                        </a:cubicBezTo>
                        <a:cubicBezTo>
                          <a:pt x="43" y="74"/>
                          <a:pt x="45" y="80"/>
                          <a:pt x="47" y="86"/>
                        </a:cubicBezTo>
                        <a:cubicBezTo>
                          <a:pt x="48" y="89"/>
                          <a:pt x="50" y="95"/>
                          <a:pt x="50" y="95"/>
                        </a:cubicBezTo>
                        <a:cubicBezTo>
                          <a:pt x="62" y="77"/>
                          <a:pt x="60" y="63"/>
                          <a:pt x="80" y="50"/>
                        </a:cubicBezTo>
                        <a:cubicBezTo>
                          <a:pt x="84" y="117"/>
                          <a:pt x="78" y="99"/>
                          <a:pt x="95" y="74"/>
                        </a:cubicBezTo>
                        <a:cubicBezTo>
                          <a:pt x="96" y="68"/>
                          <a:pt x="98" y="62"/>
                          <a:pt x="98" y="56"/>
                        </a:cubicBezTo>
                        <a:cubicBezTo>
                          <a:pt x="98" y="52"/>
                          <a:pt x="99" y="44"/>
                          <a:pt x="95" y="44"/>
                        </a:cubicBezTo>
                        <a:cubicBezTo>
                          <a:pt x="91" y="44"/>
                          <a:pt x="93" y="52"/>
                          <a:pt x="92" y="56"/>
                        </a:cubicBezTo>
                        <a:cubicBezTo>
                          <a:pt x="91" y="61"/>
                          <a:pt x="98" y="48"/>
                          <a:pt x="101" y="44"/>
                        </a:cubicBezTo>
                        <a:cubicBezTo>
                          <a:pt x="108" y="34"/>
                          <a:pt x="106" y="37"/>
                          <a:pt x="110" y="26"/>
                        </a:cubicBezTo>
                        <a:cubicBezTo>
                          <a:pt x="114" y="38"/>
                          <a:pt x="116" y="48"/>
                          <a:pt x="122" y="59"/>
                        </a:cubicBezTo>
                        <a:cubicBezTo>
                          <a:pt x="117" y="91"/>
                          <a:pt x="114" y="83"/>
                          <a:pt x="80" y="80"/>
                        </a:cubicBezTo>
                        <a:cubicBezTo>
                          <a:pt x="71" y="82"/>
                          <a:pt x="66" y="82"/>
                          <a:pt x="59" y="89"/>
                        </a:cubicBezTo>
                        <a:cubicBezTo>
                          <a:pt x="56" y="92"/>
                          <a:pt x="56" y="96"/>
                          <a:pt x="53" y="98"/>
                        </a:cubicBezTo>
                        <a:cubicBezTo>
                          <a:pt x="51" y="99"/>
                          <a:pt x="49" y="96"/>
                          <a:pt x="47" y="95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704" name="Freeform 2065">
                    <a:extLst>
                      <a:ext uri="{FF2B5EF4-FFF2-40B4-BE49-F238E27FC236}">
                        <a16:creationId xmlns:a16="http://schemas.microsoft.com/office/drawing/2014/main" id="{237551A6-4F50-4A2D-ACC4-C7AA1C04C8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0" y="609"/>
                    <a:ext cx="132" cy="117"/>
                  </a:xfrm>
                  <a:custGeom>
                    <a:avLst/>
                    <a:gdLst>
                      <a:gd name="T0" fmla="*/ 47 w 132"/>
                      <a:gd name="T1" fmla="*/ 95 h 117"/>
                      <a:gd name="T2" fmla="*/ 2 w 132"/>
                      <a:gd name="T3" fmla="*/ 29 h 117"/>
                      <a:gd name="T4" fmla="*/ 5 w 132"/>
                      <a:gd name="T5" fmla="*/ 38 h 117"/>
                      <a:gd name="T6" fmla="*/ 29 w 132"/>
                      <a:gd name="T7" fmla="*/ 65 h 117"/>
                      <a:gd name="T8" fmla="*/ 38 w 132"/>
                      <a:gd name="T9" fmla="*/ 38 h 117"/>
                      <a:gd name="T10" fmla="*/ 47 w 132"/>
                      <a:gd name="T11" fmla="*/ 86 h 117"/>
                      <a:gd name="T12" fmla="*/ 92 w 132"/>
                      <a:gd name="T13" fmla="*/ 41 h 117"/>
                      <a:gd name="T14" fmla="*/ 53 w 132"/>
                      <a:gd name="T15" fmla="*/ 86 h 117"/>
                      <a:gd name="T16" fmla="*/ 65 w 132"/>
                      <a:gd name="T17" fmla="*/ 80 h 117"/>
                      <a:gd name="T18" fmla="*/ 98 w 132"/>
                      <a:gd name="T19" fmla="*/ 74 h 117"/>
                      <a:gd name="T20" fmla="*/ 107 w 132"/>
                      <a:gd name="T21" fmla="*/ 62 h 117"/>
                      <a:gd name="T22" fmla="*/ 83 w 132"/>
                      <a:gd name="T23" fmla="*/ 77 h 117"/>
                      <a:gd name="T24" fmla="*/ 74 w 132"/>
                      <a:gd name="T25" fmla="*/ 80 h 117"/>
                      <a:gd name="T26" fmla="*/ 83 w 132"/>
                      <a:gd name="T27" fmla="*/ 53 h 117"/>
                      <a:gd name="T28" fmla="*/ 86 w 132"/>
                      <a:gd name="T29" fmla="*/ 44 h 117"/>
                      <a:gd name="T30" fmla="*/ 59 w 132"/>
                      <a:gd name="T31" fmla="*/ 50 h 117"/>
                      <a:gd name="T32" fmla="*/ 50 w 132"/>
                      <a:gd name="T33" fmla="*/ 62 h 117"/>
                      <a:gd name="T34" fmla="*/ 53 w 132"/>
                      <a:gd name="T35" fmla="*/ 8 h 117"/>
                      <a:gd name="T36" fmla="*/ 50 w 132"/>
                      <a:gd name="T37" fmla="*/ 68 h 117"/>
                      <a:gd name="T38" fmla="*/ 47 w 132"/>
                      <a:gd name="T39" fmla="*/ 59 h 117"/>
                      <a:gd name="T40" fmla="*/ 41 w 132"/>
                      <a:gd name="T41" fmla="*/ 68 h 117"/>
                      <a:gd name="T42" fmla="*/ 47 w 132"/>
                      <a:gd name="T43" fmla="*/ 86 h 117"/>
                      <a:gd name="T44" fmla="*/ 50 w 132"/>
                      <a:gd name="T45" fmla="*/ 95 h 117"/>
                      <a:gd name="T46" fmla="*/ 80 w 132"/>
                      <a:gd name="T47" fmla="*/ 50 h 117"/>
                      <a:gd name="T48" fmla="*/ 95 w 132"/>
                      <a:gd name="T49" fmla="*/ 74 h 117"/>
                      <a:gd name="T50" fmla="*/ 98 w 132"/>
                      <a:gd name="T51" fmla="*/ 56 h 117"/>
                      <a:gd name="T52" fmla="*/ 95 w 132"/>
                      <a:gd name="T53" fmla="*/ 44 h 117"/>
                      <a:gd name="T54" fmla="*/ 92 w 132"/>
                      <a:gd name="T55" fmla="*/ 56 h 117"/>
                      <a:gd name="T56" fmla="*/ 101 w 132"/>
                      <a:gd name="T57" fmla="*/ 44 h 117"/>
                      <a:gd name="T58" fmla="*/ 110 w 132"/>
                      <a:gd name="T59" fmla="*/ 26 h 117"/>
                      <a:gd name="T60" fmla="*/ 122 w 132"/>
                      <a:gd name="T61" fmla="*/ 59 h 117"/>
                      <a:gd name="T62" fmla="*/ 80 w 132"/>
                      <a:gd name="T63" fmla="*/ 80 h 117"/>
                      <a:gd name="T64" fmla="*/ 59 w 132"/>
                      <a:gd name="T65" fmla="*/ 89 h 117"/>
                      <a:gd name="T66" fmla="*/ 53 w 132"/>
                      <a:gd name="T67" fmla="*/ 98 h 117"/>
                      <a:gd name="T68" fmla="*/ 47 w 132"/>
                      <a:gd name="T69" fmla="*/ 95 h 1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32" h="117">
                        <a:moveTo>
                          <a:pt x="47" y="95"/>
                        </a:moveTo>
                        <a:cubicBezTo>
                          <a:pt x="32" y="73"/>
                          <a:pt x="18" y="50"/>
                          <a:pt x="2" y="29"/>
                        </a:cubicBezTo>
                        <a:cubicBezTo>
                          <a:pt x="0" y="26"/>
                          <a:pt x="3" y="36"/>
                          <a:pt x="5" y="38"/>
                        </a:cubicBezTo>
                        <a:cubicBezTo>
                          <a:pt x="13" y="47"/>
                          <a:pt x="29" y="65"/>
                          <a:pt x="29" y="65"/>
                        </a:cubicBezTo>
                        <a:cubicBezTo>
                          <a:pt x="37" y="105"/>
                          <a:pt x="33" y="53"/>
                          <a:pt x="38" y="38"/>
                        </a:cubicBezTo>
                        <a:cubicBezTo>
                          <a:pt x="47" y="66"/>
                          <a:pt x="43" y="50"/>
                          <a:pt x="47" y="86"/>
                        </a:cubicBezTo>
                        <a:cubicBezTo>
                          <a:pt x="60" y="69"/>
                          <a:pt x="74" y="53"/>
                          <a:pt x="92" y="41"/>
                        </a:cubicBezTo>
                        <a:cubicBezTo>
                          <a:pt x="84" y="57"/>
                          <a:pt x="68" y="76"/>
                          <a:pt x="53" y="86"/>
                        </a:cubicBezTo>
                        <a:cubicBezTo>
                          <a:pt x="53" y="86"/>
                          <a:pt x="61" y="81"/>
                          <a:pt x="65" y="80"/>
                        </a:cubicBezTo>
                        <a:cubicBezTo>
                          <a:pt x="76" y="77"/>
                          <a:pt x="87" y="76"/>
                          <a:pt x="98" y="74"/>
                        </a:cubicBezTo>
                        <a:cubicBezTo>
                          <a:pt x="101" y="73"/>
                          <a:pt x="132" y="54"/>
                          <a:pt x="107" y="62"/>
                        </a:cubicBezTo>
                        <a:cubicBezTo>
                          <a:pt x="97" y="76"/>
                          <a:pt x="104" y="70"/>
                          <a:pt x="83" y="77"/>
                        </a:cubicBezTo>
                        <a:cubicBezTo>
                          <a:pt x="80" y="78"/>
                          <a:pt x="74" y="80"/>
                          <a:pt x="74" y="80"/>
                        </a:cubicBezTo>
                        <a:cubicBezTo>
                          <a:pt x="77" y="71"/>
                          <a:pt x="80" y="62"/>
                          <a:pt x="83" y="53"/>
                        </a:cubicBezTo>
                        <a:cubicBezTo>
                          <a:pt x="84" y="50"/>
                          <a:pt x="86" y="44"/>
                          <a:pt x="86" y="44"/>
                        </a:cubicBezTo>
                        <a:cubicBezTo>
                          <a:pt x="80" y="0"/>
                          <a:pt x="73" y="36"/>
                          <a:pt x="59" y="50"/>
                        </a:cubicBezTo>
                        <a:cubicBezTo>
                          <a:pt x="57" y="57"/>
                          <a:pt x="57" y="82"/>
                          <a:pt x="50" y="62"/>
                        </a:cubicBezTo>
                        <a:cubicBezTo>
                          <a:pt x="56" y="38"/>
                          <a:pt x="56" y="38"/>
                          <a:pt x="53" y="8"/>
                        </a:cubicBezTo>
                        <a:cubicBezTo>
                          <a:pt x="52" y="28"/>
                          <a:pt x="52" y="48"/>
                          <a:pt x="50" y="68"/>
                        </a:cubicBezTo>
                        <a:cubicBezTo>
                          <a:pt x="50" y="71"/>
                          <a:pt x="50" y="59"/>
                          <a:pt x="47" y="59"/>
                        </a:cubicBezTo>
                        <a:cubicBezTo>
                          <a:pt x="43" y="59"/>
                          <a:pt x="43" y="65"/>
                          <a:pt x="41" y="68"/>
                        </a:cubicBezTo>
                        <a:cubicBezTo>
                          <a:pt x="43" y="74"/>
                          <a:pt x="45" y="80"/>
                          <a:pt x="47" y="86"/>
                        </a:cubicBezTo>
                        <a:cubicBezTo>
                          <a:pt x="48" y="89"/>
                          <a:pt x="50" y="95"/>
                          <a:pt x="50" y="95"/>
                        </a:cubicBezTo>
                        <a:cubicBezTo>
                          <a:pt x="62" y="77"/>
                          <a:pt x="60" y="63"/>
                          <a:pt x="80" y="50"/>
                        </a:cubicBezTo>
                        <a:cubicBezTo>
                          <a:pt x="84" y="117"/>
                          <a:pt x="78" y="99"/>
                          <a:pt x="95" y="74"/>
                        </a:cubicBezTo>
                        <a:cubicBezTo>
                          <a:pt x="96" y="68"/>
                          <a:pt x="98" y="62"/>
                          <a:pt x="98" y="56"/>
                        </a:cubicBezTo>
                        <a:cubicBezTo>
                          <a:pt x="98" y="52"/>
                          <a:pt x="99" y="44"/>
                          <a:pt x="95" y="44"/>
                        </a:cubicBezTo>
                        <a:cubicBezTo>
                          <a:pt x="91" y="44"/>
                          <a:pt x="93" y="52"/>
                          <a:pt x="92" y="56"/>
                        </a:cubicBezTo>
                        <a:cubicBezTo>
                          <a:pt x="91" y="61"/>
                          <a:pt x="98" y="48"/>
                          <a:pt x="101" y="44"/>
                        </a:cubicBezTo>
                        <a:cubicBezTo>
                          <a:pt x="108" y="34"/>
                          <a:pt x="106" y="37"/>
                          <a:pt x="110" y="26"/>
                        </a:cubicBezTo>
                        <a:cubicBezTo>
                          <a:pt x="114" y="38"/>
                          <a:pt x="116" y="48"/>
                          <a:pt x="122" y="59"/>
                        </a:cubicBezTo>
                        <a:cubicBezTo>
                          <a:pt x="117" y="91"/>
                          <a:pt x="114" y="83"/>
                          <a:pt x="80" y="80"/>
                        </a:cubicBezTo>
                        <a:cubicBezTo>
                          <a:pt x="71" y="82"/>
                          <a:pt x="66" y="82"/>
                          <a:pt x="59" y="89"/>
                        </a:cubicBezTo>
                        <a:cubicBezTo>
                          <a:pt x="56" y="92"/>
                          <a:pt x="56" y="96"/>
                          <a:pt x="53" y="98"/>
                        </a:cubicBezTo>
                        <a:cubicBezTo>
                          <a:pt x="51" y="99"/>
                          <a:pt x="49" y="96"/>
                          <a:pt x="47" y="95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</p:grpSp>
            <p:grpSp>
              <p:nvGrpSpPr>
                <p:cNvPr id="650" name="Group 2066">
                  <a:extLst>
                    <a:ext uri="{FF2B5EF4-FFF2-40B4-BE49-F238E27FC236}">
                      <a16:creationId xmlns:a16="http://schemas.microsoft.com/office/drawing/2014/main" id="{B1EE5D72-F6E0-47FC-8C8B-A808787D5F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29095" y="1567135"/>
                  <a:ext cx="78515" cy="94459"/>
                  <a:chOff x="4350" y="601"/>
                  <a:chExt cx="211" cy="125"/>
                </a:xfrm>
              </p:grpSpPr>
              <p:sp>
                <p:nvSpPr>
                  <p:cNvPr id="1701" name="Freeform 2067">
                    <a:extLst>
                      <a:ext uri="{FF2B5EF4-FFF2-40B4-BE49-F238E27FC236}">
                        <a16:creationId xmlns:a16="http://schemas.microsoft.com/office/drawing/2014/main" id="{FF43E80E-1AAE-4381-97F6-0F55A7E0D5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" y="601"/>
                    <a:ext cx="132" cy="117"/>
                  </a:xfrm>
                  <a:custGeom>
                    <a:avLst/>
                    <a:gdLst>
                      <a:gd name="T0" fmla="*/ 47 w 132"/>
                      <a:gd name="T1" fmla="*/ 95 h 117"/>
                      <a:gd name="T2" fmla="*/ 2 w 132"/>
                      <a:gd name="T3" fmla="*/ 29 h 117"/>
                      <a:gd name="T4" fmla="*/ 5 w 132"/>
                      <a:gd name="T5" fmla="*/ 38 h 117"/>
                      <a:gd name="T6" fmla="*/ 29 w 132"/>
                      <a:gd name="T7" fmla="*/ 65 h 117"/>
                      <a:gd name="T8" fmla="*/ 38 w 132"/>
                      <a:gd name="T9" fmla="*/ 38 h 117"/>
                      <a:gd name="T10" fmla="*/ 47 w 132"/>
                      <a:gd name="T11" fmla="*/ 86 h 117"/>
                      <a:gd name="T12" fmla="*/ 92 w 132"/>
                      <a:gd name="T13" fmla="*/ 41 h 117"/>
                      <a:gd name="T14" fmla="*/ 53 w 132"/>
                      <a:gd name="T15" fmla="*/ 86 h 117"/>
                      <a:gd name="T16" fmla="*/ 65 w 132"/>
                      <a:gd name="T17" fmla="*/ 80 h 117"/>
                      <a:gd name="T18" fmla="*/ 98 w 132"/>
                      <a:gd name="T19" fmla="*/ 74 h 117"/>
                      <a:gd name="T20" fmla="*/ 107 w 132"/>
                      <a:gd name="T21" fmla="*/ 62 h 117"/>
                      <a:gd name="T22" fmla="*/ 83 w 132"/>
                      <a:gd name="T23" fmla="*/ 77 h 117"/>
                      <a:gd name="T24" fmla="*/ 74 w 132"/>
                      <a:gd name="T25" fmla="*/ 80 h 117"/>
                      <a:gd name="T26" fmla="*/ 83 w 132"/>
                      <a:gd name="T27" fmla="*/ 53 h 117"/>
                      <a:gd name="T28" fmla="*/ 86 w 132"/>
                      <a:gd name="T29" fmla="*/ 44 h 117"/>
                      <a:gd name="T30" fmla="*/ 59 w 132"/>
                      <a:gd name="T31" fmla="*/ 50 h 117"/>
                      <a:gd name="T32" fmla="*/ 50 w 132"/>
                      <a:gd name="T33" fmla="*/ 62 h 117"/>
                      <a:gd name="T34" fmla="*/ 53 w 132"/>
                      <a:gd name="T35" fmla="*/ 8 h 117"/>
                      <a:gd name="T36" fmla="*/ 50 w 132"/>
                      <a:gd name="T37" fmla="*/ 68 h 117"/>
                      <a:gd name="T38" fmla="*/ 47 w 132"/>
                      <a:gd name="T39" fmla="*/ 59 h 117"/>
                      <a:gd name="T40" fmla="*/ 41 w 132"/>
                      <a:gd name="T41" fmla="*/ 68 h 117"/>
                      <a:gd name="T42" fmla="*/ 47 w 132"/>
                      <a:gd name="T43" fmla="*/ 86 h 117"/>
                      <a:gd name="T44" fmla="*/ 50 w 132"/>
                      <a:gd name="T45" fmla="*/ 95 h 117"/>
                      <a:gd name="T46" fmla="*/ 80 w 132"/>
                      <a:gd name="T47" fmla="*/ 50 h 117"/>
                      <a:gd name="T48" fmla="*/ 95 w 132"/>
                      <a:gd name="T49" fmla="*/ 74 h 117"/>
                      <a:gd name="T50" fmla="*/ 98 w 132"/>
                      <a:gd name="T51" fmla="*/ 56 h 117"/>
                      <a:gd name="T52" fmla="*/ 95 w 132"/>
                      <a:gd name="T53" fmla="*/ 44 h 117"/>
                      <a:gd name="T54" fmla="*/ 92 w 132"/>
                      <a:gd name="T55" fmla="*/ 56 h 117"/>
                      <a:gd name="T56" fmla="*/ 101 w 132"/>
                      <a:gd name="T57" fmla="*/ 44 h 117"/>
                      <a:gd name="T58" fmla="*/ 110 w 132"/>
                      <a:gd name="T59" fmla="*/ 26 h 117"/>
                      <a:gd name="T60" fmla="*/ 122 w 132"/>
                      <a:gd name="T61" fmla="*/ 59 h 117"/>
                      <a:gd name="T62" fmla="*/ 80 w 132"/>
                      <a:gd name="T63" fmla="*/ 80 h 117"/>
                      <a:gd name="T64" fmla="*/ 59 w 132"/>
                      <a:gd name="T65" fmla="*/ 89 h 117"/>
                      <a:gd name="T66" fmla="*/ 53 w 132"/>
                      <a:gd name="T67" fmla="*/ 98 h 117"/>
                      <a:gd name="T68" fmla="*/ 47 w 132"/>
                      <a:gd name="T69" fmla="*/ 95 h 1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32" h="117">
                        <a:moveTo>
                          <a:pt x="47" y="95"/>
                        </a:moveTo>
                        <a:cubicBezTo>
                          <a:pt x="32" y="73"/>
                          <a:pt x="18" y="50"/>
                          <a:pt x="2" y="29"/>
                        </a:cubicBezTo>
                        <a:cubicBezTo>
                          <a:pt x="0" y="26"/>
                          <a:pt x="3" y="36"/>
                          <a:pt x="5" y="38"/>
                        </a:cubicBezTo>
                        <a:cubicBezTo>
                          <a:pt x="13" y="47"/>
                          <a:pt x="29" y="65"/>
                          <a:pt x="29" y="65"/>
                        </a:cubicBezTo>
                        <a:cubicBezTo>
                          <a:pt x="37" y="105"/>
                          <a:pt x="33" y="53"/>
                          <a:pt x="38" y="38"/>
                        </a:cubicBezTo>
                        <a:cubicBezTo>
                          <a:pt x="47" y="66"/>
                          <a:pt x="43" y="50"/>
                          <a:pt x="47" y="86"/>
                        </a:cubicBezTo>
                        <a:cubicBezTo>
                          <a:pt x="60" y="69"/>
                          <a:pt x="74" y="53"/>
                          <a:pt x="92" y="41"/>
                        </a:cubicBezTo>
                        <a:cubicBezTo>
                          <a:pt x="84" y="57"/>
                          <a:pt x="68" y="76"/>
                          <a:pt x="53" y="86"/>
                        </a:cubicBezTo>
                        <a:cubicBezTo>
                          <a:pt x="53" y="86"/>
                          <a:pt x="61" y="81"/>
                          <a:pt x="65" y="80"/>
                        </a:cubicBezTo>
                        <a:cubicBezTo>
                          <a:pt x="76" y="77"/>
                          <a:pt x="87" y="76"/>
                          <a:pt x="98" y="74"/>
                        </a:cubicBezTo>
                        <a:cubicBezTo>
                          <a:pt x="101" y="73"/>
                          <a:pt x="132" y="54"/>
                          <a:pt x="107" y="62"/>
                        </a:cubicBezTo>
                        <a:cubicBezTo>
                          <a:pt x="97" y="76"/>
                          <a:pt x="104" y="70"/>
                          <a:pt x="83" y="77"/>
                        </a:cubicBezTo>
                        <a:cubicBezTo>
                          <a:pt x="80" y="78"/>
                          <a:pt x="74" y="80"/>
                          <a:pt x="74" y="80"/>
                        </a:cubicBezTo>
                        <a:cubicBezTo>
                          <a:pt x="77" y="71"/>
                          <a:pt x="80" y="62"/>
                          <a:pt x="83" y="53"/>
                        </a:cubicBezTo>
                        <a:cubicBezTo>
                          <a:pt x="84" y="50"/>
                          <a:pt x="86" y="44"/>
                          <a:pt x="86" y="44"/>
                        </a:cubicBezTo>
                        <a:cubicBezTo>
                          <a:pt x="80" y="0"/>
                          <a:pt x="73" y="36"/>
                          <a:pt x="59" y="50"/>
                        </a:cubicBezTo>
                        <a:cubicBezTo>
                          <a:pt x="57" y="57"/>
                          <a:pt x="57" y="82"/>
                          <a:pt x="50" y="62"/>
                        </a:cubicBezTo>
                        <a:cubicBezTo>
                          <a:pt x="56" y="38"/>
                          <a:pt x="56" y="38"/>
                          <a:pt x="53" y="8"/>
                        </a:cubicBezTo>
                        <a:cubicBezTo>
                          <a:pt x="52" y="28"/>
                          <a:pt x="52" y="48"/>
                          <a:pt x="50" y="68"/>
                        </a:cubicBezTo>
                        <a:cubicBezTo>
                          <a:pt x="50" y="71"/>
                          <a:pt x="50" y="59"/>
                          <a:pt x="47" y="59"/>
                        </a:cubicBezTo>
                        <a:cubicBezTo>
                          <a:pt x="43" y="59"/>
                          <a:pt x="43" y="65"/>
                          <a:pt x="41" y="68"/>
                        </a:cubicBezTo>
                        <a:cubicBezTo>
                          <a:pt x="43" y="74"/>
                          <a:pt x="45" y="80"/>
                          <a:pt x="47" y="86"/>
                        </a:cubicBezTo>
                        <a:cubicBezTo>
                          <a:pt x="48" y="89"/>
                          <a:pt x="50" y="95"/>
                          <a:pt x="50" y="95"/>
                        </a:cubicBezTo>
                        <a:cubicBezTo>
                          <a:pt x="62" y="77"/>
                          <a:pt x="60" y="63"/>
                          <a:pt x="80" y="50"/>
                        </a:cubicBezTo>
                        <a:cubicBezTo>
                          <a:pt x="84" y="117"/>
                          <a:pt x="78" y="99"/>
                          <a:pt x="95" y="74"/>
                        </a:cubicBezTo>
                        <a:cubicBezTo>
                          <a:pt x="96" y="68"/>
                          <a:pt x="98" y="62"/>
                          <a:pt x="98" y="56"/>
                        </a:cubicBezTo>
                        <a:cubicBezTo>
                          <a:pt x="98" y="52"/>
                          <a:pt x="99" y="44"/>
                          <a:pt x="95" y="44"/>
                        </a:cubicBezTo>
                        <a:cubicBezTo>
                          <a:pt x="91" y="44"/>
                          <a:pt x="93" y="52"/>
                          <a:pt x="92" y="56"/>
                        </a:cubicBezTo>
                        <a:cubicBezTo>
                          <a:pt x="91" y="61"/>
                          <a:pt x="98" y="48"/>
                          <a:pt x="101" y="44"/>
                        </a:cubicBezTo>
                        <a:cubicBezTo>
                          <a:pt x="108" y="34"/>
                          <a:pt x="106" y="37"/>
                          <a:pt x="110" y="26"/>
                        </a:cubicBezTo>
                        <a:cubicBezTo>
                          <a:pt x="114" y="38"/>
                          <a:pt x="116" y="48"/>
                          <a:pt x="122" y="59"/>
                        </a:cubicBezTo>
                        <a:cubicBezTo>
                          <a:pt x="117" y="91"/>
                          <a:pt x="114" y="83"/>
                          <a:pt x="80" y="80"/>
                        </a:cubicBezTo>
                        <a:cubicBezTo>
                          <a:pt x="71" y="82"/>
                          <a:pt x="66" y="82"/>
                          <a:pt x="59" y="89"/>
                        </a:cubicBezTo>
                        <a:cubicBezTo>
                          <a:pt x="56" y="92"/>
                          <a:pt x="56" y="96"/>
                          <a:pt x="53" y="98"/>
                        </a:cubicBezTo>
                        <a:cubicBezTo>
                          <a:pt x="51" y="99"/>
                          <a:pt x="49" y="96"/>
                          <a:pt x="47" y="95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702" name="Freeform 2068">
                    <a:extLst>
                      <a:ext uri="{FF2B5EF4-FFF2-40B4-BE49-F238E27FC236}">
                        <a16:creationId xmlns:a16="http://schemas.microsoft.com/office/drawing/2014/main" id="{9FEC15B8-1311-43DA-AD08-9C4DA8C5C9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0" y="609"/>
                    <a:ext cx="132" cy="117"/>
                  </a:xfrm>
                  <a:custGeom>
                    <a:avLst/>
                    <a:gdLst>
                      <a:gd name="T0" fmla="*/ 47 w 132"/>
                      <a:gd name="T1" fmla="*/ 95 h 117"/>
                      <a:gd name="T2" fmla="*/ 2 w 132"/>
                      <a:gd name="T3" fmla="*/ 29 h 117"/>
                      <a:gd name="T4" fmla="*/ 5 w 132"/>
                      <a:gd name="T5" fmla="*/ 38 h 117"/>
                      <a:gd name="T6" fmla="*/ 29 w 132"/>
                      <a:gd name="T7" fmla="*/ 65 h 117"/>
                      <a:gd name="T8" fmla="*/ 38 w 132"/>
                      <a:gd name="T9" fmla="*/ 38 h 117"/>
                      <a:gd name="T10" fmla="*/ 47 w 132"/>
                      <a:gd name="T11" fmla="*/ 86 h 117"/>
                      <a:gd name="T12" fmla="*/ 92 w 132"/>
                      <a:gd name="T13" fmla="*/ 41 h 117"/>
                      <a:gd name="T14" fmla="*/ 53 w 132"/>
                      <a:gd name="T15" fmla="*/ 86 h 117"/>
                      <a:gd name="T16" fmla="*/ 65 w 132"/>
                      <a:gd name="T17" fmla="*/ 80 h 117"/>
                      <a:gd name="T18" fmla="*/ 98 w 132"/>
                      <a:gd name="T19" fmla="*/ 74 h 117"/>
                      <a:gd name="T20" fmla="*/ 107 w 132"/>
                      <a:gd name="T21" fmla="*/ 62 h 117"/>
                      <a:gd name="T22" fmla="*/ 83 w 132"/>
                      <a:gd name="T23" fmla="*/ 77 h 117"/>
                      <a:gd name="T24" fmla="*/ 74 w 132"/>
                      <a:gd name="T25" fmla="*/ 80 h 117"/>
                      <a:gd name="T26" fmla="*/ 83 w 132"/>
                      <a:gd name="T27" fmla="*/ 53 h 117"/>
                      <a:gd name="T28" fmla="*/ 86 w 132"/>
                      <a:gd name="T29" fmla="*/ 44 h 117"/>
                      <a:gd name="T30" fmla="*/ 59 w 132"/>
                      <a:gd name="T31" fmla="*/ 50 h 117"/>
                      <a:gd name="T32" fmla="*/ 50 w 132"/>
                      <a:gd name="T33" fmla="*/ 62 h 117"/>
                      <a:gd name="T34" fmla="*/ 53 w 132"/>
                      <a:gd name="T35" fmla="*/ 8 h 117"/>
                      <a:gd name="T36" fmla="*/ 50 w 132"/>
                      <a:gd name="T37" fmla="*/ 68 h 117"/>
                      <a:gd name="T38" fmla="*/ 47 w 132"/>
                      <a:gd name="T39" fmla="*/ 59 h 117"/>
                      <a:gd name="T40" fmla="*/ 41 w 132"/>
                      <a:gd name="T41" fmla="*/ 68 h 117"/>
                      <a:gd name="T42" fmla="*/ 47 w 132"/>
                      <a:gd name="T43" fmla="*/ 86 h 117"/>
                      <a:gd name="T44" fmla="*/ 50 w 132"/>
                      <a:gd name="T45" fmla="*/ 95 h 117"/>
                      <a:gd name="T46" fmla="*/ 80 w 132"/>
                      <a:gd name="T47" fmla="*/ 50 h 117"/>
                      <a:gd name="T48" fmla="*/ 95 w 132"/>
                      <a:gd name="T49" fmla="*/ 74 h 117"/>
                      <a:gd name="T50" fmla="*/ 98 w 132"/>
                      <a:gd name="T51" fmla="*/ 56 h 117"/>
                      <a:gd name="T52" fmla="*/ 95 w 132"/>
                      <a:gd name="T53" fmla="*/ 44 h 117"/>
                      <a:gd name="T54" fmla="*/ 92 w 132"/>
                      <a:gd name="T55" fmla="*/ 56 h 117"/>
                      <a:gd name="T56" fmla="*/ 101 w 132"/>
                      <a:gd name="T57" fmla="*/ 44 h 117"/>
                      <a:gd name="T58" fmla="*/ 110 w 132"/>
                      <a:gd name="T59" fmla="*/ 26 h 117"/>
                      <a:gd name="T60" fmla="*/ 122 w 132"/>
                      <a:gd name="T61" fmla="*/ 59 h 117"/>
                      <a:gd name="T62" fmla="*/ 80 w 132"/>
                      <a:gd name="T63" fmla="*/ 80 h 117"/>
                      <a:gd name="T64" fmla="*/ 59 w 132"/>
                      <a:gd name="T65" fmla="*/ 89 h 117"/>
                      <a:gd name="T66" fmla="*/ 53 w 132"/>
                      <a:gd name="T67" fmla="*/ 98 h 117"/>
                      <a:gd name="T68" fmla="*/ 47 w 132"/>
                      <a:gd name="T69" fmla="*/ 95 h 1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32" h="117">
                        <a:moveTo>
                          <a:pt x="47" y="95"/>
                        </a:moveTo>
                        <a:cubicBezTo>
                          <a:pt x="32" y="73"/>
                          <a:pt x="18" y="50"/>
                          <a:pt x="2" y="29"/>
                        </a:cubicBezTo>
                        <a:cubicBezTo>
                          <a:pt x="0" y="26"/>
                          <a:pt x="3" y="36"/>
                          <a:pt x="5" y="38"/>
                        </a:cubicBezTo>
                        <a:cubicBezTo>
                          <a:pt x="13" y="47"/>
                          <a:pt x="29" y="65"/>
                          <a:pt x="29" y="65"/>
                        </a:cubicBezTo>
                        <a:cubicBezTo>
                          <a:pt x="37" y="105"/>
                          <a:pt x="33" y="53"/>
                          <a:pt x="38" y="38"/>
                        </a:cubicBezTo>
                        <a:cubicBezTo>
                          <a:pt x="47" y="66"/>
                          <a:pt x="43" y="50"/>
                          <a:pt x="47" y="86"/>
                        </a:cubicBezTo>
                        <a:cubicBezTo>
                          <a:pt x="60" y="69"/>
                          <a:pt x="74" y="53"/>
                          <a:pt x="92" y="41"/>
                        </a:cubicBezTo>
                        <a:cubicBezTo>
                          <a:pt x="84" y="57"/>
                          <a:pt x="68" y="76"/>
                          <a:pt x="53" y="86"/>
                        </a:cubicBezTo>
                        <a:cubicBezTo>
                          <a:pt x="53" y="86"/>
                          <a:pt x="61" y="81"/>
                          <a:pt x="65" y="80"/>
                        </a:cubicBezTo>
                        <a:cubicBezTo>
                          <a:pt x="76" y="77"/>
                          <a:pt x="87" y="76"/>
                          <a:pt x="98" y="74"/>
                        </a:cubicBezTo>
                        <a:cubicBezTo>
                          <a:pt x="101" y="73"/>
                          <a:pt x="132" y="54"/>
                          <a:pt x="107" y="62"/>
                        </a:cubicBezTo>
                        <a:cubicBezTo>
                          <a:pt x="97" y="76"/>
                          <a:pt x="104" y="70"/>
                          <a:pt x="83" y="77"/>
                        </a:cubicBezTo>
                        <a:cubicBezTo>
                          <a:pt x="80" y="78"/>
                          <a:pt x="74" y="80"/>
                          <a:pt x="74" y="80"/>
                        </a:cubicBezTo>
                        <a:cubicBezTo>
                          <a:pt x="77" y="71"/>
                          <a:pt x="80" y="62"/>
                          <a:pt x="83" y="53"/>
                        </a:cubicBezTo>
                        <a:cubicBezTo>
                          <a:pt x="84" y="50"/>
                          <a:pt x="86" y="44"/>
                          <a:pt x="86" y="44"/>
                        </a:cubicBezTo>
                        <a:cubicBezTo>
                          <a:pt x="80" y="0"/>
                          <a:pt x="73" y="36"/>
                          <a:pt x="59" y="50"/>
                        </a:cubicBezTo>
                        <a:cubicBezTo>
                          <a:pt x="57" y="57"/>
                          <a:pt x="57" y="82"/>
                          <a:pt x="50" y="62"/>
                        </a:cubicBezTo>
                        <a:cubicBezTo>
                          <a:pt x="56" y="38"/>
                          <a:pt x="56" y="38"/>
                          <a:pt x="53" y="8"/>
                        </a:cubicBezTo>
                        <a:cubicBezTo>
                          <a:pt x="52" y="28"/>
                          <a:pt x="52" y="48"/>
                          <a:pt x="50" y="68"/>
                        </a:cubicBezTo>
                        <a:cubicBezTo>
                          <a:pt x="50" y="71"/>
                          <a:pt x="50" y="59"/>
                          <a:pt x="47" y="59"/>
                        </a:cubicBezTo>
                        <a:cubicBezTo>
                          <a:pt x="43" y="59"/>
                          <a:pt x="43" y="65"/>
                          <a:pt x="41" y="68"/>
                        </a:cubicBezTo>
                        <a:cubicBezTo>
                          <a:pt x="43" y="74"/>
                          <a:pt x="45" y="80"/>
                          <a:pt x="47" y="86"/>
                        </a:cubicBezTo>
                        <a:cubicBezTo>
                          <a:pt x="48" y="89"/>
                          <a:pt x="50" y="95"/>
                          <a:pt x="50" y="95"/>
                        </a:cubicBezTo>
                        <a:cubicBezTo>
                          <a:pt x="62" y="77"/>
                          <a:pt x="60" y="63"/>
                          <a:pt x="80" y="50"/>
                        </a:cubicBezTo>
                        <a:cubicBezTo>
                          <a:pt x="84" y="117"/>
                          <a:pt x="78" y="99"/>
                          <a:pt x="95" y="74"/>
                        </a:cubicBezTo>
                        <a:cubicBezTo>
                          <a:pt x="96" y="68"/>
                          <a:pt x="98" y="62"/>
                          <a:pt x="98" y="56"/>
                        </a:cubicBezTo>
                        <a:cubicBezTo>
                          <a:pt x="98" y="52"/>
                          <a:pt x="99" y="44"/>
                          <a:pt x="95" y="44"/>
                        </a:cubicBezTo>
                        <a:cubicBezTo>
                          <a:pt x="91" y="44"/>
                          <a:pt x="93" y="52"/>
                          <a:pt x="92" y="56"/>
                        </a:cubicBezTo>
                        <a:cubicBezTo>
                          <a:pt x="91" y="61"/>
                          <a:pt x="98" y="48"/>
                          <a:pt x="101" y="44"/>
                        </a:cubicBezTo>
                        <a:cubicBezTo>
                          <a:pt x="108" y="34"/>
                          <a:pt x="106" y="37"/>
                          <a:pt x="110" y="26"/>
                        </a:cubicBezTo>
                        <a:cubicBezTo>
                          <a:pt x="114" y="38"/>
                          <a:pt x="116" y="48"/>
                          <a:pt x="122" y="59"/>
                        </a:cubicBezTo>
                        <a:cubicBezTo>
                          <a:pt x="117" y="91"/>
                          <a:pt x="114" y="83"/>
                          <a:pt x="80" y="80"/>
                        </a:cubicBezTo>
                        <a:cubicBezTo>
                          <a:pt x="71" y="82"/>
                          <a:pt x="66" y="82"/>
                          <a:pt x="59" y="89"/>
                        </a:cubicBezTo>
                        <a:cubicBezTo>
                          <a:pt x="56" y="92"/>
                          <a:pt x="56" y="96"/>
                          <a:pt x="53" y="98"/>
                        </a:cubicBezTo>
                        <a:cubicBezTo>
                          <a:pt x="51" y="99"/>
                          <a:pt x="49" y="96"/>
                          <a:pt x="47" y="95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651" name="Rectangle 1538">
                  <a:extLst>
                    <a:ext uri="{FF2B5EF4-FFF2-40B4-BE49-F238E27FC236}">
                      <a16:creationId xmlns:a16="http://schemas.microsoft.com/office/drawing/2014/main" id="{09C08761-E973-4EC8-986F-BAE396FE31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80986" flipH="1">
                  <a:off x="8218225" y="1618995"/>
                  <a:ext cx="78504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2" name="Rectangle 1539">
                  <a:extLst>
                    <a:ext uri="{FF2B5EF4-FFF2-40B4-BE49-F238E27FC236}">
                      <a16:creationId xmlns:a16="http://schemas.microsoft.com/office/drawing/2014/main" id="{F043A30A-20D9-43E1-BCBB-13954A4CC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080986">
                  <a:off x="8447186" y="1618995"/>
                  <a:ext cx="78504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3" name="Rectangle 1540">
                  <a:extLst>
                    <a:ext uri="{FF2B5EF4-FFF2-40B4-BE49-F238E27FC236}">
                      <a16:creationId xmlns:a16="http://schemas.microsoft.com/office/drawing/2014/main" id="{E64CF63D-AF2D-4B0B-AB46-12C4EBC36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2335" y="1764062"/>
                  <a:ext cx="170091" cy="5476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4" name="Rectangle 1541">
                  <a:extLst>
                    <a:ext uri="{FF2B5EF4-FFF2-40B4-BE49-F238E27FC236}">
                      <a16:creationId xmlns:a16="http://schemas.microsoft.com/office/drawing/2014/main" id="{2479B9A2-C477-4C39-BC76-733365785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7943" y="1738665"/>
                  <a:ext cx="15701" cy="9483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5" name="Oval 1542">
                  <a:extLst>
                    <a:ext uri="{FF2B5EF4-FFF2-40B4-BE49-F238E27FC236}">
                      <a16:creationId xmlns:a16="http://schemas.microsoft.com/office/drawing/2014/main" id="{2288F07A-616C-4308-8911-0EB065FF0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1961" y="1743292"/>
                  <a:ext cx="130840" cy="868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6" name="Rectangle 1543">
                  <a:extLst>
                    <a:ext uri="{FF2B5EF4-FFF2-40B4-BE49-F238E27FC236}">
                      <a16:creationId xmlns:a16="http://schemas.microsoft.com/office/drawing/2014/main" id="{FBBB27DF-FAE8-4792-A956-336306D2E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9666" y="1774145"/>
                  <a:ext cx="34018" cy="3339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7" name="Freeform 1544">
                  <a:extLst>
                    <a:ext uri="{FF2B5EF4-FFF2-40B4-BE49-F238E27FC236}">
                      <a16:creationId xmlns:a16="http://schemas.microsoft.com/office/drawing/2014/main" id="{A85B9D8F-49AE-4B64-A1DC-C78EE2CDC2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3363" y="1729108"/>
                  <a:ext cx="68037" cy="105526"/>
                </a:xfrm>
                <a:custGeom>
                  <a:avLst/>
                  <a:gdLst>
                    <a:gd name="T0" fmla="*/ 2147483646 w 121"/>
                    <a:gd name="T1" fmla="*/ 2147483646 h 289"/>
                    <a:gd name="T2" fmla="*/ 2147483646 w 121"/>
                    <a:gd name="T3" fmla="*/ 2147483646 h 289"/>
                    <a:gd name="T4" fmla="*/ 0 w 121"/>
                    <a:gd name="T5" fmla="*/ 0 h 289"/>
                    <a:gd name="T6" fmla="*/ 2147483646 w 121"/>
                    <a:gd name="T7" fmla="*/ 0 h 289"/>
                    <a:gd name="T8" fmla="*/ 2147483646 w 121"/>
                    <a:gd name="T9" fmla="*/ 2147483646 h 289"/>
                    <a:gd name="T10" fmla="*/ 2147483646 w 121"/>
                    <a:gd name="T11" fmla="*/ 2147483646 h 289"/>
                    <a:gd name="T12" fmla="*/ 2147483646 w 121"/>
                    <a:gd name="T13" fmla="*/ 2147483646 h 2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1" h="289">
                      <a:moveTo>
                        <a:pt x="36" y="288"/>
                      </a:moveTo>
                      <a:lnTo>
                        <a:pt x="36" y="132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84" y="132"/>
                      </a:lnTo>
                      <a:lnTo>
                        <a:pt x="84" y="288"/>
                      </a:lnTo>
                      <a:lnTo>
                        <a:pt x="36" y="288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58" name="Freeform 1545">
                  <a:extLst>
                    <a:ext uri="{FF2B5EF4-FFF2-40B4-BE49-F238E27FC236}">
                      <a16:creationId xmlns:a16="http://schemas.microsoft.com/office/drawing/2014/main" id="{D7076635-8C25-4FAE-93FE-91CC19F7C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5138" y="1746431"/>
                  <a:ext cx="41869" cy="37402"/>
                </a:xfrm>
                <a:custGeom>
                  <a:avLst/>
                  <a:gdLst>
                    <a:gd name="T0" fmla="*/ 2147483646 w 73"/>
                    <a:gd name="T1" fmla="*/ 2147483646 h 97"/>
                    <a:gd name="T2" fmla="*/ 2147483646 w 73"/>
                    <a:gd name="T3" fmla="*/ 2147483646 h 97"/>
                    <a:gd name="T4" fmla="*/ 2147483646 w 73"/>
                    <a:gd name="T5" fmla="*/ 0 h 97"/>
                    <a:gd name="T6" fmla="*/ 0 w 73"/>
                    <a:gd name="T7" fmla="*/ 0 h 97"/>
                    <a:gd name="T8" fmla="*/ 2147483646 w 73"/>
                    <a:gd name="T9" fmla="*/ 2147483646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97">
                      <a:moveTo>
                        <a:pt x="24" y="96"/>
                      </a:moveTo>
                      <a:lnTo>
                        <a:pt x="48" y="96"/>
                      </a:lnTo>
                      <a:lnTo>
                        <a:pt x="72" y="0"/>
                      </a:lnTo>
                      <a:lnTo>
                        <a:pt x="0" y="0"/>
                      </a:lnTo>
                      <a:lnTo>
                        <a:pt x="24" y="96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59" name="Oval 1546">
                  <a:extLst>
                    <a:ext uri="{FF2B5EF4-FFF2-40B4-BE49-F238E27FC236}">
                      <a16:creationId xmlns:a16="http://schemas.microsoft.com/office/drawing/2014/main" id="{6E537EEF-ADA4-4302-B182-9D345E2193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8222" y="1764868"/>
                  <a:ext cx="15701" cy="325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0" name="Oval 1547">
                  <a:extLst>
                    <a:ext uri="{FF2B5EF4-FFF2-40B4-BE49-F238E27FC236}">
                      <a16:creationId xmlns:a16="http://schemas.microsoft.com/office/drawing/2014/main" id="{F304F201-99C9-4D8C-A945-F68C074C7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5605" y="1813411"/>
                  <a:ext cx="22243" cy="325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1" name="Rectangle 1548">
                  <a:extLst>
                    <a:ext uri="{FF2B5EF4-FFF2-40B4-BE49-F238E27FC236}">
                      <a16:creationId xmlns:a16="http://schemas.microsoft.com/office/drawing/2014/main" id="{669A6BAB-A997-4A2D-9DD1-6C43D7708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7609" y="1738665"/>
                  <a:ext cx="15701" cy="9483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2" name="Rectangle 1549">
                  <a:extLst>
                    <a:ext uri="{FF2B5EF4-FFF2-40B4-BE49-F238E27FC236}">
                      <a16:creationId xmlns:a16="http://schemas.microsoft.com/office/drawing/2014/main" id="{E89123B0-19D1-4D42-9B6F-B93A2E47F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4525" y="1737775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3" name="Line 1550">
                  <a:extLst>
                    <a:ext uri="{FF2B5EF4-FFF2-40B4-BE49-F238E27FC236}">
                      <a16:creationId xmlns:a16="http://schemas.microsoft.com/office/drawing/2014/main" id="{62F48D6F-799E-4681-9584-78135BB03F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768028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64" name="Line 1551">
                  <a:extLst>
                    <a:ext uri="{FF2B5EF4-FFF2-40B4-BE49-F238E27FC236}">
                      <a16:creationId xmlns:a16="http://schemas.microsoft.com/office/drawing/2014/main" id="{BE6D3D73-6C17-43D1-8231-8F9A9B39CF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758997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65" name="Rectangle 1552">
                  <a:extLst>
                    <a:ext uri="{FF2B5EF4-FFF2-40B4-BE49-F238E27FC236}">
                      <a16:creationId xmlns:a16="http://schemas.microsoft.com/office/drawing/2014/main" id="{99918E1D-139D-4D22-851A-A25E088112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4525" y="1755837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6" name="Line 1553">
                  <a:extLst>
                    <a:ext uri="{FF2B5EF4-FFF2-40B4-BE49-F238E27FC236}">
                      <a16:creationId xmlns:a16="http://schemas.microsoft.com/office/drawing/2014/main" id="{5AF67EC8-5ED6-476C-900C-F34FBDEF60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786091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67" name="Line 1554">
                  <a:extLst>
                    <a:ext uri="{FF2B5EF4-FFF2-40B4-BE49-F238E27FC236}">
                      <a16:creationId xmlns:a16="http://schemas.microsoft.com/office/drawing/2014/main" id="{951B6774-2247-49BD-8726-072EBF83CC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778189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68" name="Rectangle 1555">
                  <a:extLst>
                    <a:ext uri="{FF2B5EF4-FFF2-40B4-BE49-F238E27FC236}">
                      <a16:creationId xmlns:a16="http://schemas.microsoft.com/office/drawing/2014/main" id="{42CB7BCE-EC43-4EF0-A097-47C114DA6B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4525" y="1775029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9" name="Line 1556">
                  <a:extLst>
                    <a:ext uri="{FF2B5EF4-FFF2-40B4-BE49-F238E27FC236}">
                      <a16:creationId xmlns:a16="http://schemas.microsoft.com/office/drawing/2014/main" id="{A3896EB0-8150-4F26-AFF1-45344A011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805282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0" name="Line 1557">
                  <a:extLst>
                    <a:ext uri="{FF2B5EF4-FFF2-40B4-BE49-F238E27FC236}">
                      <a16:creationId xmlns:a16="http://schemas.microsoft.com/office/drawing/2014/main" id="{392819F0-7C50-4118-BAA9-A411BB4F0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797379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1" name="Rectangle 1558">
                  <a:extLst>
                    <a:ext uri="{FF2B5EF4-FFF2-40B4-BE49-F238E27FC236}">
                      <a16:creationId xmlns:a16="http://schemas.microsoft.com/office/drawing/2014/main" id="{008B734B-B1AA-4B5D-A174-E36B7BBFBC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4525" y="1794219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2" name="Line 1559">
                  <a:extLst>
                    <a:ext uri="{FF2B5EF4-FFF2-40B4-BE49-F238E27FC236}">
                      <a16:creationId xmlns:a16="http://schemas.microsoft.com/office/drawing/2014/main" id="{FDA3E83A-4867-4EC6-85BC-2E3E1ED86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824473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3" name="Line 1560">
                  <a:extLst>
                    <a:ext uri="{FF2B5EF4-FFF2-40B4-BE49-F238E27FC236}">
                      <a16:creationId xmlns:a16="http://schemas.microsoft.com/office/drawing/2014/main" id="{DA4C941B-10AB-47CD-AB67-CB2E2A47C6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815442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4" name="Rectangle 1561">
                  <a:extLst>
                    <a:ext uri="{FF2B5EF4-FFF2-40B4-BE49-F238E27FC236}">
                      <a16:creationId xmlns:a16="http://schemas.microsoft.com/office/drawing/2014/main" id="{91090FED-EAF5-42E0-AF0F-E7161E63D9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7568" y="1737775"/>
                  <a:ext cx="10467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5" name="Line 1562">
                  <a:extLst>
                    <a:ext uri="{FF2B5EF4-FFF2-40B4-BE49-F238E27FC236}">
                      <a16:creationId xmlns:a16="http://schemas.microsoft.com/office/drawing/2014/main" id="{BBDD862F-BD39-4490-9F4A-E9413C3ED2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768028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6" name="Line 1563">
                  <a:extLst>
                    <a:ext uri="{FF2B5EF4-FFF2-40B4-BE49-F238E27FC236}">
                      <a16:creationId xmlns:a16="http://schemas.microsoft.com/office/drawing/2014/main" id="{F1848E1E-6DF1-4CB0-A96D-1953AFD138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758997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7" name="Rectangle 1564">
                  <a:extLst>
                    <a:ext uri="{FF2B5EF4-FFF2-40B4-BE49-F238E27FC236}">
                      <a16:creationId xmlns:a16="http://schemas.microsoft.com/office/drawing/2014/main" id="{308B1AC8-7E89-440D-9885-D7BD7D8F8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7568" y="1755837"/>
                  <a:ext cx="10467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8" name="Line 1565">
                  <a:extLst>
                    <a:ext uri="{FF2B5EF4-FFF2-40B4-BE49-F238E27FC236}">
                      <a16:creationId xmlns:a16="http://schemas.microsoft.com/office/drawing/2014/main" id="{98D638A6-6AB1-414D-A173-7DE866C444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786091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9" name="Line 1566">
                  <a:extLst>
                    <a:ext uri="{FF2B5EF4-FFF2-40B4-BE49-F238E27FC236}">
                      <a16:creationId xmlns:a16="http://schemas.microsoft.com/office/drawing/2014/main" id="{43884847-F727-4A46-BA9C-23732D562F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778189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80" name="Rectangle 1567">
                  <a:extLst>
                    <a:ext uri="{FF2B5EF4-FFF2-40B4-BE49-F238E27FC236}">
                      <a16:creationId xmlns:a16="http://schemas.microsoft.com/office/drawing/2014/main" id="{5777C466-CA89-43AF-B42E-63E15E3FD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7568" y="1775029"/>
                  <a:ext cx="10467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81" name="Line 1568">
                  <a:extLst>
                    <a:ext uri="{FF2B5EF4-FFF2-40B4-BE49-F238E27FC236}">
                      <a16:creationId xmlns:a16="http://schemas.microsoft.com/office/drawing/2014/main" id="{FAAEF92E-60C4-43AF-B73B-82BF8F51F8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805282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82" name="Line 1569">
                  <a:extLst>
                    <a:ext uri="{FF2B5EF4-FFF2-40B4-BE49-F238E27FC236}">
                      <a16:creationId xmlns:a16="http://schemas.microsoft.com/office/drawing/2014/main" id="{C99A11E0-985F-43D6-A66E-64557FB87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797379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83" name="Rectangle 1570">
                  <a:extLst>
                    <a:ext uri="{FF2B5EF4-FFF2-40B4-BE49-F238E27FC236}">
                      <a16:creationId xmlns:a16="http://schemas.microsoft.com/office/drawing/2014/main" id="{04156E0B-FCAF-4E24-8C36-A0DCAB0A25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7568" y="1794219"/>
                  <a:ext cx="10467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84" name="Line 1571">
                  <a:extLst>
                    <a:ext uri="{FF2B5EF4-FFF2-40B4-BE49-F238E27FC236}">
                      <a16:creationId xmlns:a16="http://schemas.microsoft.com/office/drawing/2014/main" id="{312B5D89-70EE-4AA4-A956-6FBECA0A72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824473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85" name="Line 1572">
                  <a:extLst>
                    <a:ext uri="{FF2B5EF4-FFF2-40B4-BE49-F238E27FC236}">
                      <a16:creationId xmlns:a16="http://schemas.microsoft.com/office/drawing/2014/main" id="{AA8156F8-5D1B-46A2-9046-5B064A7EB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815442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86" name="Rectangle 1573">
                  <a:extLst>
                    <a:ext uri="{FF2B5EF4-FFF2-40B4-BE49-F238E27FC236}">
                      <a16:creationId xmlns:a16="http://schemas.microsoft.com/office/drawing/2014/main" id="{C6E05959-4865-4790-ADD1-09FC71BFD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39809" y="1738665"/>
                  <a:ext cx="14393" cy="9483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87" name="Rectangle 1574">
                  <a:extLst>
                    <a:ext uri="{FF2B5EF4-FFF2-40B4-BE49-F238E27FC236}">
                      <a16:creationId xmlns:a16="http://schemas.microsoft.com/office/drawing/2014/main" id="{F6B38927-3B2D-4EE1-9E7F-D11229CFA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6725" y="1737775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88" name="Line 1575">
                  <a:extLst>
                    <a:ext uri="{FF2B5EF4-FFF2-40B4-BE49-F238E27FC236}">
                      <a16:creationId xmlns:a16="http://schemas.microsoft.com/office/drawing/2014/main" id="{68F741B9-1D80-443D-B915-6969445542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768028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89" name="Line 1576">
                  <a:extLst>
                    <a:ext uri="{FF2B5EF4-FFF2-40B4-BE49-F238E27FC236}">
                      <a16:creationId xmlns:a16="http://schemas.microsoft.com/office/drawing/2014/main" id="{76C04C24-5ABF-4309-BA48-C304251A0B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758997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90" name="Rectangle 1577">
                  <a:extLst>
                    <a:ext uri="{FF2B5EF4-FFF2-40B4-BE49-F238E27FC236}">
                      <a16:creationId xmlns:a16="http://schemas.microsoft.com/office/drawing/2014/main" id="{F7D2E6E6-8C6A-4E7A-B1ED-276F0B416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6725" y="1755837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91" name="Line 1578">
                  <a:extLst>
                    <a:ext uri="{FF2B5EF4-FFF2-40B4-BE49-F238E27FC236}">
                      <a16:creationId xmlns:a16="http://schemas.microsoft.com/office/drawing/2014/main" id="{B535B84B-0AEC-4F57-B95F-AF4F7E6BD9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786091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92" name="Line 1579">
                  <a:extLst>
                    <a:ext uri="{FF2B5EF4-FFF2-40B4-BE49-F238E27FC236}">
                      <a16:creationId xmlns:a16="http://schemas.microsoft.com/office/drawing/2014/main" id="{86ADD9A4-9245-4C0F-B3A1-E23BD72C7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778189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93" name="Rectangle 1580">
                  <a:extLst>
                    <a:ext uri="{FF2B5EF4-FFF2-40B4-BE49-F238E27FC236}">
                      <a16:creationId xmlns:a16="http://schemas.microsoft.com/office/drawing/2014/main" id="{F86D8762-9BC0-4877-962E-BA639AD82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6725" y="1775029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94" name="Line 1581">
                  <a:extLst>
                    <a:ext uri="{FF2B5EF4-FFF2-40B4-BE49-F238E27FC236}">
                      <a16:creationId xmlns:a16="http://schemas.microsoft.com/office/drawing/2014/main" id="{D21FA141-C5D2-4F43-8001-F1BA8F9328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805282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95" name="Line 1582">
                  <a:extLst>
                    <a:ext uri="{FF2B5EF4-FFF2-40B4-BE49-F238E27FC236}">
                      <a16:creationId xmlns:a16="http://schemas.microsoft.com/office/drawing/2014/main" id="{9F9A16A7-4B6C-42DB-AE3B-E41DFC11DA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797379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96" name="Rectangle 1583">
                  <a:extLst>
                    <a:ext uri="{FF2B5EF4-FFF2-40B4-BE49-F238E27FC236}">
                      <a16:creationId xmlns:a16="http://schemas.microsoft.com/office/drawing/2014/main" id="{F5C76595-45DC-40DB-90B4-E57A47903D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6725" y="1794219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97" name="Line 1584">
                  <a:extLst>
                    <a:ext uri="{FF2B5EF4-FFF2-40B4-BE49-F238E27FC236}">
                      <a16:creationId xmlns:a16="http://schemas.microsoft.com/office/drawing/2014/main" id="{C8A52FA2-9E93-4969-BC7D-6444A0A40A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824473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98" name="Line 1585">
                  <a:extLst>
                    <a:ext uri="{FF2B5EF4-FFF2-40B4-BE49-F238E27FC236}">
                      <a16:creationId xmlns:a16="http://schemas.microsoft.com/office/drawing/2014/main" id="{5068A155-0F5A-4463-A3DA-8B085D9AA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815442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grpSp>
              <p:nvGrpSpPr>
                <p:cNvPr id="699" name="Group 1586">
                  <a:extLst>
                    <a:ext uri="{FF2B5EF4-FFF2-40B4-BE49-F238E27FC236}">
                      <a16:creationId xmlns:a16="http://schemas.microsoft.com/office/drawing/2014/main" id="{7F2B6F9E-3DA0-432F-B9A8-76B20625A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18875" y="1711811"/>
                  <a:ext cx="43177" cy="32511"/>
                  <a:chOff x="1789" y="2404"/>
                  <a:chExt cx="76" cy="40"/>
                </a:xfrm>
              </p:grpSpPr>
              <p:sp>
                <p:nvSpPr>
                  <p:cNvPr id="1699" name="Rectangle 1587">
                    <a:extLst>
                      <a:ext uri="{FF2B5EF4-FFF2-40B4-BE49-F238E27FC236}">
                        <a16:creationId xmlns:a16="http://schemas.microsoft.com/office/drawing/2014/main" id="{93956894-C097-4A3C-95F9-A34D49F176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89" y="2404"/>
                    <a:ext cx="7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00" name="Rectangle 1588">
                    <a:extLst>
                      <a:ext uri="{FF2B5EF4-FFF2-40B4-BE49-F238E27FC236}">
                        <a16:creationId xmlns:a16="http://schemas.microsoft.com/office/drawing/2014/main" id="{70F63C46-92F8-42B8-B626-883C9B6713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01" y="2404"/>
                    <a:ext cx="52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00" name="Rectangle 1589">
                  <a:extLst>
                    <a:ext uri="{FF2B5EF4-FFF2-40B4-BE49-F238E27FC236}">
                      <a16:creationId xmlns:a16="http://schemas.microsoft.com/office/drawing/2014/main" id="{0FB544C3-3F67-486F-84D5-D0EF29A9B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09717" y="1696006"/>
                  <a:ext cx="324482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01" name="Group 1590">
                  <a:extLst>
                    <a:ext uri="{FF2B5EF4-FFF2-40B4-BE49-F238E27FC236}">
                      <a16:creationId xmlns:a16="http://schemas.microsoft.com/office/drawing/2014/main" id="{D96AA7DD-0203-4B98-BFCB-0A12F234C8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81863" y="1711811"/>
                  <a:ext cx="41869" cy="32511"/>
                  <a:chOff x="2257" y="2404"/>
                  <a:chExt cx="76" cy="40"/>
                </a:xfrm>
              </p:grpSpPr>
              <p:sp>
                <p:nvSpPr>
                  <p:cNvPr id="1697" name="Rectangle 1591">
                    <a:extLst>
                      <a:ext uri="{FF2B5EF4-FFF2-40B4-BE49-F238E27FC236}">
                        <a16:creationId xmlns:a16="http://schemas.microsoft.com/office/drawing/2014/main" id="{63A48683-EA80-427C-AEB7-E8B0DFFBDB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57" y="2404"/>
                    <a:ext cx="7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98" name="Rectangle 1592">
                    <a:extLst>
                      <a:ext uri="{FF2B5EF4-FFF2-40B4-BE49-F238E27FC236}">
                        <a16:creationId xmlns:a16="http://schemas.microsoft.com/office/drawing/2014/main" id="{77A8B005-CBC1-46B9-B5AC-E2171BC57F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69" y="2404"/>
                    <a:ext cx="52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02" name="Group 1593">
                  <a:extLst>
                    <a:ext uri="{FF2B5EF4-FFF2-40B4-BE49-F238E27FC236}">
                      <a16:creationId xmlns:a16="http://schemas.microsoft.com/office/drawing/2014/main" id="{0A2E7EDB-C044-4076-BCA1-81646BFD24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73082" y="1839375"/>
                  <a:ext cx="49719" cy="32511"/>
                  <a:chOff x="1705" y="2800"/>
                  <a:chExt cx="88" cy="52"/>
                </a:xfrm>
              </p:grpSpPr>
              <p:sp>
                <p:nvSpPr>
                  <p:cNvPr id="1695" name="Rectangle 1594">
                    <a:extLst>
                      <a:ext uri="{FF2B5EF4-FFF2-40B4-BE49-F238E27FC236}">
                        <a16:creationId xmlns:a16="http://schemas.microsoft.com/office/drawing/2014/main" id="{2D3EB9D4-C5B0-489D-AD6C-8F4582918C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5" y="2800"/>
                    <a:ext cx="88" cy="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96" name="Rectangle 1595">
                    <a:extLst>
                      <a:ext uri="{FF2B5EF4-FFF2-40B4-BE49-F238E27FC236}">
                        <a16:creationId xmlns:a16="http://schemas.microsoft.com/office/drawing/2014/main" id="{7B4E2E80-BE87-47D1-A2E5-2A11BAC41E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29" y="2800"/>
                    <a:ext cx="52" cy="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03" name="Group 1596">
                  <a:extLst>
                    <a:ext uri="{FF2B5EF4-FFF2-40B4-BE49-F238E27FC236}">
                      <a16:creationId xmlns:a16="http://schemas.microsoft.com/office/drawing/2014/main" id="{9C5B5119-DD48-4E11-B829-026A35B3DA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21115" y="1839375"/>
                  <a:ext cx="49719" cy="32511"/>
                  <a:chOff x="2329" y="2800"/>
                  <a:chExt cx="88" cy="52"/>
                </a:xfrm>
              </p:grpSpPr>
              <p:sp>
                <p:nvSpPr>
                  <p:cNvPr id="1693" name="Rectangle 1597">
                    <a:extLst>
                      <a:ext uri="{FF2B5EF4-FFF2-40B4-BE49-F238E27FC236}">
                        <a16:creationId xmlns:a16="http://schemas.microsoft.com/office/drawing/2014/main" id="{821EB4E9-5C4C-464D-97FB-269920A6F7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29" y="2800"/>
                    <a:ext cx="88" cy="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94" name="Rectangle 1598">
                    <a:extLst>
                      <a:ext uri="{FF2B5EF4-FFF2-40B4-BE49-F238E27FC236}">
                        <a16:creationId xmlns:a16="http://schemas.microsoft.com/office/drawing/2014/main" id="{C6D92BB9-BC74-49BA-B408-B566FF6DDE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3" y="2800"/>
                    <a:ext cx="52" cy="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04" name="Rectangle 1599">
                  <a:extLst>
                    <a:ext uri="{FF2B5EF4-FFF2-40B4-BE49-F238E27FC236}">
                      <a16:creationId xmlns:a16="http://schemas.microsoft.com/office/drawing/2014/main" id="{7448D0FA-7210-4D95-8253-C27EA0D52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8689" y="1867731"/>
                  <a:ext cx="426537" cy="4140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05" name="Freeform 1600">
                  <a:extLst>
                    <a:ext uri="{FF2B5EF4-FFF2-40B4-BE49-F238E27FC236}">
                      <a16:creationId xmlns:a16="http://schemas.microsoft.com/office/drawing/2014/main" id="{E61A505E-039C-491F-B4A9-9EA1138C7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4109" y="1703373"/>
                  <a:ext cx="295697" cy="169643"/>
                </a:xfrm>
                <a:custGeom>
                  <a:avLst/>
                  <a:gdLst>
                    <a:gd name="T0" fmla="*/ 2147483646 w 529"/>
                    <a:gd name="T1" fmla="*/ 2147483646 h 457"/>
                    <a:gd name="T2" fmla="*/ 2147483646 w 529"/>
                    <a:gd name="T3" fmla="*/ 2147483646 h 457"/>
                    <a:gd name="T4" fmla="*/ 2147483646 w 529"/>
                    <a:gd name="T5" fmla="*/ 2147483646 h 457"/>
                    <a:gd name="T6" fmla="*/ 2147483646 w 529"/>
                    <a:gd name="T7" fmla="*/ 0 h 457"/>
                    <a:gd name="T8" fmla="*/ 2147483646 w 529"/>
                    <a:gd name="T9" fmla="*/ 0 h 457"/>
                    <a:gd name="T10" fmla="*/ 2147483646 w 529"/>
                    <a:gd name="T11" fmla="*/ 2147483646 h 457"/>
                    <a:gd name="T12" fmla="*/ 2147483646 w 529"/>
                    <a:gd name="T13" fmla="*/ 2147483646 h 457"/>
                    <a:gd name="T14" fmla="*/ 2147483646 w 529"/>
                    <a:gd name="T15" fmla="*/ 2147483646 h 457"/>
                    <a:gd name="T16" fmla="*/ 0 w 529"/>
                    <a:gd name="T17" fmla="*/ 2147483646 h 457"/>
                    <a:gd name="T18" fmla="*/ 2147483646 w 529"/>
                    <a:gd name="T19" fmla="*/ 2147483646 h 457"/>
                    <a:gd name="T20" fmla="*/ 2147483646 w 529"/>
                    <a:gd name="T21" fmla="*/ 2147483646 h 4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29" h="457">
                      <a:moveTo>
                        <a:pt x="468" y="336"/>
                      </a:moveTo>
                      <a:lnTo>
                        <a:pt x="468" y="72"/>
                      </a:lnTo>
                      <a:lnTo>
                        <a:pt x="444" y="60"/>
                      </a:lnTo>
                      <a:lnTo>
                        <a:pt x="444" y="0"/>
                      </a:lnTo>
                      <a:lnTo>
                        <a:pt x="84" y="0"/>
                      </a:lnTo>
                      <a:lnTo>
                        <a:pt x="84" y="60"/>
                      </a:lnTo>
                      <a:lnTo>
                        <a:pt x="60" y="72"/>
                      </a:lnTo>
                      <a:lnTo>
                        <a:pt x="60" y="336"/>
                      </a:lnTo>
                      <a:lnTo>
                        <a:pt x="0" y="456"/>
                      </a:lnTo>
                      <a:lnTo>
                        <a:pt x="528" y="456"/>
                      </a:lnTo>
                      <a:lnTo>
                        <a:pt x="468" y="336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06" name="Line 1601">
                  <a:extLst>
                    <a:ext uri="{FF2B5EF4-FFF2-40B4-BE49-F238E27FC236}">
                      <a16:creationId xmlns:a16="http://schemas.microsoft.com/office/drawing/2014/main" id="{6987151B-7925-48E9-8DA5-65259FFA1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73828" y="1834633"/>
                  <a:ext cx="1962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07" name="Rectangle 1602">
                  <a:extLst>
                    <a:ext uri="{FF2B5EF4-FFF2-40B4-BE49-F238E27FC236}">
                      <a16:creationId xmlns:a16="http://schemas.microsoft.com/office/drawing/2014/main" id="{47B4E76A-D1E1-450C-A6F9-9E916DCB6D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1488" y="1764062"/>
                  <a:ext cx="170091" cy="5476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08" name="Rectangle 1603">
                  <a:extLst>
                    <a:ext uri="{FF2B5EF4-FFF2-40B4-BE49-F238E27FC236}">
                      <a16:creationId xmlns:a16="http://schemas.microsoft.com/office/drawing/2014/main" id="{582AA032-D621-4F4D-9B43-7FC83FACE3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8963" y="1738665"/>
                  <a:ext cx="15701" cy="9483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09" name="Oval 1604">
                  <a:extLst>
                    <a:ext uri="{FF2B5EF4-FFF2-40B4-BE49-F238E27FC236}">
                      <a16:creationId xmlns:a16="http://schemas.microsoft.com/office/drawing/2014/main" id="{B5E5E6C4-25F6-435B-A1BD-81371DD9B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1115" y="1743292"/>
                  <a:ext cx="130840" cy="868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0" name="Rectangle 1605">
                  <a:extLst>
                    <a:ext uri="{FF2B5EF4-FFF2-40B4-BE49-F238E27FC236}">
                      <a16:creationId xmlns:a16="http://schemas.microsoft.com/office/drawing/2014/main" id="{30D456DC-3DE2-4217-A36B-C174A3FAB6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612" y="1760353"/>
                  <a:ext cx="1700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1" name="Freeform 1606">
                  <a:extLst>
                    <a:ext uri="{FF2B5EF4-FFF2-40B4-BE49-F238E27FC236}">
                      <a16:creationId xmlns:a16="http://schemas.microsoft.com/office/drawing/2014/main" id="{3213CFAF-CE66-4916-892B-C1B0D02AD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2516" y="1729108"/>
                  <a:ext cx="68037" cy="105526"/>
                </a:xfrm>
                <a:custGeom>
                  <a:avLst/>
                  <a:gdLst>
                    <a:gd name="T0" fmla="*/ 2147483646 w 121"/>
                    <a:gd name="T1" fmla="*/ 2147483646 h 289"/>
                    <a:gd name="T2" fmla="*/ 2147483646 w 121"/>
                    <a:gd name="T3" fmla="*/ 2147483646 h 289"/>
                    <a:gd name="T4" fmla="*/ 2147483646 w 121"/>
                    <a:gd name="T5" fmla="*/ 0 h 289"/>
                    <a:gd name="T6" fmla="*/ 0 w 121"/>
                    <a:gd name="T7" fmla="*/ 0 h 289"/>
                    <a:gd name="T8" fmla="*/ 2147483646 w 121"/>
                    <a:gd name="T9" fmla="*/ 2147483646 h 289"/>
                    <a:gd name="T10" fmla="*/ 2147483646 w 121"/>
                    <a:gd name="T11" fmla="*/ 2147483646 h 289"/>
                    <a:gd name="T12" fmla="*/ 2147483646 w 121"/>
                    <a:gd name="T13" fmla="*/ 2147483646 h 2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1" h="289">
                      <a:moveTo>
                        <a:pt x="84" y="288"/>
                      </a:moveTo>
                      <a:lnTo>
                        <a:pt x="84" y="132"/>
                      </a:lnTo>
                      <a:lnTo>
                        <a:pt x="120" y="0"/>
                      </a:lnTo>
                      <a:lnTo>
                        <a:pt x="0" y="0"/>
                      </a:lnTo>
                      <a:lnTo>
                        <a:pt x="36" y="132"/>
                      </a:lnTo>
                      <a:lnTo>
                        <a:pt x="36" y="288"/>
                      </a:lnTo>
                      <a:lnTo>
                        <a:pt x="84" y="288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12" name="Freeform 1607">
                  <a:extLst>
                    <a:ext uri="{FF2B5EF4-FFF2-40B4-BE49-F238E27FC236}">
                      <a16:creationId xmlns:a16="http://schemas.microsoft.com/office/drawing/2014/main" id="{EB33EB9F-4177-440E-A821-63C516514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66908" y="1746431"/>
                  <a:ext cx="40561" cy="37402"/>
                </a:xfrm>
                <a:custGeom>
                  <a:avLst/>
                  <a:gdLst>
                    <a:gd name="T0" fmla="*/ 2147483646 w 73"/>
                    <a:gd name="T1" fmla="*/ 2147483646 h 97"/>
                    <a:gd name="T2" fmla="*/ 2147483646 w 73"/>
                    <a:gd name="T3" fmla="*/ 2147483646 h 97"/>
                    <a:gd name="T4" fmla="*/ 0 w 73"/>
                    <a:gd name="T5" fmla="*/ 0 h 97"/>
                    <a:gd name="T6" fmla="*/ 2147483646 w 73"/>
                    <a:gd name="T7" fmla="*/ 0 h 97"/>
                    <a:gd name="T8" fmla="*/ 2147483646 w 73"/>
                    <a:gd name="T9" fmla="*/ 2147483646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97">
                      <a:moveTo>
                        <a:pt x="48" y="96"/>
                      </a:moveTo>
                      <a:lnTo>
                        <a:pt x="24" y="96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48" y="96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13" name="Oval 1608">
                  <a:extLst>
                    <a:ext uri="{FF2B5EF4-FFF2-40B4-BE49-F238E27FC236}">
                      <a16:creationId xmlns:a16="http://schemas.microsoft.com/office/drawing/2014/main" id="{89AC9485-AE11-4842-80A4-8F1999D84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79992" y="1764868"/>
                  <a:ext cx="15701" cy="325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4" name="Oval 1609">
                  <a:extLst>
                    <a:ext uri="{FF2B5EF4-FFF2-40B4-BE49-F238E27FC236}">
                      <a16:creationId xmlns:a16="http://schemas.microsoft.com/office/drawing/2014/main" id="{5BF8EBD7-68BD-4828-ACAE-BBB34564BC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74758" y="1813411"/>
                  <a:ext cx="23551" cy="325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5" name="Rectangle 1610">
                  <a:extLst>
                    <a:ext uri="{FF2B5EF4-FFF2-40B4-BE49-F238E27FC236}">
                      <a16:creationId xmlns:a16="http://schemas.microsoft.com/office/drawing/2014/main" id="{D794B7C3-D05E-4278-A4B0-FC16934F22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90369" y="1738665"/>
                  <a:ext cx="15701" cy="9483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6" name="Rectangle 1611">
                  <a:extLst>
                    <a:ext uri="{FF2B5EF4-FFF2-40B4-BE49-F238E27FC236}">
                      <a16:creationId xmlns:a16="http://schemas.microsoft.com/office/drawing/2014/main" id="{4F732920-A5BE-4E1E-A7BB-AB6E4B723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612" y="1737775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7" name="Line 1612">
                  <a:extLst>
                    <a:ext uri="{FF2B5EF4-FFF2-40B4-BE49-F238E27FC236}">
                      <a16:creationId xmlns:a16="http://schemas.microsoft.com/office/drawing/2014/main" id="{2DC2B9C7-494E-4565-A80E-8445F1A53B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768028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18" name="Line 1613">
                  <a:extLst>
                    <a:ext uri="{FF2B5EF4-FFF2-40B4-BE49-F238E27FC236}">
                      <a16:creationId xmlns:a16="http://schemas.microsoft.com/office/drawing/2014/main" id="{77CA0919-D20C-47B0-908A-3BEBF16B0B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758997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19" name="Rectangle 1614">
                  <a:extLst>
                    <a:ext uri="{FF2B5EF4-FFF2-40B4-BE49-F238E27FC236}">
                      <a16:creationId xmlns:a16="http://schemas.microsoft.com/office/drawing/2014/main" id="{DD70D361-B79F-4E98-966A-67A03D019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612" y="1755837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0" name="Line 1615">
                  <a:extLst>
                    <a:ext uri="{FF2B5EF4-FFF2-40B4-BE49-F238E27FC236}">
                      <a16:creationId xmlns:a16="http://schemas.microsoft.com/office/drawing/2014/main" id="{DD087F09-1425-4FC3-9D97-E400706AD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786091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21" name="Line 1616">
                  <a:extLst>
                    <a:ext uri="{FF2B5EF4-FFF2-40B4-BE49-F238E27FC236}">
                      <a16:creationId xmlns:a16="http://schemas.microsoft.com/office/drawing/2014/main" id="{331F0E12-D4BF-4269-B8E3-174EE5B56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778189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22" name="Rectangle 1617">
                  <a:extLst>
                    <a:ext uri="{FF2B5EF4-FFF2-40B4-BE49-F238E27FC236}">
                      <a16:creationId xmlns:a16="http://schemas.microsoft.com/office/drawing/2014/main" id="{8884DAF0-DF0C-4CF3-AE45-C353054348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612" y="1775029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3" name="Line 1618">
                  <a:extLst>
                    <a:ext uri="{FF2B5EF4-FFF2-40B4-BE49-F238E27FC236}">
                      <a16:creationId xmlns:a16="http://schemas.microsoft.com/office/drawing/2014/main" id="{2DA91E1D-76D2-4C8D-AE3C-2D70453D7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805282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24" name="Line 1619">
                  <a:extLst>
                    <a:ext uri="{FF2B5EF4-FFF2-40B4-BE49-F238E27FC236}">
                      <a16:creationId xmlns:a16="http://schemas.microsoft.com/office/drawing/2014/main" id="{F2BEB411-3278-4742-A97C-9261FF0961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797379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25" name="Rectangle 1620">
                  <a:extLst>
                    <a:ext uri="{FF2B5EF4-FFF2-40B4-BE49-F238E27FC236}">
                      <a16:creationId xmlns:a16="http://schemas.microsoft.com/office/drawing/2014/main" id="{CC1A8F4A-5FF6-4027-A67B-5CADBC174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612" y="1794219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6" name="Line 1621">
                  <a:extLst>
                    <a:ext uri="{FF2B5EF4-FFF2-40B4-BE49-F238E27FC236}">
                      <a16:creationId xmlns:a16="http://schemas.microsoft.com/office/drawing/2014/main" id="{DE9E247B-A08B-48B1-9C3F-5F2EB52E05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824473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27" name="Line 1622">
                  <a:extLst>
                    <a:ext uri="{FF2B5EF4-FFF2-40B4-BE49-F238E27FC236}">
                      <a16:creationId xmlns:a16="http://schemas.microsoft.com/office/drawing/2014/main" id="{67004F96-3AE6-4330-9D7E-69FA7E804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815442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28" name="Rectangle 1623">
                  <a:extLst>
                    <a:ext uri="{FF2B5EF4-FFF2-40B4-BE49-F238E27FC236}">
                      <a16:creationId xmlns:a16="http://schemas.microsoft.com/office/drawing/2014/main" id="{8D16A2FB-3F0E-4F67-88CE-900A1F8A3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55879" y="1737775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9" name="Line 1624">
                  <a:extLst>
                    <a:ext uri="{FF2B5EF4-FFF2-40B4-BE49-F238E27FC236}">
                      <a16:creationId xmlns:a16="http://schemas.microsoft.com/office/drawing/2014/main" id="{4B79D986-1308-4F10-AD6D-76FF5507C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768028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0" name="Line 1625">
                  <a:extLst>
                    <a:ext uri="{FF2B5EF4-FFF2-40B4-BE49-F238E27FC236}">
                      <a16:creationId xmlns:a16="http://schemas.microsoft.com/office/drawing/2014/main" id="{52FA878A-4CE4-4246-9091-F11E051B6F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758997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1" name="Rectangle 1626">
                  <a:extLst>
                    <a:ext uri="{FF2B5EF4-FFF2-40B4-BE49-F238E27FC236}">
                      <a16:creationId xmlns:a16="http://schemas.microsoft.com/office/drawing/2014/main" id="{8F45307B-20B3-476D-B2DC-48D15F815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55879" y="1755837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32" name="Line 1627">
                  <a:extLst>
                    <a:ext uri="{FF2B5EF4-FFF2-40B4-BE49-F238E27FC236}">
                      <a16:creationId xmlns:a16="http://schemas.microsoft.com/office/drawing/2014/main" id="{5DEBF1D1-2617-4B3F-AE09-01C16F1F3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786091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3" name="Line 1628">
                  <a:extLst>
                    <a:ext uri="{FF2B5EF4-FFF2-40B4-BE49-F238E27FC236}">
                      <a16:creationId xmlns:a16="http://schemas.microsoft.com/office/drawing/2014/main" id="{F094EAFE-0677-460F-AFB4-8784429D6A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778189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4" name="Rectangle 1629">
                  <a:extLst>
                    <a:ext uri="{FF2B5EF4-FFF2-40B4-BE49-F238E27FC236}">
                      <a16:creationId xmlns:a16="http://schemas.microsoft.com/office/drawing/2014/main" id="{2FAA4D2F-EAB1-4318-83BD-DD800BCA93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55879" y="1775029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35" name="Line 1630">
                  <a:extLst>
                    <a:ext uri="{FF2B5EF4-FFF2-40B4-BE49-F238E27FC236}">
                      <a16:creationId xmlns:a16="http://schemas.microsoft.com/office/drawing/2014/main" id="{F60DD8CF-1755-487B-995B-5DAC4966D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805282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6" name="Line 1631">
                  <a:extLst>
                    <a:ext uri="{FF2B5EF4-FFF2-40B4-BE49-F238E27FC236}">
                      <a16:creationId xmlns:a16="http://schemas.microsoft.com/office/drawing/2014/main" id="{56BA4F7F-82D8-4C2E-B808-0D0C68C36B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797379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7" name="Rectangle 1632">
                  <a:extLst>
                    <a:ext uri="{FF2B5EF4-FFF2-40B4-BE49-F238E27FC236}">
                      <a16:creationId xmlns:a16="http://schemas.microsoft.com/office/drawing/2014/main" id="{FB3A00AD-4D66-4652-ADDC-A0FD7032F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55879" y="1794219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38" name="Line 1633">
                  <a:extLst>
                    <a:ext uri="{FF2B5EF4-FFF2-40B4-BE49-F238E27FC236}">
                      <a16:creationId xmlns:a16="http://schemas.microsoft.com/office/drawing/2014/main" id="{65DF0C38-F873-4270-A2A3-087F83B13C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824473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9" name="Line 1634">
                  <a:extLst>
                    <a:ext uri="{FF2B5EF4-FFF2-40B4-BE49-F238E27FC236}">
                      <a16:creationId xmlns:a16="http://schemas.microsoft.com/office/drawing/2014/main" id="{89481B2F-2F1B-4DFD-92A0-45FC2A8A79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815442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40" name="Rectangle 1635">
                  <a:extLst>
                    <a:ext uri="{FF2B5EF4-FFF2-40B4-BE49-F238E27FC236}">
                      <a16:creationId xmlns:a16="http://schemas.microsoft.com/office/drawing/2014/main" id="{BDF1E880-96B5-4D84-AFE9-188640662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7096" y="1738665"/>
                  <a:ext cx="17009" cy="9483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1" name="Rectangle 1636">
                  <a:extLst>
                    <a:ext uri="{FF2B5EF4-FFF2-40B4-BE49-F238E27FC236}">
                      <a16:creationId xmlns:a16="http://schemas.microsoft.com/office/drawing/2014/main" id="{A5D166C7-9700-4A20-9B89-EE4313616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8031" y="1737775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2" name="Line 1637">
                  <a:extLst>
                    <a:ext uri="{FF2B5EF4-FFF2-40B4-BE49-F238E27FC236}">
                      <a16:creationId xmlns:a16="http://schemas.microsoft.com/office/drawing/2014/main" id="{C9451EA7-FFDA-4D13-83D6-3F8017633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768028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43" name="Line 1638">
                  <a:extLst>
                    <a:ext uri="{FF2B5EF4-FFF2-40B4-BE49-F238E27FC236}">
                      <a16:creationId xmlns:a16="http://schemas.microsoft.com/office/drawing/2014/main" id="{9782993A-2D82-439A-AA26-FCDFC8BE3F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758997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44" name="Rectangle 1639">
                  <a:extLst>
                    <a:ext uri="{FF2B5EF4-FFF2-40B4-BE49-F238E27FC236}">
                      <a16:creationId xmlns:a16="http://schemas.microsoft.com/office/drawing/2014/main" id="{C93DFB81-B329-443D-9F8B-78B1A8DDB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8031" y="1755837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5" name="Line 1640">
                  <a:extLst>
                    <a:ext uri="{FF2B5EF4-FFF2-40B4-BE49-F238E27FC236}">
                      <a16:creationId xmlns:a16="http://schemas.microsoft.com/office/drawing/2014/main" id="{867D4855-7C50-4624-9B23-C622D9E4E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786091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46" name="Line 1641">
                  <a:extLst>
                    <a:ext uri="{FF2B5EF4-FFF2-40B4-BE49-F238E27FC236}">
                      <a16:creationId xmlns:a16="http://schemas.microsoft.com/office/drawing/2014/main" id="{B498755A-52D6-4714-B08A-B01C1BEE33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778189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47" name="Rectangle 1642">
                  <a:extLst>
                    <a:ext uri="{FF2B5EF4-FFF2-40B4-BE49-F238E27FC236}">
                      <a16:creationId xmlns:a16="http://schemas.microsoft.com/office/drawing/2014/main" id="{C550AEFE-BF62-411C-8B17-8F017C85A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8031" y="1775029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8" name="Line 1643">
                  <a:extLst>
                    <a:ext uri="{FF2B5EF4-FFF2-40B4-BE49-F238E27FC236}">
                      <a16:creationId xmlns:a16="http://schemas.microsoft.com/office/drawing/2014/main" id="{FCB9C49A-D885-4616-AA0A-10913896E1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805282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49" name="Line 1644">
                  <a:extLst>
                    <a:ext uri="{FF2B5EF4-FFF2-40B4-BE49-F238E27FC236}">
                      <a16:creationId xmlns:a16="http://schemas.microsoft.com/office/drawing/2014/main" id="{04F20384-418F-40B4-8A80-1C0D521820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797379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50" name="Rectangle 1645">
                  <a:extLst>
                    <a:ext uri="{FF2B5EF4-FFF2-40B4-BE49-F238E27FC236}">
                      <a16:creationId xmlns:a16="http://schemas.microsoft.com/office/drawing/2014/main" id="{0A386156-4BE0-4D01-A3AC-77CF0B49E1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8031" y="1794219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51" name="Line 1646">
                  <a:extLst>
                    <a:ext uri="{FF2B5EF4-FFF2-40B4-BE49-F238E27FC236}">
                      <a16:creationId xmlns:a16="http://schemas.microsoft.com/office/drawing/2014/main" id="{1FDC6F7B-DB5D-4D9C-A4C4-7462D0782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824473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52" name="Line 1647">
                  <a:extLst>
                    <a:ext uri="{FF2B5EF4-FFF2-40B4-BE49-F238E27FC236}">
                      <a16:creationId xmlns:a16="http://schemas.microsoft.com/office/drawing/2014/main" id="{052225BF-2253-4EA1-B26F-F3D83079D9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815442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53" name="Rectangle 1648">
                  <a:extLst>
                    <a:ext uri="{FF2B5EF4-FFF2-40B4-BE49-F238E27FC236}">
                      <a16:creationId xmlns:a16="http://schemas.microsoft.com/office/drawing/2014/main" id="{EF0BE1E5-C3F9-4D50-A4BC-3FF5CAD96C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2237" y="1763740"/>
                  <a:ext cx="1701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54" name="Rectangle 1650">
                  <a:extLst>
                    <a:ext uri="{FF2B5EF4-FFF2-40B4-BE49-F238E27FC236}">
                      <a16:creationId xmlns:a16="http://schemas.microsoft.com/office/drawing/2014/main" id="{8F464962-2D2E-40AD-A88C-3419372FF0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2237" y="1741162"/>
                  <a:ext cx="15701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55" name="Group 1651">
                  <a:extLst>
                    <a:ext uri="{FF2B5EF4-FFF2-40B4-BE49-F238E27FC236}">
                      <a16:creationId xmlns:a16="http://schemas.microsoft.com/office/drawing/2014/main" id="{38E98DA3-3FBF-4431-A477-10FD85FE68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52331" y="1692619"/>
                  <a:ext cx="28785" cy="32511"/>
                  <a:chOff x="2026" y="2344"/>
                  <a:chExt cx="52" cy="40"/>
                </a:xfrm>
              </p:grpSpPr>
              <p:sp>
                <p:nvSpPr>
                  <p:cNvPr id="1691" name="AutoShape 1652">
                    <a:extLst>
                      <a:ext uri="{FF2B5EF4-FFF2-40B4-BE49-F238E27FC236}">
                        <a16:creationId xmlns:a16="http://schemas.microsoft.com/office/drawing/2014/main" id="{6B7EB175-DEC0-4C15-93D0-C941E5D0C0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6" y="2344"/>
                    <a:ext cx="52" cy="40"/>
                  </a:xfrm>
                  <a:prstGeom prst="hexagon">
                    <a:avLst>
                      <a:gd name="adj" fmla="val 32494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92" name="Oval 1653">
                    <a:extLst>
                      <a:ext uri="{FF2B5EF4-FFF2-40B4-BE49-F238E27FC236}">
                        <a16:creationId xmlns:a16="http://schemas.microsoft.com/office/drawing/2014/main" id="{1A0FF691-4117-47D6-8052-81F962B54D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8" y="2350"/>
                    <a:ext cx="28" cy="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56" name="Group 1654">
                  <a:extLst>
                    <a:ext uri="{FF2B5EF4-FFF2-40B4-BE49-F238E27FC236}">
                      <a16:creationId xmlns:a16="http://schemas.microsoft.com/office/drawing/2014/main" id="{38DD980A-CA8F-4721-8CBD-9F5E5F1F10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46536" y="1692619"/>
                  <a:ext cx="27477" cy="32511"/>
                  <a:chOff x="2194" y="2344"/>
                  <a:chExt cx="52" cy="40"/>
                </a:xfrm>
              </p:grpSpPr>
              <p:sp>
                <p:nvSpPr>
                  <p:cNvPr id="1689" name="AutoShape 1655">
                    <a:extLst>
                      <a:ext uri="{FF2B5EF4-FFF2-40B4-BE49-F238E27FC236}">
                        <a16:creationId xmlns:a16="http://schemas.microsoft.com/office/drawing/2014/main" id="{D60176E6-065C-4F25-A429-86AC9437BD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4" y="2344"/>
                    <a:ext cx="52" cy="40"/>
                  </a:xfrm>
                  <a:prstGeom prst="hexagon">
                    <a:avLst>
                      <a:gd name="adj" fmla="val 32494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90" name="Oval 1656">
                    <a:extLst>
                      <a:ext uri="{FF2B5EF4-FFF2-40B4-BE49-F238E27FC236}">
                        <a16:creationId xmlns:a16="http://schemas.microsoft.com/office/drawing/2014/main" id="{5FF03BB1-9C4A-4DC9-805C-658C3D6C69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6" y="2350"/>
                    <a:ext cx="28" cy="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57" name="Group 1657">
                  <a:extLst>
                    <a:ext uri="{FF2B5EF4-FFF2-40B4-BE49-F238E27FC236}">
                      <a16:creationId xmlns:a16="http://schemas.microsoft.com/office/drawing/2014/main" id="{73B24C91-BDD0-439C-B2E2-E56F2C2C81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52331" y="1741162"/>
                  <a:ext cx="28785" cy="32511"/>
                  <a:chOff x="2026" y="2500"/>
                  <a:chExt cx="52" cy="40"/>
                </a:xfrm>
              </p:grpSpPr>
              <p:sp>
                <p:nvSpPr>
                  <p:cNvPr id="1687" name="AutoShape 1658">
                    <a:extLst>
                      <a:ext uri="{FF2B5EF4-FFF2-40B4-BE49-F238E27FC236}">
                        <a16:creationId xmlns:a16="http://schemas.microsoft.com/office/drawing/2014/main" id="{C675C531-DB48-4930-9A84-F96A205051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6" y="2500"/>
                    <a:ext cx="52" cy="40"/>
                  </a:xfrm>
                  <a:prstGeom prst="hexagon">
                    <a:avLst>
                      <a:gd name="adj" fmla="val 32494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88" name="Oval 1659">
                    <a:extLst>
                      <a:ext uri="{FF2B5EF4-FFF2-40B4-BE49-F238E27FC236}">
                        <a16:creationId xmlns:a16="http://schemas.microsoft.com/office/drawing/2014/main" id="{9C0C6FF3-1429-4D8C-B7B3-E84C7C7B61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8" y="2506"/>
                    <a:ext cx="28" cy="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58" name="Group 1660">
                  <a:extLst>
                    <a:ext uri="{FF2B5EF4-FFF2-40B4-BE49-F238E27FC236}">
                      <a16:creationId xmlns:a16="http://schemas.microsoft.com/office/drawing/2014/main" id="{DAE98BF3-E97A-43B1-AC9B-164A634079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71211" y="1692619"/>
                  <a:ext cx="28785" cy="32511"/>
                  <a:chOff x="1882" y="2344"/>
                  <a:chExt cx="52" cy="40"/>
                </a:xfrm>
              </p:grpSpPr>
              <p:sp>
                <p:nvSpPr>
                  <p:cNvPr id="1685" name="AutoShape 1661">
                    <a:extLst>
                      <a:ext uri="{FF2B5EF4-FFF2-40B4-BE49-F238E27FC236}">
                        <a16:creationId xmlns:a16="http://schemas.microsoft.com/office/drawing/2014/main" id="{E81ABECB-67EE-4C0F-8839-83EC840C36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2344"/>
                    <a:ext cx="52" cy="40"/>
                  </a:xfrm>
                  <a:prstGeom prst="hexagon">
                    <a:avLst>
                      <a:gd name="adj" fmla="val 32494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86" name="Oval 1662">
                    <a:extLst>
                      <a:ext uri="{FF2B5EF4-FFF2-40B4-BE49-F238E27FC236}">
                        <a16:creationId xmlns:a16="http://schemas.microsoft.com/office/drawing/2014/main" id="{87BFCAF9-B955-4E48-990B-9E6F3B4F7C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94" y="2350"/>
                    <a:ext cx="28" cy="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59" name="Rectangle 1664">
                  <a:extLst>
                    <a:ext uri="{FF2B5EF4-FFF2-40B4-BE49-F238E27FC236}">
                      <a16:creationId xmlns:a16="http://schemas.microsoft.com/office/drawing/2014/main" id="{19598F99-84C2-48CA-AC94-8E53D611B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66801" y="1971392"/>
                  <a:ext cx="143221" cy="48710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0" name="Rectangle 1665">
                  <a:extLst>
                    <a:ext uri="{FF2B5EF4-FFF2-40B4-BE49-F238E27FC236}">
                      <a16:creationId xmlns:a16="http://schemas.microsoft.com/office/drawing/2014/main" id="{3AB386D0-FDEC-4C76-9C75-829618811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5494" y="1951645"/>
                  <a:ext cx="13191" cy="84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1" name="Oval 1666">
                  <a:extLst>
                    <a:ext uri="{FF2B5EF4-FFF2-40B4-BE49-F238E27FC236}">
                      <a16:creationId xmlns:a16="http://schemas.microsoft.com/office/drawing/2014/main" id="{33178298-A13C-45EC-B485-63309E834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3761" y="1955594"/>
                  <a:ext cx="109300" cy="763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2" name="Rectangle 1667">
                  <a:extLst>
                    <a:ext uri="{FF2B5EF4-FFF2-40B4-BE49-F238E27FC236}">
                      <a16:creationId xmlns:a16="http://schemas.microsoft.com/office/drawing/2014/main" id="{E9474BA2-D68B-45D1-912F-3AE077B5C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5135" y="1979291"/>
                  <a:ext cx="28738" cy="2896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3" name="Freeform 1668">
                  <a:extLst>
                    <a:ext uri="{FF2B5EF4-FFF2-40B4-BE49-F238E27FC236}">
                      <a16:creationId xmlns:a16="http://schemas.microsoft.com/office/drawing/2014/main" id="{1BB652EC-0EAE-4490-8C01-5AA61903B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0144" y="1942429"/>
                  <a:ext cx="57006" cy="95117"/>
                </a:xfrm>
                <a:custGeom>
                  <a:avLst/>
                  <a:gdLst>
                    <a:gd name="T0" fmla="*/ 2147483646 w 121"/>
                    <a:gd name="T1" fmla="*/ 2147483646 h 289"/>
                    <a:gd name="T2" fmla="*/ 2147483646 w 121"/>
                    <a:gd name="T3" fmla="*/ 2147483646 h 289"/>
                    <a:gd name="T4" fmla="*/ 0 w 121"/>
                    <a:gd name="T5" fmla="*/ 0 h 289"/>
                    <a:gd name="T6" fmla="*/ 2147483646 w 121"/>
                    <a:gd name="T7" fmla="*/ 0 h 289"/>
                    <a:gd name="T8" fmla="*/ 2147483646 w 121"/>
                    <a:gd name="T9" fmla="*/ 2147483646 h 289"/>
                    <a:gd name="T10" fmla="*/ 2147483646 w 121"/>
                    <a:gd name="T11" fmla="*/ 2147483646 h 289"/>
                    <a:gd name="T12" fmla="*/ 2147483646 w 121"/>
                    <a:gd name="T13" fmla="*/ 2147483646 h 2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1" h="289">
                      <a:moveTo>
                        <a:pt x="36" y="288"/>
                      </a:moveTo>
                      <a:lnTo>
                        <a:pt x="36" y="132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84" y="132"/>
                      </a:lnTo>
                      <a:lnTo>
                        <a:pt x="84" y="288"/>
                      </a:lnTo>
                      <a:lnTo>
                        <a:pt x="36" y="288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64" name="Freeform 1669">
                  <a:extLst>
                    <a:ext uri="{FF2B5EF4-FFF2-40B4-BE49-F238E27FC236}">
                      <a16:creationId xmlns:a16="http://schemas.microsoft.com/office/drawing/2014/main" id="{2C2C28C9-6734-4CD0-942D-98EA19377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1451" y="1950328"/>
                  <a:ext cx="34392" cy="31925"/>
                </a:xfrm>
                <a:custGeom>
                  <a:avLst/>
                  <a:gdLst>
                    <a:gd name="T0" fmla="*/ 2147483646 w 73"/>
                    <a:gd name="T1" fmla="*/ 2147483646 h 97"/>
                    <a:gd name="T2" fmla="*/ 2147483646 w 73"/>
                    <a:gd name="T3" fmla="*/ 2147483646 h 97"/>
                    <a:gd name="T4" fmla="*/ 2147483646 w 73"/>
                    <a:gd name="T5" fmla="*/ 0 h 97"/>
                    <a:gd name="T6" fmla="*/ 0 w 73"/>
                    <a:gd name="T7" fmla="*/ 0 h 97"/>
                    <a:gd name="T8" fmla="*/ 2147483646 w 73"/>
                    <a:gd name="T9" fmla="*/ 2147483646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97">
                      <a:moveTo>
                        <a:pt x="24" y="96"/>
                      </a:moveTo>
                      <a:lnTo>
                        <a:pt x="48" y="96"/>
                      </a:lnTo>
                      <a:lnTo>
                        <a:pt x="72" y="0"/>
                      </a:lnTo>
                      <a:lnTo>
                        <a:pt x="0" y="0"/>
                      </a:lnTo>
                      <a:lnTo>
                        <a:pt x="24" y="96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65" name="Oval 1670">
                  <a:extLst>
                    <a:ext uri="{FF2B5EF4-FFF2-40B4-BE49-F238E27FC236}">
                      <a16:creationId xmlns:a16="http://schemas.microsoft.com/office/drawing/2014/main" id="{E1D0B664-DEA5-4105-8039-691450492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31345" y="1989165"/>
                  <a:ext cx="13191" cy="9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6" name="Oval 1671">
                  <a:extLst>
                    <a:ext uri="{FF2B5EF4-FFF2-40B4-BE49-F238E27FC236}">
                      <a16:creationId xmlns:a16="http://schemas.microsoft.com/office/drawing/2014/main" id="{68F8CD07-F773-499B-98FB-7D4415587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8989" y="2034584"/>
                  <a:ext cx="18845" cy="131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7" name="Rectangle 1672">
                  <a:extLst>
                    <a:ext uri="{FF2B5EF4-FFF2-40B4-BE49-F238E27FC236}">
                      <a16:creationId xmlns:a16="http://schemas.microsoft.com/office/drawing/2014/main" id="{6D7D62C8-C1F6-4B13-8D69-86D1D7CE0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7642" y="1951645"/>
                  <a:ext cx="13191" cy="84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8" name="Rectangle 1673">
                  <a:extLst>
                    <a:ext uri="{FF2B5EF4-FFF2-40B4-BE49-F238E27FC236}">
                      <a16:creationId xmlns:a16="http://schemas.microsoft.com/office/drawing/2014/main" id="{A859C91A-8882-4BF2-8F83-CAE16D8F6D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6335" y="1955594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9" name="Line 1674">
                  <a:extLst>
                    <a:ext uri="{FF2B5EF4-FFF2-40B4-BE49-F238E27FC236}">
                      <a16:creationId xmlns:a16="http://schemas.microsoft.com/office/drawing/2014/main" id="{17313B58-C2C3-4D12-910F-B85F93C500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1966126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0" name="Line 1675">
                  <a:extLst>
                    <a:ext uri="{FF2B5EF4-FFF2-40B4-BE49-F238E27FC236}">
                      <a16:creationId xmlns:a16="http://schemas.microsoft.com/office/drawing/2014/main" id="{1885C603-C971-4405-91F9-DC219A7463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1958227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1" name="Rectangle 1676">
                  <a:extLst>
                    <a:ext uri="{FF2B5EF4-FFF2-40B4-BE49-F238E27FC236}">
                      <a16:creationId xmlns:a16="http://schemas.microsoft.com/office/drawing/2014/main" id="{E7E6A6F9-5924-48E5-8CD5-114D5CD53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6335" y="1975342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72" name="Line 1677">
                  <a:extLst>
                    <a:ext uri="{FF2B5EF4-FFF2-40B4-BE49-F238E27FC236}">
                      <a16:creationId xmlns:a16="http://schemas.microsoft.com/office/drawing/2014/main" id="{3D99FD6D-D2D1-4A64-B360-B79F929BFB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1985874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3" name="Line 1678">
                  <a:extLst>
                    <a:ext uri="{FF2B5EF4-FFF2-40B4-BE49-F238E27FC236}">
                      <a16:creationId xmlns:a16="http://schemas.microsoft.com/office/drawing/2014/main" id="{A9D7195D-EE3E-44C6-A12E-3227402F18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1977975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4" name="Rectangle 1679">
                  <a:extLst>
                    <a:ext uri="{FF2B5EF4-FFF2-40B4-BE49-F238E27FC236}">
                      <a16:creationId xmlns:a16="http://schemas.microsoft.com/office/drawing/2014/main" id="{C637D95C-254D-4560-8A8A-3B9D6F277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6335" y="1995089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75" name="Line 1680">
                  <a:extLst>
                    <a:ext uri="{FF2B5EF4-FFF2-40B4-BE49-F238E27FC236}">
                      <a16:creationId xmlns:a16="http://schemas.microsoft.com/office/drawing/2014/main" id="{F31BEFAC-7090-4BFB-9F3B-A44773FDE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2005621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6" name="Line 1681">
                  <a:extLst>
                    <a:ext uri="{FF2B5EF4-FFF2-40B4-BE49-F238E27FC236}">
                      <a16:creationId xmlns:a16="http://schemas.microsoft.com/office/drawing/2014/main" id="{1BA01716-9A4F-4294-8998-B4952BBBE5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1997722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7" name="Rectangle 1682">
                  <a:extLst>
                    <a:ext uri="{FF2B5EF4-FFF2-40B4-BE49-F238E27FC236}">
                      <a16:creationId xmlns:a16="http://schemas.microsoft.com/office/drawing/2014/main" id="{1A61E78E-1A2E-43B4-86F9-1CE74A497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6335" y="2014837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78" name="Line 1683">
                  <a:extLst>
                    <a:ext uri="{FF2B5EF4-FFF2-40B4-BE49-F238E27FC236}">
                      <a16:creationId xmlns:a16="http://schemas.microsoft.com/office/drawing/2014/main" id="{F0A4AE57-CF0F-47E2-AEA0-57B724056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2025369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9" name="Line 1684">
                  <a:extLst>
                    <a:ext uri="{FF2B5EF4-FFF2-40B4-BE49-F238E27FC236}">
                      <a16:creationId xmlns:a16="http://schemas.microsoft.com/office/drawing/2014/main" id="{E7A2EB05-A16E-44DF-B3A3-F3AECE24A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2017470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80" name="Rectangle 1685">
                  <a:extLst>
                    <a:ext uri="{FF2B5EF4-FFF2-40B4-BE49-F238E27FC236}">
                      <a16:creationId xmlns:a16="http://schemas.microsoft.com/office/drawing/2014/main" id="{C7E28F5F-9D95-4AFD-97EB-02B4AAD2DD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2455" y="1955594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81" name="Line 1686">
                  <a:extLst>
                    <a:ext uri="{FF2B5EF4-FFF2-40B4-BE49-F238E27FC236}">
                      <a16:creationId xmlns:a16="http://schemas.microsoft.com/office/drawing/2014/main" id="{AF689200-08BD-486A-BF41-C33D82181D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1966126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82" name="Line 1687">
                  <a:extLst>
                    <a:ext uri="{FF2B5EF4-FFF2-40B4-BE49-F238E27FC236}">
                      <a16:creationId xmlns:a16="http://schemas.microsoft.com/office/drawing/2014/main" id="{176A0543-E8B1-44F2-B0EA-ECBD148BA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1958227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83" name="Rectangle 1688">
                  <a:extLst>
                    <a:ext uri="{FF2B5EF4-FFF2-40B4-BE49-F238E27FC236}">
                      <a16:creationId xmlns:a16="http://schemas.microsoft.com/office/drawing/2014/main" id="{624FB58B-1E46-4D91-91EB-2388A72B57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2455" y="1975342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84" name="Line 1689">
                  <a:extLst>
                    <a:ext uri="{FF2B5EF4-FFF2-40B4-BE49-F238E27FC236}">
                      <a16:creationId xmlns:a16="http://schemas.microsoft.com/office/drawing/2014/main" id="{637B766A-8F5F-46DA-B080-BB50D0A2A6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1985874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85" name="Line 1690">
                  <a:extLst>
                    <a:ext uri="{FF2B5EF4-FFF2-40B4-BE49-F238E27FC236}">
                      <a16:creationId xmlns:a16="http://schemas.microsoft.com/office/drawing/2014/main" id="{092D81D0-DE75-472A-BB34-60C9B82579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1977975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86" name="Rectangle 1691">
                  <a:extLst>
                    <a:ext uri="{FF2B5EF4-FFF2-40B4-BE49-F238E27FC236}">
                      <a16:creationId xmlns:a16="http://schemas.microsoft.com/office/drawing/2014/main" id="{3426710E-BBFB-49D4-A2EB-D28C299F0B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2455" y="1995089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87" name="Line 1692">
                  <a:extLst>
                    <a:ext uri="{FF2B5EF4-FFF2-40B4-BE49-F238E27FC236}">
                      <a16:creationId xmlns:a16="http://schemas.microsoft.com/office/drawing/2014/main" id="{02CC2801-7B82-4DBA-8E23-4FB1D96FBE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2005621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88" name="Line 1693">
                  <a:extLst>
                    <a:ext uri="{FF2B5EF4-FFF2-40B4-BE49-F238E27FC236}">
                      <a16:creationId xmlns:a16="http://schemas.microsoft.com/office/drawing/2014/main" id="{697AF941-F3D0-4E20-9C55-4A068257CD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1997722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89" name="Rectangle 1694">
                  <a:extLst>
                    <a:ext uri="{FF2B5EF4-FFF2-40B4-BE49-F238E27FC236}">
                      <a16:creationId xmlns:a16="http://schemas.microsoft.com/office/drawing/2014/main" id="{5771E760-E2CD-41AA-901B-C980FFCCB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2455" y="2014837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90" name="Line 1695">
                  <a:extLst>
                    <a:ext uri="{FF2B5EF4-FFF2-40B4-BE49-F238E27FC236}">
                      <a16:creationId xmlns:a16="http://schemas.microsoft.com/office/drawing/2014/main" id="{56D363FE-5C21-4E24-AEBB-5CEFB61201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2025369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91" name="Line 1696">
                  <a:extLst>
                    <a:ext uri="{FF2B5EF4-FFF2-40B4-BE49-F238E27FC236}">
                      <a16:creationId xmlns:a16="http://schemas.microsoft.com/office/drawing/2014/main" id="{426B51B5-19ED-4B18-9B6F-0C172533C4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2017470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92" name="Rectangle 1697">
                  <a:extLst>
                    <a:ext uri="{FF2B5EF4-FFF2-40B4-BE49-F238E27FC236}">
                      <a16:creationId xmlns:a16="http://schemas.microsoft.com/office/drawing/2014/main" id="{524DFBDD-252A-4028-AD85-4129F3852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08137" y="1951645"/>
                  <a:ext cx="13191" cy="84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93" name="Rectangle 1698">
                  <a:extLst>
                    <a:ext uri="{FF2B5EF4-FFF2-40B4-BE49-F238E27FC236}">
                      <a16:creationId xmlns:a16="http://schemas.microsoft.com/office/drawing/2014/main" id="{2CC15F28-2594-4B0B-92E9-FB6706ACD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6831" y="1955594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94" name="Line 1699">
                  <a:extLst>
                    <a:ext uri="{FF2B5EF4-FFF2-40B4-BE49-F238E27FC236}">
                      <a16:creationId xmlns:a16="http://schemas.microsoft.com/office/drawing/2014/main" id="{1B09F48E-04CC-4849-A73E-7CE9567AB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1966126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95" name="Line 1700">
                  <a:extLst>
                    <a:ext uri="{FF2B5EF4-FFF2-40B4-BE49-F238E27FC236}">
                      <a16:creationId xmlns:a16="http://schemas.microsoft.com/office/drawing/2014/main" id="{EDACFFF2-E9E3-4456-B4D7-8E3B14831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1958227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96" name="Rectangle 1701">
                  <a:extLst>
                    <a:ext uri="{FF2B5EF4-FFF2-40B4-BE49-F238E27FC236}">
                      <a16:creationId xmlns:a16="http://schemas.microsoft.com/office/drawing/2014/main" id="{33D7C7BA-5779-4CA9-8C71-E72A704B5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6831" y="1975342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97" name="Line 1702">
                  <a:extLst>
                    <a:ext uri="{FF2B5EF4-FFF2-40B4-BE49-F238E27FC236}">
                      <a16:creationId xmlns:a16="http://schemas.microsoft.com/office/drawing/2014/main" id="{C3E133DD-F77D-450B-8EB7-078DEEAF56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1985874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98" name="Line 1703">
                  <a:extLst>
                    <a:ext uri="{FF2B5EF4-FFF2-40B4-BE49-F238E27FC236}">
                      <a16:creationId xmlns:a16="http://schemas.microsoft.com/office/drawing/2014/main" id="{161684B3-3FBF-42F9-BB9D-DC3C388E5F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1977975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99" name="Rectangle 1704">
                  <a:extLst>
                    <a:ext uri="{FF2B5EF4-FFF2-40B4-BE49-F238E27FC236}">
                      <a16:creationId xmlns:a16="http://schemas.microsoft.com/office/drawing/2014/main" id="{85BBDF9F-7390-4F29-89EA-85F6F1C1C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6831" y="1995089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0" name="Line 1705">
                  <a:extLst>
                    <a:ext uri="{FF2B5EF4-FFF2-40B4-BE49-F238E27FC236}">
                      <a16:creationId xmlns:a16="http://schemas.microsoft.com/office/drawing/2014/main" id="{41DCAD92-4C8F-4B72-B795-83D04EBDC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2005621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01" name="Line 1706">
                  <a:extLst>
                    <a:ext uri="{FF2B5EF4-FFF2-40B4-BE49-F238E27FC236}">
                      <a16:creationId xmlns:a16="http://schemas.microsoft.com/office/drawing/2014/main" id="{C5898343-A38A-44C3-A396-F1309BDA08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1997722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02" name="Rectangle 1707">
                  <a:extLst>
                    <a:ext uri="{FF2B5EF4-FFF2-40B4-BE49-F238E27FC236}">
                      <a16:creationId xmlns:a16="http://schemas.microsoft.com/office/drawing/2014/main" id="{FB48AE6F-616C-4EEB-A35E-0CC542F7D6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6831" y="2014837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3" name="Line 1708">
                  <a:extLst>
                    <a:ext uri="{FF2B5EF4-FFF2-40B4-BE49-F238E27FC236}">
                      <a16:creationId xmlns:a16="http://schemas.microsoft.com/office/drawing/2014/main" id="{79550A30-D61B-498F-A5BC-DE1B25AC8C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2025369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04" name="Line 1709">
                  <a:extLst>
                    <a:ext uri="{FF2B5EF4-FFF2-40B4-BE49-F238E27FC236}">
                      <a16:creationId xmlns:a16="http://schemas.microsoft.com/office/drawing/2014/main" id="{7115E5BA-2BB4-4330-88BE-A65F10F34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2017470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05" name="Rectangle 1710">
                  <a:extLst>
                    <a:ext uri="{FF2B5EF4-FFF2-40B4-BE49-F238E27FC236}">
                      <a16:creationId xmlns:a16="http://schemas.microsoft.com/office/drawing/2014/main" id="{29525A5B-540E-4A7D-B39A-7836DA0B9E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9612" y="1866731"/>
                  <a:ext cx="425894" cy="4476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6" name="Rectangle 1711">
                  <a:extLst>
                    <a:ext uri="{FF2B5EF4-FFF2-40B4-BE49-F238E27FC236}">
                      <a16:creationId xmlns:a16="http://schemas.microsoft.com/office/drawing/2014/main" id="{E7FE94F9-54C6-4442-8E3F-7EE8DBE535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0919" y="1914125"/>
                  <a:ext cx="52766" cy="210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7" name="Rectangle 1712">
                  <a:extLst>
                    <a:ext uri="{FF2B5EF4-FFF2-40B4-BE49-F238E27FC236}">
                      <a16:creationId xmlns:a16="http://schemas.microsoft.com/office/drawing/2014/main" id="{1EAFE49D-AD6D-4E1F-B66E-7A5495714C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82226" y="1914125"/>
                  <a:ext cx="24498" cy="210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8" name="Rectangle 1713">
                  <a:extLst>
                    <a:ext uri="{FF2B5EF4-FFF2-40B4-BE49-F238E27FC236}">
                      <a16:creationId xmlns:a16="http://schemas.microsoft.com/office/drawing/2014/main" id="{0287E0AF-2921-48FA-8960-957330325B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1433" y="1914125"/>
                  <a:ext cx="52766" cy="210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9" name="Rectangle 1714">
                  <a:extLst>
                    <a:ext uri="{FF2B5EF4-FFF2-40B4-BE49-F238E27FC236}">
                      <a16:creationId xmlns:a16="http://schemas.microsoft.com/office/drawing/2014/main" id="{EE62C06F-B9DE-43E5-8189-0C9FCB682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2740" y="1914125"/>
                  <a:ext cx="24498" cy="210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0" name="Rectangle 1715">
                  <a:extLst>
                    <a:ext uri="{FF2B5EF4-FFF2-40B4-BE49-F238E27FC236}">
                      <a16:creationId xmlns:a16="http://schemas.microsoft.com/office/drawing/2014/main" id="{1C6533D6-ADAF-4840-9494-DD850FD6D4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3682" y="1971392"/>
                  <a:ext cx="143221" cy="48710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1" name="Rectangle 1716">
                  <a:extLst>
                    <a:ext uri="{FF2B5EF4-FFF2-40B4-BE49-F238E27FC236}">
                      <a16:creationId xmlns:a16="http://schemas.microsoft.com/office/drawing/2014/main" id="{A654189F-A270-436C-99BE-55A44FB15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75019" y="1951645"/>
                  <a:ext cx="13191" cy="84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2" name="Oval 1717">
                  <a:extLst>
                    <a:ext uri="{FF2B5EF4-FFF2-40B4-BE49-F238E27FC236}">
                      <a16:creationId xmlns:a16="http://schemas.microsoft.com/office/drawing/2014/main" id="{AA9B3FC0-A149-403F-BC31-A098A9661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50643" y="1955594"/>
                  <a:ext cx="109300" cy="763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3" name="Rectangle 1718">
                  <a:extLst>
                    <a:ext uri="{FF2B5EF4-FFF2-40B4-BE49-F238E27FC236}">
                      <a16:creationId xmlns:a16="http://schemas.microsoft.com/office/drawing/2014/main" id="{C8CB7CA4-24A2-4A8C-A849-1A67F7054F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212" y="1987190"/>
                  <a:ext cx="14605" cy="526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4" name="Freeform 1719">
                  <a:extLst>
                    <a:ext uri="{FF2B5EF4-FFF2-40B4-BE49-F238E27FC236}">
                      <a16:creationId xmlns:a16="http://schemas.microsoft.com/office/drawing/2014/main" id="{C68F7085-6064-4FA4-9A9A-ED9BDD82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77025" y="1942429"/>
                  <a:ext cx="57006" cy="95117"/>
                </a:xfrm>
                <a:custGeom>
                  <a:avLst/>
                  <a:gdLst>
                    <a:gd name="T0" fmla="*/ 2147483646 w 121"/>
                    <a:gd name="T1" fmla="*/ 2147483646 h 289"/>
                    <a:gd name="T2" fmla="*/ 2147483646 w 121"/>
                    <a:gd name="T3" fmla="*/ 2147483646 h 289"/>
                    <a:gd name="T4" fmla="*/ 2147483646 w 121"/>
                    <a:gd name="T5" fmla="*/ 0 h 289"/>
                    <a:gd name="T6" fmla="*/ 0 w 121"/>
                    <a:gd name="T7" fmla="*/ 0 h 289"/>
                    <a:gd name="T8" fmla="*/ 2147483646 w 121"/>
                    <a:gd name="T9" fmla="*/ 2147483646 h 289"/>
                    <a:gd name="T10" fmla="*/ 2147483646 w 121"/>
                    <a:gd name="T11" fmla="*/ 2147483646 h 289"/>
                    <a:gd name="T12" fmla="*/ 2147483646 w 121"/>
                    <a:gd name="T13" fmla="*/ 2147483646 h 2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1" h="289">
                      <a:moveTo>
                        <a:pt x="84" y="288"/>
                      </a:moveTo>
                      <a:lnTo>
                        <a:pt x="84" y="132"/>
                      </a:lnTo>
                      <a:lnTo>
                        <a:pt x="120" y="0"/>
                      </a:lnTo>
                      <a:lnTo>
                        <a:pt x="0" y="0"/>
                      </a:lnTo>
                      <a:lnTo>
                        <a:pt x="36" y="132"/>
                      </a:lnTo>
                      <a:lnTo>
                        <a:pt x="36" y="288"/>
                      </a:lnTo>
                      <a:lnTo>
                        <a:pt x="84" y="288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15" name="Freeform 1720">
                  <a:extLst>
                    <a:ext uri="{FF2B5EF4-FFF2-40B4-BE49-F238E27FC236}">
                      <a16:creationId xmlns:a16="http://schemas.microsoft.com/office/drawing/2014/main" id="{7E815060-23B7-4775-A8F9-511591775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8332" y="1950328"/>
                  <a:ext cx="34392" cy="31925"/>
                </a:xfrm>
                <a:custGeom>
                  <a:avLst/>
                  <a:gdLst>
                    <a:gd name="T0" fmla="*/ 2147483646 w 73"/>
                    <a:gd name="T1" fmla="*/ 2147483646 h 97"/>
                    <a:gd name="T2" fmla="*/ 2147483646 w 73"/>
                    <a:gd name="T3" fmla="*/ 2147483646 h 97"/>
                    <a:gd name="T4" fmla="*/ 0 w 73"/>
                    <a:gd name="T5" fmla="*/ 0 h 97"/>
                    <a:gd name="T6" fmla="*/ 2147483646 w 73"/>
                    <a:gd name="T7" fmla="*/ 0 h 97"/>
                    <a:gd name="T8" fmla="*/ 2147483646 w 73"/>
                    <a:gd name="T9" fmla="*/ 2147483646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97">
                      <a:moveTo>
                        <a:pt x="48" y="96"/>
                      </a:moveTo>
                      <a:lnTo>
                        <a:pt x="24" y="96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48" y="96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16" name="Oval 1721">
                  <a:extLst>
                    <a:ext uri="{FF2B5EF4-FFF2-40B4-BE49-F238E27FC236}">
                      <a16:creationId xmlns:a16="http://schemas.microsoft.com/office/drawing/2014/main" id="{F99C3546-4201-43C5-AF3D-B7BCC4455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9168" y="1989165"/>
                  <a:ext cx="13191" cy="9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7" name="Oval 1722">
                  <a:extLst>
                    <a:ext uri="{FF2B5EF4-FFF2-40B4-BE49-F238E27FC236}">
                      <a16:creationId xmlns:a16="http://schemas.microsoft.com/office/drawing/2014/main" id="{51D8AD24-CD1F-40EA-8BF2-2CEF65993B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5870" y="2034584"/>
                  <a:ext cx="18845" cy="131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8" name="Rectangle 1723">
                  <a:extLst>
                    <a:ext uri="{FF2B5EF4-FFF2-40B4-BE49-F238E27FC236}">
                      <a16:creationId xmlns:a16="http://schemas.microsoft.com/office/drawing/2014/main" id="{B44A399C-1D4A-48D7-BD08-195B325B5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95252" y="1951645"/>
                  <a:ext cx="13191" cy="84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9" name="Rectangle 1724">
                  <a:extLst>
                    <a:ext uri="{FF2B5EF4-FFF2-40B4-BE49-F238E27FC236}">
                      <a16:creationId xmlns:a16="http://schemas.microsoft.com/office/drawing/2014/main" id="{0AC77856-B3E4-4351-AF6B-0C5B1EDCD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212" y="1955594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20" name="Line 1725">
                  <a:extLst>
                    <a:ext uri="{FF2B5EF4-FFF2-40B4-BE49-F238E27FC236}">
                      <a16:creationId xmlns:a16="http://schemas.microsoft.com/office/drawing/2014/main" id="{F7233C68-BE5C-484F-83EB-3321A1E45D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1966126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21" name="Line 1726">
                  <a:extLst>
                    <a:ext uri="{FF2B5EF4-FFF2-40B4-BE49-F238E27FC236}">
                      <a16:creationId xmlns:a16="http://schemas.microsoft.com/office/drawing/2014/main" id="{E14DA403-8EF1-404C-8F72-DDE68EA176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1958227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22" name="Rectangle 1727">
                  <a:extLst>
                    <a:ext uri="{FF2B5EF4-FFF2-40B4-BE49-F238E27FC236}">
                      <a16:creationId xmlns:a16="http://schemas.microsoft.com/office/drawing/2014/main" id="{A99B478A-6ED7-42CF-920A-BD9EED04C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212" y="1975342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23" name="Line 1728">
                  <a:extLst>
                    <a:ext uri="{FF2B5EF4-FFF2-40B4-BE49-F238E27FC236}">
                      <a16:creationId xmlns:a16="http://schemas.microsoft.com/office/drawing/2014/main" id="{E00410A1-7DD4-4C0B-AB5D-AF9F9C0A4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1985874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24" name="Line 1729">
                  <a:extLst>
                    <a:ext uri="{FF2B5EF4-FFF2-40B4-BE49-F238E27FC236}">
                      <a16:creationId xmlns:a16="http://schemas.microsoft.com/office/drawing/2014/main" id="{BDF677F2-E29E-4B58-AD60-70B1040EA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1977975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25" name="Rectangle 1730">
                  <a:extLst>
                    <a:ext uri="{FF2B5EF4-FFF2-40B4-BE49-F238E27FC236}">
                      <a16:creationId xmlns:a16="http://schemas.microsoft.com/office/drawing/2014/main" id="{7F2DAF53-463A-4B77-99C4-E01904852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212" y="1995089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26" name="Line 1731">
                  <a:extLst>
                    <a:ext uri="{FF2B5EF4-FFF2-40B4-BE49-F238E27FC236}">
                      <a16:creationId xmlns:a16="http://schemas.microsoft.com/office/drawing/2014/main" id="{66D90AB5-24A7-48A6-BCB8-223AA83D5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2005621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27" name="Line 1732">
                  <a:extLst>
                    <a:ext uri="{FF2B5EF4-FFF2-40B4-BE49-F238E27FC236}">
                      <a16:creationId xmlns:a16="http://schemas.microsoft.com/office/drawing/2014/main" id="{A6811169-890F-47BD-B527-2D5E2EF53C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1997722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28" name="Rectangle 1733">
                  <a:extLst>
                    <a:ext uri="{FF2B5EF4-FFF2-40B4-BE49-F238E27FC236}">
                      <a16:creationId xmlns:a16="http://schemas.microsoft.com/office/drawing/2014/main" id="{967356B2-6844-4CC0-8090-CE4A7E33B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212" y="2014837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29" name="Line 1734">
                  <a:extLst>
                    <a:ext uri="{FF2B5EF4-FFF2-40B4-BE49-F238E27FC236}">
                      <a16:creationId xmlns:a16="http://schemas.microsoft.com/office/drawing/2014/main" id="{62C61E79-938A-4BBA-81BC-8AC4B8879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2025369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0" name="Line 1735">
                  <a:extLst>
                    <a:ext uri="{FF2B5EF4-FFF2-40B4-BE49-F238E27FC236}">
                      <a16:creationId xmlns:a16="http://schemas.microsoft.com/office/drawing/2014/main" id="{658EC483-98D4-4A09-BE05-2356010E7F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2017470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1" name="Rectangle 1736">
                  <a:extLst>
                    <a:ext uri="{FF2B5EF4-FFF2-40B4-BE49-F238E27FC236}">
                      <a16:creationId xmlns:a16="http://schemas.microsoft.com/office/drawing/2014/main" id="{51B1FF4C-7B09-446C-9217-200157E5FA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3712" y="1955594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32" name="Line 1737">
                  <a:extLst>
                    <a:ext uri="{FF2B5EF4-FFF2-40B4-BE49-F238E27FC236}">
                      <a16:creationId xmlns:a16="http://schemas.microsoft.com/office/drawing/2014/main" id="{40AD29B1-538E-48D7-94D8-01E3539541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1966126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3" name="Line 1738">
                  <a:extLst>
                    <a:ext uri="{FF2B5EF4-FFF2-40B4-BE49-F238E27FC236}">
                      <a16:creationId xmlns:a16="http://schemas.microsoft.com/office/drawing/2014/main" id="{49336A8B-43BF-4927-912E-DE28B2A10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1958227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4" name="Rectangle 1739">
                  <a:extLst>
                    <a:ext uri="{FF2B5EF4-FFF2-40B4-BE49-F238E27FC236}">
                      <a16:creationId xmlns:a16="http://schemas.microsoft.com/office/drawing/2014/main" id="{42E1FDE8-4C01-4964-9D50-523E9CBB92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3712" y="1975342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35" name="Line 1740">
                  <a:extLst>
                    <a:ext uri="{FF2B5EF4-FFF2-40B4-BE49-F238E27FC236}">
                      <a16:creationId xmlns:a16="http://schemas.microsoft.com/office/drawing/2014/main" id="{900E232A-69C7-4396-A783-9FCCF4F73A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1985874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6" name="Line 1741">
                  <a:extLst>
                    <a:ext uri="{FF2B5EF4-FFF2-40B4-BE49-F238E27FC236}">
                      <a16:creationId xmlns:a16="http://schemas.microsoft.com/office/drawing/2014/main" id="{DAD98B44-5A49-4621-8B61-9EC8DC8EB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1977975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7" name="Rectangle 1742">
                  <a:extLst>
                    <a:ext uri="{FF2B5EF4-FFF2-40B4-BE49-F238E27FC236}">
                      <a16:creationId xmlns:a16="http://schemas.microsoft.com/office/drawing/2014/main" id="{E2D81316-6BE3-4ACF-B030-C71172D27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3712" y="1995089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38" name="Line 1743">
                  <a:extLst>
                    <a:ext uri="{FF2B5EF4-FFF2-40B4-BE49-F238E27FC236}">
                      <a16:creationId xmlns:a16="http://schemas.microsoft.com/office/drawing/2014/main" id="{EBA1ED42-C564-4914-B44D-2824A302DE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2005621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9" name="Line 1744">
                  <a:extLst>
                    <a:ext uri="{FF2B5EF4-FFF2-40B4-BE49-F238E27FC236}">
                      <a16:creationId xmlns:a16="http://schemas.microsoft.com/office/drawing/2014/main" id="{ECB09B01-2973-4CFD-B383-F4F0A2EC0C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1997722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40" name="Rectangle 1745">
                  <a:extLst>
                    <a:ext uri="{FF2B5EF4-FFF2-40B4-BE49-F238E27FC236}">
                      <a16:creationId xmlns:a16="http://schemas.microsoft.com/office/drawing/2014/main" id="{5BCD80F8-1554-41B6-A911-883B7F476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3712" y="2014837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41" name="Line 1746">
                  <a:extLst>
                    <a:ext uri="{FF2B5EF4-FFF2-40B4-BE49-F238E27FC236}">
                      <a16:creationId xmlns:a16="http://schemas.microsoft.com/office/drawing/2014/main" id="{77DBF7DC-183D-4F80-9678-30A37649FA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2025369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42" name="Line 1747">
                  <a:extLst>
                    <a:ext uri="{FF2B5EF4-FFF2-40B4-BE49-F238E27FC236}">
                      <a16:creationId xmlns:a16="http://schemas.microsoft.com/office/drawing/2014/main" id="{395C1D8B-EAF1-4524-9C81-7712310709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2017470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43" name="Rectangle 1748">
                  <a:extLst>
                    <a:ext uri="{FF2B5EF4-FFF2-40B4-BE49-F238E27FC236}">
                      <a16:creationId xmlns:a16="http://schemas.microsoft.com/office/drawing/2014/main" id="{64CA6CE4-5F2D-440B-94DD-07485E8A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2375" y="1951645"/>
                  <a:ext cx="13191" cy="84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44" name="Rectangle 1749">
                  <a:extLst>
                    <a:ext uri="{FF2B5EF4-FFF2-40B4-BE49-F238E27FC236}">
                      <a16:creationId xmlns:a16="http://schemas.microsoft.com/office/drawing/2014/main" id="{5088355E-67DC-4377-A6AF-16454FED8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9336" y="1955594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45" name="Line 1750">
                  <a:extLst>
                    <a:ext uri="{FF2B5EF4-FFF2-40B4-BE49-F238E27FC236}">
                      <a16:creationId xmlns:a16="http://schemas.microsoft.com/office/drawing/2014/main" id="{4F60E54D-C8DE-4454-BB77-65E5855CE5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1966126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46" name="Line 1751">
                  <a:extLst>
                    <a:ext uri="{FF2B5EF4-FFF2-40B4-BE49-F238E27FC236}">
                      <a16:creationId xmlns:a16="http://schemas.microsoft.com/office/drawing/2014/main" id="{59DA77CC-5D8B-455A-A973-F4FA2506C8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1958227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47" name="Rectangle 1752">
                  <a:extLst>
                    <a:ext uri="{FF2B5EF4-FFF2-40B4-BE49-F238E27FC236}">
                      <a16:creationId xmlns:a16="http://schemas.microsoft.com/office/drawing/2014/main" id="{CAF7E7BA-C219-49F3-BDD4-5B53FC38F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9336" y="1975342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48" name="Line 1753">
                  <a:extLst>
                    <a:ext uri="{FF2B5EF4-FFF2-40B4-BE49-F238E27FC236}">
                      <a16:creationId xmlns:a16="http://schemas.microsoft.com/office/drawing/2014/main" id="{582382B2-507F-4122-ADAE-559DA3724A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1985874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49" name="Line 1754">
                  <a:extLst>
                    <a:ext uri="{FF2B5EF4-FFF2-40B4-BE49-F238E27FC236}">
                      <a16:creationId xmlns:a16="http://schemas.microsoft.com/office/drawing/2014/main" id="{38D78B4F-1AC1-4E7A-BABB-5048CABA27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1977975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50" name="Rectangle 1755">
                  <a:extLst>
                    <a:ext uri="{FF2B5EF4-FFF2-40B4-BE49-F238E27FC236}">
                      <a16:creationId xmlns:a16="http://schemas.microsoft.com/office/drawing/2014/main" id="{FFC7A42A-0548-4C9E-9CFC-28B1647C3C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9336" y="1995089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1" name="Line 1756">
                  <a:extLst>
                    <a:ext uri="{FF2B5EF4-FFF2-40B4-BE49-F238E27FC236}">
                      <a16:creationId xmlns:a16="http://schemas.microsoft.com/office/drawing/2014/main" id="{1E8C3E31-124F-4434-92A5-05942BEBE1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2005621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52" name="Line 1757">
                  <a:extLst>
                    <a:ext uri="{FF2B5EF4-FFF2-40B4-BE49-F238E27FC236}">
                      <a16:creationId xmlns:a16="http://schemas.microsoft.com/office/drawing/2014/main" id="{A6E95273-5E8E-4B35-8848-0F663CD99C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1997722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53" name="Rectangle 1758">
                  <a:extLst>
                    <a:ext uri="{FF2B5EF4-FFF2-40B4-BE49-F238E27FC236}">
                      <a16:creationId xmlns:a16="http://schemas.microsoft.com/office/drawing/2014/main" id="{5CAF8188-F04E-4057-A294-728707444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9336" y="2014837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4" name="Line 1759">
                  <a:extLst>
                    <a:ext uri="{FF2B5EF4-FFF2-40B4-BE49-F238E27FC236}">
                      <a16:creationId xmlns:a16="http://schemas.microsoft.com/office/drawing/2014/main" id="{8D79B102-69A1-4353-8A16-6812BCD0A8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2025369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55" name="Line 1760">
                  <a:extLst>
                    <a:ext uri="{FF2B5EF4-FFF2-40B4-BE49-F238E27FC236}">
                      <a16:creationId xmlns:a16="http://schemas.microsoft.com/office/drawing/2014/main" id="{8B546ECE-EB84-4666-AA30-E5A242CCC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2017470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56" name="Rectangle 1761">
                  <a:extLst>
                    <a:ext uri="{FF2B5EF4-FFF2-40B4-BE49-F238E27FC236}">
                      <a16:creationId xmlns:a16="http://schemas.microsoft.com/office/drawing/2014/main" id="{FC23EF8B-15C0-4A2A-A0F0-752B1AA3E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9172" y="1983241"/>
                  <a:ext cx="14605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7" name="Rectangle 1762">
                  <a:extLst>
                    <a:ext uri="{FF2B5EF4-FFF2-40B4-BE49-F238E27FC236}">
                      <a16:creationId xmlns:a16="http://schemas.microsoft.com/office/drawing/2014/main" id="{90952DE0-61DB-4FB4-9BB3-EA9D65A62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4826" y="1975342"/>
                  <a:ext cx="1884" cy="526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8" name="Rectangle 1763">
                  <a:extLst>
                    <a:ext uri="{FF2B5EF4-FFF2-40B4-BE49-F238E27FC236}">
                      <a16:creationId xmlns:a16="http://schemas.microsoft.com/office/drawing/2014/main" id="{413DD97A-37DD-4780-B934-25F709547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9172" y="1971392"/>
                  <a:ext cx="13191" cy="1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9" name="Rectangle 1764">
                  <a:extLst>
                    <a:ext uri="{FF2B5EF4-FFF2-40B4-BE49-F238E27FC236}">
                      <a16:creationId xmlns:a16="http://schemas.microsoft.com/office/drawing/2014/main" id="{27886354-959B-4664-A779-2A3055DB2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14384" y="2095801"/>
                  <a:ext cx="516349" cy="4476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60" name="Rectangle 1765">
                  <a:extLst>
                    <a:ext uri="{FF2B5EF4-FFF2-40B4-BE49-F238E27FC236}">
                      <a16:creationId xmlns:a16="http://schemas.microsoft.com/office/drawing/2014/main" id="{06065DB2-EA88-4CA5-A16F-151704337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36998" y="2064205"/>
                  <a:ext cx="64072" cy="2896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61" name="Rectangle 1766">
                  <a:extLst>
                    <a:ext uri="{FF2B5EF4-FFF2-40B4-BE49-F238E27FC236}">
                      <a16:creationId xmlns:a16="http://schemas.microsoft.com/office/drawing/2014/main" id="{DA9B68CC-76B5-461D-9EFD-A3C5B200A1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8305" y="2064205"/>
                  <a:ext cx="30152" cy="2896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62" name="Rectangle 1767">
                  <a:extLst>
                    <a:ext uri="{FF2B5EF4-FFF2-40B4-BE49-F238E27FC236}">
                      <a16:creationId xmlns:a16="http://schemas.microsoft.com/office/drawing/2014/main" id="{578E50CE-FAC4-4D35-969A-C80838978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4047" y="2064205"/>
                  <a:ext cx="64072" cy="2896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63" name="Rectangle 1768">
                  <a:extLst>
                    <a:ext uri="{FF2B5EF4-FFF2-40B4-BE49-F238E27FC236}">
                      <a16:creationId xmlns:a16="http://schemas.microsoft.com/office/drawing/2014/main" id="{363B912C-D472-4022-8446-C3A31131A4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55354" y="2064205"/>
                  <a:ext cx="30152" cy="2896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64" name="Freeform 1769">
                  <a:extLst>
                    <a:ext uri="{FF2B5EF4-FFF2-40B4-BE49-F238E27FC236}">
                      <a16:creationId xmlns:a16="http://schemas.microsoft.com/office/drawing/2014/main" id="{528A1203-BFF9-4759-8F71-B65466097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2955" y="1912808"/>
                  <a:ext cx="339678" cy="182005"/>
                </a:xfrm>
                <a:custGeom>
                  <a:avLst/>
                  <a:gdLst>
                    <a:gd name="T0" fmla="*/ 2147483646 w 721"/>
                    <a:gd name="T1" fmla="*/ 0 h 553"/>
                    <a:gd name="T2" fmla="*/ 2147483646 w 721"/>
                    <a:gd name="T3" fmla="*/ 2147483646 h 553"/>
                    <a:gd name="T4" fmla="*/ 2147483646 w 721"/>
                    <a:gd name="T5" fmla="*/ 2147483646 h 553"/>
                    <a:gd name="T6" fmla="*/ 2147483646 w 721"/>
                    <a:gd name="T7" fmla="*/ 2147483646 h 553"/>
                    <a:gd name="T8" fmla="*/ 0 w 721"/>
                    <a:gd name="T9" fmla="*/ 2147483646 h 553"/>
                    <a:gd name="T10" fmla="*/ 2147483646 w 721"/>
                    <a:gd name="T11" fmla="*/ 2147483646 h 553"/>
                    <a:gd name="T12" fmla="*/ 2147483646 w 721"/>
                    <a:gd name="T13" fmla="*/ 2147483646 h 553"/>
                    <a:gd name="T14" fmla="*/ 2147483646 w 721"/>
                    <a:gd name="T15" fmla="*/ 2147483646 h 553"/>
                    <a:gd name="T16" fmla="*/ 2147483646 w 721"/>
                    <a:gd name="T17" fmla="*/ 2147483646 h 553"/>
                    <a:gd name="T18" fmla="*/ 2147483646 w 721"/>
                    <a:gd name="T19" fmla="*/ 0 h 553"/>
                    <a:gd name="T20" fmla="*/ 2147483646 w 721"/>
                    <a:gd name="T21" fmla="*/ 0 h 5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1" h="553">
                      <a:moveTo>
                        <a:pt x="72" y="0"/>
                      </a:moveTo>
                      <a:lnTo>
                        <a:pt x="72" y="96"/>
                      </a:lnTo>
                      <a:lnTo>
                        <a:pt x="48" y="120"/>
                      </a:lnTo>
                      <a:lnTo>
                        <a:pt x="48" y="384"/>
                      </a:lnTo>
                      <a:lnTo>
                        <a:pt x="0" y="552"/>
                      </a:lnTo>
                      <a:lnTo>
                        <a:pt x="720" y="552"/>
                      </a:lnTo>
                      <a:lnTo>
                        <a:pt x="672" y="384"/>
                      </a:lnTo>
                      <a:lnTo>
                        <a:pt x="672" y="120"/>
                      </a:lnTo>
                      <a:lnTo>
                        <a:pt x="648" y="96"/>
                      </a:lnTo>
                      <a:lnTo>
                        <a:pt x="648" y="0"/>
                      </a:lnTo>
                      <a:lnTo>
                        <a:pt x="72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65" name="Line 1770">
                  <a:extLst>
                    <a:ext uri="{FF2B5EF4-FFF2-40B4-BE49-F238E27FC236}">
                      <a16:creationId xmlns:a16="http://schemas.microsoft.com/office/drawing/2014/main" id="{F1645EFE-E395-4F7C-B73A-C29DB06F8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067" y="2039192"/>
                  <a:ext cx="244983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66" name="Freeform 1774">
                  <a:extLst>
                    <a:ext uri="{FF2B5EF4-FFF2-40B4-BE49-F238E27FC236}">
                      <a16:creationId xmlns:a16="http://schemas.microsoft.com/office/drawing/2014/main" id="{316F2C76-31E0-483F-BF9E-0A4327C75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3549" y="2159840"/>
                  <a:ext cx="370275" cy="181664"/>
                </a:xfrm>
                <a:custGeom>
                  <a:avLst/>
                  <a:gdLst>
                    <a:gd name="T0" fmla="*/ 0 w 721"/>
                    <a:gd name="T1" fmla="*/ 0 h 553"/>
                    <a:gd name="T2" fmla="*/ 2147483646 w 721"/>
                    <a:gd name="T3" fmla="*/ 2147483646 h 553"/>
                    <a:gd name="T4" fmla="*/ 2147483646 w 721"/>
                    <a:gd name="T5" fmla="*/ 2147483646 h 553"/>
                    <a:gd name="T6" fmla="*/ 2147483646 w 721"/>
                    <a:gd name="T7" fmla="*/ 2147483646 h 553"/>
                    <a:gd name="T8" fmla="*/ 2147483646 w 721"/>
                    <a:gd name="T9" fmla="*/ 2147483646 h 553"/>
                    <a:gd name="T10" fmla="*/ 2147483646 w 721"/>
                    <a:gd name="T11" fmla="*/ 2147483646 h 553"/>
                    <a:gd name="T12" fmla="*/ 2147483646 w 721"/>
                    <a:gd name="T13" fmla="*/ 2147483646 h 553"/>
                    <a:gd name="T14" fmla="*/ 2147483646 w 721"/>
                    <a:gd name="T15" fmla="*/ 0 h 553"/>
                    <a:gd name="T16" fmla="*/ 0 w 721"/>
                    <a:gd name="T17" fmla="*/ 0 h 5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21" h="553">
                      <a:moveTo>
                        <a:pt x="0" y="0"/>
                      </a:moveTo>
                      <a:lnTo>
                        <a:pt x="28" y="32"/>
                      </a:lnTo>
                      <a:lnTo>
                        <a:pt x="28" y="487"/>
                      </a:lnTo>
                      <a:lnTo>
                        <a:pt x="83" y="552"/>
                      </a:lnTo>
                      <a:lnTo>
                        <a:pt x="637" y="552"/>
                      </a:lnTo>
                      <a:lnTo>
                        <a:pt x="692" y="487"/>
                      </a:lnTo>
                      <a:lnTo>
                        <a:pt x="692" y="32"/>
                      </a:lnTo>
                      <a:lnTo>
                        <a:pt x="72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grpSp>
              <p:nvGrpSpPr>
                <p:cNvPr id="867" name="Group 1775">
                  <a:extLst>
                    <a:ext uri="{FF2B5EF4-FFF2-40B4-BE49-F238E27FC236}">
                      <a16:creationId xmlns:a16="http://schemas.microsoft.com/office/drawing/2014/main" id="{8F319412-6FF4-46E1-A33F-49F0FAA665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45974" y="2210015"/>
                  <a:ext cx="223736" cy="105526"/>
                  <a:chOff x="2401" y="4962"/>
                  <a:chExt cx="475" cy="320"/>
                </a:xfrm>
              </p:grpSpPr>
              <p:sp>
                <p:nvSpPr>
                  <p:cNvPr id="1636" name="Rectangle 1776">
                    <a:extLst>
                      <a:ext uri="{FF2B5EF4-FFF2-40B4-BE49-F238E27FC236}">
                        <a16:creationId xmlns:a16="http://schemas.microsoft.com/office/drawing/2014/main" id="{EF771012-5169-4E5F-BD53-CAB2BDB7E4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25" y="5050"/>
                    <a:ext cx="304" cy="1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7" name="Rectangle 1777">
                    <a:extLst>
                      <a:ext uri="{FF2B5EF4-FFF2-40B4-BE49-F238E27FC236}">
                        <a16:creationId xmlns:a16="http://schemas.microsoft.com/office/drawing/2014/main" id="{815FB6E9-6D0D-4923-965A-1B2B8B11C0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5" y="4990"/>
                    <a:ext cx="28" cy="25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8" name="Oval 1778">
                    <a:extLst>
                      <a:ext uri="{FF2B5EF4-FFF2-40B4-BE49-F238E27FC236}">
                        <a16:creationId xmlns:a16="http://schemas.microsoft.com/office/drawing/2014/main" id="{1DC17E4C-16E4-4701-8AC4-1177AF3777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61" y="5002"/>
                    <a:ext cx="232" cy="2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9" name="Rectangle 1779">
                    <a:extLst>
                      <a:ext uri="{FF2B5EF4-FFF2-40B4-BE49-F238E27FC236}">
                        <a16:creationId xmlns:a16="http://schemas.microsoft.com/office/drawing/2014/main" id="{DCF7CFD5-FC48-4CD7-B84A-C8D33952F1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9" y="5098"/>
                    <a:ext cx="31" cy="1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40" name="Freeform 1780">
                    <a:extLst>
                      <a:ext uri="{FF2B5EF4-FFF2-40B4-BE49-F238E27FC236}">
                        <a16:creationId xmlns:a16="http://schemas.microsoft.com/office/drawing/2014/main" id="{4C499A74-A5E2-4573-90DF-01DC15E0E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17" y="4962"/>
                    <a:ext cx="121" cy="289"/>
                  </a:xfrm>
                  <a:custGeom>
                    <a:avLst/>
                    <a:gdLst>
                      <a:gd name="T0" fmla="*/ 84 w 121"/>
                      <a:gd name="T1" fmla="*/ 288 h 289"/>
                      <a:gd name="T2" fmla="*/ 84 w 121"/>
                      <a:gd name="T3" fmla="*/ 132 h 289"/>
                      <a:gd name="T4" fmla="*/ 120 w 121"/>
                      <a:gd name="T5" fmla="*/ 0 h 289"/>
                      <a:gd name="T6" fmla="*/ 0 w 121"/>
                      <a:gd name="T7" fmla="*/ 0 h 289"/>
                      <a:gd name="T8" fmla="*/ 36 w 121"/>
                      <a:gd name="T9" fmla="*/ 132 h 289"/>
                      <a:gd name="T10" fmla="*/ 36 w 121"/>
                      <a:gd name="T11" fmla="*/ 288 h 289"/>
                      <a:gd name="T12" fmla="*/ 84 w 121"/>
                      <a:gd name="T13" fmla="*/ 288 h 28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21" h="289">
                        <a:moveTo>
                          <a:pt x="84" y="288"/>
                        </a:moveTo>
                        <a:lnTo>
                          <a:pt x="84" y="132"/>
                        </a:lnTo>
                        <a:lnTo>
                          <a:pt x="120" y="0"/>
                        </a:lnTo>
                        <a:lnTo>
                          <a:pt x="0" y="0"/>
                        </a:lnTo>
                        <a:lnTo>
                          <a:pt x="36" y="132"/>
                        </a:lnTo>
                        <a:lnTo>
                          <a:pt x="36" y="288"/>
                        </a:lnTo>
                        <a:lnTo>
                          <a:pt x="84" y="28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641" name="Freeform 1781">
                    <a:extLst>
                      <a:ext uri="{FF2B5EF4-FFF2-40B4-BE49-F238E27FC236}">
                        <a16:creationId xmlns:a16="http://schemas.microsoft.com/office/drawing/2014/main" id="{5092B29C-5C9F-4574-99EA-A37EBD904C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1" y="4986"/>
                    <a:ext cx="73" cy="97"/>
                  </a:xfrm>
                  <a:custGeom>
                    <a:avLst/>
                    <a:gdLst>
                      <a:gd name="T0" fmla="*/ 48 w 73"/>
                      <a:gd name="T1" fmla="*/ 96 h 97"/>
                      <a:gd name="T2" fmla="*/ 24 w 73"/>
                      <a:gd name="T3" fmla="*/ 96 h 97"/>
                      <a:gd name="T4" fmla="*/ 0 w 73"/>
                      <a:gd name="T5" fmla="*/ 0 h 97"/>
                      <a:gd name="T6" fmla="*/ 72 w 73"/>
                      <a:gd name="T7" fmla="*/ 0 h 97"/>
                      <a:gd name="T8" fmla="*/ 48 w 73"/>
                      <a:gd name="T9" fmla="*/ 96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3" h="97">
                        <a:moveTo>
                          <a:pt x="48" y="96"/>
                        </a:moveTo>
                        <a:lnTo>
                          <a:pt x="24" y="96"/>
                        </a:lnTo>
                        <a:lnTo>
                          <a:pt x="0" y="0"/>
                        </a:lnTo>
                        <a:lnTo>
                          <a:pt x="72" y="0"/>
                        </a:lnTo>
                        <a:lnTo>
                          <a:pt x="48" y="9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642" name="Oval 1782">
                    <a:extLst>
                      <a:ext uri="{FF2B5EF4-FFF2-40B4-BE49-F238E27FC236}">
                        <a16:creationId xmlns:a16="http://schemas.microsoft.com/office/drawing/2014/main" id="{BBBEF963-CF1E-49B5-90B8-28FBDFDC46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64" y="5104"/>
                    <a:ext cx="28" cy="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43" name="Oval 1783">
                    <a:extLst>
                      <a:ext uri="{FF2B5EF4-FFF2-40B4-BE49-F238E27FC236}">
                        <a16:creationId xmlns:a16="http://schemas.microsoft.com/office/drawing/2014/main" id="{29537CD3-35A9-4785-AB99-79ECE1E223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7" y="5242"/>
                    <a:ext cx="40" cy="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44" name="Rectangle 1784">
                    <a:extLst>
                      <a:ext uri="{FF2B5EF4-FFF2-40B4-BE49-F238E27FC236}">
                        <a16:creationId xmlns:a16="http://schemas.microsoft.com/office/drawing/2014/main" id="{D041DE93-E050-434A-AE63-5417813F13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3" y="4990"/>
                    <a:ext cx="28" cy="25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45" name="Rectangle 1785">
                    <a:extLst>
                      <a:ext uri="{FF2B5EF4-FFF2-40B4-BE49-F238E27FC236}">
                        <a16:creationId xmlns:a16="http://schemas.microsoft.com/office/drawing/2014/main" id="{490C04C0-3282-4C23-A73E-5388278C9D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9" y="500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46" name="Line 1786">
                    <a:extLst>
                      <a:ext uri="{FF2B5EF4-FFF2-40B4-BE49-F238E27FC236}">
                        <a16:creationId xmlns:a16="http://schemas.microsoft.com/office/drawing/2014/main" id="{687B775D-6C1F-46D4-A8BE-E25857D5D9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03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47" name="Line 1787">
                    <a:extLst>
                      <a:ext uri="{FF2B5EF4-FFF2-40B4-BE49-F238E27FC236}">
                        <a16:creationId xmlns:a16="http://schemas.microsoft.com/office/drawing/2014/main" id="{38D6AAFD-1AD6-4180-AE0F-F974367CAD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01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48" name="Rectangle 1788">
                    <a:extLst>
                      <a:ext uri="{FF2B5EF4-FFF2-40B4-BE49-F238E27FC236}">
                        <a16:creationId xmlns:a16="http://schemas.microsoft.com/office/drawing/2014/main" id="{AEBCE716-B72D-41B5-91EC-D2E0B4789B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9" y="506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49" name="Line 1789">
                    <a:extLst>
                      <a:ext uri="{FF2B5EF4-FFF2-40B4-BE49-F238E27FC236}">
                        <a16:creationId xmlns:a16="http://schemas.microsoft.com/office/drawing/2014/main" id="{C799780D-43F9-442E-B1CC-CF7452F3CE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09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0" name="Line 1790">
                    <a:extLst>
                      <a:ext uri="{FF2B5EF4-FFF2-40B4-BE49-F238E27FC236}">
                        <a16:creationId xmlns:a16="http://schemas.microsoft.com/office/drawing/2014/main" id="{C59793E1-0987-442B-9F62-5D834BEBC4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07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1" name="Rectangle 1791">
                    <a:extLst>
                      <a:ext uri="{FF2B5EF4-FFF2-40B4-BE49-F238E27FC236}">
                        <a16:creationId xmlns:a16="http://schemas.microsoft.com/office/drawing/2014/main" id="{E7990B94-1B22-4008-ACA1-0082419876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9" y="512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52" name="Line 1792">
                    <a:extLst>
                      <a:ext uri="{FF2B5EF4-FFF2-40B4-BE49-F238E27FC236}">
                        <a16:creationId xmlns:a16="http://schemas.microsoft.com/office/drawing/2014/main" id="{E885895A-BFEA-4CE9-AAF2-4FF396D7D9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15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3" name="Line 1793">
                    <a:extLst>
                      <a:ext uri="{FF2B5EF4-FFF2-40B4-BE49-F238E27FC236}">
                        <a16:creationId xmlns:a16="http://schemas.microsoft.com/office/drawing/2014/main" id="{94661E3D-3994-4E70-8538-288068DB72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13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4" name="Rectangle 1794">
                    <a:extLst>
                      <a:ext uri="{FF2B5EF4-FFF2-40B4-BE49-F238E27FC236}">
                        <a16:creationId xmlns:a16="http://schemas.microsoft.com/office/drawing/2014/main" id="{2E53637F-3D9A-47CB-9F37-76188E7B90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9" y="518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55" name="Line 1795">
                    <a:extLst>
                      <a:ext uri="{FF2B5EF4-FFF2-40B4-BE49-F238E27FC236}">
                        <a16:creationId xmlns:a16="http://schemas.microsoft.com/office/drawing/2014/main" id="{DE377664-CCD3-404F-B918-EF25625B1C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21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6" name="Line 1796">
                    <a:extLst>
                      <a:ext uri="{FF2B5EF4-FFF2-40B4-BE49-F238E27FC236}">
                        <a16:creationId xmlns:a16="http://schemas.microsoft.com/office/drawing/2014/main" id="{0305C983-39CA-4235-86EC-D769B77CA9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19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7" name="Rectangle 1797">
                    <a:extLst>
                      <a:ext uri="{FF2B5EF4-FFF2-40B4-BE49-F238E27FC236}">
                        <a16:creationId xmlns:a16="http://schemas.microsoft.com/office/drawing/2014/main" id="{3358E026-C548-4956-A8B4-5595B33494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500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58" name="Line 1798">
                    <a:extLst>
                      <a:ext uri="{FF2B5EF4-FFF2-40B4-BE49-F238E27FC236}">
                        <a16:creationId xmlns:a16="http://schemas.microsoft.com/office/drawing/2014/main" id="{C639F97C-77A6-4E3D-BDCB-2AAEACE6D3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03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9" name="Line 1799">
                    <a:extLst>
                      <a:ext uri="{FF2B5EF4-FFF2-40B4-BE49-F238E27FC236}">
                        <a16:creationId xmlns:a16="http://schemas.microsoft.com/office/drawing/2014/main" id="{2EBEDBF0-91EF-44E8-9223-D10463C34C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01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60" name="Rectangle 1800">
                    <a:extLst>
                      <a:ext uri="{FF2B5EF4-FFF2-40B4-BE49-F238E27FC236}">
                        <a16:creationId xmlns:a16="http://schemas.microsoft.com/office/drawing/2014/main" id="{84FA6958-3BA1-410F-B7E1-AF3CDD0798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506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61" name="Line 1801">
                    <a:extLst>
                      <a:ext uri="{FF2B5EF4-FFF2-40B4-BE49-F238E27FC236}">
                        <a16:creationId xmlns:a16="http://schemas.microsoft.com/office/drawing/2014/main" id="{A59643B2-EDCB-4010-A6C1-29963F1F98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09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62" name="Line 1802">
                    <a:extLst>
                      <a:ext uri="{FF2B5EF4-FFF2-40B4-BE49-F238E27FC236}">
                        <a16:creationId xmlns:a16="http://schemas.microsoft.com/office/drawing/2014/main" id="{877CDE14-B082-48FF-92C8-5ADC669567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07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63" name="Rectangle 1803">
                    <a:extLst>
                      <a:ext uri="{FF2B5EF4-FFF2-40B4-BE49-F238E27FC236}">
                        <a16:creationId xmlns:a16="http://schemas.microsoft.com/office/drawing/2014/main" id="{A0E83255-9A19-4B98-974A-D7EEE59F14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512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64" name="Line 1804">
                    <a:extLst>
                      <a:ext uri="{FF2B5EF4-FFF2-40B4-BE49-F238E27FC236}">
                        <a16:creationId xmlns:a16="http://schemas.microsoft.com/office/drawing/2014/main" id="{5A9DF8B7-1EE2-4BB3-954B-1D1C2CCB61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15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65" name="Line 1805">
                    <a:extLst>
                      <a:ext uri="{FF2B5EF4-FFF2-40B4-BE49-F238E27FC236}">
                        <a16:creationId xmlns:a16="http://schemas.microsoft.com/office/drawing/2014/main" id="{37802212-D532-4F10-BCDB-37642B0ED4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13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66" name="Rectangle 1806">
                    <a:extLst>
                      <a:ext uri="{FF2B5EF4-FFF2-40B4-BE49-F238E27FC236}">
                        <a16:creationId xmlns:a16="http://schemas.microsoft.com/office/drawing/2014/main" id="{7FB8586C-B6A4-49B5-BC07-E69AAA2CEA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518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67" name="Line 1807">
                    <a:extLst>
                      <a:ext uri="{FF2B5EF4-FFF2-40B4-BE49-F238E27FC236}">
                        <a16:creationId xmlns:a16="http://schemas.microsoft.com/office/drawing/2014/main" id="{90BA0D60-203A-4126-8CA1-9AD63D6A0C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21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68" name="Line 1808">
                    <a:extLst>
                      <a:ext uri="{FF2B5EF4-FFF2-40B4-BE49-F238E27FC236}">
                        <a16:creationId xmlns:a16="http://schemas.microsoft.com/office/drawing/2014/main" id="{96305573-F320-46DF-BD1C-05D10859B1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19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69" name="Rectangle 1809">
                    <a:extLst>
                      <a:ext uri="{FF2B5EF4-FFF2-40B4-BE49-F238E27FC236}">
                        <a16:creationId xmlns:a16="http://schemas.microsoft.com/office/drawing/2014/main" id="{515C099A-8FBF-4574-B580-A70D2581CD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1" y="4990"/>
                    <a:ext cx="28" cy="25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70" name="Rectangle 1810">
                    <a:extLst>
                      <a:ext uri="{FF2B5EF4-FFF2-40B4-BE49-F238E27FC236}">
                        <a16:creationId xmlns:a16="http://schemas.microsoft.com/office/drawing/2014/main" id="{70A0E36F-69C8-49B3-9C33-21DCAE6771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37" y="500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71" name="Line 1811">
                    <a:extLst>
                      <a:ext uri="{FF2B5EF4-FFF2-40B4-BE49-F238E27FC236}">
                        <a16:creationId xmlns:a16="http://schemas.microsoft.com/office/drawing/2014/main" id="{DD047D0E-0DA6-46DD-96B9-FE5ACF248A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03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72" name="Line 1812">
                    <a:extLst>
                      <a:ext uri="{FF2B5EF4-FFF2-40B4-BE49-F238E27FC236}">
                        <a16:creationId xmlns:a16="http://schemas.microsoft.com/office/drawing/2014/main" id="{D9C92649-4651-4FA4-90D7-C665BB5CCA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01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73" name="Rectangle 1813">
                    <a:extLst>
                      <a:ext uri="{FF2B5EF4-FFF2-40B4-BE49-F238E27FC236}">
                        <a16:creationId xmlns:a16="http://schemas.microsoft.com/office/drawing/2014/main" id="{ED09F4F2-4186-457A-BDCD-77A4E541B2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37" y="506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74" name="Line 1814">
                    <a:extLst>
                      <a:ext uri="{FF2B5EF4-FFF2-40B4-BE49-F238E27FC236}">
                        <a16:creationId xmlns:a16="http://schemas.microsoft.com/office/drawing/2014/main" id="{B87A6206-C496-4398-9E26-951B994C04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09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75" name="Line 1815">
                    <a:extLst>
                      <a:ext uri="{FF2B5EF4-FFF2-40B4-BE49-F238E27FC236}">
                        <a16:creationId xmlns:a16="http://schemas.microsoft.com/office/drawing/2014/main" id="{FD1C8BFB-65FA-40E6-90D6-6B319F5B22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07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76" name="Rectangle 1816">
                    <a:extLst>
                      <a:ext uri="{FF2B5EF4-FFF2-40B4-BE49-F238E27FC236}">
                        <a16:creationId xmlns:a16="http://schemas.microsoft.com/office/drawing/2014/main" id="{F8B2AAA4-6BAE-41F6-820A-014EE08739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37" y="512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77" name="Line 1817">
                    <a:extLst>
                      <a:ext uri="{FF2B5EF4-FFF2-40B4-BE49-F238E27FC236}">
                        <a16:creationId xmlns:a16="http://schemas.microsoft.com/office/drawing/2014/main" id="{46952EA6-8F26-40EC-9A54-48475036B6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15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78" name="Line 1818">
                    <a:extLst>
                      <a:ext uri="{FF2B5EF4-FFF2-40B4-BE49-F238E27FC236}">
                        <a16:creationId xmlns:a16="http://schemas.microsoft.com/office/drawing/2014/main" id="{B9A5779F-F9AF-4412-851A-0CDDD6C7E2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13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79" name="Rectangle 1819">
                    <a:extLst>
                      <a:ext uri="{FF2B5EF4-FFF2-40B4-BE49-F238E27FC236}">
                        <a16:creationId xmlns:a16="http://schemas.microsoft.com/office/drawing/2014/main" id="{CE78468D-1FA8-4EF3-AEA7-F97E5B605A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37" y="518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80" name="Line 1820">
                    <a:extLst>
                      <a:ext uri="{FF2B5EF4-FFF2-40B4-BE49-F238E27FC236}">
                        <a16:creationId xmlns:a16="http://schemas.microsoft.com/office/drawing/2014/main" id="{3F8D7262-3116-49A7-A1F9-5FDDACAB80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21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81" name="Line 1821">
                    <a:extLst>
                      <a:ext uri="{FF2B5EF4-FFF2-40B4-BE49-F238E27FC236}">
                        <a16:creationId xmlns:a16="http://schemas.microsoft.com/office/drawing/2014/main" id="{40D40235-83C0-4B49-A84B-09D93E6FCC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19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82" name="Rectangle 1822">
                    <a:extLst>
                      <a:ext uri="{FF2B5EF4-FFF2-40B4-BE49-F238E27FC236}">
                        <a16:creationId xmlns:a16="http://schemas.microsoft.com/office/drawing/2014/main" id="{5CD0F08D-D3B1-4A58-9461-6F8282B0C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45" y="5086"/>
                    <a:ext cx="31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83" name="Rectangle 1823">
                    <a:extLst>
                      <a:ext uri="{FF2B5EF4-FFF2-40B4-BE49-F238E27FC236}">
                        <a16:creationId xmlns:a16="http://schemas.microsoft.com/office/drawing/2014/main" id="{011544DE-439C-4AC3-A164-8F3543DD9C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57" y="5062"/>
                    <a:ext cx="4" cy="1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84" name="Rectangle 1824">
                    <a:extLst>
                      <a:ext uri="{FF2B5EF4-FFF2-40B4-BE49-F238E27FC236}">
                        <a16:creationId xmlns:a16="http://schemas.microsoft.com/office/drawing/2014/main" id="{CBC8D87F-5296-4C26-B191-1A8867F3E4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45" y="5050"/>
                    <a:ext cx="28" cy="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868" name="Rectangle 1825">
                  <a:extLst>
                    <a:ext uri="{FF2B5EF4-FFF2-40B4-BE49-F238E27FC236}">
                      <a16:creationId xmlns:a16="http://schemas.microsoft.com/office/drawing/2014/main" id="{970A7A28-8D07-4517-8D01-A5079F9A0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12895" y="2142766"/>
                  <a:ext cx="516816" cy="44080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869" name="Group 1826">
                  <a:extLst>
                    <a:ext uri="{FF2B5EF4-FFF2-40B4-BE49-F238E27FC236}">
                      <a16:creationId xmlns:a16="http://schemas.microsoft.com/office/drawing/2014/main" id="{0B6ECD22-64F0-452C-9966-5A640FD8BF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35138" y="2181429"/>
                  <a:ext cx="472331" cy="32511"/>
                  <a:chOff x="1559" y="4828"/>
                  <a:chExt cx="1000" cy="88"/>
                </a:xfrm>
              </p:grpSpPr>
              <p:sp>
                <p:nvSpPr>
                  <p:cNvPr id="1632" name="Rectangle 1827">
                    <a:extLst>
                      <a:ext uri="{FF2B5EF4-FFF2-40B4-BE49-F238E27FC236}">
                        <a16:creationId xmlns:a16="http://schemas.microsoft.com/office/drawing/2014/main" id="{04C557FD-0E7B-4717-BFA7-A7B2CEFAE6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4828"/>
                    <a:ext cx="136" cy="8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3" name="Rectangle 1828">
                    <a:extLst>
                      <a:ext uri="{FF2B5EF4-FFF2-40B4-BE49-F238E27FC236}">
                        <a16:creationId xmlns:a16="http://schemas.microsoft.com/office/drawing/2014/main" id="{97D8128A-6819-432F-8CAD-9D181CB042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3" y="4828"/>
                    <a:ext cx="64" cy="8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4" name="Rectangle 1829">
                    <a:extLst>
                      <a:ext uri="{FF2B5EF4-FFF2-40B4-BE49-F238E27FC236}">
                        <a16:creationId xmlns:a16="http://schemas.microsoft.com/office/drawing/2014/main" id="{496CB159-64EB-4802-993A-A095BD4B6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23" y="4828"/>
                    <a:ext cx="136" cy="8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5" name="Rectangle 1830">
                    <a:extLst>
                      <a:ext uri="{FF2B5EF4-FFF2-40B4-BE49-F238E27FC236}">
                        <a16:creationId xmlns:a16="http://schemas.microsoft.com/office/drawing/2014/main" id="{BDC4DB44-B587-431E-B807-90BC73EAF0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47" y="4828"/>
                    <a:ext cx="64" cy="8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870" name="Line 1831">
                  <a:extLst>
                    <a:ext uri="{FF2B5EF4-FFF2-40B4-BE49-F238E27FC236}">
                      <a16:creationId xmlns:a16="http://schemas.microsoft.com/office/drawing/2014/main" id="{DE448650-DDAD-4A92-94E7-37DB29DEA1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48968" y="2321184"/>
                  <a:ext cx="24466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71" name="Rectangle 1833">
                  <a:extLst>
                    <a:ext uri="{FF2B5EF4-FFF2-40B4-BE49-F238E27FC236}">
                      <a16:creationId xmlns:a16="http://schemas.microsoft.com/office/drawing/2014/main" id="{05F1B5A1-B3E2-4B54-9348-3FC57AA63B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35138" y="2114824"/>
                  <a:ext cx="472331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2" name="Rectangle 1835">
                  <a:extLst>
                    <a:ext uri="{FF2B5EF4-FFF2-40B4-BE49-F238E27FC236}">
                      <a16:creationId xmlns:a16="http://schemas.microsoft.com/office/drawing/2014/main" id="{1215F126-60DD-4AA6-98BA-D765F9E16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11025" y="1670042"/>
                  <a:ext cx="323174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3" name="Rectangle 1836">
                  <a:extLst>
                    <a:ext uri="{FF2B5EF4-FFF2-40B4-BE49-F238E27FC236}">
                      <a16:creationId xmlns:a16="http://schemas.microsoft.com/office/drawing/2014/main" id="{D3B9634E-9850-44E6-8F42-BBBD2A49B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77753" y="1602915"/>
                  <a:ext cx="193642" cy="7480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4" name="AutoShape 1837">
                  <a:extLst>
                    <a:ext uri="{FF2B5EF4-FFF2-40B4-BE49-F238E27FC236}">
                      <a16:creationId xmlns:a16="http://schemas.microsoft.com/office/drawing/2014/main" id="{B7527CDD-0BB2-42CF-BA07-EF8230D6C3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8280370" y="1580859"/>
                  <a:ext cx="183175" cy="32511"/>
                </a:xfrm>
                <a:custGeom>
                  <a:avLst/>
                  <a:gdLst>
                    <a:gd name="T0" fmla="*/ 2147483646 w 21600"/>
                    <a:gd name="T1" fmla="*/ 7492679 h 21600"/>
                    <a:gd name="T2" fmla="*/ 2147483646 w 21600"/>
                    <a:gd name="T3" fmla="*/ 14985745 h 21600"/>
                    <a:gd name="T4" fmla="*/ 2147483646 w 21600"/>
                    <a:gd name="T5" fmla="*/ 7492679 h 21600"/>
                    <a:gd name="T6" fmla="*/ 214748364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grpSp>
              <p:nvGrpSpPr>
                <p:cNvPr id="875" name="Group 1838">
                  <a:extLst>
                    <a:ext uri="{FF2B5EF4-FFF2-40B4-BE49-F238E27FC236}">
                      <a16:creationId xmlns:a16="http://schemas.microsoft.com/office/drawing/2014/main" id="{016F1370-8502-4C73-BF0B-A924E2E000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3271772">
                  <a:off x="8515111" y="1590053"/>
                  <a:ext cx="32511" cy="31401"/>
                  <a:chOff x="3075" y="3528"/>
                  <a:chExt cx="39" cy="69"/>
                </a:xfrm>
              </p:grpSpPr>
              <p:sp>
                <p:nvSpPr>
                  <p:cNvPr id="1630" name="Rectangle 1839">
                    <a:extLst>
                      <a:ext uri="{FF2B5EF4-FFF2-40B4-BE49-F238E27FC236}">
                        <a16:creationId xmlns:a16="http://schemas.microsoft.com/office/drawing/2014/main" id="{C3EADB39-DC82-4D16-A809-C8F78580E8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3554"/>
                    <a:ext cx="39" cy="4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1" name="Rectangle 1840">
                    <a:extLst>
                      <a:ext uri="{FF2B5EF4-FFF2-40B4-BE49-F238E27FC236}">
                        <a16:creationId xmlns:a16="http://schemas.microsoft.com/office/drawing/2014/main" id="{6531F96F-3E38-4546-BE8A-8E993A4D63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90" y="3528"/>
                    <a:ext cx="5" cy="1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876" name="Group 1841">
                  <a:extLst>
                    <a:ext uri="{FF2B5EF4-FFF2-40B4-BE49-F238E27FC236}">
                      <a16:creationId xmlns:a16="http://schemas.microsoft.com/office/drawing/2014/main" id="{F9842B96-87E5-4C6C-8E51-451706D247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12895" y="1314936"/>
                  <a:ext cx="183175" cy="82817"/>
                  <a:chOff x="1460" y="1242"/>
                  <a:chExt cx="433" cy="306"/>
                </a:xfrm>
              </p:grpSpPr>
              <p:sp>
                <p:nvSpPr>
                  <p:cNvPr id="1584" name="Rectangle 1842">
                    <a:extLst>
                      <a:ext uri="{FF2B5EF4-FFF2-40B4-BE49-F238E27FC236}">
                        <a16:creationId xmlns:a16="http://schemas.microsoft.com/office/drawing/2014/main" id="{ED664DC2-4EF8-46C9-8FCC-9EEA93D98C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1326"/>
                    <a:ext cx="300" cy="14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85" name="Rectangle 1843">
                    <a:extLst>
                      <a:ext uri="{FF2B5EF4-FFF2-40B4-BE49-F238E27FC236}">
                        <a16:creationId xmlns:a16="http://schemas.microsoft.com/office/drawing/2014/main" id="{E4BDBDAF-6CC4-4806-BF21-9C6B692918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6" y="1269"/>
                    <a:ext cx="27" cy="2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86" name="Oval 1844">
                    <a:extLst>
                      <a:ext uri="{FF2B5EF4-FFF2-40B4-BE49-F238E27FC236}">
                        <a16:creationId xmlns:a16="http://schemas.microsoft.com/office/drawing/2014/main" id="{8BF047FE-8031-415D-A0F7-D37049F54A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06" y="1280"/>
                    <a:ext cx="228" cy="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87" name="Rectangle 1845">
                    <a:extLst>
                      <a:ext uri="{FF2B5EF4-FFF2-40B4-BE49-F238E27FC236}">
                        <a16:creationId xmlns:a16="http://schemas.microsoft.com/office/drawing/2014/main" id="{1ED40399-1C1E-4E27-8960-4675502C94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60" y="1371"/>
                    <a:ext cx="31" cy="1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88" name="Freeform 1846">
                    <a:extLst>
                      <a:ext uri="{FF2B5EF4-FFF2-40B4-BE49-F238E27FC236}">
                        <a16:creationId xmlns:a16="http://schemas.microsoft.com/office/drawing/2014/main" id="{33F28C3C-28B0-4567-9A66-E7D713C24B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60" y="1242"/>
                    <a:ext cx="121" cy="277"/>
                  </a:xfrm>
                  <a:custGeom>
                    <a:avLst/>
                    <a:gdLst>
                      <a:gd name="T0" fmla="*/ 36 w 121"/>
                      <a:gd name="T1" fmla="*/ 276 h 277"/>
                      <a:gd name="T2" fmla="*/ 36 w 121"/>
                      <a:gd name="T3" fmla="*/ 127 h 277"/>
                      <a:gd name="T4" fmla="*/ 0 w 121"/>
                      <a:gd name="T5" fmla="*/ 0 h 277"/>
                      <a:gd name="T6" fmla="*/ 120 w 121"/>
                      <a:gd name="T7" fmla="*/ 0 h 277"/>
                      <a:gd name="T8" fmla="*/ 84 w 121"/>
                      <a:gd name="T9" fmla="*/ 127 h 277"/>
                      <a:gd name="T10" fmla="*/ 84 w 121"/>
                      <a:gd name="T11" fmla="*/ 276 h 277"/>
                      <a:gd name="T12" fmla="*/ 36 w 121"/>
                      <a:gd name="T13" fmla="*/ 276 h 27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21" h="277">
                        <a:moveTo>
                          <a:pt x="36" y="276"/>
                        </a:moveTo>
                        <a:lnTo>
                          <a:pt x="36" y="127"/>
                        </a:lnTo>
                        <a:lnTo>
                          <a:pt x="0" y="0"/>
                        </a:lnTo>
                        <a:lnTo>
                          <a:pt x="120" y="0"/>
                        </a:lnTo>
                        <a:lnTo>
                          <a:pt x="84" y="127"/>
                        </a:lnTo>
                        <a:lnTo>
                          <a:pt x="84" y="276"/>
                        </a:lnTo>
                        <a:lnTo>
                          <a:pt x="36" y="27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589" name="Freeform 1847">
                    <a:extLst>
                      <a:ext uri="{FF2B5EF4-FFF2-40B4-BE49-F238E27FC236}">
                        <a16:creationId xmlns:a16="http://schemas.microsoft.com/office/drawing/2014/main" id="{09229430-E944-4652-A04E-77B4FB0372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84" y="1265"/>
                    <a:ext cx="73" cy="94"/>
                  </a:xfrm>
                  <a:custGeom>
                    <a:avLst/>
                    <a:gdLst>
                      <a:gd name="T0" fmla="*/ 24 w 73"/>
                      <a:gd name="T1" fmla="*/ 93 h 94"/>
                      <a:gd name="T2" fmla="*/ 48 w 73"/>
                      <a:gd name="T3" fmla="*/ 93 h 94"/>
                      <a:gd name="T4" fmla="*/ 72 w 73"/>
                      <a:gd name="T5" fmla="*/ 0 h 94"/>
                      <a:gd name="T6" fmla="*/ 0 w 73"/>
                      <a:gd name="T7" fmla="*/ 0 h 94"/>
                      <a:gd name="T8" fmla="*/ 24 w 73"/>
                      <a:gd name="T9" fmla="*/ 93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3" h="94">
                        <a:moveTo>
                          <a:pt x="24" y="93"/>
                        </a:moveTo>
                        <a:lnTo>
                          <a:pt x="48" y="93"/>
                        </a:lnTo>
                        <a:lnTo>
                          <a:pt x="72" y="0"/>
                        </a:lnTo>
                        <a:lnTo>
                          <a:pt x="0" y="0"/>
                        </a:lnTo>
                        <a:lnTo>
                          <a:pt x="24" y="9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590" name="Oval 1848">
                    <a:extLst>
                      <a:ext uri="{FF2B5EF4-FFF2-40B4-BE49-F238E27FC236}">
                        <a16:creationId xmlns:a16="http://schemas.microsoft.com/office/drawing/2014/main" id="{6B9D7F7A-53B7-450D-8E6B-35D24539F7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4" y="1378"/>
                    <a:ext cx="27" cy="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91" name="Oval 1849">
                    <a:extLst>
                      <a:ext uri="{FF2B5EF4-FFF2-40B4-BE49-F238E27FC236}">
                        <a16:creationId xmlns:a16="http://schemas.microsoft.com/office/drawing/2014/main" id="{96099210-8C37-4095-A4A9-6129877AFF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0" y="1509"/>
                    <a:ext cx="39" cy="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92" name="Rectangle 1850">
                    <a:extLst>
                      <a:ext uri="{FF2B5EF4-FFF2-40B4-BE49-F238E27FC236}">
                        <a16:creationId xmlns:a16="http://schemas.microsoft.com/office/drawing/2014/main" id="{95451342-21D2-4D8A-B9C6-A121131DC8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9" y="1269"/>
                    <a:ext cx="27" cy="2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93" name="Rectangle 1851">
                    <a:extLst>
                      <a:ext uri="{FF2B5EF4-FFF2-40B4-BE49-F238E27FC236}">
                        <a16:creationId xmlns:a16="http://schemas.microsoft.com/office/drawing/2014/main" id="{04AA9A7D-2A64-4E12-8209-CC09969DE9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5" y="1280"/>
                    <a:ext cx="16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94" name="Line 1852">
                    <a:extLst>
                      <a:ext uri="{FF2B5EF4-FFF2-40B4-BE49-F238E27FC236}">
                        <a16:creationId xmlns:a16="http://schemas.microsoft.com/office/drawing/2014/main" id="{B966D020-A886-4953-AF13-CDBEE863FF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311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95" name="Line 1853">
                    <a:extLst>
                      <a:ext uri="{FF2B5EF4-FFF2-40B4-BE49-F238E27FC236}">
                        <a16:creationId xmlns:a16="http://schemas.microsoft.com/office/drawing/2014/main" id="{C416852D-6056-4F62-BDF4-5B9E72A99D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289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96" name="Rectangle 1854">
                    <a:extLst>
                      <a:ext uri="{FF2B5EF4-FFF2-40B4-BE49-F238E27FC236}">
                        <a16:creationId xmlns:a16="http://schemas.microsoft.com/office/drawing/2014/main" id="{A520762B-454F-41BA-82AF-959C6D1994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5" y="1338"/>
                    <a:ext cx="16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97" name="Line 1855">
                    <a:extLst>
                      <a:ext uri="{FF2B5EF4-FFF2-40B4-BE49-F238E27FC236}">
                        <a16:creationId xmlns:a16="http://schemas.microsoft.com/office/drawing/2014/main" id="{59C58B47-9BFD-40C6-8AF4-C36E697FD2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367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98" name="Line 1856">
                    <a:extLst>
                      <a:ext uri="{FF2B5EF4-FFF2-40B4-BE49-F238E27FC236}">
                        <a16:creationId xmlns:a16="http://schemas.microsoft.com/office/drawing/2014/main" id="{2C457DC6-24F4-4C9F-9EF5-2CD2E9E55D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345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99" name="Rectangle 1857">
                    <a:extLst>
                      <a:ext uri="{FF2B5EF4-FFF2-40B4-BE49-F238E27FC236}">
                        <a16:creationId xmlns:a16="http://schemas.microsoft.com/office/drawing/2014/main" id="{83B79F59-78F5-4FD8-9312-D4916553CB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5" y="1395"/>
                    <a:ext cx="16" cy="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00" name="Line 1858">
                    <a:extLst>
                      <a:ext uri="{FF2B5EF4-FFF2-40B4-BE49-F238E27FC236}">
                        <a16:creationId xmlns:a16="http://schemas.microsoft.com/office/drawing/2014/main" id="{479979F2-9F80-4FFF-8AEA-B540895455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427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01" name="Line 1859">
                    <a:extLst>
                      <a:ext uri="{FF2B5EF4-FFF2-40B4-BE49-F238E27FC236}">
                        <a16:creationId xmlns:a16="http://schemas.microsoft.com/office/drawing/2014/main" id="{863A1CFB-C143-47BE-9CCA-3D4F59CDD9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403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02" name="Rectangle 1860">
                    <a:extLst>
                      <a:ext uri="{FF2B5EF4-FFF2-40B4-BE49-F238E27FC236}">
                        <a16:creationId xmlns:a16="http://schemas.microsoft.com/office/drawing/2014/main" id="{AA918ED1-2EC2-464D-A9AF-6282CAB25E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5" y="1453"/>
                    <a:ext cx="16" cy="3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03" name="Line 1861">
                    <a:extLst>
                      <a:ext uri="{FF2B5EF4-FFF2-40B4-BE49-F238E27FC236}">
                        <a16:creationId xmlns:a16="http://schemas.microsoft.com/office/drawing/2014/main" id="{39186DDE-EE7A-4F8D-8054-FE5647D59F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483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04" name="Line 1862">
                    <a:extLst>
                      <a:ext uri="{FF2B5EF4-FFF2-40B4-BE49-F238E27FC236}">
                        <a16:creationId xmlns:a16="http://schemas.microsoft.com/office/drawing/2014/main" id="{61B4CE67-6877-479F-82DA-79ECE38E3C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460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05" name="Rectangle 1863">
                    <a:extLst>
                      <a:ext uri="{FF2B5EF4-FFF2-40B4-BE49-F238E27FC236}">
                        <a16:creationId xmlns:a16="http://schemas.microsoft.com/office/drawing/2014/main" id="{D8B8A11D-F128-4730-9E5B-512A21C696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1280"/>
                    <a:ext cx="1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06" name="Line 1864">
                    <a:extLst>
                      <a:ext uri="{FF2B5EF4-FFF2-40B4-BE49-F238E27FC236}">
                        <a16:creationId xmlns:a16="http://schemas.microsoft.com/office/drawing/2014/main" id="{7BE512DE-B7F7-42C4-8CBE-6913A88C1F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311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07" name="Line 1865">
                    <a:extLst>
                      <a:ext uri="{FF2B5EF4-FFF2-40B4-BE49-F238E27FC236}">
                        <a16:creationId xmlns:a16="http://schemas.microsoft.com/office/drawing/2014/main" id="{A21AB9CC-93F0-469C-843F-552DEECBD7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289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08" name="Rectangle 1866">
                    <a:extLst>
                      <a:ext uri="{FF2B5EF4-FFF2-40B4-BE49-F238E27FC236}">
                        <a16:creationId xmlns:a16="http://schemas.microsoft.com/office/drawing/2014/main" id="{A8C88D06-1F54-47A5-956E-4E9B781A79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1338"/>
                    <a:ext cx="1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09" name="Line 1867">
                    <a:extLst>
                      <a:ext uri="{FF2B5EF4-FFF2-40B4-BE49-F238E27FC236}">
                        <a16:creationId xmlns:a16="http://schemas.microsoft.com/office/drawing/2014/main" id="{C17535B3-C87D-4FFA-A3BA-5272903E76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367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10" name="Line 1868">
                    <a:extLst>
                      <a:ext uri="{FF2B5EF4-FFF2-40B4-BE49-F238E27FC236}">
                        <a16:creationId xmlns:a16="http://schemas.microsoft.com/office/drawing/2014/main" id="{AA61E831-C542-4C48-BE1C-E135A3A793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345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11" name="Rectangle 1869">
                    <a:extLst>
                      <a:ext uri="{FF2B5EF4-FFF2-40B4-BE49-F238E27FC236}">
                        <a16:creationId xmlns:a16="http://schemas.microsoft.com/office/drawing/2014/main" id="{2BBC6D22-2637-4129-BE0A-07E462D1B6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1395"/>
                    <a:ext cx="17" cy="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12" name="Line 1870">
                    <a:extLst>
                      <a:ext uri="{FF2B5EF4-FFF2-40B4-BE49-F238E27FC236}">
                        <a16:creationId xmlns:a16="http://schemas.microsoft.com/office/drawing/2014/main" id="{CC2B981B-5F9D-4499-8D41-3DFF2F6A56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427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13" name="Line 1871">
                    <a:extLst>
                      <a:ext uri="{FF2B5EF4-FFF2-40B4-BE49-F238E27FC236}">
                        <a16:creationId xmlns:a16="http://schemas.microsoft.com/office/drawing/2014/main" id="{82A073A1-4ED7-4A94-93FC-DC93B236AA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403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14" name="Rectangle 1872">
                    <a:extLst>
                      <a:ext uri="{FF2B5EF4-FFF2-40B4-BE49-F238E27FC236}">
                        <a16:creationId xmlns:a16="http://schemas.microsoft.com/office/drawing/2014/main" id="{71AA2EC3-E9E2-4241-86F4-8AEFED5546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1453"/>
                    <a:ext cx="17" cy="3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15" name="Line 1873">
                    <a:extLst>
                      <a:ext uri="{FF2B5EF4-FFF2-40B4-BE49-F238E27FC236}">
                        <a16:creationId xmlns:a16="http://schemas.microsoft.com/office/drawing/2014/main" id="{3F90E4FC-7F9D-4F68-B95F-984C8318CF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483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16" name="Line 1874">
                    <a:extLst>
                      <a:ext uri="{FF2B5EF4-FFF2-40B4-BE49-F238E27FC236}">
                        <a16:creationId xmlns:a16="http://schemas.microsoft.com/office/drawing/2014/main" id="{690EF212-9544-4E02-9308-C2B01587F5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460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17" name="Rectangle 1875">
                    <a:extLst>
                      <a:ext uri="{FF2B5EF4-FFF2-40B4-BE49-F238E27FC236}">
                        <a16:creationId xmlns:a16="http://schemas.microsoft.com/office/drawing/2014/main" id="{241476AE-655C-4E43-9AD7-72F69633E9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5" y="1269"/>
                    <a:ext cx="28" cy="2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18" name="Rectangle 1876">
                    <a:extLst>
                      <a:ext uri="{FF2B5EF4-FFF2-40B4-BE49-F238E27FC236}">
                        <a16:creationId xmlns:a16="http://schemas.microsoft.com/office/drawing/2014/main" id="{4F5D1BE4-DF1D-420B-BCBE-02FE7BBC45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2" y="1280"/>
                    <a:ext cx="15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19" name="Line 1877">
                    <a:extLst>
                      <a:ext uri="{FF2B5EF4-FFF2-40B4-BE49-F238E27FC236}">
                        <a16:creationId xmlns:a16="http://schemas.microsoft.com/office/drawing/2014/main" id="{D4A95132-9E84-41CE-B85B-B9A6D78B1B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311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20" name="Line 1878">
                    <a:extLst>
                      <a:ext uri="{FF2B5EF4-FFF2-40B4-BE49-F238E27FC236}">
                        <a16:creationId xmlns:a16="http://schemas.microsoft.com/office/drawing/2014/main" id="{F5D6874F-BE99-49B6-92F4-0980BBC866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289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21" name="Rectangle 1879">
                    <a:extLst>
                      <a:ext uri="{FF2B5EF4-FFF2-40B4-BE49-F238E27FC236}">
                        <a16:creationId xmlns:a16="http://schemas.microsoft.com/office/drawing/2014/main" id="{3413CB25-0924-4999-880F-B0B7F72F95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2" y="1338"/>
                    <a:ext cx="15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22" name="Line 1880">
                    <a:extLst>
                      <a:ext uri="{FF2B5EF4-FFF2-40B4-BE49-F238E27FC236}">
                        <a16:creationId xmlns:a16="http://schemas.microsoft.com/office/drawing/2014/main" id="{C7648B53-915E-4DAA-8767-F536886F54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367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23" name="Line 1881">
                    <a:extLst>
                      <a:ext uri="{FF2B5EF4-FFF2-40B4-BE49-F238E27FC236}">
                        <a16:creationId xmlns:a16="http://schemas.microsoft.com/office/drawing/2014/main" id="{D0922DBC-45AD-4609-B25C-FC0F98098C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345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24" name="Rectangle 1882">
                    <a:extLst>
                      <a:ext uri="{FF2B5EF4-FFF2-40B4-BE49-F238E27FC236}">
                        <a16:creationId xmlns:a16="http://schemas.microsoft.com/office/drawing/2014/main" id="{63A14B3F-2A5D-4A6B-9170-CEA7C69A17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2" y="1395"/>
                    <a:ext cx="15" cy="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25" name="Line 1883">
                    <a:extLst>
                      <a:ext uri="{FF2B5EF4-FFF2-40B4-BE49-F238E27FC236}">
                        <a16:creationId xmlns:a16="http://schemas.microsoft.com/office/drawing/2014/main" id="{5BFE4E87-6DA7-4BAB-B077-E6DEE649A7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427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26" name="Line 1884">
                    <a:extLst>
                      <a:ext uri="{FF2B5EF4-FFF2-40B4-BE49-F238E27FC236}">
                        <a16:creationId xmlns:a16="http://schemas.microsoft.com/office/drawing/2014/main" id="{A495D513-AFCA-41A3-B4C3-4A71904B84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403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27" name="Rectangle 1885">
                    <a:extLst>
                      <a:ext uri="{FF2B5EF4-FFF2-40B4-BE49-F238E27FC236}">
                        <a16:creationId xmlns:a16="http://schemas.microsoft.com/office/drawing/2014/main" id="{D38B2C55-0D19-4D86-8158-210C3CF0F7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2" y="1453"/>
                    <a:ext cx="15" cy="3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28" name="Line 1886">
                    <a:extLst>
                      <a:ext uri="{FF2B5EF4-FFF2-40B4-BE49-F238E27FC236}">
                        <a16:creationId xmlns:a16="http://schemas.microsoft.com/office/drawing/2014/main" id="{3A264940-8C33-4BBF-95A8-78C7B98638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483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29" name="Line 1887">
                    <a:extLst>
                      <a:ext uri="{FF2B5EF4-FFF2-40B4-BE49-F238E27FC236}">
                        <a16:creationId xmlns:a16="http://schemas.microsoft.com/office/drawing/2014/main" id="{B98FC499-1061-4193-B7BB-F53E32B902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460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877" name="Rectangle 1889">
                  <a:extLst>
                    <a:ext uri="{FF2B5EF4-FFF2-40B4-BE49-F238E27FC236}">
                      <a16:creationId xmlns:a16="http://schemas.microsoft.com/office/drawing/2014/main" id="{CD9C0C5A-95FA-4894-96CD-4CA13E8D4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1490" y="1159784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8" name="Rectangle 1890">
                  <a:extLst>
                    <a:ext uri="{FF2B5EF4-FFF2-40B4-BE49-F238E27FC236}">
                      <a16:creationId xmlns:a16="http://schemas.microsoft.com/office/drawing/2014/main" id="{62B476E1-274A-474C-9938-A0BFA3EC6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3921" y="1169944"/>
                  <a:ext cx="136073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9" name="Rectangle 1891">
                  <a:extLst>
                    <a:ext uri="{FF2B5EF4-FFF2-40B4-BE49-F238E27FC236}">
                      <a16:creationId xmlns:a16="http://schemas.microsoft.com/office/drawing/2014/main" id="{B409D7D0-3B33-4928-9C76-F03650911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0463" y="1159784"/>
                  <a:ext cx="22243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80" name="Line 1892">
                  <a:extLst>
                    <a:ext uri="{FF2B5EF4-FFF2-40B4-BE49-F238E27FC236}">
                      <a16:creationId xmlns:a16="http://schemas.microsoft.com/office/drawing/2014/main" id="{C842737D-7E21-4442-9775-3C48BA3C7A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27472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81" name="Line 1893">
                  <a:extLst>
                    <a:ext uri="{FF2B5EF4-FFF2-40B4-BE49-F238E27FC236}">
                      <a16:creationId xmlns:a16="http://schemas.microsoft.com/office/drawing/2014/main" id="{91CFB16D-58E1-492E-9B33-BB5DD74FA5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15696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82" name="Rectangle 1894">
                  <a:extLst>
                    <a:ext uri="{FF2B5EF4-FFF2-40B4-BE49-F238E27FC236}">
                      <a16:creationId xmlns:a16="http://schemas.microsoft.com/office/drawing/2014/main" id="{8716BE53-AF6B-42E8-8442-A76AD35C3D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3173" y="1159784"/>
                  <a:ext cx="19626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83" name="Line 1895">
                  <a:extLst>
                    <a:ext uri="{FF2B5EF4-FFF2-40B4-BE49-F238E27FC236}">
                      <a16:creationId xmlns:a16="http://schemas.microsoft.com/office/drawing/2014/main" id="{3E32A1CA-EA85-4C91-86C6-B828E3E4E0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60182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84" name="Line 1896">
                  <a:extLst>
                    <a:ext uri="{FF2B5EF4-FFF2-40B4-BE49-F238E27FC236}">
                      <a16:creationId xmlns:a16="http://schemas.microsoft.com/office/drawing/2014/main" id="{150E8AE5-6A18-4454-9BEB-8B3A49E76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45790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85" name="Rectangle 1897">
                  <a:extLst>
                    <a:ext uri="{FF2B5EF4-FFF2-40B4-BE49-F238E27FC236}">
                      <a16:creationId xmlns:a16="http://schemas.microsoft.com/office/drawing/2014/main" id="{152BF8D0-0700-4292-AE71-BD72A5CCC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5882" y="1159784"/>
                  <a:ext cx="20934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86" name="Line 1898">
                  <a:extLst>
                    <a:ext uri="{FF2B5EF4-FFF2-40B4-BE49-F238E27FC236}">
                      <a16:creationId xmlns:a16="http://schemas.microsoft.com/office/drawing/2014/main" id="{E9D50DC2-71C3-4A30-ABC1-A5E069EFF1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0275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87" name="Line 1899">
                  <a:extLst>
                    <a:ext uri="{FF2B5EF4-FFF2-40B4-BE49-F238E27FC236}">
                      <a16:creationId xmlns:a16="http://schemas.microsoft.com/office/drawing/2014/main" id="{D862EB1E-B241-473B-9229-1358E9DEA1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8499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88" name="Rectangle 1900">
                  <a:extLst>
                    <a:ext uri="{FF2B5EF4-FFF2-40B4-BE49-F238E27FC236}">
                      <a16:creationId xmlns:a16="http://schemas.microsoft.com/office/drawing/2014/main" id="{B927B236-B1A6-4D58-AEBA-D133AB1BA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5976" y="1159784"/>
                  <a:ext cx="22242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89" name="Line 1901">
                  <a:extLst>
                    <a:ext uri="{FF2B5EF4-FFF2-40B4-BE49-F238E27FC236}">
                      <a16:creationId xmlns:a16="http://schemas.microsoft.com/office/drawing/2014/main" id="{3F02C9DE-C6EF-4D2B-8A56-5511D6F351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22985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90" name="Line 1902">
                  <a:extLst>
                    <a:ext uri="{FF2B5EF4-FFF2-40B4-BE49-F238E27FC236}">
                      <a16:creationId xmlns:a16="http://schemas.microsoft.com/office/drawing/2014/main" id="{EF01DA0B-C732-4206-A295-60E585B48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09901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grpSp>
              <p:nvGrpSpPr>
                <p:cNvPr id="891" name="Group 1903">
                  <a:extLst>
                    <a:ext uri="{FF2B5EF4-FFF2-40B4-BE49-F238E27FC236}">
                      <a16:creationId xmlns:a16="http://schemas.microsoft.com/office/drawing/2014/main" id="{31E55929-288A-45B2-A46F-7D466B9BCB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88220" y="1182069"/>
                  <a:ext cx="172708" cy="138919"/>
                  <a:chOff x="3408" y="3388"/>
                  <a:chExt cx="382" cy="338"/>
                </a:xfrm>
              </p:grpSpPr>
              <p:sp>
                <p:nvSpPr>
                  <p:cNvPr id="1552" name="Rectangle 1904">
                    <a:extLst>
                      <a:ext uri="{FF2B5EF4-FFF2-40B4-BE49-F238E27FC236}">
                        <a16:creationId xmlns:a16="http://schemas.microsoft.com/office/drawing/2014/main" id="{C453243A-7A52-4C46-B230-58381DE84A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13" y="3410"/>
                    <a:ext cx="177" cy="2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53" name="Rectangle 1905">
                    <a:extLst>
                      <a:ext uri="{FF2B5EF4-FFF2-40B4-BE49-F238E27FC236}">
                        <a16:creationId xmlns:a16="http://schemas.microsoft.com/office/drawing/2014/main" id="{A20CB76E-D920-4A69-8679-BF3E4FB027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" y="3388"/>
                    <a:ext cx="306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54" name="Oval 1906">
                    <a:extLst>
                      <a:ext uri="{FF2B5EF4-FFF2-40B4-BE49-F238E27FC236}">
                        <a16:creationId xmlns:a16="http://schemas.microsoft.com/office/drawing/2014/main" id="{B339EA05-BD33-4814-A798-5600B82B18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447"/>
                    <a:ext cx="277" cy="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55" name="Freeform 1907">
                    <a:extLst>
                      <a:ext uri="{FF2B5EF4-FFF2-40B4-BE49-F238E27FC236}">
                        <a16:creationId xmlns:a16="http://schemas.microsoft.com/office/drawing/2014/main" id="{72BA66C2-E1CF-4A50-A2F8-B4968B38C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8" y="3500"/>
                    <a:ext cx="345" cy="117"/>
                  </a:xfrm>
                  <a:custGeom>
                    <a:avLst/>
                    <a:gdLst>
                      <a:gd name="T0" fmla="*/ 735 w 328"/>
                      <a:gd name="T1" fmla="*/ 20 h 121"/>
                      <a:gd name="T2" fmla="*/ 339 w 328"/>
                      <a:gd name="T3" fmla="*/ 20 h 121"/>
                      <a:gd name="T4" fmla="*/ 0 w 328"/>
                      <a:gd name="T5" fmla="*/ 0 h 121"/>
                      <a:gd name="T6" fmla="*/ 0 w 328"/>
                      <a:gd name="T7" fmla="*/ 70 h 121"/>
                      <a:gd name="T8" fmla="*/ 339 w 328"/>
                      <a:gd name="T9" fmla="*/ 49 h 121"/>
                      <a:gd name="T10" fmla="*/ 735 w 328"/>
                      <a:gd name="T11" fmla="*/ 49 h 121"/>
                      <a:gd name="T12" fmla="*/ 735 w 328"/>
                      <a:gd name="T13" fmla="*/ 20 h 1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28" h="121">
                        <a:moveTo>
                          <a:pt x="327" y="36"/>
                        </a:moveTo>
                        <a:lnTo>
                          <a:pt x="150" y="36"/>
                        </a:lnTo>
                        <a:lnTo>
                          <a:pt x="0" y="0"/>
                        </a:lnTo>
                        <a:lnTo>
                          <a:pt x="0" y="120"/>
                        </a:lnTo>
                        <a:lnTo>
                          <a:pt x="150" y="84"/>
                        </a:lnTo>
                        <a:lnTo>
                          <a:pt x="327" y="84"/>
                        </a:lnTo>
                        <a:lnTo>
                          <a:pt x="327" y="3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556" name="Freeform 1908">
                    <a:extLst>
                      <a:ext uri="{FF2B5EF4-FFF2-40B4-BE49-F238E27FC236}">
                        <a16:creationId xmlns:a16="http://schemas.microsoft.com/office/drawing/2014/main" id="{2F1CF7A2-9396-4C5A-A1E5-18AF1AF985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7" y="3522"/>
                    <a:ext cx="114" cy="72"/>
                  </a:xfrm>
                  <a:custGeom>
                    <a:avLst/>
                    <a:gdLst>
                      <a:gd name="T0" fmla="*/ 254 w 108"/>
                      <a:gd name="T1" fmla="*/ 12 h 75"/>
                      <a:gd name="T2" fmla="*/ 254 w 108"/>
                      <a:gd name="T3" fmla="*/ 27 h 75"/>
                      <a:gd name="T4" fmla="*/ 0 w 108"/>
                      <a:gd name="T5" fmla="*/ 38 h 75"/>
                      <a:gd name="T6" fmla="*/ 0 w 108"/>
                      <a:gd name="T7" fmla="*/ 0 h 75"/>
                      <a:gd name="T8" fmla="*/ 254 w 108"/>
                      <a:gd name="T9" fmla="*/ 12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8" h="75">
                        <a:moveTo>
                          <a:pt x="107" y="25"/>
                        </a:moveTo>
                        <a:lnTo>
                          <a:pt x="107" y="49"/>
                        </a:lnTo>
                        <a:lnTo>
                          <a:pt x="0" y="74"/>
                        </a:lnTo>
                        <a:lnTo>
                          <a:pt x="0" y="0"/>
                        </a:lnTo>
                        <a:lnTo>
                          <a:pt x="107" y="2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557" name="Oval 1909">
                    <a:extLst>
                      <a:ext uri="{FF2B5EF4-FFF2-40B4-BE49-F238E27FC236}">
                        <a16:creationId xmlns:a16="http://schemas.microsoft.com/office/drawing/2014/main" id="{2D70BCBD-FCC8-4D11-A720-69BD35D3BC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77" y="3543"/>
                    <a:ext cx="33" cy="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58" name="Oval 1910">
                    <a:extLst>
                      <a:ext uri="{FF2B5EF4-FFF2-40B4-BE49-F238E27FC236}">
                        <a16:creationId xmlns:a16="http://schemas.microsoft.com/office/drawing/2014/main" id="{4D140968-F5A3-48C8-BF49-DF28BE7938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3537"/>
                    <a:ext cx="51" cy="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59" name="Rectangle 1911">
                    <a:extLst>
                      <a:ext uri="{FF2B5EF4-FFF2-40B4-BE49-F238E27FC236}">
                        <a16:creationId xmlns:a16="http://schemas.microsoft.com/office/drawing/2014/main" id="{CCEDC6A2-E2F6-4559-AA39-D1783CA95D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424"/>
                    <a:ext cx="51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60" name="Line 1912">
                    <a:extLst>
                      <a:ext uri="{FF2B5EF4-FFF2-40B4-BE49-F238E27FC236}">
                        <a16:creationId xmlns:a16="http://schemas.microsoft.com/office/drawing/2014/main" id="{9AE5E3AB-C4A2-45F9-B5E3-C989544AC3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4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61" name="Line 1913">
                    <a:extLst>
                      <a:ext uri="{FF2B5EF4-FFF2-40B4-BE49-F238E27FC236}">
                        <a16:creationId xmlns:a16="http://schemas.microsoft.com/office/drawing/2014/main" id="{5CB0DDCA-FFA0-48B2-BDBD-29FBAB953D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62" name="Rectangle 1914">
                    <a:extLst>
                      <a:ext uri="{FF2B5EF4-FFF2-40B4-BE49-F238E27FC236}">
                        <a16:creationId xmlns:a16="http://schemas.microsoft.com/office/drawing/2014/main" id="{2205BDAB-215A-4D24-B7CA-991421A641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3424"/>
                    <a:ext cx="46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63" name="Line 1915">
                    <a:extLst>
                      <a:ext uri="{FF2B5EF4-FFF2-40B4-BE49-F238E27FC236}">
                        <a16:creationId xmlns:a16="http://schemas.microsoft.com/office/drawing/2014/main" id="{816E0E77-0865-4D67-9A47-BC268754E6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5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64" name="Line 1916">
                    <a:extLst>
                      <a:ext uri="{FF2B5EF4-FFF2-40B4-BE49-F238E27FC236}">
                        <a16:creationId xmlns:a16="http://schemas.microsoft.com/office/drawing/2014/main" id="{A97CA345-C4EF-4D36-B2A4-9B2E72165F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6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65" name="Rectangle 1917">
                    <a:extLst>
                      <a:ext uri="{FF2B5EF4-FFF2-40B4-BE49-F238E27FC236}">
                        <a16:creationId xmlns:a16="http://schemas.microsoft.com/office/drawing/2014/main" id="{3104A00C-674A-495B-934F-34CA78FDD3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" y="3424"/>
                    <a:ext cx="47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66" name="Line 1918">
                    <a:extLst>
                      <a:ext uri="{FF2B5EF4-FFF2-40B4-BE49-F238E27FC236}">
                        <a16:creationId xmlns:a16="http://schemas.microsoft.com/office/drawing/2014/main" id="{14E45349-3943-4B61-A1FD-3AB3E98118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3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67" name="Line 1919">
                    <a:extLst>
                      <a:ext uri="{FF2B5EF4-FFF2-40B4-BE49-F238E27FC236}">
                        <a16:creationId xmlns:a16="http://schemas.microsoft.com/office/drawing/2014/main" id="{F9A5E3CB-E127-46B6-9B40-357D62BCFD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68" name="Rectangle 1920">
                    <a:extLst>
                      <a:ext uri="{FF2B5EF4-FFF2-40B4-BE49-F238E27FC236}">
                        <a16:creationId xmlns:a16="http://schemas.microsoft.com/office/drawing/2014/main" id="{A19A1BE9-18FC-42B7-9914-1BBDAB91D5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3424"/>
                    <a:ext cx="48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69" name="Line 1921">
                    <a:extLst>
                      <a:ext uri="{FF2B5EF4-FFF2-40B4-BE49-F238E27FC236}">
                        <a16:creationId xmlns:a16="http://schemas.microsoft.com/office/drawing/2014/main" id="{CC850E00-3F83-463C-B8B9-81D6EB96A2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08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70" name="Line 1922">
                    <a:extLst>
                      <a:ext uri="{FF2B5EF4-FFF2-40B4-BE49-F238E27FC236}">
                        <a16:creationId xmlns:a16="http://schemas.microsoft.com/office/drawing/2014/main" id="{77E5B482-0B5B-4985-BD99-5CEF238303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8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71" name="Rectangle 1923">
                    <a:extLst>
                      <a:ext uri="{FF2B5EF4-FFF2-40B4-BE49-F238E27FC236}">
                        <a16:creationId xmlns:a16="http://schemas.microsoft.com/office/drawing/2014/main" id="{21C0684C-0C1E-4666-A220-A44724B39B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" y="3698"/>
                    <a:ext cx="306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72" name="Rectangle 1924">
                    <a:extLst>
                      <a:ext uri="{FF2B5EF4-FFF2-40B4-BE49-F238E27FC236}">
                        <a16:creationId xmlns:a16="http://schemas.microsoft.com/office/drawing/2014/main" id="{AAA7472B-AA89-4130-A51F-3C84BC97C9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677"/>
                    <a:ext cx="51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73" name="Line 1925">
                    <a:extLst>
                      <a:ext uri="{FF2B5EF4-FFF2-40B4-BE49-F238E27FC236}">
                        <a16:creationId xmlns:a16="http://schemas.microsoft.com/office/drawing/2014/main" id="{075C843C-D352-4104-B228-F86A541DFD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4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74" name="Line 1926">
                    <a:extLst>
                      <a:ext uri="{FF2B5EF4-FFF2-40B4-BE49-F238E27FC236}">
                        <a16:creationId xmlns:a16="http://schemas.microsoft.com/office/drawing/2014/main" id="{A718AF3E-DC89-4EF0-8C77-32ABDB7671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75" name="Rectangle 1927">
                    <a:extLst>
                      <a:ext uri="{FF2B5EF4-FFF2-40B4-BE49-F238E27FC236}">
                        <a16:creationId xmlns:a16="http://schemas.microsoft.com/office/drawing/2014/main" id="{3168D53B-6740-4D1E-A13E-7930DA5702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3677"/>
                    <a:ext cx="4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76" name="Line 1928">
                    <a:extLst>
                      <a:ext uri="{FF2B5EF4-FFF2-40B4-BE49-F238E27FC236}">
                        <a16:creationId xmlns:a16="http://schemas.microsoft.com/office/drawing/2014/main" id="{00FD9353-4CF5-4CA5-9A0D-B6D1D403F5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5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77" name="Line 1929">
                    <a:extLst>
                      <a:ext uri="{FF2B5EF4-FFF2-40B4-BE49-F238E27FC236}">
                        <a16:creationId xmlns:a16="http://schemas.microsoft.com/office/drawing/2014/main" id="{30BFA435-CCC7-424C-8B72-EB6C409047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6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78" name="Rectangle 1930">
                    <a:extLst>
                      <a:ext uri="{FF2B5EF4-FFF2-40B4-BE49-F238E27FC236}">
                        <a16:creationId xmlns:a16="http://schemas.microsoft.com/office/drawing/2014/main" id="{1E4E1ABA-CE18-4CAD-A47D-33BC618A2A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" y="3677"/>
                    <a:ext cx="47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79" name="Line 1931">
                    <a:extLst>
                      <a:ext uri="{FF2B5EF4-FFF2-40B4-BE49-F238E27FC236}">
                        <a16:creationId xmlns:a16="http://schemas.microsoft.com/office/drawing/2014/main" id="{9CEE6B06-683F-4C39-86ED-9560EECB12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3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80" name="Line 1932">
                    <a:extLst>
                      <a:ext uri="{FF2B5EF4-FFF2-40B4-BE49-F238E27FC236}">
                        <a16:creationId xmlns:a16="http://schemas.microsoft.com/office/drawing/2014/main" id="{A01ACB07-C11C-43D7-85C1-EB67363D8D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81" name="Rectangle 1933">
                    <a:extLst>
                      <a:ext uri="{FF2B5EF4-FFF2-40B4-BE49-F238E27FC236}">
                        <a16:creationId xmlns:a16="http://schemas.microsoft.com/office/drawing/2014/main" id="{5D9C2899-B976-43C8-8938-45E2688987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3677"/>
                    <a:ext cx="48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82" name="Line 1934">
                    <a:extLst>
                      <a:ext uri="{FF2B5EF4-FFF2-40B4-BE49-F238E27FC236}">
                        <a16:creationId xmlns:a16="http://schemas.microsoft.com/office/drawing/2014/main" id="{D207DDBA-4487-4492-80D4-8ED9CD1B4B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08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83" name="Line 1935">
                    <a:extLst>
                      <a:ext uri="{FF2B5EF4-FFF2-40B4-BE49-F238E27FC236}">
                        <a16:creationId xmlns:a16="http://schemas.microsoft.com/office/drawing/2014/main" id="{07AA7B88-0977-4A74-BB6D-ABD98465E9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8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892" name="Rectangle 1936">
                  <a:extLst>
                    <a:ext uri="{FF2B5EF4-FFF2-40B4-BE49-F238E27FC236}">
                      <a16:creationId xmlns:a16="http://schemas.microsoft.com/office/drawing/2014/main" id="{A72800B4-E50D-4EA3-9E70-03ADD046A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3640" y="1149624"/>
                  <a:ext cx="23551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3" name="Rectangle 1937">
                  <a:extLst>
                    <a:ext uri="{FF2B5EF4-FFF2-40B4-BE49-F238E27FC236}">
                      <a16:creationId xmlns:a16="http://schemas.microsoft.com/office/drawing/2014/main" id="{87EDE63C-14A2-43A5-AEEB-3F52EB5C4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3173" y="1146237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4" name="Rectangle 1938">
                  <a:extLst>
                    <a:ext uri="{FF2B5EF4-FFF2-40B4-BE49-F238E27FC236}">
                      <a16:creationId xmlns:a16="http://schemas.microsoft.com/office/drawing/2014/main" id="{D40AC8C0-D915-4958-8B93-6870D5FB92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5323" y="1149624"/>
                  <a:ext cx="2617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5" name="Rectangle 1939">
                  <a:extLst>
                    <a:ext uri="{FF2B5EF4-FFF2-40B4-BE49-F238E27FC236}">
                      <a16:creationId xmlns:a16="http://schemas.microsoft.com/office/drawing/2014/main" id="{29432E87-6D8D-4C5D-82EC-C6ECEF19B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2612" y="1312678"/>
                  <a:ext cx="136073" cy="8281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6" name="Rectangle 1941">
                  <a:extLst>
                    <a:ext uri="{FF2B5EF4-FFF2-40B4-BE49-F238E27FC236}">
                      <a16:creationId xmlns:a16="http://schemas.microsoft.com/office/drawing/2014/main" id="{27618611-A291-4D18-BD63-3F9146F27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58312" y="1335197"/>
                  <a:ext cx="142615" cy="4675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7" name="Rectangle 1942">
                  <a:extLst>
                    <a:ext uri="{FF2B5EF4-FFF2-40B4-BE49-F238E27FC236}">
                      <a16:creationId xmlns:a16="http://schemas.microsoft.com/office/drawing/2014/main" id="{EA6B06E3-ABB3-461A-B3DC-E03A9F2FD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8310" y="1314014"/>
                  <a:ext cx="11776" cy="8148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8" name="Oval 1943">
                  <a:extLst>
                    <a:ext uri="{FF2B5EF4-FFF2-40B4-BE49-F238E27FC236}">
                      <a16:creationId xmlns:a16="http://schemas.microsoft.com/office/drawing/2014/main" id="{26F8E767-C49B-4321-95A5-AF2798A19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75320" y="1319977"/>
                  <a:ext cx="107288" cy="72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9" name="Freeform 1945">
                  <a:extLst>
                    <a:ext uri="{FF2B5EF4-FFF2-40B4-BE49-F238E27FC236}">
                      <a16:creationId xmlns:a16="http://schemas.microsoft.com/office/drawing/2014/main" id="{36C6372A-2B68-45DA-94A7-E93A461F2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1488" y="1305793"/>
                  <a:ext cx="56261" cy="90832"/>
                </a:xfrm>
                <a:custGeom>
                  <a:avLst/>
                  <a:gdLst>
                    <a:gd name="T0" fmla="*/ 2147483646 w 121"/>
                    <a:gd name="T1" fmla="*/ 2147483646 h 277"/>
                    <a:gd name="T2" fmla="*/ 2147483646 w 121"/>
                    <a:gd name="T3" fmla="*/ 2147483646 h 277"/>
                    <a:gd name="T4" fmla="*/ 2147483646 w 121"/>
                    <a:gd name="T5" fmla="*/ 0 h 277"/>
                    <a:gd name="T6" fmla="*/ 0 w 121"/>
                    <a:gd name="T7" fmla="*/ 0 h 277"/>
                    <a:gd name="T8" fmla="*/ 2147483646 w 121"/>
                    <a:gd name="T9" fmla="*/ 2147483646 h 277"/>
                    <a:gd name="T10" fmla="*/ 2147483646 w 121"/>
                    <a:gd name="T11" fmla="*/ 2147483646 h 277"/>
                    <a:gd name="T12" fmla="*/ 2147483646 w 121"/>
                    <a:gd name="T13" fmla="*/ 2147483646 h 2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1" h="277">
                      <a:moveTo>
                        <a:pt x="84" y="276"/>
                      </a:moveTo>
                      <a:lnTo>
                        <a:pt x="84" y="127"/>
                      </a:lnTo>
                      <a:lnTo>
                        <a:pt x="120" y="0"/>
                      </a:lnTo>
                      <a:lnTo>
                        <a:pt x="0" y="0"/>
                      </a:lnTo>
                      <a:lnTo>
                        <a:pt x="36" y="127"/>
                      </a:lnTo>
                      <a:lnTo>
                        <a:pt x="36" y="276"/>
                      </a:lnTo>
                      <a:lnTo>
                        <a:pt x="84" y="276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00" name="Freeform 1946">
                  <a:extLst>
                    <a:ext uri="{FF2B5EF4-FFF2-40B4-BE49-F238E27FC236}">
                      <a16:creationId xmlns:a16="http://schemas.microsoft.com/office/drawing/2014/main" id="{3CBACF01-DE3A-4A72-9D40-FFF62D8D71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3264" y="1320086"/>
                  <a:ext cx="34018" cy="32511"/>
                </a:xfrm>
                <a:custGeom>
                  <a:avLst/>
                  <a:gdLst>
                    <a:gd name="T0" fmla="*/ 2147483646 w 73"/>
                    <a:gd name="T1" fmla="*/ 2147483646 h 94"/>
                    <a:gd name="T2" fmla="*/ 2147483646 w 73"/>
                    <a:gd name="T3" fmla="*/ 2147483646 h 94"/>
                    <a:gd name="T4" fmla="*/ 0 w 73"/>
                    <a:gd name="T5" fmla="*/ 0 h 94"/>
                    <a:gd name="T6" fmla="*/ 2147483646 w 73"/>
                    <a:gd name="T7" fmla="*/ 0 h 94"/>
                    <a:gd name="T8" fmla="*/ 2147483646 w 73"/>
                    <a:gd name="T9" fmla="*/ 2147483646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94">
                      <a:moveTo>
                        <a:pt x="48" y="93"/>
                      </a:moveTo>
                      <a:lnTo>
                        <a:pt x="24" y="93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48" y="93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01" name="Oval 1947">
                  <a:extLst>
                    <a:ext uri="{FF2B5EF4-FFF2-40B4-BE49-F238E27FC236}">
                      <a16:creationId xmlns:a16="http://schemas.microsoft.com/office/drawing/2014/main" id="{FAD8F9F8-0FFC-4297-8DF5-CD5F87B10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3731" y="1332504"/>
                  <a:ext cx="13084" cy="325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02" name="Oval 1948">
                  <a:extLst>
                    <a:ext uri="{FF2B5EF4-FFF2-40B4-BE49-F238E27FC236}">
                      <a16:creationId xmlns:a16="http://schemas.microsoft.com/office/drawing/2014/main" id="{BF63757E-AA5C-479B-AFE3-799359356B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19806" y="1372015"/>
                  <a:ext cx="18318" cy="325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03" name="Group 2116">
                  <a:extLst>
                    <a:ext uri="{FF2B5EF4-FFF2-40B4-BE49-F238E27FC236}">
                      <a16:creationId xmlns:a16="http://schemas.microsoft.com/office/drawing/2014/main" id="{85EACB4C-3ADF-4085-A8AA-E6FF729E7A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760551" y="1314014"/>
                  <a:ext cx="31401" cy="81481"/>
                  <a:chOff x="5184" y="632"/>
                  <a:chExt cx="22" cy="57"/>
                </a:xfrm>
              </p:grpSpPr>
              <p:sp>
                <p:nvSpPr>
                  <p:cNvPr id="1538" name="Rectangle 1944">
                    <a:extLst>
                      <a:ext uri="{FF2B5EF4-FFF2-40B4-BE49-F238E27FC236}">
                        <a16:creationId xmlns:a16="http://schemas.microsoft.com/office/drawing/2014/main" id="{3A30EF2B-1AF7-41E2-986C-6C99ABC215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656"/>
                    <a:ext cx="10" cy="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39" name="Rectangle 1949">
                    <a:extLst>
                      <a:ext uri="{FF2B5EF4-FFF2-40B4-BE49-F238E27FC236}">
                        <a16:creationId xmlns:a16="http://schemas.microsoft.com/office/drawing/2014/main" id="{9A03BBB2-A4F2-4863-A42C-AA1906F892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84" y="632"/>
                    <a:ext cx="9" cy="5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40" name="Rectangle 1950">
                    <a:extLst>
                      <a:ext uri="{FF2B5EF4-FFF2-40B4-BE49-F238E27FC236}">
                        <a16:creationId xmlns:a16="http://schemas.microsoft.com/office/drawing/2014/main" id="{BD5257A5-9FF1-4A67-8154-D80C903A3D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635"/>
                    <a:ext cx="5" cy="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41" name="Line 1951">
                    <a:extLst>
                      <a:ext uri="{FF2B5EF4-FFF2-40B4-BE49-F238E27FC236}">
                        <a16:creationId xmlns:a16="http://schemas.microsoft.com/office/drawing/2014/main" id="{CBC5A595-2A5F-4BDE-991D-55617D8CCD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42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42" name="Line 1952">
                    <a:extLst>
                      <a:ext uri="{FF2B5EF4-FFF2-40B4-BE49-F238E27FC236}">
                        <a16:creationId xmlns:a16="http://schemas.microsoft.com/office/drawing/2014/main" id="{DBE27312-3500-4FC3-9AAC-39B47747BD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37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43" name="Rectangle 1953">
                    <a:extLst>
                      <a:ext uri="{FF2B5EF4-FFF2-40B4-BE49-F238E27FC236}">
                        <a16:creationId xmlns:a16="http://schemas.microsoft.com/office/drawing/2014/main" id="{7C36D2CC-CBD2-4B2D-928B-E92C4E614C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648"/>
                    <a:ext cx="5" cy="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44" name="Line 1954">
                    <a:extLst>
                      <a:ext uri="{FF2B5EF4-FFF2-40B4-BE49-F238E27FC236}">
                        <a16:creationId xmlns:a16="http://schemas.microsoft.com/office/drawing/2014/main" id="{B4A70E39-7585-4D68-B4F9-47EE1953F2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55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45" name="Line 1955">
                    <a:extLst>
                      <a:ext uri="{FF2B5EF4-FFF2-40B4-BE49-F238E27FC236}">
                        <a16:creationId xmlns:a16="http://schemas.microsoft.com/office/drawing/2014/main" id="{6CA82936-C2C7-4177-9366-BEA96A2DA2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50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46" name="Rectangle 1956">
                    <a:extLst>
                      <a:ext uri="{FF2B5EF4-FFF2-40B4-BE49-F238E27FC236}">
                        <a16:creationId xmlns:a16="http://schemas.microsoft.com/office/drawing/2014/main" id="{177DCE3D-9EB0-4F45-86B4-64568C8173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662"/>
                    <a:ext cx="5" cy="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47" name="Line 1957">
                    <a:extLst>
                      <a:ext uri="{FF2B5EF4-FFF2-40B4-BE49-F238E27FC236}">
                        <a16:creationId xmlns:a16="http://schemas.microsoft.com/office/drawing/2014/main" id="{1AC48F3F-B10C-48B1-A5D7-E95AD1DF3B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69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48" name="Line 1958">
                    <a:extLst>
                      <a:ext uri="{FF2B5EF4-FFF2-40B4-BE49-F238E27FC236}">
                        <a16:creationId xmlns:a16="http://schemas.microsoft.com/office/drawing/2014/main" id="{4A7D32B1-86F5-41CC-9CDF-0D8C94FB32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63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49" name="Rectangle 1959">
                    <a:extLst>
                      <a:ext uri="{FF2B5EF4-FFF2-40B4-BE49-F238E27FC236}">
                        <a16:creationId xmlns:a16="http://schemas.microsoft.com/office/drawing/2014/main" id="{5A04339A-4E01-44FD-BF64-294DF203AC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675"/>
                    <a:ext cx="5" cy="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50" name="Line 1960">
                    <a:extLst>
                      <a:ext uri="{FF2B5EF4-FFF2-40B4-BE49-F238E27FC236}">
                        <a16:creationId xmlns:a16="http://schemas.microsoft.com/office/drawing/2014/main" id="{4F88C73A-3DC5-4B53-9160-46AF1A5C77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82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51" name="Line 1961">
                    <a:extLst>
                      <a:ext uri="{FF2B5EF4-FFF2-40B4-BE49-F238E27FC236}">
                        <a16:creationId xmlns:a16="http://schemas.microsoft.com/office/drawing/2014/main" id="{41F0F250-EA3E-44B7-AAE3-66970F1657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77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904" name="Rectangle 1962">
                  <a:extLst>
                    <a:ext uri="{FF2B5EF4-FFF2-40B4-BE49-F238E27FC236}">
                      <a16:creationId xmlns:a16="http://schemas.microsoft.com/office/drawing/2014/main" id="{00D5AC72-9961-49CD-A282-1BDBF275C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86534" y="1308797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05" name="Line 1963">
                  <a:extLst>
                    <a:ext uri="{FF2B5EF4-FFF2-40B4-BE49-F238E27FC236}">
                      <a16:creationId xmlns:a16="http://schemas.microsoft.com/office/drawing/2014/main" id="{9A0E8872-9862-4BE6-B091-9633E90596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39051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06" name="Line 1964">
                  <a:extLst>
                    <a:ext uri="{FF2B5EF4-FFF2-40B4-BE49-F238E27FC236}">
                      <a16:creationId xmlns:a16="http://schemas.microsoft.com/office/drawing/2014/main" id="{D30C70EF-0550-4258-ACDE-E59B65E477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33406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07" name="Rectangle 1965">
                  <a:extLst>
                    <a:ext uri="{FF2B5EF4-FFF2-40B4-BE49-F238E27FC236}">
                      <a16:creationId xmlns:a16="http://schemas.microsoft.com/office/drawing/2014/main" id="{94ACC2F4-5664-4620-A3FA-AB1354943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86534" y="1324601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08" name="Line 1966">
                  <a:extLst>
                    <a:ext uri="{FF2B5EF4-FFF2-40B4-BE49-F238E27FC236}">
                      <a16:creationId xmlns:a16="http://schemas.microsoft.com/office/drawing/2014/main" id="{D281626C-23B1-4764-89CF-C06C499E02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54855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09" name="Line 1967">
                  <a:extLst>
                    <a:ext uri="{FF2B5EF4-FFF2-40B4-BE49-F238E27FC236}">
                      <a16:creationId xmlns:a16="http://schemas.microsoft.com/office/drawing/2014/main" id="{331781FD-FCDB-4A6D-B1D8-9EC247446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48082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10" name="Rectangle 1968">
                  <a:extLst>
                    <a:ext uri="{FF2B5EF4-FFF2-40B4-BE49-F238E27FC236}">
                      <a16:creationId xmlns:a16="http://schemas.microsoft.com/office/drawing/2014/main" id="{D1368151-E20A-49D1-A757-D6BED6CC6D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86534" y="1340406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1" name="Line 1969">
                  <a:extLst>
                    <a:ext uri="{FF2B5EF4-FFF2-40B4-BE49-F238E27FC236}">
                      <a16:creationId xmlns:a16="http://schemas.microsoft.com/office/drawing/2014/main" id="{8CBF00FD-9BF8-43DC-88FB-7AA0234F3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71789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12" name="Line 1970">
                  <a:extLst>
                    <a:ext uri="{FF2B5EF4-FFF2-40B4-BE49-F238E27FC236}">
                      <a16:creationId xmlns:a16="http://schemas.microsoft.com/office/drawing/2014/main" id="{146E0A72-F408-4477-814B-C9DB9F353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63886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13" name="Rectangle 1971">
                  <a:extLst>
                    <a:ext uri="{FF2B5EF4-FFF2-40B4-BE49-F238E27FC236}">
                      <a16:creationId xmlns:a16="http://schemas.microsoft.com/office/drawing/2014/main" id="{669EE541-2296-4CEE-B0F1-B77FB45193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86534" y="1356210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4" name="Line 1972">
                  <a:extLst>
                    <a:ext uri="{FF2B5EF4-FFF2-40B4-BE49-F238E27FC236}">
                      <a16:creationId xmlns:a16="http://schemas.microsoft.com/office/drawing/2014/main" id="{A2897B28-C1C1-4D19-90EE-716A086827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86464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15" name="Line 1973">
                  <a:extLst>
                    <a:ext uri="{FF2B5EF4-FFF2-40B4-BE49-F238E27FC236}">
                      <a16:creationId xmlns:a16="http://schemas.microsoft.com/office/drawing/2014/main" id="{4F622FEC-0445-4D73-9710-DD776D2175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80820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16" name="Rectangle 1974">
                  <a:extLst>
                    <a:ext uri="{FF2B5EF4-FFF2-40B4-BE49-F238E27FC236}">
                      <a16:creationId xmlns:a16="http://schemas.microsoft.com/office/drawing/2014/main" id="{30FF2722-1CEE-4169-8C64-94B894EF48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7844" y="1314014"/>
                  <a:ext cx="13084" cy="8148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7" name="Rectangle 1975">
                  <a:extLst>
                    <a:ext uri="{FF2B5EF4-FFF2-40B4-BE49-F238E27FC236}">
                      <a16:creationId xmlns:a16="http://schemas.microsoft.com/office/drawing/2014/main" id="{446A7EA9-78A3-4FA4-97B0-B9C207553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4853" y="1308797"/>
                  <a:ext cx="6542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8" name="Line 1976">
                  <a:extLst>
                    <a:ext uri="{FF2B5EF4-FFF2-40B4-BE49-F238E27FC236}">
                      <a16:creationId xmlns:a16="http://schemas.microsoft.com/office/drawing/2014/main" id="{7D7C81D4-FF3B-4CC8-86E8-D19B94D20F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39051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19" name="Line 1977">
                  <a:extLst>
                    <a:ext uri="{FF2B5EF4-FFF2-40B4-BE49-F238E27FC236}">
                      <a16:creationId xmlns:a16="http://schemas.microsoft.com/office/drawing/2014/main" id="{43113D2F-EC93-4154-9AAB-6AAC4779F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33406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20" name="Rectangle 1978">
                  <a:extLst>
                    <a:ext uri="{FF2B5EF4-FFF2-40B4-BE49-F238E27FC236}">
                      <a16:creationId xmlns:a16="http://schemas.microsoft.com/office/drawing/2014/main" id="{FAF8F051-311F-4F23-AB97-B7988CE6F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4853" y="1324601"/>
                  <a:ext cx="6542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21" name="Line 1979">
                  <a:extLst>
                    <a:ext uri="{FF2B5EF4-FFF2-40B4-BE49-F238E27FC236}">
                      <a16:creationId xmlns:a16="http://schemas.microsoft.com/office/drawing/2014/main" id="{F5662D07-9990-4032-8195-49E0EEE717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54855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22" name="Line 1980">
                  <a:extLst>
                    <a:ext uri="{FF2B5EF4-FFF2-40B4-BE49-F238E27FC236}">
                      <a16:creationId xmlns:a16="http://schemas.microsoft.com/office/drawing/2014/main" id="{DE9BB10E-FE92-441F-ACC2-952CAD6AF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48082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23" name="Rectangle 1981">
                  <a:extLst>
                    <a:ext uri="{FF2B5EF4-FFF2-40B4-BE49-F238E27FC236}">
                      <a16:creationId xmlns:a16="http://schemas.microsoft.com/office/drawing/2014/main" id="{733A1714-F366-46D6-A0A8-A2AEEE9419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4853" y="1340406"/>
                  <a:ext cx="6542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24" name="Line 1982">
                  <a:extLst>
                    <a:ext uri="{FF2B5EF4-FFF2-40B4-BE49-F238E27FC236}">
                      <a16:creationId xmlns:a16="http://schemas.microsoft.com/office/drawing/2014/main" id="{5A835D89-4C53-4D17-A6C0-792FB38CA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71789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25" name="Line 1983">
                  <a:extLst>
                    <a:ext uri="{FF2B5EF4-FFF2-40B4-BE49-F238E27FC236}">
                      <a16:creationId xmlns:a16="http://schemas.microsoft.com/office/drawing/2014/main" id="{D89746DC-F530-4BEF-9572-E3DAB00DB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63886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26" name="Rectangle 1984">
                  <a:extLst>
                    <a:ext uri="{FF2B5EF4-FFF2-40B4-BE49-F238E27FC236}">
                      <a16:creationId xmlns:a16="http://schemas.microsoft.com/office/drawing/2014/main" id="{4933B4E8-C614-47A4-B25E-0282B1E61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4853" y="1356210"/>
                  <a:ext cx="6542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27" name="Line 1985">
                  <a:extLst>
                    <a:ext uri="{FF2B5EF4-FFF2-40B4-BE49-F238E27FC236}">
                      <a16:creationId xmlns:a16="http://schemas.microsoft.com/office/drawing/2014/main" id="{33607B74-21C2-4295-9358-4C6C6C9E57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86464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28" name="Line 1986">
                  <a:extLst>
                    <a:ext uri="{FF2B5EF4-FFF2-40B4-BE49-F238E27FC236}">
                      <a16:creationId xmlns:a16="http://schemas.microsoft.com/office/drawing/2014/main" id="{C77AD559-3323-4E24-A9A3-886219CFDB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80820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grpSp>
              <p:nvGrpSpPr>
                <p:cNvPr id="929" name="Group 1987">
                  <a:extLst>
                    <a:ext uri="{FF2B5EF4-FFF2-40B4-BE49-F238E27FC236}">
                      <a16:creationId xmlns:a16="http://schemas.microsoft.com/office/drawing/2014/main" id="{F9224AA3-5003-4C73-B7E9-88E44856BD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88220" y="1380884"/>
                  <a:ext cx="172708" cy="116211"/>
                  <a:chOff x="3408" y="3388"/>
                  <a:chExt cx="382" cy="338"/>
                </a:xfrm>
              </p:grpSpPr>
              <p:sp>
                <p:nvSpPr>
                  <p:cNvPr id="1506" name="Rectangle 1988">
                    <a:extLst>
                      <a:ext uri="{FF2B5EF4-FFF2-40B4-BE49-F238E27FC236}">
                        <a16:creationId xmlns:a16="http://schemas.microsoft.com/office/drawing/2014/main" id="{464216C8-B914-42F0-BE1E-EFE1DDA102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13" y="3410"/>
                    <a:ext cx="177" cy="2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07" name="Rectangle 1989">
                    <a:extLst>
                      <a:ext uri="{FF2B5EF4-FFF2-40B4-BE49-F238E27FC236}">
                        <a16:creationId xmlns:a16="http://schemas.microsoft.com/office/drawing/2014/main" id="{B3E49921-0269-4C27-B33D-D47F9C74CF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" y="3388"/>
                    <a:ext cx="306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08" name="Oval 1990">
                    <a:extLst>
                      <a:ext uri="{FF2B5EF4-FFF2-40B4-BE49-F238E27FC236}">
                        <a16:creationId xmlns:a16="http://schemas.microsoft.com/office/drawing/2014/main" id="{BF3330B2-6C71-4828-98D6-769D70E633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447"/>
                    <a:ext cx="277" cy="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09" name="Freeform 1991">
                    <a:extLst>
                      <a:ext uri="{FF2B5EF4-FFF2-40B4-BE49-F238E27FC236}">
                        <a16:creationId xmlns:a16="http://schemas.microsoft.com/office/drawing/2014/main" id="{DFDB48DC-2368-4088-AB59-D3EB322CD9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8" y="3500"/>
                    <a:ext cx="345" cy="117"/>
                  </a:xfrm>
                  <a:custGeom>
                    <a:avLst/>
                    <a:gdLst>
                      <a:gd name="T0" fmla="*/ 735 w 328"/>
                      <a:gd name="T1" fmla="*/ 20 h 121"/>
                      <a:gd name="T2" fmla="*/ 339 w 328"/>
                      <a:gd name="T3" fmla="*/ 20 h 121"/>
                      <a:gd name="T4" fmla="*/ 0 w 328"/>
                      <a:gd name="T5" fmla="*/ 0 h 121"/>
                      <a:gd name="T6" fmla="*/ 0 w 328"/>
                      <a:gd name="T7" fmla="*/ 70 h 121"/>
                      <a:gd name="T8" fmla="*/ 339 w 328"/>
                      <a:gd name="T9" fmla="*/ 49 h 121"/>
                      <a:gd name="T10" fmla="*/ 735 w 328"/>
                      <a:gd name="T11" fmla="*/ 49 h 121"/>
                      <a:gd name="T12" fmla="*/ 735 w 328"/>
                      <a:gd name="T13" fmla="*/ 20 h 1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28" h="121">
                        <a:moveTo>
                          <a:pt x="327" y="36"/>
                        </a:moveTo>
                        <a:lnTo>
                          <a:pt x="150" y="36"/>
                        </a:lnTo>
                        <a:lnTo>
                          <a:pt x="0" y="0"/>
                        </a:lnTo>
                        <a:lnTo>
                          <a:pt x="0" y="120"/>
                        </a:lnTo>
                        <a:lnTo>
                          <a:pt x="150" y="84"/>
                        </a:lnTo>
                        <a:lnTo>
                          <a:pt x="327" y="84"/>
                        </a:lnTo>
                        <a:lnTo>
                          <a:pt x="327" y="3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510" name="Freeform 1992">
                    <a:extLst>
                      <a:ext uri="{FF2B5EF4-FFF2-40B4-BE49-F238E27FC236}">
                        <a16:creationId xmlns:a16="http://schemas.microsoft.com/office/drawing/2014/main" id="{24552881-3C8C-43CB-B15D-9EA31C178B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7" y="3522"/>
                    <a:ext cx="114" cy="72"/>
                  </a:xfrm>
                  <a:custGeom>
                    <a:avLst/>
                    <a:gdLst>
                      <a:gd name="T0" fmla="*/ 254 w 108"/>
                      <a:gd name="T1" fmla="*/ 12 h 75"/>
                      <a:gd name="T2" fmla="*/ 254 w 108"/>
                      <a:gd name="T3" fmla="*/ 27 h 75"/>
                      <a:gd name="T4" fmla="*/ 0 w 108"/>
                      <a:gd name="T5" fmla="*/ 38 h 75"/>
                      <a:gd name="T6" fmla="*/ 0 w 108"/>
                      <a:gd name="T7" fmla="*/ 0 h 75"/>
                      <a:gd name="T8" fmla="*/ 254 w 108"/>
                      <a:gd name="T9" fmla="*/ 12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8" h="75">
                        <a:moveTo>
                          <a:pt x="107" y="25"/>
                        </a:moveTo>
                        <a:lnTo>
                          <a:pt x="107" y="49"/>
                        </a:lnTo>
                        <a:lnTo>
                          <a:pt x="0" y="74"/>
                        </a:lnTo>
                        <a:lnTo>
                          <a:pt x="0" y="0"/>
                        </a:lnTo>
                        <a:lnTo>
                          <a:pt x="107" y="2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511" name="Oval 1993">
                    <a:extLst>
                      <a:ext uri="{FF2B5EF4-FFF2-40B4-BE49-F238E27FC236}">
                        <a16:creationId xmlns:a16="http://schemas.microsoft.com/office/drawing/2014/main" id="{5BC51C49-9ECF-421B-B583-307B012093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77" y="3543"/>
                    <a:ext cx="33" cy="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12" name="Oval 1994">
                    <a:extLst>
                      <a:ext uri="{FF2B5EF4-FFF2-40B4-BE49-F238E27FC236}">
                        <a16:creationId xmlns:a16="http://schemas.microsoft.com/office/drawing/2014/main" id="{2C9DD353-2B41-4D5E-8568-FACD1DDFE5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3537"/>
                    <a:ext cx="51" cy="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13" name="Rectangle 1995">
                    <a:extLst>
                      <a:ext uri="{FF2B5EF4-FFF2-40B4-BE49-F238E27FC236}">
                        <a16:creationId xmlns:a16="http://schemas.microsoft.com/office/drawing/2014/main" id="{F57E7FAC-1275-4EA2-B139-312AB093A2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424"/>
                    <a:ext cx="51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14" name="Line 1996">
                    <a:extLst>
                      <a:ext uri="{FF2B5EF4-FFF2-40B4-BE49-F238E27FC236}">
                        <a16:creationId xmlns:a16="http://schemas.microsoft.com/office/drawing/2014/main" id="{77E06413-528F-4C3C-A53A-8660EF9DD3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4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15" name="Line 1997">
                    <a:extLst>
                      <a:ext uri="{FF2B5EF4-FFF2-40B4-BE49-F238E27FC236}">
                        <a16:creationId xmlns:a16="http://schemas.microsoft.com/office/drawing/2014/main" id="{B0CD3253-6CC8-4EF1-8E73-08F6D38224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16" name="Rectangle 1998">
                    <a:extLst>
                      <a:ext uri="{FF2B5EF4-FFF2-40B4-BE49-F238E27FC236}">
                        <a16:creationId xmlns:a16="http://schemas.microsoft.com/office/drawing/2014/main" id="{5B335BF1-E56B-48F1-B71C-F0BB5C0860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3424"/>
                    <a:ext cx="46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17" name="Line 1999">
                    <a:extLst>
                      <a:ext uri="{FF2B5EF4-FFF2-40B4-BE49-F238E27FC236}">
                        <a16:creationId xmlns:a16="http://schemas.microsoft.com/office/drawing/2014/main" id="{B5EC8122-D795-4932-B9C4-6B3DF2841B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5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18" name="Line 2000">
                    <a:extLst>
                      <a:ext uri="{FF2B5EF4-FFF2-40B4-BE49-F238E27FC236}">
                        <a16:creationId xmlns:a16="http://schemas.microsoft.com/office/drawing/2014/main" id="{BF8E98D5-AD77-4147-9B9F-AC81B5791E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6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19" name="Rectangle 2001">
                    <a:extLst>
                      <a:ext uri="{FF2B5EF4-FFF2-40B4-BE49-F238E27FC236}">
                        <a16:creationId xmlns:a16="http://schemas.microsoft.com/office/drawing/2014/main" id="{8F1ECD1E-EEFE-47BF-9E79-EC89A13691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" y="3424"/>
                    <a:ext cx="47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20" name="Line 2002">
                    <a:extLst>
                      <a:ext uri="{FF2B5EF4-FFF2-40B4-BE49-F238E27FC236}">
                        <a16:creationId xmlns:a16="http://schemas.microsoft.com/office/drawing/2014/main" id="{4E9D74D9-743B-4AB1-B155-563C6B3A0B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3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21" name="Line 2003">
                    <a:extLst>
                      <a:ext uri="{FF2B5EF4-FFF2-40B4-BE49-F238E27FC236}">
                        <a16:creationId xmlns:a16="http://schemas.microsoft.com/office/drawing/2014/main" id="{A2C413E9-792B-4579-81DD-15D41F43E9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22" name="Rectangle 2004">
                    <a:extLst>
                      <a:ext uri="{FF2B5EF4-FFF2-40B4-BE49-F238E27FC236}">
                        <a16:creationId xmlns:a16="http://schemas.microsoft.com/office/drawing/2014/main" id="{5D0B7B45-905F-4E4E-BC9D-60A64491B0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3424"/>
                    <a:ext cx="48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23" name="Line 2005">
                    <a:extLst>
                      <a:ext uri="{FF2B5EF4-FFF2-40B4-BE49-F238E27FC236}">
                        <a16:creationId xmlns:a16="http://schemas.microsoft.com/office/drawing/2014/main" id="{B5BE58A2-8021-4355-B3AF-8F857AD0AF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08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24" name="Line 2006">
                    <a:extLst>
                      <a:ext uri="{FF2B5EF4-FFF2-40B4-BE49-F238E27FC236}">
                        <a16:creationId xmlns:a16="http://schemas.microsoft.com/office/drawing/2014/main" id="{4EDF2A63-1FD0-4B87-A09D-C0E855A937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8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25" name="Rectangle 2007">
                    <a:extLst>
                      <a:ext uri="{FF2B5EF4-FFF2-40B4-BE49-F238E27FC236}">
                        <a16:creationId xmlns:a16="http://schemas.microsoft.com/office/drawing/2014/main" id="{B94B895E-5039-4454-8C0C-E28F3F8D92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" y="3698"/>
                    <a:ext cx="306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26" name="Rectangle 2008">
                    <a:extLst>
                      <a:ext uri="{FF2B5EF4-FFF2-40B4-BE49-F238E27FC236}">
                        <a16:creationId xmlns:a16="http://schemas.microsoft.com/office/drawing/2014/main" id="{F1069F07-F863-47F0-A627-AAF3283ACF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677"/>
                    <a:ext cx="51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27" name="Line 2009">
                    <a:extLst>
                      <a:ext uri="{FF2B5EF4-FFF2-40B4-BE49-F238E27FC236}">
                        <a16:creationId xmlns:a16="http://schemas.microsoft.com/office/drawing/2014/main" id="{DED8D610-AA5A-4158-BB7C-2FEF500401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4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28" name="Line 2010">
                    <a:extLst>
                      <a:ext uri="{FF2B5EF4-FFF2-40B4-BE49-F238E27FC236}">
                        <a16:creationId xmlns:a16="http://schemas.microsoft.com/office/drawing/2014/main" id="{E20F970C-6C88-4FF8-944A-57770CF2E0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29" name="Rectangle 2011">
                    <a:extLst>
                      <a:ext uri="{FF2B5EF4-FFF2-40B4-BE49-F238E27FC236}">
                        <a16:creationId xmlns:a16="http://schemas.microsoft.com/office/drawing/2014/main" id="{D6A55E69-80AB-4922-AF6A-1F5F23C8F2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3677"/>
                    <a:ext cx="4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30" name="Line 2012">
                    <a:extLst>
                      <a:ext uri="{FF2B5EF4-FFF2-40B4-BE49-F238E27FC236}">
                        <a16:creationId xmlns:a16="http://schemas.microsoft.com/office/drawing/2014/main" id="{F1963F3C-1874-4D4E-88E7-9CF66057BD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5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31" name="Line 2013">
                    <a:extLst>
                      <a:ext uri="{FF2B5EF4-FFF2-40B4-BE49-F238E27FC236}">
                        <a16:creationId xmlns:a16="http://schemas.microsoft.com/office/drawing/2014/main" id="{194888FE-C0E3-4AAA-9F2A-0E76D28459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6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32" name="Rectangle 2014">
                    <a:extLst>
                      <a:ext uri="{FF2B5EF4-FFF2-40B4-BE49-F238E27FC236}">
                        <a16:creationId xmlns:a16="http://schemas.microsoft.com/office/drawing/2014/main" id="{18CEBD00-351F-4F0C-A518-B31FF5EED4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" y="3677"/>
                    <a:ext cx="47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33" name="Line 2015">
                    <a:extLst>
                      <a:ext uri="{FF2B5EF4-FFF2-40B4-BE49-F238E27FC236}">
                        <a16:creationId xmlns:a16="http://schemas.microsoft.com/office/drawing/2014/main" id="{A077BDB9-C481-4000-9C9D-E2229C8B42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3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34" name="Line 2016">
                    <a:extLst>
                      <a:ext uri="{FF2B5EF4-FFF2-40B4-BE49-F238E27FC236}">
                        <a16:creationId xmlns:a16="http://schemas.microsoft.com/office/drawing/2014/main" id="{AA7D7F89-4930-4754-A78C-F7841EEFDB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35" name="Rectangle 2017">
                    <a:extLst>
                      <a:ext uri="{FF2B5EF4-FFF2-40B4-BE49-F238E27FC236}">
                        <a16:creationId xmlns:a16="http://schemas.microsoft.com/office/drawing/2014/main" id="{94453C9A-3A57-471B-B13B-BA93B736C7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3677"/>
                    <a:ext cx="48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36" name="Line 2018">
                    <a:extLst>
                      <a:ext uri="{FF2B5EF4-FFF2-40B4-BE49-F238E27FC236}">
                        <a16:creationId xmlns:a16="http://schemas.microsoft.com/office/drawing/2014/main" id="{051EFE6D-1951-43DD-BE99-6A8C36060B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08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37" name="Line 2019">
                    <a:extLst>
                      <a:ext uri="{FF2B5EF4-FFF2-40B4-BE49-F238E27FC236}">
                        <a16:creationId xmlns:a16="http://schemas.microsoft.com/office/drawing/2014/main" id="{F5A1DC45-6C44-4B7B-8110-6E22A42468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8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</p:grpSp>
            <p:grpSp>
              <p:nvGrpSpPr>
                <p:cNvPr id="930" name="Group 2020">
                  <a:extLst>
                    <a:ext uri="{FF2B5EF4-FFF2-40B4-BE49-F238E27FC236}">
                      <a16:creationId xmlns:a16="http://schemas.microsoft.com/office/drawing/2014/main" id="{E31AA8E6-85BA-4709-A36B-F480A8EBCD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92145" y="1481355"/>
                  <a:ext cx="170091" cy="116212"/>
                  <a:chOff x="3408" y="3388"/>
                  <a:chExt cx="382" cy="338"/>
                </a:xfrm>
              </p:grpSpPr>
              <p:sp>
                <p:nvSpPr>
                  <p:cNvPr id="1474" name="Rectangle 2021">
                    <a:extLst>
                      <a:ext uri="{FF2B5EF4-FFF2-40B4-BE49-F238E27FC236}">
                        <a16:creationId xmlns:a16="http://schemas.microsoft.com/office/drawing/2014/main" id="{C8669106-8403-4DB6-81A2-243F75512C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13" y="3410"/>
                    <a:ext cx="177" cy="2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75" name="Rectangle 2022">
                    <a:extLst>
                      <a:ext uri="{FF2B5EF4-FFF2-40B4-BE49-F238E27FC236}">
                        <a16:creationId xmlns:a16="http://schemas.microsoft.com/office/drawing/2014/main" id="{30DCC8A1-0A99-41D5-999F-C8CBAC1DB4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" y="3388"/>
                    <a:ext cx="306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76" name="Oval 2023">
                    <a:extLst>
                      <a:ext uri="{FF2B5EF4-FFF2-40B4-BE49-F238E27FC236}">
                        <a16:creationId xmlns:a16="http://schemas.microsoft.com/office/drawing/2014/main" id="{49E2BD88-0135-4536-B8CE-49ECD31E75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447"/>
                    <a:ext cx="277" cy="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77" name="Freeform 2024">
                    <a:extLst>
                      <a:ext uri="{FF2B5EF4-FFF2-40B4-BE49-F238E27FC236}">
                        <a16:creationId xmlns:a16="http://schemas.microsoft.com/office/drawing/2014/main" id="{709FF2AA-E8F8-47D2-9DE1-BF2D9FBC5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8" y="3500"/>
                    <a:ext cx="345" cy="117"/>
                  </a:xfrm>
                  <a:custGeom>
                    <a:avLst/>
                    <a:gdLst>
                      <a:gd name="T0" fmla="*/ 735 w 328"/>
                      <a:gd name="T1" fmla="*/ 20 h 121"/>
                      <a:gd name="T2" fmla="*/ 339 w 328"/>
                      <a:gd name="T3" fmla="*/ 20 h 121"/>
                      <a:gd name="T4" fmla="*/ 0 w 328"/>
                      <a:gd name="T5" fmla="*/ 0 h 121"/>
                      <a:gd name="T6" fmla="*/ 0 w 328"/>
                      <a:gd name="T7" fmla="*/ 70 h 121"/>
                      <a:gd name="T8" fmla="*/ 339 w 328"/>
                      <a:gd name="T9" fmla="*/ 49 h 121"/>
                      <a:gd name="T10" fmla="*/ 735 w 328"/>
                      <a:gd name="T11" fmla="*/ 49 h 121"/>
                      <a:gd name="T12" fmla="*/ 735 w 328"/>
                      <a:gd name="T13" fmla="*/ 20 h 1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28" h="121">
                        <a:moveTo>
                          <a:pt x="327" y="36"/>
                        </a:moveTo>
                        <a:lnTo>
                          <a:pt x="150" y="36"/>
                        </a:lnTo>
                        <a:lnTo>
                          <a:pt x="0" y="0"/>
                        </a:lnTo>
                        <a:lnTo>
                          <a:pt x="0" y="120"/>
                        </a:lnTo>
                        <a:lnTo>
                          <a:pt x="150" y="84"/>
                        </a:lnTo>
                        <a:lnTo>
                          <a:pt x="327" y="84"/>
                        </a:lnTo>
                        <a:lnTo>
                          <a:pt x="327" y="3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78" name="Freeform 2025">
                    <a:extLst>
                      <a:ext uri="{FF2B5EF4-FFF2-40B4-BE49-F238E27FC236}">
                        <a16:creationId xmlns:a16="http://schemas.microsoft.com/office/drawing/2014/main" id="{CB5F16E2-4654-4E76-9296-CF4A1FC5DB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7" y="3522"/>
                    <a:ext cx="114" cy="72"/>
                  </a:xfrm>
                  <a:custGeom>
                    <a:avLst/>
                    <a:gdLst>
                      <a:gd name="T0" fmla="*/ 254 w 108"/>
                      <a:gd name="T1" fmla="*/ 12 h 75"/>
                      <a:gd name="T2" fmla="*/ 254 w 108"/>
                      <a:gd name="T3" fmla="*/ 27 h 75"/>
                      <a:gd name="T4" fmla="*/ 0 w 108"/>
                      <a:gd name="T5" fmla="*/ 38 h 75"/>
                      <a:gd name="T6" fmla="*/ 0 w 108"/>
                      <a:gd name="T7" fmla="*/ 0 h 75"/>
                      <a:gd name="T8" fmla="*/ 254 w 108"/>
                      <a:gd name="T9" fmla="*/ 12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8" h="75">
                        <a:moveTo>
                          <a:pt x="107" y="25"/>
                        </a:moveTo>
                        <a:lnTo>
                          <a:pt x="107" y="49"/>
                        </a:lnTo>
                        <a:lnTo>
                          <a:pt x="0" y="74"/>
                        </a:lnTo>
                        <a:lnTo>
                          <a:pt x="0" y="0"/>
                        </a:lnTo>
                        <a:lnTo>
                          <a:pt x="107" y="2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79" name="Oval 2026">
                    <a:extLst>
                      <a:ext uri="{FF2B5EF4-FFF2-40B4-BE49-F238E27FC236}">
                        <a16:creationId xmlns:a16="http://schemas.microsoft.com/office/drawing/2014/main" id="{FB575BD8-824D-4584-9855-4FA002972F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77" y="3543"/>
                    <a:ext cx="33" cy="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80" name="Oval 2027">
                    <a:extLst>
                      <a:ext uri="{FF2B5EF4-FFF2-40B4-BE49-F238E27FC236}">
                        <a16:creationId xmlns:a16="http://schemas.microsoft.com/office/drawing/2014/main" id="{D475CCB6-4C2B-4394-A70A-1EBAAACABE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3537"/>
                    <a:ext cx="51" cy="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81" name="Rectangle 2028">
                    <a:extLst>
                      <a:ext uri="{FF2B5EF4-FFF2-40B4-BE49-F238E27FC236}">
                        <a16:creationId xmlns:a16="http://schemas.microsoft.com/office/drawing/2014/main" id="{75DD0886-FFDA-4096-A3B1-0B3473555B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424"/>
                    <a:ext cx="51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82" name="Line 2029">
                    <a:extLst>
                      <a:ext uri="{FF2B5EF4-FFF2-40B4-BE49-F238E27FC236}">
                        <a16:creationId xmlns:a16="http://schemas.microsoft.com/office/drawing/2014/main" id="{575AA599-EA3A-4453-B3FA-6F6B20B209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4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83" name="Line 2030">
                    <a:extLst>
                      <a:ext uri="{FF2B5EF4-FFF2-40B4-BE49-F238E27FC236}">
                        <a16:creationId xmlns:a16="http://schemas.microsoft.com/office/drawing/2014/main" id="{039C82D7-3D07-4AF4-BD68-D6F26E4AC4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84" name="Rectangle 2031">
                    <a:extLst>
                      <a:ext uri="{FF2B5EF4-FFF2-40B4-BE49-F238E27FC236}">
                        <a16:creationId xmlns:a16="http://schemas.microsoft.com/office/drawing/2014/main" id="{EBF7398B-C8B4-4F0A-8096-463DECB095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3424"/>
                    <a:ext cx="46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85" name="Line 2032">
                    <a:extLst>
                      <a:ext uri="{FF2B5EF4-FFF2-40B4-BE49-F238E27FC236}">
                        <a16:creationId xmlns:a16="http://schemas.microsoft.com/office/drawing/2014/main" id="{D4129BC3-04EA-4599-99B5-A1A85868B0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5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86" name="Line 2033">
                    <a:extLst>
                      <a:ext uri="{FF2B5EF4-FFF2-40B4-BE49-F238E27FC236}">
                        <a16:creationId xmlns:a16="http://schemas.microsoft.com/office/drawing/2014/main" id="{D08CF444-6FEF-4126-B3E0-2DF9EBCD1B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6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87" name="Rectangle 2034">
                    <a:extLst>
                      <a:ext uri="{FF2B5EF4-FFF2-40B4-BE49-F238E27FC236}">
                        <a16:creationId xmlns:a16="http://schemas.microsoft.com/office/drawing/2014/main" id="{0C57F247-2BDD-496F-8401-4B33440466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" y="3424"/>
                    <a:ext cx="47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88" name="Line 2035">
                    <a:extLst>
                      <a:ext uri="{FF2B5EF4-FFF2-40B4-BE49-F238E27FC236}">
                        <a16:creationId xmlns:a16="http://schemas.microsoft.com/office/drawing/2014/main" id="{86A79B86-E847-49F1-9CC8-4571966FC1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3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89" name="Line 2036">
                    <a:extLst>
                      <a:ext uri="{FF2B5EF4-FFF2-40B4-BE49-F238E27FC236}">
                        <a16:creationId xmlns:a16="http://schemas.microsoft.com/office/drawing/2014/main" id="{FF63D8EA-C665-409D-BDB5-7DC76F902F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90" name="Rectangle 2037">
                    <a:extLst>
                      <a:ext uri="{FF2B5EF4-FFF2-40B4-BE49-F238E27FC236}">
                        <a16:creationId xmlns:a16="http://schemas.microsoft.com/office/drawing/2014/main" id="{C3562172-D157-4E4C-8F49-21F2624B2C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3424"/>
                    <a:ext cx="48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91" name="Line 2038">
                    <a:extLst>
                      <a:ext uri="{FF2B5EF4-FFF2-40B4-BE49-F238E27FC236}">
                        <a16:creationId xmlns:a16="http://schemas.microsoft.com/office/drawing/2014/main" id="{FE5ED5A0-286A-4C73-8D19-F0A0B1C1A7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08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92" name="Line 2039">
                    <a:extLst>
                      <a:ext uri="{FF2B5EF4-FFF2-40B4-BE49-F238E27FC236}">
                        <a16:creationId xmlns:a16="http://schemas.microsoft.com/office/drawing/2014/main" id="{8B822BA7-24E8-4701-9D56-39A82F8228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8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93" name="Rectangle 2040">
                    <a:extLst>
                      <a:ext uri="{FF2B5EF4-FFF2-40B4-BE49-F238E27FC236}">
                        <a16:creationId xmlns:a16="http://schemas.microsoft.com/office/drawing/2014/main" id="{61F7334B-DBD1-443F-AF95-703489AED1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" y="3698"/>
                    <a:ext cx="306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94" name="Rectangle 2041">
                    <a:extLst>
                      <a:ext uri="{FF2B5EF4-FFF2-40B4-BE49-F238E27FC236}">
                        <a16:creationId xmlns:a16="http://schemas.microsoft.com/office/drawing/2014/main" id="{EECAE4AB-9514-440A-85FF-630B34AF7E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677"/>
                    <a:ext cx="51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95" name="Line 2042">
                    <a:extLst>
                      <a:ext uri="{FF2B5EF4-FFF2-40B4-BE49-F238E27FC236}">
                        <a16:creationId xmlns:a16="http://schemas.microsoft.com/office/drawing/2014/main" id="{9E408ACE-AA9C-4F9D-8828-378193618C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4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96" name="Line 2043">
                    <a:extLst>
                      <a:ext uri="{FF2B5EF4-FFF2-40B4-BE49-F238E27FC236}">
                        <a16:creationId xmlns:a16="http://schemas.microsoft.com/office/drawing/2014/main" id="{75B587CE-7A93-4100-A117-EB5074B485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97" name="Rectangle 2044">
                    <a:extLst>
                      <a:ext uri="{FF2B5EF4-FFF2-40B4-BE49-F238E27FC236}">
                        <a16:creationId xmlns:a16="http://schemas.microsoft.com/office/drawing/2014/main" id="{1A7C5DD2-DBD9-4A92-A6AB-24763FD75A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3677"/>
                    <a:ext cx="4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98" name="Line 2045">
                    <a:extLst>
                      <a:ext uri="{FF2B5EF4-FFF2-40B4-BE49-F238E27FC236}">
                        <a16:creationId xmlns:a16="http://schemas.microsoft.com/office/drawing/2014/main" id="{B6F7A202-7BB2-4579-B192-4EC66B6619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5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99" name="Line 2046">
                    <a:extLst>
                      <a:ext uri="{FF2B5EF4-FFF2-40B4-BE49-F238E27FC236}">
                        <a16:creationId xmlns:a16="http://schemas.microsoft.com/office/drawing/2014/main" id="{B1557566-6700-4D93-AE0A-952BFDCA05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6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00" name="Rectangle 2047">
                    <a:extLst>
                      <a:ext uri="{FF2B5EF4-FFF2-40B4-BE49-F238E27FC236}">
                        <a16:creationId xmlns:a16="http://schemas.microsoft.com/office/drawing/2014/main" id="{D32BFAA3-5BB8-4691-93CF-30D499137F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" y="3677"/>
                    <a:ext cx="47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01" name="Line 2048">
                    <a:extLst>
                      <a:ext uri="{FF2B5EF4-FFF2-40B4-BE49-F238E27FC236}">
                        <a16:creationId xmlns:a16="http://schemas.microsoft.com/office/drawing/2014/main" id="{55581010-C496-4E75-BA9F-AEBE4C95BD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3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02" name="Line 2049">
                    <a:extLst>
                      <a:ext uri="{FF2B5EF4-FFF2-40B4-BE49-F238E27FC236}">
                        <a16:creationId xmlns:a16="http://schemas.microsoft.com/office/drawing/2014/main" id="{F1ECEFA7-505C-4DDD-8024-0F1D1C6CBA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03" name="Rectangle 2050">
                    <a:extLst>
                      <a:ext uri="{FF2B5EF4-FFF2-40B4-BE49-F238E27FC236}">
                        <a16:creationId xmlns:a16="http://schemas.microsoft.com/office/drawing/2014/main" id="{B79030C8-E3EC-4E25-ADBD-4227088C54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3677"/>
                    <a:ext cx="48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04" name="Line 2051">
                    <a:extLst>
                      <a:ext uri="{FF2B5EF4-FFF2-40B4-BE49-F238E27FC236}">
                        <a16:creationId xmlns:a16="http://schemas.microsoft.com/office/drawing/2014/main" id="{E7AD5AF1-A1AC-4C49-BAFD-8E2B4C7FC5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08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05" name="Line 2052">
                    <a:extLst>
                      <a:ext uri="{FF2B5EF4-FFF2-40B4-BE49-F238E27FC236}">
                        <a16:creationId xmlns:a16="http://schemas.microsoft.com/office/drawing/2014/main" id="{2701E973-9998-4A9E-BEBC-3EDFBAC22B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8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931" name="Line 2053">
                  <a:extLst>
                    <a:ext uri="{FF2B5EF4-FFF2-40B4-BE49-F238E27FC236}">
                      <a16:creationId xmlns:a16="http://schemas.microsoft.com/office/drawing/2014/main" id="{473217A9-5697-4E63-82C2-3604ED2925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47283" y="1609458"/>
                  <a:ext cx="7850" cy="1068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32" name="Rectangle 2084">
                  <a:extLst>
                    <a:ext uri="{FF2B5EF4-FFF2-40B4-BE49-F238E27FC236}">
                      <a16:creationId xmlns:a16="http://schemas.microsoft.com/office/drawing/2014/main" id="{7CED75E5-83ED-4D1A-A233-2005C5D5F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59952" y="1295922"/>
                  <a:ext cx="49424" cy="12037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3" name="Rectangle 2085">
                  <a:extLst>
                    <a:ext uri="{FF2B5EF4-FFF2-40B4-BE49-F238E27FC236}">
                      <a16:creationId xmlns:a16="http://schemas.microsoft.com/office/drawing/2014/main" id="{107C7646-31D2-438C-8A4D-FECB0C95FA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579783" y="1349314"/>
                  <a:ext cx="84154" cy="1046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4" name="Oval 2086">
                  <a:extLst>
                    <a:ext uri="{FF2B5EF4-FFF2-40B4-BE49-F238E27FC236}">
                      <a16:creationId xmlns:a16="http://schemas.microsoft.com/office/drawing/2014/main" id="{AA6CB781-4CF5-46B7-91A0-64AF849DF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47903" y="1311631"/>
                  <a:ext cx="76138" cy="915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5" name="Oval 2089">
                  <a:extLst>
                    <a:ext uri="{FF2B5EF4-FFF2-40B4-BE49-F238E27FC236}">
                      <a16:creationId xmlns:a16="http://schemas.microsoft.com/office/drawing/2014/main" id="{381E46C8-BADD-4B00-A3B9-05F0775AB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69716" y="1344655"/>
                  <a:ext cx="32511" cy="104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6" name="Oval 2090">
                  <a:extLst>
                    <a:ext uri="{FF2B5EF4-FFF2-40B4-BE49-F238E27FC236}">
                      <a16:creationId xmlns:a16="http://schemas.microsoft.com/office/drawing/2014/main" id="{48C9489C-953E-496F-96D4-334A970AD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68408" y="1226892"/>
                  <a:ext cx="32511" cy="157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7" name="Rectangle 2091">
                  <a:extLst>
                    <a:ext uri="{FF2B5EF4-FFF2-40B4-BE49-F238E27FC236}">
                      <a16:creationId xmlns:a16="http://schemas.microsoft.com/office/drawing/2014/main" id="{2D9785BE-BAD5-40D1-BCCE-53183D336C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18036" y="1375969"/>
                  <a:ext cx="32511" cy="654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8" name="Line 2092">
                  <a:extLst>
                    <a:ext uri="{FF2B5EF4-FFF2-40B4-BE49-F238E27FC236}">
                      <a16:creationId xmlns:a16="http://schemas.microsoft.com/office/drawing/2014/main" id="{CD140335-46E1-4F22-BCE2-BDE39C875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82064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39" name="Line 2093">
                  <a:extLst>
                    <a:ext uri="{FF2B5EF4-FFF2-40B4-BE49-F238E27FC236}">
                      <a16:creationId xmlns:a16="http://schemas.microsoft.com/office/drawing/2014/main" id="{92412C30-DC5D-42F6-A9C5-33C897ED97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89966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40" name="Rectangle 2094">
                  <a:extLst>
                    <a:ext uri="{FF2B5EF4-FFF2-40B4-BE49-F238E27FC236}">
                      <a16:creationId xmlns:a16="http://schemas.microsoft.com/office/drawing/2014/main" id="{F3727388-4DF3-46F5-8254-BEE6D1B23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18035" y="1357906"/>
                  <a:ext cx="32511" cy="654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41" name="Line 2095">
                  <a:extLst>
                    <a:ext uri="{FF2B5EF4-FFF2-40B4-BE49-F238E27FC236}">
                      <a16:creationId xmlns:a16="http://schemas.microsoft.com/office/drawing/2014/main" id="{350BEEF7-7FCF-48F8-9EEC-3BC6CC9BD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66260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42" name="Line 2096">
                  <a:extLst>
                    <a:ext uri="{FF2B5EF4-FFF2-40B4-BE49-F238E27FC236}">
                      <a16:creationId xmlns:a16="http://schemas.microsoft.com/office/drawing/2014/main" id="{DA683D5C-A0A7-4D30-B428-13B4C6B6F8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73033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43" name="Rectangle 2097">
                  <a:extLst>
                    <a:ext uri="{FF2B5EF4-FFF2-40B4-BE49-F238E27FC236}">
                      <a16:creationId xmlns:a16="http://schemas.microsoft.com/office/drawing/2014/main" id="{721D3AFE-41CE-4F99-A4E9-8090EDC7E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18036" y="1340973"/>
                  <a:ext cx="32511" cy="654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44" name="Line 2098">
                  <a:extLst>
                    <a:ext uri="{FF2B5EF4-FFF2-40B4-BE49-F238E27FC236}">
                      <a16:creationId xmlns:a16="http://schemas.microsoft.com/office/drawing/2014/main" id="{4F00EB88-AE09-49DA-AA9A-19AE3B4D9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50455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45" name="Line 2099">
                  <a:extLst>
                    <a:ext uri="{FF2B5EF4-FFF2-40B4-BE49-F238E27FC236}">
                      <a16:creationId xmlns:a16="http://schemas.microsoft.com/office/drawing/2014/main" id="{E51CF985-ABB0-4E83-8B7F-D5538287CB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56099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46" name="Rectangle 2100">
                  <a:extLst>
                    <a:ext uri="{FF2B5EF4-FFF2-40B4-BE49-F238E27FC236}">
                      <a16:creationId xmlns:a16="http://schemas.microsoft.com/office/drawing/2014/main" id="{A07C7235-F774-48AF-B0CE-B83D1D0C4F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18035" y="1324039"/>
                  <a:ext cx="32511" cy="654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47" name="Line 2101">
                  <a:extLst>
                    <a:ext uri="{FF2B5EF4-FFF2-40B4-BE49-F238E27FC236}">
                      <a16:creationId xmlns:a16="http://schemas.microsoft.com/office/drawing/2014/main" id="{90F43CBF-F861-4C44-B62D-8F933D6EAA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33522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48" name="Line 2102">
                  <a:extLst>
                    <a:ext uri="{FF2B5EF4-FFF2-40B4-BE49-F238E27FC236}">
                      <a16:creationId xmlns:a16="http://schemas.microsoft.com/office/drawing/2014/main" id="{36C646D2-AEE8-4A57-BF4F-E8B2A74899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40295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49" name="Rectangle 2103">
                  <a:extLst>
                    <a:ext uri="{FF2B5EF4-FFF2-40B4-BE49-F238E27FC236}">
                      <a16:creationId xmlns:a16="http://schemas.microsoft.com/office/drawing/2014/main" id="{0BD29603-32CE-492E-AD90-AC41A24C6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707353" y="1348659"/>
                  <a:ext cx="84154" cy="117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0" name="Rectangle 2104">
                  <a:extLst>
                    <a:ext uri="{FF2B5EF4-FFF2-40B4-BE49-F238E27FC236}">
                      <a16:creationId xmlns:a16="http://schemas.microsoft.com/office/drawing/2014/main" id="{A94ED1B0-0068-4F13-88C0-8AF2ED579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722052" y="1376623"/>
                  <a:ext cx="32511" cy="523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1" name="Line 2105">
                  <a:extLst>
                    <a:ext uri="{FF2B5EF4-FFF2-40B4-BE49-F238E27FC236}">
                      <a16:creationId xmlns:a16="http://schemas.microsoft.com/office/drawing/2014/main" id="{537EC4BB-AD72-4FB9-9DB0-AAA71753C1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82719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52" name="Line 2106">
                  <a:extLst>
                    <a:ext uri="{FF2B5EF4-FFF2-40B4-BE49-F238E27FC236}">
                      <a16:creationId xmlns:a16="http://schemas.microsoft.com/office/drawing/2014/main" id="{829A6ED1-AC1C-4DDD-AADE-916E712EA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90620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53" name="Rectangle 2107">
                  <a:extLst>
                    <a:ext uri="{FF2B5EF4-FFF2-40B4-BE49-F238E27FC236}">
                      <a16:creationId xmlns:a16="http://schemas.microsoft.com/office/drawing/2014/main" id="{4D13DFBF-F59C-4FF8-B021-F469308FE5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722052" y="1358561"/>
                  <a:ext cx="32511" cy="523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4" name="Line 2108">
                  <a:extLst>
                    <a:ext uri="{FF2B5EF4-FFF2-40B4-BE49-F238E27FC236}">
                      <a16:creationId xmlns:a16="http://schemas.microsoft.com/office/drawing/2014/main" id="{022C9647-18E1-4805-A78F-E1E4E4D88B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66914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55" name="Line 2109">
                  <a:extLst>
                    <a:ext uri="{FF2B5EF4-FFF2-40B4-BE49-F238E27FC236}">
                      <a16:creationId xmlns:a16="http://schemas.microsoft.com/office/drawing/2014/main" id="{3B47E8B6-7676-4DC2-87B5-8E4604045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73687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56" name="Rectangle 2110">
                  <a:extLst>
                    <a:ext uri="{FF2B5EF4-FFF2-40B4-BE49-F238E27FC236}">
                      <a16:creationId xmlns:a16="http://schemas.microsoft.com/office/drawing/2014/main" id="{B3F93B8A-C19C-468E-9CD1-F9BD78405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722052" y="1341628"/>
                  <a:ext cx="32511" cy="523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7" name="Line 2111">
                  <a:extLst>
                    <a:ext uri="{FF2B5EF4-FFF2-40B4-BE49-F238E27FC236}">
                      <a16:creationId xmlns:a16="http://schemas.microsoft.com/office/drawing/2014/main" id="{3E85E117-2F12-4230-80CA-9DC828AFF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51110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58" name="Line 2112">
                  <a:extLst>
                    <a:ext uri="{FF2B5EF4-FFF2-40B4-BE49-F238E27FC236}">
                      <a16:creationId xmlns:a16="http://schemas.microsoft.com/office/drawing/2014/main" id="{D1E951B6-3C07-4651-8B45-36C6533DD8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56754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59" name="Rectangle 2113">
                  <a:extLst>
                    <a:ext uri="{FF2B5EF4-FFF2-40B4-BE49-F238E27FC236}">
                      <a16:creationId xmlns:a16="http://schemas.microsoft.com/office/drawing/2014/main" id="{A9614B39-E59B-4FEE-8EBC-B809C4D91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722052" y="1324694"/>
                  <a:ext cx="32511" cy="523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60" name="Line 2114">
                  <a:extLst>
                    <a:ext uri="{FF2B5EF4-FFF2-40B4-BE49-F238E27FC236}">
                      <a16:creationId xmlns:a16="http://schemas.microsoft.com/office/drawing/2014/main" id="{25D3C75F-14A2-41CE-AB17-4EF7716F31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34176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61" name="Line 2115">
                  <a:extLst>
                    <a:ext uri="{FF2B5EF4-FFF2-40B4-BE49-F238E27FC236}">
                      <a16:creationId xmlns:a16="http://schemas.microsoft.com/office/drawing/2014/main" id="{08B402D2-1328-4840-9D70-FF51C9AA16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40949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62" name="Rectangle 2117">
                  <a:extLst>
                    <a:ext uri="{FF2B5EF4-FFF2-40B4-BE49-F238E27FC236}">
                      <a16:creationId xmlns:a16="http://schemas.microsoft.com/office/drawing/2014/main" id="{4D94D22C-EB6D-4590-A9D6-F0F259016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7655" y="1239188"/>
                  <a:ext cx="37943" cy="9083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63" name="Group 2119">
                  <a:extLst>
                    <a:ext uri="{FF2B5EF4-FFF2-40B4-BE49-F238E27FC236}">
                      <a16:creationId xmlns:a16="http://schemas.microsoft.com/office/drawing/2014/main" id="{40124394-0536-453C-94AD-DAD72D9ED2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3428696">
                  <a:off x="8197160" y="1588666"/>
                  <a:ext cx="32511" cy="31401"/>
                  <a:chOff x="3075" y="3528"/>
                  <a:chExt cx="39" cy="69"/>
                </a:xfrm>
              </p:grpSpPr>
              <p:sp>
                <p:nvSpPr>
                  <p:cNvPr id="1472" name="Rectangle 2120">
                    <a:extLst>
                      <a:ext uri="{FF2B5EF4-FFF2-40B4-BE49-F238E27FC236}">
                        <a16:creationId xmlns:a16="http://schemas.microsoft.com/office/drawing/2014/main" id="{770A6317-DF60-42E5-A9E9-D78E78FDC2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3554"/>
                    <a:ext cx="39" cy="4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73" name="Rectangle 2121">
                    <a:extLst>
                      <a:ext uri="{FF2B5EF4-FFF2-40B4-BE49-F238E27FC236}">
                        <a16:creationId xmlns:a16="http://schemas.microsoft.com/office/drawing/2014/main" id="{68BB339A-4755-46C6-931B-46B5CDCCEA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90" y="3528"/>
                    <a:ext cx="5" cy="1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964" name="Line 2122">
                  <a:extLst>
                    <a:ext uri="{FF2B5EF4-FFF2-40B4-BE49-F238E27FC236}">
                      <a16:creationId xmlns:a16="http://schemas.microsoft.com/office/drawing/2014/main" id="{3B5EAE35-699E-4546-8166-9C9DF855C4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86165" y="1597531"/>
                  <a:ext cx="13084" cy="2938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grpSp>
              <p:nvGrpSpPr>
                <p:cNvPr id="965" name="Group 2134">
                  <a:extLst>
                    <a:ext uri="{FF2B5EF4-FFF2-40B4-BE49-F238E27FC236}">
                      <a16:creationId xmlns:a16="http://schemas.microsoft.com/office/drawing/2014/main" id="{5B894D21-5B18-4E18-BA6B-FA87C5F249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5294" y="2409322"/>
                  <a:ext cx="365501" cy="709652"/>
                  <a:chOff x="4874" y="1534"/>
                  <a:chExt cx="285" cy="402"/>
                </a:xfrm>
              </p:grpSpPr>
              <p:sp>
                <p:nvSpPr>
                  <p:cNvPr id="1470" name="Freeform 2130">
                    <a:extLst>
                      <a:ext uri="{FF2B5EF4-FFF2-40B4-BE49-F238E27FC236}">
                        <a16:creationId xmlns:a16="http://schemas.microsoft.com/office/drawing/2014/main" id="{7CF2D1BF-F3C5-4EFD-8009-8CCA83B36F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74" y="1534"/>
                    <a:ext cx="27" cy="400"/>
                  </a:xfrm>
                  <a:custGeom>
                    <a:avLst/>
                    <a:gdLst>
                      <a:gd name="T0" fmla="*/ 0 w 77"/>
                      <a:gd name="T1" fmla="*/ 0 h 1128"/>
                      <a:gd name="T2" fmla="*/ 0 w 77"/>
                      <a:gd name="T3" fmla="*/ 0 h 1128"/>
                      <a:gd name="T4" fmla="*/ 0 w 77"/>
                      <a:gd name="T5" fmla="*/ 0 h 1128"/>
                      <a:gd name="T6" fmla="*/ 0 w 77"/>
                      <a:gd name="T7" fmla="*/ 0 h 1128"/>
                      <a:gd name="T8" fmla="*/ 0 w 77"/>
                      <a:gd name="T9" fmla="*/ 0 h 1128"/>
                      <a:gd name="T10" fmla="*/ 0 w 77"/>
                      <a:gd name="T11" fmla="*/ 0 h 1128"/>
                      <a:gd name="T12" fmla="*/ 0 w 77"/>
                      <a:gd name="T13" fmla="*/ 0 h 1128"/>
                      <a:gd name="T14" fmla="*/ 0 w 77"/>
                      <a:gd name="T15" fmla="*/ 0 h 1128"/>
                      <a:gd name="T16" fmla="*/ 0 w 77"/>
                      <a:gd name="T17" fmla="*/ 0 h 1128"/>
                      <a:gd name="T18" fmla="*/ 0 w 77"/>
                      <a:gd name="T19" fmla="*/ 0 h 1128"/>
                      <a:gd name="T20" fmla="*/ 0 w 77"/>
                      <a:gd name="T21" fmla="*/ 0 h 1128"/>
                      <a:gd name="T22" fmla="*/ 0 w 77"/>
                      <a:gd name="T23" fmla="*/ 0 h 1128"/>
                      <a:gd name="T24" fmla="*/ 0 w 77"/>
                      <a:gd name="T25" fmla="*/ 0 h 1128"/>
                      <a:gd name="T26" fmla="*/ 0 w 77"/>
                      <a:gd name="T27" fmla="*/ 0 h 1128"/>
                      <a:gd name="T28" fmla="*/ 0 w 77"/>
                      <a:gd name="T29" fmla="*/ 0 h 1128"/>
                      <a:gd name="T30" fmla="*/ 0 w 77"/>
                      <a:gd name="T31" fmla="*/ 0 h 1128"/>
                      <a:gd name="T32" fmla="*/ 0 w 77"/>
                      <a:gd name="T33" fmla="*/ 0 h 1128"/>
                      <a:gd name="T34" fmla="*/ 0 w 77"/>
                      <a:gd name="T35" fmla="*/ 0 h 1128"/>
                      <a:gd name="T36" fmla="*/ 0 w 77"/>
                      <a:gd name="T37" fmla="*/ 0 h 1128"/>
                      <a:gd name="T38" fmla="*/ 0 w 77"/>
                      <a:gd name="T39" fmla="*/ 0 h 1128"/>
                      <a:gd name="T40" fmla="*/ 0 w 77"/>
                      <a:gd name="T41" fmla="*/ 0 h 1128"/>
                      <a:gd name="T42" fmla="*/ 0 w 77"/>
                      <a:gd name="T43" fmla="*/ 0 h 1128"/>
                      <a:gd name="T44" fmla="*/ 0 w 77"/>
                      <a:gd name="T45" fmla="*/ 0 h 1128"/>
                      <a:gd name="T46" fmla="*/ 0 w 77"/>
                      <a:gd name="T47" fmla="*/ 0 h 1128"/>
                      <a:gd name="T48" fmla="*/ 0 w 77"/>
                      <a:gd name="T49" fmla="*/ 0 h 112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77" h="1128">
                        <a:moveTo>
                          <a:pt x="14" y="9"/>
                        </a:moveTo>
                        <a:cubicBezTo>
                          <a:pt x="19" y="27"/>
                          <a:pt x="23" y="45"/>
                          <a:pt x="29" y="63"/>
                        </a:cubicBezTo>
                        <a:cubicBezTo>
                          <a:pt x="15" y="106"/>
                          <a:pt x="23" y="168"/>
                          <a:pt x="20" y="216"/>
                        </a:cubicBezTo>
                        <a:cubicBezTo>
                          <a:pt x="26" y="247"/>
                          <a:pt x="18" y="308"/>
                          <a:pt x="17" y="327"/>
                        </a:cubicBezTo>
                        <a:cubicBezTo>
                          <a:pt x="20" y="376"/>
                          <a:pt x="31" y="434"/>
                          <a:pt x="8" y="480"/>
                        </a:cubicBezTo>
                        <a:cubicBezTo>
                          <a:pt x="11" y="507"/>
                          <a:pt x="14" y="534"/>
                          <a:pt x="17" y="561"/>
                        </a:cubicBezTo>
                        <a:cubicBezTo>
                          <a:pt x="11" y="613"/>
                          <a:pt x="12" y="662"/>
                          <a:pt x="14" y="714"/>
                        </a:cubicBezTo>
                        <a:cubicBezTo>
                          <a:pt x="6" y="764"/>
                          <a:pt x="8" y="814"/>
                          <a:pt x="11" y="864"/>
                        </a:cubicBezTo>
                        <a:cubicBezTo>
                          <a:pt x="5" y="931"/>
                          <a:pt x="7" y="998"/>
                          <a:pt x="2" y="1065"/>
                        </a:cubicBezTo>
                        <a:cubicBezTo>
                          <a:pt x="9" y="1114"/>
                          <a:pt x="0" y="1109"/>
                          <a:pt x="29" y="1128"/>
                        </a:cubicBezTo>
                        <a:cubicBezTo>
                          <a:pt x="47" y="1123"/>
                          <a:pt x="63" y="1124"/>
                          <a:pt x="77" y="1110"/>
                        </a:cubicBezTo>
                        <a:cubicBezTo>
                          <a:pt x="68" y="1099"/>
                          <a:pt x="67" y="1088"/>
                          <a:pt x="59" y="1077"/>
                        </a:cubicBezTo>
                        <a:cubicBezTo>
                          <a:pt x="55" y="1037"/>
                          <a:pt x="60" y="996"/>
                          <a:pt x="50" y="957"/>
                        </a:cubicBezTo>
                        <a:cubicBezTo>
                          <a:pt x="57" y="901"/>
                          <a:pt x="50" y="970"/>
                          <a:pt x="50" y="897"/>
                        </a:cubicBezTo>
                        <a:cubicBezTo>
                          <a:pt x="50" y="886"/>
                          <a:pt x="51" y="875"/>
                          <a:pt x="53" y="864"/>
                        </a:cubicBezTo>
                        <a:cubicBezTo>
                          <a:pt x="54" y="858"/>
                          <a:pt x="59" y="846"/>
                          <a:pt x="59" y="846"/>
                        </a:cubicBezTo>
                        <a:cubicBezTo>
                          <a:pt x="60" y="808"/>
                          <a:pt x="74" y="666"/>
                          <a:pt x="56" y="594"/>
                        </a:cubicBezTo>
                        <a:cubicBezTo>
                          <a:pt x="58" y="534"/>
                          <a:pt x="65" y="479"/>
                          <a:pt x="50" y="420"/>
                        </a:cubicBezTo>
                        <a:cubicBezTo>
                          <a:pt x="52" y="409"/>
                          <a:pt x="59" y="387"/>
                          <a:pt x="59" y="387"/>
                        </a:cubicBezTo>
                        <a:cubicBezTo>
                          <a:pt x="40" y="329"/>
                          <a:pt x="51" y="369"/>
                          <a:pt x="56" y="240"/>
                        </a:cubicBezTo>
                        <a:cubicBezTo>
                          <a:pt x="57" y="227"/>
                          <a:pt x="65" y="201"/>
                          <a:pt x="65" y="201"/>
                        </a:cubicBezTo>
                        <a:cubicBezTo>
                          <a:pt x="63" y="164"/>
                          <a:pt x="66" y="158"/>
                          <a:pt x="53" y="132"/>
                        </a:cubicBezTo>
                        <a:cubicBezTo>
                          <a:pt x="51" y="99"/>
                          <a:pt x="49" y="66"/>
                          <a:pt x="47" y="33"/>
                        </a:cubicBezTo>
                        <a:cubicBezTo>
                          <a:pt x="46" y="24"/>
                          <a:pt x="51" y="12"/>
                          <a:pt x="44" y="6"/>
                        </a:cubicBezTo>
                        <a:cubicBezTo>
                          <a:pt x="36" y="0"/>
                          <a:pt x="24" y="9"/>
                          <a:pt x="14" y="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7676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71" name="Freeform 2131">
                    <a:extLst>
                      <a:ext uri="{FF2B5EF4-FFF2-40B4-BE49-F238E27FC236}">
                        <a16:creationId xmlns:a16="http://schemas.microsoft.com/office/drawing/2014/main" id="{D08CB2A7-5BB2-468C-BA2C-D6DA650FD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132" y="1536"/>
                    <a:ext cx="27" cy="400"/>
                  </a:xfrm>
                  <a:custGeom>
                    <a:avLst/>
                    <a:gdLst>
                      <a:gd name="T0" fmla="*/ 0 w 77"/>
                      <a:gd name="T1" fmla="*/ 0 h 1128"/>
                      <a:gd name="T2" fmla="*/ 0 w 77"/>
                      <a:gd name="T3" fmla="*/ 0 h 1128"/>
                      <a:gd name="T4" fmla="*/ 0 w 77"/>
                      <a:gd name="T5" fmla="*/ 0 h 1128"/>
                      <a:gd name="T6" fmla="*/ 0 w 77"/>
                      <a:gd name="T7" fmla="*/ 0 h 1128"/>
                      <a:gd name="T8" fmla="*/ 0 w 77"/>
                      <a:gd name="T9" fmla="*/ 0 h 1128"/>
                      <a:gd name="T10" fmla="*/ 0 w 77"/>
                      <a:gd name="T11" fmla="*/ 0 h 1128"/>
                      <a:gd name="T12" fmla="*/ 0 w 77"/>
                      <a:gd name="T13" fmla="*/ 0 h 1128"/>
                      <a:gd name="T14" fmla="*/ 0 w 77"/>
                      <a:gd name="T15" fmla="*/ 0 h 1128"/>
                      <a:gd name="T16" fmla="*/ 0 w 77"/>
                      <a:gd name="T17" fmla="*/ 0 h 1128"/>
                      <a:gd name="T18" fmla="*/ 0 w 77"/>
                      <a:gd name="T19" fmla="*/ 0 h 1128"/>
                      <a:gd name="T20" fmla="*/ 0 w 77"/>
                      <a:gd name="T21" fmla="*/ 0 h 1128"/>
                      <a:gd name="T22" fmla="*/ 0 w 77"/>
                      <a:gd name="T23" fmla="*/ 0 h 1128"/>
                      <a:gd name="T24" fmla="*/ 0 w 77"/>
                      <a:gd name="T25" fmla="*/ 0 h 1128"/>
                      <a:gd name="T26" fmla="*/ 0 w 77"/>
                      <a:gd name="T27" fmla="*/ 0 h 1128"/>
                      <a:gd name="T28" fmla="*/ 0 w 77"/>
                      <a:gd name="T29" fmla="*/ 0 h 1128"/>
                      <a:gd name="T30" fmla="*/ 0 w 77"/>
                      <a:gd name="T31" fmla="*/ 0 h 1128"/>
                      <a:gd name="T32" fmla="*/ 0 w 77"/>
                      <a:gd name="T33" fmla="*/ 0 h 1128"/>
                      <a:gd name="T34" fmla="*/ 0 w 77"/>
                      <a:gd name="T35" fmla="*/ 0 h 1128"/>
                      <a:gd name="T36" fmla="*/ 0 w 77"/>
                      <a:gd name="T37" fmla="*/ 0 h 1128"/>
                      <a:gd name="T38" fmla="*/ 0 w 77"/>
                      <a:gd name="T39" fmla="*/ 0 h 1128"/>
                      <a:gd name="T40" fmla="*/ 0 w 77"/>
                      <a:gd name="T41" fmla="*/ 0 h 1128"/>
                      <a:gd name="T42" fmla="*/ 0 w 77"/>
                      <a:gd name="T43" fmla="*/ 0 h 1128"/>
                      <a:gd name="T44" fmla="*/ 0 w 77"/>
                      <a:gd name="T45" fmla="*/ 0 h 1128"/>
                      <a:gd name="T46" fmla="*/ 0 w 77"/>
                      <a:gd name="T47" fmla="*/ 0 h 1128"/>
                      <a:gd name="T48" fmla="*/ 0 w 77"/>
                      <a:gd name="T49" fmla="*/ 0 h 112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77" h="1128">
                        <a:moveTo>
                          <a:pt x="14" y="9"/>
                        </a:moveTo>
                        <a:cubicBezTo>
                          <a:pt x="19" y="27"/>
                          <a:pt x="23" y="45"/>
                          <a:pt x="29" y="63"/>
                        </a:cubicBezTo>
                        <a:cubicBezTo>
                          <a:pt x="15" y="106"/>
                          <a:pt x="23" y="168"/>
                          <a:pt x="20" y="216"/>
                        </a:cubicBezTo>
                        <a:cubicBezTo>
                          <a:pt x="26" y="247"/>
                          <a:pt x="18" y="308"/>
                          <a:pt x="17" y="327"/>
                        </a:cubicBezTo>
                        <a:cubicBezTo>
                          <a:pt x="20" y="376"/>
                          <a:pt x="31" y="434"/>
                          <a:pt x="8" y="480"/>
                        </a:cubicBezTo>
                        <a:cubicBezTo>
                          <a:pt x="11" y="507"/>
                          <a:pt x="14" y="534"/>
                          <a:pt x="17" y="561"/>
                        </a:cubicBezTo>
                        <a:cubicBezTo>
                          <a:pt x="11" y="613"/>
                          <a:pt x="12" y="662"/>
                          <a:pt x="14" y="714"/>
                        </a:cubicBezTo>
                        <a:cubicBezTo>
                          <a:pt x="6" y="764"/>
                          <a:pt x="8" y="814"/>
                          <a:pt x="11" y="864"/>
                        </a:cubicBezTo>
                        <a:cubicBezTo>
                          <a:pt x="5" y="931"/>
                          <a:pt x="7" y="998"/>
                          <a:pt x="2" y="1065"/>
                        </a:cubicBezTo>
                        <a:cubicBezTo>
                          <a:pt x="9" y="1114"/>
                          <a:pt x="0" y="1109"/>
                          <a:pt x="29" y="1128"/>
                        </a:cubicBezTo>
                        <a:cubicBezTo>
                          <a:pt x="47" y="1123"/>
                          <a:pt x="63" y="1124"/>
                          <a:pt x="77" y="1110"/>
                        </a:cubicBezTo>
                        <a:cubicBezTo>
                          <a:pt x="68" y="1099"/>
                          <a:pt x="67" y="1088"/>
                          <a:pt x="59" y="1077"/>
                        </a:cubicBezTo>
                        <a:cubicBezTo>
                          <a:pt x="55" y="1037"/>
                          <a:pt x="60" y="996"/>
                          <a:pt x="50" y="957"/>
                        </a:cubicBezTo>
                        <a:cubicBezTo>
                          <a:pt x="57" y="901"/>
                          <a:pt x="50" y="970"/>
                          <a:pt x="50" y="897"/>
                        </a:cubicBezTo>
                        <a:cubicBezTo>
                          <a:pt x="50" y="886"/>
                          <a:pt x="51" y="875"/>
                          <a:pt x="53" y="864"/>
                        </a:cubicBezTo>
                        <a:cubicBezTo>
                          <a:pt x="54" y="858"/>
                          <a:pt x="59" y="846"/>
                          <a:pt x="59" y="846"/>
                        </a:cubicBezTo>
                        <a:cubicBezTo>
                          <a:pt x="60" y="808"/>
                          <a:pt x="74" y="666"/>
                          <a:pt x="56" y="594"/>
                        </a:cubicBezTo>
                        <a:cubicBezTo>
                          <a:pt x="58" y="534"/>
                          <a:pt x="65" y="479"/>
                          <a:pt x="50" y="420"/>
                        </a:cubicBezTo>
                        <a:cubicBezTo>
                          <a:pt x="52" y="409"/>
                          <a:pt x="59" y="387"/>
                          <a:pt x="59" y="387"/>
                        </a:cubicBezTo>
                        <a:cubicBezTo>
                          <a:pt x="40" y="329"/>
                          <a:pt x="51" y="369"/>
                          <a:pt x="56" y="240"/>
                        </a:cubicBezTo>
                        <a:cubicBezTo>
                          <a:pt x="57" y="227"/>
                          <a:pt x="65" y="201"/>
                          <a:pt x="65" y="201"/>
                        </a:cubicBezTo>
                        <a:cubicBezTo>
                          <a:pt x="63" y="164"/>
                          <a:pt x="66" y="158"/>
                          <a:pt x="53" y="132"/>
                        </a:cubicBezTo>
                        <a:cubicBezTo>
                          <a:pt x="51" y="99"/>
                          <a:pt x="49" y="66"/>
                          <a:pt x="47" y="33"/>
                        </a:cubicBezTo>
                        <a:cubicBezTo>
                          <a:pt x="46" y="24"/>
                          <a:pt x="51" y="12"/>
                          <a:pt x="44" y="6"/>
                        </a:cubicBezTo>
                        <a:cubicBezTo>
                          <a:pt x="36" y="0"/>
                          <a:pt x="24" y="9"/>
                          <a:pt x="14" y="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7676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</p:grpSp>
            <p:grpSp>
              <p:nvGrpSpPr>
                <p:cNvPr id="966" name="Group 2133">
                  <a:extLst>
                    <a:ext uri="{FF2B5EF4-FFF2-40B4-BE49-F238E27FC236}">
                      <a16:creationId xmlns:a16="http://schemas.microsoft.com/office/drawing/2014/main" id="{480FBC94-568D-4253-8FA0-E8C0891031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17782" y="2411744"/>
                  <a:ext cx="303230" cy="706020"/>
                  <a:chOff x="4898" y="1536"/>
                  <a:chExt cx="233" cy="397"/>
                </a:xfrm>
              </p:grpSpPr>
              <p:sp>
                <p:nvSpPr>
                  <p:cNvPr id="1468" name="Line 2127">
                    <a:extLst>
                      <a:ext uri="{FF2B5EF4-FFF2-40B4-BE49-F238E27FC236}">
                        <a16:creationId xmlns:a16="http://schemas.microsoft.com/office/drawing/2014/main" id="{5A0F1F40-B75E-4E85-8615-605152BBFC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31" y="1536"/>
                    <a:ext cx="0" cy="39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69" name="Line 2128">
                    <a:extLst>
                      <a:ext uri="{FF2B5EF4-FFF2-40B4-BE49-F238E27FC236}">
                        <a16:creationId xmlns:a16="http://schemas.microsoft.com/office/drawing/2014/main" id="{EF9EA774-7B8B-4983-8DD6-1B8CC23676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8" y="1536"/>
                    <a:ext cx="0" cy="39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967" name="Text Box 2132">
                  <a:extLst>
                    <a:ext uri="{FF2B5EF4-FFF2-40B4-BE49-F238E27FC236}">
                      <a16:creationId xmlns:a16="http://schemas.microsoft.com/office/drawing/2014/main" id="{6D22AF10-BFCD-40A5-913D-518C7A5254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70929" y="3161119"/>
                  <a:ext cx="888504" cy="2919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defPPr>
                    <a:defRPr lang="it-IT"/>
                  </a:defPPr>
                  <a:lvl1pPr algn="ctr">
                    <a:lnSpc>
                      <a:spcPct val="110000"/>
                    </a:lnSpc>
                    <a:spcAft>
                      <a:spcPct val="0"/>
                    </a:spcAft>
                    <a:defRPr sz="800" b="1">
                      <a:solidFill>
                        <a:srgbClr val="002060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it-IT" altLang="it-IT" dirty="0" err="1"/>
                    <a:t>Casing</a:t>
                  </a:r>
                  <a:r>
                    <a:rPr lang="it-IT" altLang="it-IT" dirty="0"/>
                    <a:t> Superficiale</a:t>
                  </a:r>
                </a:p>
              </p:txBody>
            </p:sp>
            <p:sp>
              <p:nvSpPr>
                <p:cNvPr id="968" name="Line 2135">
                  <a:extLst>
                    <a:ext uri="{FF2B5EF4-FFF2-40B4-BE49-F238E27FC236}">
                      <a16:creationId xmlns:a16="http://schemas.microsoft.com/office/drawing/2014/main" id="{B60FF497-6648-4E34-81F7-4CC68391AD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26270" y="3069370"/>
                  <a:ext cx="675696" cy="2307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69" name="Rectangle 2137">
                  <a:extLst>
                    <a:ext uri="{FF2B5EF4-FFF2-40B4-BE49-F238E27FC236}">
                      <a16:creationId xmlns:a16="http://schemas.microsoft.com/office/drawing/2014/main" id="{E0506655-E61E-4053-8C89-9E5ED84AE5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1844" y="2343927"/>
                  <a:ext cx="293754" cy="6781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970" name="Picture 2" descr="foto3">
                  <a:extLst>
                    <a:ext uri="{FF2B5EF4-FFF2-40B4-BE49-F238E27FC236}">
                      <a16:creationId xmlns:a16="http://schemas.microsoft.com/office/drawing/2014/main" id="{1C01E71B-86C0-484E-80C1-1561B3813D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73" t="22565" r="67506" b="28461"/>
                <a:stretch>
                  <a:fillRect/>
                </a:stretch>
              </p:blipFill>
              <p:spPr bwMode="auto">
                <a:xfrm>
                  <a:off x="7669531" y="1685137"/>
                  <a:ext cx="248687" cy="7215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71" name="Text Box 2075">
                  <a:extLst>
                    <a:ext uri="{FF2B5EF4-FFF2-40B4-BE49-F238E27FC236}">
                      <a16:creationId xmlns:a16="http://schemas.microsoft.com/office/drawing/2014/main" id="{20862799-5805-49F8-98F5-0650EAFE2F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16982" y="4887017"/>
                  <a:ext cx="822375" cy="2377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600" b="1" dirty="0">
                      <a:solidFill>
                        <a:schemeClr val="bg1"/>
                      </a:solidFill>
                      <a:latin typeface="Verdana" panose="020B0604030504040204" pitchFamily="34" charset="0"/>
                    </a:rPr>
                    <a:t>Roccia di copertura</a:t>
                  </a:r>
                </a:p>
              </p:txBody>
            </p:sp>
            <p:pic>
              <p:nvPicPr>
                <p:cNvPr id="972" name="screen setting demo.avi">
                  <a:hlinkClick r:id="" action="ppaction://media"/>
                  <a:extLst>
                    <a:ext uri="{FF2B5EF4-FFF2-40B4-BE49-F238E27FC236}">
                      <a16:creationId xmlns:a16="http://schemas.microsoft.com/office/drawing/2014/main" id="{EF90CD74-D246-4E3C-A603-206FE3BDBF9B}"/>
                    </a:ext>
                  </a:extLst>
                </p:cNvPr>
                <p:cNvPicPr>
                  <a:picLocks noRot="1" noChangeAspect="1" noChangeArrowheads="1"/>
                </p:cNvPicPr>
                <p:nvPr>
                  <a:videoFile r:link="rId1"/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" r="57593" b="56747"/>
                <a:stretch>
                  <a:fillRect/>
                </a:stretch>
              </p:blipFill>
              <p:spPr bwMode="auto">
                <a:xfrm>
                  <a:off x="7668869" y="4013594"/>
                  <a:ext cx="1359191" cy="5939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73" name="Rectangle 22">
                  <a:extLst>
                    <a:ext uri="{FF2B5EF4-FFF2-40B4-BE49-F238E27FC236}">
                      <a16:creationId xmlns:a16="http://schemas.microsoft.com/office/drawing/2014/main" id="{36AD411E-F722-4C53-932D-C00846CD4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88233" y="2415743"/>
                  <a:ext cx="170567" cy="2601972"/>
                </a:xfrm>
                <a:prstGeom prst="rect">
                  <a:avLst/>
                </a:prstGeom>
                <a:gradFill rotWithShape="1">
                  <a:gsLst>
                    <a:gs pos="0">
                      <a:srgbClr val="101010"/>
                    </a:gs>
                    <a:gs pos="50000">
                      <a:srgbClr val="808080"/>
                    </a:gs>
                    <a:gs pos="100000">
                      <a:srgbClr val="10101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74" name="Freeform 20">
                  <a:extLst>
                    <a:ext uri="{FF2B5EF4-FFF2-40B4-BE49-F238E27FC236}">
                      <a16:creationId xmlns:a16="http://schemas.microsoft.com/office/drawing/2014/main" id="{FA109028-E212-4221-B289-AD5841951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8249915" y="3705103"/>
                  <a:ext cx="38986" cy="1412830"/>
                </a:xfrm>
                <a:custGeom>
                  <a:avLst/>
                  <a:gdLst>
                    <a:gd name="T0" fmla="*/ 2147483646 w 77"/>
                    <a:gd name="T1" fmla="*/ 2147483646 h 1128"/>
                    <a:gd name="T2" fmla="*/ 2147483646 w 77"/>
                    <a:gd name="T3" fmla="*/ 2147483646 h 1128"/>
                    <a:gd name="T4" fmla="*/ 2147483646 w 77"/>
                    <a:gd name="T5" fmla="*/ 2147483646 h 1128"/>
                    <a:gd name="T6" fmla="*/ 2147483646 w 77"/>
                    <a:gd name="T7" fmla="*/ 2147483646 h 1128"/>
                    <a:gd name="T8" fmla="*/ 2147483646 w 77"/>
                    <a:gd name="T9" fmla="*/ 2147483646 h 1128"/>
                    <a:gd name="T10" fmla="*/ 2147483646 w 77"/>
                    <a:gd name="T11" fmla="*/ 2147483646 h 1128"/>
                    <a:gd name="T12" fmla="*/ 2147483646 w 77"/>
                    <a:gd name="T13" fmla="*/ 2147483646 h 1128"/>
                    <a:gd name="T14" fmla="*/ 2147483646 w 77"/>
                    <a:gd name="T15" fmla="*/ 2147483646 h 1128"/>
                    <a:gd name="T16" fmla="*/ 2147483646 w 77"/>
                    <a:gd name="T17" fmla="*/ 2147483646 h 1128"/>
                    <a:gd name="T18" fmla="*/ 2147483646 w 77"/>
                    <a:gd name="T19" fmla="*/ 2147483646 h 1128"/>
                    <a:gd name="T20" fmla="*/ 2147483646 w 77"/>
                    <a:gd name="T21" fmla="*/ 2147483646 h 1128"/>
                    <a:gd name="T22" fmla="*/ 2147483646 w 77"/>
                    <a:gd name="T23" fmla="*/ 2147483646 h 1128"/>
                    <a:gd name="T24" fmla="*/ 2147483646 w 77"/>
                    <a:gd name="T25" fmla="*/ 2147483646 h 1128"/>
                    <a:gd name="T26" fmla="*/ 2147483646 w 77"/>
                    <a:gd name="T27" fmla="*/ 2147483646 h 1128"/>
                    <a:gd name="T28" fmla="*/ 2147483646 w 77"/>
                    <a:gd name="T29" fmla="*/ 2147483646 h 1128"/>
                    <a:gd name="T30" fmla="*/ 2147483646 w 77"/>
                    <a:gd name="T31" fmla="*/ 2147483646 h 1128"/>
                    <a:gd name="T32" fmla="*/ 2147483646 w 77"/>
                    <a:gd name="T33" fmla="*/ 2147483646 h 1128"/>
                    <a:gd name="T34" fmla="*/ 2147483646 w 77"/>
                    <a:gd name="T35" fmla="*/ 2147483646 h 1128"/>
                    <a:gd name="T36" fmla="*/ 2147483646 w 77"/>
                    <a:gd name="T37" fmla="*/ 2147483646 h 1128"/>
                    <a:gd name="T38" fmla="*/ 2147483646 w 77"/>
                    <a:gd name="T39" fmla="*/ 2147483646 h 1128"/>
                    <a:gd name="T40" fmla="*/ 2147483646 w 77"/>
                    <a:gd name="T41" fmla="*/ 2147483646 h 1128"/>
                    <a:gd name="T42" fmla="*/ 2147483646 w 77"/>
                    <a:gd name="T43" fmla="*/ 2147483646 h 1128"/>
                    <a:gd name="T44" fmla="*/ 2147483646 w 77"/>
                    <a:gd name="T45" fmla="*/ 2147483646 h 1128"/>
                    <a:gd name="T46" fmla="*/ 2147483646 w 77"/>
                    <a:gd name="T47" fmla="*/ 2147483646 h 1128"/>
                    <a:gd name="T48" fmla="*/ 2147483646 w 77"/>
                    <a:gd name="T49" fmla="*/ 2147483646 h 11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7" h="1128">
                      <a:moveTo>
                        <a:pt x="14" y="9"/>
                      </a:moveTo>
                      <a:cubicBezTo>
                        <a:pt x="19" y="27"/>
                        <a:pt x="23" y="45"/>
                        <a:pt x="29" y="63"/>
                      </a:cubicBezTo>
                      <a:cubicBezTo>
                        <a:pt x="15" y="106"/>
                        <a:pt x="23" y="168"/>
                        <a:pt x="20" y="216"/>
                      </a:cubicBezTo>
                      <a:cubicBezTo>
                        <a:pt x="26" y="247"/>
                        <a:pt x="18" y="308"/>
                        <a:pt x="17" y="327"/>
                      </a:cubicBezTo>
                      <a:cubicBezTo>
                        <a:pt x="20" y="376"/>
                        <a:pt x="31" y="434"/>
                        <a:pt x="8" y="480"/>
                      </a:cubicBezTo>
                      <a:cubicBezTo>
                        <a:pt x="11" y="507"/>
                        <a:pt x="14" y="534"/>
                        <a:pt x="17" y="561"/>
                      </a:cubicBezTo>
                      <a:cubicBezTo>
                        <a:pt x="11" y="613"/>
                        <a:pt x="12" y="662"/>
                        <a:pt x="14" y="714"/>
                      </a:cubicBezTo>
                      <a:cubicBezTo>
                        <a:pt x="6" y="764"/>
                        <a:pt x="8" y="814"/>
                        <a:pt x="11" y="864"/>
                      </a:cubicBezTo>
                      <a:cubicBezTo>
                        <a:pt x="5" y="931"/>
                        <a:pt x="7" y="998"/>
                        <a:pt x="2" y="1065"/>
                      </a:cubicBezTo>
                      <a:cubicBezTo>
                        <a:pt x="9" y="1114"/>
                        <a:pt x="0" y="1109"/>
                        <a:pt x="29" y="1128"/>
                      </a:cubicBezTo>
                      <a:cubicBezTo>
                        <a:pt x="47" y="1123"/>
                        <a:pt x="63" y="1124"/>
                        <a:pt x="77" y="1110"/>
                      </a:cubicBezTo>
                      <a:cubicBezTo>
                        <a:pt x="68" y="1099"/>
                        <a:pt x="67" y="1088"/>
                        <a:pt x="59" y="1077"/>
                      </a:cubicBezTo>
                      <a:cubicBezTo>
                        <a:pt x="55" y="1037"/>
                        <a:pt x="60" y="996"/>
                        <a:pt x="50" y="957"/>
                      </a:cubicBezTo>
                      <a:cubicBezTo>
                        <a:pt x="57" y="901"/>
                        <a:pt x="50" y="970"/>
                        <a:pt x="50" y="897"/>
                      </a:cubicBezTo>
                      <a:cubicBezTo>
                        <a:pt x="50" y="886"/>
                        <a:pt x="51" y="875"/>
                        <a:pt x="53" y="864"/>
                      </a:cubicBezTo>
                      <a:cubicBezTo>
                        <a:pt x="54" y="858"/>
                        <a:pt x="59" y="846"/>
                        <a:pt x="59" y="846"/>
                      </a:cubicBezTo>
                      <a:cubicBezTo>
                        <a:pt x="60" y="808"/>
                        <a:pt x="74" y="666"/>
                        <a:pt x="56" y="594"/>
                      </a:cubicBezTo>
                      <a:cubicBezTo>
                        <a:pt x="58" y="534"/>
                        <a:pt x="65" y="479"/>
                        <a:pt x="50" y="420"/>
                      </a:cubicBezTo>
                      <a:cubicBezTo>
                        <a:pt x="52" y="409"/>
                        <a:pt x="59" y="387"/>
                        <a:pt x="59" y="387"/>
                      </a:cubicBezTo>
                      <a:cubicBezTo>
                        <a:pt x="40" y="329"/>
                        <a:pt x="51" y="369"/>
                        <a:pt x="56" y="240"/>
                      </a:cubicBezTo>
                      <a:cubicBezTo>
                        <a:pt x="57" y="227"/>
                        <a:pt x="65" y="201"/>
                        <a:pt x="65" y="201"/>
                      </a:cubicBezTo>
                      <a:cubicBezTo>
                        <a:pt x="63" y="164"/>
                        <a:pt x="66" y="158"/>
                        <a:pt x="53" y="132"/>
                      </a:cubicBezTo>
                      <a:cubicBezTo>
                        <a:pt x="51" y="99"/>
                        <a:pt x="49" y="66"/>
                        <a:pt x="47" y="33"/>
                      </a:cubicBezTo>
                      <a:cubicBezTo>
                        <a:pt x="46" y="24"/>
                        <a:pt x="51" y="12"/>
                        <a:pt x="44" y="6"/>
                      </a:cubicBezTo>
                      <a:cubicBezTo>
                        <a:pt x="36" y="0"/>
                        <a:pt x="24" y="9"/>
                        <a:pt x="14" y="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75" name="Freeform 19">
                  <a:extLst>
                    <a:ext uri="{FF2B5EF4-FFF2-40B4-BE49-F238E27FC236}">
                      <a16:creationId xmlns:a16="http://schemas.microsoft.com/office/drawing/2014/main" id="{B1D0D7F9-0FE1-4873-9CB6-F9C97A7CC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7332" y="3698637"/>
                  <a:ext cx="54090" cy="1433010"/>
                </a:xfrm>
                <a:custGeom>
                  <a:avLst/>
                  <a:gdLst>
                    <a:gd name="T0" fmla="*/ 2147483646 w 77"/>
                    <a:gd name="T1" fmla="*/ 2147483646 h 1128"/>
                    <a:gd name="T2" fmla="*/ 2147483646 w 77"/>
                    <a:gd name="T3" fmla="*/ 2147483646 h 1128"/>
                    <a:gd name="T4" fmla="*/ 2147483646 w 77"/>
                    <a:gd name="T5" fmla="*/ 2147483646 h 1128"/>
                    <a:gd name="T6" fmla="*/ 2147483646 w 77"/>
                    <a:gd name="T7" fmla="*/ 2147483646 h 1128"/>
                    <a:gd name="T8" fmla="*/ 2147483646 w 77"/>
                    <a:gd name="T9" fmla="*/ 2147483646 h 1128"/>
                    <a:gd name="T10" fmla="*/ 2147483646 w 77"/>
                    <a:gd name="T11" fmla="*/ 2147483646 h 1128"/>
                    <a:gd name="T12" fmla="*/ 2147483646 w 77"/>
                    <a:gd name="T13" fmla="*/ 2147483646 h 1128"/>
                    <a:gd name="T14" fmla="*/ 2147483646 w 77"/>
                    <a:gd name="T15" fmla="*/ 2147483646 h 1128"/>
                    <a:gd name="T16" fmla="*/ 2147483646 w 77"/>
                    <a:gd name="T17" fmla="*/ 2147483646 h 1128"/>
                    <a:gd name="T18" fmla="*/ 2147483646 w 77"/>
                    <a:gd name="T19" fmla="*/ 2147483646 h 1128"/>
                    <a:gd name="T20" fmla="*/ 2147483646 w 77"/>
                    <a:gd name="T21" fmla="*/ 2147483646 h 1128"/>
                    <a:gd name="T22" fmla="*/ 2147483646 w 77"/>
                    <a:gd name="T23" fmla="*/ 2147483646 h 1128"/>
                    <a:gd name="T24" fmla="*/ 2147483646 w 77"/>
                    <a:gd name="T25" fmla="*/ 2147483646 h 1128"/>
                    <a:gd name="T26" fmla="*/ 2147483646 w 77"/>
                    <a:gd name="T27" fmla="*/ 2147483646 h 1128"/>
                    <a:gd name="T28" fmla="*/ 2147483646 w 77"/>
                    <a:gd name="T29" fmla="*/ 2147483646 h 1128"/>
                    <a:gd name="T30" fmla="*/ 2147483646 w 77"/>
                    <a:gd name="T31" fmla="*/ 2147483646 h 1128"/>
                    <a:gd name="T32" fmla="*/ 2147483646 w 77"/>
                    <a:gd name="T33" fmla="*/ 2147483646 h 1128"/>
                    <a:gd name="T34" fmla="*/ 2147483646 w 77"/>
                    <a:gd name="T35" fmla="*/ 2147483646 h 1128"/>
                    <a:gd name="T36" fmla="*/ 2147483646 w 77"/>
                    <a:gd name="T37" fmla="*/ 2147483646 h 1128"/>
                    <a:gd name="T38" fmla="*/ 2147483646 w 77"/>
                    <a:gd name="T39" fmla="*/ 2147483646 h 1128"/>
                    <a:gd name="T40" fmla="*/ 2147483646 w 77"/>
                    <a:gd name="T41" fmla="*/ 2147483646 h 1128"/>
                    <a:gd name="T42" fmla="*/ 2147483646 w 77"/>
                    <a:gd name="T43" fmla="*/ 2147483646 h 1128"/>
                    <a:gd name="T44" fmla="*/ 2147483646 w 77"/>
                    <a:gd name="T45" fmla="*/ 2147483646 h 1128"/>
                    <a:gd name="T46" fmla="*/ 2147483646 w 77"/>
                    <a:gd name="T47" fmla="*/ 2147483646 h 1128"/>
                    <a:gd name="T48" fmla="*/ 2147483646 w 77"/>
                    <a:gd name="T49" fmla="*/ 2147483646 h 11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7" h="1128">
                      <a:moveTo>
                        <a:pt x="14" y="9"/>
                      </a:moveTo>
                      <a:cubicBezTo>
                        <a:pt x="19" y="27"/>
                        <a:pt x="23" y="45"/>
                        <a:pt x="29" y="63"/>
                      </a:cubicBezTo>
                      <a:cubicBezTo>
                        <a:pt x="15" y="106"/>
                        <a:pt x="23" y="168"/>
                        <a:pt x="20" y="216"/>
                      </a:cubicBezTo>
                      <a:cubicBezTo>
                        <a:pt x="26" y="247"/>
                        <a:pt x="18" y="308"/>
                        <a:pt x="17" y="327"/>
                      </a:cubicBezTo>
                      <a:cubicBezTo>
                        <a:pt x="20" y="376"/>
                        <a:pt x="31" y="434"/>
                        <a:pt x="8" y="480"/>
                      </a:cubicBezTo>
                      <a:cubicBezTo>
                        <a:pt x="11" y="507"/>
                        <a:pt x="14" y="534"/>
                        <a:pt x="17" y="561"/>
                      </a:cubicBezTo>
                      <a:cubicBezTo>
                        <a:pt x="11" y="613"/>
                        <a:pt x="12" y="662"/>
                        <a:pt x="14" y="714"/>
                      </a:cubicBezTo>
                      <a:cubicBezTo>
                        <a:pt x="6" y="764"/>
                        <a:pt x="8" y="814"/>
                        <a:pt x="11" y="864"/>
                      </a:cubicBezTo>
                      <a:cubicBezTo>
                        <a:pt x="5" y="931"/>
                        <a:pt x="7" y="998"/>
                        <a:pt x="2" y="1065"/>
                      </a:cubicBezTo>
                      <a:cubicBezTo>
                        <a:pt x="9" y="1114"/>
                        <a:pt x="0" y="1109"/>
                        <a:pt x="29" y="1128"/>
                      </a:cubicBezTo>
                      <a:cubicBezTo>
                        <a:pt x="47" y="1123"/>
                        <a:pt x="63" y="1124"/>
                        <a:pt x="77" y="1110"/>
                      </a:cubicBezTo>
                      <a:cubicBezTo>
                        <a:pt x="68" y="1099"/>
                        <a:pt x="67" y="1088"/>
                        <a:pt x="59" y="1077"/>
                      </a:cubicBezTo>
                      <a:cubicBezTo>
                        <a:pt x="55" y="1037"/>
                        <a:pt x="60" y="996"/>
                        <a:pt x="50" y="957"/>
                      </a:cubicBezTo>
                      <a:cubicBezTo>
                        <a:pt x="57" y="901"/>
                        <a:pt x="50" y="970"/>
                        <a:pt x="50" y="897"/>
                      </a:cubicBezTo>
                      <a:cubicBezTo>
                        <a:pt x="50" y="886"/>
                        <a:pt x="51" y="875"/>
                        <a:pt x="53" y="864"/>
                      </a:cubicBezTo>
                      <a:cubicBezTo>
                        <a:pt x="54" y="858"/>
                        <a:pt x="59" y="846"/>
                        <a:pt x="59" y="846"/>
                      </a:cubicBezTo>
                      <a:cubicBezTo>
                        <a:pt x="60" y="808"/>
                        <a:pt x="74" y="666"/>
                        <a:pt x="56" y="594"/>
                      </a:cubicBezTo>
                      <a:cubicBezTo>
                        <a:pt x="58" y="534"/>
                        <a:pt x="65" y="479"/>
                        <a:pt x="50" y="420"/>
                      </a:cubicBezTo>
                      <a:cubicBezTo>
                        <a:pt x="52" y="409"/>
                        <a:pt x="59" y="387"/>
                        <a:pt x="59" y="387"/>
                      </a:cubicBezTo>
                      <a:cubicBezTo>
                        <a:pt x="40" y="329"/>
                        <a:pt x="51" y="369"/>
                        <a:pt x="56" y="240"/>
                      </a:cubicBezTo>
                      <a:cubicBezTo>
                        <a:pt x="57" y="227"/>
                        <a:pt x="65" y="201"/>
                        <a:pt x="65" y="201"/>
                      </a:cubicBezTo>
                      <a:cubicBezTo>
                        <a:pt x="63" y="164"/>
                        <a:pt x="66" y="158"/>
                        <a:pt x="53" y="132"/>
                      </a:cubicBezTo>
                      <a:cubicBezTo>
                        <a:pt x="51" y="99"/>
                        <a:pt x="49" y="66"/>
                        <a:pt x="47" y="33"/>
                      </a:cubicBezTo>
                      <a:cubicBezTo>
                        <a:pt x="46" y="24"/>
                        <a:pt x="51" y="12"/>
                        <a:pt x="44" y="6"/>
                      </a:cubicBezTo>
                      <a:cubicBezTo>
                        <a:pt x="36" y="0"/>
                        <a:pt x="24" y="9"/>
                        <a:pt x="14" y="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76" name="Line 26">
                  <a:extLst>
                    <a:ext uri="{FF2B5EF4-FFF2-40B4-BE49-F238E27FC236}">
                      <a16:creationId xmlns:a16="http://schemas.microsoft.com/office/drawing/2014/main" id="{BC045A24-A324-4F64-A0F5-705F84566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286285" y="2415743"/>
                  <a:ext cx="1948" cy="270218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77" name="Line 26">
                  <a:extLst>
                    <a:ext uri="{FF2B5EF4-FFF2-40B4-BE49-F238E27FC236}">
                      <a16:creationId xmlns:a16="http://schemas.microsoft.com/office/drawing/2014/main" id="{76901994-5E11-4C8D-9FEA-4BAD4E735B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49948" y="2412639"/>
                  <a:ext cx="8151" cy="27052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78" name="Rectangle 27">
                  <a:extLst>
                    <a:ext uri="{FF2B5EF4-FFF2-40B4-BE49-F238E27FC236}">
                      <a16:creationId xmlns:a16="http://schemas.microsoft.com/office/drawing/2014/main" id="{857C75BD-F7AD-4A36-8E88-4638D7863B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98888" y="2412640"/>
                  <a:ext cx="143211" cy="228558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79" name="AutoShape 1511">
                  <a:extLst>
                    <a:ext uri="{FF2B5EF4-FFF2-40B4-BE49-F238E27FC236}">
                      <a16:creationId xmlns:a16="http://schemas.microsoft.com/office/drawing/2014/main" id="{641B285C-6704-4FC3-844E-330B64A39F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8791" y="3093989"/>
                  <a:ext cx="67980" cy="1561507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1">
                        <a:lumMod val="85000"/>
                      </a:schemeClr>
                    </a:gs>
                    <a:gs pos="83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0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80" name="Gruppo 1063">
                  <a:extLst>
                    <a:ext uri="{FF2B5EF4-FFF2-40B4-BE49-F238E27FC236}">
                      <a16:creationId xmlns:a16="http://schemas.microsoft.com/office/drawing/2014/main" id="{BA4FE557-02B3-4850-BB69-2C9FFD6796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7961" y="2724632"/>
                  <a:ext cx="92053" cy="369358"/>
                  <a:chOff x="3394172" y="2832100"/>
                  <a:chExt cx="107950" cy="484188"/>
                </a:xfrm>
              </p:grpSpPr>
              <p:grpSp>
                <p:nvGrpSpPr>
                  <p:cNvPr id="1403" name="Group 1459">
                    <a:extLst>
                      <a:ext uri="{FF2B5EF4-FFF2-40B4-BE49-F238E27FC236}">
                        <a16:creationId xmlns:a16="http://schemas.microsoft.com/office/drawing/2014/main" id="{9FB182AE-8C10-45BB-8089-F394788023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94172" y="2967038"/>
                    <a:ext cx="107950" cy="217487"/>
                    <a:chOff x="3238" y="2033"/>
                    <a:chExt cx="99" cy="134"/>
                  </a:xfrm>
                </p:grpSpPr>
                <p:sp>
                  <p:nvSpPr>
                    <p:cNvPr id="1452" name="Freeform 1460">
                      <a:extLst>
                        <a:ext uri="{FF2B5EF4-FFF2-40B4-BE49-F238E27FC236}">
                          <a16:creationId xmlns:a16="http://schemas.microsoft.com/office/drawing/2014/main" id="{63544E21-114D-4FFF-9458-492CF94840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288" y="2164"/>
                      <a:ext cx="49" cy="3"/>
                    </a:xfrm>
                    <a:custGeom>
                      <a:avLst/>
                      <a:gdLst>
                        <a:gd name="T0" fmla="*/ 0 w 84"/>
                        <a:gd name="T1" fmla="*/ 1 h 5"/>
                        <a:gd name="T2" fmla="*/ 1 w 84"/>
                        <a:gd name="T3" fmla="*/ 1 h 5"/>
                        <a:gd name="T4" fmla="*/ 1 w 84"/>
                        <a:gd name="T5" fmla="*/ 0 h 5"/>
                        <a:gd name="T6" fmla="*/ 1 w 84"/>
                        <a:gd name="T7" fmla="*/ 0 h 5"/>
                        <a:gd name="T8" fmla="*/ 1 w 84"/>
                        <a:gd name="T9" fmla="*/ 1 h 5"/>
                        <a:gd name="T10" fmla="*/ 0 w 84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5">
                          <a:moveTo>
                            <a:pt x="0" y="5"/>
                          </a:moveTo>
                          <a:lnTo>
                            <a:pt x="84" y="5"/>
                          </a:lnTo>
                          <a:lnTo>
                            <a:pt x="84" y="0"/>
                          </a:lnTo>
                          <a:lnTo>
                            <a:pt x="7" y="0"/>
                          </a:lnTo>
                          <a:lnTo>
                            <a:pt x="4" y="2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53" name="Rectangle 1461">
                      <a:extLst>
                        <a:ext uri="{FF2B5EF4-FFF2-40B4-BE49-F238E27FC236}">
                          <a16:creationId xmlns:a16="http://schemas.microsoft.com/office/drawing/2014/main" id="{23E39738-EF05-46D7-B0AE-E554BB1C81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288" y="2150"/>
                      <a:ext cx="49" cy="16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54" name="Freeform 1462">
                      <a:extLst>
                        <a:ext uri="{FF2B5EF4-FFF2-40B4-BE49-F238E27FC236}">
                          <a16:creationId xmlns:a16="http://schemas.microsoft.com/office/drawing/2014/main" id="{7D57BFEB-684A-410B-8474-3767B2698B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288" y="2141"/>
                      <a:ext cx="49" cy="9"/>
                    </a:xfrm>
                    <a:custGeom>
                      <a:avLst/>
                      <a:gdLst>
                        <a:gd name="T0" fmla="*/ 1 w 84"/>
                        <a:gd name="T1" fmla="*/ 0 h 24"/>
                        <a:gd name="T2" fmla="*/ 1 w 84"/>
                        <a:gd name="T3" fmla="*/ 0 h 24"/>
                        <a:gd name="T4" fmla="*/ 1 w 84"/>
                        <a:gd name="T5" fmla="*/ 0 h 24"/>
                        <a:gd name="T6" fmla="*/ 1 w 84"/>
                        <a:gd name="T7" fmla="*/ 0 h 24"/>
                        <a:gd name="T8" fmla="*/ 0 w 84"/>
                        <a:gd name="T9" fmla="*/ 0 h 24"/>
                        <a:gd name="T10" fmla="*/ 1 w 84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4">
                          <a:moveTo>
                            <a:pt x="8" y="12"/>
                          </a:moveTo>
                          <a:lnTo>
                            <a:pt x="17" y="0"/>
                          </a:lnTo>
                          <a:lnTo>
                            <a:pt x="84" y="0"/>
                          </a:lnTo>
                          <a:lnTo>
                            <a:pt x="84" y="24"/>
                          </a:lnTo>
                          <a:lnTo>
                            <a:pt x="0" y="24"/>
                          </a:lnTo>
                          <a:lnTo>
                            <a:pt x="8" y="12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grpSp>
                  <p:nvGrpSpPr>
                    <p:cNvPr id="1455" name="Group 1463">
                      <a:extLst>
                        <a:ext uri="{FF2B5EF4-FFF2-40B4-BE49-F238E27FC236}">
                          <a16:creationId xmlns:a16="http://schemas.microsoft.com/office/drawing/2014/main" id="{A4A99772-8169-4A52-809D-0023AC4306D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88" y="2033"/>
                      <a:ext cx="46" cy="35"/>
                      <a:chOff x="2869" y="3724"/>
                      <a:chExt cx="29" cy="39"/>
                    </a:xfrm>
                  </p:grpSpPr>
                  <p:sp>
                    <p:nvSpPr>
                      <p:cNvPr id="1465" name="Freeform 1464">
                        <a:extLst>
                          <a:ext uri="{FF2B5EF4-FFF2-40B4-BE49-F238E27FC236}">
                            <a16:creationId xmlns:a16="http://schemas.microsoft.com/office/drawing/2014/main" id="{AA9589BD-655C-4B16-ACF0-7F5EE32DB2D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24"/>
                        <a:ext cx="29" cy="3"/>
                      </a:xfrm>
                      <a:custGeom>
                        <a:avLst/>
                        <a:gdLst>
                          <a:gd name="T0" fmla="*/ 0 w 84"/>
                          <a:gd name="T1" fmla="*/ 1 h 5"/>
                          <a:gd name="T2" fmla="*/ 0 w 84"/>
                          <a:gd name="T3" fmla="*/ 1 h 5"/>
                          <a:gd name="T4" fmla="*/ 0 w 84"/>
                          <a:gd name="T5" fmla="*/ 0 h 5"/>
                          <a:gd name="T6" fmla="*/ 0 w 84"/>
                          <a:gd name="T7" fmla="*/ 0 h 5"/>
                          <a:gd name="T8" fmla="*/ 0 w 84"/>
                          <a:gd name="T9" fmla="*/ 1 h 5"/>
                          <a:gd name="T10" fmla="*/ 0 w 84"/>
                          <a:gd name="T11" fmla="*/ 1 h 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5">
                            <a:moveTo>
                              <a:pt x="0" y="5"/>
                            </a:moveTo>
                            <a:lnTo>
                              <a:pt x="84" y="5"/>
                            </a:lnTo>
                            <a:lnTo>
                              <a:pt x="84" y="0"/>
                            </a:lnTo>
                            <a:lnTo>
                              <a:pt x="7" y="0"/>
                            </a:lnTo>
                            <a:lnTo>
                              <a:pt x="4" y="2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  <p:sp>
                    <p:nvSpPr>
                      <p:cNvPr id="1466" name="Rectangle 1465">
                        <a:extLst>
                          <a:ext uri="{FF2B5EF4-FFF2-40B4-BE49-F238E27FC236}">
                            <a16:creationId xmlns:a16="http://schemas.microsoft.com/office/drawing/2014/main" id="{10EB3574-7A7E-43FD-8D90-96F472DDA37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869" y="3727"/>
                        <a:ext cx="29" cy="2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Aft>
                            <a:spcPts val="600"/>
                          </a:spcAft>
                          <a:defRPr sz="14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Aft>
                            <a:spcPts val="600"/>
                          </a:spcAft>
                          <a:defRPr sz="12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lnSpc>
                            <a:spcPct val="110000"/>
                          </a:lnSpc>
                          <a:spcAft>
                            <a:spcPct val="0"/>
                          </a:spcAft>
                        </a:pPr>
                        <a:endParaRPr lang="it-IT" altLang="it-IT" sz="2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67" name="Freeform 1466">
                        <a:extLst>
                          <a:ext uri="{FF2B5EF4-FFF2-40B4-BE49-F238E27FC236}">
                            <a16:creationId xmlns:a16="http://schemas.microsoft.com/office/drawing/2014/main" id="{6C32B609-69CF-466C-ABEB-2C40EE9F7E0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51"/>
                        <a:ext cx="29" cy="12"/>
                      </a:xfrm>
                      <a:custGeom>
                        <a:avLst/>
                        <a:gdLst>
                          <a:gd name="T0" fmla="*/ 0 w 84"/>
                          <a:gd name="T1" fmla="*/ 0 h 25"/>
                          <a:gd name="T2" fmla="*/ 0 w 84"/>
                          <a:gd name="T3" fmla="*/ 0 h 25"/>
                          <a:gd name="T4" fmla="*/ 0 w 84"/>
                          <a:gd name="T5" fmla="*/ 0 h 25"/>
                          <a:gd name="T6" fmla="*/ 0 w 84"/>
                          <a:gd name="T7" fmla="*/ 0 h 25"/>
                          <a:gd name="T8" fmla="*/ 0 w 84"/>
                          <a:gd name="T9" fmla="*/ 0 h 25"/>
                          <a:gd name="T10" fmla="*/ 0 w 84"/>
                          <a:gd name="T11" fmla="*/ 0 h 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25">
                            <a:moveTo>
                              <a:pt x="8" y="13"/>
                            </a:moveTo>
                            <a:lnTo>
                              <a:pt x="17" y="25"/>
                            </a:lnTo>
                            <a:lnTo>
                              <a:pt x="84" y="25"/>
                            </a:lnTo>
                            <a:lnTo>
                              <a:pt x="84" y="0"/>
                            </a:lnTo>
                            <a:lnTo>
                              <a:pt x="0" y="0"/>
                            </a:lnTo>
                            <a:lnTo>
                              <a:pt x="8" y="13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</p:grpSp>
                <p:sp>
                  <p:nvSpPr>
                    <p:cNvPr id="1456" name="Rectangle 1467">
                      <a:extLst>
                        <a:ext uri="{FF2B5EF4-FFF2-40B4-BE49-F238E27FC236}">
                          <a16:creationId xmlns:a16="http://schemas.microsoft.com/office/drawing/2014/main" id="{81219268-DC7D-44F1-AD4E-15A46DDC53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288" y="2068"/>
                      <a:ext cx="37" cy="73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57" name="Freeform 1468">
                      <a:extLst>
                        <a:ext uri="{FF2B5EF4-FFF2-40B4-BE49-F238E27FC236}">
                          <a16:creationId xmlns:a16="http://schemas.microsoft.com/office/drawing/2014/main" id="{15B88B4E-485A-4A51-AB2A-34C2C390B9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8" y="2164"/>
                      <a:ext cx="49" cy="3"/>
                    </a:xfrm>
                    <a:custGeom>
                      <a:avLst/>
                      <a:gdLst>
                        <a:gd name="T0" fmla="*/ 0 w 84"/>
                        <a:gd name="T1" fmla="*/ 1 h 5"/>
                        <a:gd name="T2" fmla="*/ 1 w 84"/>
                        <a:gd name="T3" fmla="*/ 1 h 5"/>
                        <a:gd name="T4" fmla="*/ 1 w 84"/>
                        <a:gd name="T5" fmla="*/ 0 h 5"/>
                        <a:gd name="T6" fmla="*/ 1 w 84"/>
                        <a:gd name="T7" fmla="*/ 0 h 5"/>
                        <a:gd name="T8" fmla="*/ 1 w 84"/>
                        <a:gd name="T9" fmla="*/ 1 h 5"/>
                        <a:gd name="T10" fmla="*/ 0 w 84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5">
                          <a:moveTo>
                            <a:pt x="0" y="5"/>
                          </a:moveTo>
                          <a:lnTo>
                            <a:pt x="84" y="5"/>
                          </a:lnTo>
                          <a:lnTo>
                            <a:pt x="84" y="0"/>
                          </a:lnTo>
                          <a:lnTo>
                            <a:pt x="7" y="0"/>
                          </a:lnTo>
                          <a:lnTo>
                            <a:pt x="4" y="2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58" name="Rectangle 1469">
                      <a:extLst>
                        <a:ext uri="{FF2B5EF4-FFF2-40B4-BE49-F238E27FC236}">
                          <a16:creationId xmlns:a16="http://schemas.microsoft.com/office/drawing/2014/main" id="{F7126D60-0FF7-4A54-B1DA-914D02B8D3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8" y="2150"/>
                      <a:ext cx="49" cy="16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59" name="Freeform 1470">
                      <a:extLst>
                        <a:ext uri="{FF2B5EF4-FFF2-40B4-BE49-F238E27FC236}">
                          <a16:creationId xmlns:a16="http://schemas.microsoft.com/office/drawing/2014/main" id="{EC0D3D39-351E-45DE-B7D1-82F35031BF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8" y="2141"/>
                      <a:ext cx="49" cy="9"/>
                    </a:xfrm>
                    <a:custGeom>
                      <a:avLst/>
                      <a:gdLst>
                        <a:gd name="T0" fmla="*/ 1 w 84"/>
                        <a:gd name="T1" fmla="*/ 0 h 24"/>
                        <a:gd name="T2" fmla="*/ 1 w 84"/>
                        <a:gd name="T3" fmla="*/ 0 h 24"/>
                        <a:gd name="T4" fmla="*/ 1 w 84"/>
                        <a:gd name="T5" fmla="*/ 0 h 24"/>
                        <a:gd name="T6" fmla="*/ 1 w 84"/>
                        <a:gd name="T7" fmla="*/ 0 h 24"/>
                        <a:gd name="T8" fmla="*/ 0 w 84"/>
                        <a:gd name="T9" fmla="*/ 0 h 24"/>
                        <a:gd name="T10" fmla="*/ 1 w 84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4">
                          <a:moveTo>
                            <a:pt x="8" y="12"/>
                          </a:moveTo>
                          <a:lnTo>
                            <a:pt x="17" y="0"/>
                          </a:lnTo>
                          <a:lnTo>
                            <a:pt x="84" y="0"/>
                          </a:lnTo>
                          <a:lnTo>
                            <a:pt x="84" y="24"/>
                          </a:lnTo>
                          <a:lnTo>
                            <a:pt x="0" y="24"/>
                          </a:lnTo>
                          <a:lnTo>
                            <a:pt x="8" y="12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grpSp>
                  <p:nvGrpSpPr>
                    <p:cNvPr id="1460" name="Group 1471">
                      <a:extLst>
                        <a:ext uri="{FF2B5EF4-FFF2-40B4-BE49-F238E27FC236}">
                          <a16:creationId xmlns:a16="http://schemas.microsoft.com/office/drawing/2014/main" id="{0C848512-795D-4E5C-96BA-1BC4BC8390C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241" y="2033"/>
                      <a:ext cx="46" cy="35"/>
                      <a:chOff x="2869" y="3724"/>
                      <a:chExt cx="29" cy="39"/>
                    </a:xfrm>
                  </p:grpSpPr>
                  <p:sp>
                    <p:nvSpPr>
                      <p:cNvPr id="1462" name="Freeform 1472">
                        <a:extLst>
                          <a:ext uri="{FF2B5EF4-FFF2-40B4-BE49-F238E27FC236}">
                            <a16:creationId xmlns:a16="http://schemas.microsoft.com/office/drawing/2014/main" id="{21023CFF-7EED-47DE-AB81-18E916157DA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24"/>
                        <a:ext cx="29" cy="3"/>
                      </a:xfrm>
                      <a:custGeom>
                        <a:avLst/>
                        <a:gdLst>
                          <a:gd name="T0" fmla="*/ 0 w 84"/>
                          <a:gd name="T1" fmla="*/ 1 h 5"/>
                          <a:gd name="T2" fmla="*/ 0 w 84"/>
                          <a:gd name="T3" fmla="*/ 1 h 5"/>
                          <a:gd name="T4" fmla="*/ 0 w 84"/>
                          <a:gd name="T5" fmla="*/ 0 h 5"/>
                          <a:gd name="T6" fmla="*/ 0 w 84"/>
                          <a:gd name="T7" fmla="*/ 0 h 5"/>
                          <a:gd name="T8" fmla="*/ 0 w 84"/>
                          <a:gd name="T9" fmla="*/ 1 h 5"/>
                          <a:gd name="T10" fmla="*/ 0 w 84"/>
                          <a:gd name="T11" fmla="*/ 1 h 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5">
                            <a:moveTo>
                              <a:pt x="0" y="5"/>
                            </a:moveTo>
                            <a:lnTo>
                              <a:pt x="84" y="5"/>
                            </a:lnTo>
                            <a:lnTo>
                              <a:pt x="84" y="0"/>
                            </a:lnTo>
                            <a:lnTo>
                              <a:pt x="7" y="0"/>
                            </a:lnTo>
                            <a:lnTo>
                              <a:pt x="4" y="2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  <p:sp>
                    <p:nvSpPr>
                      <p:cNvPr id="1463" name="Rectangle 1473">
                        <a:extLst>
                          <a:ext uri="{FF2B5EF4-FFF2-40B4-BE49-F238E27FC236}">
                            <a16:creationId xmlns:a16="http://schemas.microsoft.com/office/drawing/2014/main" id="{955A231B-ABFD-4252-A78A-AA4B8DD6BC7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869" y="3727"/>
                        <a:ext cx="29" cy="2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Aft>
                            <a:spcPts val="600"/>
                          </a:spcAft>
                          <a:defRPr sz="14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Aft>
                            <a:spcPts val="600"/>
                          </a:spcAft>
                          <a:defRPr sz="12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lnSpc>
                            <a:spcPct val="110000"/>
                          </a:lnSpc>
                          <a:spcAft>
                            <a:spcPct val="0"/>
                          </a:spcAft>
                        </a:pPr>
                        <a:endParaRPr lang="it-IT" altLang="it-IT" sz="2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64" name="Freeform 1474">
                        <a:extLst>
                          <a:ext uri="{FF2B5EF4-FFF2-40B4-BE49-F238E27FC236}">
                            <a16:creationId xmlns:a16="http://schemas.microsoft.com/office/drawing/2014/main" id="{871A9E10-789E-4D16-A994-248A5D4EAB2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51"/>
                        <a:ext cx="29" cy="12"/>
                      </a:xfrm>
                      <a:custGeom>
                        <a:avLst/>
                        <a:gdLst>
                          <a:gd name="T0" fmla="*/ 0 w 84"/>
                          <a:gd name="T1" fmla="*/ 0 h 25"/>
                          <a:gd name="T2" fmla="*/ 0 w 84"/>
                          <a:gd name="T3" fmla="*/ 0 h 25"/>
                          <a:gd name="T4" fmla="*/ 0 w 84"/>
                          <a:gd name="T5" fmla="*/ 0 h 25"/>
                          <a:gd name="T6" fmla="*/ 0 w 84"/>
                          <a:gd name="T7" fmla="*/ 0 h 25"/>
                          <a:gd name="T8" fmla="*/ 0 w 84"/>
                          <a:gd name="T9" fmla="*/ 0 h 25"/>
                          <a:gd name="T10" fmla="*/ 0 w 84"/>
                          <a:gd name="T11" fmla="*/ 0 h 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25">
                            <a:moveTo>
                              <a:pt x="8" y="13"/>
                            </a:moveTo>
                            <a:lnTo>
                              <a:pt x="17" y="25"/>
                            </a:lnTo>
                            <a:lnTo>
                              <a:pt x="84" y="25"/>
                            </a:lnTo>
                            <a:lnTo>
                              <a:pt x="84" y="0"/>
                            </a:lnTo>
                            <a:lnTo>
                              <a:pt x="0" y="0"/>
                            </a:lnTo>
                            <a:lnTo>
                              <a:pt x="8" y="13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</p:grpSp>
                <p:sp>
                  <p:nvSpPr>
                    <p:cNvPr id="1461" name="Rectangle 1475">
                      <a:extLst>
                        <a:ext uri="{FF2B5EF4-FFF2-40B4-BE49-F238E27FC236}">
                          <a16:creationId xmlns:a16="http://schemas.microsoft.com/office/drawing/2014/main" id="{468338A2-9B5B-46B0-9EE7-5222A81C23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0" y="2068"/>
                      <a:ext cx="37" cy="73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404" name="Group 1476">
                    <a:extLst>
                      <a:ext uri="{FF2B5EF4-FFF2-40B4-BE49-F238E27FC236}">
                        <a16:creationId xmlns:a16="http://schemas.microsoft.com/office/drawing/2014/main" id="{C361F4E3-81D7-449D-83AD-BA867D61D2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98934" y="2919413"/>
                    <a:ext cx="95250" cy="49212"/>
                    <a:chOff x="3244" y="1999"/>
                    <a:chExt cx="87" cy="36"/>
                  </a:xfrm>
                </p:grpSpPr>
                <p:grpSp>
                  <p:nvGrpSpPr>
                    <p:cNvPr id="1444" name="Group 1477">
                      <a:extLst>
                        <a:ext uri="{FF2B5EF4-FFF2-40B4-BE49-F238E27FC236}">
                          <a16:creationId xmlns:a16="http://schemas.microsoft.com/office/drawing/2014/main" id="{6FF0346A-0EE4-437D-8BC4-94699F161F8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285" y="1999"/>
                      <a:ext cx="46" cy="36"/>
                      <a:chOff x="2869" y="3724"/>
                      <a:chExt cx="29" cy="39"/>
                    </a:xfrm>
                  </p:grpSpPr>
                  <p:sp>
                    <p:nvSpPr>
                      <p:cNvPr id="1449" name="Freeform 1478">
                        <a:extLst>
                          <a:ext uri="{FF2B5EF4-FFF2-40B4-BE49-F238E27FC236}">
                            <a16:creationId xmlns:a16="http://schemas.microsoft.com/office/drawing/2014/main" id="{CF3FD451-70C7-46AB-B196-59408DD67E3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24"/>
                        <a:ext cx="29" cy="3"/>
                      </a:xfrm>
                      <a:custGeom>
                        <a:avLst/>
                        <a:gdLst>
                          <a:gd name="T0" fmla="*/ 0 w 84"/>
                          <a:gd name="T1" fmla="*/ 1 h 5"/>
                          <a:gd name="T2" fmla="*/ 0 w 84"/>
                          <a:gd name="T3" fmla="*/ 1 h 5"/>
                          <a:gd name="T4" fmla="*/ 0 w 84"/>
                          <a:gd name="T5" fmla="*/ 0 h 5"/>
                          <a:gd name="T6" fmla="*/ 0 w 84"/>
                          <a:gd name="T7" fmla="*/ 0 h 5"/>
                          <a:gd name="T8" fmla="*/ 0 w 84"/>
                          <a:gd name="T9" fmla="*/ 1 h 5"/>
                          <a:gd name="T10" fmla="*/ 0 w 84"/>
                          <a:gd name="T11" fmla="*/ 1 h 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5">
                            <a:moveTo>
                              <a:pt x="0" y="5"/>
                            </a:moveTo>
                            <a:lnTo>
                              <a:pt x="84" y="5"/>
                            </a:lnTo>
                            <a:lnTo>
                              <a:pt x="84" y="0"/>
                            </a:lnTo>
                            <a:lnTo>
                              <a:pt x="7" y="0"/>
                            </a:lnTo>
                            <a:lnTo>
                              <a:pt x="4" y="2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  <p:sp>
                    <p:nvSpPr>
                      <p:cNvPr id="1450" name="Rectangle 1479">
                        <a:extLst>
                          <a:ext uri="{FF2B5EF4-FFF2-40B4-BE49-F238E27FC236}">
                            <a16:creationId xmlns:a16="http://schemas.microsoft.com/office/drawing/2014/main" id="{E89B06F8-5869-49CA-9B93-F76BE74C16D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869" y="3727"/>
                        <a:ext cx="29" cy="2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Aft>
                            <a:spcPts val="600"/>
                          </a:spcAft>
                          <a:defRPr sz="14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Aft>
                            <a:spcPts val="600"/>
                          </a:spcAft>
                          <a:defRPr sz="12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lnSpc>
                            <a:spcPct val="110000"/>
                          </a:lnSpc>
                          <a:spcAft>
                            <a:spcPct val="0"/>
                          </a:spcAft>
                        </a:pPr>
                        <a:endParaRPr lang="it-IT" altLang="it-IT" sz="2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51" name="Freeform 1480">
                        <a:extLst>
                          <a:ext uri="{FF2B5EF4-FFF2-40B4-BE49-F238E27FC236}">
                            <a16:creationId xmlns:a16="http://schemas.microsoft.com/office/drawing/2014/main" id="{29E3937B-CBDA-4F5C-8AE1-2230C028B80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51"/>
                        <a:ext cx="29" cy="12"/>
                      </a:xfrm>
                      <a:custGeom>
                        <a:avLst/>
                        <a:gdLst>
                          <a:gd name="T0" fmla="*/ 0 w 84"/>
                          <a:gd name="T1" fmla="*/ 0 h 25"/>
                          <a:gd name="T2" fmla="*/ 0 w 84"/>
                          <a:gd name="T3" fmla="*/ 0 h 25"/>
                          <a:gd name="T4" fmla="*/ 0 w 84"/>
                          <a:gd name="T5" fmla="*/ 0 h 25"/>
                          <a:gd name="T6" fmla="*/ 0 w 84"/>
                          <a:gd name="T7" fmla="*/ 0 h 25"/>
                          <a:gd name="T8" fmla="*/ 0 w 84"/>
                          <a:gd name="T9" fmla="*/ 0 h 25"/>
                          <a:gd name="T10" fmla="*/ 0 w 84"/>
                          <a:gd name="T11" fmla="*/ 0 h 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25">
                            <a:moveTo>
                              <a:pt x="8" y="13"/>
                            </a:moveTo>
                            <a:lnTo>
                              <a:pt x="17" y="25"/>
                            </a:lnTo>
                            <a:lnTo>
                              <a:pt x="84" y="25"/>
                            </a:lnTo>
                            <a:lnTo>
                              <a:pt x="84" y="0"/>
                            </a:lnTo>
                            <a:lnTo>
                              <a:pt x="0" y="0"/>
                            </a:lnTo>
                            <a:lnTo>
                              <a:pt x="8" y="13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</p:grpSp>
                <p:grpSp>
                  <p:nvGrpSpPr>
                    <p:cNvPr id="1445" name="Group 1481">
                      <a:extLst>
                        <a:ext uri="{FF2B5EF4-FFF2-40B4-BE49-F238E27FC236}">
                          <a16:creationId xmlns:a16="http://schemas.microsoft.com/office/drawing/2014/main" id="{693BC50F-05A8-48AB-947D-35CF64CDA5F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3244" y="1999"/>
                      <a:ext cx="46" cy="36"/>
                      <a:chOff x="2869" y="3724"/>
                      <a:chExt cx="29" cy="39"/>
                    </a:xfrm>
                  </p:grpSpPr>
                  <p:sp>
                    <p:nvSpPr>
                      <p:cNvPr id="1446" name="Freeform 1482">
                        <a:extLst>
                          <a:ext uri="{FF2B5EF4-FFF2-40B4-BE49-F238E27FC236}">
                            <a16:creationId xmlns:a16="http://schemas.microsoft.com/office/drawing/2014/main" id="{E18BFBBF-1BD4-48BB-BB96-DA5AED302A6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24"/>
                        <a:ext cx="29" cy="3"/>
                      </a:xfrm>
                      <a:custGeom>
                        <a:avLst/>
                        <a:gdLst>
                          <a:gd name="T0" fmla="*/ 0 w 84"/>
                          <a:gd name="T1" fmla="*/ 1 h 5"/>
                          <a:gd name="T2" fmla="*/ 0 w 84"/>
                          <a:gd name="T3" fmla="*/ 1 h 5"/>
                          <a:gd name="T4" fmla="*/ 0 w 84"/>
                          <a:gd name="T5" fmla="*/ 0 h 5"/>
                          <a:gd name="T6" fmla="*/ 0 w 84"/>
                          <a:gd name="T7" fmla="*/ 0 h 5"/>
                          <a:gd name="T8" fmla="*/ 0 w 84"/>
                          <a:gd name="T9" fmla="*/ 1 h 5"/>
                          <a:gd name="T10" fmla="*/ 0 w 84"/>
                          <a:gd name="T11" fmla="*/ 1 h 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5">
                            <a:moveTo>
                              <a:pt x="0" y="5"/>
                            </a:moveTo>
                            <a:lnTo>
                              <a:pt x="84" y="5"/>
                            </a:lnTo>
                            <a:lnTo>
                              <a:pt x="84" y="0"/>
                            </a:lnTo>
                            <a:lnTo>
                              <a:pt x="7" y="0"/>
                            </a:lnTo>
                            <a:lnTo>
                              <a:pt x="4" y="2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  <p:sp>
                    <p:nvSpPr>
                      <p:cNvPr id="1447" name="Rectangle 1483">
                        <a:extLst>
                          <a:ext uri="{FF2B5EF4-FFF2-40B4-BE49-F238E27FC236}">
                            <a16:creationId xmlns:a16="http://schemas.microsoft.com/office/drawing/2014/main" id="{702EAA2B-3522-47EF-B0C5-BC2A87B73C4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869" y="3727"/>
                        <a:ext cx="29" cy="2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Aft>
                            <a:spcPts val="600"/>
                          </a:spcAft>
                          <a:defRPr sz="14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Aft>
                            <a:spcPts val="600"/>
                          </a:spcAft>
                          <a:defRPr sz="12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lnSpc>
                            <a:spcPct val="110000"/>
                          </a:lnSpc>
                          <a:spcAft>
                            <a:spcPct val="0"/>
                          </a:spcAft>
                        </a:pPr>
                        <a:endParaRPr lang="it-IT" altLang="it-IT" sz="2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48" name="Freeform 1484">
                        <a:extLst>
                          <a:ext uri="{FF2B5EF4-FFF2-40B4-BE49-F238E27FC236}">
                            <a16:creationId xmlns:a16="http://schemas.microsoft.com/office/drawing/2014/main" id="{25C0C532-0C76-42DF-821A-8BF53D4CA0B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51"/>
                        <a:ext cx="29" cy="12"/>
                      </a:xfrm>
                      <a:custGeom>
                        <a:avLst/>
                        <a:gdLst>
                          <a:gd name="T0" fmla="*/ 0 w 84"/>
                          <a:gd name="T1" fmla="*/ 0 h 25"/>
                          <a:gd name="T2" fmla="*/ 0 w 84"/>
                          <a:gd name="T3" fmla="*/ 0 h 25"/>
                          <a:gd name="T4" fmla="*/ 0 w 84"/>
                          <a:gd name="T5" fmla="*/ 0 h 25"/>
                          <a:gd name="T6" fmla="*/ 0 w 84"/>
                          <a:gd name="T7" fmla="*/ 0 h 25"/>
                          <a:gd name="T8" fmla="*/ 0 w 84"/>
                          <a:gd name="T9" fmla="*/ 0 h 25"/>
                          <a:gd name="T10" fmla="*/ 0 w 84"/>
                          <a:gd name="T11" fmla="*/ 0 h 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25">
                            <a:moveTo>
                              <a:pt x="8" y="13"/>
                            </a:moveTo>
                            <a:lnTo>
                              <a:pt x="17" y="25"/>
                            </a:lnTo>
                            <a:lnTo>
                              <a:pt x="84" y="25"/>
                            </a:lnTo>
                            <a:lnTo>
                              <a:pt x="84" y="0"/>
                            </a:lnTo>
                            <a:lnTo>
                              <a:pt x="0" y="0"/>
                            </a:lnTo>
                            <a:lnTo>
                              <a:pt x="8" y="13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</p:grpSp>
              </p:grpSp>
              <p:grpSp>
                <p:nvGrpSpPr>
                  <p:cNvPr id="1405" name="Group 1485">
                    <a:extLst>
                      <a:ext uri="{FF2B5EF4-FFF2-40B4-BE49-F238E27FC236}">
                        <a16:creationId xmlns:a16="http://schemas.microsoft.com/office/drawing/2014/main" id="{FDE5B25B-E72A-4462-B6EA-F4A01A5003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0800000">
                    <a:off x="3402109" y="3182938"/>
                    <a:ext cx="95250" cy="49212"/>
                    <a:chOff x="3244" y="1999"/>
                    <a:chExt cx="87" cy="36"/>
                  </a:xfrm>
                </p:grpSpPr>
                <p:grpSp>
                  <p:nvGrpSpPr>
                    <p:cNvPr id="1436" name="Group 1486">
                      <a:extLst>
                        <a:ext uri="{FF2B5EF4-FFF2-40B4-BE49-F238E27FC236}">
                          <a16:creationId xmlns:a16="http://schemas.microsoft.com/office/drawing/2014/main" id="{D93E498B-5BC7-419A-91DA-1CBE6594DDB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285" y="1999"/>
                      <a:ext cx="46" cy="36"/>
                      <a:chOff x="2869" y="3724"/>
                      <a:chExt cx="29" cy="39"/>
                    </a:xfrm>
                  </p:grpSpPr>
                  <p:sp>
                    <p:nvSpPr>
                      <p:cNvPr id="1441" name="Freeform 1487">
                        <a:extLst>
                          <a:ext uri="{FF2B5EF4-FFF2-40B4-BE49-F238E27FC236}">
                            <a16:creationId xmlns:a16="http://schemas.microsoft.com/office/drawing/2014/main" id="{040B7969-89AE-48AB-9BA9-CDDAA3048CA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24"/>
                        <a:ext cx="29" cy="3"/>
                      </a:xfrm>
                      <a:custGeom>
                        <a:avLst/>
                        <a:gdLst>
                          <a:gd name="T0" fmla="*/ 0 w 84"/>
                          <a:gd name="T1" fmla="*/ 1 h 5"/>
                          <a:gd name="T2" fmla="*/ 0 w 84"/>
                          <a:gd name="T3" fmla="*/ 1 h 5"/>
                          <a:gd name="T4" fmla="*/ 0 w 84"/>
                          <a:gd name="T5" fmla="*/ 0 h 5"/>
                          <a:gd name="T6" fmla="*/ 0 w 84"/>
                          <a:gd name="T7" fmla="*/ 0 h 5"/>
                          <a:gd name="T8" fmla="*/ 0 w 84"/>
                          <a:gd name="T9" fmla="*/ 1 h 5"/>
                          <a:gd name="T10" fmla="*/ 0 w 84"/>
                          <a:gd name="T11" fmla="*/ 1 h 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5">
                            <a:moveTo>
                              <a:pt x="0" y="5"/>
                            </a:moveTo>
                            <a:lnTo>
                              <a:pt x="84" y="5"/>
                            </a:lnTo>
                            <a:lnTo>
                              <a:pt x="84" y="0"/>
                            </a:lnTo>
                            <a:lnTo>
                              <a:pt x="7" y="0"/>
                            </a:lnTo>
                            <a:lnTo>
                              <a:pt x="4" y="2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  <p:sp>
                    <p:nvSpPr>
                      <p:cNvPr id="1442" name="Rectangle 1488">
                        <a:extLst>
                          <a:ext uri="{FF2B5EF4-FFF2-40B4-BE49-F238E27FC236}">
                            <a16:creationId xmlns:a16="http://schemas.microsoft.com/office/drawing/2014/main" id="{4AA0410F-E0ED-41CB-824F-4215445081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869" y="3727"/>
                        <a:ext cx="29" cy="2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Aft>
                            <a:spcPts val="600"/>
                          </a:spcAft>
                          <a:defRPr sz="14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Aft>
                            <a:spcPts val="600"/>
                          </a:spcAft>
                          <a:defRPr sz="12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lnSpc>
                            <a:spcPct val="110000"/>
                          </a:lnSpc>
                          <a:spcAft>
                            <a:spcPct val="0"/>
                          </a:spcAft>
                        </a:pPr>
                        <a:endParaRPr lang="it-IT" altLang="it-IT" sz="2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43" name="Freeform 1489">
                        <a:extLst>
                          <a:ext uri="{FF2B5EF4-FFF2-40B4-BE49-F238E27FC236}">
                            <a16:creationId xmlns:a16="http://schemas.microsoft.com/office/drawing/2014/main" id="{BEB1EFBB-64B0-4088-A0B7-5BFCF9AE33A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51"/>
                        <a:ext cx="29" cy="12"/>
                      </a:xfrm>
                      <a:custGeom>
                        <a:avLst/>
                        <a:gdLst>
                          <a:gd name="T0" fmla="*/ 0 w 84"/>
                          <a:gd name="T1" fmla="*/ 0 h 25"/>
                          <a:gd name="T2" fmla="*/ 0 w 84"/>
                          <a:gd name="T3" fmla="*/ 0 h 25"/>
                          <a:gd name="T4" fmla="*/ 0 w 84"/>
                          <a:gd name="T5" fmla="*/ 0 h 25"/>
                          <a:gd name="T6" fmla="*/ 0 w 84"/>
                          <a:gd name="T7" fmla="*/ 0 h 25"/>
                          <a:gd name="T8" fmla="*/ 0 w 84"/>
                          <a:gd name="T9" fmla="*/ 0 h 25"/>
                          <a:gd name="T10" fmla="*/ 0 w 84"/>
                          <a:gd name="T11" fmla="*/ 0 h 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25">
                            <a:moveTo>
                              <a:pt x="8" y="13"/>
                            </a:moveTo>
                            <a:lnTo>
                              <a:pt x="17" y="25"/>
                            </a:lnTo>
                            <a:lnTo>
                              <a:pt x="84" y="25"/>
                            </a:lnTo>
                            <a:lnTo>
                              <a:pt x="84" y="0"/>
                            </a:lnTo>
                            <a:lnTo>
                              <a:pt x="0" y="0"/>
                            </a:lnTo>
                            <a:lnTo>
                              <a:pt x="8" y="13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</p:grpSp>
                <p:grpSp>
                  <p:nvGrpSpPr>
                    <p:cNvPr id="1437" name="Group 1490">
                      <a:extLst>
                        <a:ext uri="{FF2B5EF4-FFF2-40B4-BE49-F238E27FC236}">
                          <a16:creationId xmlns:a16="http://schemas.microsoft.com/office/drawing/2014/main" id="{53BAAFE4-0169-419E-9FF4-A4AE9624FB3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3244" y="1999"/>
                      <a:ext cx="46" cy="36"/>
                      <a:chOff x="2869" y="3724"/>
                      <a:chExt cx="29" cy="39"/>
                    </a:xfrm>
                  </p:grpSpPr>
                  <p:sp>
                    <p:nvSpPr>
                      <p:cNvPr id="1438" name="Freeform 1491">
                        <a:extLst>
                          <a:ext uri="{FF2B5EF4-FFF2-40B4-BE49-F238E27FC236}">
                            <a16:creationId xmlns:a16="http://schemas.microsoft.com/office/drawing/2014/main" id="{DF8EA5F3-A14E-4331-94F6-7A257C66BA2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24"/>
                        <a:ext cx="29" cy="3"/>
                      </a:xfrm>
                      <a:custGeom>
                        <a:avLst/>
                        <a:gdLst>
                          <a:gd name="T0" fmla="*/ 0 w 84"/>
                          <a:gd name="T1" fmla="*/ 1 h 5"/>
                          <a:gd name="T2" fmla="*/ 0 w 84"/>
                          <a:gd name="T3" fmla="*/ 1 h 5"/>
                          <a:gd name="T4" fmla="*/ 0 w 84"/>
                          <a:gd name="T5" fmla="*/ 0 h 5"/>
                          <a:gd name="T6" fmla="*/ 0 w 84"/>
                          <a:gd name="T7" fmla="*/ 0 h 5"/>
                          <a:gd name="T8" fmla="*/ 0 w 84"/>
                          <a:gd name="T9" fmla="*/ 1 h 5"/>
                          <a:gd name="T10" fmla="*/ 0 w 84"/>
                          <a:gd name="T11" fmla="*/ 1 h 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5">
                            <a:moveTo>
                              <a:pt x="0" y="5"/>
                            </a:moveTo>
                            <a:lnTo>
                              <a:pt x="84" y="5"/>
                            </a:lnTo>
                            <a:lnTo>
                              <a:pt x="84" y="0"/>
                            </a:lnTo>
                            <a:lnTo>
                              <a:pt x="7" y="0"/>
                            </a:lnTo>
                            <a:lnTo>
                              <a:pt x="4" y="2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  <p:sp>
                    <p:nvSpPr>
                      <p:cNvPr id="1439" name="Rectangle 1492">
                        <a:extLst>
                          <a:ext uri="{FF2B5EF4-FFF2-40B4-BE49-F238E27FC236}">
                            <a16:creationId xmlns:a16="http://schemas.microsoft.com/office/drawing/2014/main" id="{43642C8A-E315-467E-AE53-15BF545520F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869" y="3727"/>
                        <a:ext cx="29" cy="2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Aft>
                            <a:spcPts val="600"/>
                          </a:spcAft>
                          <a:defRPr sz="14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Aft>
                            <a:spcPts val="600"/>
                          </a:spcAft>
                          <a:defRPr sz="12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lnSpc>
                            <a:spcPct val="110000"/>
                          </a:lnSpc>
                          <a:spcAft>
                            <a:spcPct val="0"/>
                          </a:spcAft>
                        </a:pPr>
                        <a:endParaRPr lang="it-IT" altLang="it-IT" sz="2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40" name="Freeform 1493">
                        <a:extLst>
                          <a:ext uri="{FF2B5EF4-FFF2-40B4-BE49-F238E27FC236}">
                            <a16:creationId xmlns:a16="http://schemas.microsoft.com/office/drawing/2014/main" id="{1903D48C-B049-4B94-8817-A37E27733C1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51"/>
                        <a:ext cx="29" cy="12"/>
                      </a:xfrm>
                      <a:custGeom>
                        <a:avLst/>
                        <a:gdLst>
                          <a:gd name="T0" fmla="*/ 0 w 84"/>
                          <a:gd name="T1" fmla="*/ 0 h 25"/>
                          <a:gd name="T2" fmla="*/ 0 w 84"/>
                          <a:gd name="T3" fmla="*/ 0 h 25"/>
                          <a:gd name="T4" fmla="*/ 0 w 84"/>
                          <a:gd name="T5" fmla="*/ 0 h 25"/>
                          <a:gd name="T6" fmla="*/ 0 w 84"/>
                          <a:gd name="T7" fmla="*/ 0 h 25"/>
                          <a:gd name="T8" fmla="*/ 0 w 84"/>
                          <a:gd name="T9" fmla="*/ 0 h 25"/>
                          <a:gd name="T10" fmla="*/ 0 w 84"/>
                          <a:gd name="T11" fmla="*/ 0 h 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25">
                            <a:moveTo>
                              <a:pt x="8" y="13"/>
                            </a:moveTo>
                            <a:lnTo>
                              <a:pt x="17" y="25"/>
                            </a:lnTo>
                            <a:lnTo>
                              <a:pt x="84" y="25"/>
                            </a:lnTo>
                            <a:lnTo>
                              <a:pt x="84" y="0"/>
                            </a:lnTo>
                            <a:lnTo>
                              <a:pt x="0" y="0"/>
                            </a:lnTo>
                            <a:lnTo>
                              <a:pt x="8" y="13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</p:grpSp>
              </p:grpSp>
              <p:sp>
                <p:nvSpPr>
                  <p:cNvPr id="1406" name="Freeform 1494">
                    <a:extLst>
                      <a:ext uri="{FF2B5EF4-FFF2-40B4-BE49-F238E27FC236}">
                        <a16:creationId xmlns:a16="http://schemas.microsoft.com/office/drawing/2014/main" id="{5B980694-FB72-49DC-9ED8-7930B9937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7984" y="3109913"/>
                    <a:ext cx="53975" cy="61912"/>
                  </a:xfrm>
                  <a:custGeom>
                    <a:avLst/>
                    <a:gdLst>
                      <a:gd name="T0" fmla="*/ 0 w 360"/>
                      <a:gd name="T1" fmla="*/ 2147483646 h 348"/>
                      <a:gd name="T2" fmla="*/ 2147483646 w 360"/>
                      <a:gd name="T3" fmla="*/ 2147483646 h 348"/>
                      <a:gd name="T4" fmla="*/ 2147483646 w 360"/>
                      <a:gd name="T5" fmla="*/ 2147483646 h 348"/>
                      <a:gd name="T6" fmla="*/ 2147483646 w 360"/>
                      <a:gd name="T7" fmla="*/ 2147483646 h 348"/>
                      <a:gd name="T8" fmla="*/ 2147483646 w 360"/>
                      <a:gd name="T9" fmla="*/ 2147483646 h 348"/>
                      <a:gd name="T10" fmla="*/ 2147483646 w 360"/>
                      <a:gd name="T11" fmla="*/ 2147483646 h 348"/>
                      <a:gd name="T12" fmla="*/ 2147483646 w 360"/>
                      <a:gd name="T13" fmla="*/ 0 h 348"/>
                      <a:gd name="T14" fmla="*/ 2147483646 w 360"/>
                      <a:gd name="T15" fmla="*/ 0 h 348"/>
                      <a:gd name="T16" fmla="*/ 2147483646 w 360"/>
                      <a:gd name="T17" fmla="*/ 2147483646 h 348"/>
                      <a:gd name="T18" fmla="*/ 2147483646 w 360"/>
                      <a:gd name="T19" fmla="*/ 2147483646 h 348"/>
                      <a:gd name="T20" fmla="*/ 2147483646 w 360"/>
                      <a:gd name="T21" fmla="*/ 2147483646 h 348"/>
                      <a:gd name="T22" fmla="*/ 0 w 360"/>
                      <a:gd name="T23" fmla="*/ 2147483646 h 348"/>
                      <a:gd name="T24" fmla="*/ 0 w 360"/>
                      <a:gd name="T25" fmla="*/ 2147483646 h 34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60" h="348">
                        <a:moveTo>
                          <a:pt x="0" y="342"/>
                        </a:moveTo>
                        <a:lnTo>
                          <a:pt x="42" y="342"/>
                        </a:lnTo>
                        <a:cubicBezTo>
                          <a:pt x="182" y="348"/>
                          <a:pt x="310" y="264"/>
                          <a:pt x="360" y="133"/>
                        </a:cubicBezTo>
                        <a:lnTo>
                          <a:pt x="360" y="12"/>
                        </a:lnTo>
                        <a:lnTo>
                          <a:pt x="345" y="0"/>
                        </a:lnTo>
                        <a:lnTo>
                          <a:pt x="304" y="0"/>
                        </a:lnTo>
                        <a:lnTo>
                          <a:pt x="298" y="32"/>
                        </a:lnTo>
                        <a:lnTo>
                          <a:pt x="298" y="84"/>
                        </a:lnTo>
                        <a:lnTo>
                          <a:pt x="179" y="193"/>
                        </a:lnTo>
                        <a:lnTo>
                          <a:pt x="0" y="193"/>
                        </a:lnTo>
                        <a:lnTo>
                          <a:pt x="0" y="342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07" name="Oval 1495">
                    <a:extLst>
                      <a:ext uri="{FF2B5EF4-FFF2-40B4-BE49-F238E27FC236}">
                        <a16:creationId xmlns:a16="http://schemas.microsoft.com/office/drawing/2014/main" id="{734EABA9-8853-4542-9E09-5EB4EB0C566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14809" y="3106738"/>
                    <a:ext cx="12700" cy="14287"/>
                  </a:xfrm>
                  <a:prstGeom prst="ellipse">
                    <a:avLst/>
                  </a:prstGeom>
                  <a:solidFill>
                    <a:srgbClr val="777777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08" name="Line 1496">
                    <a:extLst>
                      <a:ext uri="{FF2B5EF4-FFF2-40B4-BE49-F238E27FC236}">
                        <a16:creationId xmlns:a16="http://schemas.microsoft.com/office/drawing/2014/main" id="{635B87B0-3160-4C0C-BD2F-4EBB92952B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16397" y="3022600"/>
                    <a:ext cx="0" cy="119063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09" name="Line 1497">
                    <a:extLst>
                      <a:ext uri="{FF2B5EF4-FFF2-40B4-BE49-F238E27FC236}">
                        <a16:creationId xmlns:a16="http://schemas.microsoft.com/office/drawing/2014/main" id="{B97C6F3D-9D49-4495-8FB5-BBD71D2ECB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71959" y="3025775"/>
                    <a:ext cx="0" cy="119063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grpSp>
                <p:nvGrpSpPr>
                  <p:cNvPr id="1410" name="Group 1498">
                    <a:extLst>
                      <a:ext uri="{FF2B5EF4-FFF2-40B4-BE49-F238E27FC236}">
                        <a16:creationId xmlns:a16="http://schemas.microsoft.com/office/drawing/2014/main" id="{19A9D7AC-8391-4D0A-85A7-4A06C45EFB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10047" y="3232150"/>
                    <a:ext cx="74612" cy="84138"/>
                    <a:chOff x="2954" y="2153"/>
                    <a:chExt cx="99" cy="61"/>
                  </a:xfrm>
                </p:grpSpPr>
                <p:sp>
                  <p:nvSpPr>
                    <p:cNvPr id="1424" name="Rectangle 1499">
                      <a:extLst>
                        <a:ext uri="{FF2B5EF4-FFF2-40B4-BE49-F238E27FC236}">
                          <a16:creationId xmlns:a16="http://schemas.microsoft.com/office/drawing/2014/main" id="{8DB6644F-B6E6-4614-ABB1-2F16699138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25" y="2203"/>
                      <a:ext cx="3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25" name="Rectangle 1500">
                      <a:extLst>
                        <a:ext uri="{FF2B5EF4-FFF2-40B4-BE49-F238E27FC236}">
                          <a16:creationId xmlns:a16="http://schemas.microsoft.com/office/drawing/2014/main" id="{830C2454-9DA7-4616-BEF2-48ED55CA5D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04" y="2203"/>
                      <a:ext cx="0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26" name="Freeform 1501">
                      <a:extLst>
                        <a:ext uri="{FF2B5EF4-FFF2-40B4-BE49-F238E27FC236}">
                          <a16:creationId xmlns:a16="http://schemas.microsoft.com/office/drawing/2014/main" id="{5509998B-C837-4F43-B42D-35FAD3A35D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004" y="2203"/>
                      <a:ext cx="49" cy="11"/>
                    </a:xfrm>
                    <a:custGeom>
                      <a:avLst/>
                      <a:gdLst>
                        <a:gd name="T0" fmla="*/ 1 w 84"/>
                        <a:gd name="T1" fmla="*/ 0 h 24"/>
                        <a:gd name="T2" fmla="*/ 1 w 84"/>
                        <a:gd name="T3" fmla="*/ 0 h 24"/>
                        <a:gd name="T4" fmla="*/ 1 w 84"/>
                        <a:gd name="T5" fmla="*/ 0 h 24"/>
                        <a:gd name="T6" fmla="*/ 1 w 84"/>
                        <a:gd name="T7" fmla="*/ 0 h 24"/>
                        <a:gd name="T8" fmla="*/ 0 w 84"/>
                        <a:gd name="T9" fmla="*/ 0 h 24"/>
                        <a:gd name="T10" fmla="*/ 1 w 84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4">
                          <a:moveTo>
                            <a:pt x="8" y="12"/>
                          </a:moveTo>
                          <a:lnTo>
                            <a:pt x="17" y="0"/>
                          </a:lnTo>
                          <a:lnTo>
                            <a:pt x="84" y="0"/>
                          </a:lnTo>
                          <a:lnTo>
                            <a:pt x="84" y="24"/>
                          </a:lnTo>
                          <a:lnTo>
                            <a:pt x="0" y="24"/>
                          </a:lnTo>
                          <a:lnTo>
                            <a:pt x="8" y="12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27" name="Rectangle 1502">
                      <a:extLst>
                        <a:ext uri="{FF2B5EF4-FFF2-40B4-BE49-F238E27FC236}">
                          <a16:creationId xmlns:a16="http://schemas.microsoft.com/office/drawing/2014/main" id="{A20E99D4-5BF9-49B2-A305-CC251C0088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04" y="2153"/>
                      <a:ext cx="49" cy="2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28" name="Freeform 1503">
                      <a:extLst>
                        <a:ext uri="{FF2B5EF4-FFF2-40B4-BE49-F238E27FC236}">
                          <a16:creationId xmlns:a16="http://schemas.microsoft.com/office/drawing/2014/main" id="{151F6516-3BAA-4635-B9D1-806A9285D4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004" y="2175"/>
                      <a:ext cx="49" cy="10"/>
                    </a:xfrm>
                    <a:custGeom>
                      <a:avLst/>
                      <a:gdLst>
                        <a:gd name="T0" fmla="*/ 1 w 84"/>
                        <a:gd name="T1" fmla="*/ 0 h 25"/>
                        <a:gd name="T2" fmla="*/ 1 w 84"/>
                        <a:gd name="T3" fmla="*/ 0 h 25"/>
                        <a:gd name="T4" fmla="*/ 1 w 84"/>
                        <a:gd name="T5" fmla="*/ 0 h 25"/>
                        <a:gd name="T6" fmla="*/ 1 w 84"/>
                        <a:gd name="T7" fmla="*/ 0 h 25"/>
                        <a:gd name="T8" fmla="*/ 0 w 84"/>
                        <a:gd name="T9" fmla="*/ 0 h 25"/>
                        <a:gd name="T10" fmla="*/ 1 w 84"/>
                        <a:gd name="T11" fmla="*/ 0 h 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5">
                          <a:moveTo>
                            <a:pt x="8" y="13"/>
                          </a:moveTo>
                          <a:lnTo>
                            <a:pt x="17" y="25"/>
                          </a:lnTo>
                          <a:lnTo>
                            <a:pt x="84" y="25"/>
                          </a:lnTo>
                          <a:lnTo>
                            <a:pt x="84" y="0"/>
                          </a:lnTo>
                          <a:lnTo>
                            <a:pt x="0" y="0"/>
                          </a:lnTo>
                          <a:lnTo>
                            <a:pt x="8" y="13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29" name="Rectangle 1504">
                      <a:extLst>
                        <a:ext uri="{FF2B5EF4-FFF2-40B4-BE49-F238E27FC236}">
                          <a16:creationId xmlns:a16="http://schemas.microsoft.com/office/drawing/2014/main" id="{2A33FE06-651C-4F45-B5B6-977DAF25AF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04" y="2185"/>
                      <a:ext cx="37" cy="1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30" name="Rectangle 1505">
                      <a:extLst>
                        <a:ext uri="{FF2B5EF4-FFF2-40B4-BE49-F238E27FC236}">
                          <a16:creationId xmlns:a16="http://schemas.microsoft.com/office/drawing/2014/main" id="{8CCE1AD0-AA85-4A78-92A0-050DE03D47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9" y="2203"/>
                      <a:ext cx="3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31" name="Rectangle 1506">
                      <a:extLst>
                        <a:ext uri="{FF2B5EF4-FFF2-40B4-BE49-F238E27FC236}">
                          <a16:creationId xmlns:a16="http://schemas.microsoft.com/office/drawing/2014/main" id="{B7946DD4-AC9D-421F-A141-0AEF1888E3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3" y="2203"/>
                      <a:ext cx="0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32" name="Freeform 1507">
                      <a:extLst>
                        <a:ext uri="{FF2B5EF4-FFF2-40B4-BE49-F238E27FC236}">
                          <a16:creationId xmlns:a16="http://schemas.microsoft.com/office/drawing/2014/main" id="{65FE4B13-781C-457C-AEE1-2B7EB992C7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4" y="2203"/>
                      <a:ext cx="49" cy="11"/>
                    </a:xfrm>
                    <a:custGeom>
                      <a:avLst/>
                      <a:gdLst>
                        <a:gd name="T0" fmla="*/ 1 w 84"/>
                        <a:gd name="T1" fmla="*/ 0 h 24"/>
                        <a:gd name="T2" fmla="*/ 1 w 84"/>
                        <a:gd name="T3" fmla="*/ 0 h 24"/>
                        <a:gd name="T4" fmla="*/ 1 w 84"/>
                        <a:gd name="T5" fmla="*/ 0 h 24"/>
                        <a:gd name="T6" fmla="*/ 1 w 84"/>
                        <a:gd name="T7" fmla="*/ 0 h 24"/>
                        <a:gd name="T8" fmla="*/ 0 w 84"/>
                        <a:gd name="T9" fmla="*/ 0 h 24"/>
                        <a:gd name="T10" fmla="*/ 1 w 84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4">
                          <a:moveTo>
                            <a:pt x="8" y="12"/>
                          </a:moveTo>
                          <a:lnTo>
                            <a:pt x="17" y="0"/>
                          </a:lnTo>
                          <a:lnTo>
                            <a:pt x="84" y="0"/>
                          </a:lnTo>
                          <a:lnTo>
                            <a:pt x="84" y="24"/>
                          </a:lnTo>
                          <a:lnTo>
                            <a:pt x="0" y="24"/>
                          </a:lnTo>
                          <a:lnTo>
                            <a:pt x="8" y="12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33" name="Rectangle 1508">
                      <a:extLst>
                        <a:ext uri="{FF2B5EF4-FFF2-40B4-BE49-F238E27FC236}">
                          <a16:creationId xmlns:a16="http://schemas.microsoft.com/office/drawing/2014/main" id="{69680815-867D-4CF1-A2E2-7549F6DA1B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4" y="2153"/>
                      <a:ext cx="49" cy="2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34" name="Freeform 1509">
                      <a:extLst>
                        <a:ext uri="{FF2B5EF4-FFF2-40B4-BE49-F238E27FC236}">
                          <a16:creationId xmlns:a16="http://schemas.microsoft.com/office/drawing/2014/main" id="{BC7FFF5F-1373-4AD6-A188-0BAA31DBE7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4" y="2175"/>
                      <a:ext cx="49" cy="10"/>
                    </a:xfrm>
                    <a:custGeom>
                      <a:avLst/>
                      <a:gdLst>
                        <a:gd name="T0" fmla="*/ 1 w 84"/>
                        <a:gd name="T1" fmla="*/ 0 h 25"/>
                        <a:gd name="T2" fmla="*/ 1 w 84"/>
                        <a:gd name="T3" fmla="*/ 0 h 25"/>
                        <a:gd name="T4" fmla="*/ 1 w 84"/>
                        <a:gd name="T5" fmla="*/ 0 h 25"/>
                        <a:gd name="T6" fmla="*/ 1 w 84"/>
                        <a:gd name="T7" fmla="*/ 0 h 25"/>
                        <a:gd name="T8" fmla="*/ 0 w 84"/>
                        <a:gd name="T9" fmla="*/ 0 h 25"/>
                        <a:gd name="T10" fmla="*/ 1 w 84"/>
                        <a:gd name="T11" fmla="*/ 0 h 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5">
                          <a:moveTo>
                            <a:pt x="8" y="13"/>
                          </a:moveTo>
                          <a:lnTo>
                            <a:pt x="17" y="25"/>
                          </a:lnTo>
                          <a:lnTo>
                            <a:pt x="84" y="25"/>
                          </a:lnTo>
                          <a:lnTo>
                            <a:pt x="84" y="0"/>
                          </a:lnTo>
                          <a:lnTo>
                            <a:pt x="0" y="0"/>
                          </a:lnTo>
                          <a:lnTo>
                            <a:pt x="8" y="13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35" name="Rectangle 1510">
                      <a:extLst>
                        <a:ext uri="{FF2B5EF4-FFF2-40B4-BE49-F238E27FC236}">
                          <a16:creationId xmlns:a16="http://schemas.microsoft.com/office/drawing/2014/main" id="{4C436759-976E-4484-BE86-B271D9F72B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6" y="2185"/>
                      <a:ext cx="37" cy="1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411" name="Group 1512">
                    <a:extLst>
                      <a:ext uri="{FF2B5EF4-FFF2-40B4-BE49-F238E27FC236}">
                        <a16:creationId xmlns:a16="http://schemas.microsoft.com/office/drawing/2014/main" id="{08820C61-66F9-478A-A9B4-F4355674DE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0800000">
                    <a:off x="3406872" y="2832100"/>
                    <a:ext cx="77787" cy="84138"/>
                    <a:chOff x="2954" y="2153"/>
                    <a:chExt cx="99" cy="61"/>
                  </a:xfrm>
                </p:grpSpPr>
                <p:sp>
                  <p:nvSpPr>
                    <p:cNvPr id="1412" name="Rectangle 1513">
                      <a:extLst>
                        <a:ext uri="{FF2B5EF4-FFF2-40B4-BE49-F238E27FC236}">
                          <a16:creationId xmlns:a16="http://schemas.microsoft.com/office/drawing/2014/main" id="{766E7C5D-8864-4BAA-883E-4210BC3BCF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25" y="2203"/>
                      <a:ext cx="3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13" name="Rectangle 1514">
                      <a:extLst>
                        <a:ext uri="{FF2B5EF4-FFF2-40B4-BE49-F238E27FC236}">
                          <a16:creationId xmlns:a16="http://schemas.microsoft.com/office/drawing/2014/main" id="{53749B65-D345-4E18-841F-7AE709D406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04" y="2203"/>
                      <a:ext cx="0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14" name="Freeform 1515">
                      <a:extLst>
                        <a:ext uri="{FF2B5EF4-FFF2-40B4-BE49-F238E27FC236}">
                          <a16:creationId xmlns:a16="http://schemas.microsoft.com/office/drawing/2014/main" id="{72CE1B41-AAB6-4B8B-BF68-129510A32E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004" y="2203"/>
                      <a:ext cx="49" cy="11"/>
                    </a:xfrm>
                    <a:custGeom>
                      <a:avLst/>
                      <a:gdLst>
                        <a:gd name="T0" fmla="*/ 1 w 84"/>
                        <a:gd name="T1" fmla="*/ 0 h 24"/>
                        <a:gd name="T2" fmla="*/ 1 w 84"/>
                        <a:gd name="T3" fmla="*/ 0 h 24"/>
                        <a:gd name="T4" fmla="*/ 1 w 84"/>
                        <a:gd name="T5" fmla="*/ 0 h 24"/>
                        <a:gd name="T6" fmla="*/ 1 w 84"/>
                        <a:gd name="T7" fmla="*/ 0 h 24"/>
                        <a:gd name="T8" fmla="*/ 0 w 84"/>
                        <a:gd name="T9" fmla="*/ 0 h 24"/>
                        <a:gd name="T10" fmla="*/ 1 w 84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4">
                          <a:moveTo>
                            <a:pt x="8" y="12"/>
                          </a:moveTo>
                          <a:lnTo>
                            <a:pt x="17" y="0"/>
                          </a:lnTo>
                          <a:lnTo>
                            <a:pt x="84" y="0"/>
                          </a:lnTo>
                          <a:lnTo>
                            <a:pt x="84" y="24"/>
                          </a:lnTo>
                          <a:lnTo>
                            <a:pt x="0" y="24"/>
                          </a:lnTo>
                          <a:lnTo>
                            <a:pt x="8" y="12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15" name="Rectangle 1516">
                      <a:extLst>
                        <a:ext uri="{FF2B5EF4-FFF2-40B4-BE49-F238E27FC236}">
                          <a16:creationId xmlns:a16="http://schemas.microsoft.com/office/drawing/2014/main" id="{14CAE9D2-A6D8-4343-A477-976565F869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04" y="2153"/>
                      <a:ext cx="49" cy="2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16" name="Freeform 1517">
                      <a:extLst>
                        <a:ext uri="{FF2B5EF4-FFF2-40B4-BE49-F238E27FC236}">
                          <a16:creationId xmlns:a16="http://schemas.microsoft.com/office/drawing/2014/main" id="{4AC18602-C557-458A-BFCF-108338DFB4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004" y="2175"/>
                      <a:ext cx="49" cy="10"/>
                    </a:xfrm>
                    <a:custGeom>
                      <a:avLst/>
                      <a:gdLst>
                        <a:gd name="T0" fmla="*/ 1 w 84"/>
                        <a:gd name="T1" fmla="*/ 0 h 25"/>
                        <a:gd name="T2" fmla="*/ 1 w 84"/>
                        <a:gd name="T3" fmla="*/ 0 h 25"/>
                        <a:gd name="T4" fmla="*/ 1 w 84"/>
                        <a:gd name="T5" fmla="*/ 0 h 25"/>
                        <a:gd name="T6" fmla="*/ 1 w 84"/>
                        <a:gd name="T7" fmla="*/ 0 h 25"/>
                        <a:gd name="T8" fmla="*/ 0 w 84"/>
                        <a:gd name="T9" fmla="*/ 0 h 25"/>
                        <a:gd name="T10" fmla="*/ 1 w 84"/>
                        <a:gd name="T11" fmla="*/ 0 h 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5">
                          <a:moveTo>
                            <a:pt x="8" y="13"/>
                          </a:moveTo>
                          <a:lnTo>
                            <a:pt x="17" y="25"/>
                          </a:lnTo>
                          <a:lnTo>
                            <a:pt x="84" y="25"/>
                          </a:lnTo>
                          <a:lnTo>
                            <a:pt x="84" y="0"/>
                          </a:lnTo>
                          <a:lnTo>
                            <a:pt x="0" y="0"/>
                          </a:lnTo>
                          <a:lnTo>
                            <a:pt x="8" y="13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17" name="Rectangle 1518">
                      <a:extLst>
                        <a:ext uri="{FF2B5EF4-FFF2-40B4-BE49-F238E27FC236}">
                          <a16:creationId xmlns:a16="http://schemas.microsoft.com/office/drawing/2014/main" id="{C29A1B87-0881-4336-AFBA-5EA44510C2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04" y="2185"/>
                      <a:ext cx="37" cy="1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18" name="Rectangle 1519">
                      <a:extLst>
                        <a:ext uri="{FF2B5EF4-FFF2-40B4-BE49-F238E27FC236}">
                          <a16:creationId xmlns:a16="http://schemas.microsoft.com/office/drawing/2014/main" id="{806AEF19-22D9-4F27-8031-CC710EEC8DA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9" y="2203"/>
                      <a:ext cx="3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19" name="Rectangle 1520">
                      <a:extLst>
                        <a:ext uri="{FF2B5EF4-FFF2-40B4-BE49-F238E27FC236}">
                          <a16:creationId xmlns:a16="http://schemas.microsoft.com/office/drawing/2014/main" id="{0D880BF6-39D7-4B9B-B71E-180C81273A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3" y="2203"/>
                      <a:ext cx="0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20" name="Freeform 1521">
                      <a:extLst>
                        <a:ext uri="{FF2B5EF4-FFF2-40B4-BE49-F238E27FC236}">
                          <a16:creationId xmlns:a16="http://schemas.microsoft.com/office/drawing/2014/main" id="{15708701-18D6-4D0B-A918-C20C8495FD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4" y="2203"/>
                      <a:ext cx="49" cy="11"/>
                    </a:xfrm>
                    <a:custGeom>
                      <a:avLst/>
                      <a:gdLst>
                        <a:gd name="T0" fmla="*/ 1 w 84"/>
                        <a:gd name="T1" fmla="*/ 0 h 24"/>
                        <a:gd name="T2" fmla="*/ 1 w 84"/>
                        <a:gd name="T3" fmla="*/ 0 h 24"/>
                        <a:gd name="T4" fmla="*/ 1 w 84"/>
                        <a:gd name="T5" fmla="*/ 0 h 24"/>
                        <a:gd name="T6" fmla="*/ 1 w 84"/>
                        <a:gd name="T7" fmla="*/ 0 h 24"/>
                        <a:gd name="T8" fmla="*/ 0 w 84"/>
                        <a:gd name="T9" fmla="*/ 0 h 24"/>
                        <a:gd name="T10" fmla="*/ 1 w 84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4">
                          <a:moveTo>
                            <a:pt x="8" y="12"/>
                          </a:moveTo>
                          <a:lnTo>
                            <a:pt x="17" y="0"/>
                          </a:lnTo>
                          <a:lnTo>
                            <a:pt x="84" y="0"/>
                          </a:lnTo>
                          <a:lnTo>
                            <a:pt x="84" y="24"/>
                          </a:lnTo>
                          <a:lnTo>
                            <a:pt x="0" y="24"/>
                          </a:lnTo>
                          <a:lnTo>
                            <a:pt x="8" y="12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21" name="Rectangle 1522">
                      <a:extLst>
                        <a:ext uri="{FF2B5EF4-FFF2-40B4-BE49-F238E27FC236}">
                          <a16:creationId xmlns:a16="http://schemas.microsoft.com/office/drawing/2014/main" id="{F6E45178-A00F-4D3A-B3C1-97B8B1D829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4" y="2153"/>
                      <a:ext cx="49" cy="2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22" name="Freeform 1523">
                      <a:extLst>
                        <a:ext uri="{FF2B5EF4-FFF2-40B4-BE49-F238E27FC236}">
                          <a16:creationId xmlns:a16="http://schemas.microsoft.com/office/drawing/2014/main" id="{630F3CC1-CE7D-4124-9A05-DEA9AEC2E5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4" y="2175"/>
                      <a:ext cx="49" cy="10"/>
                    </a:xfrm>
                    <a:custGeom>
                      <a:avLst/>
                      <a:gdLst>
                        <a:gd name="T0" fmla="*/ 1 w 84"/>
                        <a:gd name="T1" fmla="*/ 0 h 25"/>
                        <a:gd name="T2" fmla="*/ 1 w 84"/>
                        <a:gd name="T3" fmla="*/ 0 h 25"/>
                        <a:gd name="T4" fmla="*/ 1 w 84"/>
                        <a:gd name="T5" fmla="*/ 0 h 25"/>
                        <a:gd name="T6" fmla="*/ 1 w 84"/>
                        <a:gd name="T7" fmla="*/ 0 h 25"/>
                        <a:gd name="T8" fmla="*/ 0 w 84"/>
                        <a:gd name="T9" fmla="*/ 0 h 25"/>
                        <a:gd name="T10" fmla="*/ 1 w 84"/>
                        <a:gd name="T11" fmla="*/ 0 h 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5">
                          <a:moveTo>
                            <a:pt x="8" y="13"/>
                          </a:moveTo>
                          <a:lnTo>
                            <a:pt x="17" y="25"/>
                          </a:lnTo>
                          <a:lnTo>
                            <a:pt x="84" y="25"/>
                          </a:lnTo>
                          <a:lnTo>
                            <a:pt x="84" y="0"/>
                          </a:lnTo>
                          <a:lnTo>
                            <a:pt x="0" y="0"/>
                          </a:lnTo>
                          <a:lnTo>
                            <a:pt x="8" y="13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23" name="Rectangle 1524">
                      <a:extLst>
                        <a:ext uri="{FF2B5EF4-FFF2-40B4-BE49-F238E27FC236}">
                          <a16:creationId xmlns:a16="http://schemas.microsoft.com/office/drawing/2014/main" id="{30B07690-60A4-41D4-9809-54F2B10DFF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6" y="2185"/>
                      <a:ext cx="37" cy="1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981" name="AutoShape 1525">
                  <a:extLst>
                    <a:ext uri="{FF2B5EF4-FFF2-40B4-BE49-F238E27FC236}">
                      <a16:creationId xmlns:a16="http://schemas.microsoft.com/office/drawing/2014/main" id="{FAFFEBFD-8409-403D-A091-DE1F8924E7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8791" y="2413403"/>
                  <a:ext cx="67685" cy="310019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1">
                        <a:lumMod val="85000"/>
                      </a:schemeClr>
                    </a:gs>
                    <a:gs pos="83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0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82" name="Line 1534">
                  <a:extLst>
                    <a:ext uri="{FF2B5EF4-FFF2-40B4-BE49-F238E27FC236}">
                      <a16:creationId xmlns:a16="http://schemas.microsoft.com/office/drawing/2014/main" id="{2DAF5631-3B81-4646-A973-1EA8516404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389702" y="2923999"/>
                  <a:ext cx="778478" cy="2010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grpSp>
              <p:nvGrpSpPr>
                <p:cNvPr id="983" name="Gruppo 1066">
                  <a:extLst>
                    <a:ext uri="{FF2B5EF4-FFF2-40B4-BE49-F238E27FC236}">
                      <a16:creationId xmlns:a16="http://schemas.microsoft.com/office/drawing/2014/main" id="{7939556D-0D43-47A4-9737-C6ECE297E3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94748" y="4633393"/>
                  <a:ext cx="156365" cy="398032"/>
                  <a:chOff x="3377232" y="5352124"/>
                  <a:chExt cx="183371" cy="521775"/>
                </a:xfrm>
              </p:grpSpPr>
              <p:sp>
                <p:nvSpPr>
                  <p:cNvPr id="987" name="Freeform 31">
                    <a:extLst>
                      <a:ext uri="{FF2B5EF4-FFF2-40B4-BE49-F238E27FC236}">
                        <a16:creationId xmlns:a16="http://schemas.microsoft.com/office/drawing/2014/main" id="{05591E5C-D413-406E-AAB1-71D80409B5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2062" y="5826030"/>
                    <a:ext cx="45719" cy="47869"/>
                  </a:xfrm>
                  <a:custGeom>
                    <a:avLst/>
                    <a:gdLst>
                      <a:gd name="T0" fmla="*/ 0 w 10"/>
                      <a:gd name="T1" fmla="*/ 2147483646 h 25"/>
                      <a:gd name="T2" fmla="*/ 2147483646 w 10"/>
                      <a:gd name="T3" fmla="*/ 2147483646 h 25"/>
                      <a:gd name="T4" fmla="*/ 2147483646 w 10"/>
                      <a:gd name="T5" fmla="*/ 2147483646 h 25"/>
                      <a:gd name="T6" fmla="*/ 2147483646 w 10"/>
                      <a:gd name="T7" fmla="*/ 2147483646 h 25"/>
                      <a:gd name="T8" fmla="*/ 2147483646 w 10"/>
                      <a:gd name="T9" fmla="*/ 2147483646 h 25"/>
                      <a:gd name="T10" fmla="*/ 0 w 10"/>
                      <a:gd name="T11" fmla="*/ 0 h 25"/>
                      <a:gd name="T12" fmla="*/ 0 w 10"/>
                      <a:gd name="T13" fmla="*/ 2147483646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0" h="25">
                        <a:moveTo>
                          <a:pt x="0" y="17"/>
                        </a:moveTo>
                        <a:lnTo>
                          <a:pt x="2" y="24"/>
                        </a:lnTo>
                        <a:lnTo>
                          <a:pt x="8" y="25"/>
                        </a:lnTo>
                        <a:lnTo>
                          <a:pt x="8" y="15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988" name="Freeform 32">
                    <a:extLst>
                      <a:ext uri="{FF2B5EF4-FFF2-40B4-BE49-F238E27FC236}">
                        <a16:creationId xmlns:a16="http://schemas.microsoft.com/office/drawing/2014/main" id="{17AB53F7-6E33-4893-BEF3-9F801AC0C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2062" y="5826030"/>
                    <a:ext cx="45719" cy="47869"/>
                  </a:xfrm>
                  <a:custGeom>
                    <a:avLst/>
                    <a:gdLst>
                      <a:gd name="T0" fmla="*/ 0 w 10"/>
                      <a:gd name="T1" fmla="*/ 2147483646 h 25"/>
                      <a:gd name="T2" fmla="*/ 2147483646 w 10"/>
                      <a:gd name="T3" fmla="*/ 2147483646 h 25"/>
                      <a:gd name="T4" fmla="*/ 2147483646 w 10"/>
                      <a:gd name="T5" fmla="*/ 2147483646 h 25"/>
                      <a:gd name="T6" fmla="*/ 2147483646 w 10"/>
                      <a:gd name="T7" fmla="*/ 2147483646 h 25"/>
                      <a:gd name="T8" fmla="*/ 2147483646 w 10"/>
                      <a:gd name="T9" fmla="*/ 2147483646 h 25"/>
                      <a:gd name="T10" fmla="*/ 0 w 10"/>
                      <a:gd name="T11" fmla="*/ 0 h 25"/>
                      <a:gd name="T12" fmla="*/ 0 w 10"/>
                      <a:gd name="T13" fmla="*/ 2147483646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0" h="25">
                        <a:moveTo>
                          <a:pt x="0" y="17"/>
                        </a:moveTo>
                        <a:lnTo>
                          <a:pt x="2" y="24"/>
                        </a:lnTo>
                        <a:lnTo>
                          <a:pt x="8" y="25"/>
                        </a:lnTo>
                        <a:lnTo>
                          <a:pt x="8" y="15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989" name="Line 926">
                    <a:extLst>
                      <a:ext uri="{FF2B5EF4-FFF2-40B4-BE49-F238E27FC236}">
                        <a16:creationId xmlns:a16="http://schemas.microsoft.com/office/drawing/2014/main" id="{ED29A972-8C60-4EB2-AEC3-F09F98D99A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2691" y="5858687"/>
                    <a:ext cx="5749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990" name="Freeform 963">
                    <a:extLst>
                      <a:ext uri="{FF2B5EF4-FFF2-40B4-BE49-F238E27FC236}">
                        <a16:creationId xmlns:a16="http://schemas.microsoft.com/office/drawing/2014/main" id="{F302389F-4469-4CCA-B314-BF7793F88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8780" y="5678061"/>
                    <a:ext cx="45719" cy="89357"/>
                  </a:xfrm>
                  <a:custGeom>
                    <a:avLst/>
                    <a:gdLst>
                      <a:gd name="T0" fmla="*/ 0 w 9"/>
                      <a:gd name="T1" fmla="*/ 2147483646 h 96"/>
                      <a:gd name="T2" fmla="*/ 2147483646 w 9"/>
                      <a:gd name="T3" fmla="*/ 2147483646 h 96"/>
                      <a:gd name="T4" fmla="*/ 2147483646 w 9"/>
                      <a:gd name="T5" fmla="*/ 2147483646 h 96"/>
                      <a:gd name="T6" fmla="*/ 2147483646 w 9"/>
                      <a:gd name="T7" fmla="*/ 2147483646 h 96"/>
                      <a:gd name="T8" fmla="*/ 2147483646 w 9"/>
                      <a:gd name="T9" fmla="*/ 2147483646 h 96"/>
                      <a:gd name="T10" fmla="*/ 2147483646 w 9"/>
                      <a:gd name="T11" fmla="*/ 2147483646 h 96"/>
                      <a:gd name="T12" fmla="*/ 2147483646 w 9"/>
                      <a:gd name="T13" fmla="*/ 2147483646 h 96"/>
                      <a:gd name="T14" fmla="*/ 2147483646 w 9"/>
                      <a:gd name="T15" fmla="*/ 0 h 96"/>
                      <a:gd name="T16" fmla="*/ 2147483646 w 9"/>
                      <a:gd name="T17" fmla="*/ 0 h 96"/>
                      <a:gd name="T18" fmla="*/ 2147483646 w 9"/>
                      <a:gd name="T19" fmla="*/ 2147483646 h 96"/>
                      <a:gd name="T20" fmla="*/ 0 w 9"/>
                      <a:gd name="T21" fmla="*/ 2147483646 h 96"/>
                      <a:gd name="T22" fmla="*/ 0 w 9"/>
                      <a:gd name="T23" fmla="*/ 2147483646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" h="96">
                        <a:moveTo>
                          <a:pt x="0" y="88"/>
                        </a:moveTo>
                        <a:lnTo>
                          <a:pt x="2" y="96"/>
                        </a:lnTo>
                        <a:lnTo>
                          <a:pt x="7" y="96"/>
                        </a:lnTo>
                        <a:lnTo>
                          <a:pt x="7" y="90"/>
                        </a:lnTo>
                        <a:lnTo>
                          <a:pt x="9" y="78"/>
                        </a:lnTo>
                        <a:lnTo>
                          <a:pt x="9" y="3"/>
                        </a:lnTo>
                        <a:lnTo>
                          <a:pt x="8" y="2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991" name="Freeform 964">
                    <a:extLst>
                      <a:ext uri="{FF2B5EF4-FFF2-40B4-BE49-F238E27FC236}">
                        <a16:creationId xmlns:a16="http://schemas.microsoft.com/office/drawing/2014/main" id="{CE91752E-ED78-49E8-A3E0-16C7C376B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8780" y="5678061"/>
                    <a:ext cx="45719" cy="89357"/>
                  </a:xfrm>
                  <a:custGeom>
                    <a:avLst/>
                    <a:gdLst>
                      <a:gd name="T0" fmla="*/ 0 w 9"/>
                      <a:gd name="T1" fmla="*/ 2147483646 h 96"/>
                      <a:gd name="T2" fmla="*/ 2147483646 w 9"/>
                      <a:gd name="T3" fmla="*/ 2147483646 h 96"/>
                      <a:gd name="T4" fmla="*/ 2147483646 w 9"/>
                      <a:gd name="T5" fmla="*/ 2147483646 h 96"/>
                      <a:gd name="T6" fmla="*/ 2147483646 w 9"/>
                      <a:gd name="T7" fmla="*/ 2147483646 h 96"/>
                      <a:gd name="T8" fmla="*/ 2147483646 w 9"/>
                      <a:gd name="T9" fmla="*/ 2147483646 h 96"/>
                      <a:gd name="T10" fmla="*/ 2147483646 w 9"/>
                      <a:gd name="T11" fmla="*/ 2147483646 h 96"/>
                      <a:gd name="T12" fmla="*/ 2147483646 w 9"/>
                      <a:gd name="T13" fmla="*/ 2147483646 h 96"/>
                      <a:gd name="T14" fmla="*/ 2147483646 w 9"/>
                      <a:gd name="T15" fmla="*/ 0 h 96"/>
                      <a:gd name="T16" fmla="*/ 2147483646 w 9"/>
                      <a:gd name="T17" fmla="*/ 0 h 96"/>
                      <a:gd name="T18" fmla="*/ 2147483646 w 9"/>
                      <a:gd name="T19" fmla="*/ 2147483646 h 96"/>
                      <a:gd name="T20" fmla="*/ 0 w 9"/>
                      <a:gd name="T21" fmla="*/ 2147483646 h 96"/>
                      <a:gd name="T22" fmla="*/ 0 w 9"/>
                      <a:gd name="T23" fmla="*/ 2147483646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" h="96">
                        <a:moveTo>
                          <a:pt x="0" y="88"/>
                        </a:moveTo>
                        <a:lnTo>
                          <a:pt x="2" y="96"/>
                        </a:lnTo>
                        <a:lnTo>
                          <a:pt x="7" y="96"/>
                        </a:lnTo>
                        <a:lnTo>
                          <a:pt x="7" y="90"/>
                        </a:lnTo>
                        <a:lnTo>
                          <a:pt x="9" y="78"/>
                        </a:lnTo>
                        <a:lnTo>
                          <a:pt x="9" y="3"/>
                        </a:lnTo>
                        <a:lnTo>
                          <a:pt x="8" y="2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992" name="Rectangle 973">
                    <a:extLst>
                      <a:ext uri="{FF2B5EF4-FFF2-40B4-BE49-F238E27FC236}">
                        <a16:creationId xmlns:a16="http://schemas.microsoft.com/office/drawing/2014/main" id="{50872506-C8FB-4323-9A7B-C716F5071F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4573" y="5713401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3" name="Rectangle 974">
                    <a:extLst>
                      <a:ext uri="{FF2B5EF4-FFF2-40B4-BE49-F238E27FC236}">
                        <a16:creationId xmlns:a16="http://schemas.microsoft.com/office/drawing/2014/main" id="{0E702AF3-CFF6-4840-BE7E-2B73B182DA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8789" y="5713401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4" name="Rectangle 975">
                    <a:extLst>
                      <a:ext uri="{FF2B5EF4-FFF2-40B4-BE49-F238E27FC236}">
                        <a16:creationId xmlns:a16="http://schemas.microsoft.com/office/drawing/2014/main" id="{674F4F8B-7C66-42CA-964A-44F262B554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2071" y="5713401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5" name="Rectangle 976">
                    <a:extLst>
                      <a:ext uri="{FF2B5EF4-FFF2-40B4-BE49-F238E27FC236}">
                        <a16:creationId xmlns:a16="http://schemas.microsoft.com/office/drawing/2014/main" id="{265478B2-D977-4B6B-AA6E-615B93048B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5352" y="5713401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6" name="Rectangle 977">
                    <a:extLst>
                      <a:ext uri="{FF2B5EF4-FFF2-40B4-BE49-F238E27FC236}">
                        <a16:creationId xmlns:a16="http://schemas.microsoft.com/office/drawing/2014/main" id="{CD516D88-9285-461A-9114-12A702951C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5036" y="5713401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7" name="Rectangle 978">
                    <a:extLst>
                      <a:ext uri="{FF2B5EF4-FFF2-40B4-BE49-F238E27FC236}">
                        <a16:creationId xmlns:a16="http://schemas.microsoft.com/office/drawing/2014/main" id="{F7705C70-F2A5-48D1-8555-D300F1E049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1597" y="5713401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8" name="Rectangle 979">
                    <a:extLst>
                      <a:ext uri="{FF2B5EF4-FFF2-40B4-BE49-F238E27FC236}">
                        <a16:creationId xmlns:a16="http://schemas.microsoft.com/office/drawing/2014/main" id="{06FE1423-D0F0-431E-86D0-1BA113D556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4573" y="5713401"/>
                    <a:ext cx="61803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9" name="Freeform 987">
                    <a:extLst>
                      <a:ext uri="{FF2B5EF4-FFF2-40B4-BE49-F238E27FC236}">
                        <a16:creationId xmlns:a16="http://schemas.microsoft.com/office/drawing/2014/main" id="{C24045EA-4F51-4959-9400-630A81981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8780" y="5647531"/>
                    <a:ext cx="45719" cy="204242"/>
                  </a:xfrm>
                  <a:custGeom>
                    <a:avLst/>
                    <a:gdLst>
                      <a:gd name="T0" fmla="*/ 0 w 10"/>
                      <a:gd name="T1" fmla="*/ 2147483646 h 223"/>
                      <a:gd name="T2" fmla="*/ 2147483646 w 10"/>
                      <a:gd name="T3" fmla="*/ 2147483646 h 223"/>
                      <a:gd name="T4" fmla="*/ 2147483646 w 10"/>
                      <a:gd name="T5" fmla="*/ 2147483646 h 223"/>
                      <a:gd name="T6" fmla="*/ 2147483646 w 10"/>
                      <a:gd name="T7" fmla="*/ 2147483646 h 223"/>
                      <a:gd name="T8" fmla="*/ 2147483646 w 10"/>
                      <a:gd name="T9" fmla="*/ 0 h 223"/>
                      <a:gd name="T10" fmla="*/ 2147483646 w 10"/>
                      <a:gd name="T11" fmla="*/ 0 h 223"/>
                      <a:gd name="T12" fmla="*/ 2147483646 w 10"/>
                      <a:gd name="T13" fmla="*/ 2147483646 h 223"/>
                      <a:gd name="T14" fmla="*/ 0 w 10"/>
                      <a:gd name="T15" fmla="*/ 2147483646 h 223"/>
                      <a:gd name="T16" fmla="*/ 0 w 10"/>
                      <a:gd name="T17" fmla="*/ 2147483646 h 22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" h="223">
                        <a:moveTo>
                          <a:pt x="0" y="223"/>
                        </a:moveTo>
                        <a:lnTo>
                          <a:pt x="10" y="223"/>
                        </a:lnTo>
                        <a:lnTo>
                          <a:pt x="10" y="9"/>
                        </a:lnTo>
                        <a:lnTo>
                          <a:pt x="9" y="3"/>
                        </a:ln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00" name="Freeform 988">
                    <a:extLst>
                      <a:ext uri="{FF2B5EF4-FFF2-40B4-BE49-F238E27FC236}">
                        <a16:creationId xmlns:a16="http://schemas.microsoft.com/office/drawing/2014/main" id="{9797726E-FCCD-4EAC-8066-F7FC7539F8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8780" y="5647531"/>
                    <a:ext cx="45719" cy="204242"/>
                  </a:xfrm>
                  <a:custGeom>
                    <a:avLst/>
                    <a:gdLst>
                      <a:gd name="T0" fmla="*/ 0 w 10"/>
                      <a:gd name="T1" fmla="*/ 2147483646 h 223"/>
                      <a:gd name="T2" fmla="*/ 2147483646 w 10"/>
                      <a:gd name="T3" fmla="*/ 2147483646 h 223"/>
                      <a:gd name="T4" fmla="*/ 2147483646 w 10"/>
                      <a:gd name="T5" fmla="*/ 2147483646 h 223"/>
                      <a:gd name="T6" fmla="*/ 2147483646 w 10"/>
                      <a:gd name="T7" fmla="*/ 2147483646 h 223"/>
                      <a:gd name="T8" fmla="*/ 2147483646 w 10"/>
                      <a:gd name="T9" fmla="*/ 0 h 223"/>
                      <a:gd name="T10" fmla="*/ 2147483646 w 10"/>
                      <a:gd name="T11" fmla="*/ 0 h 223"/>
                      <a:gd name="T12" fmla="*/ 2147483646 w 10"/>
                      <a:gd name="T13" fmla="*/ 2147483646 h 223"/>
                      <a:gd name="T14" fmla="*/ 0 w 10"/>
                      <a:gd name="T15" fmla="*/ 2147483646 h 223"/>
                      <a:gd name="T16" fmla="*/ 0 w 10"/>
                      <a:gd name="T17" fmla="*/ 2147483646 h 22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" h="223">
                        <a:moveTo>
                          <a:pt x="0" y="223"/>
                        </a:moveTo>
                        <a:lnTo>
                          <a:pt x="10" y="223"/>
                        </a:lnTo>
                        <a:lnTo>
                          <a:pt x="10" y="9"/>
                        </a:lnTo>
                        <a:lnTo>
                          <a:pt x="9" y="3"/>
                        </a:ln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01" name="Freeform 989">
                    <a:extLst>
                      <a:ext uri="{FF2B5EF4-FFF2-40B4-BE49-F238E27FC236}">
                        <a16:creationId xmlns:a16="http://schemas.microsoft.com/office/drawing/2014/main" id="{054C014B-4E04-4268-A688-E0250F9F9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5342" y="5721698"/>
                    <a:ext cx="45719" cy="45719"/>
                  </a:xfrm>
                  <a:custGeom>
                    <a:avLst/>
                    <a:gdLst>
                      <a:gd name="T0" fmla="*/ 2147483646 w 13"/>
                      <a:gd name="T1" fmla="*/ 2147483646 h 28"/>
                      <a:gd name="T2" fmla="*/ 2147483646 w 13"/>
                      <a:gd name="T3" fmla="*/ 2147483646 h 28"/>
                      <a:gd name="T4" fmla="*/ 2147483646 w 13"/>
                      <a:gd name="T5" fmla="*/ 2147483646 h 28"/>
                      <a:gd name="T6" fmla="*/ 2147483646 w 13"/>
                      <a:gd name="T7" fmla="*/ 2147483646 h 28"/>
                      <a:gd name="T8" fmla="*/ 2147483646 w 13"/>
                      <a:gd name="T9" fmla="*/ 2147483646 h 28"/>
                      <a:gd name="T10" fmla="*/ 2147483646 w 13"/>
                      <a:gd name="T11" fmla="*/ 0 h 28"/>
                      <a:gd name="T12" fmla="*/ 2147483646 w 13"/>
                      <a:gd name="T13" fmla="*/ 0 h 28"/>
                      <a:gd name="T14" fmla="*/ 0 w 13"/>
                      <a:gd name="T15" fmla="*/ 2147483646 h 28"/>
                      <a:gd name="T16" fmla="*/ 0 w 13"/>
                      <a:gd name="T17" fmla="*/ 2147483646 h 28"/>
                      <a:gd name="T18" fmla="*/ 2147483646 w 13"/>
                      <a:gd name="T19" fmla="*/ 2147483646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3" h="28">
                        <a:moveTo>
                          <a:pt x="3" y="28"/>
                        </a:moveTo>
                        <a:lnTo>
                          <a:pt x="12" y="28"/>
                        </a:lnTo>
                        <a:lnTo>
                          <a:pt x="12" y="27"/>
                        </a:lnTo>
                        <a:lnTo>
                          <a:pt x="13" y="26"/>
                        </a:lnTo>
                        <a:lnTo>
                          <a:pt x="13" y="2"/>
                        </a:lnTo>
                        <a:lnTo>
                          <a:pt x="10" y="0"/>
                        </a:lnTo>
                        <a:lnTo>
                          <a:pt x="2" y="0"/>
                        </a:ln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3" y="2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02" name="Freeform 990">
                    <a:extLst>
                      <a:ext uri="{FF2B5EF4-FFF2-40B4-BE49-F238E27FC236}">
                        <a16:creationId xmlns:a16="http://schemas.microsoft.com/office/drawing/2014/main" id="{D3AFD900-8A28-4C78-B038-F36EA46637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5342" y="5721698"/>
                    <a:ext cx="45719" cy="45719"/>
                  </a:xfrm>
                  <a:custGeom>
                    <a:avLst/>
                    <a:gdLst>
                      <a:gd name="T0" fmla="*/ 2147483646 w 13"/>
                      <a:gd name="T1" fmla="*/ 2147483646 h 28"/>
                      <a:gd name="T2" fmla="*/ 2147483646 w 13"/>
                      <a:gd name="T3" fmla="*/ 2147483646 h 28"/>
                      <a:gd name="T4" fmla="*/ 2147483646 w 13"/>
                      <a:gd name="T5" fmla="*/ 2147483646 h 28"/>
                      <a:gd name="T6" fmla="*/ 2147483646 w 13"/>
                      <a:gd name="T7" fmla="*/ 2147483646 h 28"/>
                      <a:gd name="T8" fmla="*/ 2147483646 w 13"/>
                      <a:gd name="T9" fmla="*/ 2147483646 h 28"/>
                      <a:gd name="T10" fmla="*/ 2147483646 w 13"/>
                      <a:gd name="T11" fmla="*/ 0 h 28"/>
                      <a:gd name="T12" fmla="*/ 2147483646 w 13"/>
                      <a:gd name="T13" fmla="*/ 0 h 28"/>
                      <a:gd name="T14" fmla="*/ 0 w 13"/>
                      <a:gd name="T15" fmla="*/ 2147483646 h 28"/>
                      <a:gd name="T16" fmla="*/ 0 w 13"/>
                      <a:gd name="T17" fmla="*/ 2147483646 h 28"/>
                      <a:gd name="T18" fmla="*/ 2147483646 w 13"/>
                      <a:gd name="T19" fmla="*/ 2147483646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3" h="28">
                        <a:moveTo>
                          <a:pt x="3" y="28"/>
                        </a:moveTo>
                        <a:lnTo>
                          <a:pt x="12" y="28"/>
                        </a:lnTo>
                        <a:lnTo>
                          <a:pt x="12" y="27"/>
                        </a:lnTo>
                        <a:lnTo>
                          <a:pt x="13" y="26"/>
                        </a:lnTo>
                        <a:lnTo>
                          <a:pt x="13" y="2"/>
                        </a:lnTo>
                        <a:lnTo>
                          <a:pt x="10" y="0"/>
                        </a:lnTo>
                        <a:lnTo>
                          <a:pt x="2" y="0"/>
                        </a:ln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3" y="2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03" name="Freeform 991">
                    <a:extLst>
                      <a:ext uri="{FF2B5EF4-FFF2-40B4-BE49-F238E27FC236}">
                        <a16:creationId xmlns:a16="http://schemas.microsoft.com/office/drawing/2014/main" id="{2F10CB18-C46C-4BD7-80BB-2609B69A1C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398012" y="5759119"/>
                    <a:ext cx="70427" cy="45719"/>
                  </a:xfrm>
                  <a:custGeom>
                    <a:avLst/>
                    <a:gdLst>
                      <a:gd name="T0" fmla="*/ 0 w 83"/>
                      <a:gd name="T1" fmla="*/ 2147483646 h 2"/>
                      <a:gd name="T2" fmla="*/ 2147483646 w 83"/>
                      <a:gd name="T3" fmla="*/ 2147483646 h 2"/>
                      <a:gd name="T4" fmla="*/ 2147483646 w 83"/>
                      <a:gd name="T5" fmla="*/ 0 h 2"/>
                      <a:gd name="T6" fmla="*/ 2147483646 w 83"/>
                      <a:gd name="T7" fmla="*/ 0 h 2"/>
                      <a:gd name="T8" fmla="*/ 2147483646 w 83"/>
                      <a:gd name="T9" fmla="*/ 2147483646 h 2"/>
                      <a:gd name="T10" fmla="*/ 0 w 83"/>
                      <a:gd name="T11" fmla="*/ 2147483646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3" h="2">
                        <a:moveTo>
                          <a:pt x="0" y="2"/>
                        </a:moveTo>
                        <a:lnTo>
                          <a:pt x="83" y="2"/>
                        </a:lnTo>
                        <a:lnTo>
                          <a:pt x="83" y="0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04" name="Rectangle 992">
                    <a:extLst>
                      <a:ext uri="{FF2B5EF4-FFF2-40B4-BE49-F238E27FC236}">
                        <a16:creationId xmlns:a16="http://schemas.microsoft.com/office/drawing/2014/main" id="{D42D87F9-F665-4C77-9DD5-B9F5BA82D1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1134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05" name="Rectangle 993">
                    <a:extLst>
                      <a:ext uri="{FF2B5EF4-FFF2-40B4-BE49-F238E27FC236}">
                        <a16:creationId xmlns:a16="http://schemas.microsoft.com/office/drawing/2014/main" id="{963F4540-71F4-4297-AD4C-D9C56C769E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8789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06" name="Rectangle 994">
                    <a:extLst>
                      <a:ext uri="{FF2B5EF4-FFF2-40B4-BE49-F238E27FC236}">
                        <a16:creationId xmlns:a16="http://schemas.microsoft.com/office/drawing/2014/main" id="{90902F7C-66D6-4C53-9200-7FFCBC33A8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2071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07" name="Rectangle 995">
                    <a:extLst>
                      <a:ext uri="{FF2B5EF4-FFF2-40B4-BE49-F238E27FC236}">
                        <a16:creationId xmlns:a16="http://schemas.microsoft.com/office/drawing/2014/main" id="{5016D883-A966-443E-9925-FC201A0C3F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5352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08" name="Rectangle 996">
                    <a:extLst>
                      <a:ext uri="{FF2B5EF4-FFF2-40B4-BE49-F238E27FC236}">
                        <a16:creationId xmlns:a16="http://schemas.microsoft.com/office/drawing/2014/main" id="{D197A818-DB2B-4256-A108-0113995EAD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8475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09" name="Rectangle 997">
                    <a:extLst>
                      <a:ext uri="{FF2B5EF4-FFF2-40B4-BE49-F238E27FC236}">
                        <a16:creationId xmlns:a16="http://schemas.microsoft.com/office/drawing/2014/main" id="{61126925-BC10-498A-B3B6-53188A57E0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5036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0" name="Rectangle 998">
                    <a:extLst>
                      <a:ext uri="{FF2B5EF4-FFF2-40B4-BE49-F238E27FC236}">
                        <a16:creationId xmlns:a16="http://schemas.microsoft.com/office/drawing/2014/main" id="{11DE95ED-21B3-4AFA-9746-2294744454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1597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1" name="Rectangle 999">
                    <a:extLst>
                      <a:ext uri="{FF2B5EF4-FFF2-40B4-BE49-F238E27FC236}">
                        <a16:creationId xmlns:a16="http://schemas.microsoft.com/office/drawing/2014/main" id="{2F04F072-E95B-42DB-9599-6612DA1C7E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8012" y="5721698"/>
                    <a:ext cx="70427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2" name="Freeform 1000">
                    <a:extLst>
                      <a:ext uri="{FF2B5EF4-FFF2-40B4-BE49-F238E27FC236}">
                        <a16:creationId xmlns:a16="http://schemas.microsoft.com/office/drawing/2014/main" id="{B08587C9-79E9-4F59-8E43-80B73C3254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398012" y="5767417"/>
                    <a:ext cx="70427" cy="45719"/>
                  </a:xfrm>
                  <a:custGeom>
                    <a:avLst/>
                    <a:gdLst>
                      <a:gd name="T0" fmla="*/ 2147483646 w 84"/>
                      <a:gd name="T1" fmla="*/ 2147483646 h 2"/>
                      <a:gd name="T2" fmla="*/ 2147483646 w 84"/>
                      <a:gd name="T3" fmla="*/ 2147483646 h 2"/>
                      <a:gd name="T4" fmla="*/ 2147483646 w 84"/>
                      <a:gd name="T5" fmla="*/ 2147483646 h 2"/>
                      <a:gd name="T6" fmla="*/ 2147483646 w 84"/>
                      <a:gd name="T7" fmla="*/ 0 h 2"/>
                      <a:gd name="T8" fmla="*/ 0 w 84"/>
                      <a:gd name="T9" fmla="*/ 0 h 2"/>
                      <a:gd name="T10" fmla="*/ 2147483646 w 84"/>
                      <a:gd name="T11" fmla="*/ 2147483646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4" h="2">
                        <a:moveTo>
                          <a:pt x="2" y="1"/>
                        </a:moveTo>
                        <a:lnTo>
                          <a:pt x="3" y="2"/>
                        </a:lnTo>
                        <a:lnTo>
                          <a:pt x="84" y="2"/>
                        </a:lnTo>
                        <a:lnTo>
                          <a:pt x="84" y="0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13" name="Rectangle 1001">
                    <a:extLst>
                      <a:ext uri="{FF2B5EF4-FFF2-40B4-BE49-F238E27FC236}">
                        <a16:creationId xmlns:a16="http://schemas.microsoft.com/office/drawing/2014/main" id="{3C3C36CA-3111-41BB-957B-EA7BE6D76D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4573" y="5653490"/>
                    <a:ext cx="61803" cy="20105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4" name="Rectangle 1444">
                    <a:extLst>
                      <a:ext uri="{FF2B5EF4-FFF2-40B4-BE49-F238E27FC236}">
                        <a16:creationId xmlns:a16="http://schemas.microsoft.com/office/drawing/2014/main" id="{D8663A0C-93E4-4B25-B1AE-CADC339564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3786" y="5352124"/>
                    <a:ext cx="45719" cy="501032"/>
                  </a:xfrm>
                  <a:prstGeom prst="rect">
                    <a:avLst/>
                  </a:prstGeom>
                  <a:blipFill dpi="0" rotWithShape="1">
                    <a:blip r:embed="rId7">
                      <a:alphaModFix amt="40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5" name="Rectangle 1003">
                    <a:extLst>
                      <a:ext uri="{FF2B5EF4-FFF2-40B4-BE49-F238E27FC236}">
                        <a16:creationId xmlns:a16="http://schemas.microsoft.com/office/drawing/2014/main" id="{7A6B246A-A345-460A-917F-109C07CD59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6" name="Rectangle 1004">
                    <a:extLst>
                      <a:ext uri="{FF2B5EF4-FFF2-40B4-BE49-F238E27FC236}">
                        <a16:creationId xmlns:a16="http://schemas.microsoft.com/office/drawing/2014/main" id="{783EEBD3-F43A-4EC2-8545-5E0367034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7" name="Rectangle 1005">
                    <a:extLst>
                      <a:ext uri="{FF2B5EF4-FFF2-40B4-BE49-F238E27FC236}">
                        <a16:creationId xmlns:a16="http://schemas.microsoft.com/office/drawing/2014/main" id="{59EC1507-E101-4B6C-ADD0-B6AEBCA5CD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8" name="Rectangle 1006">
                    <a:extLst>
                      <a:ext uri="{FF2B5EF4-FFF2-40B4-BE49-F238E27FC236}">
                        <a16:creationId xmlns:a16="http://schemas.microsoft.com/office/drawing/2014/main" id="{081A13CB-F0B4-485F-9AA2-47FACE9DAF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9" name="Rectangle 1007">
                    <a:extLst>
                      <a:ext uri="{FF2B5EF4-FFF2-40B4-BE49-F238E27FC236}">
                        <a16:creationId xmlns:a16="http://schemas.microsoft.com/office/drawing/2014/main" id="{11A14B6A-B4A5-4B2E-87B4-E728F8461D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0" name="Rectangle 1008">
                    <a:extLst>
                      <a:ext uri="{FF2B5EF4-FFF2-40B4-BE49-F238E27FC236}">
                        <a16:creationId xmlns:a16="http://schemas.microsoft.com/office/drawing/2014/main" id="{6870492E-5606-485B-9629-68B00C29FD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1" name="Rectangle 1009">
                    <a:extLst>
                      <a:ext uri="{FF2B5EF4-FFF2-40B4-BE49-F238E27FC236}">
                        <a16:creationId xmlns:a16="http://schemas.microsoft.com/office/drawing/2014/main" id="{D4C435D8-DBC2-4E1B-B5BF-350545EEA8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2" name="Rectangle 1010">
                    <a:extLst>
                      <a:ext uri="{FF2B5EF4-FFF2-40B4-BE49-F238E27FC236}">
                        <a16:creationId xmlns:a16="http://schemas.microsoft.com/office/drawing/2014/main" id="{19F26696-BA89-4FFC-AC23-688EF1C587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3" name="Rectangle 1011">
                    <a:extLst>
                      <a:ext uri="{FF2B5EF4-FFF2-40B4-BE49-F238E27FC236}">
                        <a16:creationId xmlns:a16="http://schemas.microsoft.com/office/drawing/2014/main" id="{4B28C077-A1A7-454A-87A9-09D642C53A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589933"/>
                    <a:ext cx="48118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4" name="Rectangle 1012">
                    <a:extLst>
                      <a:ext uri="{FF2B5EF4-FFF2-40B4-BE49-F238E27FC236}">
                        <a16:creationId xmlns:a16="http://schemas.microsoft.com/office/drawing/2014/main" id="{AE350DBA-A769-427A-ABFE-E7FF2571EF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5" name="Rectangle 1013">
                    <a:extLst>
                      <a:ext uri="{FF2B5EF4-FFF2-40B4-BE49-F238E27FC236}">
                        <a16:creationId xmlns:a16="http://schemas.microsoft.com/office/drawing/2014/main" id="{E66798D5-EAFA-45B3-80B6-3349A8D4D7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6" name="Rectangle 1014">
                    <a:extLst>
                      <a:ext uri="{FF2B5EF4-FFF2-40B4-BE49-F238E27FC236}">
                        <a16:creationId xmlns:a16="http://schemas.microsoft.com/office/drawing/2014/main" id="{B5A9BC44-9E40-4F4A-A8FC-7EF410A04C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7" name="Rectangle 1015">
                    <a:extLst>
                      <a:ext uri="{FF2B5EF4-FFF2-40B4-BE49-F238E27FC236}">
                        <a16:creationId xmlns:a16="http://schemas.microsoft.com/office/drawing/2014/main" id="{680040A2-5298-4946-BF0A-79CA237BBC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8" name="Rectangle 1016">
                    <a:extLst>
                      <a:ext uri="{FF2B5EF4-FFF2-40B4-BE49-F238E27FC236}">
                        <a16:creationId xmlns:a16="http://schemas.microsoft.com/office/drawing/2014/main" id="{66C9B1F8-971A-47CA-80A2-A3E6B1DDE8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9" name="Rectangle 1017">
                    <a:extLst>
                      <a:ext uri="{FF2B5EF4-FFF2-40B4-BE49-F238E27FC236}">
                        <a16:creationId xmlns:a16="http://schemas.microsoft.com/office/drawing/2014/main" id="{B665C1A1-C2E3-4874-8846-39B2B7A58E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0" name="Rectangle 1018">
                    <a:extLst>
                      <a:ext uri="{FF2B5EF4-FFF2-40B4-BE49-F238E27FC236}">
                        <a16:creationId xmlns:a16="http://schemas.microsoft.com/office/drawing/2014/main" id="{1CF362B5-8E46-401B-8AEC-4C6A0AD60A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1" name="Rectangle 1019">
                    <a:extLst>
                      <a:ext uri="{FF2B5EF4-FFF2-40B4-BE49-F238E27FC236}">
                        <a16:creationId xmlns:a16="http://schemas.microsoft.com/office/drawing/2014/main" id="{3F42F617-1D24-4945-9580-9C7AD08CB8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2" name="Rectangle 1020">
                    <a:extLst>
                      <a:ext uri="{FF2B5EF4-FFF2-40B4-BE49-F238E27FC236}">
                        <a16:creationId xmlns:a16="http://schemas.microsoft.com/office/drawing/2014/main" id="{453D99FC-4541-4515-B2F3-23521624ED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611192"/>
                    <a:ext cx="45719" cy="64207"/>
                  </a:xfrm>
                  <a:prstGeom prst="rect">
                    <a:avLst/>
                  </a:prstGeom>
                  <a:solidFill>
                    <a:srgbClr val="647C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3" name="Rectangle 1021">
                    <a:extLst>
                      <a:ext uri="{FF2B5EF4-FFF2-40B4-BE49-F238E27FC236}">
                        <a16:creationId xmlns:a16="http://schemas.microsoft.com/office/drawing/2014/main" id="{2F2E879C-D73E-43AD-9E17-7A08202D0E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611192"/>
                    <a:ext cx="45719" cy="64207"/>
                  </a:xfrm>
                  <a:prstGeom prst="rect">
                    <a:avLst/>
                  </a:prstGeom>
                  <a:solidFill>
                    <a:srgbClr val="8194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4" name="Rectangle 1022">
                    <a:extLst>
                      <a:ext uri="{FF2B5EF4-FFF2-40B4-BE49-F238E27FC236}">
                        <a16:creationId xmlns:a16="http://schemas.microsoft.com/office/drawing/2014/main" id="{484273B5-8D17-4F65-B65F-C17194DCE7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611192"/>
                    <a:ext cx="45719" cy="64207"/>
                  </a:xfrm>
                  <a:prstGeom prst="rect">
                    <a:avLst/>
                  </a:prstGeom>
                  <a:solidFill>
                    <a:srgbClr val="BCC5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5" name="Rectangle 1023">
                    <a:extLst>
                      <a:ext uri="{FF2B5EF4-FFF2-40B4-BE49-F238E27FC236}">
                        <a16:creationId xmlns:a16="http://schemas.microsoft.com/office/drawing/2014/main" id="{2B4D604E-99BC-4483-BE4F-7966A4ED0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11192"/>
                    <a:ext cx="45719" cy="64207"/>
                  </a:xfrm>
                  <a:prstGeom prst="rect">
                    <a:avLst/>
                  </a:prstGeom>
                  <a:solidFill>
                    <a:srgbClr val="ECEE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6" name="Rectangle 1024">
                    <a:extLst>
                      <a:ext uri="{FF2B5EF4-FFF2-40B4-BE49-F238E27FC236}">
                        <a16:creationId xmlns:a16="http://schemas.microsoft.com/office/drawing/2014/main" id="{CAC5D65C-0665-4DFA-A519-93FC3C6D99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611192"/>
                    <a:ext cx="45719" cy="64207"/>
                  </a:xfrm>
                  <a:prstGeom prst="rect">
                    <a:avLst/>
                  </a:prstGeom>
                  <a:solidFill>
                    <a:srgbClr val="95A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7" name="Rectangle 1025">
                    <a:extLst>
                      <a:ext uri="{FF2B5EF4-FFF2-40B4-BE49-F238E27FC236}">
                        <a16:creationId xmlns:a16="http://schemas.microsoft.com/office/drawing/2014/main" id="{07FCDC29-0A88-44D9-830E-47070E490E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611192"/>
                    <a:ext cx="45719" cy="64207"/>
                  </a:xfrm>
                  <a:prstGeom prst="rect">
                    <a:avLst/>
                  </a:prstGeom>
                  <a:solidFill>
                    <a:srgbClr val="5B74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8" name="Freeform 1026">
                    <a:extLst>
                      <a:ext uri="{FF2B5EF4-FFF2-40B4-BE49-F238E27FC236}">
                        <a16:creationId xmlns:a16="http://schemas.microsoft.com/office/drawing/2014/main" id="{37BCB38B-A228-4A29-AFC5-7C7DBE66D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4" y="5620363"/>
                    <a:ext cx="45719" cy="55037"/>
                  </a:xfrm>
                  <a:custGeom>
                    <a:avLst/>
                    <a:gdLst>
                      <a:gd name="T0" fmla="*/ 2147483646 w 204"/>
                      <a:gd name="T1" fmla="*/ 2147483646 h 196"/>
                      <a:gd name="T2" fmla="*/ 0 w 204"/>
                      <a:gd name="T3" fmla="*/ 2147483646 h 196"/>
                      <a:gd name="T4" fmla="*/ 0 w 204"/>
                      <a:gd name="T5" fmla="*/ 2147483646 h 196"/>
                      <a:gd name="T6" fmla="*/ 0 w 204"/>
                      <a:gd name="T7" fmla="*/ 2147483646 h 196"/>
                      <a:gd name="T8" fmla="*/ 0 w 204"/>
                      <a:gd name="T9" fmla="*/ 2147483646 h 196"/>
                      <a:gd name="T10" fmla="*/ 0 w 204"/>
                      <a:gd name="T11" fmla="*/ 0 h 196"/>
                      <a:gd name="T12" fmla="*/ 2147483646 w 204"/>
                      <a:gd name="T13" fmla="*/ 0 h 196"/>
                      <a:gd name="T14" fmla="*/ 2147483646 w 204"/>
                      <a:gd name="T15" fmla="*/ 2147483646 h 19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" h="196">
                        <a:moveTo>
                          <a:pt x="204" y="196"/>
                        </a:moveTo>
                        <a:lnTo>
                          <a:pt x="0" y="196"/>
                        </a:lnTo>
                        <a:lnTo>
                          <a:pt x="0" y="49"/>
                        </a:lnTo>
                        <a:cubicBezTo>
                          <a:pt x="1" y="40"/>
                          <a:pt x="1" y="31"/>
                          <a:pt x="0" y="22"/>
                        </a:cubicBezTo>
                        <a:lnTo>
                          <a:pt x="0" y="0"/>
                        </a:lnTo>
                        <a:lnTo>
                          <a:pt x="204" y="0"/>
                        </a:lnTo>
                        <a:lnTo>
                          <a:pt x="204" y="196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39" name="Rectangle 1027">
                    <a:extLst>
                      <a:ext uri="{FF2B5EF4-FFF2-40B4-BE49-F238E27FC236}">
                        <a16:creationId xmlns:a16="http://schemas.microsoft.com/office/drawing/2014/main" id="{0AC771BC-E9D0-45DA-9123-6D711E1416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" name="Rectangle 1028">
                    <a:extLst>
                      <a:ext uri="{FF2B5EF4-FFF2-40B4-BE49-F238E27FC236}">
                        <a16:creationId xmlns:a16="http://schemas.microsoft.com/office/drawing/2014/main" id="{7EDF0FED-17AF-46AE-9424-EB74BC14A6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" name="Rectangle 1029">
                    <a:extLst>
                      <a:ext uri="{FF2B5EF4-FFF2-40B4-BE49-F238E27FC236}">
                        <a16:creationId xmlns:a16="http://schemas.microsoft.com/office/drawing/2014/main" id="{8B756D92-5B66-4B36-A98C-C459A79D68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2" name="Rectangle 1030">
                    <a:extLst>
                      <a:ext uri="{FF2B5EF4-FFF2-40B4-BE49-F238E27FC236}">
                        <a16:creationId xmlns:a16="http://schemas.microsoft.com/office/drawing/2014/main" id="{1599BAE7-B037-4A7E-AF9C-25849F2A90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" name="Freeform 1031">
                    <a:extLst>
                      <a:ext uri="{FF2B5EF4-FFF2-40B4-BE49-F238E27FC236}">
                        <a16:creationId xmlns:a16="http://schemas.microsoft.com/office/drawing/2014/main" id="{6D7E7333-B2FB-40B8-9D2B-6FD2174D27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593908"/>
                    <a:ext cx="48118" cy="45719"/>
                  </a:xfrm>
                  <a:custGeom>
                    <a:avLst/>
                    <a:gdLst>
                      <a:gd name="T0" fmla="*/ 2147483646 w 63"/>
                      <a:gd name="T1" fmla="*/ 2147483646 h 5"/>
                      <a:gd name="T2" fmla="*/ 2147483646 w 63"/>
                      <a:gd name="T3" fmla="*/ 2147483646 h 5"/>
                      <a:gd name="T4" fmla="*/ 0 w 63"/>
                      <a:gd name="T5" fmla="*/ 0 h 5"/>
                      <a:gd name="T6" fmla="*/ 2147483646 w 63"/>
                      <a:gd name="T7" fmla="*/ 0 h 5"/>
                      <a:gd name="T8" fmla="*/ 2147483646 w 63"/>
                      <a:gd name="T9" fmla="*/ 2147483646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3" h="5">
                        <a:moveTo>
                          <a:pt x="63" y="5"/>
                        </a:moveTo>
                        <a:lnTo>
                          <a:pt x="12" y="5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44" name="Oval 1032">
                    <a:extLst>
                      <a:ext uri="{FF2B5EF4-FFF2-40B4-BE49-F238E27FC236}">
                        <a16:creationId xmlns:a16="http://schemas.microsoft.com/office/drawing/2014/main" id="{0FE2A87E-23AC-4B2D-BFF9-B66D44F231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9225" y="5611794"/>
                    <a:ext cx="45719" cy="45719"/>
                  </a:xfrm>
                  <a:prstGeom prst="ellips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5" name="Oval 1033">
                    <a:extLst>
                      <a:ext uri="{FF2B5EF4-FFF2-40B4-BE49-F238E27FC236}">
                        <a16:creationId xmlns:a16="http://schemas.microsoft.com/office/drawing/2014/main" id="{3F1786F0-53D6-43C2-B4B4-30E1EB663C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11794"/>
                    <a:ext cx="45719" cy="45719"/>
                  </a:xfrm>
                  <a:prstGeom prst="ellips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" name="Freeform 1034">
                    <a:extLst>
                      <a:ext uri="{FF2B5EF4-FFF2-40B4-BE49-F238E27FC236}">
                        <a16:creationId xmlns:a16="http://schemas.microsoft.com/office/drawing/2014/main" id="{3CE59D86-1BB5-4C26-8D42-C6EEB7FAEB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4" y="5611794"/>
                    <a:ext cx="45719" cy="45719"/>
                  </a:xfrm>
                  <a:custGeom>
                    <a:avLst/>
                    <a:gdLst>
                      <a:gd name="T0" fmla="*/ 2147483646 w 15"/>
                      <a:gd name="T1" fmla="*/ 2147483646 h 29"/>
                      <a:gd name="T2" fmla="*/ 2147483646 w 15"/>
                      <a:gd name="T3" fmla="*/ 2147483646 h 29"/>
                      <a:gd name="T4" fmla="*/ 2147483646 w 15"/>
                      <a:gd name="T5" fmla="*/ 2147483646 h 29"/>
                      <a:gd name="T6" fmla="*/ 2147483646 w 15"/>
                      <a:gd name="T7" fmla="*/ 2147483646 h 29"/>
                      <a:gd name="T8" fmla="*/ 2147483646 w 15"/>
                      <a:gd name="T9" fmla="*/ 0 h 29"/>
                      <a:gd name="T10" fmla="*/ 2147483646 w 15"/>
                      <a:gd name="T11" fmla="*/ 2147483646 h 29"/>
                      <a:gd name="T12" fmla="*/ 2147483646 w 15"/>
                      <a:gd name="T13" fmla="*/ 2147483646 h 2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5" h="29">
                        <a:moveTo>
                          <a:pt x="1" y="14"/>
                        </a:moveTo>
                        <a:cubicBezTo>
                          <a:pt x="0" y="22"/>
                          <a:pt x="5" y="28"/>
                          <a:pt x="12" y="29"/>
                        </a:cubicBezTo>
                        <a:cubicBezTo>
                          <a:pt x="13" y="29"/>
                          <a:pt x="14" y="29"/>
                          <a:pt x="15" y="29"/>
                        </a:cubicBezTo>
                        <a:lnTo>
                          <a:pt x="15" y="0"/>
                        </a:lnTo>
                        <a:cubicBezTo>
                          <a:pt x="8" y="0"/>
                          <a:pt x="2" y="6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47" name="Rectangle 1035">
                    <a:extLst>
                      <a:ext uri="{FF2B5EF4-FFF2-40B4-BE49-F238E27FC236}">
                        <a16:creationId xmlns:a16="http://schemas.microsoft.com/office/drawing/2014/main" id="{C3C38D59-976D-43A3-891C-CA26512103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45580"/>
                    <a:ext cx="45719" cy="45719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8" name="Rectangle 1036">
                    <a:extLst>
                      <a:ext uri="{FF2B5EF4-FFF2-40B4-BE49-F238E27FC236}">
                        <a16:creationId xmlns:a16="http://schemas.microsoft.com/office/drawing/2014/main" id="{BD302EB6-5762-41F0-B587-C26E19C74F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45580"/>
                    <a:ext cx="45719" cy="45719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9" name="Rectangle 1037">
                    <a:extLst>
                      <a:ext uri="{FF2B5EF4-FFF2-40B4-BE49-F238E27FC236}">
                        <a16:creationId xmlns:a16="http://schemas.microsoft.com/office/drawing/2014/main" id="{39B654C3-FECF-4926-9316-C05160A417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69429"/>
                    <a:ext cx="45719" cy="45719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0" name="Rectangle 1038">
                    <a:extLst>
                      <a:ext uri="{FF2B5EF4-FFF2-40B4-BE49-F238E27FC236}">
                        <a16:creationId xmlns:a16="http://schemas.microsoft.com/office/drawing/2014/main" id="{31A8CBA3-F96F-487B-9019-5A21962CFB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69429"/>
                    <a:ext cx="45719" cy="45719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1" name="Rectangle 1039">
                    <a:extLst>
                      <a:ext uri="{FF2B5EF4-FFF2-40B4-BE49-F238E27FC236}">
                        <a16:creationId xmlns:a16="http://schemas.microsoft.com/office/drawing/2014/main" id="{37D10E06-DBC4-4332-8FBE-09EFF8CC73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2" name="Rectangle 1040">
                    <a:extLst>
                      <a:ext uri="{FF2B5EF4-FFF2-40B4-BE49-F238E27FC236}">
                        <a16:creationId xmlns:a16="http://schemas.microsoft.com/office/drawing/2014/main" id="{FC2FAA29-E28D-4E8D-AF2A-5BF08E3B44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3" name="Rectangle 1041">
                    <a:extLst>
                      <a:ext uri="{FF2B5EF4-FFF2-40B4-BE49-F238E27FC236}">
                        <a16:creationId xmlns:a16="http://schemas.microsoft.com/office/drawing/2014/main" id="{CC120F58-6C77-4DCA-B82E-7D70939079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4" name="Rectangle 1042">
                    <a:extLst>
                      <a:ext uri="{FF2B5EF4-FFF2-40B4-BE49-F238E27FC236}">
                        <a16:creationId xmlns:a16="http://schemas.microsoft.com/office/drawing/2014/main" id="{47562CEF-4109-4921-B71F-6D1A536133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5" name="Rectangle 1043">
                    <a:extLst>
                      <a:ext uri="{FF2B5EF4-FFF2-40B4-BE49-F238E27FC236}">
                        <a16:creationId xmlns:a16="http://schemas.microsoft.com/office/drawing/2014/main" id="{C3713950-2378-478A-8DDC-C8B748ACBC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6" name="Rectangle 1044">
                    <a:extLst>
                      <a:ext uri="{FF2B5EF4-FFF2-40B4-BE49-F238E27FC236}">
                        <a16:creationId xmlns:a16="http://schemas.microsoft.com/office/drawing/2014/main" id="{6854AF3F-4CE2-4793-A1AD-1E0A078C3F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7" name="Rectangle 1045">
                    <a:extLst>
                      <a:ext uri="{FF2B5EF4-FFF2-40B4-BE49-F238E27FC236}">
                        <a16:creationId xmlns:a16="http://schemas.microsoft.com/office/drawing/2014/main" id="{EF2E8F8E-717B-4BB0-95CE-BA0BA32E36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8" name="Rectangle 1046">
                    <a:extLst>
                      <a:ext uri="{FF2B5EF4-FFF2-40B4-BE49-F238E27FC236}">
                        <a16:creationId xmlns:a16="http://schemas.microsoft.com/office/drawing/2014/main" id="{8CF1C6D4-18BA-4517-BBAF-D0AC763768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9" name="Rectangle 1047">
                    <a:extLst>
                      <a:ext uri="{FF2B5EF4-FFF2-40B4-BE49-F238E27FC236}">
                        <a16:creationId xmlns:a16="http://schemas.microsoft.com/office/drawing/2014/main" id="{0ED6CB21-AFA0-400A-985A-FC4C67ECC4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474520"/>
                    <a:ext cx="69990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0" name="Rectangle 1048">
                    <a:extLst>
                      <a:ext uri="{FF2B5EF4-FFF2-40B4-BE49-F238E27FC236}">
                        <a16:creationId xmlns:a16="http://schemas.microsoft.com/office/drawing/2014/main" id="{B0F95DE3-0758-4959-AD15-971118A6D5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45280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1" name="Rectangle 1049">
                    <a:extLst>
                      <a:ext uri="{FF2B5EF4-FFF2-40B4-BE49-F238E27FC236}">
                        <a16:creationId xmlns:a16="http://schemas.microsoft.com/office/drawing/2014/main" id="{4661D83C-2FC9-4BE0-B430-F2322A7FA5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45280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2" name="Freeform 1050">
                    <a:extLst>
                      <a:ext uri="{FF2B5EF4-FFF2-40B4-BE49-F238E27FC236}">
                        <a16:creationId xmlns:a16="http://schemas.microsoft.com/office/drawing/2014/main" id="{00EB398C-EDF2-42E8-8045-B0CE9BD3B6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454790"/>
                    <a:ext cx="69990" cy="45719"/>
                  </a:xfrm>
                  <a:custGeom>
                    <a:avLst/>
                    <a:gdLst>
                      <a:gd name="T0" fmla="*/ 2147483646 w 84"/>
                      <a:gd name="T1" fmla="*/ 2147483646 h 24"/>
                      <a:gd name="T2" fmla="*/ 2147483646 w 84"/>
                      <a:gd name="T3" fmla="*/ 0 h 24"/>
                      <a:gd name="T4" fmla="*/ 2147483646 w 84"/>
                      <a:gd name="T5" fmla="*/ 0 h 24"/>
                      <a:gd name="T6" fmla="*/ 2147483646 w 84"/>
                      <a:gd name="T7" fmla="*/ 2147483646 h 24"/>
                      <a:gd name="T8" fmla="*/ 0 w 84"/>
                      <a:gd name="T9" fmla="*/ 2147483646 h 24"/>
                      <a:gd name="T10" fmla="*/ 2147483646 w 84"/>
                      <a:gd name="T11" fmla="*/ 2147483646 h 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4" h="24">
                        <a:moveTo>
                          <a:pt x="8" y="12"/>
                        </a:moveTo>
                        <a:lnTo>
                          <a:pt x="17" y="0"/>
                        </a:lnTo>
                        <a:lnTo>
                          <a:pt x="84" y="0"/>
                        </a:lnTo>
                        <a:lnTo>
                          <a:pt x="84" y="24"/>
                        </a:lnTo>
                        <a:lnTo>
                          <a:pt x="0" y="24"/>
                        </a:lnTo>
                        <a:lnTo>
                          <a:pt x="8" y="1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63" name="Rectangle 1059">
                    <a:extLst>
                      <a:ext uri="{FF2B5EF4-FFF2-40B4-BE49-F238E27FC236}">
                        <a16:creationId xmlns:a16="http://schemas.microsoft.com/office/drawing/2014/main" id="{BF807809-B96B-49BF-8032-DBFFA3D6E2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378055"/>
                    <a:ext cx="69990" cy="687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4" name="Freeform 1060">
                    <a:extLst>
                      <a:ext uri="{FF2B5EF4-FFF2-40B4-BE49-F238E27FC236}">
                        <a16:creationId xmlns:a16="http://schemas.microsoft.com/office/drawing/2014/main" id="{A1E186B6-1F3E-497F-9EC0-B7D775071F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415043"/>
                    <a:ext cx="69990" cy="45719"/>
                  </a:xfrm>
                  <a:custGeom>
                    <a:avLst/>
                    <a:gdLst>
                      <a:gd name="T0" fmla="*/ 2147483646 w 84"/>
                      <a:gd name="T1" fmla="*/ 2147483646 h 25"/>
                      <a:gd name="T2" fmla="*/ 2147483646 w 84"/>
                      <a:gd name="T3" fmla="*/ 2147483646 h 25"/>
                      <a:gd name="T4" fmla="*/ 2147483646 w 84"/>
                      <a:gd name="T5" fmla="*/ 2147483646 h 25"/>
                      <a:gd name="T6" fmla="*/ 2147483646 w 84"/>
                      <a:gd name="T7" fmla="*/ 0 h 25"/>
                      <a:gd name="T8" fmla="*/ 0 w 84"/>
                      <a:gd name="T9" fmla="*/ 0 h 25"/>
                      <a:gd name="T10" fmla="*/ 2147483646 w 84"/>
                      <a:gd name="T11" fmla="*/ 2147483646 h 2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4" h="25">
                        <a:moveTo>
                          <a:pt x="8" y="13"/>
                        </a:moveTo>
                        <a:lnTo>
                          <a:pt x="17" y="25"/>
                        </a:lnTo>
                        <a:lnTo>
                          <a:pt x="84" y="25"/>
                        </a:lnTo>
                        <a:lnTo>
                          <a:pt x="84" y="0"/>
                        </a:lnTo>
                        <a:lnTo>
                          <a:pt x="0" y="0"/>
                        </a:lnTo>
                        <a:lnTo>
                          <a:pt x="8" y="1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65" name="Rectangle 1061">
                    <a:extLst>
                      <a:ext uri="{FF2B5EF4-FFF2-40B4-BE49-F238E27FC236}">
                        <a16:creationId xmlns:a16="http://schemas.microsoft.com/office/drawing/2014/main" id="{1DEC0276-CD86-40DF-98F7-8C217B95A4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426975"/>
                    <a:ext cx="52493" cy="5962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6" name="Rectangle 1062">
                    <a:extLst>
                      <a:ext uri="{FF2B5EF4-FFF2-40B4-BE49-F238E27FC236}">
                        <a16:creationId xmlns:a16="http://schemas.microsoft.com/office/drawing/2014/main" id="{BDC65822-713F-48E7-BD2A-72ECD5ED82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583970"/>
                    <a:ext cx="65616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7" name="Freeform 1063">
                    <a:extLst>
                      <a:ext uri="{FF2B5EF4-FFF2-40B4-BE49-F238E27FC236}">
                        <a16:creationId xmlns:a16="http://schemas.microsoft.com/office/drawing/2014/main" id="{01A6D146-2B51-4188-8848-69B57B8840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51645" y="5629689"/>
                    <a:ext cx="65616" cy="45719"/>
                  </a:xfrm>
                  <a:custGeom>
                    <a:avLst/>
                    <a:gdLst>
                      <a:gd name="T0" fmla="*/ 2147483646 w 82"/>
                      <a:gd name="T1" fmla="*/ 2147483646 h 2"/>
                      <a:gd name="T2" fmla="*/ 2147483646 w 82"/>
                      <a:gd name="T3" fmla="*/ 2147483646 h 2"/>
                      <a:gd name="T4" fmla="*/ 0 w 82"/>
                      <a:gd name="T5" fmla="*/ 0 h 2"/>
                      <a:gd name="T6" fmla="*/ 2147483646 w 82"/>
                      <a:gd name="T7" fmla="*/ 0 h 2"/>
                      <a:gd name="T8" fmla="*/ 2147483646 w 82"/>
                      <a:gd name="T9" fmla="*/ 2147483646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2">
                        <a:moveTo>
                          <a:pt x="82" y="2"/>
                        </a:move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82" y="0"/>
                        </a:lnTo>
                        <a:lnTo>
                          <a:pt x="82" y="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68" name="Rectangle 1064">
                    <a:extLst>
                      <a:ext uri="{FF2B5EF4-FFF2-40B4-BE49-F238E27FC236}">
                        <a16:creationId xmlns:a16="http://schemas.microsoft.com/office/drawing/2014/main" id="{3C538C8A-094A-4899-AA36-9726526237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585958"/>
                    <a:ext cx="65616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9" name="Rectangle 1065">
                    <a:extLst>
                      <a:ext uri="{FF2B5EF4-FFF2-40B4-BE49-F238E27FC236}">
                        <a16:creationId xmlns:a16="http://schemas.microsoft.com/office/drawing/2014/main" id="{D75DD2F5-E0FC-4A0A-82C4-64B45B91B2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0" name="Rectangle 1066">
                    <a:extLst>
                      <a:ext uri="{FF2B5EF4-FFF2-40B4-BE49-F238E27FC236}">
                        <a16:creationId xmlns:a16="http://schemas.microsoft.com/office/drawing/2014/main" id="{7158AB3A-360E-414D-B01E-4067B2846B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1" name="Rectangle 1067">
                    <a:extLst>
                      <a:ext uri="{FF2B5EF4-FFF2-40B4-BE49-F238E27FC236}">
                        <a16:creationId xmlns:a16="http://schemas.microsoft.com/office/drawing/2014/main" id="{C8856953-C1C7-40D3-955F-37CF6709EC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2" name="Rectangle 1068">
                    <a:extLst>
                      <a:ext uri="{FF2B5EF4-FFF2-40B4-BE49-F238E27FC236}">
                        <a16:creationId xmlns:a16="http://schemas.microsoft.com/office/drawing/2014/main" id="{E5130D36-B3F1-4850-8653-351EF7C862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3" name="Rectangle 1069">
                    <a:extLst>
                      <a:ext uri="{FF2B5EF4-FFF2-40B4-BE49-F238E27FC236}">
                        <a16:creationId xmlns:a16="http://schemas.microsoft.com/office/drawing/2014/main" id="{A7CAF227-D2ED-4612-8004-376B2916C2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4" name="Freeform 1070">
                    <a:extLst>
                      <a:ext uri="{FF2B5EF4-FFF2-40B4-BE49-F238E27FC236}">
                        <a16:creationId xmlns:a16="http://schemas.microsoft.com/office/drawing/2014/main" id="{A4A73B44-31DE-49F9-9959-A358C06319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51645" y="5631676"/>
                    <a:ext cx="65616" cy="45719"/>
                  </a:xfrm>
                  <a:custGeom>
                    <a:avLst/>
                    <a:gdLst>
                      <a:gd name="T0" fmla="*/ 2147483646 w 82"/>
                      <a:gd name="T1" fmla="*/ 2147483646 h 1"/>
                      <a:gd name="T2" fmla="*/ 0 w 82"/>
                      <a:gd name="T3" fmla="*/ 2147483646 h 1"/>
                      <a:gd name="T4" fmla="*/ 2147483646 w 82"/>
                      <a:gd name="T5" fmla="*/ 0 h 1"/>
                      <a:gd name="T6" fmla="*/ 2147483646 w 82"/>
                      <a:gd name="T7" fmla="*/ 0 h 1"/>
                      <a:gd name="T8" fmla="*/ 2147483646 w 82"/>
                      <a:gd name="T9" fmla="*/ 2147483646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1">
                        <a:moveTo>
                          <a:pt x="82" y="1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82" y="0"/>
                        </a:lnTo>
                        <a:lnTo>
                          <a:pt x="82" y="1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75" name="Rectangle 1071">
                    <a:extLst>
                      <a:ext uri="{FF2B5EF4-FFF2-40B4-BE49-F238E27FC236}">
                        <a16:creationId xmlns:a16="http://schemas.microsoft.com/office/drawing/2014/main" id="{CF183BA2-11E7-4080-96EA-BB8CA677DB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587945"/>
                    <a:ext cx="65616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6" name="Freeform 1072">
                    <a:extLst>
                      <a:ext uri="{FF2B5EF4-FFF2-40B4-BE49-F238E27FC236}">
                        <a16:creationId xmlns:a16="http://schemas.microsoft.com/office/drawing/2014/main" id="{37FFB91C-364D-4681-8FDE-404AF7DA5B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51645" y="5633663"/>
                    <a:ext cx="65616" cy="45719"/>
                  </a:xfrm>
                  <a:custGeom>
                    <a:avLst/>
                    <a:gdLst>
                      <a:gd name="T0" fmla="*/ 2147483646 w 82"/>
                      <a:gd name="T1" fmla="*/ 2147483646 h 1"/>
                      <a:gd name="T2" fmla="*/ 2147483646 w 82"/>
                      <a:gd name="T3" fmla="*/ 2147483646 h 1"/>
                      <a:gd name="T4" fmla="*/ 0 w 82"/>
                      <a:gd name="T5" fmla="*/ 0 h 1"/>
                      <a:gd name="T6" fmla="*/ 2147483646 w 82"/>
                      <a:gd name="T7" fmla="*/ 0 h 1"/>
                      <a:gd name="T8" fmla="*/ 2147483646 w 82"/>
                      <a:gd name="T9" fmla="*/ 2147483646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1">
                        <a:moveTo>
                          <a:pt x="82" y="1"/>
                        </a:move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82" y="0"/>
                        </a:lnTo>
                        <a:lnTo>
                          <a:pt x="82" y="1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77" name="Rectangle 1073">
                    <a:extLst>
                      <a:ext uri="{FF2B5EF4-FFF2-40B4-BE49-F238E27FC236}">
                        <a16:creationId xmlns:a16="http://schemas.microsoft.com/office/drawing/2014/main" id="{1C7FD548-0C2E-47C1-9670-D1433938C4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2524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8" name="Rectangle 1074">
                    <a:extLst>
                      <a:ext uri="{FF2B5EF4-FFF2-40B4-BE49-F238E27FC236}">
                        <a16:creationId xmlns:a16="http://schemas.microsoft.com/office/drawing/2014/main" id="{231E3277-02EB-42AF-93BF-71C43539AE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9" name="Rectangle 1075">
                    <a:extLst>
                      <a:ext uri="{FF2B5EF4-FFF2-40B4-BE49-F238E27FC236}">
                        <a16:creationId xmlns:a16="http://schemas.microsoft.com/office/drawing/2014/main" id="{AC9D00D6-69F0-479F-B39C-CCA7848640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0" name="Rectangle 1076">
                    <a:extLst>
                      <a:ext uri="{FF2B5EF4-FFF2-40B4-BE49-F238E27FC236}">
                        <a16:creationId xmlns:a16="http://schemas.microsoft.com/office/drawing/2014/main" id="{41F95906-458D-41F6-B846-44BB003357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1" name="Rectangle 1077">
                    <a:extLst>
                      <a:ext uri="{FF2B5EF4-FFF2-40B4-BE49-F238E27FC236}">
                        <a16:creationId xmlns:a16="http://schemas.microsoft.com/office/drawing/2014/main" id="{2D010BF3-E53A-44FD-98C8-D2719EDC75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2" name="Freeform 1078">
                    <a:extLst>
                      <a:ext uri="{FF2B5EF4-FFF2-40B4-BE49-F238E27FC236}">
                        <a16:creationId xmlns:a16="http://schemas.microsoft.com/office/drawing/2014/main" id="{77ED64C9-9AF0-40FC-AD83-85FAAF50BF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4" y="5593907"/>
                    <a:ext cx="61241" cy="45719"/>
                  </a:xfrm>
                  <a:custGeom>
                    <a:avLst/>
                    <a:gdLst>
                      <a:gd name="T0" fmla="*/ 2147483646 w 75"/>
                      <a:gd name="T1" fmla="*/ 2147483646 h 5"/>
                      <a:gd name="T2" fmla="*/ 2147483646 w 75"/>
                      <a:gd name="T3" fmla="*/ 2147483646 h 5"/>
                      <a:gd name="T4" fmla="*/ 0 w 75"/>
                      <a:gd name="T5" fmla="*/ 0 h 5"/>
                      <a:gd name="T6" fmla="*/ 2147483646 w 75"/>
                      <a:gd name="T7" fmla="*/ 0 h 5"/>
                      <a:gd name="T8" fmla="*/ 2147483646 w 75"/>
                      <a:gd name="T9" fmla="*/ 2147483646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" h="5">
                        <a:moveTo>
                          <a:pt x="75" y="5"/>
                        </a:moveTo>
                        <a:lnTo>
                          <a:pt x="12" y="5"/>
                        </a:lnTo>
                        <a:lnTo>
                          <a:pt x="0" y="0"/>
                        </a:lnTo>
                        <a:lnTo>
                          <a:pt x="75" y="0"/>
                        </a:lnTo>
                        <a:lnTo>
                          <a:pt x="75" y="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83" name="Rectangle 1079">
                    <a:extLst>
                      <a:ext uri="{FF2B5EF4-FFF2-40B4-BE49-F238E27FC236}">
                        <a16:creationId xmlns:a16="http://schemas.microsoft.com/office/drawing/2014/main" id="{33BD40DB-8E65-47CD-A6FA-FD168402C3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4884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4" name="Rectangle 1080">
                    <a:extLst>
                      <a:ext uri="{FF2B5EF4-FFF2-40B4-BE49-F238E27FC236}">
                        <a16:creationId xmlns:a16="http://schemas.microsoft.com/office/drawing/2014/main" id="{48926E28-BC61-479A-BC66-297FB22BE1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9181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5" name="Rectangle 1081">
                    <a:extLst>
                      <a:ext uri="{FF2B5EF4-FFF2-40B4-BE49-F238E27FC236}">
                        <a16:creationId xmlns:a16="http://schemas.microsoft.com/office/drawing/2014/main" id="{422E08E1-0494-42E2-869D-311B423025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2524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6" name="Rectangle 1082">
                    <a:extLst>
                      <a:ext uri="{FF2B5EF4-FFF2-40B4-BE49-F238E27FC236}">
                        <a16:creationId xmlns:a16="http://schemas.microsoft.com/office/drawing/2014/main" id="{A6FA2DE0-CA61-46CB-A3CF-3853EEC99C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7" name="Rectangle 1083">
                    <a:extLst>
                      <a:ext uri="{FF2B5EF4-FFF2-40B4-BE49-F238E27FC236}">
                        <a16:creationId xmlns:a16="http://schemas.microsoft.com/office/drawing/2014/main" id="{9B530085-47A2-46C5-807F-11F8B8F436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8" name="Rectangle 1084">
                    <a:extLst>
                      <a:ext uri="{FF2B5EF4-FFF2-40B4-BE49-F238E27FC236}">
                        <a16:creationId xmlns:a16="http://schemas.microsoft.com/office/drawing/2014/main" id="{149F356F-DB5A-48D8-9215-3C86184DCF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9" name="Rectangle 1085">
                    <a:extLst>
                      <a:ext uri="{FF2B5EF4-FFF2-40B4-BE49-F238E27FC236}">
                        <a16:creationId xmlns:a16="http://schemas.microsoft.com/office/drawing/2014/main" id="{08200151-5558-4D5A-BEE4-2923E546CD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0" name="Rectangle 1086">
                    <a:extLst>
                      <a:ext uri="{FF2B5EF4-FFF2-40B4-BE49-F238E27FC236}">
                        <a16:creationId xmlns:a16="http://schemas.microsoft.com/office/drawing/2014/main" id="{059D9CC3-8DE9-4BD5-B1B8-B1D48A1DF0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1" name="Freeform 1087">
                    <a:extLst>
                      <a:ext uri="{FF2B5EF4-FFF2-40B4-BE49-F238E27FC236}">
                        <a16:creationId xmlns:a16="http://schemas.microsoft.com/office/drawing/2014/main" id="{098EA33F-9E6C-4C84-BB1E-C05AE4A4E9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429115"/>
                    <a:ext cx="87488" cy="192625"/>
                  </a:xfrm>
                  <a:custGeom>
                    <a:avLst/>
                    <a:gdLst>
                      <a:gd name="T0" fmla="*/ 0 w 107"/>
                      <a:gd name="T1" fmla="*/ 2147483646 h 143"/>
                      <a:gd name="T2" fmla="*/ 2147483646 w 107"/>
                      <a:gd name="T3" fmla="*/ 2147483646 h 143"/>
                      <a:gd name="T4" fmla="*/ 2147483646 w 107"/>
                      <a:gd name="T5" fmla="*/ 2147483646 h 143"/>
                      <a:gd name="T6" fmla="*/ 2147483646 w 107"/>
                      <a:gd name="T7" fmla="*/ 2147483646 h 143"/>
                      <a:gd name="T8" fmla="*/ 2147483646 w 107"/>
                      <a:gd name="T9" fmla="*/ 2147483646 h 143"/>
                      <a:gd name="T10" fmla="*/ 2147483646 w 107"/>
                      <a:gd name="T11" fmla="*/ 2147483646 h 143"/>
                      <a:gd name="T12" fmla="*/ 2147483646 w 107"/>
                      <a:gd name="T13" fmla="*/ 2147483646 h 143"/>
                      <a:gd name="T14" fmla="*/ 2147483646 w 107"/>
                      <a:gd name="T15" fmla="*/ 0 h 143"/>
                      <a:gd name="T16" fmla="*/ 0 w 107"/>
                      <a:gd name="T17" fmla="*/ 0 h 143"/>
                      <a:gd name="T18" fmla="*/ 0 w 107"/>
                      <a:gd name="T19" fmla="*/ 2147483646 h 143"/>
                      <a:gd name="T20" fmla="*/ 0 w 107"/>
                      <a:gd name="T21" fmla="*/ 2147483646 h 1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07" h="143">
                        <a:moveTo>
                          <a:pt x="0" y="128"/>
                        </a:moveTo>
                        <a:lnTo>
                          <a:pt x="2" y="129"/>
                        </a:lnTo>
                        <a:lnTo>
                          <a:pt x="26" y="129"/>
                        </a:lnTo>
                        <a:lnTo>
                          <a:pt x="26" y="143"/>
                        </a:lnTo>
                        <a:lnTo>
                          <a:pt x="49" y="143"/>
                        </a:lnTo>
                        <a:lnTo>
                          <a:pt x="49" y="129"/>
                        </a:lnTo>
                        <a:lnTo>
                          <a:pt x="107" y="129"/>
                        </a:lnTo>
                        <a:lnTo>
                          <a:pt x="107" y="0"/>
                        </a:lnTo>
                        <a:lnTo>
                          <a:pt x="0" y="0"/>
                        </a:lnTo>
                        <a:lnTo>
                          <a:pt x="0" y="126"/>
                        </a:lnTo>
                        <a:lnTo>
                          <a:pt x="0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92" name="Rectangle 1088">
                    <a:extLst>
                      <a:ext uri="{FF2B5EF4-FFF2-40B4-BE49-F238E27FC236}">
                        <a16:creationId xmlns:a16="http://schemas.microsoft.com/office/drawing/2014/main" id="{A14A995B-3BAF-418B-8719-23E0DBA9DF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3" name="Rectangle 1089">
                    <a:extLst>
                      <a:ext uri="{FF2B5EF4-FFF2-40B4-BE49-F238E27FC236}">
                        <a16:creationId xmlns:a16="http://schemas.microsoft.com/office/drawing/2014/main" id="{999D40AB-0B03-4EEE-B7E6-6DE476E8C1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9181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4" name="Rectangle 1090">
                    <a:extLst>
                      <a:ext uri="{FF2B5EF4-FFF2-40B4-BE49-F238E27FC236}">
                        <a16:creationId xmlns:a16="http://schemas.microsoft.com/office/drawing/2014/main" id="{1B009725-BC7E-4228-8218-F0F0AEE43C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5" name="Rectangle 1091">
                    <a:extLst>
                      <a:ext uri="{FF2B5EF4-FFF2-40B4-BE49-F238E27FC236}">
                        <a16:creationId xmlns:a16="http://schemas.microsoft.com/office/drawing/2014/main" id="{E5A38DA6-AE33-464E-B787-87754F97C3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2524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6" name="Rectangle 1092">
                    <a:extLst>
                      <a:ext uri="{FF2B5EF4-FFF2-40B4-BE49-F238E27FC236}">
                        <a16:creationId xmlns:a16="http://schemas.microsoft.com/office/drawing/2014/main" id="{3E64932B-B1D3-46FF-9008-6CEA441F38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7" name="Rectangle 1093">
                    <a:extLst>
                      <a:ext uri="{FF2B5EF4-FFF2-40B4-BE49-F238E27FC236}">
                        <a16:creationId xmlns:a16="http://schemas.microsoft.com/office/drawing/2014/main" id="{214893F1-B440-48F7-8BAF-FF4189B55C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8" name="Rectangle 1094">
                    <a:extLst>
                      <a:ext uri="{FF2B5EF4-FFF2-40B4-BE49-F238E27FC236}">
                        <a16:creationId xmlns:a16="http://schemas.microsoft.com/office/drawing/2014/main" id="{FD7E7589-1F30-479D-8828-43A677BD1A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9" name="Rectangle 1095">
                    <a:extLst>
                      <a:ext uri="{FF2B5EF4-FFF2-40B4-BE49-F238E27FC236}">
                        <a16:creationId xmlns:a16="http://schemas.microsoft.com/office/drawing/2014/main" id="{D869F5C9-3307-4A3E-8EB6-6FC9EB1F8A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0" name="Rectangle 1096">
                    <a:extLst>
                      <a:ext uri="{FF2B5EF4-FFF2-40B4-BE49-F238E27FC236}">
                        <a16:creationId xmlns:a16="http://schemas.microsoft.com/office/drawing/2014/main" id="{3C445B5C-ED77-4C0B-BDE2-561B479DEA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1" name="Rectangle 1097">
                    <a:extLst>
                      <a:ext uri="{FF2B5EF4-FFF2-40B4-BE49-F238E27FC236}">
                        <a16:creationId xmlns:a16="http://schemas.microsoft.com/office/drawing/2014/main" id="{E6496B35-6A50-4214-99B6-E7C0F0A330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2" name="Rectangle 1098">
                    <a:extLst>
                      <a:ext uri="{FF2B5EF4-FFF2-40B4-BE49-F238E27FC236}">
                        <a16:creationId xmlns:a16="http://schemas.microsoft.com/office/drawing/2014/main" id="{18D21A01-5B25-44E2-9BE5-B7C1B2F119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3" name="Rectangle 1099">
                    <a:extLst>
                      <a:ext uri="{FF2B5EF4-FFF2-40B4-BE49-F238E27FC236}">
                        <a16:creationId xmlns:a16="http://schemas.microsoft.com/office/drawing/2014/main" id="{0553D178-6160-458F-93F4-102376D2F9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4" name="Freeform 1100">
                    <a:extLst>
                      <a:ext uri="{FF2B5EF4-FFF2-40B4-BE49-F238E27FC236}">
                        <a16:creationId xmlns:a16="http://schemas.microsoft.com/office/drawing/2014/main" id="{29A86E26-ECF7-4CA8-BD6B-260C2280F2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492551"/>
                    <a:ext cx="87488" cy="45719"/>
                  </a:xfrm>
                  <a:custGeom>
                    <a:avLst/>
                    <a:gdLst>
                      <a:gd name="T0" fmla="*/ 0 w 108"/>
                      <a:gd name="T1" fmla="*/ 2147483646 h 9"/>
                      <a:gd name="T2" fmla="*/ 2147483646 w 108"/>
                      <a:gd name="T3" fmla="*/ 2147483646 h 9"/>
                      <a:gd name="T4" fmla="*/ 2147483646 w 108"/>
                      <a:gd name="T5" fmla="*/ 0 h 9"/>
                      <a:gd name="T6" fmla="*/ 2147483646 w 108"/>
                      <a:gd name="T7" fmla="*/ 0 h 9"/>
                      <a:gd name="T8" fmla="*/ 2147483646 w 108"/>
                      <a:gd name="T9" fmla="*/ 2147483646 h 9"/>
                      <a:gd name="T10" fmla="*/ 0 w 108"/>
                      <a:gd name="T11" fmla="*/ 2147483646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08" h="9">
                        <a:moveTo>
                          <a:pt x="0" y="9"/>
                        </a:moveTo>
                        <a:lnTo>
                          <a:pt x="108" y="9"/>
                        </a:lnTo>
                        <a:lnTo>
                          <a:pt x="108" y="0"/>
                        </a:lnTo>
                        <a:lnTo>
                          <a:pt x="12" y="0"/>
                        </a:lnTo>
                        <a:lnTo>
                          <a:pt x="6" y="4"/>
                        </a:lnTo>
                        <a:lnTo>
                          <a:pt x="0" y="9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05" name="Rectangle 1101">
                    <a:extLst>
                      <a:ext uri="{FF2B5EF4-FFF2-40B4-BE49-F238E27FC236}">
                        <a16:creationId xmlns:a16="http://schemas.microsoft.com/office/drawing/2014/main" id="{031267DD-CB92-4454-A834-8245F8CD36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6" name="Rectangle 1102">
                    <a:extLst>
                      <a:ext uri="{FF2B5EF4-FFF2-40B4-BE49-F238E27FC236}">
                        <a16:creationId xmlns:a16="http://schemas.microsoft.com/office/drawing/2014/main" id="{4981B8C6-78C5-475A-A99F-4B74ABAC0B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7" name="Rectangle 1103">
                    <a:extLst>
                      <a:ext uri="{FF2B5EF4-FFF2-40B4-BE49-F238E27FC236}">
                        <a16:creationId xmlns:a16="http://schemas.microsoft.com/office/drawing/2014/main" id="{2E08245C-A2AB-40FE-A2EF-8A1EE02722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2524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8" name="Rectangle 1104">
                    <a:extLst>
                      <a:ext uri="{FF2B5EF4-FFF2-40B4-BE49-F238E27FC236}">
                        <a16:creationId xmlns:a16="http://schemas.microsoft.com/office/drawing/2014/main" id="{F15FCBF7-1B95-406E-9E59-6BF1AD304B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9" name="Rectangle 1105">
                    <a:extLst>
                      <a:ext uri="{FF2B5EF4-FFF2-40B4-BE49-F238E27FC236}">
                        <a16:creationId xmlns:a16="http://schemas.microsoft.com/office/drawing/2014/main" id="{AA138D0A-E4C2-46C9-87F4-800CD90739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0" name="Rectangle 1106">
                    <a:extLst>
                      <a:ext uri="{FF2B5EF4-FFF2-40B4-BE49-F238E27FC236}">
                        <a16:creationId xmlns:a16="http://schemas.microsoft.com/office/drawing/2014/main" id="{BC715378-6E81-4EC2-8DF8-63883275C4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1" name="Rectangle 1107">
                    <a:extLst>
                      <a:ext uri="{FF2B5EF4-FFF2-40B4-BE49-F238E27FC236}">
                        <a16:creationId xmlns:a16="http://schemas.microsoft.com/office/drawing/2014/main" id="{D6DD185F-59EE-4F05-A2B3-06B4DC2913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2" name="Rectangle 1108">
                    <a:extLst>
                      <a:ext uri="{FF2B5EF4-FFF2-40B4-BE49-F238E27FC236}">
                        <a16:creationId xmlns:a16="http://schemas.microsoft.com/office/drawing/2014/main" id="{D3144531-6379-48A4-A005-61494DA99D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3" name="Rectangle 1109">
                    <a:extLst>
                      <a:ext uri="{FF2B5EF4-FFF2-40B4-BE49-F238E27FC236}">
                        <a16:creationId xmlns:a16="http://schemas.microsoft.com/office/drawing/2014/main" id="{3C11935F-CDAD-411B-BA8E-A777981351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4" name="Rectangle 1110">
                    <a:extLst>
                      <a:ext uri="{FF2B5EF4-FFF2-40B4-BE49-F238E27FC236}">
                        <a16:creationId xmlns:a16="http://schemas.microsoft.com/office/drawing/2014/main" id="{67465A71-5360-4681-8FC7-52C10094D8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5" name="Rectangle 1111">
                    <a:extLst>
                      <a:ext uri="{FF2B5EF4-FFF2-40B4-BE49-F238E27FC236}">
                        <a16:creationId xmlns:a16="http://schemas.microsoft.com/office/drawing/2014/main" id="{FC3BF863-5860-4251-BAD0-E51F3BF86E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6" name="Rectangle 1112">
                    <a:extLst>
                      <a:ext uri="{FF2B5EF4-FFF2-40B4-BE49-F238E27FC236}">
                        <a16:creationId xmlns:a16="http://schemas.microsoft.com/office/drawing/2014/main" id="{3BE63A68-5C2E-45E9-9E9D-6C75D9A085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488576"/>
                    <a:ext cx="7873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7" name="Rectangle 1113">
                    <a:extLst>
                      <a:ext uri="{FF2B5EF4-FFF2-40B4-BE49-F238E27FC236}">
                        <a16:creationId xmlns:a16="http://schemas.microsoft.com/office/drawing/2014/main" id="{B77D04E0-D9D2-4F95-B714-6C1DFD49DF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75823" y="5647728"/>
                    <a:ext cx="45719" cy="73381"/>
                  </a:xfrm>
                  <a:prstGeom prst="rect">
                    <a:avLst/>
                  </a:prstGeom>
                  <a:solidFill>
                    <a:srgbClr val="506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8" name="Rectangle 1114">
                    <a:extLst>
                      <a:ext uri="{FF2B5EF4-FFF2-40B4-BE49-F238E27FC236}">
                        <a16:creationId xmlns:a16="http://schemas.microsoft.com/office/drawing/2014/main" id="{72D4CE1E-DDB6-409F-B978-1B0DD1D951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4884" y="5647728"/>
                    <a:ext cx="45719" cy="73381"/>
                  </a:xfrm>
                  <a:prstGeom prst="rect">
                    <a:avLst/>
                  </a:prstGeom>
                  <a:solidFill>
                    <a:srgbClr val="5670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9" name="Rectangle 1115">
                    <a:extLst>
                      <a:ext uri="{FF2B5EF4-FFF2-40B4-BE49-F238E27FC236}">
                        <a16:creationId xmlns:a16="http://schemas.microsoft.com/office/drawing/2014/main" id="{2C015AA1-D7FD-4FEC-B913-0B143A7871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647728"/>
                    <a:ext cx="45719" cy="73381"/>
                  </a:xfrm>
                  <a:prstGeom prst="rect">
                    <a:avLst/>
                  </a:prstGeom>
                  <a:solidFill>
                    <a:srgbClr val="F5F7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0" name="Rectangle 1116">
                    <a:extLst>
                      <a:ext uri="{FF2B5EF4-FFF2-40B4-BE49-F238E27FC236}">
                        <a16:creationId xmlns:a16="http://schemas.microsoft.com/office/drawing/2014/main" id="{6B889254-C05D-4BB0-B9F7-740B7B8B43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647728"/>
                    <a:ext cx="45719" cy="73381"/>
                  </a:xfrm>
                  <a:prstGeom prst="rect">
                    <a:avLst/>
                  </a:prstGeom>
                  <a:solidFill>
                    <a:srgbClr val="DCE1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1" name="Rectangle 1117">
                    <a:extLst>
                      <a:ext uri="{FF2B5EF4-FFF2-40B4-BE49-F238E27FC236}">
                        <a16:creationId xmlns:a16="http://schemas.microsoft.com/office/drawing/2014/main" id="{B604FA02-17EA-4D78-A7AB-173E190F2B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647728"/>
                    <a:ext cx="45719" cy="73381"/>
                  </a:xfrm>
                  <a:prstGeom prst="rect">
                    <a:avLst/>
                  </a:prstGeom>
                  <a:solidFill>
                    <a:srgbClr val="CFD7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2" name="Rectangle 1118">
                    <a:extLst>
                      <a:ext uri="{FF2B5EF4-FFF2-40B4-BE49-F238E27FC236}">
                        <a16:creationId xmlns:a16="http://schemas.microsoft.com/office/drawing/2014/main" id="{17610F33-DE25-444D-9F99-915053E014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647728"/>
                    <a:ext cx="45719" cy="73381"/>
                  </a:xfrm>
                  <a:prstGeom prst="rect">
                    <a:avLst/>
                  </a:prstGeom>
                  <a:solidFill>
                    <a:srgbClr val="B6C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3" name="Rectangle 1119">
                    <a:extLst>
                      <a:ext uri="{FF2B5EF4-FFF2-40B4-BE49-F238E27FC236}">
                        <a16:creationId xmlns:a16="http://schemas.microsoft.com/office/drawing/2014/main" id="{2129F77C-F4C6-4A74-8355-8B104700B7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47728"/>
                    <a:ext cx="45719" cy="73381"/>
                  </a:xfrm>
                  <a:prstGeom prst="rect">
                    <a:avLst/>
                  </a:prstGeom>
                  <a:solidFill>
                    <a:srgbClr val="8FA0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4" name="Freeform 1120">
                    <a:extLst>
                      <a:ext uri="{FF2B5EF4-FFF2-40B4-BE49-F238E27FC236}">
                        <a16:creationId xmlns:a16="http://schemas.microsoft.com/office/drawing/2014/main" id="{FDD355AA-080C-4DFB-87BA-0FA6F72267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650327"/>
                    <a:ext cx="91862" cy="68795"/>
                  </a:xfrm>
                  <a:custGeom>
                    <a:avLst/>
                    <a:gdLst>
                      <a:gd name="T0" fmla="*/ 0 w 110"/>
                      <a:gd name="T1" fmla="*/ 0 h 55"/>
                      <a:gd name="T2" fmla="*/ 0 w 110"/>
                      <a:gd name="T3" fmla="*/ 2147483646 h 55"/>
                      <a:gd name="T4" fmla="*/ 2147483646 w 110"/>
                      <a:gd name="T5" fmla="*/ 2147483646 h 55"/>
                      <a:gd name="T6" fmla="*/ 2147483646 w 110"/>
                      <a:gd name="T7" fmla="*/ 2147483646 h 55"/>
                      <a:gd name="T8" fmla="*/ 2147483646 w 110"/>
                      <a:gd name="T9" fmla="*/ 2147483646 h 55"/>
                      <a:gd name="T10" fmla="*/ 2147483646 w 110"/>
                      <a:gd name="T11" fmla="*/ 2147483646 h 55"/>
                      <a:gd name="T12" fmla="*/ 0 w 110"/>
                      <a:gd name="T13" fmla="*/ 2147483646 h 55"/>
                      <a:gd name="T14" fmla="*/ 0 w 110"/>
                      <a:gd name="T15" fmla="*/ 2147483646 h 55"/>
                      <a:gd name="T16" fmla="*/ 2147483646 w 110"/>
                      <a:gd name="T17" fmla="*/ 2147483646 h 55"/>
                      <a:gd name="T18" fmla="*/ 2147483646 w 110"/>
                      <a:gd name="T19" fmla="*/ 0 h 55"/>
                      <a:gd name="T20" fmla="*/ 0 w 110"/>
                      <a:gd name="T21" fmla="*/ 0 h 5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0" h="55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6" y="7"/>
                        </a:lnTo>
                        <a:lnTo>
                          <a:pt x="6" y="48"/>
                        </a:lnTo>
                        <a:lnTo>
                          <a:pt x="4" y="50"/>
                        </a:lnTo>
                        <a:lnTo>
                          <a:pt x="0" y="50"/>
                        </a:lnTo>
                        <a:lnTo>
                          <a:pt x="0" y="54"/>
                        </a:lnTo>
                        <a:lnTo>
                          <a:pt x="110" y="55"/>
                        </a:lnTo>
                        <a:lnTo>
                          <a:pt x="11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25" name="Rectangle 1121">
                    <a:extLst>
                      <a:ext uri="{FF2B5EF4-FFF2-40B4-BE49-F238E27FC236}">
                        <a16:creationId xmlns:a16="http://schemas.microsoft.com/office/drawing/2014/main" id="{1F6C3B71-BEA7-401D-A8D6-6D7B2F8F73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4884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6" name="Rectangle 1122">
                    <a:extLst>
                      <a:ext uri="{FF2B5EF4-FFF2-40B4-BE49-F238E27FC236}">
                        <a16:creationId xmlns:a16="http://schemas.microsoft.com/office/drawing/2014/main" id="{64FA833C-968E-4C80-9A92-EBFB31B2CC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7" name="Rectangle 1123">
                    <a:extLst>
                      <a:ext uri="{FF2B5EF4-FFF2-40B4-BE49-F238E27FC236}">
                        <a16:creationId xmlns:a16="http://schemas.microsoft.com/office/drawing/2014/main" id="{B936ECC7-F00F-4AEE-8A7D-9154A25DE9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9181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8" name="Rectangle 1124">
                    <a:extLst>
                      <a:ext uri="{FF2B5EF4-FFF2-40B4-BE49-F238E27FC236}">
                        <a16:creationId xmlns:a16="http://schemas.microsoft.com/office/drawing/2014/main" id="{7724F4FB-FD02-4EDB-8D45-EDD5516AA5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9" name="Rectangle 1125">
                    <a:extLst>
                      <a:ext uri="{FF2B5EF4-FFF2-40B4-BE49-F238E27FC236}">
                        <a16:creationId xmlns:a16="http://schemas.microsoft.com/office/drawing/2014/main" id="{71FC9307-0F55-4719-8A36-721C5CEB73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0" name="Rectangle 1126">
                    <a:extLst>
                      <a:ext uri="{FF2B5EF4-FFF2-40B4-BE49-F238E27FC236}">
                        <a16:creationId xmlns:a16="http://schemas.microsoft.com/office/drawing/2014/main" id="{7668936C-E272-4BA0-863C-142E20442E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1" name="Rectangle 1127">
                    <a:extLst>
                      <a:ext uri="{FF2B5EF4-FFF2-40B4-BE49-F238E27FC236}">
                        <a16:creationId xmlns:a16="http://schemas.microsoft.com/office/drawing/2014/main" id="{D2617F1E-EED0-4039-91B3-BBD5A24C4C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2" name="Freeform 1128">
                    <a:extLst>
                      <a:ext uri="{FF2B5EF4-FFF2-40B4-BE49-F238E27FC236}">
                        <a16:creationId xmlns:a16="http://schemas.microsoft.com/office/drawing/2014/main" id="{3BF4E14E-5C8A-4D88-9C4E-E6EAFB16BE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564412"/>
                    <a:ext cx="87488" cy="87139"/>
                  </a:xfrm>
                  <a:custGeom>
                    <a:avLst/>
                    <a:gdLst>
                      <a:gd name="T0" fmla="*/ 2147483646 w 107"/>
                      <a:gd name="T1" fmla="*/ 0 h 64"/>
                      <a:gd name="T2" fmla="*/ 2147483646 w 107"/>
                      <a:gd name="T3" fmla="*/ 0 h 64"/>
                      <a:gd name="T4" fmla="*/ 2147483646 w 107"/>
                      <a:gd name="T5" fmla="*/ 2147483646 h 64"/>
                      <a:gd name="T6" fmla="*/ 2147483646 w 107"/>
                      <a:gd name="T7" fmla="*/ 2147483646 h 64"/>
                      <a:gd name="T8" fmla="*/ 2147483646 w 107"/>
                      <a:gd name="T9" fmla="*/ 0 h 64"/>
                      <a:gd name="T10" fmla="*/ 0 w 107"/>
                      <a:gd name="T11" fmla="*/ 0 h 64"/>
                      <a:gd name="T12" fmla="*/ 0 w 107"/>
                      <a:gd name="T13" fmla="*/ 2147483646 h 64"/>
                      <a:gd name="T14" fmla="*/ 2147483646 w 107"/>
                      <a:gd name="T15" fmla="*/ 2147483646 h 64"/>
                      <a:gd name="T16" fmla="*/ 2147483646 w 107"/>
                      <a:gd name="T17" fmla="*/ 0 h 6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7" h="64">
                        <a:moveTo>
                          <a:pt x="107" y="0"/>
                        </a:moveTo>
                        <a:lnTo>
                          <a:pt x="49" y="0"/>
                        </a:lnTo>
                        <a:lnTo>
                          <a:pt x="49" y="14"/>
                        </a:lnTo>
                        <a:lnTo>
                          <a:pt x="26" y="14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107" y="64"/>
                        </a:lnTo>
                        <a:lnTo>
                          <a:pt x="107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33" name="Rectangle 1129">
                    <a:extLst>
                      <a:ext uri="{FF2B5EF4-FFF2-40B4-BE49-F238E27FC236}">
                        <a16:creationId xmlns:a16="http://schemas.microsoft.com/office/drawing/2014/main" id="{32863133-6BEF-4816-AEE8-B1C743A3E9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4884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4" name="Rectangle 1130">
                    <a:extLst>
                      <a:ext uri="{FF2B5EF4-FFF2-40B4-BE49-F238E27FC236}">
                        <a16:creationId xmlns:a16="http://schemas.microsoft.com/office/drawing/2014/main" id="{1E02D261-2708-49FD-9E20-81EEF920AD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5" name="Rectangle 1131">
                    <a:extLst>
                      <a:ext uri="{FF2B5EF4-FFF2-40B4-BE49-F238E27FC236}">
                        <a16:creationId xmlns:a16="http://schemas.microsoft.com/office/drawing/2014/main" id="{170B7BDC-C0F1-40E2-AE07-E976846FBE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6" name="Rectangle 1132">
                    <a:extLst>
                      <a:ext uri="{FF2B5EF4-FFF2-40B4-BE49-F238E27FC236}">
                        <a16:creationId xmlns:a16="http://schemas.microsoft.com/office/drawing/2014/main" id="{5632588D-700F-4C9D-BF7A-8A931BAEE0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7" name="Rectangle 1133">
                    <a:extLst>
                      <a:ext uri="{FF2B5EF4-FFF2-40B4-BE49-F238E27FC236}">
                        <a16:creationId xmlns:a16="http://schemas.microsoft.com/office/drawing/2014/main" id="{F39350E2-6CBE-4A14-87A7-2B58307B61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8" name="Rectangle 1134">
                    <a:extLst>
                      <a:ext uri="{FF2B5EF4-FFF2-40B4-BE49-F238E27FC236}">
                        <a16:creationId xmlns:a16="http://schemas.microsoft.com/office/drawing/2014/main" id="{9EEDC98F-5CE8-4604-9458-42CA28D756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9" name="Rectangle 1135">
                    <a:extLst>
                      <a:ext uri="{FF2B5EF4-FFF2-40B4-BE49-F238E27FC236}">
                        <a16:creationId xmlns:a16="http://schemas.microsoft.com/office/drawing/2014/main" id="{78B9E221-C92A-49B8-A26A-D5FF19C3CB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0" name="Rectangle 1136">
                    <a:extLst>
                      <a:ext uri="{FF2B5EF4-FFF2-40B4-BE49-F238E27FC236}">
                        <a16:creationId xmlns:a16="http://schemas.microsoft.com/office/drawing/2014/main" id="{FC97CC10-F28B-467E-83BF-4519A88843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609806"/>
                    <a:ext cx="91862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1" name="Rectangle 1137">
                    <a:extLst>
                      <a:ext uri="{FF2B5EF4-FFF2-40B4-BE49-F238E27FC236}">
                        <a16:creationId xmlns:a16="http://schemas.microsoft.com/office/drawing/2014/main" id="{59D3CD26-DC09-4AAA-B29A-DBD00199A1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75823" y="5641605"/>
                    <a:ext cx="45719" cy="45719"/>
                  </a:xfrm>
                  <a:prstGeom prst="rect">
                    <a:avLst/>
                  </a:prstGeom>
                  <a:solidFill>
                    <a:srgbClr val="506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2" name="Rectangle 1138">
                    <a:extLst>
                      <a:ext uri="{FF2B5EF4-FFF2-40B4-BE49-F238E27FC236}">
                        <a16:creationId xmlns:a16="http://schemas.microsoft.com/office/drawing/2014/main" id="{24E5800E-4B0E-47C4-A0A3-195C50DAA4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9181" y="5641605"/>
                    <a:ext cx="45719" cy="45719"/>
                  </a:xfrm>
                  <a:prstGeom prst="rect">
                    <a:avLst/>
                  </a:prstGeom>
                  <a:solidFill>
                    <a:srgbClr val="96A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3" name="Rectangle 1139">
                    <a:extLst>
                      <a:ext uri="{FF2B5EF4-FFF2-40B4-BE49-F238E27FC236}">
                        <a16:creationId xmlns:a16="http://schemas.microsoft.com/office/drawing/2014/main" id="{EA76B6DA-6BA0-4388-A752-E564DD513D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2524" y="5641605"/>
                    <a:ext cx="45719" cy="45719"/>
                  </a:xfrm>
                  <a:prstGeom prst="rect">
                    <a:avLst/>
                  </a:prstGeom>
                  <a:solidFill>
                    <a:srgbClr val="BCC6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4" name="Rectangle 1140">
                    <a:extLst>
                      <a:ext uri="{FF2B5EF4-FFF2-40B4-BE49-F238E27FC236}">
                        <a16:creationId xmlns:a16="http://schemas.microsoft.com/office/drawing/2014/main" id="{9BD10952-33D0-405E-AF09-BCFDD58BF2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641605"/>
                    <a:ext cx="45719" cy="45719"/>
                  </a:xfrm>
                  <a:prstGeom prst="rect">
                    <a:avLst/>
                  </a:prstGeom>
                  <a:solidFill>
                    <a:srgbClr val="E2E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5" name="Rectangle 1141">
                    <a:extLst>
                      <a:ext uri="{FF2B5EF4-FFF2-40B4-BE49-F238E27FC236}">
                        <a16:creationId xmlns:a16="http://schemas.microsoft.com/office/drawing/2014/main" id="{6721FC36-5B77-4DE7-B1F1-F728B7F49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641605"/>
                    <a:ext cx="45719" cy="45719"/>
                  </a:xfrm>
                  <a:prstGeom prst="rect">
                    <a:avLst/>
                  </a:prstGeom>
                  <a:solidFill>
                    <a:srgbClr val="F5F7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6" name="Rectangle 1142">
                    <a:extLst>
                      <a:ext uri="{FF2B5EF4-FFF2-40B4-BE49-F238E27FC236}">
                        <a16:creationId xmlns:a16="http://schemas.microsoft.com/office/drawing/2014/main" id="{FD600CC6-AC72-426A-B10F-70103BEAC7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641605"/>
                    <a:ext cx="45719" cy="45719"/>
                  </a:xfrm>
                  <a:prstGeom prst="rect">
                    <a:avLst/>
                  </a:prstGeom>
                  <a:solidFill>
                    <a:srgbClr val="CFD7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7" name="Rectangle 1143">
                    <a:extLst>
                      <a:ext uri="{FF2B5EF4-FFF2-40B4-BE49-F238E27FC236}">
                        <a16:creationId xmlns:a16="http://schemas.microsoft.com/office/drawing/2014/main" id="{B66B4219-323C-46FA-B79F-3A85FE9CC6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639618"/>
                    <a:ext cx="91862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8" name="Freeform 1144">
                    <a:extLst>
                      <a:ext uri="{FF2B5EF4-FFF2-40B4-BE49-F238E27FC236}">
                        <a16:creationId xmlns:a16="http://schemas.microsoft.com/office/drawing/2014/main" id="{A54CA07B-1F79-4767-BBBC-4C44C6368A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641605"/>
                    <a:ext cx="91862" cy="45719"/>
                  </a:xfrm>
                  <a:custGeom>
                    <a:avLst/>
                    <a:gdLst>
                      <a:gd name="T0" fmla="*/ 2147483646 w 110"/>
                      <a:gd name="T1" fmla="*/ 2147483646 h 2"/>
                      <a:gd name="T2" fmla="*/ 2147483646 w 110"/>
                      <a:gd name="T3" fmla="*/ 2147483646 h 2"/>
                      <a:gd name="T4" fmla="*/ 2147483646 w 110"/>
                      <a:gd name="T5" fmla="*/ 2147483646 h 2"/>
                      <a:gd name="T6" fmla="*/ 2147483646 w 110"/>
                      <a:gd name="T7" fmla="*/ 0 h 2"/>
                      <a:gd name="T8" fmla="*/ 0 w 110"/>
                      <a:gd name="T9" fmla="*/ 0 h 2"/>
                      <a:gd name="T10" fmla="*/ 2147483646 w 110"/>
                      <a:gd name="T11" fmla="*/ 2147483646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10" h="2">
                        <a:moveTo>
                          <a:pt x="1" y="1"/>
                        </a:moveTo>
                        <a:lnTo>
                          <a:pt x="3" y="2"/>
                        </a:lnTo>
                        <a:lnTo>
                          <a:pt x="110" y="2"/>
                        </a:lnTo>
                        <a:lnTo>
                          <a:pt x="11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49" name="Rectangle 1145">
                    <a:extLst>
                      <a:ext uri="{FF2B5EF4-FFF2-40B4-BE49-F238E27FC236}">
                        <a16:creationId xmlns:a16="http://schemas.microsoft.com/office/drawing/2014/main" id="{C48520A9-2750-442C-AE3E-E275B9FBD9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4884" y="5643592"/>
                    <a:ext cx="45719" cy="45719"/>
                  </a:xfrm>
                  <a:prstGeom prst="rect">
                    <a:avLst/>
                  </a:prstGeom>
                  <a:solidFill>
                    <a:srgbClr val="5670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0" name="Rectangle 1146">
                    <a:extLst>
                      <a:ext uri="{FF2B5EF4-FFF2-40B4-BE49-F238E27FC236}">
                        <a16:creationId xmlns:a16="http://schemas.microsoft.com/office/drawing/2014/main" id="{9ED78A0D-8375-440C-998E-6858A43C0A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643592"/>
                    <a:ext cx="45719" cy="45719"/>
                  </a:xfrm>
                  <a:prstGeom prst="rect">
                    <a:avLst/>
                  </a:prstGeom>
                  <a:solidFill>
                    <a:srgbClr val="7C90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1" name="Rectangle 1147">
                    <a:extLst>
                      <a:ext uri="{FF2B5EF4-FFF2-40B4-BE49-F238E27FC236}">
                        <a16:creationId xmlns:a16="http://schemas.microsoft.com/office/drawing/2014/main" id="{2322CFC1-9FBA-45D4-B515-38BA239C83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643592"/>
                    <a:ext cx="45719" cy="45719"/>
                  </a:xfrm>
                  <a:prstGeom prst="rect">
                    <a:avLst/>
                  </a:prstGeom>
                  <a:solidFill>
                    <a:srgbClr val="A3B1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2" name="Rectangle 1148">
                    <a:extLst>
                      <a:ext uri="{FF2B5EF4-FFF2-40B4-BE49-F238E27FC236}">
                        <a16:creationId xmlns:a16="http://schemas.microsoft.com/office/drawing/2014/main" id="{D5204131-7722-4E44-9115-687C5A2230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643592"/>
                    <a:ext cx="45719" cy="45719"/>
                  </a:xfrm>
                  <a:prstGeom prst="rect">
                    <a:avLst/>
                  </a:prstGeom>
                  <a:solidFill>
                    <a:srgbClr val="DCE1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3" name="Rectangle 1149">
                    <a:extLst>
                      <a:ext uri="{FF2B5EF4-FFF2-40B4-BE49-F238E27FC236}">
                        <a16:creationId xmlns:a16="http://schemas.microsoft.com/office/drawing/2014/main" id="{EB7EE835-CC35-4322-8B3E-6D574FBC2C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643592"/>
                    <a:ext cx="45719" cy="45719"/>
                  </a:xfrm>
                  <a:prstGeom prst="rect">
                    <a:avLst/>
                  </a:prstGeom>
                  <a:solidFill>
                    <a:srgbClr val="B6C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4" name="Rectangle 1150">
                    <a:extLst>
                      <a:ext uri="{FF2B5EF4-FFF2-40B4-BE49-F238E27FC236}">
                        <a16:creationId xmlns:a16="http://schemas.microsoft.com/office/drawing/2014/main" id="{95CED870-7A2E-4361-83F7-B49615B456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43592"/>
                    <a:ext cx="45719" cy="45719"/>
                  </a:xfrm>
                  <a:prstGeom prst="rect">
                    <a:avLst/>
                  </a:prstGeom>
                  <a:solidFill>
                    <a:srgbClr val="8FA0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5" name="Rectangle 1151">
                    <a:extLst>
                      <a:ext uri="{FF2B5EF4-FFF2-40B4-BE49-F238E27FC236}">
                        <a16:creationId xmlns:a16="http://schemas.microsoft.com/office/drawing/2014/main" id="{0BD12601-AD6C-4708-BE55-0DC50B3651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643592"/>
                    <a:ext cx="45719" cy="45719"/>
                  </a:xfrm>
                  <a:prstGeom prst="rect">
                    <a:avLst/>
                  </a:prstGeom>
                  <a:solidFill>
                    <a:srgbClr val="6980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6" name="Freeform 1152">
                    <a:extLst>
                      <a:ext uri="{FF2B5EF4-FFF2-40B4-BE49-F238E27FC236}">
                        <a16:creationId xmlns:a16="http://schemas.microsoft.com/office/drawing/2014/main" id="{B6133936-4665-4446-85A0-F2085D782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643592"/>
                    <a:ext cx="91862" cy="45719"/>
                  </a:xfrm>
                  <a:custGeom>
                    <a:avLst/>
                    <a:gdLst>
                      <a:gd name="T0" fmla="*/ 0 w 110"/>
                      <a:gd name="T1" fmla="*/ 2147483646 h 3"/>
                      <a:gd name="T2" fmla="*/ 2147483646 w 110"/>
                      <a:gd name="T3" fmla="*/ 0 h 3"/>
                      <a:gd name="T4" fmla="*/ 2147483646 w 110"/>
                      <a:gd name="T5" fmla="*/ 0 h 3"/>
                      <a:gd name="T6" fmla="*/ 2147483646 w 110"/>
                      <a:gd name="T7" fmla="*/ 2147483646 h 3"/>
                      <a:gd name="T8" fmla="*/ 0 w 110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0" h="3">
                        <a:moveTo>
                          <a:pt x="0" y="3"/>
                        </a:moveTo>
                        <a:lnTo>
                          <a:pt x="3" y="0"/>
                        </a:lnTo>
                        <a:lnTo>
                          <a:pt x="110" y="0"/>
                        </a:lnTo>
                        <a:lnTo>
                          <a:pt x="110" y="3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57" name="Rectangle 1153">
                    <a:extLst>
                      <a:ext uri="{FF2B5EF4-FFF2-40B4-BE49-F238E27FC236}">
                        <a16:creationId xmlns:a16="http://schemas.microsoft.com/office/drawing/2014/main" id="{A1986DAE-FC3D-4682-B1DE-0646288747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643592"/>
                    <a:ext cx="87488" cy="45719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8" name="Rectangle 1154">
                    <a:extLst>
                      <a:ext uri="{FF2B5EF4-FFF2-40B4-BE49-F238E27FC236}">
                        <a16:creationId xmlns:a16="http://schemas.microsoft.com/office/drawing/2014/main" id="{16132A7F-24DE-4EC4-A3CF-07328A89E6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685327"/>
                    <a:ext cx="45719" cy="45719"/>
                  </a:xfrm>
                  <a:prstGeom prst="rect">
                    <a:avLst/>
                  </a:prstGeom>
                  <a:solidFill>
                    <a:srgbClr val="4D68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9" name="Rectangle 1155">
                    <a:extLst>
                      <a:ext uri="{FF2B5EF4-FFF2-40B4-BE49-F238E27FC236}">
                        <a16:creationId xmlns:a16="http://schemas.microsoft.com/office/drawing/2014/main" id="{003E1414-936C-4AB4-B780-6B15C703F2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685327"/>
                    <a:ext cx="45719" cy="45719"/>
                  </a:xfrm>
                  <a:prstGeom prst="rect">
                    <a:avLst/>
                  </a:prstGeom>
                  <a:solidFill>
                    <a:srgbClr val="798E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0" name="Rectangle 1156">
                    <a:extLst>
                      <a:ext uri="{FF2B5EF4-FFF2-40B4-BE49-F238E27FC236}">
                        <a16:creationId xmlns:a16="http://schemas.microsoft.com/office/drawing/2014/main" id="{6359436E-0D72-458D-B641-28054EEDB4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685327"/>
                    <a:ext cx="45719" cy="45719"/>
                  </a:xfrm>
                  <a:prstGeom prst="rect">
                    <a:avLst/>
                  </a:prstGeom>
                  <a:solidFill>
                    <a:srgbClr val="F2F4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1" name="Rectangle 1157">
                    <a:extLst>
                      <a:ext uri="{FF2B5EF4-FFF2-40B4-BE49-F238E27FC236}">
                        <a16:creationId xmlns:a16="http://schemas.microsoft.com/office/drawing/2014/main" id="{3AA8D1C0-43DF-48C3-BE11-68610094E1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685327"/>
                    <a:ext cx="45719" cy="45719"/>
                  </a:xfrm>
                  <a:prstGeom prst="rect">
                    <a:avLst/>
                  </a:prstGeom>
                  <a:solidFill>
                    <a:srgbClr val="C6CF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2" name="Rectangle 1158">
                    <a:extLst>
                      <a:ext uri="{FF2B5EF4-FFF2-40B4-BE49-F238E27FC236}">
                        <a16:creationId xmlns:a16="http://schemas.microsoft.com/office/drawing/2014/main" id="{EA5F0E61-CF1F-4D18-B7CA-37AEEC1889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85327"/>
                    <a:ext cx="45719" cy="45719"/>
                  </a:xfrm>
                  <a:prstGeom prst="rect">
                    <a:avLst/>
                  </a:prstGeom>
                  <a:solidFill>
                    <a:srgbClr val="9AAAE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3" name="Rectangle 1159">
                    <a:extLst>
                      <a:ext uri="{FF2B5EF4-FFF2-40B4-BE49-F238E27FC236}">
                        <a16:creationId xmlns:a16="http://schemas.microsoft.com/office/drawing/2014/main" id="{25A20B98-4B7D-4DF8-92B9-0034130AD1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685327"/>
                    <a:ext cx="45719" cy="45719"/>
                  </a:xfrm>
                  <a:prstGeom prst="rect">
                    <a:avLst/>
                  </a:prstGeom>
                  <a:solidFill>
                    <a:srgbClr val="6E84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4" name="Rectangle 1160">
                    <a:extLst>
                      <a:ext uri="{FF2B5EF4-FFF2-40B4-BE49-F238E27FC236}">
                        <a16:creationId xmlns:a16="http://schemas.microsoft.com/office/drawing/2014/main" id="{D08DCD90-DA2D-41A1-933E-EDEBF92B86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85328"/>
                    <a:ext cx="7873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5" name="Freeform 1161">
                    <a:extLst>
                      <a:ext uri="{FF2B5EF4-FFF2-40B4-BE49-F238E27FC236}">
                        <a16:creationId xmlns:a16="http://schemas.microsoft.com/office/drawing/2014/main" id="{AC1D977C-C0B4-4CB3-9BA3-169A583D26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677378"/>
                    <a:ext cx="91862" cy="45719"/>
                  </a:xfrm>
                  <a:custGeom>
                    <a:avLst/>
                    <a:gdLst>
                      <a:gd name="T0" fmla="*/ 0 w 110"/>
                      <a:gd name="T1" fmla="*/ 0 h 3"/>
                      <a:gd name="T2" fmla="*/ 2147483646 w 110"/>
                      <a:gd name="T3" fmla="*/ 2147483646 h 3"/>
                      <a:gd name="T4" fmla="*/ 2147483646 w 110"/>
                      <a:gd name="T5" fmla="*/ 2147483646 h 3"/>
                      <a:gd name="T6" fmla="*/ 2147483646 w 110"/>
                      <a:gd name="T7" fmla="*/ 0 h 3"/>
                      <a:gd name="T8" fmla="*/ 0 w 11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0" h="3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110" y="3"/>
                        </a:lnTo>
                        <a:lnTo>
                          <a:pt x="11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66" name="Rectangle 1162">
                    <a:extLst>
                      <a:ext uri="{FF2B5EF4-FFF2-40B4-BE49-F238E27FC236}">
                        <a16:creationId xmlns:a16="http://schemas.microsoft.com/office/drawing/2014/main" id="{07601524-91A3-4A06-89A1-0D18032A9D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9181" y="5681353"/>
                    <a:ext cx="45719" cy="45719"/>
                  </a:xfrm>
                  <a:prstGeom prst="rect">
                    <a:avLst/>
                  </a:prstGeom>
                  <a:solidFill>
                    <a:srgbClr val="6B82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7" name="Rectangle 1163">
                    <a:extLst>
                      <a:ext uri="{FF2B5EF4-FFF2-40B4-BE49-F238E27FC236}">
                        <a16:creationId xmlns:a16="http://schemas.microsoft.com/office/drawing/2014/main" id="{2E02B9A7-F035-4DFE-9DEA-56823EDDC9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2524" y="5681353"/>
                    <a:ext cx="45719" cy="45719"/>
                  </a:xfrm>
                  <a:prstGeom prst="rect">
                    <a:avLst/>
                  </a:prstGeom>
                  <a:solidFill>
                    <a:srgbClr val="97A7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8" name="Rectangle 1164">
                    <a:extLst>
                      <a:ext uri="{FF2B5EF4-FFF2-40B4-BE49-F238E27FC236}">
                        <a16:creationId xmlns:a16="http://schemas.microsoft.com/office/drawing/2014/main" id="{107D371B-A6FD-452D-8D92-ABA09FAFC6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681353"/>
                    <a:ext cx="45719" cy="45719"/>
                  </a:xfrm>
                  <a:prstGeom prst="rect">
                    <a:avLst/>
                  </a:prstGeom>
                  <a:solidFill>
                    <a:srgbClr val="C3CC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9" name="Rectangle 1165">
                    <a:extLst>
                      <a:ext uri="{FF2B5EF4-FFF2-40B4-BE49-F238E27FC236}">
                        <a16:creationId xmlns:a16="http://schemas.microsoft.com/office/drawing/2014/main" id="{3293DAD4-60A4-4DE5-9CCB-91E6835E2D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681353"/>
                    <a:ext cx="45719" cy="45719"/>
                  </a:xfrm>
                  <a:prstGeom prst="rect">
                    <a:avLst/>
                  </a:prstGeom>
                  <a:solidFill>
                    <a:srgbClr val="EFF1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70" name="Rectangle 1166">
                    <a:extLst>
                      <a:ext uri="{FF2B5EF4-FFF2-40B4-BE49-F238E27FC236}">
                        <a16:creationId xmlns:a16="http://schemas.microsoft.com/office/drawing/2014/main" id="{4D766DA0-D061-4A7A-98A8-B65810A71E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681353"/>
                    <a:ext cx="45719" cy="45719"/>
                  </a:xfrm>
                  <a:prstGeom prst="rect">
                    <a:avLst/>
                  </a:prstGeom>
                  <a:solidFill>
                    <a:srgbClr val="E3E7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71" name="Rectangle 1167">
                    <a:extLst>
                      <a:ext uri="{FF2B5EF4-FFF2-40B4-BE49-F238E27FC236}">
                        <a16:creationId xmlns:a16="http://schemas.microsoft.com/office/drawing/2014/main" id="{167699D2-CE64-472A-AF43-E0E88DB2F2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681353"/>
                    <a:ext cx="45719" cy="45719"/>
                  </a:xfrm>
                  <a:prstGeom prst="rect">
                    <a:avLst/>
                  </a:prstGeom>
                  <a:solidFill>
                    <a:srgbClr val="516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72" name="Freeform 1168">
                    <a:extLst>
                      <a:ext uri="{FF2B5EF4-FFF2-40B4-BE49-F238E27FC236}">
                        <a16:creationId xmlns:a16="http://schemas.microsoft.com/office/drawing/2014/main" id="{B01748F5-03A3-4D91-A76C-008DAD5479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4" y="5681353"/>
                    <a:ext cx="78739" cy="45719"/>
                  </a:xfrm>
                  <a:custGeom>
                    <a:avLst/>
                    <a:gdLst>
                      <a:gd name="T0" fmla="*/ 2147483646 w 96"/>
                      <a:gd name="T1" fmla="*/ 2147483646 h 5"/>
                      <a:gd name="T2" fmla="*/ 2147483646 w 96"/>
                      <a:gd name="T3" fmla="*/ 0 h 5"/>
                      <a:gd name="T4" fmla="*/ 2147483646 w 96"/>
                      <a:gd name="T5" fmla="*/ 0 h 5"/>
                      <a:gd name="T6" fmla="*/ 2147483646 w 96"/>
                      <a:gd name="T7" fmla="*/ 2147483646 h 5"/>
                      <a:gd name="T8" fmla="*/ 0 w 96"/>
                      <a:gd name="T9" fmla="*/ 2147483646 h 5"/>
                      <a:gd name="T10" fmla="*/ 2147483646 w 96"/>
                      <a:gd name="T11" fmla="*/ 21474836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96" h="5">
                        <a:moveTo>
                          <a:pt x="1" y="3"/>
                        </a:moveTo>
                        <a:lnTo>
                          <a:pt x="2" y="0"/>
                        </a:lnTo>
                        <a:lnTo>
                          <a:pt x="96" y="0"/>
                        </a:lnTo>
                        <a:lnTo>
                          <a:pt x="96" y="5"/>
                        </a:lnTo>
                        <a:lnTo>
                          <a:pt x="0" y="5"/>
                        </a:lnTo>
                        <a:lnTo>
                          <a:pt x="1" y="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73" name="Rectangle 1169">
                    <a:extLst>
                      <a:ext uri="{FF2B5EF4-FFF2-40B4-BE49-F238E27FC236}">
                        <a16:creationId xmlns:a16="http://schemas.microsoft.com/office/drawing/2014/main" id="{C272415E-5EAA-49C5-949F-619F2F750C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677378"/>
                    <a:ext cx="45719" cy="45719"/>
                  </a:xfrm>
                  <a:prstGeom prst="rect">
                    <a:avLst/>
                  </a:prstGeom>
                  <a:solidFill>
                    <a:srgbClr val="4763D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74" name="Rectangle 1170">
                    <a:extLst>
                      <a:ext uri="{FF2B5EF4-FFF2-40B4-BE49-F238E27FC236}">
                        <a16:creationId xmlns:a16="http://schemas.microsoft.com/office/drawing/2014/main" id="{9CD5AB03-D635-4029-9283-0BBEBE5DAF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677378"/>
                    <a:ext cx="45719" cy="45719"/>
                  </a:xfrm>
                  <a:prstGeom prst="rect">
                    <a:avLst/>
                  </a:prstGeom>
                  <a:solidFill>
                    <a:srgbClr val="7187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75" name="Rectangle 1171">
                    <a:extLst>
                      <a:ext uri="{FF2B5EF4-FFF2-40B4-BE49-F238E27FC236}">
                        <a16:creationId xmlns:a16="http://schemas.microsoft.com/office/drawing/2014/main" id="{75302FBC-7A46-4358-AB55-D6541DF681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451644" y="5723096"/>
                    <a:ext cx="78739" cy="4571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76" name="Freeform 1172">
                    <a:extLst>
                      <a:ext uri="{FF2B5EF4-FFF2-40B4-BE49-F238E27FC236}">
                        <a16:creationId xmlns:a16="http://schemas.microsoft.com/office/drawing/2014/main" id="{368E17DC-F18F-4A19-B294-5D67D04C6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607819"/>
                    <a:ext cx="91862" cy="45719"/>
                  </a:xfrm>
                  <a:custGeom>
                    <a:avLst/>
                    <a:gdLst>
                      <a:gd name="T0" fmla="*/ 2147483646 w 110"/>
                      <a:gd name="T1" fmla="*/ 0 h 3"/>
                      <a:gd name="T2" fmla="*/ 2147483646 w 110"/>
                      <a:gd name="T3" fmla="*/ 0 h 3"/>
                      <a:gd name="T4" fmla="*/ 0 w 110"/>
                      <a:gd name="T5" fmla="*/ 2147483646 h 3"/>
                      <a:gd name="T6" fmla="*/ 2147483646 w 110"/>
                      <a:gd name="T7" fmla="*/ 2147483646 h 3"/>
                      <a:gd name="T8" fmla="*/ 2147483646 w 11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0" h="3">
                        <a:moveTo>
                          <a:pt x="110" y="0"/>
                        </a:move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110" y="3"/>
                        </a:lnTo>
                        <a:lnTo>
                          <a:pt x="1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77" name="Freeform 1173">
                    <a:extLst>
                      <a:ext uri="{FF2B5EF4-FFF2-40B4-BE49-F238E27FC236}">
                        <a16:creationId xmlns:a16="http://schemas.microsoft.com/office/drawing/2014/main" id="{5E9D4C01-0EDF-4760-8419-50305ACAF5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514884" y="5662098"/>
                    <a:ext cx="45719" cy="55037"/>
                  </a:xfrm>
                  <a:custGeom>
                    <a:avLst/>
                    <a:gdLst>
                      <a:gd name="T0" fmla="*/ 2147483646 w 12"/>
                      <a:gd name="T1" fmla="*/ 2147483646 h 45"/>
                      <a:gd name="T2" fmla="*/ 0 w 12"/>
                      <a:gd name="T3" fmla="*/ 2147483646 h 45"/>
                      <a:gd name="T4" fmla="*/ 2147483646 w 12"/>
                      <a:gd name="T5" fmla="*/ 0 h 45"/>
                      <a:gd name="T6" fmla="*/ 2147483646 w 12"/>
                      <a:gd name="T7" fmla="*/ 0 h 45"/>
                      <a:gd name="T8" fmla="*/ 2147483646 w 12"/>
                      <a:gd name="T9" fmla="*/ 2147483646 h 45"/>
                      <a:gd name="T10" fmla="*/ 2147483646 w 12"/>
                      <a:gd name="T11" fmla="*/ 2147483646 h 45"/>
                      <a:gd name="T12" fmla="*/ 2147483646 w 12"/>
                      <a:gd name="T13" fmla="*/ 2147483646 h 45"/>
                      <a:gd name="T14" fmla="*/ 2147483646 w 12"/>
                      <a:gd name="T15" fmla="*/ 2147483646 h 45"/>
                      <a:gd name="T16" fmla="*/ 0 w 12"/>
                      <a:gd name="T17" fmla="*/ 2147483646 h 45"/>
                      <a:gd name="T18" fmla="*/ 2147483646 w 12"/>
                      <a:gd name="T19" fmla="*/ 2147483646 h 45"/>
                      <a:gd name="T20" fmla="*/ 0 w 12"/>
                      <a:gd name="T21" fmla="*/ 2147483646 h 45"/>
                      <a:gd name="T22" fmla="*/ 2147483646 w 12"/>
                      <a:gd name="T23" fmla="*/ 2147483646 h 45"/>
                      <a:gd name="T24" fmla="*/ 0 w 12"/>
                      <a:gd name="T25" fmla="*/ 2147483646 h 45"/>
                      <a:gd name="T26" fmla="*/ 2147483646 w 12"/>
                      <a:gd name="T27" fmla="*/ 2147483646 h 45"/>
                      <a:gd name="T28" fmla="*/ 0 w 12"/>
                      <a:gd name="T29" fmla="*/ 2147483646 h 45"/>
                      <a:gd name="T30" fmla="*/ 2147483646 w 12"/>
                      <a:gd name="T31" fmla="*/ 2147483646 h 4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2" h="45">
                        <a:moveTo>
                          <a:pt x="6" y="10"/>
                        </a:moveTo>
                        <a:lnTo>
                          <a:pt x="0" y="3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2" y="2"/>
                        </a:lnTo>
                        <a:lnTo>
                          <a:pt x="12" y="43"/>
                        </a:lnTo>
                        <a:lnTo>
                          <a:pt x="10" y="45"/>
                        </a:lnTo>
                        <a:lnTo>
                          <a:pt x="4" y="45"/>
                        </a:lnTo>
                        <a:lnTo>
                          <a:pt x="0" y="40"/>
                        </a:lnTo>
                        <a:lnTo>
                          <a:pt x="6" y="38"/>
                        </a:lnTo>
                        <a:lnTo>
                          <a:pt x="0" y="31"/>
                        </a:lnTo>
                        <a:lnTo>
                          <a:pt x="6" y="28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0" y="12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78" name="Freeform 1174">
                    <a:extLst>
                      <a:ext uri="{FF2B5EF4-FFF2-40B4-BE49-F238E27FC236}">
                        <a16:creationId xmlns:a16="http://schemas.microsoft.com/office/drawing/2014/main" id="{15DC0913-3BDF-4787-BC85-0975CA74EC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514884" y="5662098"/>
                    <a:ext cx="45719" cy="55037"/>
                  </a:xfrm>
                  <a:custGeom>
                    <a:avLst/>
                    <a:gdLst>
                      <a:gd name="T0" fmla="*/ 2147483646 w 12"/>
                      <a:gd name="T1" fmla="*/ 2147483646 h 45"/>
                      <a:gd name="T2" fmla="*/ 0 w 12"/>
                      <a:gd name="T3" fmla="*/ 2147483646 h 45"/>
                      <a:gd name="T4" fmla="*/ 2147483646 w 12"/>
                      <a:gd name="T5" fmla="*/ 0 h 45"/>
                      <a:gd name="T6" fmla="*/ 2147483646 w 12"/>
                      <a:gd name="T7" fmla="*/ 0 h 45"/>
                      <a:gd name="T8" fmla="*/ 2147483646 w 12"/>
                      <a:gd name="T9" fmla="*/ 2147483646 h 45"/>
                      <a:gd name="T10" fmla="*/ 2147483646 w 12"/>
                      <a:gd name="T11" fmla="*/ 2147483646 h 45"/>
                      <a:gd name="T12" fmla="*/ 2147483646 w 12"/>
                      <a:gd name="T13" fmla="*/ 2147483646 h 45"/>
                      <a:gd name="T14" fmla="*/ 2147483646 w 12"/>
                      <a:gd name="T15" fmla="*/ 2147483646 h 45"/>
                      <a:gd name="T16" fmla="*/ 0 w 12"/>
                      <a:gd name="T17" fmla="*/ 2147483646 h 45"/>
                      <a:gd name="T18" fmla="*/ 2147483646 w 12"/>
                      <a:gd name="T19" fmla="*/ 2147483646 h 45"/>
                      <a:gd name="T20" fmla="*/ 0 w 12"/>
                      <a:gd name="T21" fmla="*/ 2147483646 h 45"/>
                      <a:gd name="T22" fmla="*/ 2147483646 w 12"/>
                      <a:gd name="T23" fmla="*/ 2147483646 h 45"/>
                      <a:gd name="T24" fmla="*/ 0 w 12"/>
                      <a:gd name="T25" fmla="*/ 2147483646 h 45"/>
                      <a:gd name="T26" fmla="*/ 2147483646 w 12"/>
                      <a:gd name="T27" fmla="*/ 2147483646 h 45"/>
                      <a:gd name="T28" fmla="*/ 0 w 12"/>
                      <a:gd name="T29" fmla="*/ 2147483646 h 45"/>
                      <a:gd name="T30" fmla="*/ 2147483646 w 12"/>
                      <a:gd name="T31" fmla="*/ 2147483646 h 4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2" h="45">
                        <a:moveTo>
                          <a:pt x="6" y="10"/>
                        </a:moveTo>
                        <a:lnTo>
                          <a:pt x="0" y="3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2" y="2"/>
                        </a:lnTo>
                        <a:lnTo>
                          <a:pt x="12" y="43"/>
                        </a:lnTo>
                        <a:lnTo>
                          <a:pt x="10" y="45"/>
                        </a:lnTo>
                        <a:lnTo>
                          <a:pt x="4" y="45"/>
                        </a:lnTo>
                        <a:lnTo>
                          <a:pt x="0" y="40"/>
                        </a:lnTo>
                        <a:lnTo>
                          <a:pt x="6" y="38"/>
                        </a:lnTo>
                        <a:lnTo>
                          <a:pt x="0" y="31"/>
                        </a:lnTo>
                        <a:lnTo>
                          <a:pt x="6" y="28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0" y="12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79" name="Freeform 1175">
                    <a:extLst>
                      <a:ext uri="{FF2B5EF4-FFF2-40B4-BE49-F238E27FC236}">
                        <a16:creationId xmlns:a16="http://schemas.microsoft.com/office/drawing/2014/main" id="{67A731A7-4842-4362-ADCA-FD10A662F5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4" y="5621740"/>
                    <a:ext cx="96237" cy="59622"/>
                  </a:xfrm>
                  <a:custGeom>
                    <a:avLst/>
                    <a:gdLst>
                      <a:gd name="T0" fmla="*/ 2147483646 w 116"/>
                      <a:gd name="T1" fmla="*/ 2147483646 h 46"/>
                      <a:gd name="T2" fmla="*/ 2147483646 w 116"/>
                      <a:gd name="T3" fmla="*/ 2147483646 h 46"/>
                      <a:gd name="T4" fmla="*/ 2147483646 w 116"/>
                      <a:gd name="T5" fmla="*/ 2147483646 h 46"/>
                      <a:gd name="T6" fmla="*/ 2147483646 w 116"/>
                      <a:gd name="T7" fmla="*/ 0 h 46"/>
                      <a:gd name="T8" fmla="*/ 2147483646 w 116"/>
                      <a:gd name="T9" fmla="*/ 0 h 46"/>
                      <a:gd name="T10" fmla="*/ 2147483646 w 116"/>
                      <a:gd name="T11" fmla="*/ 2147483646 h 46"/>
                      <a:gd name="T12" fmla="*/ 0 w 116"/>
                      <a:gd name="T13" fmla="*/ 2147483646 h 46"/>
                      <a:gd name="T14" fmla="*/ 0 w 116"/>
                      <a:gd name="T15" fmla="*/ 2147483646 h 46"/>
                      <a:gd name="T16" fmla="*/ 2147483646 w 116"/>
                      <a:gd name="T17" fmla="*/ 2147483646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16" h="46">
                        <a:moveTo>
                          <a:pt x="3" y="44"/>
                        </a:moveTo>
                        <a:lnTo>
                          <a:pt x="6" y="46"/>
                        </a:lnTo>
                        <a:lnTo>
                          <a:pt x="116" y="46"/>
                        </a:lnTo>
                        <a:lnTo>
                          <a:pt x="116" y="0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0" y="40"/>
                        </a:lnTo>
                        <a:lnTo>
                          <a:pt x="3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80" name="Freeform 1176">
                    <a:extLst>
                      <a:ext uri="{FF2B5EF4-FFF2-40B4-BE49-F238E27FC236}">
                        <a16:creationId xmlns:a16="http://schemas.microsoft.com/office/drawing/2014/main" id="{71F175BC-84E8-4462-8F28-59E92E5CC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1645" y="5621740"/>
                    <a:ext cx="96237" cy="59622"/>
                  </a:xfrm>
                  <a:custGeom>
                    <a:avLst/>
                    <a:gdLst>
                      <a:gd name="T0" fmla="*/ 2147483646 w 116"/>
                      <a:gd name="T1" fmla="*/ 2147483646 h 46"/>
                      <a:gd name="T2" fmla="*/ 2147483646 w 116"/>
                      <a:gd name="T3" fmla="*/ 2147483646 h 46"/>
                      <a:gd name="T4" fmla="*/ 2147483646 w 116"/>
                      <a:gd name="T5" fmla="*/ 2147483646 h 46"/>
                      <a:gd name="T6" fmla="*/ 2147483646 w 116"/>
                      <a:gd name="T7" fmla="*/ 0 h 46"/>
                      <a:gd name="T8" fmla="*/ 2147483646 w 116"/>
                      <a:gd name="T9" fmla="*/ 0 h 46"/>
                      <a:gd name="T10" fmla="*/ 2147483646 w 116"/>
                      <a:gd name="T11" fmla="*/ 2147483646 h 46"/>
                      <a:gd name="T12" fmla="*/ 0 w 116"/>
                      <a:gd name="T13" fmla="*/ 2147483646 h 46"/>
                      <a:gd name="T14" fmla="*/ 0 w 116"/>
                      <a:gd name="T15" fmla="*/ 2147483646 h 46"/>
                      <a:gd name="T16" fmla="*/ 2147483646 w 116"/>
                      <a:gd name="T17" fmla="*/ 2147483646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16" h="46">
                        <a:moveTo>
                          <a:pt x="3" y="44"/>
                        </a:moveTo>
                        <a:lnTo>
                          <a:pt x="6" y="46"/>
                        </a:lnTo>
                        <a:lnTo>
                          <a:pt x="116" y="46"/>
                        </a:lnTo>
                        <a:lnTo>
                          <a:pt x="116" y="0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0" y="40"/>
                        </a:lnTo>
                        <a:lnTo>
                          <a:pt x="3" y="44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81" name="Rectangle 1177">
                    <a:extLst>
                      <a:ext uri="{FF2B5EF4-FFF2-40B4-BE49-F238E27FC236}">
                        <a16:creationId xmlns:a16="http://schemas.microsoft.com/office/drawing/2014/main" id="{BBE8076F-D3C1-4BB3-B207-A809E507D9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8301" y="5662098"/>
                    <a:ext cx="45719" cy="5503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82" name="Rectangle 1178">
                    <a:extLst>
                      <a:ext uri="{FF2B5EF4-FFF2-40B4-BE49-F238E27FC236}">
                        <a16:creationId xmlns:a16="http://schemas.microsoft.com/office/drawing/2014/main" id="{765E504B-9BA2-4B16-A507-2EBE873FB6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8301" y="5662098"/>
                    <a:ext cx="45719" cy="55037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83" name="Rectangle 1179">
                    <a:extLst>
                      <a:ext uri="{FF2B5EF4-FFF2-40B4-BE49-F238E27FC236}">
                        <a16:creationId xmlns:a16="http://schemas.microsoft.com/office/drawing/2014/main" id="{FB269852-5662-4045-A568-65D1EE3A0A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8301" y="5662098"/>
                    <a:ext cx="45719" cy="5503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84" name="Rectangle 1180">
                    <a:extLst>
                      <a:ext uri="{FF2B5EF4-FFF2-40B4-BE49-F238E27FC236}">
                        <a16:creationId xmlns:a16="http://schemas.microsoft.com/office/drawing/2014/main" id="{A5BEE536-967C-4B1B-B610-EB67F2D73F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8301" y="5662098"/>
                    <a:ext cx="45719" cy="55037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85" name="Freeform 1181">
                    <a:extLst>
                      <a:ext uri="{FF2B5EF4-FFF2-40B4-BE49-F238E27FC236}">
                        <a16:creationId xmlns:a16="http://schemas.microsoft.com/office/drawing/2014/main" id="{D50E2B93-FC30-4CFC-BAA5-095783CAB0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51542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2147483646 h 6"/>
                      <a:gd name="T2" fmla="*/ 2147483646 w 40"/>
                      <a:gd name="T3" fmla="*/ 2147483646 h 6"/>
                      <a:gd name="T4" fmla="*/ 2147483646 w 40"/>
                      <a:gd name="T5" fmla="*/ 0 h 6"/>
                      <a:gd name="T6" fmla="*/ 0 w 40"/>
                      <a:gd name="T7" fmla="*/ 0 h 6"/>
                      <a:gd name="T8" fmla="*/ 2147483646 w 40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6">
                        <a:moveTo>
                          <a:pt x="5" y="6"/>
                        </a:moveTo>
                        <a:lnTo>
                          <a:pt x="40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86" name="Freeform 1182">
                    <a:extLst>
                      <a:ext uri="{FF2B5EF4-FFF2-40B4-BE49-F238E27FC236}">
                        <a16:creationId xmlns:a16="http://schemas.microsoft.com/office/drawing/2014/main" id="{38746051-8F26-4BFE-B39D-51D0AC13EA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51542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2147483646 h 6"/>
                      <a:gd name="T2" fmla="*/ 2147483646 w 40"/>
                      <a:gd name="T3" fmla="*/ 2147483646 h 6"/>
                      <a:gd name="T4" fmla="*/ 2147483646 w 40"/>
                      <a:gd name="T5" fmla="*/ 0 h 6"/>
                      <a:gd name="T6" fmla="*/ 0 w 40"/>
                      <a:gd name="T7" fmla="*/ 0 h 6"/>
                      <a:gd name="T8" fmla="*/ 2147483646 w 40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6">
                        <a:moveTo>
                          <a:pt x="5" y="6"/>
                        </a:moveTo>
                        <a:lnTo>
                          <a:pt x="40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87" name="Freeform 1183">
                    <a:extLst>
                      <a:ext uri="{FF2B5EF4-FFF2-40B4-BE49-F238E27FC236}">
                        <a16:creationId xmlns:a16="http://schemas.microsoft.com/office/drawing/2014/main" id="{825F06D2-C46F-480A-B603-31A09989D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53529"/>
                    <a:ext cx="45719" cy="45719"/>
                  </a:xfrm>
                  <a:custGeom>
                    <a:avLst/>
                    <a:gdLst>
                      <a:gd name="T0" fmla="*/ 0 w 39"/>
                      <a:gd name="T1" fmla="*/ 2147483646 h 3"/>
                      <a:gd name="T2" fmla="*/ 2147483646 w 39"/>
                      <a:gd name="T3" fmla="*/ 2147483646 h 3"/>
                      <a:gd name="T4" fmla="*/ 2147483646 w 39"/>
                      <a:gd name="T5" fmla="*/ 0 h 3"/>
                      <a:gd name="T6" fmla="*/ 2147483646 w 39"/>
                      <a:gd name="T7" fmla="*/ 0 h 3"/>
                      <a:gd name="T8" fmla="*/ 0 w 39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88" name="Freeform 1184">
                    <a:extLst>
                      <a:ext uri="{FF2B5EF4-FFF2-40B4-BE49-F238E27FC236}">
                        <a16:creationId xmlns:a16="http://schemas.microsoft.com/office/drawing/2014/main" id="{09B0F60D-2B0C-4740-A81C-7F8CE13FD6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53529"/>
                    <a:ext cx="45719" cy="45719"/>
                  </a:xfrm>
                  <a:custGeom>
                    <a:avLst/>
                    <a:gdLst>
                      <a:gd name="T0" fmla="*/ 0 w 39"/>
                      <a:gd name="T1" fmla="*/ 2147483646 h 3"/>
                      <a:gd name="T2" fmla="*/ 2147483646 w 39"/>
                      <a:gd name="T3" fmla="*/ 2147483646 h 3"/>
                      <a:gd name="T4" fmla="*/ 2147483646 w 39"/>
                      <a:gd name="T5" fmla="*/ 0 h 3"/>
                      <a:gd name="T6" fmla="*/ 2147483646 w 39"/>
                      <a:gd name="T7" fmla="*/ 0 h 3"/>
                      <a:gd name="T8" fmla="*/ 0 w 39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89" name="Freeform 1185">
                    <a:extLst>
                      <a:ext uri="{FF2B5EF4-FFF2-40B4-BE49-F238E27FC236}">
                        <a16:creationId xmlns:a16="http://schemas.microsoft.com/office/drawing/2014/main" id="{2B0203E9-EB36-4D45-A521-B314AE477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57504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0" name="Freeform 1186">
                    <a:extLst>
                      <a:ext uri="{FF2B5EF4-FFF2-40B4-BE49-F238E27FC236}">
                        <a16:creationId xmlns:a16="http://schemas.microsoft.com/office/drawing/2014/main" id="{E4C80FD8-E2EA-412D-A673-F5DF766A64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57504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1" name="Freeform 1187">
                    <a:extLst>
                      <a:ext uri="{FF2B5EF4-FFF2-40B4-BE49-F238E27FC236}">
                        <a16:creationId xmlns:a16="http://schemas.microsoft.com/office/drawing/2014/main" id="{E02EF006-3D25-4609-98EB-FDB231AA73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58301" y="5703222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2"/>
                      <a:gd name="T2" fmla="*/ 2147483646 w 40"/>
                      <a:gd name="T3" fmla="*/ 2147483646 h 2"/>
                      <a:gd name="T4" fmla="*/ 2147483646 w 40"/>
                      <a:gd name="T5" fmla="*/ 0 h 2"/>
                      <a:gd name="T6" fmla="*/ 2147483646 w 40"/>
                      <a:gd name="T7" fmla="*/ 0 h 2"/>
                      <a:gd name="T8" fmla="*/ 0 w 40"/>
                      <a:gd name="T9" fmla="*/ 2147483646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2">
                        <a:moveTo>
                          <a:pt x="0" y="2"/>
                        </a:moveTo>
                        <a:lnTo>
                          <a:pt x="33" y="2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2" name="Freeform 1188">
                    <a:extLst>
                      <a:ext uri="{FF2B5EF4-FFF2-40B4-BE49-F238E27FC236}">
                        <a16:creationId xmlns:a16="http://schemas.microsoft.com/office/drawing/2014/main" id="{99247B84-DFFB-497E-A39A-EB9CF5E3F5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58301" y="5703222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2"/>
                      <a:gd name="T2" fmla="*/ 2147483646 w 40"/>
                      <a:gd name="T3" fmla="*/ 2147483646 h 2"/>
                      <a:gd name="T4" fmla="*/ 2147483646 w 40"/>
                      <a:gd name="T5" fmla="*/ 0 h 2"/>
                      <a:gd name="T6" fmla="*/ 2147483646 w 40"/>
                      <a:gd name="T7" fmla="*/ 0 h 2"/>
                      <a:gd name="T8" fmla="*/ 0 w 40"/>
                      <a:gd name="T9" fmla="*/ 2147483646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2">
                        <a:moveTo>
                          <a:pt x="0" y="2"/>
                        </a:moveTo>
                        <a:lnTo>
                          <a:pt x="33" y="2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3" name="Freeform 1189">
                    <a:extLst>
                      <a:ext uri="{FF2B5EF4-FFF2-40B4-BE49-F238E27FC236}">
                        <a16:creationId xmlns:a16="http://schemas.microsoft.com/office/drawing/2014/main" id="{372BD4BA-8728-4149-8B7B-76D810923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1479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4" name="Freeform 1190">
                    <a:extLst>
                      <a:ext uri="{FF2B5EF4-FFF2-40B4-BE49-F238E27FC236}">
                        <a16:creationId xmlns:a16="http://schemas.microsoft.com/office/drawing/2014/main" id="{14DACA38-A5D8-4AA2-87DF-D803CFBE1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1479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5" name="Freeform 1191">
                    <a:extLst>
                      <a:ext uri="{FF2B5EF4-FFF2-40B4-BE49-F238E27FC236}">
                        <a16:creationId xmlns:a16="http://schemas.microsoft.com/office/drawing/2014/main" id="{8B73E96D-A841-4CD3-AFFC-3623CF9A7D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5454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3"/>
                      <a:gd name="T2" fmla="*/ 2147483646 w 40"/>
                      <a:gd name="T3" fmla="*/ 2147483646 h 3"/>
                      <a:gd name="T4" fmla="*/ 2147483646 w 40"/>
                      <a:gd name="T5" fmla="*/ 0 h 3"/>
                      <a:gd name="T6" fmla="*/ 2147483646 w 40"/>
                      <a:gd name="T7" fmla="*/ 0 h 3"/>
                      <a:gd name="T8" fmla="*/ 0 w 40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6" name="Freeform 1192">
                    <a:extLst>
                      <a:ext uri="{FF2B5EF4-FFF2-40B4-BE49-F238E27FC236}">
                        <a16:creationId xmlns:a16="http://schemas.microsoft.com/office/drawing/2014/main" id="{EE6AF582-57E3-406B-A164-E08FB56C75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5454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3"/>
                      <a:gd name="T2" fmla="*/ 2147483646 w 40"/>
                      <a:gd name="T3" fmla="*/ 2147483646 h 3"/>
                      <a:gd name="T4" fmla="*/ 2147483646 w 40"/>
                      <a:gd name="T5" fmla="*/ 0 h 3"/>
                      <a:gd name="T6" fmla="*/ 2147483646 w 40"/>
                      <a:gd name="T7" fmla="*/ 0 h 3"/>
                      <a:gd name="T8" fmla="*/ 0 w 40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7" name="Freeform 1193">
                    <a:extLst>
                      <a:ext uri="{FF2B5EF4-FFF2-40B4-BE49-F238E27FC236}">
                        <a16:creationId xmlns:a16="http://schemas.microsoft.com/office/drawing/2014/main" id="{2F697CED-9B12-4094-90A8-747AC81BE0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7441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6"/>
                      <a:gd name="T2" fmla="*/ 2147483646 w 39"/>
                      <a:gd name="T3" fmla="*/ 2147483646 h 6"/>
                      <a:gd name="T4" fmla="*/ 2147483646 w 39"/>
                      <a:gd name="T5" fmla="*/ 0 h 6"/>
                      <a:gd name="T6" fmla="*/ 0 w 39"/>
                      <a:gd name="T7" fmla="*/ 0 h 6"/>
                      <a:gd name="T8" fmla="*/ 2147483646 w 39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6">
                        <a:moveTo>
                          <a:pt x="5" y="6"/>
                        </a:moveTo>
                        <a:lnTo>
                          <a:pt x="39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8" name="Freeform 1194">
                    <a:extLst>
                      <a:ext uri="{FF2B5EF4-FFF2-40B4-BE49-F238E27FC236}">
                        <a16:creationId xmlns:a16="http://schemas.microsoft.com/office/drawing/2014/main" id="{0F6C86FA-29AF-4BFE-906A-6E4C8E6AC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7441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6"/>
                      <a:gd name="T2" fmla="*/ 2147483646 w 39"/>
                      <a:gd name="T3" fmla="*/ 2147483646 h 6"/>
                      <a:gd name="T4" fmla="*/ 2147483646 w 39"/>
                      <a:gd name="T5" fmla="*/ 0 h 6"/>
                      <a:gd name="T6" fmla="*/ 0 w 39"/>
                      <a:gd name="T7" fmla="*/ 0 h 6"/>
                      <a:gd name="T8" fmla="*/ 2147483646 w 39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6">
                        <a:moveTo>
                          <a:pt x="5" y="6"/>
                        </a:moveTo>
                        <a:lnTo>
                          <a:pt x="39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9" name="Freeform 1195">
                    <a:extLst>
                      <a:ext uri="{FF2B5EF4-FFF2-40B4-BE49-F238E27FC236}">
                        <a16:creationId xmlns:a16="http://schemas.microsoft.com/office/drawing/2014/main" id="{AB180996-FBBB-4BE4-9F5D-4EE553FEA3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9428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0 h 3"/>
                      <a:gd name="T2" fmla="*/ 0 w 40"/>
                      <a:gd name="T3" fmla="*/ 2147483646 h 3"/>
                      <a:gd name="T4" fmla="*/ 2147483646 w 40"/>
                      <a:gd name="T5" fmla="*/ 2147483646 h 3"/>
                      <a:gd name="T6" fmla="*/ 2147483646 w 40"/>
                      <a:gd name="T7" fmla="*/ 0 h 3"/>
                      <a:gd name="T8" fmla="*/ 2147483646 w 4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5" y="0"/>
                        </a:moveTo>
                        <a:lnTo>
                          <a:pt x="0" y="3"/>
                        </a:ln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00" name="Freeform 1196">
                    <a:extLst>
                      <a:ext uri="{FF2B5EF4-FFF2-40B4-BE49-F238E27FC236}">
                        <a16:creationId xmlns:a16="http://schemas.microsoft.com/office/drawing/2014/main" id="{AE2EF32F-A422-4799-B7E3-D85759AC1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9428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0 h 3"/>
                      <a:gd name="T2" fmla="*/ 0 w 40"/>
                      <a:gd name="T3" fmla="*/ 2147483646 h 3"/>
                      <a:gd name="T4" fmla="*/ 2147483646 w 40"/>
                      <a:gd name="T5" fmla="*/ 2147483646 h 3"/>
                      <a:gd name="T6" fmla="*/ 2147483646 w 40"/>
                      <a:gd name="T7" fmla="*/ 0 h 3"/>
                      <a:gd name="T8" fmla="*/ 2147483646 w 4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5" y="0"/>
                        </a:moveTo>
                        <a:lnTo>
                          <a:pt x="0" y="3"/>
                        </a:ln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01" name="Freeform 1197">
                    <a:extLst>
                      <a:ext uri="{FF2B5EF4-FFF2-40B4-BE49-F238E27FC236}">
                        <a16:creationId xmlns:a16="http://schemas.microsoft.com/office/drawing/2014/main" id="{1C431074-C327-4861-A49A-1E196DA67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61630" y="5693285"/>
                    <a:ext cx="45719" cy="45719"/>
                  </a:xfrm>
                  <a:custGeom>
                    <a:avLst/>
                    <a:gdLst>
                      <a:gd name="T0" fmla="*/ 0 w 36"/>
                      <a:gd name="T1" fmla="*/ 2147483646 h 3"/>
                      <a:gd name="T2" fmla="*/ 2147483646 w 36"/>
                      <a:gd name="T3" fmla="*/ 0 h 3"/>
                      <a:gd name="T4" fmla="*/ 2147483646 w 36"/>
                      <a:gd name="T5" fmla="*/ 0 h 3"/>
                      <a:gd name="T6" fmla="*/ 2147483646 w 36"/>
                      <a:gd name="T7" fmla="*/ 2147483646 h 3"/>
                      <a:gd name="T8" fmla="*/ 0 w 36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2" y="0"/>
                        </a:lnTo>
                        <a:lnTo>
                          <a:pt x="36" y="0"/>
                        </a:lnTo>
                        <a:lnTo>
                          <a:pt x="33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02" name="Freeform 1198">
                    <a:extLst>
                      <a:ext uri="{FF2B5EF4-FFF2-40B4-BE49-F238E27FC236}">
                        <a16:creationId xmlns:a16="http://schemas.microsoft.com/office/drawing/2014/main" id="{64BF131D-1A1B-460F-80D9-53B6393359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61630" y="5693285"/>
                    <a:ext cx="45719" cy="45719"/>
                  </a:xfrm>
                  <a:custGeom>
                    <a:avLst/>
                    <a:gdLst>
                      <a:gd name="T0" fmla="*/ 0 w 36"/>
                      <a:gd name="T1" fmla="*/ 2147483646 h 3"/>
                      <a:gd name="T2" fmla="*/ 2147483646 w 36"/>
                      <a:gd name="T3" fmla="*/ 0 h 3"/>
                      <a:gd name="T4" fmla="*/ 2147483646 w 36"/>
                      <a:gd name="T5" fmla="*/ 0 h 3"/>
                      <a:gd name="T6" fmla="*/ 2147483646 w 36"/>
                      <a:gd name="T7" fmla="*/ 2147483646 h 3"/>
                      <a:gd name="T8" fmla="*/ 0 w 36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2" y="0"/>
                        </a:lnTo>
                        <a:lnTo>
                          <a:pt x="36" y="0"/>
                        </a:lnTo>
                        <a:lnTo>
                          <a:pt x="33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03" name="Freeform 1199">
                    <a:extLst>
                      <a:ext uri="{FF2B5EF4-FFF2-40B4-BE49-F238E27FC236}">
                        <a16:creationId xmlns:a16="http://schemas.microsoft.com/office/drawing/2014/main" id="{72A0A629-3AC5-40FF-A8BA-FD51741282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71416"/>
                    <a:ext cx="45719" cy="45719"/>
                  </a:xfrm>
                  <a:custGeom>
                    <a:avLst/>
                    <a:gdLst>
                      <a:gd name="T0" fmla="*/ 0 w 37"/>
                      <a:gd name="T1" fmla="*/ 0 h 4"/>
                      <a:gd name="T2" fmla="*/ 2147483646 w 37"/>
                      <a:gd name="T3" fmla="*/ 2147483646 h 4"/>
                      <a:gd name="T4" fmla="*/ 2147483646 w 37"/>
                      <a:gd name="T5" fmla="*/ 2147483646 h 4"/>
                      <a:gd name="T6" fmla="*/ 2147483646 w 37"/>
                      <a:gd name="T7" fmla="*/ 0 h 4"/>
                      <a:gd name="T8" fmla="*/ 0 w 37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7" h="4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37" y="4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04" name="Freeform 1200">
                    <a:extLst>
                      <a:ext uri="{FF2B5EF4-FFF2-40B4-BE49-F238E27FC236}">
                        <a16:creationId xmlns:a16="http://schemas.microsoft.com/office/drawing/2014/main" id="{06A2425E-1C6D-47FF-9736-9FA583E0C0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71416"/>
                    <a:ext cx="45719" cy="45719"/>
                  </a:xfrm>
                  <a:custGeom>
                    <a:avLst/>
                    <a:gdLst>
                      <a:gd name="T0" fmla="*/ 0 w 37"/>
                      <a:gd name="T1" fmla="*/ 0 h 4"/>
                      <a:gd name="T2" fmla="*/ 2147483646 w 37"/>
                      <a:gd name="T3" fmla="*/ 2147483646 h 4"/>
                      <a:gd name="T4" fmla="*/ 2147483646 w 37"/>
                      <a:gd name="T5" fmla="*/ 2147483646 h 4"/>
                      <a:gd name="T6" fmla="*/ 2147483646 w 37"/>
                      <a:gd name="T7" fmla="*/ 0 h 4"/>
                      <a:gd name="T8" fmla="*/ 0 w 37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7" h="4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37" y="4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05" name="Rectangle 1209">
                    <a:extLst>
                      <a:ext uri="{FF2B5EF4-FFF2-40B4-BE49-F238E27FC236}">
                        <a16:creationId xmlns:a16="http://schemas.microsoft.com/office/drawing/2014/main" id="{C1B07B80-02FE-4F26-A0B2-A907945E45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701235"/>
                    <a:ext cx="65616" cy="59622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06" name="Freeform 1215">
                    <a:extLst>
                      <a:ext uri="{FF2B5EF4-FFF2-40B4-BE49-F238E27FC236}">
                        <a16:creationId xmlns:a16="http://schemas.microsoft.com/office/drawing/2014/main" id="{03998134-505D-45CE-ADA4-A2E4BC2BE0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689302"/>
                    <a:ext cx="65616" cy="45719"/>
                  </a:xfrm>
                  <a:custGeom>
                    <a:avLst/>
                    <a:gdLst>
                      <a:gd name="T0" fmla="*/ 2147483646 w 77"/>
                      <a:gd name="T1" fmla="*/ 2147483646 h 4"/>
                      <a:gd name="T2" fmla="*/ 2147483646 w 77"/>
                      <a:gd name="T3" fmla="*/ 2147483646 h 4"/>
                      <a:gd name="T4" fmla="*/ 2147483646 w 77"/>
                      <a:gd name="T5" fmla="*/ 2147483646 h 4"/>
                      <a:gd name="T6" fmla="*/ 2147483646 w 77"/>
                      <a:gd name="T7" fmla="*/ 0 h 4"/>
                      <a:gd name="T8" fmla="*/ 0 w 77"/>
                      <a:gd name="T9" fmla="*/ 0 h 4"/>
                      <a:gd name="T10" fmla="*/ 2147483646 w 77"/>
                      <a:gd name="T11" fmla="*/ 2147483646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77" h="4">
                        <a:moveTo>
                          <a:pt x="2" y="3"/>
                        </a:moveTo>
                        <a:lnTo>
                          <a:pt x="3" y="4"/>
                        </a:lnTo>
                        <a:lnTo>
                          <a:pt x="77" y="4"/>
                        </a:lnTo>
                        <a:lnTo>
                          <a:pt x="77" y="0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</a:path>
                    </a:pathLst>
                  </a:custGeom>
                  <a:solidFill>
                    <a:schemeClr val="folHlink"/>
                  </a:soli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07" name="Rectangle 1216">
                    <a:extLst>
                      <a:ext uri="{FF2B5EF4-FFF2-40B4-BE49-F238E27FC236}">
                        <a16:creationId xmlns:a16="http://schemas.microsoft.com/office/drawing/2014/main" id="{03CFD738-D7BB-44BD-A7D8-5C41EBC774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84928" y="5650327"/>
                    <a:ext cx="45719" cy="687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08" name="Rectangle 1217">
                    <a:extLst>
                      <a:ext uri="{FF2B5EF4-FFF2-40B4-BE49-F238E27FC236}">
                        <a16:creationId xmlns:a16="http://schemas.microsoft.com/office/drawing/2014/main" id="{FB8DC023-8DD1-4E27-A7DB-4FC9F3A93C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52927"/>
                    <a:ext cx="45719" cy="6420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09" name="Rectangle 1224">
                    <a:extLst>
                      <a:ext uri="{FF2B5EF4-FFF2-40B4-BE49-F238E27FC236}">
                        <a16:creationId xmlns:a16="http://schemas.microsoft.com/office/drawing/2014/main" id="{409FA561-F6D2-465F-83EC-E5287BA217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0" name="Rectangle 1225">
                    <a:extLst>
                      <a:ext uri="{FF2B5EF4-FFF2-40B4-BE49-F238E27FC236}">
                        <a16:creationId xmlns:a16="http://schemas.microsoft.com/office/drawing/2014/main" id="{4DFF2500-2AA3-42FD-AD3C-A6EA0A5B67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1" name="Rectangle 1226">
                    <a:extLst>
                      <a:ext uri="{FF2B5EF4-FFF2-40B4-BE49-F238E27FC236}">
                        <a16:creationId xmlns:a16="http://schemas.microsoft.com/office/drawing/2014/main" id="{284864FB-ADB7-40F0-A25B-BDCC5A21D3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2" name="Rectangle 1227">
                    <a:extLst>
                      <a:ext uri="{FF2B5EF4-FFF2-40B4-BE49-F238E27FC236}">
                        <a16:creationId xmlns:a16="http://schemas.microsoft.com/office/drawing/2014/main" id="{FBFC0DE2-C245-4BD2-9656-ACDBEB1554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3" name="Rectangle 1228">
                    <a:extLst>
                      <a:ext uri="{FF2B5EF4-FFF2-40B4-BE49-F238E27FC236}">
                        <a16:creationId xmlns:a16="http://schemas.microsoft.com/office/drawing/2014/main" id="{8B7788B1-E30D-48B9-9309-259FAD276E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4" name="Rectangle 1229">
                    <a:extLst>
                      <a:ext uri="{FF2B5EF4-FFF2-40B4-BE49-F238E27FC236}">
                        <a16:creationId xmlns:a16="http://schemas.microsoft.com/office/drawing/2014/main" id="{9E76C994-6874-43DD-97A3-2CF6A86A9E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5" name="Rectangle 1230">
                    <a:extLst>
                      <a:ext uri="{FF2B5EF4-FFF2-40B4-BE49-F238E27FC236}">
                        <a16:creationId xmlns:a16="http://schemas.microsoft.com/office/drawing/2014/main" id="{7C04EEA4-D9E2-485A-BEF1-D5DCFD68FF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6" name="Rectangle 1231">
                    <a:extLst>
                      <a:ext uri="{FF2B5EF4-FFF2-40B4-BE49-F238E27FC236}">
                        <a16:creationId xmlns:a16="http://schemas.microsoft.com/office/drawing/2014/main" id="{042AE105-321C-44EB-8D27-18FDF61194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7" name="Rectangle 1232">
                    <a:extLst>
                      <a:ext uri="{FF2B5EF4-FFF2-40B4-BE49-F238E27FC236}">
                        <a16:creationId xmlns:a16="http://schemas.microsoft.com/office/drawing/2014/main" id="{F3E05637-3A11-43C1-A6A1-DB0C218422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5" y="5589933"/>
                    <a:ext cx="48118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8" name="Rectangle 1233">
                    <a:extLst>
                      <a:ext uri="{FF2B5EF4-FFF2-40B4-BE49-F238E27FC236}">
                        <a16:creationId xmlns:a16="http://schemas.microsoft.com/office/drawing/2014/main" id="{6DF97CCD-354E-4B97-846D-D5EAAB298E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9" name="Rectangle 1234">
                    <a:extLst>
                      <a:ext uri="{FF2B5EF4-FFF2-40B4-BE49-F238E27FC236}">
                        <a16:creationId xmlns:a16="http://schemas.microsoft.com/office/drawing/2014/main" id="{0EF6F07F-5A2B-4CCC-AF6B-FA6B5A62C0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0" name="Rectangle 1235">
                    <a:extLst>
                      <a:ext uri="{FF2B5EF4-FFF2-40B4-BE49-F238E27FC236}">
                        <a16:creationId xmlns:a16="http://schemas.microsoft.com/office/drawing/2014/main" id="{1F063F9E-86B3-4BF6-BEA2-6799869DF9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1" name="Rectangle 1236">
                    <a:extLst>
                      <a:ext uri="{FF2B5EF4-FFF2-40B4-BE49-F238E27FC236}">
                        <a16:creationId xmlns:a16="http://schemas.microsoft.com/office/drawing/2014/main" id="{FF1B48CC-A394-458B-A340-49B9705665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2" name="Rectangle 1237">
                    <a:extLst>
                      <a:ext uri="{FF2B5EF4-FFF2-40B4-BE49-F238E27FC236}">
                        <a16:creationId xmlns:a16="http://schemas.microsoft.com/office/drawing/2014/main" id="{50E2AD8D-5588-4B05-B848-2171203CEB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3" name="Rectangle 1238">
                    <a:extLst>
                      <a:ext uri="{FF2B5EF4-FFF2-40B4-BE49-F238E27FC236}">
                        <a16:creationId xmlns:a16="http://schemas.microsoft.com/office/drawing/2014/main" id="{DD0AEB34-20F5-48F6-9980-ACA33812BA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4" name="Rectangle 1239">
                    <a:extLst>
                      <a:ext uri="{FF2B5EF4-FFF2-40B4-BE49-F238E27FC236}">
                        <a16:creationId xmlns:a16="http://schemas.microsoft.com/office/drawing/2014/main" id="{FBFB6264-F32D-4693-AB7C-D73A499042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5" name="Rectangle 1240">
                    <a:extLst>
                      <a:ext uri="{FF2B5EF4-FFF2-40B4-BE49-F238E27FC236}">
                        <a16:creationId xmlns:a16="http://schemas.microsoft.com/office/drawing/2014/main" id="{59EA2AEC-6356-4F3E-87E4-F8FD331733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6" name="Rectangle 1241">
                    <a:extLst>
                      <a:ext uri="{FF2B5EF4-FFF2-40B4-BE49-F238E27FC236}">
                        <a16:creationId xmlns:a16="http://schemas.microsoft.com/office/drawing/2014/main" id="{CEDE2AD7-A267-497D-9F0F-BB587BA7FE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11192"/>
                    <a:ext cx="45719" cy="64207"/>
                  </a:xfrm>
                  <a:prstGeom prst="rect">
                    <a:avLst/>
                  </a:prstGeom>
                  <a:solidFill>
                    <a:srgbClr val="647C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7" name="Rectangle 1242">
                    <a:extLst>
                      <a:ext uri="{FF2B5EF4-FFF2-40B4-BE49-F238E27FC236}">
                        <a16:creationId xmlns:a16="http://schemas.microsoft.com/office/drawing/2014/main" id="{C0AA828A-5080-4BE4-B0B1-1EE7CC6F46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11192"/>
                    <a:ext cx="45719" cy="64207"/>
                  </a:xfrm>
                  <a:prstGeom prst="rect">
                    <a:avLst/>
                  </a:prstGeom>
                  <a:solidFill>
                    <a:srgbClr val="8194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8" name="Rectangle 1243">
                    <a:extLst>
                      <a:ext uri="{FF2B5EF4-FFF2-40B4-BE49-F238E27FC236}">
                        <a16:creationId xmlns:a16="http://schemas.microsoft.com/office/drawing/2014/main" id="{3F95A58A-15B9-4E39-9F15-520BF06004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611192"/>
                    <a:ext cx="45719" cy="64207"/>
                  </a:xfrm>
                  <a:prstGeom prst="rect">
                    <a:avLst/>
                  </a:prstGeom>
                  <a:solidFill>
                    <a:srgbClr val="BCC5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9" name="Rectangle 1244">
                    <a:extLst>
                      <a:ext uri="{FF2B5EF4-FFF2-40B4-BE49-F238E27FC236}">
                        <a16:creationId xmlns:a16="http://schemas.microsoft.com/office/drawing/2014/main" id="{946CB258-80D8-4246-8260-A30631A2AC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11192"/>
                    <a:ext cx="45719" cy="64207"/>
                  </a:xfrm>
                  <a:prstGeom prst="rect">
                    <a:avLst/>
                  </a:prstGeom>
                  <a:solidFill>
                    <a:srgbClr val="ECEE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0" name="Rectangle 1245">
                    <a:extLst>
                      <a:ext uri="{FF2B5EF4-FFF2-40B4-BE49-F238E27FC236}">
                        <a16:creationId xmlns:a16="http://schemas.microsoft.com/office/drawing/2014/main" id="{DDFCB56A-FE08-4D2D-9D56-FE0895DF3B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611192"/>
                    <a:ext cx="45719" cy="64207"/>
                  </a:xfrm>
                  <a:prstGeom prst="rect">
                    <a:avLst/>
                  </a:prstGeom>
                  <a:solidFill>
                    <a:srgbClr val="95A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1" name="Rectangle 1246">
                    <a:extLst>
                      <a:ext uri="{FF2B5EF4-FFF2-40B4-BE49-F238E27FC236}">
                        <a16:creationId xmlns:a16="http://schemas.microsoft.com/office/drawing/2014/main" id="{2C16DE8A-6C01-476B-A1B8-37C382325D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611192"/>
                    <a:ext cx="45719" cy="64207"/>
                  </a:xfrm>
                  <a:prstGeom prst="rect">
                    <a:avLst/>
                  </a:prstGeom>
                  <a:solidFill>
                    <a:srgbClr val="5B74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2" name="Freeform 1247">
                    <a:extLst>
                      <a:ext uri="{FF2B5EF4-FFF2-40B4-BE49-F238E27FC236}">
                        <a16:creationId xmlns:a16="http://schemas.microsoft.com/office/drawing/2014/main" id="{5D1CB0DE-FE1D-4997-AD12-E851A3858D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1" y="5620363"/>
                    <a:ext cx="45719" cy="55037"/>
                  </a:xfrm>
                  <a:custGeom>
                    <a:avLst/>
                    <a:gdLst>
                      <a:gd name="T0" fmla="*/ 2147483646 w 204"/>
                      <a:gd name="T1" fmla="*/ 2147483646 h 196"/>
                      <a:gd name="T2" fmla="*/ 0 w 204"/>
                      <a:gd name="T3" fmla="*/ 2147483646 h 196"/>
                      <a:gd name="T4" fmla="*/ 0 w 204"/>
                      <a:gd name="T5" fmla="*/ 2147483646 h 196"/>
                      <a:gd name="T6" fmla="*/ 0 w 204"/>
                      <a:gd name="T7" fmla="*/ 2147483646 h 196"/>
                      <a:gd name="T8" fmla="*/ 0 w 204"/>
                      <a:gd name="T9" fmla="*/ 2147483646 h 196"/>
                      <a:gd name="T10" fmla="*/ 0 w 204"/>
                      <a:gd name="T11" fmla="*/ 0 h 196"/>
                      <a:gd name="T12" fmla="*/ 2147483646 w 204"/>
                      <a:gd name="T13" fmla="*/ 0 h 196"/>
                      <a:gd name="T14" fmla="*/ 2147483646 w 204"/>
                      <a:gd name="T15" fmla="*/ 2147483646 h 19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" h="196">
                        <a:moveTo>
                          <a:pt x="204" y="196"/>
                        </a:moveTo>
                        <a:lnTo>
                          <a:pt x="0" y="196"/>
                        </a:lnTo>
                        <a:lnTo>
                          <a:pt x="0" y="49"/>
                        </a:lnTo>
                        <a:cubicBezTo>
                          <a:pt x="1" y="40"/>
                          <a:pt x="1" y="31"/>
                          <a:pt x="0" y="22"/>
                        </a:cubicBezTo>
                        <a:lnTo>
                          <a:pt x="0" y="0"/>
                        </a:lnTo>
                        <a:lnTo>
                          <a:pt x="204" y="0"/>
                        </a:lnTo>
                        <a:lnTo>
                          <a:pt x="204" y="196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33" name="Rectangle 1248">
                    <a:extLst>
                      <a:ext uri="{FF2B5EF4-FFF2-40B4-BE49-F238E27FC236}">
                        <a16:creationId xmlns:a16="http://schemas.microsoft.com/office/drawing/2014/main" id="{D2B467D3-A1B6-4962-BC18-B735CABAC4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4" name="Rectangle 1249">
                    <a:extLst>
                      <a:ext uri="{FF2B5EF4-FFF2-40B4-BE49-F238E27FC236}">
                        <a16:creationId xmlns:a16="http://schemas.microsoft.com/office/drawing/2014/main" id="{BC003974-522C-4A4A-A89C-91CC8C173F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5" name="Rectangle 1250">
                    <a:extLst>
                      <a:ext uri="{FF2B5EF4-FFF2-40B4-BE49-F238E27FC236}">
                        <a16:creationId xmlns:a16="http://schemas.microsoft.com/office/drawing/2014/main" id="{C067716D-CC50-44C4-ACB0-BC65921CD6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6" name="Rectangle 1251">
                    <a:extLst>
                      <a:ext uri="{FF2B5EF4-FFF2-40B4-BE49-F238E27FC236}">
                        <a16:creationId xmlns:a16="http://schemas.microsoft.com/office/drawing/2014/main" id="{BDC59168-8E8E-4095-9ACF-9E1747D6DF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7" name="Freeform 1252">
                    <a:extLst>
                      <a:ext uri="{FF2B5EF4-FFF2-40B4-BE49-F238E27FC236}">
                        <a16:creationId xmlns:a16="http://schemas.microsoft.com/office/drawing/2014/main" id="{E4FD9F5E-9352-47F7-AC9A-7D5678DB8A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3845" y="5593908"/>
                    <a:ext cx="48118" cy="45719"/>
                  </a:xfrm>
                  <a:custGeom>
                    <a:avLst/>
                    <a:gdLst>
                      <a:gd name="T0" fmla="*/ 2147483646 w 63"/>
                      <a:gd name="T1" fmla="*/ 2147483646 h 5"/>
                      <a:gd name="T2" fmla="*/ 2147483646 w 63"/>
                      <a:gd name="T3" fmla="*/ 2147483646 h 5"/>
                      <a:gd name="T4" fmla="*/ 0 w 63"/>
                      <a:gd name="T5" fmla="*/ 0 h 5"/>
                      <a:gd name="T6" fmla="*/ 2147483646 w 63"/>
                      <a:gd name="T7" fmla="*/ 0 h 5"/>
                      <a:gd name="T8" fmla="*/ 2147483646 w 63"/>
                      <a:gd name="T9" fmla="*/ 2147483646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3" h="5">
                        <a:moveTo>
                          <a:pt x="63" y="5"/>
                        </a:moveTo>
                        <a:lnTo>
                          <a:pt x="12" y="5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38" name="Oval 1253">
                    <a:extLst>
                      <a:ext uri="{FF2B5EF4-FFF2-40B4-BE49-F238E27FC236}">
                        <a16:creationId xmlns:a16="http://schemas.microsoft.com/office/drawing/2014/main" id="{C08FBA52-5A22-424E-91FB-C5F6F054F8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7158" y="5611794"/>
                    <a:ext cx="45719" cy="45719"/>
                  </a:xfrm>
                  <a:prstGeom prst="ellips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9" name="Oval 1254">
                    <a:extLst>
                      <a:ext uri="{FF2B5EF4-FFF2-40B4-BE49-F238E27FC236}">
                        <a16:creationId xmlns:a16="http://schemas.microsoft.com/office/drawing/2014/main" id="{D9A84BE3-969C-4B19-8628-1D5692CAD2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11794"/>
                    <a:ext cx="45719" cy="45719"/>
                  </a:xfrm>
                  <a:prstGeom prst="ellips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0" name="Freeform 1255">
                    <a:extLst>
                      <a:ext uri="{FF2B5EF4-FFF2-40B4-BE49-F238E27FC236}">
                        <a16:creationId xmlns:a16="http://schemas.microsoft.com/office/drawing/2014/main" id="{CC6C1A09-3FF4-4FA7-B0E9-C5819CE9E1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7128" y="5611794"/>
                    <a:ext cx="45719" cy="45719"/>
                  </a:xfrm>
                  <a:custGeom>
                    <a:avLst/>
                    <a:gdLst>
                      <a:gd name="T0" fmla="*/ 2147483646 w 15"/>
                      <a:gd name="T1" fmla="*/ 2147483646 h 29"/>
                      <a:gd name="T2" fmla="*/ 2147483646 w 15"/>
                      <a:gd name="T3" fmla="*/ 2147483646 h 29"/>
                      <a:gd name="T4" fmla="*/ 2147483646 w 15"/>
                      <a:gd name="T5" fmla="*/ 2147483646 h 29"/>
                      <a:gd name="T6" fmla="*/ 2147483646 w 15"/>
                      <a:gd name="T7" fmla="*/ 2147483646 h 29"/>
                      <a:gd name="T8" fmla="*/ 2147483646 w 15"/>
                      <a:gd name="T9" fmla="*/ 0 h 29"/>
                      <a:gd name="T10" fmla="*/ 2147483646 w 15"/>
                      <a:gd name="T11" fmla="*/ 2147483646 h 29"/>
                      <a:gd name="T12" fmla="*/ 2147483646 w 15"/>
                      <a:gd name="T13" fmla="*/ 2147483646 h 2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5" h="29">
                        <a:moveTo>
                          <a:pt x="1" y="14"/>
                        </a:moveTo>
                        <a:cubicBezTo>
                          <a:pt x="0" y="22"/>
                          <a:pt x="5" y="28"/>
                          <a:pt x="12" y="29"/>
                        </a:cubicBezTo>
                        <a:cubicBezTo>
                          <a:pt x="13" y="29"/>
                          <a:pt x="14" y="29"/>
                          <a:pt x="15" y="29"/>
                        </a:cubicBezTo>
                        <a:lnTo>
                          <a:pt x="15" y="0"/>
                        </a:lnTo>
                        <a:cubicBezTo>
                          <a:pt x="8" y="0"/>
                          <a:pt x="2" y="6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41" name="Rectangle 1256">
                    <a:extLst>
                      <a:ext uri="{FF2B5EF4-FFF2-40B4-BE49-F238E27FC236}">
                        <a16:creationId xmlns:a16="http://schemas.microsoft.com/office/drawing/2014/main" id="{BD1B018E-FD5F-4E2C-AF52-D84766D429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3" y="5645580"/>
                    <a:ext cx="45719" cy="45719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2" name="Rectangle 1257">
                    <a:extLst>
                      <a:ext uri="{FF2B5EF4-FFF2-40B4-BE49-F238E27FC236}">
                        <a16:creationId xmlns:a16="http://schemas.microsoft.com/office/drawing/2014/main" id="{F9487ACF-D81B-4C8E-B4EE-0F4FCB1EF8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3" y="5645580"/>
                    <a:ext cx="45719" cy="45719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3" name="Rectangle 1258">
                    <a:extLst>
                      <a:ext uri="{FF2B5EF4-FFF2-40B4-BE49-F238E27FC236}">
                        <a16:creationId xmlns:a16="http://schemas.microsoft.com/office/drawing/2014/main" id="{CF3EDDF8-C4EF-4E0B-8B7B-73AD831975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3" y="5669429"/>
                    <a:ext cx="45719" cy="45719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4" name="Rectangle 1259">
                    <a:extLst>
                      <a:ext uri="{FF2B5EF4-FFF2-40B4-BE49-F238E27FC236}">
                        <a16:creationId xmlns:a16="http://schemas.microsoft.com/office/drawing/2014/main" id="{56149D2A-C785-40DC-BF0D-7740B254E4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3" y="5669429"/>
                    <a:ext cx="45719" cy="45719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5" name="Rectangle 1260">
                    <a:extLst>
                      <a:ext uri="{FF2B5EF4-FFF2-40B4-BE49-F238E27FC236}">
                        <a16:creationId xmlns:a16="http://schemas.microsoft.com/office/drawing/2014/main" id="{23710B56-073F-47A0-8764-98CA7BD03A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6" name="Rectangle 1261">
                    <a:extLst>
                      <a:ext uri="{FF2B5EF4-FFF2-40B4-BE49-F238E27FC236}">
                        <a16:creationId xmlns:a16="http://schemas.microsoft.com/office/drawing/2014/main" id="{A3A31D13-FF50-4E1E-AD55-25797796C7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7" name="Rectangle 1262">
                    <a:extLst>
                      <a:ext uri="{FF2B5EF4-FFF2-40B4-BE49-F238E27FC236}">
                        <a16:creationId xmlns:a16="http://schemas.microsoft.com/office/drawing/2014/main" id="{C6D19D81-1204-41FB-BE31-FBF61E11C3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8" name="Rectangle 1263">
                    <a:extLst>
                      <a:ext uri="{FF2B5EF4-FFF2-40B4-BE49-F238E27FC236}">
                        <a16:creationId xmlns:a16="http://schemas.microsoft.com/office/drawing/2014/main" id="{0B228CC0-382C-4375-AC1B-D63C6A70DA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9" name="Rectangle 1264">
                    <a:extLst>
                      <a:ext uri="{FF2B5EF4-FFF2-40B4-BE49-F238E27FC236}">
                        <a16:creationId xmlns:a16="http://schemas.microsoft.com/office/drawing/2014/main" id="{C97A930B-90DE-44A7-BF6F-20EBAC4C33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0" name="Rectangle 1265">
                    <a:extLst>
                      <a:ext uri="{FF2B5EF4-FFF2-40B4-BE49-F238E27FC236}">
                        <a16:creationId xmlns:a16="http://schemas.microsoft.com/office/drawing/2014/main" id="{89633283-DCB3-4468-BE11-71976EA05D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1" name="Rectangle 1266">
                    <a:extLst>
                      <a:ext uri="{FF2B5EF4-FFF2-40B4-BE49-F238E27FC236}">
                        <a16:creationId xmlns:a16="http://schemas.microsoft.com/office/drawing/2014/main" id="{66FCCE59-A3A7-4E1F-9540-E88A1FF422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2" name="Rectangle 1267">
                    <a:extLst>
                      <a:ext uri="{FF2B5EF4-FFF2-40B4-BE49-F238E27FC236}">
                        <a16:creationId xmlns:a16="http://schemas.microsoft.com/office/drawing/2014/main" id="{F5A4BEA4-2A09-4A00-8F1A-0A10A3D7B7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3" name="Rectangle 1268">
                    <a:extLst>
                      <a:ext uri="{FF2B5EF4-FFF2-40B4-BE49-F238E27FC236}">
                        <a16:creationId xmlns:a16="http://schemas.microsoft.com/office/drawing/2014/main" id="{89FF7A1B-D33A-4DB6-8689-C9F3778C5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3" y="5474520"/>
                    <a:ext cx="69990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4" name="Rectangle 1269">
                    <a:extLst>
                      <a:ext uri="{FF2B5EF4-FFF2-40B4-BE49-F238E27FC236}">
                        <a16:creationId xmlns:a16="http://schemas.microsoft.com/office/drawing/2014/main" id="{ADCAB7BB-C727-4978-906D-946359189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5280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5" name="Rectangle 1270">
                    <a:extLst>
                      <a:ext uri="{FF2B5EF4-FFF2-40B4-BE49-F238E27FC236}">
                        <a16:creationId xmlns:a16="http://schemas.microsoft.com/office/drawing/2014/main" id="{E00E87E8-D37B-483F-9E59-56111A654F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45280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6" name="Freeform 1271">
                    <a:extLst>
                      <a:ext uri="{FF2B5EF4-FFF2-40B4-BE49-F238E27FC236}">
                        <a16:creationId xmlns:a16="http://schemas.microsoft.com/office/drawing/2014/main" id="{8220F129-DAAF-400B-B6AA-66EE9E256F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7203" y="5454790"/>
                    <a:ext cx="69990" cy="45719"/>
                  </a:xfrm>
                  <a:custGeom>
                    <a:avLst/>
                    <a:gdLst>
                      <a:gd name="T0" fmla="*/ 2147483646 w 84"/>
                      <a:gd name="T1" fmla="*/ 2147483646 h 24"/>
                      <a:gd name="T2" fmla="*/ 2147483646 w 84"/>
                      <a:gd name="T3" fmla="*/ 0 h 24"/>
                      <a:gd name="T4" fmla="*/ 2147483646 w 84"/>
                      <a:gd name="T5" fmla="*/ 0 h 24"/>
                      <a:gd name="T6" fmla="*/ 2147483646 w 84"/>
                      <a:gd name="T7" fmla="*/ 2147483646 h 24"/>
                      <a:gd name="T8" fmla="*/ 0 w 84"/>
                      <a:gd name="T9" fmla="*/ 2147483646 h 24"/>
                      <a:gd name="T10" fmla="*/ 2147483646 w 84"/>
                      <a:gd name="T11" fmla="*/ 2147483646 h 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4" h="24">
                        <a:moveTo>
                          <a:pt x="8" y="12"/>
                        </a:moveTo>
                        <a:lnTo>
                          <a:pt x="17" y="0"/>
                        </a:lnTo>
                        <a:lnTo>
                          <a:pt x="84" y="0"/>
                        </a:lnTo>
                        <a:lnTo>
                          <a:pt x="84" y="24"/>
                        </a:lnTo>
                        <a:lnTo>
                          <a:pt x="0" y="24"/>
                        </a:lnTo>
                        <a:lnTo>
                          <a:pt x="8" y="1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57" name="Rectangle 1280">
                    <a:extLst>
                      <a:ext uri="{FF2B5EF4-FFF2-40B4-BE49-F238E27FC236}">
                        <a16:creationId xmlns:a16="http://schemas.microsoft.com/office/drawing/2014/main" id="{AE5243BC-28C5-4D22-A20C-304B46A2EB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3" y="5378055"/>
                    <a:ext cx="69990" cy="687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8" name="Freeform 1281">
                    <a:extLst>
                      <a:ext uri="{FF2B5EF4-FFF2-40B4-BE49-F238E27FC236}">
                        <a16:creationId xmlns:a16="http://schemas.microsoft.com/office/drawing/2014/main" id="{380AAA9E-DBAD-431E-AA4D-51E0623CF1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7203" y="5415043"/>
                    <a:ext cx="69990" cy="45719"/>
                  </a:xfrm>
                  <a:custGeom>
                    <a:avLst/>
                    <a:gdLst>
                      <a:gd name="T0" fmla="*/ 2147483646 w 84"/>
                      <a:gd name="T1" fmla="*/ 2147483646 h 25"/>
                      <a:gd name="T2" fmla="*/ 2147483646 w 84"/>
                      <a:gd name="T3" fmla="*/ 2147483646 h 25"/>
                      <a:gd name="T4" fmla="*/ 2147483646 w 84"/>
                      <a:gd name="T5" fmla="*/ 2147483646 h 25"/>
                      <a:gd name="T6" fmla="*/ 2147483646 w 84"/>
                      <a:gd name="T7" fmla="*/ 0 h 25"/>
                      <a:gd name="T8" fmla="*/ 0 w 84"/>
                      <a:gd name="T9" fmla="*/ 0 h 25"/>
                      <a:gd name="T10" fmla="*/ 2147483646 w 84"/>
                      <a:gd name="T11" fmla="*/ 2147483646 h 2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4" h="25">
                        <a:moveTo>
                          <a:pt x="8" y="13"/>
                        </a:moveTo>
                        <a:lnTo>
                          <a:pt x="17" y="25"/>
                        </a:lnTo>
                        <a:lnTo>
                          <a:pt x="84" y="25"/>
                        </a:lnTo>
                        <a:lnTo>
                          <a:pt x="84" y="0"/>
                        </a:lnTo>
                        <a:lnTo>
                          <a:pt x="0" y="0"/>
                        </a:lnTo>
                        <a:lnTo>
                          <a:pt x="8" y="1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59" name="Rectangle 1282">
                    <a:extLst>
                      <a:ext uri="{FF2B5EF4-FFF2-40B4-BE49-F238E27FC236}">
                        <a16:creationId xmlns:a16="http://schemas.microsoft.com/office/drawing/2014/main" id="{3E74E7B6-F5B9-4739-9F3E-4F1C0D337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0517" y="5426975"/>
                    <a:ext cx="52493" cy="5962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0" name="Rectangle 1283">
                    <a:extLst>
                      <a:ext uri="{FF2B5EF4-FFF2-40B4-BE49-F238E27FC236}">
                        <a16:creationId xmlns:a16="http://schemas.microsoft.com/office/drawing/2014/main" id="{11CE78B8-96DE-4740-8AAD-6DC4EE5564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0532" y="5583970"/>
                    <a:ext cx="65616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1" name="Freeform 1284">
                    <a:extLst>
                      <a:ext uri="{FF2B5EF4-FFF2-40B4-BE49-F238E27FC236}">
                        <a16:creationId xmlns:a16="http://schemas.microsoft.com/office/drawing/2014/main" id="{356C30C9-D299-4898-ACE1-A301EC4815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00532" y="5629689"/>
                    <a:ext cx="65616" cy="45719"/>
                  </a:xfrm>
                  <a:custGeom>
                    <a:avLst/>
                    <a:gdLst>
                      <a:gd name="T0" fmla="*/ 2147483646 w 82"/>
                      <a:gd name="T1" fmla="*/ 2147483646 h 2"/>
                      <a:gd name="T2" fmla="*/ 2147483646 w 82"/>
                      <a:gd name="T3" fmla="*/ 2147483646 h 2"/>
                      <a:gd name="T4" fmla="*/ 0 w 82"/>
                      <a:gd name="T5" fmla="*/ 0 h 2"/>
                      <a:gd name="T6" fmla="*/ 2147483646 w 82"/>
                      <a:gd name="T7" fmla="*/ 0 h 2"/>
                      <a:gd name="T8" fmla="*/ 2147483646 w 82"/>
                      <a:gd name="T9" fmla="*/ 2147483646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2">
                        <a:moveTo>
                          <a:pt x="82" y="2"/>
                        </a:move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82" y="0"/>
                        </a:lnTo>
                        <a:lnTo>
                          <a:pt x="82" y="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62" name="Rectangle 1285">
                    <a:extLst>
                      <a:ext uri="{FF2B5EF4-FFF2-40B4-BE49-F238E27FC236}">
                        <a16:creationId xmlns:a16="http://schemas.microsoft.com/office/drawing/2014/main" id="{396D7937-B3B6-45C3-9942-A41DFEB1AE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0532" y="5585958"/>
                    <a:ext cx="65616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3" name="Rectangle 1286">
                    <a:extLst>
                      <a:ext uri="{FF2B5EF4-FFF2-40B4-BE49-F238E27FC236}">
                        <a16:creationId xmlns:a16="http://schemas.microsoft.com/office/drawing/2014/main" id="{EC63CEFA-FD29-41CF-A06B-195823DD75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4" name="Rectangle 1287">
                    <a:extLst>
                      <a:ext uri="{FF2B5EF4-FFF2-40B4-BE49-F238E27FC236}">
                        <a16:creationId xmlns:a16="http://schemas.microsoft.com/office/drawing/2014/main" id="{80484286-813A-4B96-81C1-1719879B59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5" name="Rectangle 1288">
                    <a:extLst>
                      <a:ext uri="{FF2B5EF4-FFF2-40B4-BE49-F238E27FC236}">
                        <a16:creationId xmlns:a16="http://schemas.microsoft.com/office/drawing/2014/main" id="{0CCFCD70-CD3D-4880-B469-FB82FF556C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6" name="Rectangle 1289">
                    <a:extLst>
                      <a:ext uri="{FF2B5EF4-FFF2-40B4-BE49-F238E27FC236}">
                        <a16:creationId xmlns:a16="http://schemas.microsoft.com/office/drawing/2014/main" id="{A7D2762E-BECB-4E29-8C6E-870A75A11E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7" name="Rectangle 1290">
                    <a:extLst>
                      <a:ext uri="{FF2B5EF4-FFF2-40B4-BE49-F238E27FC236}">
                        <a16:creationId xmlns:a16="http://schemas.microsoft.com/office/drawing/2014/main" id="{820F3475-1A00-4C02-BFEA-6DE0239C3F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8" name="Freeform 1291">
                    <a:extLst>
                      <a:ext uri="{FF2B5EF4-FFF2-40B4-BE49-F238E27FC236}">
                        <a16:creationId xmlns:a16="http://schemas.microsoft.com/office/drawing/2014/main" id="{C4A64C39-D7C1-4CC1-A63D-0BAB4A4776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00532" y="5631676"/>
                    <a:ext cx="65616" cy="45719"/>
                  </a:xfrm>
                  <a:custGeom>
                    <a:avLst/>
                    <a:gdLst>
                      <a:gd name="T0" fmla="*/ 2147483646 w 82"/>
                      <a:gd name="T1" fmla="*/ 2147483646 h 1"/>
                      <a:gd name="T2" fmla="*/ 0 w 82"/>
                      <a:gd name="T3" fmla="*/ 2147483646 h 1"/>
                      <a:gd name="T4" fmla="*/ 2147483646 w 82"/>
                      <a:gd name="T5" fmla="*/ 0 h 1"/>
                      <a:gd name="T6" fmla="*/ 2147483646 w 82"/>
                      <a:gd name="T7" fmla="*/ 0 h 1"/>
                      <a:gd name="T8" fmla="*/ 2147483646 w 82"/>
                      <a:gd name="T9" fmla="*/ 2147483646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1">
                        <a:moveTo>
                          <a:pt x="82" y="1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82" y="0"/>
                        </a:lnTo>
                        <a:lnTo>
                          <a:pt x="82" y="1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69" name="Rectangle 1292">
                    <a:extLst>
                      <a:ext uri="{FF2B5EF4-FFF2-40B4-BE49-F238E27FC236}">
                        <a16:creationId xmlns:a16="http://schemas.microsoft.com/office/drawing/2014/main" id="{DCE16D2F-F166-4AE9-81BC-C1874A0E4D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0532" y="5587945"/>
                    <a:ext cx="65616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0" name="Freeform 1293">
                    <a:extLst>
                      <a:ext uri="{FF2B5EF4-FFF2-40B4-BE49-F238E27FC236}">
                        <a16:creationId xmlns:a16="http://schemas.microsoft.com/office/drawing/2014/main" id="{97B9A0D0-4AD7-4FF1-9CAD-BEFAE6771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00532" y="5633663"/>
                    <a:ext cx="65616" cy="45719"/>
                  </a:xfrm>
                  <a:custGeom>
                    <a:avLst/>
                    <a:gdLst>
                      <a:gd name="T0" fmla="*/ 2147483646 w 82"/>
                      <a:gd name="T1" fmla="*/ 2147483646 h 1"/>
                      <a:gd name="T2" fmla="*/ 2147483646 w 82"/>
                      <a:gd name="T3" fmla="*/ 2147483646 h 1"/>
                      <a:gd name="T4" fmla="*/ 0 w 82"/>
                      <a:gd name="T5" fmla="*/ 0 h 1"/>
                      <a:gd name="T6" fmla="*/ 2147483646 w 82"/>
                      <a:gd name="T7" fmla="*/ 0 h 1"/>
                      <a:gd name="T8" fmla="*/ 2147483646 w 82"/>
                      <a:gd name="T9" fmla="*/ 2147483646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1">
                        <a:moveTo>
                          <a:pt x="82" y="1"/>
                        </a:move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82" y="0"/>
                        </a:lnTo>
                        <a:lnTo>
                          <a:pt x="82" y="1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71" name="Rectangle 1294">
                    <a:extLst>
                      <a:ext uri="{FF2B5EF4-FFF2-40B4-BE49-F238E27FC236}">
                        <a16:creationId xmlns:a16="http://schemas.microsoft.com/office/drawing/2014/main" id="{962C3F77-7FF6-4BA8-888C-2867A7C561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3859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2" name="Rectangle 1295">
                    <a:extLst>
                      <a:ext uri="{FF2B5EF4-FFF2-40B4-BE49-F238E27FC236}">
                        <a16:creationId xmlns:a16="http://schemas.microsoft.com/office/drawing/2014/main" id="{7F5574EA-F439-47F9-A80A-E55DF9CF2C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3" name="Rectangle 1296">
                    <a:extLst>
                      <a:ext uri="{FF2B5EF4-FFF2-40B4-BE49-F238E27FC236}">
                        <a16:creationId xmlns:a16="http://schemas.microsoft.com/office/drawing/2014/main" id="{FD07CC62-E5CA-4ED1-947B-219C366D8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4" name="Rectangle 1297">
                    <a:extLst>
                      <a:ext uri="{FF2B5EF4-FFF2-40B4-BE49-F238E27FC236}">
                        <a16:creationId xmlns:a16="http://schemas.microsoft.com/office/drawing/2014/main" id="{C3164A03-8B7C-4D02-8E25-DA1BC830E1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5" name="Rectangle 1298">
                    <a:extLst>
                      <a:ext uri="{FF2B5EF4-FFF2-40B4-BE49-F238E27FC236}">
                        <a16:creationId xmlns:a16="http://schemas.microsoft.com/office/drawing/2014/main" id="{A463E9FA-589E-4541-A550-9C72C5EF61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6" name="Freeform 1299">
                    <a:extLst>
                      <a:ext uri="{FF2B5EF4-FFF2-40B4-BE49-F238E27FC236}">
                        <a16:creationId xmlns:a16="http://schemas.microsoft.com/office/drawing/2014/main" id="{DD24545B-C4B3-43DC-A9CA-B43334022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3860" y="5593907"/>
                    <a:ext cx="61241" cy="45719"/>
                  </a:xfrm>
                  <a:custGeom>
                    <a:avLst/>
                    <a:gdLst>
                      <a:gd name="T0" fmla="*/ 2147483646 w 75"/>
                      <a:gd name="T1" fmla="*/ 2147483646 h 5"/>
                      <a:gd name="T2" fmla="*/ 2147483646 w 75"/>
                      <a:gd name="T3" fmla="*/ 2147483646 h 5"/>
                      <a:gd name="T4" fmla="*/ 0 w 75"/>
                      <a:gd name="T5" fmla="*/ 0 h 5"/>
                      <a:gd name="T6" fmla="*/ 2147483646 w 75"/>
                      <a:gd name="T7" fmla="*/ 0 h 5"/>
                      <a:gd name="T8" fmla="*/ 2147483646 w 75"/>
                      <a:gd name="T9" fmla="*/ 2147483646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" h="5">
                        <a:moveTo>
                          <a:pt x="75" y="5"/>
                        </a:moveTo>
                        <a:lnTo>
                          <a:pt x="12" y="5"/>
                        </a:lnTo>
                        <a:lnTo>
                          <a:pt x="0" y="0"/>
                        </a:lnTo>
                        <a:lnTo>
                          <a:pt x="75" y="0"/>
                        </a:lnTo>
                        <a:lnTo>
                          <a:pt x="75" y="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77" name="Rectangle 1300">
                    <a:extLst>
                      <a:ext uri="{FF2B5EF4-FFF2-40B4-BE49-F238E27FC236}">
                        <a16:creationId xmlns:a16="http://schemas.microsoft.com/office/drawing/2014/main" id="{991A7452-F291-41E8-831C-512CD0FE7F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3889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8" name="Rectangle 1301">
                    <a:extLst>
                      <a:ext uri="{FF2B5EF4-FFF2-40B4-BE49-F238E27FC236}">
                        <a16:creationId xmlns:a16="http://schemas.microsoft.com/office/drawing/2014/main" id="{A8F5B423-1A3D-4F90-90C4-051C190390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9" name="Rectangle 1302">
                    <a:extLst>
                      <a:ext uri="{FF2B5EF4-FFF2-40B4-BE49-F238E27FC236}">
                        <a16:creationId xmlns:a16="http://schemas.microsoft.com/office/drawing/2014/main" id="{BFFBC629-1458-411C-8C5C-E8AB090F61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3859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0" name="Rectangle 1303">
                    <a:extLst>
                      <a:ext uri="{FF2B5EF4-FFF2-40B4-BE49-F238E27FC236}">
                        <a16:creationId xmlns:a16="http://schemas.microsoft.com/office/drawing/2014/main" id="{C4626AC0-8D5C-4732-8940-2B42468F78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1" name="Rectangle 1304">
                    <a:extLst>
                      <a:ext uri="{FF2B5EF4-FFF2-40B4-BE49-F238E27FC236}">
                        <a16:creationId xmlns:a16="http://schemas.microsoft.com/office/drawing/2014/main" id="{E6FC0FC5-940B-4FF5-B9B8-6DDBBD4BEC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2" name="Rectangle 1305">
                    <a:extLst>
                      <a:ext uri="{FF2B5EF4-FFF2-40B4-BE49-F238E27FC236}">
                        <a16:creationId xmlns:a16="http://schemas.microsoft.com/office/drawing/2014/main" id="{E15C0974-CB0D-4A9A-BE8F-097284F26E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3" name="Rectangle 1306">
                    <a:extLst>
                      <a:ext uri="{FF2B5EF4-FFF2-40B4-BE49-F238E27FC236}">
                        <a16:creationId xmlns:a16="http://schemas.microsoft.com/office/drawing/2014/main" id="{53E86B8B-84BF-46CF-9D3E-4C50E309F7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4" name="Rectangle 1307">
                    <a:extLst>
                      <a:ext uri="{FF2B5EF4-FFF2-40B4-BE49-F238E27FC236}">
                        <a16:creationId xmlns:a16="http://schemas.microsoft.com/office/drawing/2014/main" id="{5B98A167-7B3C-4722-AFAB-D4895F198B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5" name="Freeform 1308">
                    <a:extLst>
                      <a:ext uri="{FF2B5EF4-FFF2-40B4-BE49-F238E27FC236}">
                        <a16:creationId xmlns:a16="http://schemas.microsoft.com/office/drawing/2014/main" id="{C9701BC3-3D09-4F70-BABA-C047737804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3890" y="5429115"/>
                    <a:ext cx="87488" cy="192625"/>
                  </a:xfrm>
                  <a:custGeom>
                    <a:avLst/>
                    <a:gdLst>
                      <a:gd name="T0" fmla="*/ 0 w 107"/>
                      <a:gd name="T1" fmla="*/ 2147483646 h 143"/>
                      <a:gd name="T2" fmla="*/ 2147483646 w 107"/>
                      <a:gd name="T3" fmla="*/ 2147483646 h 143"/>
                      <a:gd name="T4" fmla="*/ 2147483646 w 107"/>
                      <a:gd name="T5" fmla="*/ 2147483646 h 143"/>
                      <a:gd name="T6" fmla="*/ 2147483646 w 107"/>
                      <a:gd name="T7" fmla="*/ 2147483646 h 143"/>
                      <a:gd name="T8" fmla="*/ 2147483646 w 107"/>
                      <a:gd name="T9" fmla="*/ 2147483646 h 143"/>
                      <a:gd name="T10" fmla="*/ 2147483646 w 107"/>
                      <a:gd name="T11" fmla="*/ 2147483646 h 143"/>
                      <a:gd name="T12" fmla="*/ 2147483646 w 107"/>
                      <a:gd name="T13" fmla="*/ 2147483646 h 143"/>
                      <a:gd name="T14" fmla="*/ 2147483646 w 107"/>
                      <a:gd name="T15" fmla="*/ 0 h 143"/>
                      <a:gd name="T16" fmla="*/ 0 w 107"/>
                      <a:gd name="T17" fmla="*/ 0 h 143"/>
                      <a:gd name="T18" fmla="*/ 0 w 107"/>
                      <a:gd name="T19" fmla="*/ 2147483646 h 143"/>
                      <a:gd name="T20" fmla="*/ 0 w 107"/>
                      <a:gd name="T21" fmla="*/ 2147483646 h 1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07" h="143">
                        <a:moveTo>
                          <a:pt x="0" y="128"/>
                        </a:moveTo>
                        <a:lnTo>
                          <a:pt x="2" y="129"/>
                        </a:lnTo>
                        <a:lnTo>
                          <a:pt x="26" y="129"/>
                        </a:lnTo>
                        <a:lnTo>
                          <a:pt x="26" y="143"/>
                        </a:lnTo>
                        <a:lnTo>
                          <a:pt x="49" y="143"/>
                        </a:lnTo>
                        <a:lnTo>
                          <a:pt x="49" y="129"/>
                        </a:lnTo>
                        <a:lnTo>
                          <a:pt x="107" y="129"/>
                        </a:lnTo>
                        <a:lnTo>
                          <a:pt x="107" y="0"/>
                        </a:lnTo>
                        <a:lnTo>
                          <a:pt x="0" y="0"/>
                        </a:lnTo>
                        <a:lnTo>
                          <a:pt x="0" y="126"/>
                        </a:lnTo>
                        <a:lnTo>
                          <a:pt x="0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86" name="Rectangle 1309">
                    <a:extLst>
                      <a:ext uri="{FF2B5EF4-FFF2-40B4-BE49-F238E27FC236}">
                        <a16:creationId xmlns:a16="http://schemas.microsoft.com/office/drawing/2014/main" id="{7991E473-A290-4BC3-BF86-63D7D1F7A2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7" name="Rectangle 1310">
                    <a:extLst>
                      <a:ext uri="{FF2B5EF4-FFF2-40B4-BE49-F238E27FC236}">
                        <a16:creationId xmlns:a16="http://schemas.microsoft.com/office/drawing/2014/main" id="{8B90F780-3CD7-48D8-85C6-798E34FDF9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8" name="Rectangle 1311">
                    <a:extLst>
                      <a:ext uri="{FF2B5EF4-FFF2-40B4-BE49-F238E27FC236}">
                        <a16:creationId xmlns:a16="http://schemas.microsoft.com/office/drawing/2014/main" id="{52CBE3E6-AB54-47EB-A608-4416768A46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9" name="Rectangle 1312">
                    <a:extLst>
                      <a:ext uri="{FF2B5EF4-FFF2-40B4-BE49-F238E27FC236}">
                        <a16:creationId xmlns:a16="http://schemas.microsoft.com/office/drawing/2014/main" id="{1A751C65-2BF2-4263-BD19-170E7078CD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3859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0" name="Rectangle 1313">
                    <a:extLst>
                      <a:ext uri="{FF2B5EF4-FFF2-40B4-BE49-F238E27FC236}">
                        <a16:creationId xmlns:a16="http://schemas.microsoft.com/office/drawing/2014/main" id="{87DBB9B4-AF63-40E8-A8D9-75C03F9932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1" name="Rectangle 1314">
                    <a:extLst>
                      <a:ext uri="{FF2B5EF4-FFF2-40B4-BE49-F238E27FC236}">
                        <a16:creationId xmlns:a16="http://schemas.microsoft.com/office/drawing/2014/main" id="{C5C36333-96F9-49A8-8BA5-ABE1EA03BF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2" name="Rectangle 1315">
                    <a:extLst>
                      <a:ext uri="{FF2B5EF4-FFF2-40B4-BE49-F238E27FC236}">
                        <a16:creationId xmlns:a16="http://schemas.microsoft.com/office/drawing/2014/main" id="{338FE1D8-853E-4BC5-94AC-E34BC4F99F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3" name="Rectangle 1316">
                    <a:extLst>
                      <a:ext uri="{FF2B5EF4-FFF2-40B4-BE49-F238E27FC236}">
                        <a16:creationId xmlns:a16="http://schemas.microsoft.com/office/drawing/2014/main" id="{66A0208F-7C77-4BA8-B726-FE8C6CD02B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4" name="Rectangle 1317">
                    <a:extLst>
                      <a:ext uri="{FF2B5EF4-FFF2-40B4-BE49-F238E27FC236}">
                        <a16:creationId xmlns:a16="http://schemas.microsoft.com/office/drawing/2014/main" id="{2AD19C53-8C39-4AF0-8901-C6068D0232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5" name="Rectangle 1318">
                    <a:extLst>
                      <a:ext uri="{FF2B5EF4-FFF2-40B4-BE49-F238E27FC236}">
                        <a16:creationId xmlns:a16="http://schemas.microsoft.com/office/drawing/2014/main" id="{761E15AB-D105-440A-A150-BBCF082057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6" name="Rectangle 1319">
                    <a:extLst>
                      <a:ext uri="{FF2B5EF4-FFF2-40B4-BE49-F238E27FC236}">
                        <a16:creationId xmlns:a16="http://schemas.microsoft.com/office/drawing/2014/main" id="{31A9F557-05C8-4828-95FB-CB66B2302F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7" name="Rectangle 1320">
                    <a:extLst>
                      <a:ext uri="{FF2B5EF4-FFF2-40B4-BE49-F238E27FC236}">
                        <a16:creationId xmlns:a16="http://schemas.microsoft.com/office/drawing/2014/main" id="{EF77F088-E704-48CF-8EF6-8B5D4E4F67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8" name="Freeform 1321">
                    <a:extLst>
                      <a:ext uri="{FF2B5EF4-FFF2-40B4-BE49-F238E27FC236}">
                        <a16:creationId xmlns:a16="http://schemas.microsoft.com/office/drawing/2014/main" id="{4C4DAF14-D8A6-4A26-AC74-4B1603E655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3890" y="5492551"/>
                    <a:ext cx="87488" cy="45719"/>
                  </a:xfrm>
                  <a:custGeom>
                    <a:avLst/>
                    <a:gdLst>
                      <a:gd name="T0" fmla="*/ 0 w 108"/>
                      <a:gd name="T1" fmla="*/ 2147483646 h 9"/>
                      <a:gd name="T2" fmla="*/ 2147483646 w 108"/>
                      <a:gd name="T3" fmla="*/ 2147483646 h 9"/>
                      <a:gd name="T4" fmla="*/ 2147483646 w 108"/>
                      <a:gd name="T5" fmla="*/ 0 h 9"/>
                      <a:gd name="T6" fmla="*/ 2147483646 w 108"/>
                      <a:gd name="T7" fmla="*/ 0 h 9"/>
                      <a:gd name="T8" fmla="*/ 2147483646 w 108"/>
                      <a:gd name="T9" fmla="*/ 2147483646 h 9"/>
                      <a:gd name="T10" fmla="*/ 0 w 108"/>
                      <a:gd name="T11" fmla="*/ 2147483646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08" h="9">
                        <a:moveTo>
                          <a:pt x="0" y="9"/>
                        </a:moveTo>
                        <a:lnTo>
                          <a:pt x="108" y="9"/>
                        </a:lnTo>
                        <a:lnTo>
                          <a:pt x="108" y="0"/>
                        </a:lnTo>
                        <a:lnTo>
                          <a:pt x="12" y="0"/>
                        </a:lnTo>
                        <a:lnTo>
                          <a:pt x="6" y="4"/>
                        </a:lnTo>
                        <a:lnTo>
                          <a:pt x="0" y="9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99" name="Rectangle 1322">
                    <a:extLst>
                      <a:ext uri="{FF2B5EF4-FFF2-40B4-BE49-F238E27FC236}">
                        <a16:creationId xmlns:a16="http://schemas.microsoft.com/office/drawing/2014/main" id="{F63BAC7A-4AF3-44AB-A673-48890B4B58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0" name="Rectangle 1323">
                    <a:extLst>
                      <a:ext uri="{FF2B5EF4-FFF2-40B4-BE49-F238E27FC236}">
                        <a16:creationId xmlns:a16="http://schemas.microsoft.com/office/drawing/2014/main" id="{E1CC6CAB-4443-42DF-BF24-BF177AB121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1" name="Rectangle 1324">
                    <a:extLst>
                      <a:ext uri="{FF2B5EF4-FFF2-40B4-BE49-F238E27FC236}">
                        <a16:creationId xmlns:a16="http://schemas.microsoft.com/office/drawing/2014/main" id="{FB9F6713-19B7-43DC-A6EB-0704B6760C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3859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2" name="Rectangle 1325">
                    <a:extLst>
                      <a:ext uri="{FF2B5EF4-FFF2-40B4-BE49-F238E27FC236}">
                        <a16:creationId xmlns:a16="http://schemas.microsoft.com/office/drawing/2014/main" id="{93E28A57-513E-4AEC-9C4B-51BF3ADFC2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3" name="Rectangle 1326">
                    <a:extLst>
                      <a:ext uri="{FF2B5EF4-FFF2-40B4-BE49-F238E27FC236}">
                        <a16:creationId xmlns:a16="http://schemas.microsoft.com/office/drawing/2014/main" id="{7DEF6511-63FA-4625-A557-AA5F4F21B7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4" name="Rectangle 1327">
                    <a:extLst>
                      <a:ext uri="{FF2B5EF4-FFF2-40B4-BE49-F238E27FC236}">
                        <a16:creationId xmlns:a16="http://schemas.microsoft.com/office/drawing/2014/main" id="{85117348-9FA5-42E2-A81F-114CA6CE77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5" name="Rectangle 1328">
                    <a:extLst>
                      <a:ext uri="{FF2B5EF4-FFF2-40B4-BE49-F238E27FC236}">
                        <a16:creationId xmlns:a16="http://schemas.microsoft.com/office/drawing/2014/main" id="{6E016AE3-E716-419E-B348-A4266E41BF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6" name="Rectangle 1329">
                    <a:extLst>
                      <a:ext uri="{FF2B5EF4-FFF2-40B4-BE49-F238E27FC236}">
                        <a16:creationId xmlns:a16="http://schemas.microsoft.com/office/drawing/2014/main" id="{A364E797-3D9D-49FB-BD3D-D0BEAC153E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7" name="Rectangle 1330">
                    <a:extLst>
                      <a:ext uri="{FF2B5EF4-FFF2-40B4-BE49-F238E27FC236}">
                        <a16:creationId xmlns:a16="http://schemas.microsoft.com/office/drawing/2014/main" id="{55536F7F-4FA2-4BD5-80D5-F23F82565A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8" name="Rectangle 1331">
                    <a:extLst>
                      <a:ext uri="{FF2B5EF4-FFF2-40B4-BE49-F238E27FC236}">
                        <a16:creationId xmlns:a16="http://schemas.microsoft.com/office/drawing/2014/main" id="{525FD9BE-50C7-4F35-BDE1-A74C354200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9" name="Rectangle 1332">
                    <a:extLst>
                      <a:ext uri="{FF2B5EF4-FFF2-40B4-BE49-F238E27FC236}">
                        <a16:creationId xmlns:a16="http://schemas.microsoft.com/office/drawing/2014/main" id="{1FBA6354-11B5-4FF7-896B-3E68346569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0" name="Rectangle 1333">
                    <a:extLst>
                      <a:ext uri="{FF2B5EF4-FFF2-40B4-BE49-F238E27FC236}">
                        <a16:creationId xmlns:a16="http://schemas.microsoft.com/office/drawing/2014/main" id="{E12CF006-00D9-4F73-93AF-EE8279C4E3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7" y="5488576"/>
                    <a:ext cx="7873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1" name="Rectangle 1334">
                    <a:extLst>
                      <a:ext uri="{FF2B5EF4-FFF2-40B4-BE49-F238E27FC236}">
                        <a16:creationId xmlns:a16="http://schemas.microsoft.com/office/drawing/2014/main" id="{537B4F5B-27A9-4CA2-967C-3482C50926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0560" y="5647728"/>
                    <a:ext cx="45719" cy="73381"/>
                  </a:xfrm>
                  <a:prstGeom prst="rect">
                    <a:avLst/>
                  </a:prstGeom>
                  <a:solidFill>
                    <a:srgbClr val="506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2" name="Rectangle 1335">
                    <a:extLst>
                      <a:ext uri="{FF2B5EF4-FFF2-40B4-BE49-F238E27FC236}">
                        <a16:creationId xmlns:a16="http://schemas.microsoft.com/office/drawing/2014/main" id="{2BD60311-9F00-454E-B699-DB54C7DC1C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3889" y="5647728"/>
                    <a:ext cx="45719" cy="73381"/>
                  </a:xfrm>
                  <a:prstGeom prst="rect">
                    <a:avLst/>
                  </a:prstGeom>
                  <a:solidFill>
                    <a:srgbClr val="5670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3" name="Rectangle 1336">
                    <a:extLst>
                      <a:ext uri="{FF2B5EF4-FFF2-40B4-BE49-F238E27FC236}">
                        <a16:creationId xmlns:a16="http://schemas.microsoft.com/office/drawing/2014/main" id="{EEA2ECA9-D17B-41AF-B063-7217A99191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647728"/>
                    <a:ext cx="45719" cy="73381"/>
                  </a:xfrm>
                  <a:prstGeom prst="rect">
                    <a:avLst/>
                  </a:prstGeom>
                  <a:solidFill>
                    <a:srgbClr val="F5F7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4" name="Rectangle 1337">
                    <a:extLst>
                      <a:ext uri="{FF2B5EF4-FFF2-40B4-BE49-F238E27FC236}">
                        <a16:creationId xmlns:a16="http://schemas.microsoft.com/office/drawing/2014/main" id="{ADC3A57A-4186-4BF8-9BAA-62C2415D79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47728"/>
                    <a:ext cx="45719" cy="73381"/>
                  </a:xfrm>
                  <a:prstGeom prst="rect">
                    <a:avLst/>
                  </a:prstGeom>
                  <a:solidFill>
                    <a:srgbClr val="DCE1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5" name="Rectangle 1338">
                    <a:extLst>
                      <a:ext uri="{FF2B5EF4-FFF2-40B4-BE49-F238E27FC236}">
                        <a16:creationId xmlns:a16="http://schemas.microsoft.com/office/drawing/2014/main" id="{DB58C3DA-3AEC-4465-A117-B6EE03CECA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47728"/>
                    <a:ext cx="45719" cy="73381"/>
                  </a:xfrm>
                  <a:prstGeom prst="rect">
                    <a:avLst/>
                  </a:prstGeom>
                  <a:solidFill>
                    <a:srgbClr val="CFD7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6" name="Rectangle 1339">
                    <a:extLst>
                      <a:ext uri="{FF2B5EF4-FFF2-40B4-BE49-F238E27FC236}">
                        <a16:creationId xmlns:a16="http://schemas.microsoft.com/office/drawing/2014/main" id="{73EAD5A0-0FA0-46DB-8169-49FCCF4FED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647728"/>
                    <a:ext cx="45719" cy="73381"/>
                  </a:xfrm>
                  <a:prstGeom prst="rect">
                    <a:avLst/>
                  </a:prstGeom>
                  <a:solidFill>
                    <a:srgbClr val="B6C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7" name="Rectangle 1340">
                    <a:extLst>
                      <a:ext uri="{FF2B5EF4-FFF2-40B4-BE49-F238E27FC236}">
                        <a16:creationId xmlns:a16="http://schemas.microsoft.com/office/drawing/2014/main" id="{C7282201-C198-4949-998F-A93D0BB024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47728"/>
                    <a:ext cx="45719" cy="73381"/>
                  </a:xfrm>
                  <a:prstGeom prst="rect">
                    <a:avLst/>
                  </a:prstGeom>
                  <a:solidFill>
                    <a:srgbClr val="8FA0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8" name="Freeform 1341">
                    <a:extLst>
                      <a:ext uri="{FF2B5EF4-FFF2-40B4-BE49-F238E27FC236}">
                        <a16:creationId xmlns:a16="http://schemas.microsoft.com/office/drawing/2014/main" id="{145577DD-D782-49FB-B57A-92643CBA51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561" y="5650327"/>
                    <a:ext cx="91862" cy="68795"/>
                  </a:xfrm>
                  <a:custGeom>
                    <a:avLst/>
                    <a:gdLst>
                      <a:gd name="T0" fmla="*/ 0 w 110"/>
                      <a:gd name="T1" fmla="*/ 0 h 55"/>
                      <a:gd name="T2" fmla="*/ 0 w 110"/>
                      <a:gd name="T3" fmla="*/ 2147483646 h 55"/>
                      <a:gd name="T4" fmla="*/ 2147483646 w 110"/>
                      <a:gd name="T5" fmla="*/ 2147483646 h 55"/>
                      <a:gd name="T6" fmla="*/ 2147483646 w 110"/>
                      <a:gd name="T7" fmla="*/ 2147483646 h 55"/>
                      <a:gd name="T8" fmla="*/ 2147483646 w 110"/>
                      <a:gd name="T9" fmla="*/ 2147483646 h 55"/>
                      <a:gd name="T10" fmla="*/ 2147483646 w 110"/>
                      <a:gd name="T11" fmla="*/ 2147483646 h 55"/>
                      <a:gd name="T12" fmla="*/ 0 w 110"/>
                      <a:gd name="T13" fmla="*/ 2147483646 h 55"/>
                      <a:gd name="T14" fmla="*/ 0 w 110"/>
                      <a:gd name="T15" fmla="*/ 2147483646 h 55"/>
                      <a:gd name="T16" fmla="*/ 2147483646 w 110"/>
                      <a:gd name="T17" fmla="*/ 2147483646 h 55"/>
                      <a:gd name="T18" fmla="*/ 2147483646 w 110"/>
                      <a:gd name="T19" fmla="*/ 0 h 55"/>
                      <a:gd name="T20" fmla="*/ 0 w 110"/>
                      <a:gd name="T21" fmla="*/ 0 h 5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0" h="55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6" y="7"/>
                        </a:lnTo>
                        <a:lnTo>
                          <a:pt x="6" y="48"/>
                        </a:lnTo>
                        <a:lnTo>
                          <a:pt x="4" y="50"/>
                        </a:lnTo>
                        <a:lnTo>
                          <a:pt x="0" y="50"/>
                        </a:lnTo>
                        <a:lnTo>
                          <a:pt x="0" y="54"/>
                        </a:lnTo>
                        <a:lnTo>
                          <a:pt x="110" y="55"/>
                        </a:lnTo>
                        <a:lnTo>
                          <a:pt x="11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19" name="Rectangle 1342">
                    <a:extLst>
                      <a:ext uri="{FF2B5EF4-FFF2-40B4-BE49-F238E27FC236}">
                        <a16:creationId xmlns:a16="http://schemas.microsoft.com/office/drawing/2014/main" id="{68B9C375-F5DB-43B1-BAE0-0CBDF86020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3889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0" name="Rectangle 1343">
                    <a:extLst>
                      <a:ext uri="{FF2B5EF4-FFF2-40B4-BE49-F238E27FC236}">
                        <a16:creationId xmlns:a16="http://schemas.microsoft.com/office/drawing/2014/main" id="{C92F786E-15DB-4031-A61A-6EDDD72A45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1" name="Rectangle 1344">
                    <a:extLst>
                      <a:ext uri="{FF2B5EF4-FFF2-40B4-BE49-F238E27FC236}">
                        <a16:creationId xmlns:a16="http://schemas.microsoft.com/office/drawing/2014/main" id="{CAB22DC9-5FBB-4FA6-8A4B-E80895B0E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2" name="Rectangle 1345">
                    <a:extLst>
                      <a:ext uri="{FF2B5EF4-FFF2-40B4-BE49-F238E27FC236}">
                        <a16:creationId xmlns:a16="http://schemas.microsoft.com/office/drawing/2014/main" id="{CFCA0694-2AD5-45DC-B226-B72C1AA5DF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3" name="Rectangle 1346">
                    <a:extLst>
                      <a:ext uri="{FF2B5EF4-FFF2-40B4-BE49-F238E27FC236}">
                        <a16:creationId xmlns:a16="http://schemas.microsoft.com/office/drawing/2014/main" id="{108FC553-162B-4FB0-BCD1-D15660AA12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4" name="Rectangle 1347">
                    <a:extLst>
                      <a:ext uri="{FF2B5EF4-FFF2-40B4-BE49-F238E27FC236}">
                        <a16:creationId xmlns:a16="http://schemas.microsoft.com/office/drawing/2014/main" id="{B8198311-7680-41A8-A18D-0E9027B936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5" name="Rectangle 1348">
                    <a:extLst>
                      <a:ext uri="{FF2B5EF4-FFF2-40B4-BE49-F238E27FC236}">
                        <a16:creationId xmlns:a16="http://schemas.microsoft.com/office/drawing/2014/main" id="{C0568FD6-DDD5-436A-8846-3EFFEA1A18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6" name="Freeform 1349">
                    <a:extLst>
                      <a:ext uri="{FF2B5EF4-FFF2-40B4-BE49-F238E27FC236}">
                        <a16:creationId xmlns:a16="http://schemas.microsoft.com/office/drawing/2014/main" id="{EB974171-3EF8-40D7-9DDF-AF111119F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3890" y="5564412"/>
                    <a:ext cx="87488" cy="87139"/>
                  </a:xfrm>
                  <a:custGeom>
                    <a:avLst/>
                    <a:gdLst>
                      <a:gd name="T0" fmla="*/ 2147483646 w 107"/>
                      <a:gd name="T1" fmla="*/ 0 h 64"/>
                      <a:gd name="T2" fmla="*/ 2147483646 w 107"/>
                      <a:gd name="T3" fmla="*/ 0 h 64"/>
                      <a:gd name="T4" fmla="*/ 2147483646 w 107"/>
                      <a:gd name="T5" fmla="*/ 2147483646 h 64"/>
                      <a:gd name="T6" fmla="*/ 2147483646 w 107"/>
                      <a:gd name="T7" fmla="*/ 2147483646 h 64"/>
                      <a:gd name="T8" fmla="*/ 2147483646 w 107"/>
                      <a:gd name="T9" fmla="*/ 0 h 64"/>
                      <a:gd name="T10" fmla="*/ 0 w 107"/>
                      <a:gd name="T11" fmla="*/ 0 h 64"/>
                      <a:gd name="T12" fmla="*/ 0 w 107"/>
                      <a:gd name="T13" fmla="*/ 2147483646 h 64"/>
                      <a:gd name="T14" fmla="*/ 2147483646 w 107"/>
                      <a:gd name="T15" fmla="*/ 2147483646 h 64"/>
                      <a:gd name="T16" fmla="*/ 2147483646 w 107"/>
                      <a:gd name="T17" fmla="*/ 0 h 6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7" h="64">
                        <a:moveTo>
                          <a:pt x="107" y="0"/>
                        </a:moveTo>
                        <a:lnTo>
                          <a:pt x="49" y="0"/>
                        </a:lnTo>
                        <a:lnTo>
                          <a:pt x="49" y="14"/>
                        </a:lnTo>
                        <a:lnTo>
                          <a:pt x="26" y="14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107" y="64"/>
                        </a:lnTo>
                        <a:lnTo>
                          <a:pt x="107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27" name="Rectangle 1350">
                    <a:extLst>
                      <a:ext uri="{FF2B5EF4-FFF2-40B4-BE49-F238E27FC236}">
                        <a16:creationId xmlns:a16="http://schemas.microsoft.com/office/drawing/2014/main" id="{6F6FC133-A889-4176-97DE-53B79219B9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3889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8" name="Rectangle 1351">
                    <a:extLst>
                      <a:ext uri="{FF2B5EF4-FFF2-40B4-BE49-F238E27FC236}">
                        <a16:creationId xmlns:a16="http://schemas.microsoft.com/office/drawing/2014/main" id="{554A0E2F-7A96-4116-8F01-5288E0FD2E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9" name="Rectangle 1352">
                    <a:extLst>
                      <a:ext uri="{FF2B5EF4-FFF2-40B4-BE49-F238E27FC236}">
                        <a16:creationId xmlns:a16="http://schemas.microsoft.com/office/drawing/2014/main" id="{9FA836D9-110D-45C9-8D51-4AA6DAB932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0" name="Rectangle 1353">
                    <a:extLst>
                      <a:ext uri="{FF2B5EF4-FFF2-40B4-BE49-F238E27FC236}">
                        <a16:creationId xmlns:a16="http://schemas.microsoft.com/office/drawing/2014/main" id="{652B67FD-CB42-483E-BE0D-EF9C2F0079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1" name="Rectangle 1354">
                    <a:extLst>
                      <a:ext uri="{FF2B5EF4-FFF2-40B4-BE49-F238E27FC236}">
                        <a16:creationId xmlns:a16="http://schemas.microsoft.com/office/drawing/2014/main" id="{DC044DFA-A981-4728-8117-09241BB4BF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2" name="Rectangle 1355">
                    <a:extLst>
                      <a:ext uri="{FF2B5EF4-FFF2-40B4-BE49-F238E27FC236}">
                        <a16:creationId xmlns:a16="http://schemas.microsoft.com/office/drawing/2014/main" id="{1CF6C6C5-DC18-4E1B-9273-C49DCB84A5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3" name="Rectangle 1356">
                    <a:extLst>
                      <a:ext uri="{FF2B5EF4-FFF2-40B4-BE49-F238E27FC236}">
                        <a16:creationId xmlns:a16="http://schemas.microsoft.com/office/drawing/2014/main" id="{14C5D090-3760-4D8D-863B-F8E5773534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4" name="Rectangle 1357">
                    <a:extLst>
                      <a:ext uri="{FF2B5EF4-FFF2-40B4-BE49-F238E27FC236}">
                        <a16:creationId xmlns:a16="http://schemas.microsoft.com/office/drawing/2014/main" id="{39B29D4D-F967-4A19-B97C-F19875BC4F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0561" y="5609806"/>
                    <a:ext cx="91862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5" name="Rectangle 1358">
                    <a:extLst>
                      <a:ext uri="{FF2B5EF4-FFF2-40B4-BE49-F238E27FC236}">
                        <a16:creationId xmlns:a16="http://schemas.microsoft.com/office/drawing/2014/main" id="{E0FE21D4-B10F-4776-911B-B4714D3A30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0560" y="5641605"/>
                    <a:ext cx="45719" cy="45719"/>
                  </a:xfrm>
                  <a:prstGeom prst="rect">
                    <a:avLst/>
                  </a:prstGeom>
                  <a:solidFill>
                    <a:srgbClr val="506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6" name="Rectangle 1359">
                    <a:extLst>
                      <a:ext uri="{FF2B5EF4-FFF2-40B4-BE49-F238E27FC236}">
                        <a16:creationId xmlns:a16="http://schemas.microsoft.com/office/drawing/2014/main" id="{CA9AB173-8FD8-49C3-A76F-C149ACBE81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641605"/>
                    <a:ext cx="45719" cy="45719"/>
                  </a:xfrm>
                  <a:prstGeom prst="rect">
                    <a:avLst/>
                  </a:prstGeom>
                  <a:solidFill>
                    <a:srgbClr val="96A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7" name="Rectangle 1360">
                    <a:extLst>
                      <a:ext uri="{FF2B5EF4-FFF2-40B4-BE49-F238E27FC236}">
                        <a16:creationId xmlns:a16="http://schemas.microsoft.com/office/drawing/2014/main" id="{D04CFE11-1AE8-4B50-96DB-DEC77DE993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3859" y="5641605"/>
                    <a:ext cx="45719" cy="45719"/>
                  </a:xfrm>
                  <a:prstGeom prst="rect">
                    <a:avLst/>
                  </a:prstGeom>
                  <a:solidFill>
                    <a:srgbClr val="BCC6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8" name="Rectangle 1361">
                    <a:extLst>
                      <a:ext uri="{FF2B5EF4-FFF2-40B4-BE49-F238E27FC236}">
                        <a16:creationId xmlns:a16="http://schemas.microsoft.com/office/drawing/2014/main" id="{B3938759-55B9-4B66-8815-26754DB829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641605"/>
                    <a:ext cx="45719" cy="45719"/>
                  </a:xfrm>
                  <a:prstGeom prst="rect">
                    <a:avLst/>
                  </a:prstGeom>
                  <a:solidFill>
                    <a:srgbClr val="E2E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9" name="Rectangle 1362">
                    <a:extLst>
                      <a:ext uri="{FF2B5EF4-FFF2-40B4-BE49-F238E27FC236}">
                        <a16:creationId xmlns:a16="http://schemas.microsoft.com/office/drawing/2014/main" id="{7364D171-766E-43D1-852D-800FA40B2D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641605"/>
                    <a:ext cx="45719" cy="45719"/>
                  </a:xfrm>
                  <a:prstGeom prst="rect">
                    <a:avLst/>
                  </a:prstGeom>
                  <a:solidFill>
                    <a:srgbClr val="F5F7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0" name="Rectangle 1363">
                    <a:extLst>
                      <a:ext uri="{FF2B5EF4-FFF2-40B4-BE49-F238E27FC236}">
                        <a16:creationId xmlns:a16="http://schemas.microsoft.com/office/drawing/2014/main" id="{05BA6C30-2A10-4AD2-BD4E-5CE5B3E3D6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41605"/>
                    <a:ext cx="45719" cy="45719"/>
                  </a:xfrm>
                  <a:prstGeom prst="rect">
                    <a:avLst/>
                  </a:prstGeom>
                  <a:solidFill>
                    <a:srgbClr val="CFD7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1" name="Rectangle 1364">
                    <a:extLst>
                      <a:ext uri="{FF2B5EF4-FFF2-40B4-BE49-F238E27FC236}">
                        <a16:creationId xmlns:a16="http://schemas.microsoft.com/office/drawing/2014/main" id="{1CD53CF2-C160-4C83-AAC6-2712579117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0561" y="5639618"/>
                    <a:ext cx="91862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2" name="Freeform 1365">
                    <a:extLst>
                      <a:ext uri="{FF2B5EF4-FFF2-40B4-BE49-F238E27FC236}">
                        <a16:creationId xmlns:a16="http://schemas.microsoft.com/office/drawing/2014/main" id="{3086A15C-4E56-4FEF-BEEA-55CAC0A25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561" y="5641605"/>
                    <a:ext cx="91862" cy="45719"/>
                  </a:xfrm>
                  <a:custGeom>
                    <a:avLst/>
                    <a:gdLst>
                      <a:gd name="T0" fmla="*/ 2147483646 w 110"/>
                      <a:gd name="T1" fmla="*/ 2147483646 h 2"/>
                      <a:gd name="T2" fmla="*/ 2147483646 w 110"/>
                      <a:gd name="T3" fmla="*/ 2147483646 h 2"/>
                      <a:gd name="T4" fmla="*/ 2147483646 w 110"/>
                      <a:gd name="T5" fmla="*/ 2147483646 h 2"/>
                      <a:gd name="T6" fmla="*/ 2147483646 w 110"/>
                      <a:gd name="T7" fmla="*/ 0 h 2"/>
                      <a:gd name="T8" fmla="*/ 0 w 110"/>
                      <a:gd name="T9" fmla="*/ 0 h 2"/>
                      <a:gd name="T10" fmla="*/ 2147483646 w 110"/>
                      <a:gd name="T11" fmla="*/ 2147483646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10" h="2">
                        <a:moveTo>
                          <a:pt x="1" y="1"/>
                        </a:moveTo>
                        <a:lnTo>
                          <a:pt x="3" y="2"/>
                        </a:lnTo>
                        <a:lnTo>
                          <a:pt x="110" y="2"/>
                        </a:lnTo>
                        <a:lnTo>
                          <a:pt x="11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43" name="Rectangle 1366">
                    <a:extLst>
                      <a:ext uri="{FF2B5EF4-FFF2-40B4-BE49-F238E27FC236}">
                        <a16:creationId xmlns:a16="http://schemas.microsoft.com/office/drawing/2014/main" id="{9BA8BA79-D431-4061-852C-1BC5537F35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3889" y="5643592"/>
                    <a:ext cx="45719" cy="45719"/>
                  </a:xfrm>
                  <a:prstGeom prst="rect">
                    <a:avLst/>
                  </a:prstGeom>
                  <a:solidFill>
                    <a:srgbClr val="5670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4" name="Rectangle 1367">
                    <a:extLst>
                      <a:ext uri="{FF2B5EF4-FFF2-40B4-BE49-F238E27FC236}">
                        <a16:creationId xmlns:a16="http://schemas.microsoft.com/office/drawing/2014/main" id="{4A9CABF9-F67F-42C6-B179-EE389B0CBD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643592"/>
                    <a:ext cx="45719" cy="45719"/>
                  </a:xfrm>
                  <a:prstGeom prst="rect">
                    <a:avLst/>
                  </a:prstGeom>
                  <a:solidFill>
                    <a:srgbClr val="7C90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5" name="Rectangle 1368">
                    <a:extLst>
                      <a:ext uri="{FF2B5EF4-FFF2-40B4-BE49-F238E27FC236}">
                        <a16:creationId xmlns:a16="http://schemas.microsoft.com/office/drawing/2014/main" id="{51F2FFFF-555C-4E4C-AF23-A3EB604B0F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643592"/>
                    <a:ext cx="45719" cy="45719"/>
                  </a:xfrm>
                  <a:prstGeom prst="rect">
                    <a:avLst/>
                  </a:prstGeom>
                  <a:solidFill>
                    <a:srgbClr val="A3B1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6" name="Rectangle 1369">
                    <a:extLst>
                      <a:ext uri="{FF2B5EF4-FFF2-40B4-BE49-F238E27FC236}">
                        <a16:creationId xmlns:a16="http://schemas.microsoft.com/office/drawing/2014/main" id="{26AAC038-6180-4ABB-B415-38FB912100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43592"/>
                    <a:ext cx="45719" cy="45719"/>
                  </a:xfrm>
                  <a:prstGeom prst="rect">
                    <a:avLst/>
                  </a:prstGeom>
                  <a:solidFill>
                    <a:srgbClr val="DCE1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7" name="Rectangle 1370">
                    <a:extLst>
                      <a:ext uri="{FF2B5EF4-FFF2-40B4-BE49-F238E27FC236}">
                        <a16:creationId xmlns:a16="http://schemas.microsoft.com/office/drawing/2014/main" id="{E2F33485-5E23-42E8-8A7B-B49DD7E05D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643592"/>
                    <a:ext cx="45719" cy="45719"/>
                  </a:xfrm>
                  <a:prstGeom prst="rect">
                    <a:avLst/>
                  </a:prstGeom>
                  <a:solidFill>
                    <a:srgbClr val="B6C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8" name="Rectangle 1371">
                    <a:extLst>
                      <a:ext uri="{FF2B5EF4-FFF2-40B4-BE49-F238E27FC236}">
                        <a16:creationId xmlns:a16="http://schemas.microsoft.com/office/drawing/2014/main" id="{905B5DCC-ED8C-4FAE-AD5E-471D3F644B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43592"/>
                    <a:ext cx="45719" cy="45719"/>
                  </a:xfrm>
                  <a:prstGeom prst="rect">
                    <a:avLst/>
                  </a:prstGeom>
                  <a:solidFill>
                    <a:srgbClr val="8FA0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9" name="Rectangle 1372">
                    <a:extLst>
                      <a:ext uri="{FF2B5EF4-FFF2-40B4-BE49-F238E27FC236}">
                        <a16:creationId xmlns:a16="http://schemas.microsoft.com/office/drawing/2014/main" id="{8B1A3201-0A82-4168-BE6A-F59177B145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643592"/>
                    <a:ext cx="45719" cy="45719"/>
                  </a:xfrm>
                  <a:prstGeom prst="rect">
                    <a:avLst/>
                  </a:prstGeom>
                  <a:solidFill>
                    <a:srgbClr val="6980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0" name="Freeform 1373">
                    <a:extLst>
                      <a:ext uri="{FF2B5EF4-FFF2-40B4-BE49-F238E27FC236}">
                        <a16:creationId xmlns:a16="http://schemas.microsoft.com/office/drawing/2014/main" id="{F035CA0B-D9B3-4DF7-8650-AF4E774FE4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561" y="5643592"/>
                    <a:ext cx="91862" cy="45719"/>
                  </a:xfrm>
                  <a:custGeom>
                    <a:avLst/>
                    <a:gdLst>
                      <a:gd name="T0" fmla="*/ 0 w 110"/>
                      <a:gd name="T1" fmla="*/ 2147483646 h 3"/>
                      <a:gd name="T2" fmla="*/ 2147483646 w 110"/>
                      <a:gd name="T3" fmla="*/ 0 h 3"/>
                      <a:gd name="T4" fmla="*/ 2147483646 w 110"/>
                      <a:gd name="T5" fmla="*/ 0 h 3"/>
                      <a:gd name="T6" fmla="*/ 2147483646 w 110"/>
                      <a:gd name="T7" fmla="*/ 2147483646 h 3"/>
                      <a:gd name="T8" fmla="*/ 0 w 110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0" h="3">
                        <a:moveTo>
                          <a:pt x="0" y="3"/>
                        </a:moveTo>
                        <a:lnTo>
                          <a:pt x="3" y="0"/>
                        </a:lnTo>
                        <a:lnTo>
                          <a:pt x="110" y="0"/>
                        </a:lnTo>
                        <a:lnTo>
                          <a:pt x="110" y="3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51" name="Rectangle 1374">
                    <a:extLst>
                      <a:ext uri="{FF2B5EF4-FFF2-40B4-BE49-F238E27FC236}">
                        <a16:creationId xmlns:a16="http://schemas.microsoft.com/office/drawing/2014/main" id="{68E72FCA-B8D4-40CC-8B86-75E9C8DD7D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3890" y="5643592"/>
                    <a:ext cx="87488" cy="45719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2" name="Rectangle 1375">
                    <a:extLst>
                      <a:ext uri="{FF2B5EF4-FFF2-40B4-BE49-F238E27FC236}">
                        <a16:creationId xmlns:a16="http://schemas.microsoft.com/office/drawing/2014/main" id="{43D3CE61-AE5D-4C0A-9E28-7C5A0E7614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685327"/>
                    <a:ext cx="45719" cy="45719"/>
                  </a:xfrm>
                  <a:prstGeom prst="rect">
                    <a:avLst/>
                  </a:prstGeom>
                  <a:solidFill>
                    <a:srgbClr val="4D68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3" name="Rectangle 1376">
                    <a:extLst>
                      <a:ext uri="{FF2B5EF4-FFF2-40B4-BE49-F238E27FC236}">
                        <a16:creationId xmlns:a16="http://schemas.microsoft.com/office/drawing/2014/main" id="{7C444111-2832-4D6C-B0A8-4B8E924CD8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685327"/>
                    <a:ext cx="45719" cy="45719"/>
                  </a:xfrm>
                  <a:prstGeom prst="rect">
                    <a:avLst/>
                  </a:prstGeom>
                  <a:solidFill>
                    <a:srgbClr val="798E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4" name="Rectangle 1377">
                    <a:extLst>
                      <a:ext uri="{FF2B5EF4-FFF2-40B4-BE49-F238E27FC236}">
                        <a16:creationId xmlns:a16="http://schemas.microsoft.com/office/drawing/2014/main" id="{CF2CB0C8-2A54-4406-972C-3B250D000A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85327"/>
                    <a:ext cx="45719" cy="45719"/>
                  </a:xfrm>
                  <a:prstGeom prst="rect">
                    <a:avLst/>
                  </a:prstGeom>
                  <a:solidFill>
                    <a:srgbClr val="F2F4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5" name="Rectangle 1378">
                    <a:extLst>
                      <a:ext uri="{FF2B5EF4-FFF2-40B4-BE49-F238E27FC236}">
                        <a16:creationId xmlns:a16="http://schemas.microsoft.com/office/drawing/2014/main" id="{C19D9156-3B18-41E0-B629-52381023F6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685327"/>
                    <a:ext cx="45719" cy="45719"/>
                  </a:xfrm>
                  <a:prstGeom prst="rect">
                    <a:avLst/>
                  </a:prstGeom>
                  <a:solidFill>
                    <a:srgbClr val="C6CF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6" name="Rectangle 1379">
                    <a:extLst>
                      <a:ext uri="{FF2B5EF4-FFF2-40B4-BE49-F238E27FC236}">
                        <a16:creationId xmlns:a16="http://schemas.microsoft.com/office/drawing/2014/main" id="{5356CDF4-53BC-487D-91F5-DB0B50E018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85327"/>
                    <a:ext cx="45719" cy="45719"/>
                  </a:xfrm>
                  <a:prstGeom prst="rect">
                    <a:avLst/>
                  </a:prstGeom>
                  <a:solidFill>
                    <a:srgbClr val="9AAAE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7" name="Rectangle 1380">
                    <a:extLst>
                      <a:ext uri="{FF2B5EF4-FFF2-40B4-BE49-F238E27FC236}">
                        <a16:creationId xmlns:a16="http://schemas.microsoft.com/office/drawing/2014/main" id="{90A1F945-7235-4EFD-931A-74A884ADD9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685327"/>
                    <a:ext cx="45719" cy="45719"/>
                  </a:xfrm>
                  <a:prstGeom prst="rect">
                    <a:avLst/>
                  </a:prstGeom>
                  <a:solidFill>
                    <a:srgbClr val="6E84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8" name="Rectangle 1381">
                    <a:extLst>
                      <a:ext uri="{FF2B5EF4-FFF2-40B4-BE49-F238E27FC236}">
                        <a16:creationId xmlns:a16="http://schemas.microsoft.com/office/drawing/2014/main" id="{5FA2374E-2ACD-4AED-A885-8F426C7035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7" y="5685328"/>
                    <a:ext cx="7873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9" name="Freeform 1382">
                    <a:extLst>
                      <a:ext uri="{FF2B5EF4-FFF2-40B4-BE49-F238E27FC236}">
                        <a16:creationId xmlns:a16="http://schemas.microsoft.com/office/drawing/2014/main" id="{36080F12-CF2A-49CA-B7B5-E9942A1612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561" y="5677378"/>
                    <a:ext cx="91862" cy="45719"/>
                  </a:xfrm>
                  <a:custGeom>
                    <a:avLst/>
                    <a:gdLst>
                      <a:gd name="T0" fmla="*/ 0 w 110"/>
                      <a:gd name="T1" fmla="*/ 0 h 3"/>
                      <a:gd name="T2" fmla="*/ 2147483646 w 110"/>
                      <a:gd name="T3" fmla="*/ 2147483646 h 3"/>
                      <a:gd name="T4" fmla="*/ 2147483646 w 110"/>
                      <a:gd name="T5" fmla="*/ 2147483646 h 3"/>
                      <a:gd name="T6" fmla="*/ 2147483646 w 110"/>
                      <a:gd name="T7" fmla="*/ 0 h 3"/>
                      <a:gd name="T8" fmla="*/ 0 w 11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0" h="3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110" y="3"/>
                        </a:lnTo>
                        <a:lnTo>
                          <a:pt x="11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60" name="Rectangle 1383">
                    <a:extLst>
                      <a:ext uri="{FF2B5EF4-FFF2-40B4-BE49-F238E27FC236}">
                        <a16:creationId xmlns:a16="http://schemas.microsoft.com/office/drawing/2014/main" id="{146D7B94-F518-413D-81D4-A93D4536B0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681353"/>
                    <a:ext cx="45719" cy="45719"/>
                  </a:xfrm>
                  <a:prstGeom prst="rect">
                    <a:avLst/>
                  </a:prstGeom>
                  <a:solidFill>
                    <a:srgbClr val="6B82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1" name="Rectangle 1384">
                    <a:extLst>
                      <a:ext uri="{FF2B5EF4-FFF2-40B4-BE49-F238E27FC236}">
                        <a16:creationId xmlns:a16="http://schemas.microsoft.com/office/drawing/2014/main" id="{4439855B-DAB2-4729-85FA-27B7C50E21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3859" y="5681353"/>
                    <a:ext cx="45719" cy="45719"/>
                  </a:xfrm>
                  <a:prstGeom prst="rect">
                    <a:avLst/>
                  </a:prstGeom>
                  <a:solidFill>
                    <a:srgbClr val="97A7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2" name="Rectangle 1385">
                    <a:extLst>
                      <a:ext uri="{FF2B5EF4-FFF2-40B4-BE49-F238E27FC236}">
                        <a16:creationId xmlns:a16="http://schemas.microsoft.com/office/drawing/2014/main" id="{B42C3C8B-F311-4F7A-90DB-7BA254B310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681353"/>
                    <a:ext cx="45719" cy="45719"/>
                  </a:xfrm>
                  <a:prstGeom prst="rect">
                    <a:avLst/>
                  </a:prstGeom>
                  <a:solidFill>
                    <a:srgbClr val="C3CC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3" name="Rectangle 1386">
                    <a:extLst>
                      <a:ext uri="{FF2B5EF4-FFF2-40B4-BE49-F238E27FC236}">
                        <a16:creationId xmlns:a16="http://schemas.microsoft.com/office/drawing/2014/main" id="{E49C5DB1-EDA7-4D8A-8D91-9A09B46C2B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681353"/>
                    <a:ext cx="45719" cy="45719"/>
                  </a:xfrm>
                  <a:prstGeom prst="rect">
                    <a:avLst/>
                  </a:prstGeom>
                  <a:solidFill>
                    <a:srgbClr val="EFF1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4" name="Rectangle 1387">
                    <a:extLst>
                      <a:ext uri="{FF2B5EF4-FFF2-40B4-BE49-F238E27FC236}">
                        <a16:creationId xmlns:a16="http://schemas.microsoft.com/office/drawing/2014/main" id="{A92D8CFD-C648-4E5C-A488-70E620A39A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81353"/>
                    <a:ext cx="45719" cy="45719"/>
                  </a:xfrm>
                  <a:prstGeom prst="rect">
                    <a:avLst/>
                  </a:prstGeom>
                  <a:solidFill>
                    <a:srgbClr val="E3E7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5" name="Rectangle 1388">
                    <a:extLst>
                      <a:ext uri="{FF2B5EF4-FFF2-40B4-BE49-F238E27FC236}">
                        <a16:creationId xmlns:a16="http://schemas.microsoft.com/office/drawing/2014/main" id="{D3546F24-5D7C-4B23-8DA7-65AB8FE2A8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681353"/>
                    <a:ext cx="45719" cy="45719"/>
                  </a:xfrm>
                  <a:prstGeom prst="rect">
                    <a:avLst/>
                  </a:prstGeom>
                  <a:solidFill>
                    <a:srgbClr val="516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6" name="Freeform 1389">
                    <a:extLst>
                      <a:ext uri="{FF2B5EF4-FFF2-40B4-BE49-F238E27FC236}">
                        <a16:creationId xmlns:a16="http://schemas.microsoft.com/office/drawing/2014/main" id="{E652676E-9DA2-49D8-A4A7-0C6A169CF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0547" y="5681353"/>
                    <a:ext cx="78739" cy="45719"/>
                  </a:xfrm>
                  <a:custGeom>
                    <a:avLst/>
                    <a:gdLst>
                      <a:gd name="T0" fmla="*/ 2147483646 w 96"/>
                      <a:gd name="T1" fmla="*/ 2147483646 h 5"/>
                      <a:gd name="T2" fmla="*/ 2147483646 w 96"/>
                      <a:gd name="T3" fmla="*/ 0 h 5"/>
                      <a:gd name="T4" fmla="*/ 2147483646 w 96"/>
                      <a:gd name="T5" fmla="*/ 0 h 5"/>
                      <a:gd name="T6" fmla="*/ 2147483646 w 96"/>
                      <a:gd name="T7" fmla="*/ 2147483646 h 5"/>
                      <a:gd name="T8" fmla="*/ 0 w 96"/>
                      <a:gd name="T9" fmla="*/ 2147483646 h 5"/>
                      <a:gd name="T10" fmla="*/ 2147483646 w 96"/>
                      <a:gd name="T11" fmla="*/ 21474836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96" h="5">
                        <a:moveTo>
                          <a:pt x="1" y="3"/>
                        </a:moveTo>
                        <a:lnTo>
                          <a:pt x="2" y="0"/>
                        </a:lnTo>
                        <a:lnTo>
                          <a:pt x="96" y="0"/>
                        </a:lnTo>
                        <a:lnTo>
                          <a:pt x="96" y="5"/>
                        </a:lnTo>
                        <a:lnTo>
                          <a:pt x="0" y="5"/>
                        </a:lnTo>
                        <a:lnTo>
                          <a:pt x="1" y="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67" name="Rectangle 1390">
                    <a:extLst>
                      <a:ext uri="{FF2B5EF4-FFF2-40B4-BE49-F238E27FC236}">
                        <a16:creationId xmlns:a16="http://schemas.microsoft.com/office/drawing/2014/main" id="{82EF34F3-E2CD-4CDE-8119-5ECD25C795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677378"/>
                    <a:ext cx="45719" cy="45719"/>
                  </a:xfrm>
                  <a:prstGeom prst="rect">
                    <a:avLst/>
                  </a:prstGeom>
                  <a:solidFill>
                    <a:srgbClr val="4763D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8" name="Rectangle 1391">
                    <a:extLst>
                      <a:ext uri="{FF2B5EF4-FFF2-40B4-BE49-F238E27FC236}">
                        <a16:creationId xmlns:a16="http://schemas.microsoft.com/office/drawing/2014/main" id="{105AD1D5-3C22-4551-BBD8-8C70933BE5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677378"/>
                    <a:ext cx="45719" cy="45719"/>
                  </a:xfrm>
                  <a:prstGeom prst="rect">
                    <a:avLst/>
                  </a:prstGeom>
                  <a:solidFill>
                    <a:srgbClr val="7187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9" name="Rectangle 1392">
                    <a:extLst>
                      <a:ext uri="{FF2B5EF4-FFF2-40B4-BE49-F238E27FC236}">
                        <a16:creationId xmlns:a16="http://schemas.microsoft.com/office/drawing/2014/main" id="{A720B929-696A-433B-8E25-3DEE78015B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390547" y="5723096"/>
                    <a:ext cx="78739" cy="4571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70" name="Freeform 1393">
                    <a:extLst>
                      <a:ext uri="{FF2B5EF4-FFF2-40B4-BE49-F238E27FC236}">
                        <a16:creationId xmlns:a16="http://schemas.microsoft.com/office/drawing/2014/main" id="{B113DD45-C25F-4356-A17C-448F10B435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561" y="5607819"/>
                    <a:ext cx="91862" cy="45719"/>
                  </a:xfrm>
                  <a:custGeom>
                    <a:avLst/>
                    <a:gdLst>
                      <a:gd name="T0" fmla="*/ 2147483646 w 110"/>
                      <a:gd name="T1" fmla="*/ 0 h 3"/>
                      <a:gd name="T2" fmla="*/ 2147483646 w 110"/>
                      <a:gd name="T3" fmla="*/ 0 h 3"/>
                      <a:gd name="T4" fmla="*/ 0 w 110"/>
                      <a:gd name="T5" fmla="*/ 2147483646 h 3"/>
                      <a:gd name="T6" fmla="*/ 2147483646 w 110"/>
                      <a:gd name="T7" fmla="*/ 2147483646 h 3"/>
                      <a:gd name="T8" fmla="*/ 2147483646 w 11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0" h="3">
                        <a:moveTo>
                          <a:pt x="110" y="0"/>
                        </a:move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110" y="3"/>
                        </a:lnTo>
                        <a:lnTo>
                          <a:pt x="1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71" name="Freeform 1394">
                    <a:extLst>
                      <a:ext uri="{FF2B5EF4-FFF2-40B4-BE49-F238E27FC236}">
                        <a16:creationId xmlns:a16="http://schemas.microsoft.com/office/drawing/2014/main" id="{CBFF4C4B-D9A0-48CD-9DCE-25D56085DE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233" y="5662098"/>
                    <a:ext cx="45719" cy="55037"/>
                  </a:xfrm>
                  <a:custGeom>
                    <a:avLst/>
                    <a:gdLst>
                      <a:gd name="T0" fmla="*/ 2147483646 w 12"/>
                      <a:gd name="T1" fmla="*/ 2147483646 h 45"/>
                      <a:gd name="T2" fmla="*/ 0 w 12"/>
                      <a:gd name="T3" fmla="*/ 2147483646 h 45"/>
                      <a:gd name="T4" fmla="*/ 2147483646 w 12"/>
                      <a:gd name="T5" fmla="*/ 0 h 45"/>
                      <a:gd name="T6" fmla="*/ 2147483646 w 12"/>
                      <a:gd name="T7" fmla="*/ 0 h 45"/>
                      <a:gd name="T8" fmla="*/ 2147483646 w 12"/>
                      <a:gd name="T9" fmla="*/ 2147483646 h 45"/>
                      <a:gd name="T10" fmla="*/ 2147483646 w 12"/>
                      <a:gd name="T11" fmla="*/ 2147483646 h 45"/>
                      <a:gd name="T12" fmla="*/ 2147483646 w 12"/>
                      <a:gd name="T13" fmla="*/ 2147483646 h 45"/>
                      <a:gd name="T14" fmla="*/ 2147483646 w 12"/>
                      <a:gd name="T15" fmla="*/ 2147483646 h 45"/>
                      <a:gd name="T16" fmla="*/ 0 w 12"/>
                      <a:gd name="T17" fmla="*/ 2147483646 h 45"/>
                      <a:gd name="T18" fmla="*/ 2147483646 w 12"/>
                      <a:gd name="T19" fmla="*/ 2147483646 h 45"/>
                      <a:gd name="T20" fmla="*/ 0 w 12"/>
                      <a:gd name="T21" fmla="*/ 2147483646 h 45"/>
                      <a:gd name="T22" fmla="*/ 2147483646 w 12"/>
                      <a:gd name="T23" fmla="*/ 2147483646 h 45"/>
                      <a:gd name="T24" fmla="*/ 0 w 12"/>
                      <a:gd name="T25" fmla="*/ 2147483646 h 45"/>
                      <a:gd name="T26" fmla="*/ 2147483646 w 12"/>
                      <a:gd name="T27" fmla="*/ 2147483646 h 45"/>
                      <a:gd name="T28" fmla="*/ 0 w 12"/>
                      <a:gd name="T29" fmla="*/ 2147483646 h 45"/>
                      <a:gd name="T30" fmla="*/ 2147483646 w 12"/>
                      <a:gd name="T31" fmla="*/ 2147483646 h 4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2" h="45">
                        <a:moveTo>
                          <a:pt x="6" y="10"/>
                        </a:moveTo>
                        <a:lnTo>
                          <a:pt x="0" y="3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2" y="2"/>
                        </a:lnTo>
                        <a:lnTo>
                          <a:pt x="12" y="43"/>
                        </a:lnTo>
                        <a:lnTo>
                          <a:pt x="10" y="45"/>
                        </a:lnTo>
                        <a:lnTo>
                          <a:pt x="4" y="45"/>
                        </a:lnTo>
                        <a:lnTo>
                          <a:pt x="0" y="40"/>
                        </a:lnTo>
                        <a:lnTo>
                          <a:pt x="6" y="38"/>
                        </a:lnTo>
                        <a:lnTo>
                          <a:pt x="0" y="31"/>
                        </a:lnTo>
                        <a:lnTo>
                          <a:pt x="6" y="28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0" y="12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72" name="Freeform 1395">
                    <a:extLst>
                      <a:ext uri="{FF2B5EF4-FFF2-40B4-BE49-F238E27FC236}">
                        <a16:creationId xmlns:a16="http://schemas.microsoft.com/office/drawing/2014/main" id="{54A17172-2F95-4538-A09D-6FE61119CF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233" y="5662098"/>
                    <a:ext cx="45719" cy="55037"/>
                  </a:xfrm>
                  <a:custGeom>
                    <a:avLst/>
                    <a:gdLst>
                      <a:gd name="T0" fmla="*/ 2147483646 w 12"/>
                      <a:gd name="T1" fmla="*/ 2147483646 h 45"/>
                      <a:gd name="T2" fmla="*/ 0 w 12"/>
                      <a:gd name="T3" fmla="*/ 2147483646 h 45"/>
                      <a:gd name="T4" fmla="*/ 2147483646 w 12"/>
                      <a:gd name="T5" fmla="*/ 0 h 45"/>
                      <a:gd name="T6" fmla="*/ 2147483646 w 12"/>
                      <a:gd name="T7" fmla="*/ 0 h 45"/>
                      <a:gd name="T8" fmla="*/ 2147483646 w 12"/>
                      <a:gd name="T9" fmla="*/ 2147483646 h 45"/>
                      <a:gd name="T10" fmla="*/ 2147483646 w 12"/>
                      <a:gd name="T11" fmla="*/ 2147483646 h 45"/>
                      <a:gd name="T12" fmla="*/ 2147483646 w 12"/>
                      <a:gd name="T13" fmla="*/ 2147483646 h 45"/>
                      <a:gd name="T14" fmla="*/ 2147483646 w 12"/>
                      <a:gd name="T15" fmla="*/ 2147483646 h 45"/>
                      <a:gd name="T16" fmla="*/ 0 w 12"/>
                      <a:gd name="T17" fmla="*/ 2147483646 h 45"/>
                      <a:gd name="T18" fmla="*/ 2147483646 w 12"/>
                      <a:gd name="T19" fmla="*/ 2147483646 h 45"/>
                      <a:gd name="T20" fmla="*/ 0 w 12"/>
                      <a:gd name="T21" fmla="*/ 2147483646 h 45"/>
                      <a:gd name="T22" fmla="*/ 2147483646 w 12"/>
                      <a:gd name="T23" fmla="*/ 2147483646 h 45"/>
                      <a:gd name="T24" fmla="*/ 0 w 12"/>
                      <a:gd name="T25" fmla="*/ 2147483646 h 45"/>
                      <a:gd name="T26" fmla="*/ 2147483646 w 12"/>
                      <a:gd name="T27" fmla="*/ 2147483646 h 45"/>
                      <a:gd name="T28" fmla="*/ 0 w 12"/>
                      <a:gd name="T29" fmla="*/ 2147483646 h 45"/>
                      <a:gd name="T30" fmla="*/ 2147483646 w 12"/>
                      <a:gd name="T31" fmla="*/ 2147483646 h 4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2" h="45">
                        <a:moveTo>
                          <a:pt x="6" y="10"/>
                        </a:moveTo>
                        <a:lnTo>
                          <a:pt x="0" y="3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2" y="2"/>
                        </a:lnTo>
                        <a:lnTo>
                          <a:pt x="12" y="43"/>
                        </a:lnTo>
                        <a:lnTo>
                          <a:pt x="10" y="45"/>
                        </a:lnTo>
                        <a:lnTo>
                          <a:pt x="4" y="45"/>
                        </a:lnTo>
                        <a:lnTo>
                          <a:pt x="0" y="40"/>
                        </a:lnTo>
                        <a:lnTo>
                          <a:pt x="6" y="38"/>
                        </a:lnTo>
                        <a:lnTo>
                          <a:pt x="0" y="31"/>
                        </a:lnTo>
                        <a:lnTo>
                          <a:pt x="6" y="28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0" y="12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73" name="Freeform 1396">
                    <a:extLst>
                      <a:ext uri="{FF2B5EF4-FFF2-40B4-BE49-F238E27FC236}">
                        <a16:creationId xmlns:a16="http://schemas.microsoft.com/office/drawing/2014/main" id="{94262481-C41C-4EF0-8A37-63192B7F1B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233" y="5621740"/>
                    <a:ext cx="96237" cy="59622"/>
                  </a:xfrm>
                  <a:custGeom>
                    <a:avLst/>
                    <a:gdLst>
                      <a:gd name="T0" fmla="*/ 2147483646 w 116"/>
                      <a:gd name="T1" fmla="*/ 2147483646 h 46"/>
                      <a:gd name="T2" fmla="*/ 2147483646 w 116"/>
                      <a:gd name="T3" fmla="*/ 2147483646 h 46"/>
                      <a:gd name="T4" fmla="*/ 2147483646 w 116"/>
                      <a:gd name="T5" fmla="*/ 2147483646 h 46"/>
                      <a:gd name="T6" fmla="*/ 2147483646 w 116"/>
                      <a:gd name="T7" fmla="*/ 0 h 46"/>
                      <a:gd name="T8" fmla="*/ 2147483646 w 116"/>
                      <a:gd name="T9" fmla="*/ 0 h 46"/>
                      <a:gd name="T10" fmla="*/ 2147483646 w 116"/>
                      <a:gd name="T11" fmla="*/ 2147483646 h 46"/>
                      <a:gd name="T12" fmla="*/ 0 w 116"/>
                      <a:gd name="T13" fmla="*/ 2147483646 h 46"/>
                      <a:gd name="T14" fmla="*/ 0 w 116"/>
                      <a:gd name="T15" fmla="*/ 2147483646 h 46"/>
                      <a:gd name="T16" fmla="*/ 2147483646 w 116"/>
                      <a:gd name="T17" fmla="*/ 2147483646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16" h="46">
                        <a:moveTo>
                          <a:pt x="3" y="44"/>
                        </a:moveTo>
                        <a:lnTo>
                          <a:pt x="6" y="46"/>
                        </a:lnTo>
                        <a:lnTo>
                          <a:pt x="116" y="46"/>
                        </a:lnTo>
                        <a:lnTo>
                          <a:pt x="116" y="0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0" y="40"/>
                        </a:lnTo>
                        <a:lnTo>
                          <a:pt x="3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74" name="Freeform 1397">
                    <a:extLst>
                      <a:ext uri="{FF2B5EF4-FFF2-40B4-BE49-F238E27FC236}">
                        <a16:creationId xmlns:a16="http://schemas.microsoft.com/office/drawing/2014/main" id="{84F39DF8-5E4C-4E3D-837C-780154215A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377232" y="5621740"/>
                    <a:ext cx="96237" cy="59622"/>
                  </a:xfrm>
                  <a:custGeom>
                    <a:avLst/>
                    <a:gdLst>
                      <a:gd name="T0" fmla="*/ 2147483646 w 116"/>
                      <a:gd name="T1" fmla="*/ 2147483646 h 46"/>
                      <a:gd name="T2" fmla="*/ 2147483646 w 116"/>
                      <a:gd name="T3" fmla="*/ 2147483646 h 46"/>
                      <a:gd name="T4" fmla="*/ 2147483646 w 116"/>
                      <a:gd name="T5" fmla="*/ 2147483646 h 46"/>
                      <a:gd name="T6" fmla="*/ 2147483646 w 116"/>
                      <a:gd name="T7" fmla="*/ 0 h 46"/>
                      <a:gd name="T8" fmla="*/ 2147483646 w 116"/>
                      <a:gd name="T9" fmla="*/ 0 h 46"/>
                      <a:gd name="T10" fmla="*/ 2147483646 w 116"/>
                      <a:gd name="T11" fmla="*/ 2147483646 h 46"/>
                      <a:gd name="T12" fmla="*/ 0 w 116"/>
                      <a:gd name="T13" fmla="*/ 2147483646 h 46"/>
                      <a:gd name="T14" fmla="*/ 0 w 116"/>
                      <a:gd name="T15" fmla="*/ 2147483646 h 46"/>
                      <a:gd name="T16" fmla="*/ 2147483646 w 116"/>
                      <a:gd name="T17" fmla="*/ 2147483646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16" h="46">
                        <a:moveTo>
                          <a:pt x="3" y="44"/>
                        </a:moveTo>
                        <a:lnTo>
                          <a:pt x="6" y="46"/>
                        </a:lnTo>
                        <a:lnTo>
                          <a:pt x="116" y="46"/>
                        </a:lnTo>
                        <a:lnTo>
                          <a:pt x="116" y="0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0" y="40"/>
                        </a:lnTo>
                        <a:lnTo>
                          <a:pt x="3" y="44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75" name="Rectangle 1398">
                    <a:extLst>
                      <a:ext uri="{FF2B5EF4-FFF2-40B4-BE49-F238E27FC236}">
                        <a16:creationId xmlns:a16="http://schemas.microsoft.com/office/drawing/2014/main" id="{B3F6AA2B-6A4B-4276-BEDB-1127DC1A70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4" y="5662098"/>
                    <a:ext cx="45719" cy="5503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76" name="Rectangle 1399">
                    <a:extLst>
                      <a:ext uri="{FF2B5EF4-FFF2-40B4-BE49-F238E27FC236}">
                        <a16:creationId xmlns:a16="http://schemas.microsoft.com/office/drawing/2014/main" id="{A9B2BE28-4693-4D41-9FE0-960B0FD27E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4" y="5662098"/>
                    <a:ext cx="45719" cy="55037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77" name="Rectangle 1400">
                    <a:extLst>
                      <a:ext uri="{FF2B5EF4-FFF2-40B4-BE49-F238E27FC236}">
                        <a16:creationId xmlns:a16="http://schemas.microsoft.com/office/drawing/2014/main" id="{2F1B5EA9-09A4-436F-8022-5475E48033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4" y="5662098"/>
                    <a:ext cx="45719" cy="5503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78" name="Rectangle 1401">
                    <a:extLst>
                      <a:ext uri="{FF2B5EF4-FFF2-40B4-BE49-F238E27FC236}">
                        <a16:creationId xmlns:a16="http://schemas.microsoft.com/office/drawing/2014/main" id="{90D324BD-58D6-49FD-A0D1-F4255B19D1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4" y="5662098"/>
                    <a:ext cx="45719" cy="55037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79" name="Freeform 1402">
                    <a:extLst>
                      <a:ext uri="{FF2B5EF4-FFF2-40B4-BE49-F238E27FC236}">
                        <a16:creationId xmlns:a16="http://schemas.microsoft.com/office/drawing/2014/main" id="{60D95456-086D-4CD6-8C9D-FA2994D231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51542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2147483646 h 6"/>
                      <a:gd name="T2" fmla="*/ 2147483646 w 40"/>
                      <a:gd name="T3" fmla="*/ 2147483646 h 6"/>
                      <a:gd name="T4" fmla="*/ 2147483646 w 40"/>
                      <a:gd name="T5" fmla="*/ 0 h 6"/>
                      <a:gd name="T6" fmla="*/ 0 w 40"/>
                      <a:gd name="T7" fmla="*/ 0 h 6"/>
                      <a:gd name="T8" fmla="*/ 2147483646 w 40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6">
                        <a:moveTo>
                          <a:pt x="5" y="6"/>
                        </a:moveTo>
                        <a:lnTo>
                          <a:pt x="40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0" name="Freeform 1403">
                    <a:extLst>
                      <a:ext uri="{FF2B5EF4-FFF2-40B4-BE49-F238E27FC236}">
                        <a16:creationId xmlns:a16="http://schemas.microsoft.com/office/drawing/2014/main" id="{20156A77-D5B4-4905-A810-113CA14F93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51542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2147483646 h 6"/>
                      <a:gd name="T2" fmla="*/ 2147483646 w 40"/>
                      <a:gd name="T3" fmla="*/ 2147483646 h 6"/>
                      <a:gd name="T4" fmla="*/ 2147483646 w 40"/>
                      <a:gd name="T5" fmla="*/ 0 h 6"/>
                      <a:gd name="T6" fmla="*/ 0 w 40"/>
                      <a:gd name="T7" fmla="*/ 0 h 6"/>
                      <a:gd name="T8" fmla="*/ 2147483646 w 40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6">
                        <a:moveTo>
                          <a:pt x="5" y="6"/>
                        </a:moveTo>
                        <a:lnTo>
                          <a:pt x="40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1" name="Freeform 1404">
                    <a:extLst>
                      <a:ext uri="{FF2B5EF4-FFF2-40B4-BE49-F238E27FC236}">
                        <a16:creationId xmlns:a16="http://schemas.microsoft.com/office/drawing/2014/main" id="{6497B08E-CFD7-444F-9B50-A3D7F626B4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53529"/>
                    <a:ext cx="45719" cy="45719"/>
                  </a:xfrm>
                  <a:custGeom>
                    <a:avLst/>
                    <a:gdLst>
                      <a:gd name="T0" fmla="*/ 0 w 39"/>
                      <a:gd name="T1" fmla="*/ 2147483646 h 3"/>
                      <a:gd name="T2" fmla="*/ 2147483646 w 39"/>
                      <a:gd name="T3" fmla="*/ 2147483646 h 3"/>
                      <a:gd name="T4" fmla="*/ 2147483646 w 39"/>
                      <a:gd name="T5" fmla="*/ 0 h 3"/>
                      <a:gd name="T6" fmla="*/ 2147483646 w 39"/>
                      <a:gd name="T7" fmla="*/ 0 h 3"/>
                      <a:gd name="T8" fmla="*/ 0 w 39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2" name="Freeform 1405">
                    <a:extLst>
                      <a:ext uri="{FF2B5EF4-FFF2-40B4-BE49-F238E27FC236}">
                        <a16:creationId xmlns:a16="http://schemas.microsoft.com/office/drawing/2014/main" id="{1A7AA1BC-D7A3-4472-B09E-96B5472B8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53529"/>
                    <a:ext cx="45719" cy="45719"/>
                  </a:xfrm>
                  <a:custGeom>
                    <a:avLst/>
                    <a:gdLst>
                      <a:gd name="T0" fmla="*/ 0 w 39"/>
                      <a:gd name="T1" fmla="*/ 2147483646 h 3"/>
                      <a:gd name="T2" fmla="*/ 2147483646 w 39"/>
                      <a:gd name="T3" fmla="*/ 2147483646 h 3"/>
                      <a:gd name="T4" fmla="*/ 2147483646 w 39"/>
                      <a:gd name="T5" fmla="*/ 0 h 3"/>
                      <a:gd name="T6" fmla="*/ 2147483646 w 39"/>
                      <a:gd name="T7" fmla="*/ 0 h 3"/>
                      <a:gd name="T8" fmla="*/ 0 w 39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3" name="Freeform 1406">
                    <a:extLst>
                      <a:ext uri="{FF2B5EF4-FFF2-40B4-BE49-F238E27FC236}">
                        <a16:creationId xmlns:a16="http://schemas.microsoft.com/office/drawing/2014/main" id="{EB9354ED-3BCF-4101-967D-2D476E86D6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57504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4" name="Freeform 1407">
                    <a:extLst>
                      <a:ext uri="{FF2B5EF4-FFF2-40B4-BE49-F238E27FC236}">
                        <a16:creationId xmlns:a16="http://schemas.microsoft.com/office/drawing/2014/main" id="{1226849F-B80E-420C-91D2-71245DC6C8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57504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5" name="Freeform 1408">
                    <a:extLst>
                      <a:ext uri="{FF2B5EF4-FFF2-40B4-BE49-F238E27FC236}">
                        <a16:creationId xmlns:a16="http://schemas.microsoft.com/office/drawing/2014/main" id="{52ADA726-7AB9-4A6C-92D4-79928C60B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20502" y="5703222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2"/>
                      <a:gd name="T2" fmla="*/ 2147483646 w 40"/>
                      <a:gd name="T3" fmla="*/ 2147483646 h 2"/>
                      <a:gd name="T4" fmla="*/ 2147483646 w 40"/>
                      <a:gd name="T5" fmla="*/ 0 h 2"/>
                      <a:gd name="T6" fmla="*/ 2147483646 w 40"/>
                      <a:gd name="T7" fmla="*/ 0 h 2"/>
                      <a:gd name="T8" fmla="*/ 0 w 40"/>
                      <a:gd name="T9" fmla="*/ 2147483646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2">
                        <a:moveTo>
                          <a:pt x="0" y="2"/>
                        </a:moveTo>
                        <a:lnTo>
                          <a:pt x="33" y="2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6" name="Freeform 1409">
                    <a:extLst>
                      <a:ext uri="{FF2B5EF4-FFF2-40B4-BE49-F238E27FC236}">
                        <a16:creationId xmlns:a16="http://schemas.microsoft.com/office/drawing/2014/main" id="{90EBEBC8-282A-4B71-AB3A-6588EEFCD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20502" y="5703222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2"/>
                      <a:gd name="T2" fmla="*/ 2147483646 w 40"/>
                      <a:gd name="T3" fmla="*/ 2147483646 h 2"/>
                      <a:gd name="T4" fmla="*/ 2147483646 w 40"/>
                      <a:gd name="T5" fmla="*/ 0 h 2"/>
                      <a:gd name="T6" fmla="*/ 2147483646 w 40"/>
                      <a:gd name="T7" fmla="*/ 0 h 2"/>
                      <a:gd name="T8" fmla="*/ 0 w 40"/>
                      <a:gd name="T9" fmla="*/ 2147483646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2">
                        <a:moveTo>
                          <a:pt x="0" y="2"/>
                        </a:moveTo>
                        <a:lnTo>
                          <a:pt x="33" y="2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7" name="Freeform 1410">
                    <a:extLst>
                      <a:ext uri="{FF2B5EF4-FFF2-40B4-BE49-F238E27FC236}">
                        <a16:creationId xmlns:a16="http://schemas.microsoft.com/office/drawing/2014/main" id="{ABF584E8-DD2D-4D33-BE8E-ADD25AB285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1479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8" name="Freeform 1411">
                    <a:extLst>
                      <a:ext uri="{FF2B5EF4-FFF2-40B4-BE49-F238E27FC236}">
                        <a16:creationId xmlns:a16="http://schemas.microsoft.com/office/drawing/2014/main" id="{3078B9ED-9945-436A-A55C-2AA551F625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1479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9" name="Freeform 1412">
                    <a:extLst>
                      <a:ext uri="{FF2B5EF4-FFF2-40B4-BE49-F238E27FC236}">
                        <a16:creationId xmlns:a16="http://schemas.microsoft.com/office/drawing/2014/main" id="{EDEAFB2A-E70B-49F9-9F5E-6327A9240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5454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3"/>
                      <a:gd name="T2" fmla="*/ 2147483646 w 40"/>
                      <a:gd name="T3" fmla="*/ 2147483646 h 3"/>
                      <a:gd name="T4" fmla="*/ 2147483646 w 40"/>
                      <a:gd name="T5" fmla="*/ 0 h 3"/>
                      <a:gd name="T6" fmla="*/ 2147483646 w 40"/>
                      <a:gd name="T7" fmla="*/ 0 h 3"/>
                      <a:gd name="T8" fmla="*/ 0 w 40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0" name="Freeform 1413">
                    <a:extLst>
                      <a:ext uri="{FF2B5EF4-FFF2-40B4-BE49-F238E27FC236}">
                        <a16:creationId xmlns:a16="http://schemas.microsoft.com/office/drawing/2014/main" id="{C2DC27EE-BD33-45D1-A4B3-AA940B35FB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5454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3"/>
                      <a:gd name="T2" fmla="*/ 2147483646 w 40"/>
                      <a:gd name="T3" fmla="*/ 2147483646 h 3"/>
                      <a:gd name="T4" fmla="*/ 2147483646 w 40"/>
                      <a:gd name="T5" fmla="*/ 0 h 3"/>
                      <a:gd name="T6" fmla="*/ 2147483646 w 40"/>
                      <a:gd name="T7" fmla="*/ 0 h 3"/>
                      <a:gd name="T8" fmla="*/ 0 w 40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1" name="Freeform 1414">
                    <a:extLst>
                      <a:ext uri="{FF2B5EF4-FFF2-40B4-BE49-F238E27FC236}">
                        <a16:creationId xmlns:a16="http://schemas.microsoft.com/office/drawing/2014/main" id="{068295DE-319E-47AB-ABA9-1CECCE2EED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7441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6"/>
                      <a:gd name="T2" fmla="*/ 2147483646 w 39"/>
                      <a:gd name="T3" fmla="*/ 2147483646 h 6"/>
                      <a:gd name="T4" fmla="*/ 2147483646 w 39"/>
                      <a:gd name="T5" fmla="*/ 0 h 6"/>
                      <a:gd name="T6" fmla="*/ 0 w 39"/>
                      <a:gd name="T7" fmla="*/ 0 h 6"/>
                      <a:gd name="T8" fmla="*/ 2147483646 w 39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6">
                        <a:moveTo>
                          <a:pt x="5" y="6"/>
                        </a:moveTo>
                        <a:lnTo>
                          <a:pt x="39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2" name="Freeform 1415">
                    <a:extLst>
                      <a:ext uri="{FF2B5EF4-FFF2-40B4-BE49-F238E27FC236}">
                        <a16:creationId xmlns:a16="http://schemas.microsoft.com/office/drawing/2014/main" id="{85ABCF51-90DC-4D48-90E5-E8FB621AD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7441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6"/>
                      <a:gd name="T2" fmla="*/ 2147483646 w 39"/>
                      <a:gd name="T3" fmla="*/ 2147483646 h 6"/>
                      <a:gd name="T4" fmla="*/ 2147483646 w 39"/>
                      <a:gd name="T5" fmla="*/ 0 h 6"/>
                      <a:gd name="T6" fmla="*/ 0 w 39"/>
                      <a:gd name="T7" fmla="*/ 0 h 6"/>
                      <a:gd name="T8" fmla="*/ 2147483646 w 39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6">
                        <a:moveTo>
                          <a:pt x="5" y="6"/>
                        </a:moveTo>
                        <a:lnTo>
                          <a:pt x="39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3" name="Freeform 1416">
                    <a:extLst>
                      <a:ext uri="{FF2B5EF4-FFF2-40B4-BE49-F238E27FC236}">
                        <a16:creationId xmlns:a16="http://schemas.microsoft.com/office/drawing/2014/main" id="{0872B3A2-6048-410C-A1AD-D0F0FC33F4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9428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0 h 3"/>
                      <a:gd name="T2" fmla="*/ 0 w 40"/>
                      <a:gd name="T3" fmla="*/ 2147483646 h 3"/>
                      <a:gd name="T4" fmla="*/ 2147483646 w 40"/>
                      <a:gd name="T5" fmla="*/ 2147483646 h 3"/>
                      <a:gd name="T6" fmla="*/ 2147483646 w 40"/>
                      <a:gd name="T7" fmla="*/ 0 h 3"/>
                      <a:gd name="T8" fmla="*/ 2147483646 w 4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5" y="0"/>
                        </a:moveTo>
                        <a:lnTo>
                          <a:pt x="0" y="3"/>
                        </a:ln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4" name="Freeform 1417">
                    <a:extLst>
                      <a:ext uri="{FF2B5EF4-FFF2-40B4-BE49-F238E27FC236}">
                        <a16:creationId xmlns:a16="http://schemas.microsoft.com/office/drawing/2014/main" id="{CED9D746-463F-469D-ADE5-6F6601C66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9428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0 h 3"/>
                      <a:gd name="T2" fmla="*/ 0 w 40"/>
                      <a:gd name="T3" fmla="*/ 2147483646 h 3"/>
                      <a:gd name="T4" fmla="*/ 2147483646 w 40"/>
                      <a:gd name="T5" fmla="*/ 2147483646 h 3"/>
                      <a:gd name="T6" fmla="*/ 2147483646 w 40"/>
                      <a:gd name="T7" fmla="*/ 0 h 3"/>
                      <a:gd name="T8" fmla="*/ 2147483646 w 4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5" y="0"/>
                        </a:moveTo>
                        <a:lnTo>
                          <a:pt x="0" y="3"/>
                        </a:ln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5" name="Freeform 1418">
                    <a:extLst>
                      <a:ext uri="{FF2B5EF4-FFF2-40B4-BE49-F238E27FC236}">
                        <a16:creationId xmlns:a16="http://schemas.microsoft.com/office/drawing/2014/main" id="{14170E8E-592F-43A2-BF9A-BF5E1D17C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20501" y="5693285"/>
                    <a:ext cx="45719" cy="45719"/>
                  </a:xfrm>
                  <a:custGeom>
                    <a:avLst/>
                    <a:gdLst>
                      <a:gd name="T0" fmla="*/ 0 w 36"/>
                      <a:gd name="T1" fmla="*/ 2147483646 h 3"/>
                      <a:gd name="T2" fmla="*/ 2147483646 w 36"/>
                      <a:gd name="T3" fmla="*/ 0 h 3"/>
                      <a:gd name="T4" fmla="*/ 2147483646 w 36"/>
                      <a:gd name="T5" fmla="*/ 0 h 3"/>
                      <a:gd name="T6" fmla="*/ 2147483646 w 36"/>
                      <a:gd name="T7" fmla="*/ 2147483646 h 3"/>
                      <a:gd name="T8" fmla="*/ 0 w 36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2" y="0"/>
                        </a:lnTo>
                        <a:lnTo>
                          <a:pt x="36" y="0"/>
                        </a:lnTo>
                        <a:lnTo>
                          <a:pt x="33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6" name="Freeform 1419">
                    <a:extLst>
                      <a:ext uri="{FF2B5EF4-FFF2-40B4-BE49-F238E27FC236}">
                        <a16:creationId xmlns:a16="http://schemas.microsoft.com/office/drawing/2014/main" id="{013E01AA-7C20-4DAB-9F1A-6AAEF281F5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20501" y="5693285"/>
                    <a:ext cx="45719" cy="45719"/>
                  </a:xfrm>
                  <a:custGeom>
                    <a:avLst/>
                    <a:gdLst>
                      <a:gd name="T0" fmla="*/ 0 w 36"/>
                      <a:gd name="T1" fmla="*/ 2147483646 h 3"/>
                      <a:gd name="T2" fmla="*/ 2147483646 w 36"/>
                      <a:gd name="T3" fmla="*/ 0 h 3"/>
                      <a:gd name="T4" fmla="*/ 2147483646 w 36"/>
                      <a:gd name="T5" fmla="*/ 0 h 3"/>
                      <a:gd name="T6" fmla="*/ 2147483646 w 36"/>
                      <a:gd name="T7" fmla="*/ 2147483646 h 3"/>
                      <a:gd name="T8" fmla="*/ 0 w 36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2" y="0"/>
                        </a:lnTo>
                        <a:lnTo>
                          <a:pt x="36" y="0"/>
                        </a:lnTo>
                        <a:lnTo>
                          <a:pt x="33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7" name="Freeform 1420">
                    <a:extLst>
                      <a:ext uri="{FF2B5EF4-FFF2-40B4-BE49-F238E27FC236}">
                        <a16:creationId xmlns:a16="http://schemas.microsoft.com/office/drawing/2014/main" id="{652B277F-CFBD-48F7-853B-A4BB715A0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71416"/>
                    <a:ext cx="45719" cy="45719"/>
                  </a:xfrm>
                  <a:custGeom>
                    <a:avLst/>
                    <a:gdLst>
                      <a:gd name="T0" fmla="*/ 0 w 37"/>
                      <a:gd name="T1" fmla="*/ 0 h 4"/>
                      <a:gd name="T2" fmla="*/ 2147483646 w 37"/>
                      <a:gd name="T3" fmla="*/ 2147483646 h 4"/>
                      <a:gd name="T4" fmla="*/ 2147483646 w 37"/>
                      <a:gd name="T5" fmla="*/ 2147483646 h 4"/>
                      <a:gd name="T6" fmla="*/ 2147483646 w 37"/>
                      <a:gd name="T7" fmla="*/ 0 h 4"/>
                      <a:gd name="T8" fmla="*/ 0 w 37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7" h="4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37" y="4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8" name="Freeform 1421">
                    <a:extLst>
                      <a:ext uri="{FF2B5EF4-FFF2-40B4-BE49-F238E27FC236}">
                        <a16:creationId xmlns:a16="http://schemas.microsoft.com/office/drawing/2014/main" id="{0CB516D0-6F6A-4C4A-9D77-D83A824704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71416"/>
                    <a:ext cx="45719" cy="45719"/>
                  </a:xfrm>
                  <a:custGeom>
                    <a:avLst/>
                    <a:gdLst>
                      <a:gd name="T0" fmla="*/ 0 w 37"/>
                      <a:gd name="T1" fmla="*/ 0 h 4"/>
                      <a:gd name="T2" fmla="*/ 2147483646 w 37"/>
                      <a:gd name="T3" fmla="*/ 2147483646 h 4"/>
                      <a:gd name="T4" fmla="*/ 2147483646 w 37"/>
                      <a:gd name="T5" fmla="*/ 2147483646 h 4"/>
                      <a:gd name="T6" fmla="*/ 2147483646 w 37"/>
                      <a:gd name="T7" fmla="*/ 0 h 4"/>
                      <a:gd name="T8" fmla="*/ 0 w 37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7" h="4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37" y="4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9" name="Rectangle 1430">
                    <a:extLst>
                      <a:ext uri="{FF2B5EF4-FFF2-40B4-BE49-F238E27FC236}">
                        <a16:creationId xmlns:a16="http://schemas.microsoft.com/office/drawing/2014/main" id="{26EE10A4-91ED-41AD-A6FA-65505B5CEB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0532" y="5701235"/>
                    <a:ext cx="65616" cy="59622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00" name="Freeform 1436">
                    <a:extLst>
                      <a:ext uri="{FF2B5EF4-FFF2-40B4-BE49-F238E27FC236}">
                        <a16:creationId xmlns:a16="http://schemas.microsoft.com/office/drawing/2014/main" id="{509FDBAF-DC1A-4994-981D-DC230F97CF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0532" y="5689302"/>
                    <a:ext cx="65616" cy="45719"/>
                  </a:xfrm>
                  <a:custGeom>
                    <a:avLst/>
                    <a:gdLst>
                      <a:gd name="T0" fmla="*/ 2147483646 w 77"/>
                      <a:gd name="T1" fmla="*/ 2147483646 h 4"/>
                      <a:gd name="T2" fmla="*/ 2147483646 w 77"/>
                      <a:gd name="T3" fmla="*/ 2147483646 h 4"/>
                      <a:gd name="T4" fmla="*/ 2147483646 w 77"/>
                      <a:gd name="T5" fmla="*/ 2147483646 h 4"/>
                      <a:gd name="T6" fmla="*/ 2147483646 w 77"/>
                      <a:gd name="T7" fmla="*/ 0 h 4"/>
                      <a:gd name="T8" fmla="*/ 0 w 77"/>
                      <a:gd name="T9" fmla="*/ 0 h 4"/>
                      <a:gd name="T10" fmla="*/ 2147483646 w 77"/>
                      <a:gd name="T11" fmla="*/ 2147483646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77" h="4">
                        <a:moveTo>
                          <a:pt x="2" y="3"/>
                        </a:moveTo>
                        <a:lnTo>
                          <a:pt x="3" y="4"/>
                        </a:lnTo>
                        <a:lnTo>
                          <a:pt x="77" y="4"/>
                        </a:lnTo>
                        <a:lnTo>
                          <a:pt x="77" y="0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</a:path>
                    </a:pathLst>
                  </a:custGeom>
                  <a:solidFill>
                    <a:schemeClr val="folHlink"/>
                  </a:soli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01" name="Rectangle 1437">
                    <a:extLst>
                      <a:ext uri="{FF2B5EF4-FFF2-40B4-BE49-F238E27FC236}">
                        <a16:creationId xmlns:a16="http://schemas.microsoft.com/office/drawing/2014/main" id="{D238FA6B-2AF4-4C72-AEF9-AB4902A476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7217" y="5650327"/>
                    <a:ext cx="45719" cy="687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02" name="Rectangle 1438">
                    <a:extLst>
                      <a:ext uri="{FF2B5EF4-FFF2-40B4-BE49-F238E27FC236}">
                        <a16:creationId xmlns:a16="http://schemas.microsoft.com/office/drawing/2014/main" id="{BD91CD87-7CBA-4079-AED6-1C9AB16C8D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7128" y="5652927"/>
                    <a:ext cx="45719" cy="6420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984" name="Line 2069">
                  <a:extLst>
                    <a:ext uri="{FF2B5EF4-FFF2-40B4-BE49-F238E27FC236}">
                      <a16:creationId xmlns:a16="http://schemas.microsoft.com/office/drawing/2014/main" id="{53864E6C-04E8-437C-B121-E46AE8B584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375174" y="3501650"/>
                  <a:ext cx="805343" cy="401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85" name="Line 2079">
                  <a:extLst>
                    <a:ext uri="{FF2B5EF4-FFF2-40B4-BE49-F238E27FC236}">
                      <a16:creationId xmlns:a16="http://schemas.microsoft.com/office/drawing/2014/main" id="{36C4127B-41AE-4378-9E09-4E764BE62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90947" y="3687546"/>
                  <a:ext cx="651480" cy="5333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86" name="Line 1535">
                  <a:extLst>
                    <a:ext uri="{FF2B5EF4-FFF2-40B4-BE49-F238E27FC236}">
                      <a16:creationId xmlns:a16="http://schemas.microsoft.com/office/drawing/2014/main" id="{BA4E9B94-8AFF-4A46-8FEC-A8EB1AEFA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41494" y="4777977"/>
                  <a:ext cx="838996" cy="595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</p:grpSp>
          <p:sp>
            <p:nvSpPr>
              <p:cNvPr id="12" name="Line 2079">
                <a:extLst>
                  <a:ext uri="{FF2B5EF4-FFF2-40B4-BE49-F238E27FC236}">
                    <a16:creationId xmlns:a16="http://schemas.microsoft.com/office/drawing/2014/main" id="{5735CCE5-4269-42B7-8718-6B6653D3B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8585" y="4711700"/>
                <a:ext cx="830580" cy="507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2800"/>
              </a:p>
            </p:txBody>
          </p:sp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40A21A0D-4303-4CB4-B3AA-AE5CC071921D}"/>
                  </a:ext>
                </a:extLst>
              </p:cNvPr>
              <p:cNvSpPr/>
              <p:nvPr/>
            </p:nvSpPr>
            <p:spPr>
              <a:xfrm>
                <a:off x="4821988" y="4955789"/>
                <a:ext cx="79577" cy="1748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Text Box 2073">
                <a:extLst>
                  <a:ext uri="{FF2B5EF4-FFF2-40B4-BE49-F238E27FC236}">
                    <a16:creationId xmlns:a16="http://schemas.microsoft.com/office/drawing/2014/main" id="{9857E97A-C8DF-4165-9B06-AE73D3169C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6230" y="4849490"/>
                <a:ext cx="1073291" cy="2125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7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64" tIns="44438" rIns="90464" bIns="44438">
                <a:spAutoFit/>
              </a:bodyPr>
              <a:lstStyle>
                <a:lvl1pPr>
                  <a:spcAft>
                    <a:spcPts val="600"/>
                  </a:spcAft>
                  <a:defRPr sz="1400">
                    <a:solidFill>
                      <a:srgbClr val="00366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Aft>
                    <a:spcPts val="600"/>
                  </a:spcAft>
                  <a:defRPr sz="1200">
                    <a:solidFill>
                      <a:srgbClr val="00366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Aft>
                    <a:spcPts val="600"/>
                  </a:spcAft>
                  <a:defRPr sz="1100">
                    <a:solidFill>
                      <a:srgbClr val="686663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Aft>
                    <a:spcPts val="600"/>
                  </a:spcAft>
                  <a:defRPr sz="1100">
                    <a:solidFill>
                      <a:srgbClr val="00366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Aft>
                    <a:spcPts val="600"/>
                  </a:spcAft>
                  <a:defRPr sz="1000">
                    <a:solidFill>
                      <a:srgbClr val="686663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defRPr sz="1000">
                    <a:solidFill>
                      <a:srgbClr val="686663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defRPr sz="1000">
                    <a:solidFill>
                      <a:srgbClr val="686663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defRPr sz="1000">
                    <a:solidFill>
                      <a:srgbClr val="686663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defRPr sz="1000">
                    <a:solidFill>
                      <a:srgbClr val="686663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it-IT" altLang="it-IT" sz="800" b="1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DHE</a:t>
                </a:r>
              </a:p>
            </p:txBody>
          </p:sp>
          <p:sp>
            <p:nvSpPr>
              <p:cNvPr id="15" name="Line 1535">
                <a:extLst>
                  <a:ext uri="{FF2B5EF4-FFF2-40B4-BE49-F238E27FC236}">
                    <a16:creationId xmlns:a16="http://schemas.microsoft.com/office/drawing/2014/main" id="{C7E65AE1-6A2C-414E-A83E-F4532DEBE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01563" y="4955789"/>
                <a:ext cx="942705" cy="710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2800"/>
              </a:p>
            </p:txBody>
          </p:sp>
        </p:grpSp>
        <p:sp>
          <p:nvSpPr>
            <p:cNvPr id="9" name="Text Box 2080">
              <a:extLst>
                <a:ext uri="{FF2B5EF4-FFF2-40B4-BE49-F238E27FC236}">
                  <a16:creationId xmlns:a16="http://schemas.microsoft.com/office/drawing/2014/main" id="{4DE7CA21-65C7-4911-B106-39E8B444F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679" y="5054908"/>
              <a:ext cx="1047974" cy="212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7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64" tIns="44438" rIns="90464" bIns="44438">
              <a:spAutoFit/>
            </a:bodyPr>
            <a:lstStyle>
              <a:defPPr>
                <a:defRPr lang="it-IT"/>
              </a:defPPr>
              <a:lvl1pPr algn="ctr">
                <a:lnSpc>
                  <a:spcPct val="110000"/>
                </a:lnSpc>
                <a:spcAft>
                  <a:spcPct val="0"/>
                </a:spcAft>
                <a:defRPr sz="800" b="1">
                  <a:solidFill>
                    <a:srgbClr val="002060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Aft>
                  <a:spcPts val="600"/>
                </a:spcAft>
                <a:defRPr sz="1200">
                  <a:solidFill>
                    <a:srgbClr val="00366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Aft>
                  <a:spcPts val="600"/>
                </a:spcAft>
                <a:defRPr sz="1100">
                  <a:solidFill>
                    <a:srgbClr val="686663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Aft>
                  <a:spcPts val="600"/>
                </a:spcAft>
                <a:defRPr sz="1100">
                  <a:solidFill>
                    <a:srgbClr val="00366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Aft>
                  <a:spcPts val="600"/>
                </a:spcAft>
                <a:defRPr sz="1000">
                  <a:solidFill>
                    <a:srgbClr val="686663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1000">
                  <a:solidFill>
                    <a:srgbClr val="686663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1000">
                  <a:solidFill>
                    <a:srgbClr val="686663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1000">
                  <a:solidFill>
                    <a:srgbClr val="686663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1000">
                  <a:solidFill>
                    <a:srgbClr val="686663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r>
                <a:rPr lang="it-IT" altLang="it-IT" dirty="0"/>
                <a:t>Cemento</a:t>
              </a:r>
            </a:p>
          </p:txBody>
        </p:sp>
        <p:sp>
          <p:nvSpPr>
            <p:cNvPr id="10" name="Line 2079">
              <a:extLst>
                <a:ext uri="{FF2B5EF4-FFF2-40B4-BE49-F238E27FC236}">
                  <a16:creationId xmlns:a16="http://schemas.microsoft.com/office/drawing/2014/main" id="{BC7DC90B-51EA-4BB9-A56A-2FEFBA4D1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5861" y="5132154"/>
              <a:ext cx="830580" cy="50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800"/>
            </a:p>
          </p:txBody>
        </p:sp>
      </p:grpSp>
      <p:pic>
        <p:nvPicPr>
          <p:cNvPr id="4014" name="Immagine 4013">
            <a:extLst>
              <a:ext uri="{FF2B5EF4-FFF2-40B4-BE49-F238E27FC236}">
                <a16:creationId xmlns:a16="http://schemas.microsoft.com/office/drawing/2014/main" id="{C340B600-96CD-4723-B241-8FB50E540F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0033"/>
          <a:stretch/>
        </p:blipFill>
        <p:spPr>
          <a:xfrm>
            <a:off x="2851018" y="3429000"/>
            <a:ext cx="6471978" cy="3102285"/>
          </a:xfrm>
          <a:prstGeom prst="rect">
            <a:avLst/>
          </a:prstGeom>
        </p:spPr>
      </p:pic>
      <p:sp>
        <p:nvSpPr>
          <p:cNvPr id="4015" name="Fumetto: rettangolo con angoli arrotondati 4014">
            <a:extLst>
              <a:ext uri="{FF2B5EF4-FFF2-40B4-BE49-F238E27FC236}">
                <a16:creationId xmlns:a16="http://schemas.microsoft.com/office/drawing/2014/main" id="{3AD158FC-57AC-4BC3-97E4-3540FBA60BD2}"/>
              </a:ext>
            </a:extLst>
          </p:cNvPr>
          <p:cNvSpPr/>
          <p:nvPr/>
        </p:nvSpPr>
        <p:spPr>
          <a:xfrm>
            <a:off x="2998839" y="3275111"/>
            <a:ext cx="5781366" cy="3269773"/>
          </a:xfrm>
          <a:prstGeom prst="wedgeRoundRectCallout">
            <a:avLst>
              <a:gd name="adj1" fmla="val -71513"/>
              <a:gd name="adj2" fmla="val 536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C94408-05DA-4417-97B2-A81654447B82}"/>
              </a:ext>
            </a:extLst>
          </p:cNvPr>
          <p:cNvSpPr txBox="1"/>
          <p:nvPr/>
        </p:nvSpPr>
        <p:spPr>
          <a:xfrm>
            <a:off x="3131278" y="3461917"/>
            <a:ext cx="151416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  <a:p>
            <a:pPr algn="l"/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  <a:p>
            <a:pPr algn="l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Cement</a:t>
            </a:r>
          </a:p>
          <a:p>
            <a:pPr algn="l"/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422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vide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AD5E49-CB2B-4A69-90FF-0F6E5D05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sz="2400" dirty="0"/>
              <a:t>Cements H2 test </a:t>
            </a:r>
            <a:r>
              <a:rPr lang="it-IT" sz="2400" dirty="0" err="1"/>
              <a:t>results</a:t>
            </a:r>
            <a:r>
              <a:rPr lang="it-IT" sz="2400" dirty="0"/>
              <a:t> (SPE-214423-MS Snam- </a:t>
            </a:r>
            <a:r>
              <a:rPr lang="it-IT" sz="2400" dirty="0" err="1"/>
              <a:t>Stratum</a:t>
            </a:r>
            <a:r>
              <a:rPr lang="it-IT" sz="2400" dirty="0"/>
              <a:t> –</a:t>
            </a:r>
            <a:r>
              <a:rPr lang="it-IT" sz="2400" dirty="0" err="1"/>
              <a:t>Loeben</a:t>
            </a:r>
            <a:r>
              <a:rPr lang="it-IT" sz="2400" dirty="0"/>
              <a:t> </a:t>
            </a:r>
            <a:r>
              <a:rPr lang="it-IT" sz="2400" dirty="0" err="1"/>
              <a:t>univ</a:t>
            </a:r>
            <a:r>
              <a:rPr lang="it-IT" sz="2400" dirty="0"/>
              <a:t>.)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6B477F7-BC6B-4E49-965D-71390324D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83" y="4061026"/>
            <a:ext cx="5767482" cy="200266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39F0B3-D47E-4A64-B21B-C5AA1F35BEB1}"/>
              </a:ext>
            </a:extLst>
          </p:cNvPr>
          <p:cNvSpPr txBox="1"/>
          <p:nvPr/>
        </p:nvSpPr>
        <p:spPr>
          <a:xfrm>
            <a:off x="1033890" y="4531423"/>
            <a:ext cx="475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H2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behaves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like an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inherts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into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the cement and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any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significant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change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was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detectet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in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its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properties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</a:p>
          <a:p>
            <a:pPr algn="ctr"/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5FDF55-909C-4D9E-B4F2-ED7F78664484}"/>
              </a:ext>
            </a:extLst>
          </p:cNvPr>
          <p:cNvSpPr txBox="1"/>
          <p:nvPr/>
        </p:nvSpPr>
        <p:spPr>
          <a:xfrm>
            <a:off x="412524" y="689918"/>
            <a:ext cx="12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endParaRPr lang="it-IT" sz="1800" dirty="0"/>
          </a:p>
          <a:p>
            <a:r>
              <a:rPr lang="en-US" sz="1800" dirty="0"/>
              <a:t>“ An Interdisciplinary Approach to Investigate the Cement Integrity for Underground Hydrogen Storage Wells”</a:t>
            </a:r>
            <a:endParaRPr lang="it-IT" sz="18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8944C13-B4FB-48EC-B35D-0C49D0081921}"/>
              </a:ext>
            </a:extLst>
          </p:cNvPr>
          <p:cNvSpPr txBox="1"/>
          <p:nvPr/>
        </p:nvSpPr>
        <p:spPr>
          <a:xfrm>
            <a:off x="731520" y="1506709"/>
            <a:ext cx="3810000" cy="174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3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Types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of cements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tested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 :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API class A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API class G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Special cement blend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4AFF0D8-BFD2-412B-A107-64961F77F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567" y="1814575"/>
            <a:ext cx="1889924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3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BCE2D2-FFD3-4F6F-8F90-DF4B303C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Cements </a:t>
            </a:r>
            <a:r>
              <a:rPr lang="it-IT" dirty="0" err="1"/>
              <a:t>results</a:t>
            </a:r>
            <a:r>
              <a:rPr lang="it-IT" dirty="0"/>
              <a:t> 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E212C0-7A22-4A74-8372-00D17C809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21" y="1071716"/>
            <a:ext cx="10582748" cy="47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6516B-B952-432B-8161-21047DA5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Cements </a:t>
            </a:r>
            <a:r>
              <a:rPr lang="it-IT" dirty="0" err="1"/>
              <a:t>results</a:t>
            </a:r>
            <a:r>
              <a:rPr lang="it-IT" dirty="0"/>
              <a:t> 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CEACABF-B25D-4E6C-9BC8-52ECE948F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40" y="993059"/>
            <a:ext cx="10651438" cy="46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4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643DC0-E489-49EA-A9A6-9C512B33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Cements </a:t>
            </a:r>
            <a:r>
              <a:rPr lang="it-IT" dirty="0" err="1"/>
              <a:t>results</a:t>
            </a:r>
            <a:r>
              <a:rPr lang="it-IT" dirty="0"/>
              <a:t> 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731425-A80B-4496-B6AF-76FBDBBF5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84" y="1278194"/>
            <a:ext cx="10722595" cy="450050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10801AD-6D66-49A1-914D-D22D1205E2F0}"/>
              </a:ext>
            </a:extLst>
          </p:cNvPr>
          <p:cNvSpPr/>
          <p:nvPr/>
        </p:nvSpPr>
        <p:spPr>
          <a:xfrm>
            <a:off x="855406" y="1750142"/>
            <a:ext cx="5240594" cy="737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264B85E-880D-4374-A10D-3CB6F648D7F6}"/>
              </a:ext>
            </a:extLst>
          </p:cNvPr>
          <p:cNvSpPr/>
          <p:nvPr/>
        </p:nvSpPr>
        <p:spPr>
          <a:xfrm>
            <a:off x="958644" y="4001730"/>
            <a:ext cx="5240594" cy="737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41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7FBD87-59ED-4D85-BC7F-0DB70526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95" y="234681"/>
            <a:ext cx="11255010" cy="1089025"/>
          </a:xfrm>
        </p:spPr>
        <p:txBody>
          <a:bodyPr/>
          <a:lstStyle/>
          <a:p>
            <a:r>
              <a:rPr lang="it-IT" dirty="0" err="1"/>
              <a:t>Repurposing</a:t>
            </a:r>
            <a:r>
              <a:rPr lang="it-IT" dirty="0"/>
              <a:t> </a:t>
            </a:r>
            <a:r>
              <a:rPr lang="it-IT" dirty="0" err="1"/>
              <a:t>current</a:t>
            </a:r>
            <a:r>
              <a:rPr lang="it-IT" dirty="0"/>
              <a:t> UGS </a:t>
            </a:r>
            <a:r>
              <a:rPr lang="it-IT" dirty="0" err="1"/>
              <a:t>well</a:t>
            </a:r>
            <a:r>
              <a:rPr lang="it-IT" dirty="0"/>
              <a:t> stock to H2-GN blend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827D3B-F459-4473-8155-5646DF208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912" y="2116391"/>
            <a:ext cx="7650260" cy="4084615"/>
          </a:xfrm>
        </p:spPr>
        <p:txBody>
          <a:bodyPr/>
          <a:lstStyle/>
          <a:p>
            <a:r>
              <a:rPr lang="it-IT" sz="1800" dirty="0"/>
              <a:t>Tricky </a:t>
            </a:r>
            <a:r>
              <a:rPr lang="it-IT" sz="1800" dirty="0" err="1"/>
              <a:t>topic</a:t>
            </a:r>
            <a:r>
              <a:rPr lang="it-IT" sz="1800" dirty="0"/>
              <a:t>:  for </a:t>
            </a:r>
            <a:r>
              <a:rPr lang="it-IT" sz="1800" dirty="0" err="1"/>
              <a:t>hundreds</a:t>
            </a:r>
            <a:r>
              <a:rPr lang="it-IT" sz="1800" dirty="0"/>
              <a:t> of </a:t>
            </a:r>
            <a:r>
              <a:rPr lang="it-IT" sz="1800" dirty="0" err="1"/>
              <a:t>well</a:t>
            </a:r>
            <a:r>
              <a:rPr lang="it-IT" sz="1800" dirty="0"/>
              <a:t>, 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needs</a:t>
            </a:r>
            <a:r>
              <a:rPr lang="it-IT" sz="1800" dirty="0"/>
              <a:t> to know</a:t>
            </a:r>
          </a:p>
          <a:p>
            <a:pPr lvl="1"/>
            <a:r>
              <a:rPr lang="it-IT" sz="1800" dirty="0"/>
              <a:t>Well history</a:t>
            </a:r>
          </a:p>
          <a:p>
            <a:pPr lvl="1"/>
            <a:r>
              <a:rPr lang="it-IT" sz="1800" dirty="0" err="1"/>
              <a:t>Detailed</a:t>
            </a:r>
            <a:r>
              <a:rPr lang="it-IT" sz="1800" dirty="0"/>
              <a:t> list of </a:t>
            </a:r>
            <a:r>
              <a:rPr lang="it-IT" sz="1800" dirty="0" err="1"/>
              <a:t>materials</a:t>
            </a:r>
            <a:r>
              <a:rPr lang="it-IT" sz="1800" dirty="0"/>
              <a:t> </a:t>
            </a:r>
            <a:r>
              <a:rPr lang="it-IT" sz="1800" dirty="0" err="1"/>
              <a:t>utilised</a:t>
            </a:r>
            <a:endParaRPr lang="it-IT" sz="1800" dirty="0"/>
          </a:p>
          <a:p>
            <a:pPr lvl="1"/>
            <a:r>
              <a:rPr lang="it-IT" sz="1800" dirty="0" err="1"/>
              <a:t>What</a:t>
            </a:r>
            <a:r>
              <a:rPr lang="it-IT" sz="1800" dirty="0"/>
              <a:t> </a:t>
            </a:r>
            <a:r>
              <a:rPr lang="it-IT" sz="1800" dirty="0" err="1"/>
              <a:t>has</a:t>
            </a:r>
            <a:r>
              <a:rPr lang="it-IT" sz="1800" dirty="0"/>
              <a:t> </a:t>
            </a:r>
            <a:r>
              <a:rPr lang="it-IT" sz="1800" dirty="0" err="1"/>
              <a:t>been</a:t>
            </a:r>
            <a:r>
              <a:rPr lang="it-IT" sz="1800" dirty="0"/>
              <a:t> </a:t>
            </a:r>
            <a:r>
              <a:rPr lang="it-IT" sz="1800" dirty="0" err="1"/>
              <a:t>going</a:t>
            </a:r>
            <a:r>
              <a:rPr lang="it-IT" sz="1800" dirty="0"/>
              <a:t> in and out for </a:t>
            </a:r>
            <a:r>
              <a:rPr lang="it-IT" sz="1800" dirty="0" err="1"/>
              <a:t>decades</a:t>
            </a:r>
            <a:endParaRPr lang="it-IT" sz="1800" dirty="0"/>
          </a:p>
          <a:p>
            <a:pPr lvl="1"/>
            <a:r>
              <a:rPr lang="it-IT" sz="1800" dirty="0"/>
              <a:t>Tubing </a:t>
            </a:r>
            <a:r>
              <a:rPr lang="it-IT" sz="1800" dirty="0" err="1"/>
              <a:t>casing</a:t>
            </a:r>
            <a:r>
              <a:rPr lang="it-IT" sz="1800" dirty="0"/>
              <a:t> </a:t>
            </a:r>
            <a:r>
              <a:rPr lang="it-IT" sz="1800" dirty="0" err="1"/>
              <a:t>corrosion</a:t>
            </a:r>
            <a:r>
              <a:rPr lang="it-IT" sz="1800" dirty="0"/>
              <a:t>(?)</a:t>
            </a:r>
          </a:p>
          <a:p>
            <a:pPr marL="334963" lvl="1" indent="0">
              <a:buNone/>
            </a:pPr>
            <a:endParaRPr lang="it-IT" sz="1800" dirty="0"/>
          </a:p>
          <a:p>
            <a:pPr marL="334963" lvl="1" indent="0">
              <a:buNone/>
            </a:pPr>
            <a:endParaRPr lang="it-IT" sz="1800" dirty="0"/>
          </a:p>
          <a:p>
            <a:pPr marL="180975" lvl="1" indent="-180975">
              <a:buClr>
                <a:srgbClr val="0070C0"/>
              </a:buClr>
            </a:pP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there</a:t>
            </a:r>
            <a:r>
              <a:rPr lang="it-IT" sz="1800" dirty="0"/>
              <a:t> </a:t>
            </a:r>
            <a:r>
              <a:rPr lang="it-IT" sz="1800" dirty="0" err="1"/>
              <a:t>any</a:t>
            </a:r>
            <a:r>
              <a:rPr lang="it-IT" sz="1800" dirty="0"/>
              <a:t> </a:t>
            </a:r>
            <a:r>
              <a:rPr lang="it-IT" sz="1800" dirty="0" err="1"/>
              <a:t>third</a:t>
            </a:r>
            <a:r>
              <a:rPr lang="it-IT" sz="1800" dirty="0"/>
              <a:t> party  company </a:t>
            </a:r>
            <a:r>
              <a:rPr lang="it-IT" sz="1800" dirty="0" err="1"/>
              <a:t>that</a:t>
            </a:r>
            <a:r>
              <a:rPr lang="it-IT" sz="1800" dirty="0"/>
              <a:t> can </a:t>
            </a:r>
            <a:r>
              <a:rPr lang="it-IT" sz="1800" dirty="0" err="1"/>
              <a:t>certify</a:t>
            </a:r>
            <a:r>
              <a:rPr lang="it-IT" sz="1800" dirty="0"/>
              <a:t>  a </a:t>
            </a:r>
            <a:r>
              <a:rPr lang="it-IT" sz="1800" dirty="0" err="1"/>
              <a:t>well</a:t>
            </a:r>
            <a:r>
              <a:rPr lang="it-IT" sz="1800" dirty="0"/>
              <a:t> can be </a:t>
            </a:r>
            <a:r>
              <a:rPr lang="it-IT" sz="1800" dirty="0" err="1"/>
              <a:t>repurposed</a:t>
            </a:r>
            <a:r>
              <a:rPr lang="it-IT" sz="1800" dirty="0"/>
              <a:t>?</a:t>
            </a:r>
          </a:p>
          <a:p>
            <a:pPr marL="334963" lvl="1" indent="0">
              <a:buNone/>
            </a:pPr>
            <a:endParaRPr lang="it-IT" sz="1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11035C-B701-4FC3-A6A6-5886123D2421}"/>
              </a:ext>
            </a:extLst>
          </p:cNvPr>
          <p:cNvSpPr txBox="1"/>
          <p:nvPr/>
        </p:nvSpPr>
        <p:spPr>
          <a:xfrm>
            <a:off x="4260543" y="894319"/>
            <a:ext cx="757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Mean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age of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our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well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stock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is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more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than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30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years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: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repurposing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is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very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important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topic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in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terms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 of   strategy, investment planning 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42A26FAE-B013-440C-BE55-02786D9E5F5B}"/>
              </a:ext>
            </a:extLst>
          </p:cNvPr>
          <p:cNvGrpSpPr/>
          <p:nvPr/>
        </p:nvGrpSpPr>
        <p:grpSpPr>
          <a:xfrm>
            <a:off x="521632" y="716725"/>
            <a:ext cx="4109143" cy="5439032"/>
            <a:chOff x="2346505" y="937885"/>
            <a:chExt cx="4109143" cy="5439032"/>
          </a:xfrm>
        </p:grpSpPr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AB63461B-94EE-4E6A-A925-D594955F5B1C}"/>
                </a:ext>
              </a:extLst>
            </p:cNvPr>
            <p:cNvCxnSpPr>
              <a:cxnSpLocks/>
            </p:cNvCxnSpPr>
            <p:nvPr/>
          </p:nvCxnSpPr>
          <p:spPr>
            <a:xfrm>
              <a:off x="4913470" y="4920070"/>
              <a:ext cx="0" cy="1748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78C14C96-EA2E-4C12-BA60-C43CB068F2FD}"/>
                </a:ext>
              </a:extLst>
            </p:cNvPr>
            <p:cNvGrpSpPr/>
            <p:nvPr/>
          </p:nvGrpSpPr>
          <p:grpSpPr>
            <a:xfrm>
              <a:off x="2346505" y="937885"/>
              <a:ext cx="4109143" cy="5439032"/>
              <a:chOff x="2870610" y="1013567"/>
              <a:chExt cx="4109143" cy="5439032"/>
            </a:xfrm>
          </p:grpSpPr>
          <p:grpSp>
            <p:nvGrpSpPr>
              <p:cNvPr id="10" name="Gruppo 94">
                <a:extLst>
                  <a:ext uri="{FF2B5EF4-FFF2-40B4-BE49-F238E27FC236}">
                    <a16:creationId xmlns:a16="http://schemas.microsoft.com/office/drawing/2014/main" id="{F696BD37-02E6-47E1-B81B-25FDD7D871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70610" y="1013567"/>
                <a:ext cx="4109143" cy="5439032"/>
                <a:chOff x="6733728" y="1146237"/>
                <a:chExt cx="3381072" cy="4562154"/>
              </a:xfrm>
            </p:grpSpPr>
            <p:sp>
              <p:nvSpPr>
                <p:cNvPr id="15" name="Text Box 2072">
                  <a:extLst>
                    <a:ext uri="{FF2B5EF4-FFF2-40B4-BE49-F238E27FC236}">
                      <a16:creationId xmlns:a16="http://schemas.microsoft.com/office/drawing/2014/main" id="{793C42AA-4C00-4E5F-AD91-AD0A666DAB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17211" y="3282266"/>
                  <a:ext cx="1297589" cy="5190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Tubing </a:t>
                  </a:r>
                </a:p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di iniezione</a:t>
                  </a:r>
                </a:p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erogazione</a:t>
                  </a:r>
                </a:p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gas</a:t>
                  </a:r>
                </a:p>
              </p:txBody>
            </p:sp>
            <p:pic>
              <p:nvPicPr>
                <p:cNvPr id="16" name="Picture 2" descr="foto3">
                  <a:extLst>
                    <a:ext uri="{FF2B5EF4-FFF2-40B4-BE49-F238E27FC236}">
                      <a16:creationId xmlns:a16="http://schemas.microsoft.com/office/drawing/2014/main" id="{CDF025B7-319D-42DE-96A9-0B9D26A239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73" t="22565" r="67506" b="28461"/>
                <a:stretch>
                  <a:fillRect/>
                </a:stretch>
              </p:blipFill>
              <p:spPr bwMode="auto">
                <a:xfrm>
                  <a:off x="8817877" y="1680449"/>
                  <a:ext cx="213110" cy="711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2" descr="foto3">
                  <a:extLst>
                    <a:ext uri="{FF2B5EF4-FFF2-40B4-BE49-F238E27FC236}">
                      <a16:creationId xmlns:a16="http://schemas.microsoft.com/office/drawing/2014/main" id="{0A47E467-8140-4828-859B-F2F8E455AD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73" t="22565" r="67506" b="28461"/>
                <a:stretch>
                  <a:fillRect/>
                </a:stretch>
              </p:blipFill>
              <p:spPr bwMode="auto">
                <a:xfrm>
                  <a:off x="7669531" y="2391421"/>
                  <a:ext cx="1358529" cy="233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2" descr="m 1487-1491">
                  <a:extLst>
                    <a:ext uri="{FF2B5EF4-FFF2-40B4-BE49-F238E27FC236}">
                      <a16:creationId xmlns:a16="http://schemas.microsoft.com/office/drawing/2014/main" id="{3D9F3495-D938-4480-8704-FADDAC988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898" t="8179" r="2383" b="58623"/>
                <a:stretch>
                  <a:fillRect/>
                </a:stretch>
              </p:blipFill>
              <p:spPr bwMode="auto">
                <a:xfrm>
                  <a:off x="7669531" y="2611144"/>
                  <a:ext cx="1358529" cy="3600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screen setting demo.avi">
                  <a:hlinkClick r:id="" action="ppaction://media"/>
                  <a:extLst>
                    <a:ext uri="{FF2B5EF4-FFF2-40B4-BE49-F238E27FC236}">
                      <a16:creationId xmlns:a16="http://schemas.microsoft.com/office/drawing/2014/main" id="{6C47ABEE-9B04-4810-8640-1662BC5C0353}"/>
                    </a:ext>
                  </a:extLst>
                </p:cNvPr>
                <p:cNvPicPr>
                  <a:picLocks noRot="1" noChangeAspect="1" noChangeArrowheads="1"/>
                </p:cNvPicPr>
                <p:nvPr>
                  <a:videoFile r:link="rId1"/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962" b="2159"/>
                <a:stretch>
                  <a:fillRect/>
                </a:stretch>
              </p:blipFill>
              <p:spPr bwMode="auto">
                <a:xfrm>
                  <a:off x="7669531" y="2971231"/>
                  <a:ext cx="1358529" cy="1042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screen setting demo.avi">
                  <a:hlinkClick r:id="" action="ppaction://media"/>
                  <a:extLst>
                    <a:ext uri="{FF2B5EF4-FFF2-40B4-BE49-F238E27FC236}">
                      <a16:creationId xmlns:a16="http://schemas.microsoft.com/office/drawing/2014/main" id="{9E1BE6F3-7944-48A4-8A35-E25A0E79EA31}"/>
                    </a:ext>
                  </a:extLst>
                </p:cNvPr>
                <p:cNvPicPr>
                  <a:picLocks noRot="1" noChangeAspect="1" noChangeArrowheads="1"/>
                </p:cNvPicPr>
                <p:nvPr>
                  <a:videoFile r:link="rId1"/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" r="57593" b="10770"/>
                <a:stretch>
                  <a:fillRect/>
                </a:stretch>
              </p:blipFill>
              <p:spPr bwMode="auto">
                <a:xfrm>
                  <a:off x="7669531" y="4607582"/>
                  <a:ext cx="1358529" cy="11008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Rectangle 8">
                  <a:extLst>
                    <a:ext uri="{FF2B5EF4-FFF2-40B4-BE49-F238E27FC236}">
                      <a16:creationId xmlns:a16="http://schemas.microsoft.com/office/drawing/2014/main" id="{3ECEEEF6-A8D6-4627-A1DE-E2BAE1A5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13722" y="2411744"/>
                  <a:ext cx="311352" cy="1275195"/>
                </a:xfrm>
                <a:prstGeom prst="rect">
                  <a:avLst/>
                </a:prstGeom>
                <a:gradFill rotWithShape="1">
                  <a:gsLst>
                    <a:gs pos="0">
                      <a:srgbClr val="663012"/>
                    </a:gs>
                    <a:gs pos="14999">
                      <a:srgbClr val="A65528"/>
                    </a:gs>
                    <a:gs pos="35001">
                      <a:srgbClr val="D49E6C"/>
                    </a:gs>
                    <a:gs pos="50000">
                      <a:srgbClr val="D6B19C"/>
                    </a:gs>
                    <a:gs pos="64999">
                      <a:srgbClr val="D49E6C"/>
                    </a:gs>
                    <a:gs pos="85001">
                      <a:srgbClr val="A65528"/>
                    </a:gs>
                    <a:gs pos="100000">
                      <a:srgbClr val="66301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2" name="Group 2125">
                  <a:extLst>
                    <a:ext uri="{FF2B5EF4-FFF2-40B4-BE49-F238E27FC236}">
                      <a16:creationId xmlns:a16="http://schemas.microsoft.com/office/drawing/2014/main" id="{CEBCA8E4-22EA-4CE2-8519-EBE0106107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5294" y="2411744"/>
                  <a:ext cx="364147" cy="265212"/>
                  <a:chOff x="4872" y="1536"/>
                  <a:chExt cx="285" cy="457"/>
                </a:xfrm>
              </p:grpSpPr>
              <p:sp>
                <p:nvSpPr>
                  <p:cNvPr id="2007" name="Line 10">
                    <a:extLst>
                      <a:ext uri="{FF2B5EF4-FFF2-40B4-BE49-F238E27FC236}">
                        <a16:creationId xmlns:a16="http://schemas.microsoft.com/office/drawing/2014/main" id="{767E4214-5BBC-4DAE-8DAC-9E599C51B6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57" y="1536"/>
                    <a:ext cx="0" cy="45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2008" name="Line 11">
                    <a:extLst>
                      <a:ext uri="{FF2B5EF4-FFF2-40B4-BE49-F238E27FC236}">
                        <a16:creationId xmlns:a16="http://schemas.microsoft.com/office/drawing/2014/main" id="{537F388F-D046-4FD6-A609-BD7CBA4AB6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2" y="1536"/>
                    <a:ext cx="0" cy="45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23" name="AutoShape 14">
                  <a:extLst>
                    <a:ext uri="{FF2B5EF4-FFF2-40B4-BE49-F238E27FC236}">
                      <a16:creationId xmlns:a16="http://schemas.microsoft.com/office/drawing/2014/main" id="{D90B0296-3FA2-48D7-A9F1-BA25240B6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4333" y="3610644"/>
                  <a:ext cx="232837" cy="117469"/>
                </a:xfrm>
                <a:prstGeom prst="octagon">
                  <a:avLst>
                    <a:gd name="adj" fmla="val 29287"/>
                  </a:avLst>
                </a:prstGeom>
                <a:gradFill rotWithShape="1">
                  <a:gsLst>
                    <a:gs pos="0">
                      <a:srgbClr val="070707"/>
                    </a:gs>
                    <a:gs pos="50000">
                      <a:srgbClr val="777777"/>
                    </a:gs>
                    <a:gs pos="100000">
                      <a:srgbClr val="070707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Freeform 15">
                  <a:extLst>
                    <a:ext uri="{FF2B5EF4-FFF2-40B4-BE49-F238E27FC236}">
                      <a16:creationId xmlns:a16="http://schemas.microsoft.com/office/drawing/2014/main" id="{14FC6706-0F20-48A1-8D06-5552CBA70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1539" y="2561909"/>
                  <a:ext cx="71746" cy="1189212"/>
                </a:xfrm>
                <a:custGeom>
                  <a:avLst/>
                  <a:gdLst>
                    <a:gd name="T0" fmla="*/ 2147483646 w 77"/>
                    <a:gd name="T1" fmla="*/ 2147483646 h 1128"/>
                    <a:gd name="T2" fmla="*/ 2147483646 w 77"/>
                    <a:gd name="T3" fmla="*/ 2147483646 h 1128"/>
                    <a:gd name="T4" fmla="*/ 2147483646 w 77"/>
                    <a:gd name="T5" fmla="*/ 2147483646 h 1128"/>
                    <a:gd name="T6" fmla="*/ 2147483646 w 77"/>
                    <a:gd name="T7" fmla="*/ 2147483646 h 1128"/>
                    <a:gd name="T8" fmla="*/ 2147483646 w 77"/>
                    <a:gd name="T9" fmla="*/ 2147483646 h 1128"/>
                    <a:gd name="T10" fmla="*/ 2147483646 w 77"/>
                    <a:gd name="T11" fmla="*/ 2147483646 h 1128"/>
                    <a:gd name="T12" fmla="*/ 2147483646 w 77"/>
                    <a:gd name="T13" fmla="*/ 2147483646 h 1128"/>
                    <a:gd name="T14" fmla="*/ 2147483646 w 77"/>
                    <a:gd name="T15" fmla="*/ 2147483646 h 1128"/>
                    <a:gd name="T16" fmla="*/ 2147483646 w 77"/>
                    <a:gd name="T17" fmla="*/ 2147483646 h 1128"/>
                    <a:gd name="T18" fmla="*/ 2147483646 w 77"/>
                    <a:gd name="T19" fmla="*/ 2147483646 h 1128"/>
                    <a:gd name="T20" fmla="*/ 2147483646 w 77"/>
                    <a:gd name="T21" fmla="*/ 2147483646 h 1128"/>
                    <a:gd name="T22" fmla="*/ 2147483646 w 77"/>
                    <a:gd name="T23" fmla="*/ 2147483646 h 1128"/>
                    <a:gd name="T24" fmla="*/ 2147483646 w 77"/>
                    <a:gd name="T25" fmla="*/ 2147483646 h 1128"/>
                    <a:gd name="T26" fmla="*/ 2147483646 w 77"/>
                    <a:gd name="T27" fmla="*/ 2147483646 h 1128"/>
                    <a:gd name="T28" fmla="*/ 2147483646 w 77"/>
                    <a:gd name="T29" fmla="*/ 2147483646 h 1128"/>
                    <a:gd name="T30" fmla="*/ 2147483646 w 77"/>
                    <a:gd name="T31" fmla="*/ 2147483646 h 1128"/>
                    <a:gd name="T32" fmla="*/ 2147483646 w 77"/>
                    <a:gd name="T33" fmla="*/ 2147483646 h 1128"/>
                    <a:gd name="T34" fmla="*/ 2147483646 w 77"/>
                    <a:gd name="T35" fmla="*/ 2147483646 h 1128"/>
                    <a:gd name="T36" fmla="*/ 2147483646 w 77"/>
                    <a:gd name="T37" fmla="*/ 2147483646 h 1128"/>
                    <a:gd name="T38" fmla="*/ 2147483646 w 77"/>
                    <a:gd name="T39" fmla="*/ 2147483646 h 1128"/>
                    <a:gd name="T40" fmla="*/ 2147483646 w 77"/>
                    <a:gd name="T41" fmla="*/ 2147483646 h 1128"/>
                    <a:gd name="T42" fmla="*/ 2147483646 w 77"/>
                    <a:gd name="T43" fmla="*/ 2147483646 h 1128"/>
                    <a:gd name="T44" fmla="*/ 2147483646 w 77"/>
                    <a:gd name="T45" fmla="*/ 2147483646 h 1128"/>
                    <a:gd name="T46" fmla="*/ 2147483646 w 77"/>
                    <a:gd name="T47" fmla="*/ 2147483646 h 1128"/>
                    <a:gd name="T48" fmla="*/ 2147483646 w 77"/>
                    <a:gd name="T49" fmla="*/ 2147483646 h 11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7" h="1128">
                      <a:moveTo>
                        <a:pt x="14" y="9"/>
                      </a:moveTo>
                      <a:cubicBezTo>
                        <a:pt x="19" y="27"/>
                        <a:pt x="23" y="45"/>
                        <a:pt x="29" y="63"/>
                      </a:cubicBezTo>
                      <a:cubicBezTo>
                        <a:pt x="15" y="106"/>
                        <a:pt x="23" y="168"/>
                        <a:pt x="20" y="216"/>
                      </a:cubicBezTo>
                      <a:cubicBezTo>
                        <a:pt x="26" y="247"/>
                        <a:pt x="18" y="308"/>
                        <a:pt x="17" y="327"/>
                      </a:cubicBezTo>
                      <a:cubicBezTo>
                        <a:pt x="20" y="376"/>
                        <a:pt x="31" y="434"/>
                        <a:pt x="8" y="480"/>
                      </a:cubicBezTo>
                      <a:cubicBezTo>
                        <a:pt x="11" y="507"/>
                        <a:pt x="14" y="534"/>
                        <a:pt x="17" y="561"/>
                      </a:cubicBezTo>
                      <a:cubicBezTo>
                        <a:pt x="11" y="613"/>
                        <a:pt x="12" y="662"/>
                        <a:pt x="14" y="714"/>
                      </a:cubicBezTo>
                      <a:cubicBezTo>
                        <a:pt x="6" y="764"/>
                        <a:pt x="8" y="814"/>
                        <a:pt x="11" y="864"/>
                      </a:cubicBezTo>
                      <a:cubicBezTo>
                        <a:pt x="5" y="931"/>
                        <a:pt x="7" y="998"/>
                        <a:pt x="2" y="1065"/>
                      </a:cubicBezTo>
                      <a:cubicBezTo>
                        <a:pt x="9" y="1114"/>
                        <a:pt x="0" y="1109"/>
                        <a:pt x="29" y="1128"/>
                      </a:cubicBezTo>
                      <a:cubicBezTo>
                        <a:pt x="47" y="1123"/>
                        <a:pt x="63" y="1124"/>
                        <a:pt x="77" y="1110"/>
                      </a:cubicBezTo>
                      <a:cubicBezTo>
                        <a:pt x="68" y="1099"/>
                        <a:pt x="67" y="1088"/>
                        <a:pt x="59" y="1077"/>
                      </a:cubicBezTo>
                      <a:cubicBezTo>
                        <a:pt x="55" y="1037"/>
                        <a:pt x="60" y="996"/>
                        <a:pt x="50" y="957"/>
                      </a:cubicBezTo>
                      <a:cubicBezTo>
                        <a:pt x="57" y="901"/>
                        <a:pt x="50" y="970"/>
                        <a:pt x="50" y="897"/>
                      </a:cubicBezTo>
                      <a:cubicBezTo>
                        <a:pt x="50" y="886"/>
                        <a:pt x="51" y="875"/>
                        <a:pt x="53" y="864"/>
                      </a:cubicBezTo>
                      <a:cubicBezTo>
                        <a:pt x="54" y="858"/>
                        <a:pt x="59" y="846"/>
                        <a:pt x="59" y="846"/>
                      </a:cubicBezTo>
                      <a:cubicBezTo>
                        <a:pt x="60" y="808"/>
                        <a:pt x="74" y="666"/>
                        <a:pt x="56" y="594"/>
                      </a:cubicBezTo>
                      <a:cubicBezTo>
                        <a:pt x="58" y="534"/>
                        <a:pt x="65" y="479"/>
                        <a:pt x="50" y="420"/>
                      </a:cubicBezTo>
                      <a:cubicBezTo>
                        <a:pt x="52" y="409"/>
                        <a:pt x="59" y="387"/>
                        <a:pt x="59" y="387"/>
                      </a:cubicBezTo>
                      <a:cubicBezTo>
                        <a:pt x="40" y="329"/>
                        <a:pt x="51" y="369"/>
                        <a:pt x="56" y="240"/>
                      </a:cubicBezTo>
                      <a:cubicBezTo>
                        <a:pt x="57" y="227"/>
                        <a:pt x="65" y="201"/>
                        <a:pt x="65" y="201"/>
                      </a:cubicBezTo>
                      <a:cubicBezTo>
                        <a:pt x="63" y="164"/>
                        <a:pt x="66" y="158"/>
                        <a:pt x="53" y="132"/>
                      </a:cubicBezTo>
                      <a:cubicBezTo>
                        <a:pt x="51" y="99"/>
                        <a:pt x="49" y="66"/>
                        <a:pt x="47" y="33"/>
                      </a:cubicBezTo>
                      <a:cubicBezTo>
                        <a:pt x="46" y="24"/>
                        <a:pt x="51" y="12"/>
                        <a:pt x="44" y="6"/>
                      </a:cubicBezTo>
                      <a:cubicBezTo>
                        <a:pt x="36" y="0"/>
                        <a:pt x="24" y="9"/>
                        <a:pt x="14" y="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25" name="Freeform 16">
                  <a:extLst>
                    <a:ext uri="{FF2B5EF4-FFF2-40B4-BE49-F238E27FC236}">
                      <a16:creationId xmlns:a16="http://schemas.microsoft.com/office/drawing/2014/main" id="{090220F5-C44F-4DD4-B80C-A35C66C4B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8468219" y="2566753"/>
                  <a:ext cx="73100" cy="1189212"/>
                </a:xfrm>
                <a:custGeom>
                  <a:avLst/>
                  <a:gdLst>
                    <a:gd name="T0" fmla="*/ 2147483646 w 77"/>
                    <a:gd name="T1" fmla="*/ 2147483646 h 1128"/>
                    <a:gd name="T2" fmla="*/ 2147483646 w 77"/>
                    <a:gd name="T3" fmla="*/ 2147483646 h 1128"/>
                    <a:gd name="T4" fmla="*/ 2147483646 w 77"/>
                    <a:gd name="T5" fmla="*/ 2147483646 h 1128"/>
                    <a:gd name="T6" fmla="*/ 2147483646 w 77"/>
                    <a:gd name="T7" fmla="*/ 2147483646 h 1128"/>
                    <a:gd name="T8" fmla="*/ 2147483646 w 77"/>
                    <a:gd name="T9" fmla="*/ 2147483646 h 1128"/>
                    <a:gd name="T10" fmla="*/ 2147483646 w 77"/>
                    <a:gd name="T11" fmla="*/ 2147483646 h 1128"/>
                    <a:gd name="T12" fmla="*/ 2147483646 w 77"/>
                    <a:gd name="T13" fmla="*/ 2147483646 h 1128"/>
                    <a:gd name="T14" fmla="*/ 2147483646 w 77"/>
                    <a:gd name="T15" fmla="*/ 2147483646 h 1128"/>
                    <a:gd name="T16" fmla="*/ 2147483646 w 77"/>
                    <a:gd name="T17" fmla="*/ 2147483646 h 1128"/>
                    <a:gd name="T18" fmla="*/ 2147483646 w 77"/>
                    <a:gd name="T19" fmla="*/ 2147483646 h 1128"/>
                    <a:gd name="T20" fmla="*/ 2147483646 w 77"/>
                    <a:gd name="T21" fmla="*/ 2147483646 h 1128"/>
                    <a:gd name="T22" fmla="*/ 2147483646 w 77"/>
                    <a:gd name="T23" fmla="*/ 2147483646 h 1128"/>
                    <a:gd name="T24" fmla="*/ 2147483646 w 77"/>
                    <a:gd name="T25" fmla="*/ 2147483646 h 1128"/>
                    <a:gd name="T26" fmla="*/ 2147483646 w 77"/>
                    <a:gd name="T27" fmla="*/ 2147483646 h 1128"/>
                    <a:gd name="T28" fmla="*/ 2147483646 w 77"/>
                    <a:gd name="T29" fmla="*/ 2147483646 h 1128"/>
                    <a:gd name="T30" fmla="*/ 2147483646 w 77"/>
                    <a:gd name="T31" fmla="*/ 2147483646 h 1128"/>
                    <a:gd name="T32" fmla="*/ 2147483646 w 77"/>
                    <a:gd name="T33" fmla="*/ 2147483646 h 1128"/>
                    <a:gd name="T34" fmla="*/ 2147483646 w 77"/>
                    <a:gd name="T35" fmla="*/ 2147483646 h 1128"/>
                    <a:gd name="T36" fmla="*/ 2147483646 w 77"/>
                    <a:gd name="T37" fmla="*/ 2147483646 h 1128"/>
                    <a:gd name="T38" fmla="*/ 2147483646 w 77"/>
                    <a:gd name="T39" fmla="*/ 2147483646 h 1128"/>
                    <a:gd name="T40" fmla="*/ 2147483646 w 77"/>
                    <a:gd name="T41" fmla="*/ 2147483646 h 1128"/>
                    <a:gd name="T42" fmla="*/ 2147483646 w 77"/>
                    <a:gd name="T43" fmla="*/ 2147483646 h 1128"/>
                    <a:gd name="T44" fmla="*/ 2147483646 w 77"/>
                    <a:gd name="T45" fmla="*/ 2147483646 h 1128"/>
                    <a:gd name="T46" fmla="*/ 2147483646 w 77"/>
                    <a:gd name="T47" fmla="*/ 2147483646 h 1128"/>
                    <a:gd name="T48" fmla="*/ 2147483646 w 77"/>
                    <a:gd name="T49" fmla="*/ 2147483646 h 11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7" h="1128">
                      <a:moveTo>
                        <a:pt x="14" y="9"/>
                      </a:moveTo>
                      <a:cubicBezTo>
                        <a:pt x="19" y="27"/>
                        <a:pt x="23" y="45"/>
                        <a:pt x="29" y="63"/>
                      </a:cubicBezTo>
                      <a:cubicBezTo>
                        <a:pt x="15" y="106"/>
                        <a:pt x="23" y="168"/>
                        <a:pt x="20" y="216"/>
                      </a:cubicBezTo>
                      <a:cubicBezTo>
                        <a:pt x="26" y="247"/>
                        <a:pt x="18" y="308"/>
                        <a:pt x="17" y="327"/>
                      </a:cubicBezTo>
                      <a:cubicBezTo>
                        <a:pt x="20" y="376"/>
                        <a:pt x="31" y="434"/>
                        <a:pt x="8" y="480"/>
                      </a:cubicBezTo>
                      <a:cubicBezTo>
                        <a:pt x="11" y="507"/>
                        <a:pt x="14" y="534"/>
                        <a:pt x="17" y="561"/>
                      </a:cubicBezTo>
                      <a:cubicBezTo>
                        <a:pt x="11" y="613"/>
                        <a:pt x="12" y="662"/>
                        <a:pt x="14" y="714"/>
                      </a:cubicBezTo>
                      <a:cubicBezTo>
                        <a:pt x="6" y="764"/>
                        <a:pt x="8" y="814"/>
                        <a:pt x="11" y="864"/>
                      </a:cubicBezTo>
                      <a:cubicBezTo>
                        <a:pt x="5" y="931"/>
                        <a:pt x="7" y="998"/>
                        <a:pt x="2" y="1065"/>
                      </a:cubicBezTo>
                      <a:cubicBezTo>
                        <a:pt x="9" y="1114"/>
                        <a:pt x="0" y="1109"/>
                        <a:pt x="29" y="1128"/>
                      </a:cubicBezTo>
                      <a:cubicBezTo>
                        <a:pt x="47" y="1123"/>
                        <a:pt x="63" y="1124"/>
                        <a:pt x="77" y="1110"/>
                      </a:cubicBezTo>
                      <a:cubicBezTo>
                        <a:pt x="68" y="1099"/>
                        <a:pt x="67" y="1088"/>
                        <a:pt x="59" y="1077"/>
                      </a:cubicBezTo>
                      <a:cubicBezTo>
                        <a:pt x="55" y="1037"/>
                        <a:pt x="60" y="996"/>
                        <a:pt x="50" y="957"/>
                      </a:cubicBezTo>
                      <a:cubicBezTo>
                        <a:pt x="57" y="901"/>
                        <a:pt x="50" y="970"/>
                        <a:pt x="50" y="897"/>
                      </a:cubicBezTo>
                      <a:cubicBezTo>
                        <a:pt x="50" y="886"/>
                        <a:pt x="51" y="875"/>
                        <a:pt x="53" y="864"/>
                      </a:cubicBezTo>
                      <a:cubicBezTo>
                        <a:pt x="54" y="858"/>
                        <a:pt x="59" y="846"/>
                        <a:pt x="59" y="846"/>
                      </a:cubicBezTo>
                      <a:cubicBezTo>
                        <a:pt x="60" y="808"/>
                        <a:pt x="74" y="666"/>
                        <a:pt x="56" y="594"/>
                      </a:cubicBezTo>
                      <a:cubicBezTo>
                        <a:pt x="58" y="534"/>
                        <a:pt x="65" y="479"/>
                        <a:pt x="50" y="420"/>
                      </a:cubicBezTo>
                      <a:cubicBezTo>
                        <a:pt x="52" y="409"/>
                        <a:pt x="59" y="387"/>
                        <a:pt x="59" y="387"/>
                      </a:cubicBezTo>
                      <a:cubicBezTo>
                        <a:pt x="40" y="329"/>
                        <a:pt x="51" y="369"/>
                        <a:pt x="56" y="240"/>
                      </a:cubicBezTo>
                      <a:cubicBezTo>
                        <a:pt x="57" y="227"/>
                        <a:pt x="65" y="201"/>
                        <a:pt x="65" y="201"/>
                      </a:cubicBezTo>
                      <a:cubicBezTo>
                        <a:pt x="63" y="164"/>
                        <a:pt x="66" y="158"/>
                        <a:pt x="53" y="132"/>
                      </a:cubicBezTo>
                      <a:cubicBezTo>
                        <a:pt x="51" y="99"/>
                        <a:pt x="49" y="66"/>
                        <a:pt x="47" y="33"/>
                      </a:cubicBezTo>
                      <a:cubicBezTo>
                        <a:pt x="46" y="24"/>
                        <a:pt x="51" y="12"/>
                        <a:pt x="44" y="6"/>
                      </a:cubicBezTo>
                      <a:cubicBezTo>
                        <a:pt x="36" y="0"/>
                        <a:pt x="24" y="9"/>
                        <a:pt x="14" y="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26" name="Freeform 17">
                  <a:extLst>
                    <a:ext uri="{FF2B5EF4-FFF2-40B4-BE49-F238E27FC236}">
                      <a16:creationId xmlns:a16="http://schemas.microsoft.com/office/drawing/2014/main" id="{4243BEF8-7D21-4094-85D4-AEA27C0A55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33197" y="4837674"/>
                  <a:ext cx="2707" cy="647891"/>
                </a:xfrm>
                <a:custGeom>
                  <a:avLst/>
                  <a:gdLst>
                    <a:gd name="T0" fmla="*/ 2147483646 w 24"/>
                    <a:gd name="T1" fmla="*/ 0 h 1170"/>
                    <a:gd name="T2" fmla="*/ 0 w 24"/>
                    <a:gd name="T3" fmla="*/ 2147483646 h 1170"/>
                    <a:gd name="T4" fmla="*/ 0 w 24"/>
                    <a:gd name="T5" fmla="*/ 2147483646 h 1170"/>
                    <a:gd name="T6" fmla="*/ 2147483646 w 24"/>
                    <a:gd name="T7" fmla="*/ 0 h 11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1170">
                      <a:moveTo>
                        <a:pt x="23" y="0"/>
                      </a:moveTo>
                      <a:lnTo>
                        <a:pt x="0" y="1166"/>
                      </a:lnTo>
                      <a:lnTo>
                        <a:pt x="0" y="1169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E8A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27" name="Freeform 18" descr="Stampati">
                  <a:extLst>
                    <a:ext uri="{FF2B5EF4-FFF2-40B4-BE49-F238E27FC236}">
                      <a16:creationId xmlns:a16="http://schemas.microsoft.com/office/drawing/2014/main" id="{F4685C70-6E29-4C68-84B2-84EDAEF1C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41862">
                  <a:off x="8280053" y="5075032"/>
                  <a:ext cx="194934" cy="506203"/>
                </a:xfrm>
                <a:custGeom>
                  <a:avLst/>
                  <a:gdLst>
                    <a:gd name="T0" fmla="*/ 2147483646 w 209"/>
                    <a:gd name="T1" fmla="*/ 2147483646 h 480"/>
                    <a:gd name="T2" fmla="*/ 2147483646 w 209"/>
                    <a:gd name="T3" fmla="*/ 2147483646 h 480"/>
                    <a:gd name="T4" fmla="*/ 2147483646 w 209"/>
                    <a:gd name="T5" fmla="*/ 2147483646 h 480"/>
                    <a:gd name="T6" fmla="*/ 2147483646 w 209"/>
                    <a:gd name="T7" fmla="*/ 2147483646 h 480"/>
                    <a:gd name="T8" fmla="*/ 2147483646 w 209"/>
                    <a:gd name="T9" fmla="*/ 2147483646 h 480"/>
                    <a:gd name="T10" fmla="*/ 2147483646 w 209"/>
                    <a:gd name="T11" fmla="*/ 2147483646 h 480"/>
                    <a:gd name="T12" fmla="*/ 2147483646 w 209"/>
                    <a:gd name="T13" fmla="*/ 2147483646 h 480"/>
                    <a:gd name="T14" fmla="*/ 2147483646 w 209"/>
                    <a:gd name="T15" fmla="*/ 2147483646 h 480"/>
                    <a:gd name="T16" fmla="*/ 2147483646 w 209"/>
                    <a:gd name="T17" fmla="*/ 2147483646 h 480"/>
                    <a:gd name="T18" fmla="*/ 2147483646 w 209"/>
                    <a:gd name="T19" fmla="*/ 2147483646 h 480"/>
                    <a:gd name="T20" fmla="*/ 2147483646 w 209"/>
                    <a:gd name="T21" fmla="*/ 2147483646 h 480"/>
                    <a:gd name="T22" fmla="*/ 2147483646 w 209"/>
                    <a:gd name="T23" fmla="*/ 2147483646 h 480"/>
                    <a:gd name="T24" fmla="*/ 2147483646 w 209"/>
                    <a:gd name="T25" fmla="*/ 2147483646 h 480"/>
                    <a:gd name="T26" fmla="*/ 2147483646 w 209"/>
                    <a:gd name="T27" fmla="*/ 2147483646 h 480"/>
                    <a:gd name="T28" fmla="*/ 2147483646 w 209"/>
                    <a:gd name="T29" fmla="*/ 2147483646 h 480"/>
                    <a:gd name="T30" fmla="*/ 2147483646 w 209"/>
                    <a:gd name="T31" fmla="*/ 2147483646 h 480"/>
                    <a:gd name="T32" fmla="*/ 2147483646 w 209"/>
                    <a:gd name="T33" fmla="*/ 2147483646 h 480"/>
                    <a:gd name="T34" fmla="*/ 2147483646 w 209"/>
                    <a:gd name="T35" fmla="*/ 2147483646 h 480"/>
                    <a:gd name="T36" fmla="*/ 2147483646 w 209"/>
                    <a:gd name="T37" fmla="*/ 2147483646 h 480"/>
                    <a:gd name="T38" fmla="*/ 2147483646 w 209"/>
                    <a:gd name="T39" fmla="*/ 2147483646 h 480"/>
                    <a:gd name="T40" fmla="*/ 2147483646 w 209"/>
                    <a:gd name="T41" fmla="*/ 2147483646 h 480"/>
                    <a:gd name="T42" fmla="*/ 2147483646 w 209"/>
                    <a:gd name="T43" fmla="*/ 0 h 480"/>
                    <a:gd name="T44" fmla="*/ 2147483646 w 209"/>
                    <a:gd name="T45" fmla="*/ 2147483646 h 480"/>
                    <a:gd name="T46" fmla="*/ 2147483646 w 209"/>
                    <a:gd name="T47" fmla="*/ 2147483646 h 48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09" h="480">
                      <a:moveTo>
                        <a:pt x="27" y="16"/>
                      </a:moveTo>
                      <a:cubicBezTo>
                        <a:pt x="20" y="56"/>
                        <a:pt x="19" y="65"/>
                        <a:pt x="31" y="100"/>
                      </a:cubicBezTo>
                      <a:cubicBezTo>
                        <a:pt x="26" y="121"/>
                        <a:pt x="21" y="124"/>
                        <a:pt x="31" y="144"/>
                      </a:cubicBezTo>
                      <a:cubicBezTo>
                        <a:pt x="30" y="160"/>
                        <a:pt x="29" y="176"/>
                        <a:pt x="27" y="192"/>
                      </a:cubicBezTo>
                      <a:cubicBezTo>
                        <a:pt x="26" y="196"/>
                        <a:pt x="23" y="200"/>
                        <a:pt x="23" y="204"/>
                      </a:cubicBezTo>
                      <a:cubicBezTo>
                        <a:pt x="24" y="212"/>
                        <a:pt x="31" y="228"/>
                        <a:pt x="31" y="228"/>
                      </a:cubicBezTo>
                      <a:cubicBezTo>
                        <a:pt x="24" y="258"/>
                        <a:pt x="12" y="284"/>
                        <a:pt x="3" y="312"/>
                      </a:cubicBezTo>
                      <a:cubicBezTo>
                        <a:pt x="13" y="341"/>
                        <a:pt x="5" y="330"/>
                        <a:pt x="23" y="348"/>
                      </a:cubicBezTo>
                      <a:cubicBezTo>
                        <a:pt x="30" y="480"/>
                        <a:pt x="0" y="408"/>
                        <a:pt x="59" y="432"/>
                      </a:cubicBezTo>
                      <a:cubicBezTo>
                        <a:pt x="63" y="434"/>
                        <a:pt x="64" y="440"/>
                        <a:pt x="67" y="444"/>
                      </a:cubicBezTo>
                      <a:cubicBezTo>
                        <a:pt x="89" y="428"/>
                        <a:pt x="88" y="436"/>
                        <a:pt x="111" y="444"/>
                      </a:cubicBezTo>
                      <a:cubicBezTo>
                        <a:pt x="122" y="443"/>
                        <a:pt x="132" y="438"/>
                        <a:pt x="143" y="440"/>
                      </a:cubicBezTo>
                      <a:cubicBezTo>
                        <a:pt x="149" y="441"/>
                        <a:pt x="150" y="451"/>
                        <a:pt x="155" y="452"/>
                      </a:cubicBezTo>
                      <a:cubicBezTo>
                        <a:pt x="162" y="454"/>
                        <a:pt x="168" y="449"/>
                        <a:pt x="175" y="448"/>
                      </a:cubicBezTo>
                      <a:cubicBezTo>
                        <a:pt x="194" y="419"/>
                        <a:pt x="200" y="430"/>
                        <a:pt x="183" y="396"/>
                      </a:cubicBezTo>
                      <a:cubicBezTo>
                        <a:pt x="187" y="375"/>
                        <a:pt x="197" y="371"/>
                        <a:pt x="203" y="352"/>
                      </a:cubicBezTo>
                      <a:cubicBezTo>
                        <a:pt x="189" y="330"/>
                        <a:pt x="191" y="316"/>
                        <a:pt x="199" y="292"/>
                      </a:cubicBezTo>
                      <a:cubicBezTo>
                        <a:pt x="191" y="267"/>
                        <a:pt x="191" y="259"/>
                        <a:pt x="203" y="236"/>
                      </a:cubicBezTo>
                      <a:cubicBezTo>
                        <a:pt x="209" y="174"/>
                        <a:pt x="200" y="203"/>
                        <a:pt x="191" y="156"/>
                      </a:cubicBezTo>
                      <a:cubicBezTo>
                        <a:pt x="194" y="126"/>
                        <a:pt x="197" y="97"/>
                        <a:pt x="203" y="68"/>
                      </a:cubicBezTo>
                      <a:cubicBezTo>
                        <a:pt x="199" y="31"/>
                        <a:pt x="195" y="24"/>
                        <a:pt x="163" y="8"/>
                      </a:cubicBezTo>
                      <a:cubicBezTo>
                        <a:pt x="125" y="11"/>
                        <a:pt x="104" y="16"/>
                        <a:pt x="71" y="0"/>
                      </a:cubicBezTo>
                      <a:cubicBezTo>
                        <a:pt x="50" y="4"/>
                        <a:pt x="39" y="4"/>
                        <a:pt x="23" y="20"/>
                      </a:cubicBezTo>
                      <a:cubicBezTo>
                        <a:pt x="22" y="21"/>
                        <a:pt x="26" y="17"/>
                        <a:pt x="27" y="16"/>
                      </a:cubicBezTo>
                      <a:close/>
                    </a:path>
                  </a:pathLst>
                </a:custGeom>
                <a:blipFill dpi="0" rotWithShape="1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28" name="Rectangle 21">
                  <a:extLst>
                    <a:ext uri="{FF2B5EF4-FFF2-40B4-BE49-F238E27FC236}">
                      <a16:creationId xmlns:a16="http://schemas.microsoft.com/office/drawing/2014/main" id="{33702E9D-B991-4B67-BB25-DB6FB9755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7040" y="2411744"/>
                  <a:ext cx="226069" cy="1272772"/>
                </a:xfrm>
                <a:prstGeom prst="rect">
                  <a:avLst/>
                </a:prstGeom>
                <a:gradFill rotWithShape="1">
                  <a:gsLst>
                    <a:gs pos="0">
                      <a:srgbClr val="101010"/>
                    </a:gs>
                    <a:gs pos="50000">
                      <a:srgbClr val="808080"/>
                    </a:gs>
                    <a:gs pos="100000">
                      <a:srgbClr val="101010"/>
                    </a:gs>
                  </a:gsLst>
                  <a:lin ang="0" scaled="1"/>
                </a:gra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" name="Line 23">
                  <a:extLst>
                    <a:ext uri="{FF2B5EF4-FFF2-40B4-BE49-F238E27FC236}">
                      <a16:creationId xmlns:a16="http://schemas.microsoft.com/office/drawing/2014/main" id="{1D39E67B-C7FC-4510-9846-5DAE6F1268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74639" y="2524368"/>
                  <a:ext cx="0" cy="1175891"/>
                </a:xfrm>
                <a:prstGeom prst="line">
                  <a:avLst/>
                </a:prstGeom>
                <a:noFill/>
                <a:ln w="381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0" name="Line 24">
                  <a:extLst>
                    <a:ext uri="{FF2B5EF4-FFF2-40B4-BE49-F238E27FC236}">
                      <a16:creationId xmlns:a16="http://schemas.microsoft.com/office/drawing/2014/main" id="{6C2A5D7B-EBF1-488C-BB65-7DA1A9BDF6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68219" y="2529212"/>
                  <a:ext cx="0" cy="1175891"/>
                </a:xfrm>
                <a:prstGeom prst="line">
                  <a:avLst/>
                </a:prstGeom>
                <a:noFill/>
                <a:ln w="381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1" name="Rectangle 29" descr="Stampati">
                  <a:extLst>
                    <a:ext uri="{FF2B5EF4-FFF2-40B4-BE49-F238E27FC236}">
                      <a16:creationId xmlns:a16="http://schemas.microsoft.com/office/drawing/2014/main" id="{89C97E39-69AC-48D0-A7BE-57B7C0AD4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3145" y="5020881"/>
                  <a:ext cx="115636" cy="314365"/>
                </a:xfrm>
                <a:prstGeom prst="rect">
                  <a:avLst/>
                </a:prstGeom>
                <a:blipFill dpi="0" rotWithShape="1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" name="Rectangle 30" descr="Gocce">
                  <a:extLst>
                    <a:ext uri="{FF2B5EF4-FFF2-40B4-BE49-F238E27FC236}">
                      <a16:creationId xmlns:a16="http://schemas.microsoft.com/office/drawing/2014/main" id="{AD572B13-D324-4DF2-8A16-74E152B2A8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0029" y="5025100"/>
                  <a:ext cx="41033" cy="521128"/>
                </a:xfrm>
                <a:prstGeom prst="rect">
                  <a:avLst/>
                </a:prstGeom>
                <a:blipFill dpi="0" rotWithShape="1">
                  <a:blip r:embed="rId7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" name="Freeform 33">
                  <a:extLst>
                    <a:ext uri="{FF2B5EF4-FFF2-40B4-BE49-F238E27FC236}">
                      <a16:creationId xmlns:a16="http://schemas.microsoft.com/office/drawing/2014/main" id="{159386FD-610B-4550-89C1-B5CA023FB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17716"/>
                  <a:ext cx="5596" cy="16879"/>
                </a:xfrm>
                <a:custGeom>
                  <a:avLst/>
                  <a:gdLst>
                    <a:gd name="T0" fmla="*/ 2147483646 w 12"/>
                    <a:gd name="T1" fmla="*/ 2147483646 h 28"/>
                    <a:gd name="T2" fmla="*/ 2147483646 w 12"/>
                    <a:gd name="T3" fmla="*/ 2147483646 h 28"/>
                    <a:gd name="T4" fmla="*/ 2147483646 w 12"/>
                    <a:gd name="T5" fmla="*/ 2147483646 h 28"/>
                    <a:gd name="T6" fmla="*/ 2147483646 w 12"/>
                    <a:gd name="T7" fmla="*/ 2147483646 h 28"/>
                    <a:gd name="T8" fmla="*/ 2147483646 w 12"/>
                    <a:gd name="T9" fmla="*/ 2147483646 h 28"/>
                    <a:gd name="T10" fmla="*/ 2147483646 w 12"/>
                    <a:gd name="T11" fmla="*/ 0 h 28"/>
                    <a:gd name="T12" fmla="*/ 2147483646 w 12"/>
                    <a:gd name="T13" fmla="*/ 0 h 28"/>
                    <a:gd name="T14" fmla="*/ 0 w 12"/>
                    <a:gd name="T15" fmla="*/ 2147483646 h 28"/>
                    <a:gd name="T16" fmla="*/ 0 w 12"/>
                    <a:gd name="T17" fmla="*/ 2147483646 h 28"/>
                    <a:gd name="T18" fmla="*/ 2147483646 w 12"/>
                    <a:gd name="T19" fmla="*/ 2147483646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28">
                      <a:moveTo>
                        <a:pt x="2" y="28"/>
                      </a:moveTo>
                      <a:lnTo>
                        <a:pt x="11" y="28"/>
                      </a:lnTo>
                      <a:lnTo>
                        <a:pt x="11" y="27"/>
                      </a:lnTo>
                      <a:lnTo>
                        <a:pt x="12" y="26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" name="Freeform 34">
                  <a:extLst>
                    <a:ext uri="{FF2B5EF4-FFF2-40B4-BE49-F238E27FC236}">
                      <a16:creationId xmlns:a16="http://schemas.microsoft.com/office/drawing/2014/main" id="{F360C393-F94A-4C96-8B4A-9386A66FDB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17716"/>
                  <a:ext cx="5596" cy="16879"/>
                </a:xfrm>
                <a:custGeom>
                  <a:avLst/>
                  <a:gdLst>
                    <a:gd name="T0" fmla="*/ 2147483646 w 12"/>
                    <a:gd name="T1" fmla="*/ 2147483646 h 28"/>
                    <a:gd name="T2" fmla="*/ 2147483646 w 12"/>
                    <a:gd name="T3" fmla="*/ 2147483646 h 28"/>
                    <a:gd name="T4" fmla="*/ 2147483646 w 12"/>
                    <a:gd name="T5" fmla="*/ 2147483646 h 28"/>
                    <a:gd name="T6" fmla="*/ 2147483646 w 12"/>
                    <a:gd name="T7" fmla="*/ 2147483646 h 28"/>
                    <a:gd name="T8" fmla="*/ 2147483646 w 12"/>
                    <a:gd name="T9" fmla="*/ 2147483646 h 28"/>
                    <a:gd name="T10" fmla="*/ 2147483646 w 12"/>
                    <a:gd name="T11" fmla="*/ 0 h 28"/>
                    <a:gd name="T12" fmla="*/ 2147483646 w 12"/>
                    <a:gd name="T13" fmla="*/ 0 h 28"/>
                    <a:gd name="T14" fmla="*/ 0 w 12"/>
                    <a:gd name="T15" fmla="*/ 2147483646 h 28"/>
                    <a:gd name="T16" fmla="*/ 0 w 12"/>
                    <a:gd name="T17" fmla="*/ 2147483646 h 28"/>
                    <a:gd name="T18" fmla="*/ 2147483646 w 12"/>
                    <a:gd name="T19" fmla="*/ 2147483646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28">
                      <a:moveTo>
                        <a:pt x="2" y="28"/>
                      </a:moveTo>
                      <a:lnTo>
                        <a:pt x="11" y="28"/>
                      </a:lnTo>
                      <a:lnTo>
                        <a:pt x="11" y="27"/>
                      </a:lnTo>
                      <a:lnTo>
                        <a:pt x="12" y="26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" name="Freeform 35">
                  <a:extLst>
                    <a:ext uri="{FF2B5EF4-FFF2-40B4-BE49-F238E27FC236}">
                      <a16:creationId xmlns:a16="http://schemas.microsoft.com/office/drawing/2014/main" id="{165C73DD-4EC7-41A0-ACF8-EC262F0CAA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030374"/>
                  <a:ext cx="9325" cy="37977"/>
                </a:xfrm>
                <a:custGeom>
                  <a:avLst/>
                  <a:gdLst>
                    <a:gd name="T0" fmla="*/ 2147483646 w 69"/>
                    <a:gd name="T1" fmla="*/ 2147483646 h 291"/>
                    <a:gd name="T2" fmla="*/ 2147483646 w 69"/>
                    <a:gd name="T3" fmla="*/ 2147483646 h 291"/>
                    <a:gd name="T4" fmla="*/ 2147483646 w 69"/>
                    <a:gd name="T5" fmla="*/ 2147483646 h 291"/>
                    <a:gd name="T6" fmla="*/ 2147483646 w 69"/>
                    <a:gd name="T7" fmla="*/ 2147483646 h 291"/>
                    <a:gd name="T8" fmla="*/ 2147483646 w 69"/>
                    <a:gd name="T9" fmla="*/ 2147483646 h 291"/>
                    <a:gd name="T10" fmla="*/ 2147483646 w 69"/>
                    <a:gd name="T11" fmla="*/ 2147483646 h 291"/>
                    <a:gd name="T12" fmla="*/ 2147483646 w 69"/>
                    <a:gd name="T13" fmla="*/ 0 h 291"/>
                    <a:gd name="T14" fmla="*/ 2147483646 w 69"/>
                    <a:gd name="T15" fmla="*/ 0 h 291"/>
                    <a:gd name="T16" fmla="*/ 0 w 69"/>
                    <a:gd name="T17" fmla="*/ 2147483646 h 291"/>
                    <a:gd name="T18" fmla="*/ 0 w 69"/>
                    <a:gd name="T19" fmla="*/ 2147483646 h 291"/>
                    <a:gd name="T20" fmla="*/ 2147483646 w 69"/>
                    <a:gd name="T21" fmla="*/ 2147483646 h 2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291">
                      <a:moveTo>
                        <a:pt x="1" y="291"/>
                      </a:moveTo>
                      <a:lnTo>
                        <a:pt x="37" y="291"/>
                      </a:lnTo>
                      <a:lnTo>
                        <a:pt x="37" y="163"/>
                      </a:lnTo>
                      <a:lnTo>
                        <a:pt x="69" y="163"/>
                      </a:lnTo>
                      <a:lnTo>
                        <a:pt x="46" y="112"/>
                      </a:lnTo>
                      <a:lnTo>
                        <a:pt x="46" y="45"/>
                      </a:lnTo>
                      <a:lnTo>
                        <a:pt x="37" y="0"/>
                      </a:lnTo>
                      <a:lnTo>
                        <a:pt x="18" y="0"/>
                      </a:lnTo>
                      <a:cubicBezTo>
                        <a:pt x="9" y="0"/>
                        <a:pt x="2" y="7"/>
                        <a:pt x="0" y="15"/>
                      </a:cubicBezTo>
                      <a:lnTo>
                        <a:pt x="1" y="29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" name="Freeform 36">
                  <a:extLst>
                    <a:ext uri="{FF2B5EF4-FFF2-40B4-BE49-F238E27FC236}">
                      <a16:creationId xmlns:a16="http://schemas.microsoft.com/office/drawing/2014/main" id="{E3BE5B51-7D57-4B57-96D9-3F817EC42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030374"/>
                  <a:ext cx="9325" cy="37977"/>
                </a:xfrm>
                <a:custGeom>
                  <a:avLst/>
                  <a:gdLst>
                    <a:gd name="T0" fmla="*/ 2147483646 w 69"/>
                    <a:gd name="T1" fmla="*/ 2147483646 h 291"/>
                    <a:gd name="T2" fmla="*/ 2147483646 w 69"/>
                    <a:gd name="T3" fmla="*/ 2147483646 h 291"/>
                    <a:gd name="T4" fmla="*/ 2147483646 w 69"/>
                    <a:gd name="T5" fmla="*/ 2147483646 h 291"/>
                    <a:gd name="T6" fmla="*/ 2147483646 w 69"/>
                    <a:gd name="T7" fmla="*/ 2147483646 h 291"/>
                    <a:gd name="T8" fmla="*/ 2147483646 w 69"/>
                    <a:gd name="T9" fmla="*/ 2147483646 h 291"/>
                    <a:gd name="T10" fmla="*/ 2147483646 w 69"/>
                    <a:gd name="T11" fmla="*/ 2147483646 h 291"/>
                    <a:gd name="T12" fmla="*/ 2147483646 w 69"/>
                    <a:gd name="T13" fmla="*/ 0 h 291"/>
                    <a:gd name="T14" fmla="*/ 2147483646 w 69"/>
                    <a:gd name="T15" fmla="*/ 0 h 291"/>
                    <a:gd name="T16" fmla="*/ 0 w 69"/>
                    <a:gd name="T17" fmla="*/ 2147483646 h 291"/>
                    <a:gd name="T18" fmla="*/ 0 w 69"/>
                    <a:gd name="T19" fmla="*/ 2147483646 h 291"/>
                    <a:gd name="T20" fmla="*/ 2147483646 w 69"/>
                    <a:gd name="T21" fmla="*/ 2147483646 h 2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291">
                      <a:moveTo>
                        <a:pt x="1" y="291"/>
                      </a:moveTo>
                      <a:lnTo>
                        <a:pt x="37" y="291"/>
                      </a:lnTo>
                      <a:lnTo>
                        <a:pt x="37" y="163"/>
                      </a:lnTo>
                      <a:lnTo>
                        <a:pt x="69" y="163"/>
                      </a:lnTo>
                      <a:lnTo>
                        <a:pt x="46" y="112"/>
                      </a:lnTo>
                      <a:lnTo>
                        <a:pt x="46" y="45"/>
                      </a:lnTo>
                      <a:lnTo>
                        <a:pt x="37" y="0"/>
                      </a:lnTo>
                      <a:lnTo>
                        <a:pt x="18" y="0"/>
                      </a:lnTo>
                      <a:cubicBezTo>
                        <a:pt x="9" y="0"/>
                        <a:pt x="2" y="7"/>
                        <a:pt x="0" y="15"/>
                      </a:cubicBezTo>
                      <a:lnTo>
                        <a:pt x="1" y="29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" name="Rectangle 37">
                  <a:extLst>
                    <a:ext uri="{FF2B5EF4-FFF2-40B4-BE49-F238E27FC236}">
                      <a16:creationId xmlns:a16="http://schemas.microsoft.com/office/drawing/2014/main" id="{1FB52BB6-B1B5-4C8A-965C-74BDC1256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077846"/>
                  <a:ext cx="2798" cy="24263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8" name="Rectangle 38">
                  <a:extLst>
                    <a:ext uri="{FF2B5EF4-FFF2-40B4-BE49-F238E27FC236}">
                      <a16:creationId xmlns:a16="http://schemas.microsoft.com/office/drawing/2014/main" id="{2FB28FD6-E564-4CEF-8943-7A742622B5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077846"/>
                  <a:ext cx="2798" cy="24263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Freeform 39">
                  <a:extLst>
                    <a:ext uri="{FF2B5EF4-FFF2-40B4-BE49-F238E27FC236}">
                      <a16:creationId xmlns:a16="http://schemas.microsoft.com/office/drawing/2014/main" id="{66F60BB5-591B-4B12-98D7-7804B2C7C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068352"/>
                  <a:ext cx="5596" cy="9495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0" name="Freeform 40">
                  <a:extLst>
                    <a:ext uri="{FF2B5EF4-FFF2-40B4-BE49-F238E27FC236}">
                      <a16:creationId xmlns:a16="http://schemas.microsoft.com/office/drawing/2014/main" id="{ECAC5E3E-869E-4D93-A47E-6A9B495BAA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068352"/>
                  <a:ext cx="5596" cy="9495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4B28BDFF-32A7-436E-9C5D-0A6BC46F3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112658"/>
                  <a:ext cx="2798" cy="21099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" name="Rectangle 42">
                  <a:extLst>
                    <a:ext uri="{FF2B5EF4-FFF2-40B4-BE49-F238E27FC236}">
                      <a16:creationId xmlns:a16="http://schemas.microsoft.com/office/drawing/2014/main" id="{ABACB67B-1BA0-4D37-B068-50EFF1C79C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112658"/>
                  <a:ext cx="2798" cy="21099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3" name="Freeform 43">
                  <a:extLst>
                    <a:ext uri="{FF2B5EF4-FFF2-40B4-BE49-F238E27FC236}">
                      <a16:creationId xmlns:a16="http://schemas.microsoft.com/office/drawing/2014/main" id="{C7AEA0EC-56A0-49E9-A309-8D578E06A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102109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4" name="Freeform 44">
                  <a:extLst>
                    <a:ext uri="{FF2B5EF4-FFF2-40B4-BE49-F238E27FC236}">
                      <a16:creationId xmlns:a16="http://schemas.microsoft.com/office/drawing/2014/main" id="{2B7CC094-939F-4015-8D45-47E01E341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102109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5" name="Rectangle 45">
                  <a:extLst>
                    <a:ext uri="{FF2B5EF4-FFF2-40B4-BE49-F238E27FC236}">
                      <a16:creationId xmlns:a16="http://schemas.microsoft.com/office/drawing/2014/main" id="{62DF0838-EF58-4788-A39A-BCA7DA4FA1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146415"/>
                  <a:ext cx="2798" cy="23208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6" name="Rectangle 46">
                  <a:extLst>
                    <a:ext uri="{FF2B5EF4-FFF2-40B4-BE49-F238E27FC236}">
                      <a16:creationId xmlns:a16="http://schemas.microsoft.com/office/drawing/2014/main" id="{0AA4244B-2A74-4B09-B17B-F4C17F973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146415"/>
                  <a:ext cx="2798" cy="23208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7" name="Freeform 47">
                  <a:extLst>
                    <a:ext uri="{FF2B5EF4-FFF2-40B4-BE49-F238E27FC236}">
                      <a16:creationId xmlns:a16="http://schemas.microsoft.com/office/drawing/2014/main" id="{A4EC6D1F-051E-401B-93BB-F67BC0660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133756"/>
                  <a:ext cx="5596" cy="1265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8" name="Freeform 48">
                  <a:extLst>
                    <a:ext uri="{FF2B5EF4-FFF2-40B4-BE49-F238E27FC236}">
                      <a16:creationId xmlns:a16="http://schemas.microsoft.com/office/drawing/2014/main" id="{8E5A9674-27DB-484A-BE46-DA17AD53DD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133756"/>
                  <a:ext cx="5596" cy="1265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9" name="Freeform 49">
                  <a:extLst>
                    <a:ext uri="{FF2B5EF4-FFF2-40B4-BE49-F238E27FC236}">
                      <a16:creationId xmlns:a16="http://schemas.microsoft.com/office/drawing/2014/main" id="{C68A9ABA-8869-4588-80E2-223F5B76B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179118"/>
                  <a:ext cx="6528" cy="20044"/>
                </a:xfrm>
                <a:custGeom>
                  <a:avLst/>
                  <a:gdLst>
                    <a:gd name="T0" fmla="*/ 0 w 11"/>
                    <a:gd name="T1" fmla="*/ 2147483646 h 31"/>
                    <a:gd name="T2" fmla="*/ 0 w 11"/>
                    <a:gd name="T3" fmla="*/ 2147483646 h 31"/>
                    <a:gd name="T4" fmla="*/ 2147483646 w 11"/>
                    <a:gd name="T5" fmla="*/ 2147483646 h 31"/>
                    <a:gd name="T6" fmla="*/ 2147483646 w 11"/>
                    <a:gd name="T7" fmla="*/ 2147483646 h 31"/>
                    <a:gd name="T8" fmla="*/ 2147483646 w 11"/>
                    <a:gd name="T9" fmla="*/ 2147483646 h 31"/>
                    <a:gd name="T10" fmla="*/ 2147483646 w 11"/>
                    <a:gd name="T11" fmla="*/ 2147483646 h 31"/>
                    <a:gd name="T12" fmla="*/ 2147483646 w 11"/>
                    <a:gd name="T13" fmla="*/ 0 h 31"/>
                    <a:gd name="T14" fmla="*/ 0 w 11"/>
                    <a:gd name="T15" fmla="*/ 0 h 31"/>
                    <a:gd name="T16" fmla="*/ 0 w 11"/>
                    <a:gd name="T17" fmla="*/ 2147483646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31">
                      <a:moveTo>
                        <a:pt x="0" y="25"/>
                      </a:moveTo>
                      <a:lnTo>
                        <a:pt x="0" y="31"/>
                      </a:lnTo>
                      <a:lnTo>
                        <a:pt x="8" y="31"/>
                      </a:lnTo>
                      <a:lnTo>
                        <a:pt x="8" y="21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0" name="Freeform 50">
                  <a:extLst>
                    <a:ext uri="{FF2B5EF4-FFF2-40B4-BE49-F238E27FC236}">
                      <a16:creationId xmlns:a16="http://schemas.microsoft.com/office/drawing/2014/main" id="{D8E06EA2-8D37-410B-9C8A-1687FC17A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179118"/>
                  <a:ext cx="6528" cy="20044"/>
                </a:xfrm>
                <a:custGeom>
                  <a:avLst/>
                  <a:gdLst>
                    <a:gd name="T0" fmla="*/ 0 w 11"/>
                    <a:gd name="T1" fmla="*/ 2147483646 h 31"/>
                    <a:gd name="T2" fmla="*/ 0 w 11"/>
                    <a:gd name="T3" fmla="*/ 2147483646 h 31"/>
                    <a:gd name="T4" fmla="*/ 2147483646 w 11"/>
                    <a:gd name="T5" fmla="*/ 2147483646 h 31"/>
                    <a:gd name="T6" fmla="*/ 2147483646 w 11"/>
                    <a:gd name="T7" fmla="*/ 2147483646 h 31"/>
                    <a:gd name="T8" fmla="*/ 2147483646 w 11"/>
                    <a:gd name="T9" fmla="*/ 2147483646 h 31"/>
                    <a:gd name="T10" fmla="*/ 2147483646 w 11"/>
                    <a:gd name="T11" fmla="*/ 2147483646 h 31"/>
                    <a:gd name="T12" fmla="*/ 2147483646 w 11"/>
                    <a:gd name="T13" fmla="*/ 0 h 31"/>
                    <a:gd name="T14" fmla="*/ 0 w 11"/>
                    <a:gd name="T15" fmla="*/ 0 h 31"/>
                    <a:gd name="T16" fmla="*/ 0 w 11"/>
                    <a:gd name="T17" fmla="*/ 2147483646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31">
                      <a:moveTo>
                        <a:pt x="0" y="25"/>
                      </a:moveTo>
                      <a:lnTo>
                        <a:pt x="0" y="31"/>
                      </a:lnTo>
                      <a:lnTo>
                        <a:pt x="8" y="31"/>
                      </a:lnTo>
                      <a:lnTo>
                        <a:pt x="8" y="21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1" name="Freeform 51">
                  <a:extLst>
                    <a:ext uri="{FF2B5EF4-FFF2-40B4-BE49-F238E27FC236}">
                      <a16:creationId xmlns:a16="http://schemas.microsoft.com/office/drawing/2014/main" id="{EED4E9D6-D233-4A65-AA81-7DFE3EF56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169624"/>
                  <a:ext cx="5596" cy="9495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" name="Freeform 52">
                  <a:extLst>
                    <a:ext uri="{FF2B5EF4-FFF2-40B4-BE49-F238E27FC236}">
                      <a16:creationId xmlns:a16="http://schemas.microsoft.com/office/drawing/2014/main" id="{20219B01-4109-4185-8BFD-D1527EAFB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169624"/>
                  <a:ext cx="5596" cy="9495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" name="Freeform 53">
                  <a:extLst>
                    <a:ext uri="{FF2B5EF4-FFF2-40B4-BE49-F238E27FC236}">
                      <a16:creationId xmlns:a16="http://schemas.microsoft.com/office/drawing/2014/main" id="{3E1E33B1-EB70-491A-9E6B-E48A4535D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50418"/>
                  <a:ext cx="2798" cy="7384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" name="Freeform 54">
                  <a:extLst>
                    <a:ext uri="{FF2B5EF4-FFF2-40B4-BE49-F238E27FC236}">
                      <a16:creationId xmlns:a16="http://schemas.microsoft.com/office/drawing/2014/main" id="{4F98A392-4E4C-4900-AB6C-6C031BF90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50418"/>
                  <a:ext cx="2798" cy="7384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" name="Freeform 55">
                  <a:extLst>
                    <a:ext uri="{FF2B5EF4-FFF2-40B4-BE49-F238E27FC236}">
                      <a16:creationId xmlns:a16="http://schemas.microsoft.com/office/drawing/2014/main" id="{F67F313F-E8C1-4257-85CE-075D1DA7A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725" y="5050418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" name="Freeform 56">
                  <a:extLst>
                    <a:ext uri="{FF2B5EF4-FFF2-40B4-BE49-F238E27FC236}">
                      <a16:creationId xmlns:a16="http://schemas.microsoft.com/office/drawing/2014/main" id="{5AA60D99-F34C-4B76-853D-AB0E3E192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57802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7" name="Freeform 57">
                  <a:extLst>
                    <a:ext uri="{FF2B5EF4-FFF2-40B4-BE49-F238E27FC236}">
                      <a16:creationId xmlns:a16="http://schemas.microsoft.com/office/drawing/2014/main" id="{AD747E5D-A046-4001-A4E1-6D4A9D80F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57802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8" name="Freeform 58">
                  <a:extLst>
                    <a:ext uri="{FF2B5EF4-FFF2-40B4-BE49-F238E27FC236}">
                      <a16:creationId xmlns:a16="http://schemas.microsoft.com/office/drawing/2014/main" id="{64A5D94A-ED47-4FAA-9E3E-6A6FA8A41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62022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9" name="Freeform 59">
                  <a:extLst>
                    <a:ext uri="{FF2B5EF4-FFF2-40B4-BE49-F238E27FC236}">
                      <a16:creationId xmlns:a16="http://schemas.microsoft.com/office/drawing/2014/main" id="{35CCECC3-0DF0-48C7-9E64-47ECE3BC1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62022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0" name="Freeform 60">
                  <a:extLst>
                    <a:ext uri="{FF2B5EF4-FFF2-40B4-BE49-F238E27FC236}">
                      <a16:creationId xmlns:a16="http://schemas.microsoft.com/office/drawing/2014/main" id="{A831CF03-5438-4CBD-AF3D-F78102C8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69406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1" name="Freeform 61">
                  <a:extLst>
                    <a:ext uri="{FF2B5EF4-FFF2-40B4-BE49-F238E27FC236}">
                      <a16:creationId xmlns:a16="http://schemas.microsoft.com/office/drawing/2014/main" id="{62D31005-B882-412B-B185-AD27F8146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69406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2" name="Freeform 62">
                  <a:extLst>
                    <a:ext uri="{FF2B5EF4-FFF2-40B4-BE49-F238E27FC236}">
                      <a16:creationId xmlns:a16="http://schemas.microsoft.com/office/drawing/2014/main" id="{6A5AE9E7-2B8B-44D6-8532-AC2D7138A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74681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37C5E574-3F0C-4FC2-B160-ECB38F40C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74681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A334235F-F4B8-4CD0-9AB0-78F024C81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78900"/>
                  <a:ext cx="2798" cy="738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5" name="Freeform 65">
                  <a:extLst>
                    <a:ext uri="{FF2B5EF4-FFF2-40B4-BE49-F238E27FC236}">
                      <a16:creationId xmlns:a16="http://schemas.microsoft.com/office/drawing/2014/main" id="{FD05E8C9-4F95-4929-9342-53FC668F1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78900"/>
                  <a:ext cx="2798" cy="738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02A59ABC-5652-4C8F-A5B6-D74C45E2A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87340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7" name="Freeform 67">
                  <a:extLst>
                    <a:ext uri="{FF2B5EF4-FFF2-40B4-BE49-F238E27FC236}">
                      <a16:creationId xmlns:a16="http://schemas.microsoft.com/office/drawing/2014/main" id="{9F7D7E4C-C875-4C03-B0EC-61661D8791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87340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8" name="Freeform 68">
                  <a:extLst>
                    <a:ext uri="{FF2B5EF4-FFF2-40B4-BE49-F238E27FC236}">
                      <a16:creationId xmlns:a16="http://schemas.microsoft.com/office/drawing/2014/main" id="{6C8AA782-6B19-4597-B14B-70412107A1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92615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BA76A022-F576-4544-8EB8-D797BC776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92615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0" name="Freeform 70">
                  <a:extLst>
                    <a:ext uri="{FF2B5EF4-FFF2-40B4-BE49-F238E27FC236}">
                      <a16:creationId xmlns:a16="http://schemas.microsoft.com/office/drawing/2014/main" id="{FECEFE0E-6D56-4A84-B3C9-146D2777D8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9894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1" name="Freeform 71">
                  <a:extLst>
                    <a:ext uri="{FF2B5EF4-FFF2-40B4-BE49-F238E27FC236}">
                      <a16:creationId xmlns:a16="http://schemas.microsoft.com/office/drawing/2014/main" id="{DC60042B-9366-47DA-971C-CB814BD260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09894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2" name="Freeform 72">
                  <a:extLst>
                    <a:ext uri="{FF2B5EF4-FFF2-40B4-BE49-F238E27FC236}">
                      <a16:creationId xmlns:a16="http://schemas.microsoft.com/office/drawing/2014/main" id="{4CC2F886-C530-48BF-AAC5-E77D89A02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03165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3" name="Freeform 73">
                  <a:extLst>
                    <a:ext uri="{FF2B5EF4-FFF2-40B4-BE49-F238E27FC236}">
                      <a16:creationId xmlns:a16="http://schemas.microsoft.com/office/drawing/2014/main" id="{37D31528-2275-41B4-A3F7-20B8111EB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03165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4" name="Freeform 74">
                  <a:extLst>
                    <a:ext uri="{FF2B5EF4-FFF2-40B4-BE49-F238E27FC236}">
                      <a16:creationId xmlns:a16="http://schemas.microsoft.com/office/drawing/2014/main" id="{C8C5AD6E-F15F-4D54-85F5-AE86B5B6B5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10548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5" name="Freeform 75">
                  <a:extLst>
                    <a:ext uri="{FF2B5EF4-FFF2-40B4-BE49-F238E27FC236}">
                      <a16:creationId xmlns:a16="http://schemas.microsoft.com/office/drawing/2014/main" id="{B647E021-F84D-453D-A732-230CE004C4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10548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6" name="Freeform 76">
                  <a:extLst>
                    <a:ext uri="{FF2B5EF4-FFF2-40B4-BE49-F238E27FC236}">
                      <a16:creationId xmlns:a16="http://schemas.microsoft.com/office/drawing/2014/main" id="{C13268C5-A398-43AB-9ACA-45AAF4767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17932"/>
                  <a:ext cx="2798" cy="3165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7" name="Freeform 77">
                  <a:extLst>
                    <a:ext uri="{FF2B5EF4-FFF2-40B4-BE49-F238E27FC236}">
                      <a16:creationId xmlns:a16="http://schemas.microsoft.com/office/drawing/2014/main" id="{251A086F-56D9-4BE3-B73D-B79676A29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17932"/>
                  <a:ext cx="2798" cy="3165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8" name="Freeform 78">
                  <a:extLst>
                    <a:ext uri="{FF2B5EF4-FFF2-40B4-BE49-F238E27FC236}">
                      <a16:creationId xmlns:a16="http://schemas.microsoft.com/office/drawing/2014/main" id="{37726CD5-F792-4347-9935-15E3A49321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22152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9" name="Freeform 79">
                  <a:extLst>
                    <a:ext uri="{FF2B5EF4-FFF2-40B4-BE49-F238E27FC236}">
                      <a16:creationId xmlns:a16="http://schemas.microsoft.com/office/drawing/2014/main" id="{484F7F9D-5F20-4E87-A0E7-034210D22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22152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0" name="Freeform 80">
                  <a:extLst>
                    <a:ext uri="{FF2B5EF4-FFF2-40B4-BE49-F238E27FC236}">
                      <a16:creationId xmlns:a16="http://schemas.microsoft.com/office/drawing/2014/main" id="{50E5B1AF-0BA1-40CC-AD1C-323E854DC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27427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1" name="Freeform 81">
                  <a:extLst>
                    <a:ext uri="{FF2B5EF4-FFF2-40B4-BE49-F238E27FC236}">
                      <a16:creationId xmlns:a16="http://schemas.microsoft.com/office/drawing/2014/main" id="{EEDF4BF5-528B-44BD-A9D4-7F7BC1D07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27427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2" name="Freeform 82">
                  <a:extLst>
                    <a:ext uri="{FF2B5EF4-FFF2-40B4-BE49-F238E27FC236}">
                      <a16:creationId xmlns:a16="http://schemas.microsoft.com/office/drawing/2014/main" id="{41B7EC24-6755-4339-B865-17A2AC9CB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33756"/>
                  <a:ext cx="2798" cy="738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3" name="Freeform 83">
                  <a:extLst>
                    <a:ext uri="{FF2B5EF4-FFF2-40B4-BE49-F238E27FC236}">
                      <a16:creationId xmlns:a16="http://schemas.microsoft.com/office/drawing/2014/main" id="{ED6D438D-6CE5-4C50-8AE7-02125B8BC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33756"/>
                  <a:ext cx="2798" cy="738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4" name="Freeform 84">
                  <a:extLst>
                    <a:ext uri="{FF2B5EF4-FFF2-40B4-BE49-F238E27FC236}">
                      <a16:creationId xmlns:a16="http://schemas.microsoft.com/office/drawing/2014/main" id="{84FD6BE8-7468-4888-9B74-BD31241462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42196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5" name="Freeform 85">
                  <a:extLst>
                    <a:ext uri="{FF2B5EF4-FFF2-40B4-BE49-F238E27FC236}">
                      <a16:creationId xmlns:a16="http://schemas.microsoft.com/office/drawing/2014/main" id="{44706B5C-B960-4316-A74C-0886EDA89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42196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6" name="Freeform 86">
                  <a:extLst>
                    <a:ext uri="{FF2B5EF4-FFF2-40B4-BE49-F238E27FC236}">
                      <a16:creationId xmlns:a16="http://schemas.microsoft.com/office/drawing/2014/main" id="{B88D9CB2-783F-4543-94FD-7374E76BCA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47470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7" name="Freeform 87">
                  <a:extLst>
                    <a:ext uri="{FF2B5EF4-FFF2-40B4-BE49-F238E27FC236}">
                      <a16:creationId xmlns:a16="http://schemas.microsoft.com/office/drawing/2014/main" id="{CF5CEAA5-D05A-4F5D-A0BF-AA1495B4A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47470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8" name="Freeform 88">
                  <a:extLst>
                    <a:ext uri="{FF2B5EF4-FFF2-40B4-BE49-F238E27FC236}">
                      <a16:creationId xmlns:a16="http://schemas.microsoft.com/office/drawing/2014/main" id="{1AF9AF0C-E11D-494C-8C99-E63F2254DB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53800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9" name="Freeform 89">
                  <a:extLst>
                    <a:ext uri="{FF2B5EF4-FFF2-40B4-BE49-F238E27FC236}">
                      <a16:creationId xmlns:a16="http://schemas.microsoft.com/office/drawing/2014/main" id="{2BDFCF1F-1A0D-40A9-9C7F-5167F70EF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53800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0" name="Freeform 90">
                  <a:extLst>
                    <a:ext uri="{FF2B5EF4-FFF2-40B4-BE49-F238E27FC236}">
                      <a16:creationId xmlns:a16="http://schemas.microsoft.com/office/drawing/2014/main" id="{018E691D-C976-4325-BF47-8BCEB5B80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9197" y="5179118"/>
                  <a:ext cx="6528" cy="4220"/>
                </a:xfrm>
                <a:custGeom>
                  <a:avLst/>
                  <a:gdLst>
                    <a:gd name="T0" fmla="*/ 0 w 9"/>
                    <a:gd name="T1" fmla="*/ 0 h 7"/>
                    <a:gd name="T2" fmla="*/ 2147483646 w 9"/>
                    <a:gd name="T3" fmla="*/ 0 h 7"/>
                    <a:gd name="T4" fmla="*/ 2147483646 w 9"/>
                    <a:gd name="T5" fmla="*/ 2147483646 h 7"/>
                    <a:gd name="T6" fmla="*/ 0 w 9"/>
                    <a:gd name="T7" fmla="*/ 2147483646 h 7"/>
                    <a:gd name="T8" fmla="*/ 0 w 9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1" name="Freeform 91">
                  <a:extLst>
                    <a:ext uri="{FF2B5EF4-FFF2-40B4-BE49-F238E27FC236}">
                      <a16:creationId xmlns:a16="http://schemas.microsoft.com/office/drawing/2014/main" id="{82438D4A-3AC3-41F1-9621-6E673A5AD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9197" y="5179118"/>
                  <a:ext cx="6528" cy="4220"/>
                </a:xfrm>
                <a:custGeom>
                  <a:avLst/>
                  <a:gdLst>
                    <a:gd name="T0" fmla="*/ 0 w 9"/>
                    <a:gd name="T1" fmla="*/ 0 h 7"/>
                    <a:gd name="T2" fmla="*/ 2147483646 w 9"/>
                    <a:gd name="T3" fmla="*/ 0 h 7"/>
                    <a:gd name="T4" fmla="*/ 2147483646 w 9"/>
                    <a:gd name="T5" fmla="*/ 2147483646 h 7"/>
                    <a:gd name="T6" fmla="*/ 0 w 9"/>
                    <a:gd name="T7" fmla="*/ 2147483646 h 7"/>
                    <a:gd name="T8" fmla="*/ 0 w 9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2" name="Line 92">
                  <a:extLst>
                    <a:ext uri="{FF2B5EF4-FFF2-40B4-BE49-F238E27FC236}">
                      <a16:creationId xmlns:a16="http://schemas.microsoft.com/office/drawing/2014/main" id="{D0A2E6AF-B916-4E7C-B4FA-D857292414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15725" y="5175953"/>
                  <a:ext cx="0" cy="316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3" name="Freeform 93">
                  <a:extLst>
                    <a:ext uri="{FF2B5EF4-FFF2-40B4-BE49-F238E27FC236}">
                      <a16:creationId xmlns:a16="http://schemas.microsoft.com/office/drawing/2014/main" id="{A45B0DB0-71E7-482C-8001-200C1CFF8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5907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4" name="Freeform 94">
                  <a:extLst>
                    <a:ext uri="{FF2B5EF4-FFF2-40B4-BE49-F238E27FC236}">
                      <a16:creationId xmlns:a16="http://schemas.microsoft.com/office/drawing/2014/main" id="{4F536AD8-4F22-4145-8C0F-2D2439D43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5907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5" name="Freeform 95">
                  <a:extLst>
                    <a:ext uri="{FF2B5EF4-FFF2-40B4-BE49-F238E27FC236}">
                      <a16:creationId xmlns:a16="http://schemas.microsoft.com/office/drawing/2014/main" id="{F39F0E47-CDB7-4DA9-804D-BBC269545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65403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6" name="Freeform 96">
                  <a:extLst>
                    <a:ext uri="{FF2B5EF4-FFF2-40B4-BE49-F238E27FC236}">
                      <a16:creationId xmlns:a16="http://schemas.microsoft.com/office/drawing/2014/main" id="{F6E190A5-39AC-467E-8D61-85D1A1525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65403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7" name="Freeform 97">
                  <a:extLst>
                    <a:ext uri="{FF2B5EF4-FFF2-40B4-BE49-F238E27FC236}">
                      <a16:creationId xmlns:a16="http://schemas.microsoft.com/office/drawing/2014/main" id="{5F66B0C7-C7C9-461F-B3D7-4FEC07063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70679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8" name="Freeform 98">
                  <a:extLst>
                    <a:ext uri="{FF2B5EF4-FFF2-40B4-BE49-F238E27FC236}">
                      <a16:creationId xmlns:a16="http://schemas.microsoft.com/office/drawing/2014/main" id="{EFA607A0-4C6F-4561-AF59-D635F77E4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70679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9" name="Rectangle 99">
                  <a:extLst>
                    <a:ext uri="{FF2B5EF4-FFF2-40B4-BE49-F238E27FC236}">
                      <a16:creationId xmlns:a16="http://schemas.microsoft.com/office/drawing/2014/main" id="{3BEFFA7A-7494-49D0-A6B3-3E8DFFDF4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4328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0" name="Rectangle 100">
                  <a:extLst>
                    <a:ext uri="{FF2B5EF4-FFF2-40B4-BE49-F238E27FC236}">
                      <a16:creationId xmlns:a16="http://schemas.microsoft.com/office/drawing/2014/main" id="{F5AEB210-0308-48C8-9654-F0E4782660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43283"/>
                  <a:ext cx="1588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1" name="Rectangle 101">
                  <a:extLst>
                    <a:ext uri="{FF2B5EF4-FFF2-40B4-BE49-F238E27FC236}">
                      <a16:creationId xmlns:a16="http://schemas.microsoft.com/office/drawing/2014/main" id="{37A7C789-D16E-4257-9109-21FCF84BC5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43283"/>
                  <a:ext cx="0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2" name="Rectangle 102">
                  <a:extLst>
                    <a:ext uri="{FF2B5EF4-FFF2-40B4-BE49-F238E27FC236}">
                      <a16:creationId xmlns:a16="http://schemas.microsoft.com/office/drawing/2014/main" id="{3863D388-39C4-4DE8-A27E-761DC620A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4328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3" name="Rectangle 103">
                  <a:extLst>
                    <a:ext uri="{FF2B5EF4-FFF2-40B4-BE49-F238E27FC236}">
                      <a16:creationId xmlns:a16="http://schemas.microsoft.com/office/drawing/2014/main" id="{3EDF8C0B-6FC4-4CB5-945D-6FB170941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43283"/>
                  <a:ext cx="1587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" name="Rectangle 104">
                  <a:extLst>
                    <a:ext uri="{FF2B5EF4-FFF2-40B4-BE49-F238E27FC236}">
                      <a16:creationId xmlns:a16="http://schemas.microsoft.com/office/drawing/2014/main" id="{D1864B9A-2544-4D7C-AE08-16E6611AD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4328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" name="Rectangle 105">
                  <a:extLst>
                    <a:ext uri="{FF2B5EF4-FFF2-40B4-BE49-F238E27FC236}">
                      <a16:creationId xmlns:a16="http://schemas.microsoft.com/office/drawing/2014/main" id="{ED8EAFA0-7912-4DC6-94BF-813647AE8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4328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" name="Freeform 106">
                  <a:extLst>
                    <a:ext uri="{FF2B5EF4-FFF2-40B4-BE49-F238E27FC236}">
                      <a16:creationId xmlns:a16="http://schemas.microsoft.com/office/drawing/2014/main" id="{AFDA1154-7D2C-48A6-923C-3FA12CFB8E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44870"/>
                  <a:ext cx="42853" cy="4763"/>
                </a:xfrm>
                <a:custGeom>
                  <a:avLst/>
                  <a:gdLst>
                    <a:gd name="T0" fmla="*/ 0 w 79"/>
                    <a:gd name="T1" fmla="*/ 9 h 9"/>
                    <a:gd name="T2" fmla="*/ 79 w 79"/>
                    <a:gd name="T3" fmla="*/ 9 h 9"/>
                    <a:gd name="T4" fmla="*/ 79 w 79"/>
                    <a:gd name="T5" fmla="*/ 0 h 9"/>
                    <a:gd name="T6" fmla="*/ 6 w 79"/>
                    <a:gd name="T7" fmla="*/ 0 h 9"/>
                    <a:gd name="T8" fmla="*/ 0 w 79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9">
                      <a:moveTo>
                        <a:pt x="0" y="9"/>
                      </a:moveTo>
                      <a:lnTo>
                        <a:pt x="79" y="9"/>
                      </a:lnTo>
                      <a:lnTo>
                        <a:pt x="79" y="0"/>
                      </a:lnTo>
                      <a:lnTo>
                        <a:pt x="6" y="0"/>
                      </a:lnTo>
                      <a:lnTo>
                        <a:pt x="0" y="9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" name="Rectangle 107">
                  <a:extLst>
                    <a:ext uri="{FF2B5EF4-FFF2-40B4-BE49-F238E27FC236}">
                      <a16:creationId xmlns:a16="http://schemas.microsoft.com/office/drawing/2014/main" id="{3F576A9F-FA7B-4378-BCDB-471D6C3CF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4804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8" name="Rectangle 108">
                  <a:extLst>
                    <a:ext uri="{FF2B5EF4-FFF2-40B4-BE49-F238E27FC236}">
                      <a16:creationId xmlns:a16="http://schemas.microsoft.com/office/drawing/2014/main" id="{D8E7481C-C044-46AC-961B-5C92C77F0E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48045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9" name="Rectangle 109">
                  <a:extLst>
                    <a:ext uri="{FF2B5EF4-FFF2-40B4-BE49-F238E27FC236}">
                      <a16:creationId xmlns:a16="http://schemas.microsoft.com/office/drawing/2014/main" id="{36C57071-22BB-453D-AABA-C19709C856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48045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0" name="Rectangle 110">
                  <a:extLst>
                    <a:ext uri="{FF2B5EF4-FFF2-40B4-BE49-F238E27FC236}">
                      <a16:creationId xmlns:a16="http://schemas.microsoft.com/office/drawing/2014/main" id="{D1031E60-195F-415C-9083-BC4FC52A2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48045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1" name="Freeform 111">
                  <a:extLst>
                    <a:ext uri="{FF2B5EF4-FFF2-40B4-BE49-F238E27FC236}">
                      <a16:creationId xmlns:a16="http://schemas.microsoft.com/office/drawing/2014/main" id="{827BC6A0-7A34-4ECF-B081-BE601A97AE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49633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2" name="Rectangle 112">
                  <a:extLst>
                    <a:ext uri="{FF2B5EF4-FFF2-40B4-BE49-F238E27FC236}">
                      <a16:creationId xmlns:a16="http://schemas.microsoft.com/office/drawing/2014/main" id="{271259BB-ADDB-4003-81A7-252507421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5439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3" name="Rectangle 113">
                  <a:extLst>
                    <a:ext uri="{FF2B5EF4-FFF2-40B4-BE49-F238E27FC236}">
                      <a16:creationId xmlns:a16="http://schemas.microsoft.com/office/drawing/2014/main" id="{1909593F-8598-4B9E-93DF-82B44E6C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54394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4" name="Rectangle 114">
                  <a:extLst>
                    <a:ext uri="{FF2B5EF4-FFF2-40B4-BE49-F238E27FC236}">
                      <a16:creationId xmlns:a16="http://schemas.microsoft.com/office/drawing/2014/main" id="{82340249-CF5F-4E7A-B362-B1B0C3E2EE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54394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5" name="Rectangle 115">
                  <a:extLst>
                    <a:ext uri="{FF2B5EF4-FFF2-40B4-BE49-F238E27FC236}">
                      <a16:creationId xmlns:a16="http://schemas.microsoft.com/office/drawing/2014/main" id="{5207760B-7876-425A-8DFE-59AA1B33D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54394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" name="Freeform 116">
                  <a:extLst>
                    <a:ext uri="{FF2B5EF4-FFF2-40B4-BE49-F238E27FC236}">
                      <a16:creationId xmlns:a16="http://schemas.microsoft.com/office/drawing/2014/main" id="{DFF134BA-9A7B-4A10-9893-6EA0FE453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55982"/>
                  <a:ext cx="42853" cy="4762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7" name="Rectangle 117">
                  <a:extLst>
                    <a:ext uri="{FF2B5EF4-FFF2-40B4-BE49-F238E27FC236}">
                      <a16:creationId xmlns:a16="http://schemas.microsoft.com/office/drawing/2014/main" id="{30CC972C-8B98-4D87-A92A-C94E1EEB1B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8455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8" name="Rectangle 118">
                  <a:extLst>
                    <a:ext uri="{FF2B5EF4-FFF2-40B4-BE49-F238E27FC236}">
                      <a16:creationId xmlns:a16="http://schemas.microsoft.com/office/drawing/2014/main" id="{7AB096CB-547D-46D1-B4C4-65B43F33C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84555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9" name="Rectangle 119">
                  <a:extLst>
                    <a:ext uri="{FF2B5EF4-FFF2-40B4-BE49-F238E27FC236}">
                      <a16:creationId xmlns:a16="http://schemas.microsoft.com/office/drawing/2014/main" id="{C1136625-BA91-4C76-B477-DF78DB366C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84555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0" name="Rectangle 120">
                  <a:extLst>
                    <a:ext uri="{FF2B5EF4-FFF2-40B4-BE49-F238E27FC236}">
                      <a16:creationId xmlns:a16="http://schemas.microsoft.com/office/drawing/2014/main" id="{D7963EFF-A87E-4B64-89FA-93FD7CB59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84555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1" name="Freeform 121">
                  <a:extLst>
                    <a:ext uri="{FF2B5EF4-FFF2-40B4-BE49-F238E27FC236}">
                      <a16:creationId xmlns:a16="http://schemas.microsoft.com/office/drawing/2014/main" id="{19E4FBB5-C5E5-4BEE-8F3E-E0DECA90A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86142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2" name="Rectangle 122">
                  <a:extLst>
                    <a:ext uri="{FF2B5EF4-FFF2-40B4-BE49-F238E27FC236}">
                      <a16:creationId xmlns:a16="http://schemas.microsoft.com/office/drawing/2014/main" id="{1560A2E5-FB7A-45E5-919D-3E34B6A37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7661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3" name="Rectangle 123">
                  <a:extLst>
                    <a:ext uri="{FF2B5EF4-FFF2-40B4-BE49-F238E27FC236}">
                      <a16:creationId xmlns:a16="http://schemas.microsoft.com/office/drawing/2014/main" id="{75E97C1F-2521-4ECE-9000-D4513306A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76617"/>
                  <a:ext cx="1588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4" name="Rectangle 124">
                  <a:extLst>
                    <a:ext uri="{FF2B5EF4-FFF2-40B4-BE49-F238E27FC236}">
                      <a16:creationId xmlns:a16="http://schemas.microsoft.com/office/drawing/2014/main" id="{EC9B0705-1A88-4E56-A91A-9256334D27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76617"/>
                  <a:ext cx="0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5" name="Rectangle 125">
                  <a:extLst>
                    <a:ext uri="{FF2B5EF4-FFF2-40B4-BE49-F238E27FC236}">
                      <a16:creationId xmlns:a16="http://schemas.microsoft.com/office/drawing/2014/main" id="{D11C3CBE-AF1E-4077-B8E9-57EA14BB1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7661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6" name="Rectangle 126">
                  <a:extLst>
                    <a:ext uri="{FF2B5EF4-FFF2-40B4-BE49-F238E27FC236}">
                      <a16:creationId xmlns:a16="http://schemas.microsoft.com/office/drawing/2014/main" id="{6A6258CC-0473-4F08-879D-B35B1976B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76617"/>
                  <a:ext cx="1587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7" name="Rectangle 127">
                  <a:extLst>
                    <a:ext uri="{FF2B5EF4-FFF2-40B4-BE49-F238E27FC236}">
                      <a16:creationId xmlns:a16="http://schemas.microsoft.com/office/drawing/2014/main" id="{ED27E283-DE7F-4331-9DE8-6E3259234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7661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8" name="Rectangle 128">
                  <a:extLst>
                    <a:ext uri="{FF2B5EF4-FFF2-40B4-BE49-F238E27FC236}">
                      <a16:creationId xmlns:a16="http://schemas.microsoft.com/office/drawing/2014/main" id="{89970030-C999-4EBA-8E85-8AB94BBD58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7661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9" name="Freeform 129">
                  <a:extLst>
                    <a:ext uri="{FF2B5EF4-FFF2-40B4-BE49-F238E27FC236}">
                      <a16:creationId xmlns:a16="http://schemas.microsoft.com/office/drawing/2014/main" id="{DA3CE8C3-1C04-4737-AAF6-08CDEC77E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78205"/>
                  <a:ext cx="42853" cy="7936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0" name="Rectangle 130">
                  <a:extLst>
                    <a:ext uri="{FF2B5EF4-FFF2-40B4-BE49-F238E27FC236}">
                      <a16:creationId xmlns:a16="http://schemas.microsoft.com/office/drawing/2014/main" id="{CC4D5476-2564-4BEB-ABDD-36A20128E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73443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1" name="Rectangle 131">
                  <a:extLst>
                    <a:ext uri="{FF2B5EF4-FFF2-40B4-BE49-F238E27FC236}">
                      <a16:creationId xmlns:a16="http://schemas.microsoft.com/office/drawing/2014/main" id="{E9001D0D-6748-4CC0-93E1-48278B05AB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73443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2" name="Rectangle 132">
                  <a:extLst>
                    <a:ext uri="{FF2B5EF4-FFF2-40B4-BE49-F238E27FC236}">
                      <a16:creationId xmlns:a16="http://schemas.microsoft.com/office/drawing/2014/main" id="{9F181181-70FC-459C-8CDF-1F8B0A370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73443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3" name="Freeform 133">
                  <a:extLst>
                    <a:ext uri="{FF2B5EF4-FFF2-40B4-BE49-F238E27FC236}">
                      <a16:creationId xmlns:a16="http://schemas.microsoft.com/office/drawing/2014/main" id="{54C418BE-E718-46EB-863B-46B780E2F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73443"/>
                  <a:ext cx="42853" cy="4763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4" name="Rectangle 134">
                  <a:extLst>
                    <a:ext uri="{FF2B5EF4-FFF2-40B4-BE49-F238E27FC236}">
                      <a16:creationId xmlns:a16="http://schemas.microsoft.com/office/drawing/2014/main" id="{24A2AE91-3A0C-4315-AA62-83DBB0AB4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68681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5" name="Rectangle 135">
                  <a:extLst>
                    <a:ext uri="{FF2B5EF4-FFF2-40B4-BE49-F238E27FC236}">
                      <a16:creationId xmlns:a16="http://schemas.microsoft.com/office/drawing/2014/main" id="{51373123-CF24-4F08-AF55-4430537F8F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68681"/>
                  <a:ext cx="1588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6" name="Rectangle 136">
                  <a:extLst>
                    <a:ext uri="{FF2B5EF4-FFF2-40B4-BE49-F238E27FC236}">
                      <a16:creationId xmlns:a16="http://schemas.microsoft.com/office/drawing/2014/main" id="{5D53EE4A-C4C3-4AF1-A539-96A944BAE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68681"/>
                  <a:ext cx="0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7" name="Rectangle 137">
                  <a:extLst>
                    <a:ext uri="{FF2B5EF4-FFF2-40B4-BE49-F238E27FC236}">
                      <a16:creationId xmlns:a16="http://schemas.microsoft.com/office/drawing/2014/main" id="{B13742CD-E35D-47C1-9FA7-596A6633F7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68681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" name="Rectangle 138">
                  <a:extLst>
                    <a:ext uri="{FF2B5EF4-FFF2-40B4-BE49-F238E27FC236}">
                      <a16:creationId xmlns:a16="http://schemas.microsoft.com/office/drawing/2014/main" id="{D7A547C5-87BD-49F1-B91B-4ACF7092D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68681"/>
                  <a:ext cx="1587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9" name="Rectangle 139">
                  <a:extLst>
                    <a:ext uri="{FF2B5EF4-FFF2-40B4-BE49-F238E27FC236}">
                      <a16:creationId xmlns:a16="http://schemas.microsoft.com/office/drawing/2014/main" id="{444E40D3-34BB-47B3-B760-594A18F38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68681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0" name="Rectangle 140">
                  <a:extLst>
                    <a:ext uri="{FF2B5EF4-FFF2-40B4-BE49-F238E27FC236}">
                      <a16:creationId xmlns:a16="http://schemas.microsoft.com/office/drawing/2014/main" id="{751202B5-1102-4CCD-B2FA-703CFBD69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68681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C96FAADD-49EA-4457-9F1E-E5782E2966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68681"/>
                  <a:ext cx="42853" cy="4762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2" name="Rectangle 142">
                  <a:extLst>
                    <a:ext uri="{FF2B5EF4-FFF2-40B4-BE49-F238E27FC236}">
                      <a16:creationId xmlns:a16="http://schemas.microsoft.com/office/drawing/2014/main" id="{2C01BD20-9405-4D53-BD8A-4B26FE044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60744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3" name="Rectangle 143">
                  <a:extLst>
                    <a:ext uri="{FF2B5EF4-FFF2-40B4-BE49-F238E27FC236}">
                      <a16:creationId xmlns:a16="http://schemas.microsoft.com/office/drawing/2014/main" id="{8646BA49-DAD8-4073-9B77-8CEA5E107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60744"/>
                  <a:ext cx="1588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4" name="Rectangle 144">
                  <a:extLst>
                    <a:ext uri="{FF2B5EF4-FFF2-40B4-BE49-F238E27FC236}">
                      <a16:creationId xmlns:a16="http://schemas.microsoft.com/office/drawing/2014/main" id="{7BFDAFE9-1CE1-4583-92E8-09FB77145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60744"/>
                  <a:ext cx="0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5" name="Rectangle 145">
                  <a:extLst>
                    <a:ext uri="{FF2B5EF4-FFF2-40B4-BE49-F238E27FC236}">
                      <a16:creationId xmlns:a16="http://schemas.microsoft.com/office/drawing/2014/main" id="{F35056CF-8659-418D-8298-E6D05106ED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60744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6" name="Rectangle 146">
                  <a:extLst>
                    <a:ext uri="{FF2B5EF4-FFF2-40B4-BE49-F238E27FC236}">
                      <a16:creationId xmlns:a16="http://schemas.microsoft.com/office/drawing/2014/main" id="{5A563DB5-4770-4908-8AAF-B843749FD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60744"/>
                  <a:ext cx="1587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7" name="Rectangle 147">
                  <a:extLst>
                    <a:ext uri="{FF2B5EF4-FFF2-40B4-BE49-F238E27FC236}">
                      <a16:creationId xmlns:a16="http://schemas.microsoft.com/office/drawing/2014/main" id="{0A3AA58F-F7DB-44AA-AC47-F03C83D1C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60744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8" name="Rectangle 148">
                  <a:extLst>
                    <a:ext uri="{FF2B5EF4-FFF2-40B4-BE49-F238E27FC236}">
                      <a16:creationId xmlns:a16="http://schemas.microsoft.com/office/drawing/2014/main" id="{9D933BB4-623A-4DD9-AC99-2C6E6AECC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60744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A4048296-3ECD-4B20-89BD-338CE3DD4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60744"/>
                  <a:ext cx="42853" cy="7937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Rectangle 150">
                  <a:extLst>
                    <a:ext uri="{FF2B5EF4-FFF2-40B4-BE49-F238E27FC236}">
                      <a16:creationId xmlns:a16="http://schemas.microsoft.com/office/drawing/2014/main" id="{0EEAC57A-47D7-4816-A4AA-6EC8DCDED5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0360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1" name="Rectangle 151">
                  <a:extLst>
                    <a:ext uri="{FF2B5EF4-FFF2-40B4-BE49-F238E27FC236}">
                      <a16:creationId xmlns:a16="http://schemas.microsoft.com/office/drawing/2014/main" id="{5C7ABCE3-CDDA-44C6-8C84-2F2746CF6B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03603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Rectangle 152">
                  <a:extLst>
                    <a:ext uri="{FF2B5EF4-FFF2-40B4-BE49-F238E27FC236}">
                      <a16:creationId xmlns:a16="http://schemas.microsoft.com/office/drawing/2014/main" id="{4309F932-A120-4829-AA32-641D83359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03603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3" name="Rectangle 153">
                  <a:extLst>
                    <a:ext uri="{FF2B5EF4-FFF2-40B4-BE49-F238E27FC236}">
                      <a16:creationId xmlns:a16="http://schemas.microsoft.com/office/drawing/2014/main" id="{B69F67BE-A92D-4C83-A038-5968C7AA4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0360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Rectangle 154">
                  <a:extLst>
                    <a:ext uri="{FF2B5EF4-FFF2-40B4-BE49-F238E27FC236}">
                      <a16:creationId xmlns:a16="http://schemas.microsoft.com/office/drawing/2014/main" id="{40DFE69C-1C9E-4EA8-BF3B-020747A80D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03603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5" name="Rectangle 155">
                  <a:extLst>
                    <a:ext uri="{FF2B5EF4-FFF2-40B4-BE49-F238E27FC236}">
                      <a16:creationId xmlns:a16="http://schemas.microsoft.com/office/drawing/2014/main" id="{AA105CAD-CE47-4D46-A00E-A472101A6A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0360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6" name="Rectangle 156">
                  <a:extLst>
                    <a:ext uri="{FF2B5EF4-FFF2-40B4-BE49-F238E27FC236}">
                      <a16:creationId xmlns:a16="http://schemas.microsoft.com/office/drawing/2014/main" id="{61D286F3-CFBC-4816-AD11-C47704F23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0360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4875A766-A7DC-4993-B111-FB1E74D0F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03603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8" name="Rectangle 158">
                  <a:extLst>
                    <a:ext uri="{FF2B5EF4-FFF2-40B4-BE49-F238E27FC236}">
                      <a16:creationId xmlns:a16="http://schemas.microsoft.com/office/drawing/2014/main" id="{26CD478C-DB70-4049-B130-0E70E48E5C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972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9" name="Rectangle 159">
                  <a:extLst>
                    <a:ext uri="{FF2B5EF4-FFF2-40B4-BE49-F238E27FC236}">
                      <a16:creationId xmlns:a16="http://schemas.microsoft.com/office/drawing/2014/main" id="{F24BC135-E65D-4AB3-9924-955FB4AB0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97254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0" name="Rectangle 160">
                  <a:extLst>
                    <a:ext uri="{FF2B5EF4-FFF2-40B4-BE49-F238E27FC236}">
                      <a16:creationId xmlns:a16="http://schemas.microsoft.com/office/drawing/2014/main" id="{8E6113E6-4428-4568-ADF9-440BCD668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97254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1" name="Rectangle 161">
                  <a:extLst>
                    <a:ext uri="{FF2B5EF4-FFF2-40B4-BE49-F238E27FC236}">
                      <a16:creationId xmlns:a16="http://schemas.microsoft.com/office/drawing/2014/main" id="{3F2D99D5-8B6D-4469-877E-A6EEC0E49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972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2" name="Rectangle 162">
                  <a:extLst>
                    <a:ext uri="{FF2B5EF4-FFF2-40B4-BE49-F238E27FC236}">
                      <a16:creationId xmlns:a16="http://schemas.microsoft.com/office/drawing/2014/main" id="{44F685EF-2052-4E6C-9501-4AB5D30A85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97254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3" name="Rectangle 163">
                  <a:extLst>
                    <a:ext uri="{FF2B5EF4-FFF2-40B4-BE49-F238E27FC236}">
                      <a16:creationId xmlns:a16="http://schemas.microsoft.com/office/drawing/2014/main" id="{2BAFC198-7A8F-4EFC-84A0-20363AA78C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972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4" name="Rectangle 164">
                  <a:extLst>
                    <a:ext uri="{FF2B5EF4-FFF2-40B4-BE49-F238E27FC236}">
                      <a16:creationId xmlns:a16="http://schemas.microsoft.com/office/drawing/2014/main" id="{39E0B8E6-B765-40C6-9151-62636893E0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972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91FF3942-F7B6-4F6E-84C2-843D31472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97254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6" name="Rectangle 166">
                  <a:extLst>
                    <a:ext uri="{FF2B5EF4-FFF2-40B4-BE49-F238E27FC236}">
                      <a16:creationId xmlns:a16="http://schemas.microsoft.com/office/drawing/2014/main" id="{83173CED-8C19-46E0-89F3-244F789D0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09090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7" name="Rectangle 167">
                  <a:extLst>
                    <a:ext uri="{FF2B5EF4-FFF2-40B4-BE49-F238E27FC236}">
                      <a16:creationId xmlns:a16="http://schemas.microsoft.com/office/drawing/2014/main" id="{47D7B7BF-3246-4D2B-AAE5-3DB58DCDA7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090904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8" name="Rectangle 168">
                  <a:extLst>
                    <a:ext uri="{FF2B5EF4-FFF2-40B4-BE49-F238E27FC236}">
                      <a16:creationId xmlns:a16="http://schemas.microsoft.com/office/drawing/2014/main" id="{0668C325-8D6D-4F16-963C-2747D6A225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090904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9" name="Rectangle 169">
                  <a:extLst>
                    <a:ext uri="{FF2B5EF4-FFF2-40B4-BE49-F238E27FC236}">
                      <a16:creationId xmlns:a16="http://schemas.microsoft.com/office/drawing/2014/main" id="{38757503-B389-484C-B573-4C7BC247C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09090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0" name="Rectangle 170">
                  <a:extLst>
                    <a:ext uri="{FF2B5EF4-FFF2-40B4-BE49-F238E27FC236}">
                      <a16:creationId xmlns:a16="http://schemas.microsoft.com/office/drawing/2014/main" id="{F37ACA6C-AF49-4AF4-85A3-ED8092A471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090904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1" name="Rectangle 171">
                  <a:extLst>
                    <a:ext uri="{FF2B5EF4-FFF2-40B4-BE49-F238E27FC236}">
                      <a16:creationId xmlns:a16="http://schemas.microsoft.com/office/drawing/2014/main" id="{2EB79E12-80B3-4C13-9314-02B3087BF9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09090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2" name="Rectangle 172">
                  <a:extLst>
                    <a:ext uri="{FF2B5EF4-FFF2-40B4-BE49-F238E27FC236}">
                      <a16:creationId xmlns:a16="http://schemas.microsoft.com/office/drawing/2014/main" id="{1463515B-166F-42A6-8BA4-9E16C796D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09090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5A28FC7C-DD9E-4803-AC03-3AA70748DD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092491"/>
                  <a:ext cx="42853" cy="4763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4" name="Rectangle 174">
                  <a:extLst>
                    <a:ext uri="{FF2B5EF4-FFF2-40B4-BE49-F238E27FC236}">
                      <a16:creationId xmlns:a16="http://schemas.microsoft.com/office/drawing/2014/main" id="{B052495D-31F8-4760-B649-42A81EFC7E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0995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5" name="Rectangle 175">
                  <a:extLst>
                    <a:ext uri="{FF2B5EF4-FFF2-40B4-BE49-F238E27FC236}">
                      <a16:creationId xmlns:a16="http://schemas.microsoft.com/office/drawing/2014/main" id="{88E3CCFF-A97A-4800-9286-512395FCB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0995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6" name="Rectangle 176">
                  <a:extLst>
                    <a:ext uri="{FF2B5EF4-FFF2-40B4-BE49-F238E27FC236}">
                      <a16:creationId xmlns:a16="http://schemas.microsoft.com/office/drawing/2014/main" id="{14B6E614-88A3-4CD3-AB9E-ECC9E1918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09953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5C96ACA0-3E53-4754-8067-2CDA9DB0E4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09953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8" name="Rectangle 178">
                  <a:extLst>
                    <a:ext uri="{FF2B5EF4-FFF2-40B4-BE49-F238E27FC236}">
                      <a16:creationId xmlns:a16="http://schemas.microsoft.com/office/drawing/2014/main" id="{03040B0D-1DA2-4988-B702-A45EAD59A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19477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9" name="Rectangle 179">
                  <a:extLst>
                    <a:ext uri="{FF2B5EF4-FFF2-40B4-BE49-F238E27FC236}">
                      <a16:creationId xmlns:a16="http://schemas.microsoft.com/office/drawing/2014/main" id="{036EE604-43A4-406E-85D2-F9AD78B03B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19477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0" name="Rectangle 180">
                  <a:extLst>
                    <a:ext uri="{FF2B5EF4-FFF2-40B4-BE49-F238E27FC236}">
                      <a16:creationId xmlns:a16="http://schemas.microsoft.com/office/drawing/2014/main" id="{A5A5BEFB-BE10-4E60-9643-6BDE1B5C7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19477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" name="Rectangle 181">
                  <a:extLst>
                    <a:ext uri="{FF2B5EF4-FFF2-40B4-BE49-F238E27FC236}">
                      <a16:creationId xmlns:a16="http://schemas.microsoft.com/office/drawing/2014/main" id="{10AF652F-6973-44A5-99F0-2709EAE3EC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19477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7BF592B8-5668-4DB7-A675-BCE83DC36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21064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3" name="Rectangle 183">
                  <a:extLst>
                    <a:ext uri="{FF2B5EF4-FFF2-40B4-BE49-F238E27FC236}">
                      <a16:creationId xmlns:a16="http://schemas.microsoft.com/office/drawing/2014/main" id="{B91B1C13-66C1-4F3D-A439-B86680BBA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16302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4" name="Rectangle 184">
                  <a:extLst>
                    <a:ext uri="{FF2B5EF4-FFF2-40B4-BE49-F238E27FC236}">
                      <a16:creationId xmlns:a16="http://schemas.microsoft.com/office/drawing/2014/main" id="{E1EA9BF9-E44A-4DD3-935D-13161A874B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16302"/>
                  <a:ext cx="1588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5" name="Rectangle 185">
                  <a:extLst>
                    <a:ext uri="{FF2B5EF4-FFF2-40B4-BE49-F238E27FC236}">
                      <a16:creationId xmlns:a16="http://schemas.microsoft.com/office/drawing/2014/main" id="{E7312B75-5EE3-490D-A98E-BF4E9DE8F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16302"/>
                  <a:ext cx="0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" name="Rectangle 186">
                  <a:extLst>
                    <a:ext uri="{FF2B5EF4-FFF2-40B4-BE49-F238E27FC236}">
                      <a16:creationId xmlns:a16="http://schemas.microsoft.com/office/drawing/2014/main" id="{B031ED0A-91B2-4466-900B-28BC64B47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16302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" name="Rectangle 187">
                  <a:extLst>
                    <a:ext uri="{FF2B5EF4-FFF2-40B4-BE49-F238E27FC236}">
                      <a16:creationId xmlns:a16="http://schemas.microsoft.com/office/drawing/2014/main" id="{23C475E4-AE42-436D-921B-7AF027161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16302"/>
                  <a:ext cx="1587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" name="Rectangle 188">
                  <a:extLst>
                    <a:ext uri="{FF2B5EF4-FFF2-40B4-BE49-F238E27FC236}">
                      <a16:creationId xmlns:a16="http://schemas.microsoft.com/office/drawing/2014/main" id="{3C240FB1-392C-4A1D-8D92-20900C9A7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16302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Rectangle 189">
                  <a:extLst>
                    <a:ext uri="{FF2B5EF4-FFF2-40B4-BE49-F238E27FC236}">
                      <a16:creationId xmlns:a16="http://schemas.microsoft.com/office/drawing/2014/main" id="{7B2EA546-EBD6-44E2-AD32-C56EA5C35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16302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5A383B9B-20CB-462A-A4FE-3084E72E1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16302"/>
                  <a:ext cx="42853" cy="4762"/>
                </a:xfrm>
                <a:custGeom>
                  <a:avLst/>
                  <a:gdLst>
                    <a:gd name="T0" fmla="*/ 79 w 79"/>
                    <a:gd name="T1" fmla="*/ 0 h 9"/>
                    <a:gd name="T2" fmla="*/ 0 w 79"/>
                    <a:gd name="T3" fmla="*/ 2 h 9"/>
                    <a:gd name="T4" fmla="*/ 0 w 79"/>
                    <a:gd name="T5" fmla="*/ 9 h 9"/>
                    <a:gd name="T6" fmla="*/ 79 w 79"/>
                    <a:gd name="T7" fmla="*/ 7 h 9"/>
                    <a:gd name="T8" fmla="*/ 79 w 79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9">
                      <a:moveTo>
                        <a:pt x="79" y="0"/>
                      </a:move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79" y="7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Rectangle 191">
                  <a:extLst>
                    <a:ext uri="{FF2B5EF4-FFF2-40B4-BE49-F238E27FC236}">
                      <a16:creationId xmlns:a16="http://schemas.microsoft.com/office/drawing/2014/main" id="{D6CB145F-F2D6-4F9F-A1C7-20CEE2ED0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2582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2" name="Rectangle 192">
                  <a:extLst>
                    <a:ext uri="{FF2B5EF4-FFF2-40B4-BE49-F238E27FC236}">
                      <a16:creationId xmlns:a16="http://schemas.microsoft.com/office/drawing/2014/main" id="{F057E70C-17F1-401A-9037-7F513E347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25826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3" name="Rectangle 193">
                  <a:extLst>
                    <a:ext uri="{FF2B5EF4-FFF2-40B4-BE49-F238E27FC236}">
                      <a16:creationId xmlns:a16="http://schemas.microsoft.com/office/drawing/2014/main" id="{FF870DCC-73F4-416C-95E3-A300FF720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25826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4" name="Rectangle 194">
                  <a:extLst>
                    <a:ext uri="{FF2B5EF4-FFF2-40B4-BE49-F238E27FC236}">
                      <a16:creationId xmlns:a16="http://schemas.microsoft.com/office/drawing/2014/main" id="{DF4AEEF0-CA29-460E-AC9E-A89231E3E3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2582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" name="Rectangle 195">
                  <a:extLst>
                    <a:ext uri="{FF2B5EF4-FFF2-40B4-BE49-F238E27FC236}">
                      <a16:creationId xmlns:a16="http://schemas.microsoft.com/office/drawing/2014/main" id="{4FACAC99-BBEE-4170-A879-B420B25CD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25826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6" name="Rectangle 196">
                  <a:extLst>
                    <a:ext uri="{FF2B5EF4-FFF2-40B4-BE49-F238E27FC236}">
                      <a16:creationId xmlns:a16="http://schemas.microsoft.com/office/drawing/2014/main" id="{3820456C-07BD-4841-A29E-600D6B70C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2582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7" name="Rectangle 197">
                  <a:extLst>
                    <a:ext uri="{FF2B5EF4-FFF2-40B4-BE49-F238E27FC236}">
                      <a16:creationId xmlns:a16="http://schemas.microsoft.com/office/drawing/2014/main" id="{FBA63000-21C4-49CA-B887-F387287D9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2582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Freeform 198">
                  <a:extLst>
                    <a:ext uri="{FF2B5EF4-FFF2-40B4-BE49-F238E27FC236}">
                      <a16:creationId xmlns:a16="http://schemas.microsoft.com/office/drawing/2014/main" id="{A4E217A1-0984-4834-9805-88A55DC69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27413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9" name="Rectangle 199">
                  <a:extLst>
                    <a:ext uri="{FF2B5EF4-FFF2-40B4-BE49-F238E27FC236}">
                      <a16:creationId xmlns:a16="http://schemas.microsoft.com/office/drawing/2014/main" id="{1106E398-D5C6-413E-A64B-8D9E3218C7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38525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0" name="Rectangle 200">
                  <a:extLst>
                    <a:ext uri="{FF2B5EF4-FFF2-40B4-BE49-F238E27FC236}">
                      <a16:creationId xmlns:a16="http://schemas.microsoft.com/office/drawing/2014/main" id="{B5127289-0491-4ACE-8D6D-990B80432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38525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1" name="Rectangle 201">
                  <a:extLst>
                    <a:ext uri="{FF2B5EF4-FFF2-40B4-BE49-F238E27FC236}">
                      <a16:creationId xmlns:a16="http://schemas.microsoft.com/office/drawing/2014/main" id="{1DFBF72D-D336-4FDC-A684-CC97B2644A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38525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Freeform 202">
                  <a:extLst>
                    <a:ext uri="{FF2B5EF4-FFF2-40B4-BE49-F238E27FC236}">
                      <a16:creationId xmlns:a16="http://schemas.microsoft.com/office/drawing/2014/main" id="{F870F9BA-9CFA-4A52-BEA0-0E63EDF45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41700"/>
                  <a:ext cx="42853" cy="4762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3" name="Rectangle 203">
                  <a:extLst>
                    <a:ext uri="{FF2B5EF4-FFF2-40B4-BE49-F238E27FC236}">
                      <a16:creationId xmlns:a16="http://schemas.microsoft.com/office/drawing/2014/main" id="{8D8EA3C2-E8F6-460B-BD98-49BE982FD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3217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4" name="Rectangle 204">
                  <a:extLst>
                    <a:ext uri="{FF2B5EF4-FFF2-40B4-BE49-F238E27FC236}">
                      <a16:creationId xmlns:a16="http://schemas.microsoft.com/office/drawing/2014/main" id="{D962DD13-6410-4FF3-AC51-8163A79FA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32176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" name="Rectangle 205">
                  <a:extLst>
                    <a:ext uri="{FF2B5EF4-FFF2-40B4-BE49-F238E27FC236}">
                      <a16:creationId xmlns:a16="http://schemas.microsoft.com/office/drawing/2014/main" id="{918FEEEE-7DDE-4400-8134-0231399378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32176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" name="Rectangle 206">
                  <a:extLst>
                    <a:ext uri="{FF2B5EF4-FFF2-40B4-BE49-F238E27FC236}">
                      <a16:creationId xmlns:a16="http://schemas.microsoft.com/office/drawing/2014/main" id="{FBBDFEFA-ABEC-4111-BE97-78690B888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3217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7" name="Rectangle 207">
                  <a:extLst>
                    <a:ext uri="{FF2B5EF4-FFF2-40B4-BE49-F238E27FC236}">
                      <a16:creationId xmlns:a16="http://schemas.microsoft.com/office/drawing/2014/main" id="{5C33F936-724D-4E32-987E-1B4304D92E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32176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8" name="Rectangle 208">
                  <a:extLst>
                    <a:ext uri="{FF2B5EF4-FFF2-40B4-BE49-F238E27FC236}">
                      <a16:creationId xmlns:a16="http://schemas.microsoft.com/office/drawing/2014/main" id="{DD3006C2-FCBD-4257-A46E-30485E8AB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3217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" name="Rectangle 209">
                  <a:extLst>
                    <a:ext uri="{FF2B5EF4-FFF2-40B4-BE49-F238E27FC236}">
                      <a16:creationId xmlns:a16="http://schemas.microsoft.com/office/drawing/2014/main" id="{236F4524-D86C-4585-B99C-23DD2E86F1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32176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0" name="Freeform 210">
                  <a:extLst>
                    <a:ext uri="{FF2B5EF4-FFF2-40B4-BE49-F238E27FC236}">
                      <a16:creationId xmlns:a16="http://schemas.microsoft.com/office/drawing/2014/main" id="{498C4E77-5AD1-410C-94A9-B7BD5F8A5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33763"/>
                  <a:ext cx="42853" cy="7937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1" name="Rectangle 211">
                  <a:extLst>
                    <a:ext uri="{FF2B5EF4-FFF2-40B4-BE49-F238E27FC236}">
                      <a16:creationId xmlns:a16="http://schemas.microsoft.com/office/drawing/2014/main" id="{F8B635C0-3803-45E5-8F99-6FD8703275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46462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2" name="Rectangle 212">
                  <a:extLst>
                    <a:ext uri="{FF2B5EF4-FFF2-40B4-BE49-F238E27FC236}">
                      <a16:creationId xmlns:a16="http://schemas.microsoft.com/office/drawing/2014/main" id="{BC33481C-2DC9-41A2-BC9A-F70F929C6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46462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3" name="Rectangle 213">
                  <a:extLst>
                    <a:ext uri="{FF2B5EF4-FFF2-40B4-BE49-F238E27FC236}">
                      <a16:creationId xmlns:a16="http://schemas.microsoft.com/office/drawing/2014/main" id="{23892F5F-3A8E-43E3-BCC8-F21B1486D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46462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4" name="Freeform 214">
                  <a:extLst>
                    <a:ext uri="{FF2B5EF4-FFF2-40B4-BE49-F238E27FC236}">
                      <a16:creationId xmlns:a16="http://schemas.microsoft.com/office/drawing/2014/main" id="{65DDFB7E-B39E-4B46-B96D-AD8293C9D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46462"/>
                  <a:ext cx="42853" cy="4763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5" name="Rectangle 215">
                  <a:extLst>
                    <a:ext uri="{FF2B5EF4-FFF2-40B4-BE49-F238E27FC236}">
                      <a16:creationId xmlns:a16="http://schemas.microsoft.com/office/drawing/2014/main" id="{11BCBB8F-29DA-48E4-BDF0-538A80C69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5757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6" name="Rectangle 216">
                  <a:extLst>
                    <a:ext uri="{FF2B5EF4-FFF2-40B4-BE49-F238E27FC236}">
                      <a16:creationId xmlns:a16="http://schemas.microsoft.com/office/drawing/2014/main" id="{A97689AE-65FB-4404-9775-A8BF4E627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57574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7" name="Rectangle 217">
                  <a:extLst>
                    <a:ext uri="{FF2B5EF4-FFF2-40B4-BE49-F238E27FC236}">
                      <a16:creationId xmlns:a16="http://schemas.microsoft.com/office/drawing/2014/main" id="{AC3D9CD9-B06F-4A4C-964C-06D1190F3C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57574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8" name="Rectangle 218">
                  <a:extLst>
                    <a:ext uri="{FF2B5EF4-FFF2-40B4-BE49-F238E27FC236}">
                      <a16:creationId xmlns:a16="http://schemas.microsoft.com/office/drawing/2014/main" id="{A08AFC9F-A18E-40CA-AD29-0F310A40A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5757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9" name="Rectangle 219">
                  <a:extLst>
                    <a:ext uri="{FF2B5EF4-FFF2-40B4-BE49-F238E27FC236}">
                      <a16:creationId xmlns:a16="http://schemas.microsoft.com/office/drawing/2014/main" id="{BBC68B6E-FF3E-4A0D-A5B3-FA60740098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57574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0" name="Rectangle 220">
                  <a:extLst>
                    <a:ext uri="{FF2B5EF4-FFF2-40B4-BE49-F238E27FC236}">
                      <a16:creationId xmlns:a16="http://schemas.microsoft.com/office/drawing/2014/main" id="{952B556D-5970-4884-A4EE-233E98A1A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5757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1" name="Rectangle 221">
                  <a:extLst>
                    <a:ext uri="{FF2B5EF4-FFF2-40B4-BE49-F238E27FC236}">
                      <a16:creationId xmlns:a16="http://schemas.microsoft.com/office/drawing/2014/main" id="{4192A356-6D97-4425-B17A-699623646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5757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2" name="Freeform 222">
                  <a:extLst>
                    <a:ext uri="{FF2B5EF4-FFF2-40B4-BE49-F238E27FC236}">
                      <a16:creationId xmlns:a16="http://schemas.microsoft.com/office/drawing/2014/main" id="{27428470-DD46-4EC1-B4C5-51DB2B66C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57574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3" name="Rectangle 223">
                  <a:extLst>
                    <a:ext uri="{FF2B5EF4-FFF2-40B4-BE49-F238E27FC236}">
                      <a16:creationId xmlns:a16="http://schemas.microsoft.com/office/drawing/2014/main" id="{82752DA7-0EBD-4406-BC89-652F993B6E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5122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4" name="Rectangle 224">
                  <a:extLst>
                    <a:ext uri="{FF2B5EF4-FFF2-40B4-BE49-F238E27FC236}">
                      <a16:creationId xmlns:a16="http://schemas.microsoft.com/office/drawing/2014/main" id="{74C1F73E-C21D-4CE3-86A9-3120638C89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51224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5" name="Rectangle 225">
                  <a:extLst>
                    <a:ext uri="{FF2B5EF4-FFF2-40B4-BE49-F238E27FC236}">
                      <a16:creationId xmlns:a16="http://schemas.microsoft.com/office/drawing/2014/main" id="{941697B6-54F0-456D-9359-E86471F7D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51224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6" name="Rectangle 226">
                  <a:extLst>
                    <a:ext uri="{FF2B5EF4-FFF2-40B4-BE49-F238E27FC236}">
                      <a16:creationId xmlns:a16="http://schemas.microsoft.com/office/drawing/2014/main" id="{8630FDDD-44F3-4703-A57E-8B89A2C67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5122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7" name="Rectangle 227">
                  <a:extLst>
                    <a:ext uri="{FF2B5EF4-FFF2-40B4-BE49-F238E27FC236}">
                      <a16:creationId xmlns:a16="http://schemas.microsoft.com/office/drawing/2014/main" id="{BED5EBC4-DCE6-43F0-B990-9A8C2F4941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51224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8" name="Rectangle 228">
                  <a:extLst>
                    <a:ext uri="{FF2B5EF4-FFF2-40B4-BE49-F238E27FC236}">
                      <a16:creationId xmlns:a16="http://schemas.microsoft.com/office/drawing/2014/main" id="{0395847C-8CFD-4DC5-9728-80EC65347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5122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9" name="Rectangle 229">
                  <a:extLst>
                    <a:ext uri="{FF2B5EF4-FFF2-40B4-BE49-F238E27FC236}">
                      <a16:creationId xmlns:a16="http://schemas.microsoft.com/office/drawing/2014/main" id="{23A3C3A1-8388-49C2-9DA3-7FA30ABF7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5122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0" name="Freeform 230">
                  <a:extLst>
                    <a:ext uri="{FF2B5EF4-FFF2-40B4-BE49-F238E27FC236}">
                      <a16:creationId xmlns:a16="http://schemas.microsoft.com/office/drawing/2014/main" id="{B7DAB80F-5F2C-47E6-AD63-86237028C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51224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1" name="Rectangle 231">
                  <a:extLst>
                    <a:ext uri="{FF2B5EF4-FFF2-40B4-BE49-F238E27FC236}">
                      <a16:creationId xmlns:a16="http://schemas.microsoft.com/office/drawing/2014/main" id="{A55370B0-889D-4E41-80F7-7CA97905A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62335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2" name="Rectangle 232">
                  <a:extLst>
                    <a:ext uri="{FF2B5EF4-FFF2-40B4-BE49-F238E27FC236}">
                      <a16:creationId xmlns:a16="http://schemas.microsoft.com/office/drawing/2014/main" id="{A9CCBCEB-42D9-44ED-97E8-0A0A449A0F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62335"/>
                  <a:ext cx="1588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Rectangle 233">
                  <a:extLst>
                    <a:ext uri="{FF2B5EF4-FFF2-40B4-BE49-F238E27FC236}">
                      <a16:creationId xmlns:a16="http://schemas.microsoft.com/office/drawing/2014/main" id="{033E9484-369D-4879-8922-8B99EE6B3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62335"/>
                  <a:ext cx="0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4" name="Rectangle 234">
                  <a:extLst>
                    <a:ext uri="{FF2B5EF4-FFF2-40B4-BE49-F238E27FC236}">
                      <a16:creationId xmlns:a16="http://schemas.microsoft.com/office/drawing/2014/main" id="{25E1FE88-D285-4011-80EA-39F0B82790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62335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Rectangle 235">
                  <a:extLst>
                    <a:ext uri="{FF2B5EF4-FFF2-40B4-BE49-F238E27FC236}">
                      <a16:creationId xmlns:a16="http://schemas.microsoft.com/office/drawing/2014/main" id="{3D20AEDB-9FA5-465D-A8AD-5D36817E00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62335"/>
                  <a:ext cx="1587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" name="Rectangle 236">
                  <a:extLst>
                    <a:ext uri="{FF2B5EF4-FFF2-40B4-BE49-F238E27FC236}">
                      <a16:creationId xmlns:a16="http://schemas.microsoft.com/office/drawing/2014/main" id="{AD296536-27A5-40F7-BDE4-57A9E4D3B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62335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Rectangle 237">
                  <a:extLst>
                    <a:ext uri="{FF2B5EF4-FFF2-40B4-BE49-F238E27FC236}">
                      <a16:creationId xmlns:a16="http://schemas.microsoft.com/office/drawing/2014/main" id="{705C9AD8-EE73-4DD2-A6DB-F0577E29F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62335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8" name="Freeform 238">
                  <a:extLst>
                    <a:ext uri="{FF2B5EF4-FFF2-40B4-BE49-F238E27FC236}">
                      <a16:creationId xmlns:a16="http://schemas.microsoft.com/office/drawing/2014/main" id="{52481391-48BE-423B-AF3F-586FE64DC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63923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Rectangle 239">
                  <a:extLst>
                    <a:ext uri="{FF2B5EF4-FFF2-40B4-BE49-F238E27FC236}">
                      <a16:creationId xmlns:a16="http://schemas.microsoft.com/office/drawing/2014/main" id="{F74371E4-D00C-4546-B692-F1822279B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67098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0" name="Rectangle 240">
                  <a:extLst>
                    <a:ext uri="{FF2B5EF4-FFF2-40B4-BE49-F238E27FC236}">
                      <a16:creationId xmlns:a16="http://schemas.microsoft.com/office/drawing/2014/main" id="{078419D6-28B8-4FF1-87A7-0D8F6C5C4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67098"/>
                  <a:ext cx="1588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1" name="Rectangle 241">
                  <a:extLst>
                    <a:ext uri="{FF2B5EF4-FFF2-40B4-BE49-F238E27FC236}">
                      <a16:creationId xmlns:a16="http://schemas.microsoft.com/office/drawing/2014/main" id="{D4C3F75D-4F1C-49B7-945D-E2BD1C2EF9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67098"/>
                  <a:ext cx="0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2" name="Rectangle 242">
                  <a:extLst>
                    <a:ext uri="{FF2B5EF4-FFF2-40B4-BE49-F238E27FC236}">
                      <a16:creationId xmlns:a16="http://schemas.microsoft.com/office/drawing/2014/main" id="{30DF560B-3C78-4CA6-8D9E-B58AC00B5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67098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3" name="Rectangle 243">
                  <a:extLst>
                    <a:ext uri="{FF2B5EF4-FFF2-40B4-BE49-F238E27FC236}">
                      <a16:creationId xmlns:a16="http://schemas.microsoft.com/office/drawing/2014/main" id="{1BEAEA36-8648-4B0E-9027-8364E5C28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67098"/>
                  <a:ext cx="1587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4" name="Rectangle 244">
                  <a:extLst>
                    <a:ext uri="{FF2B5EF4-FFF2-40B4-BE49-F238E27FC236}">
                      <a16:creationId xmlns:a16="http://schemas.microsoft.com/office/drawing/2014/main" id="{6D4B1CEB-E257-43A4-B4ED-721FEA3B76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67098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5" name="Rectangle 245">
                  <a:extLst>
                    <a:ext uri="{FF2B5EF4-FFF2-40B4-BE49-F238E27FC236}">
                      <a16:creationId xmlns:a16="http://schemas.microsoft.com/office/drawing/2014/main" id="{7C1C9276-1A89-47D5-BEE6-1E5BC25E0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67098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6" name="Freeform 246">
                  <a:extLst>
                    <a:ext uri="{FF2B5EF4-FFF2-40B4-BE49-F238E27FC236}">
                      <a16:creationId xmlns:a16="http://schemas.microsoft.com/office/drawing/2014/main" id="{5B6B85E6-6B18-44F3-BDA3-C2A95AD535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170273"/>
                  <a:ext cx="42853" cy="4762"/>
                </a:xfrm>
                <a:custGeom>
                  <a:avLst/>
                  <a:gdLst>
                    <a:gd name="T0" fmla="*/ 79 w 79"/>
                    <a:gd name="T1" fmla="*/ 0 h 9"/>
                    <a:gd name="T2" fmla="*/ 0 w 79"/>
                    <a:gd name="T3" fmla="*/ 2 h 9"/>
                    <a:gd name="T4" fmla="*/ 0 w 79"/>
                    <a:gd name="T5" fmla="*/ 9 h 9"/>
                    <a:gd name="T6" fmla="*/ 79 w 79"/>
                    <a:gd name="T7" fmla="*/ 7 h 9"/>
                    <a:gd name="T8" fmla="*/ 79 w 79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9">
                      <a:moveTo>
                        <a:pt x="79" y="0"/>
                      </a:move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79" y="7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7" name="Rectangle 247">
                  <a:extLst>
                    <a:ext uri="{FF2B5EF4-FFF2-40B4-BE49-F238E27FC236}">
                      <a16:creationId xmlns:a16="http://schemas.microsoft.com/office/drawing/2014/main" id="{97C3B722-79B3-4938-81DE-C923F66C8A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176622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8" name="Rectangle 248">
                  <a:extLst>
                    <a:ext uri="{FF2B5EF4-FFF2-40B4-BE49-F238E27FC236}">
                      <a16:creationId xmlns:a16="http://schemas.microsoft.com/office/drawing/2014/main" id="{B6A0A150-BB39-4C15-A848-10F2DECED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176622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9" name="Rectangle 249">
                  <a:extLst>
                    <a:ext uri="{FF2B5EF4-FFF2-40B4-BE49-F238E27FC236}">
                      <a16:creationId xmlns:a16="http://schemas.microsoft.com/office/drawing/2014/main" id="{28208DD3-9E8A-4D85-9CEE-D9842C7CD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176622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0" name="Rectangle 250">
                  <a:extLst>
                    <a:ext uri="{FF2B5EF4-FFF2-40B4-BE49-F238E27FC236}">
                      <a16:creationId xmlns:a16="http://schemas.microsoft.com/office/drawing/2014/main" id="{BC607906-167C-4DC5-AD44-55879F66A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176622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1" name="Rectangle 251">
                  <a:extLst>
                    <a:ext uri="{FF2B5EF4-FFF2-40B4-BE49-F238E27FC236}">
                      <a16:creationId xmlns:a16="http://schemas.microsoft.com/office/drawing/2014/main" id="{87B4A3D1-EF68-409E-BCCE-EA2A3A86C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176622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2" name="Rectangle 252">
                  <a:extLst>
                    <a:ext uri="{FF2B5EF4-FFF2-40B4-BE49-F238E27FC236}">
                      <a16:creationId xmlns:a16="http://schemas.microsoft.com/office/drawing/2014/main" id="{D5260D6D-AA18-40AB-957B-160F13497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176622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3" name="Rectangle 253">
                  <a:extLst>
                    <a:ext uri="{FF2B5EF4-FFF2-40B4-BE49-F238E27FC236}">
                      <a16:creationId xmlns:a16="http://schemas.microsoft.com/office/drawing/2014/main" id="{83B46567-A9A0-4924-A163-DDDA9293B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176622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4" name="Freeform 254">
                  <a:extLst>
                    <a:ext uri="{FF2B5EF4-FFF2-40B4-BE49-F238E27FC236}">
                      <a16:creationId xmlns:a16="http://schemas.microsoft.com/office/drawing/2014/main" id="{62B79FF4-E60C-4AF7-A628-CCCC0FB77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83337"/>
                  <a:ext cx="5596" cy="18988"/>
                </a:xfrm>
                <a:custGeom>
                  <a:avLst/>
                  <a:gdLst>
                    <a:gd name="T0" fmla="*/ 2147483646 w 12"/>
                    <a:gd name="T1" fmla="*/ 2147483646 h 28"/>
                    <a:gd name="T2" fmla="*/ 2147483646 w 12"/>
                    <a:gd name="T3" fmla="*/ 2147483646 h 28"/>
                    <a:gd name="T4" fmla="*/ 2147483646 w 12"/>
                    <a:gd name="T5" fmla="*/ 2147483646 h 28"/>
                    <a:gd name="T6" fmla="*/ 2147483646 w 12"/>
                    <a:gd name="T7" fmla="*/ 2147483646 h 28"/>
                    <a:gd name="T8" fmla="*/ 2147483646 w 12"/>
                    <a:gd name="T9" fmla="*/ 2147483646 h 28"/>
                    <a:gd name="T10" fmla="*/ 2147483646 w 12"/>
                    <a:gd name="T11" fmla="*/ 0 h 28"/>
                    <a:gd name="T12" fmla="*/ 2147483646 w 12"/>
                    <a:gd name="T13" fmla="*/ 0 h 28"/>
                    <a:gd name="T14" fmla="*/ 0 w 12"/>
                    <a:gd name="T15" fmla="*/ 2147483646 h 28"/>
                    <a:gd name="T16" fmla="*/ 0 w 12"/>
                    <a:gd name="T17" fmla="*/ 2147483646 h 28"/>
                    <a:gd name="T18" fmla="*/ 2147483646 w 12"/>
                    <a:gd name="T19" fmla="*/ 2147483646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28">
                      <a:moveTo>
                        <a:pt x="2" y="28"/>
                      </a:moveTo>
                      <a:lnTo>
                        <a:pt x="11" y="28"/>
                      </a:lnTo>
                      <a:lnTo>
                        <a:pt x="12" y="26"/>
                      </a:lnTo>
                      <a:lnTo>
                        <a:pt x="12" y="3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255" name="Freeform 255">
                  <a:extLst>
                    <a:ext uri="{FF2B5EF4-FFF2-40B4-BE49-F238E27FC236}">
                      <a16:creationId xmlns:a16="http://schemas.microsoft.com/office/drawing/2014/main" id="{BBF012F3-11B3-4775-89A2-D47725FE5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183337"/>
                  <a:ext cx="5596" cy="18988"/>
                </a:xfrm>
                <a:custGeom>
                  <a:avLst/>
                  <a:gdLst>
                    <a:gd name="T0" fmla="*/ 2147483646 w 12"/>
                    <a:gd name="T1" fmla="*/ 2147483646 h 28"/>
                    <a:gd name="T2" fmla="*/ 2147483646 w 12"/>
                    <a:gd name="T3" fmla="*/ 2147483646 h 28"/>
                    <a:gd name="T4" fmla="*/ 2147483646 w 12"/>
                    <a:gd name="T5" fmla="*/ 2147483646 h 28"/>
                    <a:gd name="T6" fmla="*/ 2147483646 w 12"/>
                    <a:gd name="T7" fmla="*/ 2147483646 h 28"/>
                    <a:gd name="T8" fmla="*/ 2147483646 w 12"/>
                    <a:gd name="T9" fmla="*/ 2147483646 h 28"/>
                    <a:gd name="T10" fmla="*/ 2147483646 w 12"/>
                    <a:gd name="T11" fmla="*/ 0 h 28"/>
                    <a:gd name="T12" fmla="*/ 2147483646 w 12"/>
                    <a:gd name="T13" fmla="*/ 0 h 28"/>
                    <a:gd name="T14" fmla="*/ 0 w 12"/>
                    <a:gd name="T15" fmla="*/ 2147483646 h 28"/>
                    <a:gd name="T16" fmla="*/ 0 w 12"/>
                    <a:gd name="T17" fmla="*/ 2147483646 h 28"/>
                    <a:gd name="T18" fmla="*/ 2147483646 w 12"/>
                    <a:gd name="T19" fmla="*/ 2147483646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28">
                      <a:moveTo>
                        <a:pt x="2" y="28"/>
                      </a:moveTo>
                      <a:lnTo>
                        <a:pt x="11" y="28"/>
                      </a:lnTo>
                      <a:lnTo>
                        <a:pt x="12" y="26"/>
                      </a:lnTo>
                      <a:lnTo>
                        <a:pt x="12" y="3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256" name="Line 256">
                  <a:extLst>
                    <a:ext uri="{FF2B5EF4-FFF2-40B4-BE49-F238E27FC236}">
                      <a16:creationId xmlns:a16="http://schemas.microsoft.com/office/drawing/2014/main" id="{D30BE900-732A-4C2E-AB21-58EEE51D2C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71894" y="5185447"/>
                  <a:ext cx="0" cy="16773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grpSp>
              <p:nvGrpSpPr>
                <p:cNvPr id="257" name="Group 257">
                  <a:extLst>
                    <a:ext uri="{FF2B5EF4-FFF2-40B4-BE49-F238E27FC236}">
                      <a16:creationId xmlns:a16="http://schemas.microsoft.com/office/drawing/2014/main" id="{EB0676DF-AB07-4E64-9E91-F7647785DE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5267" y="5178062"/>
                  <a:ext cx="46627" cy="29538"/>
                  <a:chOff x="2322" y="3324"/>
                  <a:chExt cx="85" cy="51"/>
                </a:xfrm>
              </p:grpSpPr>
              <p:sp>
                <p:nvSpPr>
                  <p:cNvPr id="2002" name="Freeform 258">
                    <a:extLst>
                      <a:ext uri="{FF2B5EF4-FFF2-40B4-BE49-F238E27FC236}">
                        <a16:creationId xmlns:a16="http://schemas.microsoft.com/office/drawing/2014/main" id="{B7C57126-2057-445B-8394-480612E03C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324"/>
                    <a:ext cx="78" cy="8"/>
                  </a:xfrm>
                  <a:custGeom>
                    <a:avLst/>
                    <a:gdLst>
                      <a:gd name="T0" fmla="*/ 0 w 79"/>
                      <a:gd name="T1" fmla="*/ 0 h 9"/>
                      <a:gd name="T2" fmla="*/ 6 w 79"/>
                      <a:gd name="T3" fmla="*/ 9 h 9"/>
                      <a:gd name="T4" fmla="*/ 79 w 79"/>
                      <a:gd name="T5" fmla="*/ 9 h 9"/>
                      <a:gd name="T6" fmla="*/ 79 w 79"/>
                      <a:gd name="T7" fmla="*/ 0 h 9"/>
                      <a:gd name="T8" fmla="*/ 0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0" y="0"/>
                        </a:moveTo>
                        <a:lnTo>
                          <a:pt x="6" y="9"/>
                        </a:lnTo>
                        <a:lnTo>
                          <a:pt x="79" y="9"/>
                        </a:lnTo>
                        <a:lnTo>
                          <a:pt x="79" y="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2003" name="Group 259">
                    <a:extLst>
                      <a:ext uri="{FF2B5EF4-FFF2-40B4-BE49-F238E27FC236}">
                        <a16:creationId xmlns:a16="http://schemas.microsoft.com/office/drawing/2014/main" id="{FF21242A-B369-4EAD-93B0-145850DAC6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22" y="3333"/>
                    <a:ext cx="84" cy="42"/>
                    <a:chOff x="2323" y="3613"/>
                    <a:chExt cx="84" cy="42"/>
                  </a:xfrm>
                </p:grpSpPr>
                <p:sp>
                  <p:nvSpPr>
                    <p:cNvPr id="2004" name="Rectangle 260">
                      <a:extLst>
                        <a:ext uri="{FF2B5EF4-FFF2-40B4-BE49-F238E27FC236}">
                          <a16:creationId xmlns:a16="http://schemas.microsoft.com/office/drawing/2014/main" id="{1AA95566-2C25-4DB9-9852-085BDF0146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3" y="3612"/>
                      <a:ext cx="84" cy="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05" name="Freeform 261">
                      <a:extLst>
                        <a:ext uri="{FF2B5EF4-FFF2-40B4-BE49-F238E27FC236}">
                          <a16:creationId xmlns:a16="http://schemas.microsoft.com/office/drawing/2014/main" id="{7FC0E99F-7A63-4BAC-A214-D6A192B9A7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23" y="3640"/>
                      <a:ext cx="84" cy="3"/>
                    </a:xfrm>
                    <a:custGeom>
                      <a:avLst/>
                      <a:gdLst>
                        <a:gd name="T0" fmla="*/ 2 w 84"/>
                        <a:gd name="T1" fmla="*/ 1 h 2"/>
                        <a:gd name="T2" fmla="*/ 3 w 84"/>
                        <a:gd name="T3" fmla="*/ 2 h 2"/>
                        <a:gd name="T4" fmla="*/ 84 w 84"/>
                        <a:gd name="T5" fmla="*/ 2 h 2"/>
                        <a:gd name="T6" fmla="*/ 84 w 84"/>
                        <a:gd name="T7" fmla="*/ 0 h 2"/>
                        <a:gd name="T8" fmla="*/ 0 w 84"/>
                        <a:gd name="T9" fmla="*/ 0 h 2"/>
                        <a:gd name="T10" fmla="*/ 2 w 84"/>
                        <a:gd name="T11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4" h="2">
                          <a:moveTo>
                            <a:pt x="2" y="1"/>
                          </a:moveTo>
                          <a:lnTo>
                            <a:pt x="3" y="2"/>
                          </a:lnTo>
                          <a:lnTo>
                            <a:pt x="84" y="2"/>
                          </a:lnTo>
                          <a:lnTo>
                            <a:pt x="84" y="0"/>
                          </a:lnTo>
                          <a:lnTo>
                            <a:pt x="0" y="0"/>
                          </a:lnTo>
                          <a:lnTo>
                            <a:pt x="2" y="1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06" name="Rectangle 262">
                      <a:extLst>
                        <a:ext uri="{FF2B5EF4-FFF2-40B4-BE49-F238E27FC236}">
                          <a16:creationId xmlns:a16="http://schemas.microsoft.com/office/drawing/2014/main" id="{74E22E40-1240-4058-8F15-A893219E7C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4" y="3643"/>
                      <a:ext cx="72" cy="5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258" name="Group 263">
                  <a:extLst>
                    <a:ext uri="{FF2B5EF4-FFF2-40B4-BE49-F238E27FC236}">
                      <a16:creationId xmlns:a16="http://schemas.microsoft.com/office/drawing/2014/main" id="{E682464A-1913-4A1A-BC9C-D68BCA0A5F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5267" y="5018770"/>
                  <a:ext cx="46627" cy="24263"/>
                  <a:chOff x="2322" y="3324"/>
                  <a:chExt cx="85" cy="51"/>
                </a:xfrm>
              </p:grpSpPr>
              <p:sp>
                <p:nvSpPr>
                  <p:cNvPr id="1997" name="Freeform 264">
                    <a:extLst>
                      <a:ext uri="{FF2B5EF4-FFF2-40B4-BE49-F238E27FC236}">
                        <a16:creationId xmlns:a16="http://schemas.microsoft.com/office/drawing/2014/main" id="{21F4FAF7-F823-420F-9ACA-84A2FE8EFA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325"/>
                    <a:ext cx="78" cy="10"/>
                  </a:xfrm>
                  <a:custGeom>
                    <a:avLst/>
                    <a:gdLst>
                      <a:gd name="T0" fmla="*/ 0 w 79"/>
                      <a:gd name="T1" fmla="*/ 0 h 9"/>
                      <a:gd name="T2" fmla="*/ 6 w 79"/>
                      <a:gd name="T3" fmla="*/ 9 h 9"/>
                      <a:gd name="T4" fmla="*/ 79 w 79"/>
                      <a:gd name="T5" fmla="*/ 9 h 9"/>
                      <a:gd name="T6" fmla="*/ 79 w 79"/>
                      <a:gd name="T7" fmla="*/ 0 h 9"/>
                      <a:gd name="T8" fmla="*/ 0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0" y="0"/>
                        </a:moveTo>
                        <a:lnTo>
                          <a:pt x="6" y="9"/>
                        </a:lnTo>
                        <a:lnTo>
                          <a:pt x="79" y="9"/>
                        </a:lnTo>
                        <a:lnTo>
                          <a:pt x="79" y="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1998" name="Group 265">
                    <a:extLst>
                      <a:ext uri="{FF2B5EF4-FFF2-40B4-BE49-F238E27FC236}">
                        <a16:creationId xmlns:a16="http://schemas.microsoft.com/office/drawing/2014/main" id="{3E492775-A39F-4780-AC67-9A44DA6275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22" y="3333"/>
                    <a:ext cx="84" cy="42"/>
                    <a:chOff x="2323" y="3613"/>
                    <a:chExt cx="84" cy="42"/>
                  </a:xfrm>
                </p:grpSpPr>
                <p:sp>
                  <p:nvSpPr>
                    <p:cNvPr id="1999" name="Rectangle 266">
                      <a:extLst>
                        <a:ext uri="{FF2B5EF4-FFF2-40B4-BE49-F238E27FC236}">
                          <a16:creationId xmlns:a16="http://schemas.microsoft.com/office/drawing/2014/main" id="{A1776DD2-9344-4D1E-85EF-30EE3A4EE9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3" y="3625"/>
                      <a:ext cx="84" cy="1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00" name="Freeform 267">
                      <a:extLst>
                        <a:ext uri="{FF2B5EF4-FFF2-40B4-BE49-F238E27FC236}">
                          <a16:creationId xmlns:a16="http://schemas.microsoft.com/office/drawing/2014/main" id="{2ABF64A9-E8C7-4CE0-B501-FFAAAE3995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23" y="3639"/>
                      <a:ext cx="84" cy="3"/>
                    </a:xfrm>
                    <a:custGeom>
                      <a:avLst/>
                      <a:gdLst>
                        <a:gd name="T0" fmla="*/ 2 w 84"/>
                        <a:gd name="T1" fmla="*/ 1 h 2"/>
                        <a:gd name="T2" fmla="*/ 3 w 84"/>
                        <a:gd name="T3" fmla="*/ 2 h 2"/>
                        <a:gd name="T4" fmla="*/ 84 w 84"/>
                        <a:gd name="T5" fmla="*/ 2 h 2"/>
                        <a:gd name="T6" fmla="*/ 84 w 84"/>
                        <a:gd name="T7" fmla="*/ 0 h 2"/>
                        <a:gd name="T8" fmla="*/ 0 w 84"/>
                        <a:gd name="T9" fmla="*/ 0 h 2"/>
                        <a:gd name="T10" fmla="*/ 2 w 84"/>
                        <a:gd name="T11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4" h="2">
                          <a:moveTo>
                            <a:pt x="2" y="1"/>
                          </a:moveTo>
                          <a:lnTo>
                            <a:pt x="3" y="2"/>
                          </a:lnTo>
                          <a:lnTo>
                            <a:pt x="84" y="2"/>
                          </a:lnTo>
                          <a:lnTo>
                            <a:pt x="84" y="0"/>
                          </a:lnTo>
                          <a:lnTo>
                            <a:pt x="0" y="0"/>
                          </a:lnTo>
                          <a:lnTo>
                            <a:pt x="2" y="1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01" name="Rectangle 268">
                      <a:extLst>
                        <a:ext uri="{FF2B5EF4-FFF2-40B4-BE49-F238E27FC236}">
                          <a16:creationId xmlns:a16="http://schemas.microsoft.com/office/drawing/2014/main" id="{4AF12925-6CA7-4995-858F-2BD9A0DEF6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4" y="3642"/>
                      <a:ext cx="72" cy="1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259" name="Group 269">
                  <a:extLst>
                    <a:ext uri="{FF2B5EF4-FFF2-40B4-BE49-F238E27FC236}">
                      <a16:creationId xmlns:a16="http://schemas.microsoft.com/office/drawing/2014/main" id="{98CDE213-9520-4B9D-B97E-DBFE8561DF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77490" y="5058857"/>
                  <a:ext cx="23314" cy="117096"/>
                  <a:chOff x="2413" y="3685"/>
                  <a:chExt cx="41" cy="193"/>
                </a:xfrm>
              </p:grpSpPr>
              <p:grpSp>
                <p:nvGrpSpPr>
                  <p:cNvPr id="1983" name="Group 270">
                    <a:extLst>
                      <a:ext uri="{FF2B5EF4-FFF2-40B4-BE49-F238E27FC236}">
                        <a16:creationId xmlns:a16="http://schemas.microsoft.com/office/drawing/2014/main" id="{31F8C839-4702-4D23-889C-75DE12EBBD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38" y="3702"/>
                    <a:ext cx="16" cy="176"/>
                    <a:chOff x="1997" y="4028"/>
                    <a:chExt cx="16" cy="176"/>
                  </a:xfrm>
                </p:grpSpPr>
                <p:sp>
                  <p:nvSpPr>
                    <p:cNvPr id="1991" name="Oval 271">
                      <a:extLst>
                        <a:ext uri="{FF2B5EF4-FFF2-40B4-BE49-F238E27FC236}">
                          <a16:creationId xmlns:a16="http://schemas.microsoft.com/office/drawing/2014/main" id="{CB4A3558-C445-4A0A-8D4F-F0E8609AEB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58"/>
                      <a:ext cx="17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92" name="Oval 272">
                      <a:extLst>
                        <a:ext uri="{FF2B5EF4-FFF2-40B4-BE49-F238E27FC236}">
                          <a16:creationId xmlns:a16="http://schemas.microsoft.com/office/drawing/2014/main" id="{38EC92BC-FC8D-46C7-B7FB-ACABE21660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29"/>
                      <a:ext cx="17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93" name="Oval 273">
                      <a:extLst>
                        <a:ext uri="{FF2B5EF4-FFF2-40B4-BE49-F238E27FC236}">
                          <a16:creationId xmlns:a16="http://schemas.microsoft.com/office/drawing/2014/main" id="{CA21BECD-E631-4C8A-8C82-889A4F3251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00"/>
                      <a:ext cx="17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94" name="Oval 274">
                      <a:extLst>
                        <a:ext uri="{FF2B5EF4-FFF2-40B4-BE49-F238E27FC236}">
                          <a16:creationId xmlns:a16="http://schemas.microsoft.com/office/drawing/2014/main" id="{8A858EC2-AA42-4021-B63F-FC03DD3E88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66"/>
                      <a:ext cx="17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95" name="Oval 275">
                      <a:extLst>
                        <a:ext uri="{FF2B5EF4-FFF2-40B4-BE49-F238E27FC236}">
                          <a16:creationId xmlns:a16="http://schemas.microsoft.com/office/drawing/2014/main" id="{85BD24DE-B2AF-40FE-B03E-C89FC9CC88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89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96" name="Oval 276">
                      <a:extLst>
                        <a:ext uri="{FF2B5EF4-FFF2-40B4-BE49-F238E27FC236}">
                          <a16:creationId xmlns:a16="http://schemas.microsoft.com/office/drawing/2014/main" id="{7BE32FB2-FC87-4F4B-9FCA-C5B7998AF2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66"/>
                      <a:ext cx="17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984" name="Group 277">
                    <a:extLst>
                      <a:ext uri="{FF2B5EF4-FFF2-40B4-BE49-F238E27FC236}">
                        <a16:creationId xmlns:a16="http://schemas.microsoft.com/office/drawing/2014/main" id="{30696377-B978-4487-9CEA-326E3BBA10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13" y="3685"/>
                    <a:ext cx="16" cy="176"/>
                    <a:chOff x="1997" y="4028"/>
                    <a:chExt cx="16" cy="176"/>
                  </a:xfrm>
                </p:grpSpPr>
                <p:sp>
                  <p:nvSpPr>
                    <p:cNvPr id="1985" name="Oval 278">
                      <a:extLst>
                        <a:ext uri="{FF2B5EF4-FFF2-40B4-BE49-F238E27FC236}">
                          <a16:creationId xmlns:a16="http://schemas.microsoft.com/office/drawing/2014/main" id="{505E2D96-D7E5-4983-83E1-724D4F2706B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57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86" name="Oval 279">
                      <a:extLst>
                        <a:ext uri="{FF2B5EF4-FFF2-40B4-BE49-F238E27FC236}">
                          <a16:creationId xmlns:a16="http://schemas.microsoft.com/office/drawing/2014/main" id="{2D227740-3E69-4F9C-9002-9870A289815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25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87" name="Oval 280">
                      <a:extLst>
                        <a:ext uri="{FF2B5EF4-FFF2-40B4-BE49-F238E27FC236}">
                          <a16:creationId xmlns:a16="http://schemas.microsoft.com/office/drawing/2014/main" id="{88857A0E-243B-4355-A64C-297CCE4545C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94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88" name="Oval 281">
                      <a:extLst>
                        <a:ext uri="{FF2B5EF4-FFF2-40B4-BE49-F238E27FC236}">
                          <a16:creationId xmlns:a16="http://schemas.microsoft.com/office/drawing/2014/main" id="{8F41117E-9887-4451-A531-D991062C8F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63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89" name="Oval 282">
                      <a:extLst>
                        <a:ext uri="{FF2B5EF4-FFF2-40B4-BE49-F238E27FC236}">
                          <a16:creationId xmlns:a16="http://schemas.microsoft.com/office/drawing/2014/main" id="{2645EE0C-441D-4ABA-A868-990C6896BA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88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90" name="Oval 283">
                      <a:extLst>
                        <a:ext uri="{FF2B5EF4-FFF2-40B4-BE49-F238E27FC236}">
                          <a16:creationId xmlns:a16="http://schemas.microsoft.com/office/drawing/2014/main" id="{2D952597-4F15-45C6-AC94-F8489D6567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28"/>
                      <a:ext cx="17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sp>
              <p:nvSpPr>
                <p:cNvPr id="260" name="Rectangle 284">
                  <a:extLst>
                    <a:ext uri="{FF2B5EF4-FFF2-40B4-BE49-F238E27FC236}">
                      <a16:creationId xmlns:a16="http://schemas.microsoft.com/office/drawing/2014/main" id="{4323042E-4D4B-472D-AF96-770180564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36946"/>
                  <a:ext cx="3174" cy="142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1" name="Rectangle 285">
                  <a:extLst>
                    <a:ext uri="{FF2B5EF4-FFF2-40B4-BE49-F238E27FC236}">
                      <a16:creationId xmlns:a16="http://schemas.microsoft.com/office/drawing/2014/main" id="{B52D0D69-F958-49CE-B66B-BFF52E6B5C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36946"/>
                  <a:ext cx="1587" cy="142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2" name="Rectangle 286">
                  <a:extLst>
                    <a:ext uri="{FF2B5EF4-FFF2-40B4-BE49-F238E27FC236}">
                      <a16:creationId xmlns:a16="http://schemas.microsoft.com/office/drawing/2014/main" id="{AE3FE4DC-2360-48AB-AE5C-39DF64E5E3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36946"/>
                  <a:ext cx="3174" cy="142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3" name="Rectangle 287">
                  <a:extLst>
                    <a:ext uri="{FF2B5EF4-FFF2-40B4-BE49-F238E27FC236}">
                      <a16:creationId xmlns:a16="http://schemas.microsoft.com/office/drawing/2014/main" id="{7D34B7AE-1876-4C83-A9E7-9728A0B51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36946"/>
                  <a:ext cx="3174" cy="142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4" name="Rectangle 288">
                  <a:extLst>
                    <a:ext uri="{FF2B5EF4-FFF2-40B4-BE49-F238E27FC236}">
                      <a16:creationId xmlns:a16="http://schemas.microsoft.com/office/drawing/2014/main" id="{03B49066-39FB-4829-8B37-F83B03E60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1228" y="5336946"/>
                  <a:ext cx="0" cy="142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5" name="Freeform 289">
                  <a:extLst>
                    <a:ext uri="{FF2B5EF4-FFF2-40B4-BE49-F238E27FC236}">
                      <a16:creationId xmlns:a16="http://schemas.microsoft.com/office/drawing/2014/main" id="{F1E08196-B89B-47D3-967D-E1ED0BCF2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5834" y="5338534"/>
                  <a:ext cx="25394" cy="14286"/>
                </a:xfrm>
                <a:custGeom>
                  <a:avLst/>
                  <a:gdLst>
                    <a:gd name="T0" fmla="*/ 47 w 47"/>
                    <a:gd name="T1" fmla="*/ 25 h 25"/>
                    <a:gd name="T2" fmla="*/ 0 w 47"/>
                    <a:gd name="T3" fmla="*/ 25 h 25"/>
                    <a:gd name="T4" fmla="*/ 8 w 47"/>
                    <a:gd name="T5" fmla="*/ 0 h 25"/>
                    <a:gd name="T6" fmla="*/ 47 w 47"/>
                    <a:gd name="T7" fmla="*/ 0 h 25"/>
                    <a:gd name="T8" fmla="*/ 47 w 47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5">
                      <a:moveTo>
                        <a:pt x="47" y="25"/>
                      </a:moveTo>
                      <a:lnTo>
                        <a:pt x="0" y="25"/>
                      </a:lnTo>
                      <a:lnTo>
                        <a:pt x="8" y="0"/>
                      </a:lnTo>
                      <a:lnTo>
                        <a:pt x="47" y="0"/>
                      </a:lnTo>
                      <a:lnTo>
                        <a:pt x="47" y="25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6" name="Rectangle 290">
                  <a:extLst>
                    <a:ext uri="{FF2B5EF4-FFF2-40B4-BE49-F238E27FC236}">
                      <a16:creationId xmlns:a16="http://schemas.microsoft.com/office/drawing/2014/main" id="{06E49E9E-F10B-4035-B92D-03759EDD37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51233"/>
                  <a:ext cx="1587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7" name="Rectangle 291">
                  <a:extLst>
                    <a:ext uri="{FF2B5EF4-FFF2-40B4-BE49-F238E27FC236}">
                      <a16:creationId xmlns:a16="http://schemas.microsoft.com/office/drawing/2014/main" id="{0DC89944-E28B-424A-A2F6-A82D3637C4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1228" y="5351233"/>
                  <a:ext cx="0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8" name="Rectangle 292">
                  <a:extLst>
                    <a:ext uri="{FF2B5EF4-FFF2-40B4-BE49-F238E27FC236}">
                      <a16:creationId xmlns:a16="http://schemas.microsoft.com/office/drawing/2014/main" id="{51FBF5D5-EA8E-46B1-8A97-B8DB0DB112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2820"/>
                  <a:ext cx="25394" cy="158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9" name="Rectangle 293">
                  <a:extLst>
                    <a:ext uri="{FF2B5EF4-FFF2-40B4-BE49-F238E27FC236}">
                      <a16:creationId xmlns:a16="http://schemas.microsoft.com/office/drawing/2014/main" id="{55448793-A4A7-4DBF-A260-2D510CAD6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5995"/>
                  <a:ext cx="317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0" name="Rectangle 294">
                  <a:extLst>
                    <a:ext uri="{FF2B5EF4-FFF2-40B4-BE49-F238E27FC236}">
                      <a16:creationId xmlns:a16="http://schemas.microsoft.com/office/drawing/2014/main" id="{4EE9CB3C-AFA1-4C87-9DF4-8474BC542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55995"/>
                  <a:ext cx="317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1" name="Rectangle 295">
                  <a:extLst>
                    <a:ext uri="{FF2B5EF4-FFF2-40B4-BE49-F238E27FC236}">
                      <a16:creationId xmlns:a16="http://schemas.microsoft.com/office/drawing/2014/main" id="{A2CCC2F2-9339-4463-88AC-C25412E22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55995"/>
                  <a:ext cx="317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2" name="Rectangle 296">
                  <a:extLst>
                    <a:ext uri="{FF2B5EF4-FFF2-40B4-BE49-F238E27FC236}">
                      <a16:creationId xmlns:a16="http://schemas.microsoft.com/office/drawing/2014/main" id="{ECA9D33F-E038-4E0F-A9F6-0C1F7BFCD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5995"/>
                  <a:ext cx="2539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3" name="Rectangle 297">
                  <a:extLst>
                    <a:ext uri="{FF2B5EF4-FFF2-40B4-BE49-F238E27FC236}">
                      <a16:creationId xmlns:a16="http://schemas.microsoft.com/office/drawing/2014/main" id="{17863FF4-6509-47EF-9E9F-4FD62E8C8D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5995"/>
                  <a:ext cx="317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4" name="Rectangle 298">
                  <a:extLst>
                    <a:ext uri="{FF2B5EF4-FFF2-40B4-BE49-F238E27FC236}">
                      <a16:creationId xmlns:a16="http://schemas.microsoft.com/office/drawing/2014/main" id="{14B88B06-C0ED-4F53-A18C-C586E6987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55995"/>
                  <a:ext cx="317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5" name="Rectangle 299">
                  <a:extLst>
                    <a:ext uri="{FF2B5EF4-FFF2-40B4-BE49-F238E27FC236}">
                      <a16:creationId xmlns:a16="http://schemas.microsoft.com/office/drawing/2014/main" id="{ACE096E0-A673-4765-965A-DEBBFCA472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55995"/>
                  <a:ext cx="317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6" name="Rectangle 300">
                  <a:extLst>
                    <a:ext uri="{FF2B5EF4-FFF2-40B4-BE49-F238E27FC236}">
                      <a16:creationId xmlns:a16="http://schemas.microsoft.com/office/drawing/2014/main" id="{16E94409-30E8-4E77-B32F-7FCF9F6D86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5995"/>
                  <a:ext cx="2539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7" name="Rectangle 301">
                  <a:extLst>
                    <a:ext uri="{FF2B5EF4-FFF2-40B4-BE49-F238E27FC236}">
                      <a16:creationId xmlns:a16="http://schemas.microsoft.com/office/drawing/2014/main" id="{7E43DE80-FBA9-46B0-8337-071BEDA2A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5995"/>
                  <a:ext cx="2539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8" name="Rectangle 302">
                  <a:extLst>
                    <a:ext uri="{FF2B5EF4-FFF2-40B4-BE49-F238E27FC236}">
                      <a16:creationId xmlns:a16="http://schemas.microsoft.com/office/drawing/2014/main" id="{0B202C57-5C48-48E1-8F9A-082E3ED2F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9169"/>
                  <a:ext cx="25394" cy="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9" name="Rectangle 303">
                  <a:extLst>
                    <a:ext uri="{FF2B5EF4-FFF2-40B4-BE49-F238E27FC236}">
                      <a16:creationId xmlns:a16="http://schemas.microsoft.com/office/drawing/2014/main" id="{36EAD489-2582-4782-996E-15236EEB2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9169"/>
                  <a:ext cx="3174" cy="126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0" name="Rectangle 304">
                  <a:extLst>
                    <a:ext uri="{FF2B5EF4-FFF2-40B4-BE49-F238E27FC236}">
                      <a16:creationId xmlns:a16="http://schemas.microsoft.com/office/drawing/2014/main" id="{C11523DB-E1D4-426F-A231-0F810D6554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59169"/>
                  <a:ext cx="1587" cy="126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1" name="Rectangle 305">
                  <a:extLst>
                    <a:ext uri="{FF2B5EF4-FFF2-40B4-BE49-F238E27FC236}">
                      <a16:creationId xmlns:a16="http://schemas.microsoft.com/office/drawing/2014/main" id="{82C84A40-4F43-49F8-848D-FB9E96E7C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59169"/>
                  <a:ext cx="3174" cy="126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2" name="Rectangle 306">
                  <a:extLst>
                    <a:ext uri="{FF2B5EF4-FFF2-40B4-BE49-F238E27FC236}">
                      <a16:creationId xmlns:a16="http://schemas.microsoft.com/office/drawing/2014/main" id="{859EA838-D0FD-41B4-9EEB-B2F524369A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59169"/>
                  <a:ext cx="3174" cy="126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3" name="Rectangle 307">
                  <a:extLst>
                    <a:ext uri="{FF2B5EF4-FFF2-40B4-BE49-F238E27FC236}">
                      <a16:creationId xmlns:a16="http://schemas.microsoft.com/office/drawing/2014/main" id="{1161072B-792A-46D6-90C5-268A907F6F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1228" y="5359169"/>
                  <a:ext cx="0" cy="126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4" name="Freeform 308">
                  <a:extLst>
                    <a:ext uri="{FF2B5EF4-FFF2-40B4-BE49-F238E27FC236}">
                      <a16:creationId xmlns:a16="http://schemas.microsoft.com/office/drawing/2014/main" id="{ED2D248D-848B-4679-AFDE-66A6F3C04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5834" y="5359169"/>
                  <a:ext cx="25394" cy="12699"/>
                </a:xfrm>
                <a:custGeom>
                  <a:avLst/>
                  <a:gdLst>
                    <a:gd name="T0" fmla="*/ 47 w 47"/>
                    <a:gd name="T1" fmla="*/ 0 h 20"/>
                    <a:gd name="T2" fmla="*/ 0 w 47"/>
                    <a:gd name="T3" fmla="*/ 0 h 20"/>
                    <a:gd name="T4" fmla="*/ 7 w 47"/>
                    <a:gd name="T5" fmla="*/ 19 h 20"/>
                    <a:gd name="T6" fmla="*/ 47 w 47"/>
                    <a:gd name="T7" fmla="*/ 20 h 20"/>
                    <a:gd name="T8" fmla="*/ 47 w 47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0">
                      <a:moveTo>
                        <a:pt x="47" y="0"/>
                      </a:moveTo>
                      <a:lnTo>
                        <a:pt x="0" y="0"/>
                      </a:lnTo>
                      <a:lnTo>
                        <a:pt x="7" y="19"/>
                      </a:lnTo>
                      <a:lnTo>
                        <a:pt x="47" y="20"/>
                      </a:lnTo>
                      <a:lnTo>
                        <a:pt x="47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5" name="Rectangle 309">
                  <a:extLst>
                    <a:ext uri="{FF2B5EF4-FFF2-40B4-BE49-F238E27FC236}">
                      <a16:creationId xmlns:a16="http://schemas.microsoft.com/office/drawing/2014/main" id="{5F722A61-230B-4108-A56B-11DAD0EDBB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24252"/>
                  <a:ext cx="0" cy="1587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6" name="Rectangle 310">
                  <a:extLst>
                    <a:ext uri="{FF2B5EF4-FFF2-40B4-BE49-F238E27FC236}">
                      <a16:creationId xmlns:a16="http://schemas.microsoft.com/office/drawing/2014/main" id="{1C842FD0-901F-47EA-A480-EAE5806D0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24252"/>
                  <a:ext cx="3174" cy="1587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7" name="Rectangle 311">
                  <a:extLst>
                    <a:ext uri="{FF2B5EF4-FFF2-40B4-BE49-F238E27FC236}">
                      <a16:creationId xmlns:a16="http://schemas.microsoft.com/office/drawing/2014/main" id="{29F80D42-39AB-4DB8-869A-A46A7D80E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24252"/>
                  <a:ext cx="1587" cy="1587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8" name="Rectangle 312">
                  <a:extLst>
                    <a:ext uri="{FF2B5EF4-FFF2-40B4-BE49-F238E27FC236}">
                      <a16:creationId xmlns:a16="http://schemas.microsoft.com/office/drawing/2014/main" id="{72F46D52-6265-4DCE-A291-F668836AEB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24252"/>
                  <a:ext cx="3174" cy="1587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9" name="Rectangle 313">
                  <a:extLst>
                    <a:ext uri="{FF2B5EF4-FFF2-40B4-BE49-F238E27FC236}">
                      <a16:creationId xmlns:a16="http://schemas.microsoft.com/office/drawing/2014/main" id="{BEB4C25C-588B-40A4-A80E-002DB88C5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24252"/>
                  <a:ext cx="3174" cy="1587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0" name="Rectangle 314">
                  <a:extLst>
                    <a:ext uri="{FF2B5EF4-FFF2-40B4-BE49-F238E27FC236}">
                      <a16:creationId xmlns:a16="http://schemas.microsoft.com/office/drawing/2014/main" id="{723FA312-E835-4F6B-AEE9-4F5F36ED2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43301"/>
                  <a:ext cx="0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1" name="Rectangle 315">
                  <a:extLst>
                    <a:ext uri="{FF2B5EF4-FFF2-40B4-BE49-F238E27FC236}">
                      <a16:creationId xmlns:a16="http://schemas.microsoft.com/office/drawing/2014/main" id="{0D43E609-752A-40ED-B15D-C4D8696BF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2" name="Rectangle 316">
                  <a:extLst>
                    <a:ext uri="{FF2B5EF4-FFF2-40B4-BE49-F238E27FC236}">
                      <a16:creationId xmlns:a16="http://schemas.microsoft.com/office/drawing/2014/main" id="{259414EF-074B-4258-B71A-7437B0ED2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43301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3" name="Rectangle 317">
                  <a:extLst>
                    <a:ext uri="{FF2B5EF4-FFF2-40B4-BE49-F238E27FC236}">
                      <a16:creationId xmlns:a16="http://schemas.microsoft.com/office/drawing/2014/main" id="{446754B1-B819-48BE-B70F-C4B88D7F5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4" name="Rectangle 318">
                  <a:extLst>
                    <a:ext uri="{FF2B5EF4-FFF2-40B4-BE49-F238E27FC236}">
                      <a16:creationId xmlns:a16="http://schemas.microsoft.com/office/drawing/2014/main" id="{3B15BF67-D5C9-4657-BF60-B2163704E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5" name="Rectangle 319">
                  <a:extLst>
                    <a:ext uri="{FF2B5EF4-FFF2-40B4-BE49-F238E27FC236}">
                      <a16:creationId xmlns:a16="http://schemas.microsoft.com/office/drawing/2014/main" id="{DC447702-9271-442B-B548-DAC78EBD6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43301"/>
                  <a:ext cx="28569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6" name="Freeform 320">
                  <a:extLst>
                    <a:ext uri="{FF2B5EF4-FFF2-40B4-BE49-F238E27FC236}">
                      <a16:creationId xmlns:a16="http://schemas.microsoft.com/office/drawing/2014/main" id="{B88DA85E-6DC4-4D1C-95DD-97FD55720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0126"/>
                  <a:ext cx="28569" cy="3175"/>
                </a:xfrm>
                <a:custGeom>
                  <a:avLst/>
                  <a:gdLst>
                    <a:gd name="T0" fmla="*/ 0 w 217"/>
                    <a:gd name="T1" fmla="*/ 7 h 10"/>
                    <a:gd name="T2" fmla="*/ 7 w 217"/>
                    <a:gd name="T3" fmla="*/ 10 h 10"/>
                    <a:gd name="T4" fmla="*/ 10 w 217"/>
                    <a:gd name="T5" fmla="*/ 9 h 10"/>
                    <a:gd name="T6" fmla="*/ 10 w 217"/>
                    <a:gd name="T7" fmla="*/ 9 h 10"/>
                    <a:gd name="T8" fmla="*/ 217 w 217"/>
                    <a:gd name="T9" fmla="*/ 10 h 10"/>
                    <a:gd name="T10" fmla="*/ 217 w 217"/>
                    <a:gd name="T11" fmla="*/ 0 h 10"/>
                    <a:gd name="T12" fmla="*/ 11 w 217"/>
                    <a:gd name="T13" fmla="*/ 0 h 10"/>
                    <a:gd name="T14" fmla="*/ 1 w 217"/>
                    <a:gd name="T15" fmla="*/ 2 h 10"/>
                    <a:gd name="T16" fmla="*/ 0 w 217"/>
                    <a:gd name="T17" fmla="*/ 3 h 10"/>
                    <a:gd name="T18" fmla="*/ 0 w 217"/>
                    <a:gd name="T19" fmla="*/ 3 h 10"/>
                    <a:gd name="T20" fmla="*/ 0 w 217"/>
                    <a:gd name="T21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7" h="10">
                      <a:moveTo>
                        <a:pt x="0" y="7"/>
                      </a:moveTo>
                      <a:cubicBezTo>
                        <a:pt x="0" y="8"/>
                        <a:pt x="3" y="9"/>
                        <a:pt x="7" y="10"/>
                      </a:cubicBezTo>
                      <a:cubicBezTo>
                        <a:pt x="8" y="10"/>
                        <a:pt x="9" y="10"/>
                        <a:pt x="10" y="9"/>
                      </a:cubicBezTo>
                      <a:lnTo>
                        <a:pt x="10" y="9"/>
                      </a:lnTo>
                      <a:lnTo>
                        <a:pt x="217" y="10"/>
                      </a:lnTo>
                      <a:lnTo>
                        <a:pt x="217" y="0"/>
                      </a:lnTo>
                      <a:lnTo>
                        <a:pt x="11" y="0"/>
                      </a:lnTo>
                      <a:cubicBezTo>
                        <a:pt x="6" y="0"/>
                        <a:pt x="2" y="1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7" name="Freeform 321">
                  <a:extLst>
                    <a:ext uri="{FF2B5EF4-FFF2-40B4-BE49-F238E27FC236}">
                      <a16:creationId xmlns:a16="http://schemas.microsoft.com/office/drawing/2014/main" id="{617BB84F-C7F8-4D44-B564-FBEB99CCDD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0126"/>
                  <a:ext cx="28569" cy="3175"/>
                </a:xfrm>
                <a:custGeom>
                  <a:avLst/>
                  <a:gdLst>
                    <a:gd name="T0" fmla="*/ 0 w 217"/>
                    <a:gd name="T1" fmla="*/ 7 h 10"/>
                    <a:gd name="T2" fmla="*/ 7 w 217"/>
                    <a:gd name="T3" fmla="*/ 10 h 10"/>
                    <a:gd name="T4" fmla="*/ 10 w 217"/>
                    <a:gd name="T5" fmla="*/ 9 h 10"/>
                    <a:gd name="T6" fmla="*/ 10 w 217"/>
                    <a:gd name="T7" fmla="*/ 9 h 10"/>
                    <a:gd name="T8" fmla="*/ 217 w 217"/>
                    <a:gd name="T9" fmla="*/ 10 h 10"/>
                    <a:gd name="T10" fmla="*/ 217 w 217"/>
                    <a:gd name="T11" fmla="*/ 0 h 10"/>
                    <a:gd name="T12" fmla="*/ 11 w 217"/>
                    <a:gd name="T13" fmla="*/ 0 h 10"/>
                    <a:gd name="T14" fmla="*/ 1 w 217"/>
                    <a:gd name="T15" fmla="*/ 2 h 10"/>
                    <a:gd name="T16" fmla="*/ 0 w 217"/>
                    <a:gd name="T17" fmla="*/ 3 h 10"/>
                    <a:gd name="T18" fmla="*/ 0 w 217"/>
                    <a:gd name="T19" fmla="*/ 3 h 10"/>
                    <a:gd name="T20" fmla="*/ 0 w 217"/>
                    <a:gd name="T21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7" h="10">
                      <a:moveTo>
                        <a:pt x="0" y="7"/>
                      </a:moveTo>
                      <a:cubicBezTo>
                        <a:pt x="0" y="8"/>
                        <a:pt x="3" y="9"/>
                        <a:pt x="7" y="10"/>
                      </a:cubicBezTo>
                      <a:cubicBezTo>
                        <a:pt x="8" y="10"/>
                        <a:pt x="9" y="10"/>
                        <a:pt x="10" y="9"/>
                      </a:cubicBezTo>
                      <a:lnTo>
                        <a:pt x="10" y="9"/>
                      </a:lnTo>
                      <a:lnTo>
                        <a:pt x="217" y="10"/>
                      </a:lnTo>
                      <a:lnTo>
                        <a:pt x="217" y="0"/>
                      </a:lnTo>
                      <a:lnTo>
                        <a:pt x="11" y="0"/>
                      </a:lnTo>
                      <a:cubicBezTo>
                        <a:pt x="6" y="0"/>
                        <a:pt x="2" y="1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8" name="Freeform 322">
                  <a:extLst>
                    <a:ext uri="{FF2B5EF4-FFF2-40B4-BE49-F238E27FC236}">
                      <a16:creationId xmlns:a16="http://schemas.microsoft.com/office/drawing/2014/main" id="{A7D9D10F-0EE4-4FD0-B993-9183D5ECB0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0126"/>
                  <a:ext cx="28569" cy="0"/>
                </a:xfrm>
                <a:custGeom>
                  <a:avLst/>
                  <a:gdLst>
                    <a:gd name="T0" fmla="*/ 7 w 48"/>
                    <a:gd name="T1" fmla="*/ 48 w 48"/>
                    <a:gd name="T2" fmla="*/ 48 w 48"/>
                    <a:gd name="T3" fmla="*/ 0 w 48"/>
                    <a:gd name="T4" fmla="*/ 7 w 4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48">
                      <a:moveTo>
                        <a:pt x="7" y="0"/>
                      </a:move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9" name="Freeform 323">
                  <a:extLst>
                    <a:ext uri="{FF2B5EF4-FFF2-40B4-BE49-F238E27FC236}">
                      <a16:creationId xmlns:a16="http://schemas.microsoft.com/office/drawing/2014/main" id="{00B141AC-3D15-46AA-8117-A97DB814F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0126"/>
                  <a:ext cx="28569" cy="0"/>
                </a:xfrm>
                <a:custGeom>
                  <a:avLst/>
                  <a:gdLst>
                    <a:gd name="T0" fmla="*/ 7 w 48"/>
                    <a:gd name="T1" fmla="*/ 1 h 1"/>
                    <a:gd name="T2" fmla="*/ 48 w 48"/>
                    <a:gd name="T3" fmla="*/ 1 h 1"/>
                    <a:gd name="T4" fmla="*/ 48 w 48"/>
                    <a:gd name="T5" fmla="*/ 0 h 1"/>
                    <a:gd name="T6" fmla="*/ 0 w 48"/>
                    <a:gd name="T7" fmla="*/ 0 h 1"/>
                    <a:gd name="T8" fmla="*/ 7 w 4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">
                      <a:moveTo>
                        <a:pt x="7" y="1"/>
                      </a:moveTo>
                      <a:lnTo>
                        <a:pt x="48" y="1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7" y="1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0" name="Freeform 324">
                  <a:extLst>
                    <a:ext uri="{FF2B5EF4-FFF2-40B4-BE49-F238E27FC236}">
                      <a16:creationId xmlns:a16="http://schemas.microsoft.com/office/drawing/2014/main" id="{4C41F65D-989A-4B4E-AA83-39B804E74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3301"/>
                  <a:ext cx="28569" cy="0"/>
                </a:xfrm>
                <a:custGeom>
                  <a:avLst/>
                  <a:gdLst>
                    <a:gd name="T0" fmla="*/ 7 w 48"/>
                    <a:gd name="T1" fmla="*/ 0 h 1"/>
                    <a:gd name="T2" fmla="*/ 48 w 48"/>
                    <a:gd name="T3" fmla="*/ 0 h 1"/>
                    <a:gd name="T4" fmla="*/ 48 w 48"/>
                    <a:gd name="T5" fmla="*/ 1 h 1"/>
                    <a:gd name="T6" fmla="*/ 0 w 48"/>
                    <a:gd name="T7" fmla="*/ 1 h 1"/>
                    <a:gd name="T8" fmla="*/ 7 w 48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">
                      <a:moveTo>
                        <a:pt x="7" y="0"/>
                      </a:moveTo>
                      <a:lnTo>
                        <a:pt x="48" y="0"/>
                      </a:lnTo>
                      <a:lnTo>
                        <a:pt x="48" y="1"/>
                      </a:lnTo>
                      <a:lnTo>
                        <a:pt x="0" y="1"/>
                      </a:lnTo>
                      <a:lnTo>
                        <a:pt x="7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1" name="Freeform 325">
                  <a:extLst>
                    <a:ext uri="{FF2B5EF4-FFF2-40B4-BE49-F238E27FC236}">
                      <a16:creationId xmlns:a16="http://schemas.microsoft.com/office/drawing/2014/main" id="{1D95DCDB-65A5-427C-97CB-760FB9C79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3301"/>
                  <a:ext cx="28569" cy="0"/>
                </a:xfrm>
                <a:custGeom>
                  <a:avLst/>
                  <a:gdLst>
                    <a:gd name="T0" fmla="*/ 7 w 48"/>
                    <a:gd name="T1" fmla="*/ 1 h 1"/>
                    <a:gd name="T2" fmla="*/ 48 w 48"/>
                    <a:gd name="T3" fmla="*/ 1 h 1"/>
                    <a:gd name="T4" fmla="*/ 48 w 48"/>
                    <a:gd name="T5" fmla="*/ 1 h 1"/>
                    <a:gd name="T6" fmla="*/ 0 w 48"/>
                    <a:gd name="T7" fmla="*/ 0 h 1"/>
                    <a:gd name="T8" fmla="*/ 7 w 4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">
                      <a:moveTo>
                        <a:pt x="7" y="1"/>
                      </a:moveTo>
                      <a:lnTo>
                        <a:pt x="48" y="1"/>
                      </a:lnTo>
                      <a:lnTo>
                        <a:pt x="48" y="1"/>
                      </a:lnTo>
                      <a:lnTo>
                        <a:pt x="0" y="0"/>
                      </a:lnTo>
                      <a:lnTo>
                        <a:pt x="7" y="1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2" name="Freeform 326">
                  <a:extLst>
                    <a:ext uri="{FF2B5EF4-FFF2-40B4-BE49-F238E27FC236}">
                      <a16:creationId xmlns:a16="http://schemas.microsoft.com/office/drawing/2014/main" id="{372FB220-D696-41BB-A584-D016E429D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6475"/>
                  <a:ext cx="28569" cy="1587"/>
                </a:xfrm>
                <a:custGeom>
                  <a:avLst/>
                  <a:gdLst>
                    <a:gd name="T0" fmla="*/ 0 w 217"/>
                    <a:gd name="T1" fmla="*/ 7 h 10"/>
                    <a:gd name="T2" fmla="*/ 7 w 217"/>
                    <a:gd name="T3" fmla="*/ 10 h 10"/>
                    <a:gd name="T4" fmla="*/ 10 w 217"/>
                    <a:gd name="T5" fmla="*/ 10 h 10"/>
                    <a:gd name="T6" fmla="*/ 10 w 217"/>
                    <a:gd name="T7" fmla="*/ 10 h 10"/>
                    <a:gd name="T8" fmla="*/ 217 w 217"/>
                    <a:gd name="T9" fmla="*/ 10 h 10"/>
                    <a:gd name="T10" fmla="*/ 217 w 217"/>
                    <a:gd name="T11" fmla="*/ 0 h 10"/>
                    <a:gd name="T12" fmla="*/ 11 w 217"/>
                    <a:gd name="T13" fmla="*/ 1 h 10"/>
                    <a:gd name="T14" fmla="*/ 1 w 217"/>
                    <a:gd name="T15" fmla="*/ 3 h 10"/>
                    <a:gd name="T16" fmla="*/ 0 w 217"/>
                    <a:gd name="T17" fmla="*/ 3 h 10"/>
                    <a:gd name="T18" fmla="*/ 0 w 217"/>
                    <a:gd name="T19" fmla="*/ 3 h 10"/>
                    <a:gd name="T20" fmla="*/ 0 w 217"/>
                    <a:gd name="T21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7" h="10">
                      <a:moveTo>
                        <a:pt x="0" y="7"/>
                      </a:moveTo>
                      <a:cubicBezTo>
                        <a:pt x="0" y="8"/>
                        <a:pt x="3" y="10"/>
                        <a:pt x="7" y="10"/>
                      </a:cubicBezTo>
                      <a:cubicBezTo>
                        <a:pt x="8" y="10"/>
                        <a:pt x="9" y="10"/>
                        <a:pt x="10" y="10"/>
                      </a:cubicBezTo>
                      <a:lnTo>
                        <a:pt x="10" y="10"/>
                      </a:lnTo>
                      <a:lnTo>
                        <a:pt x="217" y="10"/>
                      </a:lnTo>
                      <a:lnTo>
                        <a:pt x="217" y="0"/>
                      </a:lnTo>
                      <a:lnTo>
                        <a:pt x="11" y="1"/>
                      </a:lnTo>
                      <a:cubicBezTo>
                        <a:pt x="6" y="0"/>
                        <a:pt x="2" y="1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3" name="Freeform 327">
                  <a:extLst>
                    <a:ext uri="{FF2B5EF4-FFF2-40B4-BE49-F238E27FC236}">
                      <a16:creationId xmlns:a16="http://schemas.microsoft.com/office/drawing/2014/main" id="{19EA9157-50D0-40E9-8C69-9A0FD5B33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6475"/>
                  <a:ext cx="28569" cy="1587"/>
                </a:xfrm>
                <a:custGeom>
                  <a:avLst/>
                  <a:gdLst>
                    <a:gd name="T0" fmla="*/ 0 w 217"/>
                    <a:gd name="T1" fmla="*/ 7 h 10"/>
                    <a:gd name="T2" fmla="*/ 7 w 217"/>
                    <a:gd name="T3" fmla="*/ 10 h 10"/>
                    <a:gd name="T4" fmla="*/ 10 w 217"/>
                    <a:gd name="T5" fmla="*/ 10 h 10"/>
                    <a:gd name="T6" fmla="*/ 10 w 217"/>
                    <a:gd name="T7" fmla="*/ 10 h 10"/>
                    <a:gd name="T8" fmla="*/ 217 w 217"/>
                    <a:gd name="T9" fmla="*/ 10 h 10"/>
                    <a:gd name="T10" fmla="*/ 217 w 217"/>
                    <a:gd name="T11" fmla="*/ 0 h 10"/>
                    <a:gd name="T12" fmla="*/ 11 w 217"/>
                    <a:gd name="T13" fmla="*/ 1 h 10"/>
                    <a:gd name="T14" fmla="*/ 1 w 217"/>
                    <a:gd name="T15" fmla="*/ 3 h 10"/>
                    <a:gd name="T16" fmla="*/ 0 w 217"/>
                    <a:gd name="T17" fmla="*/ 3 h 10"/>
                    <a:gd name="T18" fmla="*/ 0 w 217"/>
                    <a:gd name="T19" fmla="*/ 3 h 10"/>
                    <a:gd name="T20" fmla="*/ 0 w 217"/>
                    <a:gd name="T21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7" h="10">
                      <a:moveTo>
                        <a:pt x="0" y="7"/>
                      </a:moveTo>
                      <a:cubicBezTo>
                        <a:pt x="0" y="8"/>
                        <a:pt x="3" y="10"/>
                        <a:pt x="7" y="10"/>
                      </a:cubicBezTo>
                      <a:cubicBezTo>
                        <a:pt x="8" y="10"/>
                        <a:pt x="9" y="10"/>
                        <a:pt x="10" y="10"/>
                      </a:cubicBezTo>
                      <a:lnTo>
                        <a:pt x="10" y="10"/>
                      </a:lnTo>
                      <a:lnTo>
                        <a:pt x="217" y="10"/>
                      </a:lnTo>
                      <a:lnTo>
                        <a:pt x="217" y="0"/>
                      </a:lnTo>
                      <a:lnTo>
                        <a:pt x="11" y="1"/>
                      </a:lnTo>
                      <a:cubicBezTo>
                        <a:pt x="6" y="0"/>
                        <a:pt x="2" y="1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4" name="Freeform 328">
                  <a:extLst>
                    <a:ext uri="{FF2B5EF4-FFF2-40B4-BE49-F238E27FC236}">
                      <a16:creationId xmlns:a16="http://schemas.microsoft.com/office/drawing/2014/main" id="{98321969-5CE1-4585-9D37-AF043D9D6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6475"/>
                  <a:ext cx="28569" cy="1587"/>
                </a:xfrm>
                <a:custGeom>
                  <a:avLst/>
                  <a:gdLst>
                    <a:gd name="T0" fmla="*/ 7 w 48"/>
                    <a:gd name="T1" fmla="*/ 48 w 48"/>
                    <a:gd name="T2" fmla="*/ 48 w 48"/>
                    <a:gd name="T3" fmla="*/ 0 w 48"/>
                    <a:gd name="T4" fmla="*/ 7 w 4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48">
                      <a:moveTo>
                        <a:pt x="7" y="0"/>
                      </a:move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5" name="Rectangle 329">
                  <a:extLst>
                    <a:ext uri="{FF2B5EF4-FFF2-40B4-BE49-F238E27FC236}">
                      <a16:creationId xmlns:a16="http://schemas.microsoft.com/office/drawing/2014/main" id="{2A18C780-B89F-4B91-AF97-C25B729CB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46475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6" name="Rectangle 330">
                  <a:extLst>
                    <a:ext uri="{FF2B5EF4-FFF2-40B4-BE49-F238E27FC236}">
                      <a16:creationId xmlns:a16="http://schemas.microsoft.com/office/drawing/2014/main" id="{64D0CB05-F445-40A4-928C-746795092B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46475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7" name="Rectangle 331">
                  <a:extLst>
                    <a:ext uri="{FF2B5EF4-FFF2-40B4-BE49-F238E27FC236}">
                      <a16:creationId xmlns:a16="http://schemas.microsoft.com/office/drawing/2014/main" id="{637D9B58-ABF6-4057-9494-A9A341337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46475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8" name="Freeform 332">
                  <a:extLst>
                    <a:ext uri="{FF2B5EF4-FFF2-40B4-BE49-F238E27FC236}">
                      <a16:creationId xmlns:a16="http://schemas.microsoft.com/office/drawing/2014/main" id="{0A2FCB64-682A-4211-911B-CF4454B67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6475"/>
                  <a:ext cx="28569" cy="0"/>
                </a:xfrm>
                <a:custGeom>
                  <a:avLst/>
                  <a:gdLst>
                    <a:gd name="T0" fmla="*/ 7 w 48"/>
                    <a:gd name="T1" fmla="*/ 1 h 1"/>
                    <a:gd name="T2" fmla="*/ 48 w 48"/>
                    <a:gd name="T3" fmla="*/ 1 h 1"/>
                    <a:gd name="T4" fmla="*/ 48 w 48"/>
                    <a:gd name="T5" fmla="*/ 0 h 1"/>
                    <a:gd name="T6" fmla="*/ 0 w 48"/>
                    <a:gd name="T7" fmla="*/ 0 h 1"/>
                    <a:gd name="T8" fmla="*/ 7 w 4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">
                      <a:moveTo>
                        <a:pt x="7" y="1"/>
                      </a:moveTo>
                      <a:lnTo>
                        <a:pt x="48" y="1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7" y="1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9" name="Freeform 333">
                  <a:extLst>
                    <a:ext uri="{FF2B5EF4-FFF2-40B4-BE49-F238E27FC236}">
                      <a16:creationId xmlns:a16="http://schemas.microsoft.com/office/drawing/2014/main" id="{3EF2AB31-EA79-4C2E-81B1-CB558921F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9650"/>
                  <a:ext cx="28569" cy="0"/>
                </a:xfrm>
                <a:custGeom>
                  <a:avLst/>
                  <a:gdLst>
                    <a:gd name="T0" fmla="*/ 7 w 48"/>
                    <a:gd name="T1" fmla="*/ 48 w 48"/>
                    <a:gd name="T2" fmla="*/ 48 w 48"/>
                    <a:gd name="T3" fmla="*/ 0 w 48"/>
                    <a:gd name="T4" fmla="*/ 7 w 4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48">
                      <a:moveTo>
                        <a:pt x="7" y="0"/>
                      </a:move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0" name="Rectangle 334">
                  <a:extLst>
                    <a:ext uri="{FF2B5EF4-FFF2-40B4-BE49-F238E27FC236}">
                      <a16:creationId xmlns:a16="http://schemas.microsoft.com/office/drawing/2014/main" id="{54814209-6735-46F7-9D88-E2803BE520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46475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1" name="Rectangle 335">
                  <a:extLst>
                    <a:ext uri="{FF2B5EF4-FFF2-40B4-BE49-F238E27FC236}">
                      <a16:creationId xmlns:a16="http://schemas.microsoft.com/office/drawing/2014/main" id="{011C036C-F7D5-4748-A915-03FE31B73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46475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2" name="Rectangle 336">
                  <a:extLst>
                    <a:ext uri="{FF2B5EF4-FFF2-40B4-BE49-F238E27FC236}">
                      <a16:creationId xmlns:a16="http://schemas.microsoft.com/office/drawing/2014/main" id="{D83155FD-C5F9-42BD-8C8B-DCD2B937C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46475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3" name="Freeform 337">
                  <a:extLst>
                    <a:ext uri="{FF2B5EF4-FFF2-40B4-BE49-F238E27FC236}">
                      <a16:creationId xmlns:a16="http://schemas.microsoft.com/office/drawing/2014/main" id="{4DA1D0B9-E338-4172-A60F-8DB8FE5E3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660" y="5448062"/>
                  <a:ext cx="28569" cy="1588"/>
                </a:xfrm>
                <a:custGeom>
                  <a:avLst/>
                  <a:gdLst>
                    <a:gd name="T0" fmla="*/ 7 w 48"/>
                    <a:gd name="T1" fmla="*/ 1 h 1"/>
                    <a:gd name="T2" fmla="*/ 48 w 48"/>
                    <a:gd name="T3" fmla="*/ 1 h 1"/>
                    <a:gd name="T4" fmla="*/ 48 w 48"/>
                    <a:gd name="T5" fmla="*/ 0 h 1"/>
                    <a:gd name="T6" fmla="*/ 0 w 48"/>
                    <a:gd name="T7" fmla="*/ 0 h 1"/>
                    <a:gd name="T8" fmla="*/ 7 w 4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">
                      <a:moveTo>
                        <a:pt x="7" y="1"/>
                      </a:moveTo>
                      <a:lnTo>
                        <a:pt x="48" y="1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7" y="1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4" name="Rectangle 338">
                  <a:extLst>
                    <a:ext uri="{FF2B5EF4-FFF2-40B4-BE49-F238E27FC236}">
                      <a16:creationId xmlns:a16="http://schemas.microsoft.com/office/drawing/2014/main" id="{8FDFC83A-8563-4E73-BE75-EB43AC7A0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71868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5" name="Rectangle 339">
                  <a:extLst>
                    <a:ext uri="{FF2B5EF4-FFF2-40B4-BE49-F238E27FC236}">
                      <a16:creationId xmlns:a16="http://schemas.microsoft.com/office/drawing/2014/main" id="{C138C485-12A5-4132-9C46-C8D9767D11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49650"/>
                  <a:ext cx="0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6" name="Rectangle 340">
                  <a:extLst>
                    <a:ext uri="{FF2B5EF4-FFF2-40B4-BE49-F238E27FC236}">
                      <a16:creationId xmlns:a16="http://schemas.microsoft.com/office/drawing/2014/main" id="{B1DD4209-7A32-4C75-B06E-EF2134437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49650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7" name="Rectangle 341">
                  <a:extLst>
                    <a:ext uri="{FF2B5EF4-FFF2-40B4-BE49-F238E27FC236}">
                      <a16:creationId xmlns:a16="http://schemas.microsoft.com/office/drawing/2014/main" id="{6AE8B70C-2E6C-4891-8298-204A183555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49650"/>
                  <a:ext cx="28569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8" name="Freeform 342">
                  <a:extLst>
                    <a:ext uri="{FF2B5EF4-FFF2-40B4-BE49-F238E27FC236}">
                      <a16:creationId xmlns:a16="http://schemas.microsoft.com/office/drawing/2014/main" id="{27B585EB-E414-476A-A99F-98831D4FC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199160"/>
                  <a:ext cx="6528" cy="20044"/>
                </a:xfrm>
                <a:custGeom>
                  <a:avLst/>
                  <a:gdLst>
                    <a:gd name="T0" fmla="*/ 0 w 11"/>
                    <a:gd name="T1" fmla="*/ 2147483646 h 31"/>
                    <a:gd name="T2" fmla="*/ 0 w 11"/>
                    <a:gd name="T3" fmla="*/ 2147483646 h 31"/>
                    <a:gd name="T4" fmla="*/ 2147483646 w 11"/>
                    <a:gd name="T5" fmla="*/ 2147483646 h 31"/>
                    <a:gd name="T6" fmla="*/ 2147483646 w 11"/>
                    <a:gd name="T7" fmla="*/ 2147483646 h 31"/>
                    <a:gd name="T8" fmla="*/ 2147483646 w 11"/>
                    <a:gd name="T9" fmla="*/ 2147483646 h 31"/>
                    <a:gd name="T10" fmla="*/ 2147483646 w 11"/>
                    <a:gd name="T11" fmla="*/ 2147483646 h 31"/>
                    <a:gd name="T12" fmla="*/ 2147483646 w 11"/>
                    <a:gd name="T13" fmla="*/ 0 h 31"/>
                    <a:gd name="T14" fmla="*/ 0 w 11"/>
                    <a:gd name="T15" fmla="*/ 0 h 31"/>
                    <a:gd name="T16" fmla="*/ 0 w 11"/>
                    <a:gd name="T17" fmla="*/ 2147483646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31">
                      <a:moveTo>
                        <a:pt x="0" y="25"/>
                      </a:moveTo>
                      <a:lnTo>
                        <a:pt x="0" y="31"/>
                      </a:lnTo>
                      <a:lnTo>
                        <a:pt x="8" y="31"/>
                      </a:lnTo>
                      <a:lnTo>
                        <a:pt x="8" y="20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19" name="Freeform 343">
                  <a:extLst>
                    <a:ext uri="{FF2B5EF4-FFF2-40B4-BE49-F238E27FC236}">
                      <a16:creationId xmlns:a16="http://schemas.microsoft.com/office/drawing/2014/main" id="{B2C19809-865A-4F74-B64D-D2210B7D6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05490"/>
                  <a:ext cx="5596" cy="17933"/>
                </a:xfrm>
                <a:custGeom>
                  <a:avLst/>
                  <a:gdLst>
                    <a:gd name="T0" fmla="*/ 2147483646 w 12"/>
                    <a:gd name="T1" fmla="*/ 2147483646 h 28"/>
                    <a:gd name="T2" fmla="*/ 2147483646 w 12"/>
                    <a:gd name="T3" fmla="*/ 2147483646 h 28"/>
                    <a:gd name="T4" fmla="*/ 2147483646 w 12"/>
                    <a:gd name="T5" fmla="*/ 2147483646 h 28"/>
                    <a:gd name="T6" fmla="*/ 2147483646 w 12"/>
                    <a:gd name="T7" fmla="*/ 2147483646 h 28"/>
                    <a:gd name="T8" fmla="*/ 2147483646 w 12"/>
                    <a:gd name="T9" fmla="*/ 2147483646 h 28"/>
                    <a:gd name="T10" fmla="*/ 2147483646 w 12"/>
                    <a:gd name="T11" fmla="*/ 0 h 28"/>
                    <a:gd name="T12" fmla="*/ 2147483646 w 12"/>
                    <a:gd name="T13" fmla="*/ 0 h 28"/>
                    <a:gd name="T14" fmla="*/ 0 w 12"/>
                    <a:gd name="T15" fmla="*/ 2147483646 h 28"/>
                    <a:gd name="T16" fmla="*/ 0 w 12"/>
                    <a:gd name="T17" fmla="*/ 2147483646 h 28"/>
                    <a:gd name="T18" fmla="*/ 2147483646 w 12"/>
                    <a:gd name="T19" fmla="*/ 2147483646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28">
                      <a:moveTo>
                        <a:pt x="2" y="28"/>
                      </a:moveTo>
                      <a:lnTo>
                        <a:pt x="11" y="28"/>
                      </a:lnTo>
                      <a:lnTo>
                        <a:pt x="11" y="27"/>
                      </a:lnTo>
                      <a:lnTo>
                        <a:pt x="12" y="26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0" name="Freeform 344">
                  <a:extLst>
                    <a:ext uri="{FF2B5EF4-FFF2-40B4-BE49-F238E27FC236}">
                      <a16:creationId xmlns:a16="http://schemas.microsoft.com/office/drawing/2014/main" id="{512A1897-44BB-4A20-9D51-F39AFDFE8E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05490"/>
                  <a:ext cx="5596" cy="17933"/>
                </a:xfrm>
                <a:custGeom>
                  <a:avLst/>
                  <a:gdLst>
                    <a:gd name="T0" fmla="*/ 2147483646 w 12"/>
                    <a:gd name="T1" fmla="*/ 2147483646 h 28"/>
                    <a:gd name="T2" fmla="*/ 2147483646 w 12"/>
                    <a:gd name="T3" fmla="*/ 2147483646 h 28"/>
                    <a:gd name="T4" fmla="*/ 2147483646 w 12"/>
                    <a:gd name="T5" fmla="*/ 2147483646 h 28"/>
                    <a:gd name="T6" fmla="*/ 2147483646 w 12"/>
                    <a:gd name="T7" fmla="*/ 2147483646 h 28"/>
                    <a:gd name="T8" fmla="*/ 2147483646 w 12"/>
                    <a:gd name="T9" fmla="*/ 2147483646 h 28"/>
                    <a:gd name="T10" fmla="*/ 2147483646 w 12"/>
                    <a:gd name="T11" fmla="*/ 0 h 28"/>
                    <a:gd name="T12" fmla="*/ 2147483646 w 12"/>
                    <a:gd name="T13" fmla="*/ 0 h 28"/>
                    <a:gd name="T14" fmla="*/ 0 w 12"/>
                    <a:gd name="T15" fmla="*/ 2147483646 h 28"/>
                    <a:gd name="T16" fmla="*/ 0 w 12"/>
                    <a:gd name="T17" fmla="*/ 2147483646 h 28"/>
                    <a:gd name="T18" fmla="*/ 2147483646 w 12"/>
                    <a:gd name="T19" fmla="*/ 2147483646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28">
                      <a:moveTo>
                        <a:pt x="2" y="28"/>
                      </a:moveTo>
                      <a:lnTo>
                        <a:pt x="11" y="28"/>
                      </a:lnTo>
                      <a:lnTo>
                        <a:pt x="11" y="27"/>
                      </a:lnTo>
                      <a:lnTo>
                        <a:pt x="12" y="26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1" name="Freeform 345">
                  <a:extLst>
                    <a:ext uri="{FF2B5EF4-FFF2-40B4-BE49-F238E27FC236}">
                      <a16:creationId xmlns:a16="http://schemas.microsoft.com/office/drawing/2014/main" id="{799F6CA2-28FF-4EA8-93E7-61AE4F0EF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217095"/>
                  <a:ext cx="9325" cy="36923"/>
                </a:xfrm>
                <a:custGeom>
                  <a:avLst/>
                  <a:gdLst>
                    <a:gd name="T0" fmla="*/ 2147483646 w 69"/>
                    <a:gd name="T1" fmla="*/ 2147483646 h 291"/>
                    <a:gd name="T2" fmla="*/ 2147483646 w 69"/>
                    <a:gd name="T3" fmla="*/ 2147483646 h 291"/>
                    <a:gd name="T4" fmla="*/ 2147483646 w 69"/>
                    <a:gd name="T5" fmla="*/ 2147483646 h 291"/>
                    <a:gd name="T6" fmla="*/ 2147483646 w 69"/>
                    <a:gd name="T7" fmla="*/ 2147483646 h 291"/>
                    <a:gd name="T8" fmla="*/ 2147483646 w 69"/>
                    <a:gd name="T9" fmla="*/ 2147483646 h 291"/>
                    <a:gd name="T10" fmla="*/ 2147483646 w 69"/>
                    <a:gd name="T11" fmla="*/ 2147483646 h 291"/>
                    <a:gd name="T12" fmla="*/ 2147483646 w 69"/>
                    <a:gd name="T13" fmla="*/ 0 h 291"/>
                    <a:gd name="T14" fmla="*/ 2147483646 w 69"/>
                    <a:gd name="T15" fmla="*/ 0 h 291"/>
                    <a:gd name="T16" fmla="*/ 0 w 69"/>
                    <a:gd name="T17" fmla="*/ 2147483646 h 291"/>
                    <a:gd name="T18" fmla="*/ 0 w 69"/>
                    <a:gd name="T19" fmla="*/ 2147483646 h 291"/>
                    <a:gd name="T20" fmla="*/ 2147483646 w 69"/>
                    <a:gd name="T21" fmla="*/ 2147483646 h 2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291">
                      <a:moveTo>
                        <a:pt x="1" y="291"/>
                      </a:moveTo>
                      <a:lnTo>
                        <a:pt x="37" y="291"/>
                      </a:lnTo>
                      <a:lnTo>
                        <a:pt x="37" y="163"/>
                      </a:lnTo>
                      <a:lnTo>
                        <a:pt x="69" y="163"/>
                      </a:lnTo>
                      <a:lnTo>
                        <a:pt x="46" y="111"/>
                      </a:lnTo>
                      <a:lnTo>
                        <a:pt x="46" y="44"/>
                      </a:lnTo>
                      <a:lnTo>
                        <a:pt x="37" y="0"/>
                      </a:lnTo>
                      <a:lnTo>
                        <a:pt x="18" y="0"/>
                      </a:lnTo>
                      <a:cubicBezTo>
                        <a:pt x="9" y="0"/>
                        <a:pt x="2" y="6"/>
                        <a:pt x="0" y="15"/>
                      </a:cubicBezTo>
                      <a:lnTo>
                        <a:pt x="1" y="29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2" name="Freeform 346">
                  <a:extLst>
                    <a:ext uri="{FF2B5EF4-FFF2-40B4-BE49-F238E27FC236}">
                      <a16:creationId xmlns:a16="http://schemas.microsoft.com/office/drawing/2014/main" id="{9A5A2D69-0A1A-4149-BA55-4FFAF4E2A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217095"/>
                  <a:ext cx="9325" cy="36923"/>
                </a:xfrm>
                <a:custGeom>
                  <a:avLst/>
                  <a:gdLst>
                    <a:gd name="T0" fmla="*/ 2147483646 w 69"/>
                    <a:gd name="T1" fmla="*/ 2147483646 h 291"/>
                    <a:gd name="T2" fmla="*/ 2147483646 w 69"/>
                    <a:gd name="T3" fmla="*/ 2147483646 h 291"/>
                    <a:gd name="T4" fmla="*/ 2147483646 w 69"/>
                    <a:gd name="T5" fmla="*/ 2147483646 h 291"/>
                    <a:gd name="T6" fmla="*/ 2147483646 w 69"/>
                    <a:gd name="T7" fmla="*/ 2147483646 h 291"/>
                    <a:gd name="T8" fmla="*/ 2147483646 w 69"/>
                    <a:gd name="T9" fmla="*/ 2147483646 h 291"/>
                    <a:gd name="T10" fmla="*/ 2147483646 w 69"/>
                    <a:gd name="T11" fmla="*/ 2147483646 h 291"/>
                    <a:gd name="T12" fmla="*/ 2147483646 w 69"/>
                    <a:gd name="T13" fmla="*/ 0 h 291"/>
                    <a:gd name="T14" fmla="*/ 2147483646 w 69"/>
                    <a:gd name="T15" fmla="*/ 0 h 291"/>
                    <a:gd name="T16" fmla="*/ 0 w 69"/>
                    <a:gd name="T17" fmla="*/ 2147483646 h 291"/>
                    <a:gd name="T18" fmla="*/ 0 w 69"/>
                    <a:gd name="T19" fmla="*/ 2147483646 h 291"/>
                    <a:gd name="T20" fmla="*/ 2147483646 w 69"/>
                    <a:gd name="T21" fmla="*/ 2147483646 h 2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291">
                      <a:moveTo>
                        <a:pt x="1" y="291"/>
                      </a:moveTo>
                      <a:lnTo>
                        <a:pt x="37" y="291"/>
                      </a:lnTo>
                      <a:lnTo>
                        <a:pt x="37" y="163"/>
                      </a:lnTo>
                      <a:lnTo>
                        <a:pt x="69" y="163"/>
                      </a:lnTo>
                      <a:lnTo>
                        <a:pt x="46" y="111"/>
                      </a:lnTo>
                      <a:lnTo>
                        <a:pt x="46" y="44"/>
                      </a:lnTo>
                      <a:lnTo>
                        <a:pt x="37" y="0"/>
                      </a:lnTo>
                      <a:lnTo>
                        <a:pt x="18" y="0"/>
                      </a:lnTo>
                      <a:cubicBezTo>
                        <a:pt x="9" y="0"/>
                        <a:pt x="2" y="6"/>
                        <a:pt x="0" y="15"/>
                      </a:cubicBezTo>
                      <a:lnTo>
                        <a:pt x="1" y="29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3" name="Rectangle 347">
                  <a:extLst>
                    <a:ext uri="{FF2B5EF4-FFF2-40B4-BE49-F238E27FC236}">
                      <a16:creationId xmlns:a16="http://schemas.microsoft.com/office/drawing/2014/main" id="{DD66DB25-36E7-42F0-A32E-1D45920C1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265621"/>
                  <a:ext cx="2798" cy="22153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4" name="Rectangle 348">
                  <a:extLst>
                    <a:ext uri="{FF2B5EF4-FFF2-40B4-BE49-F238E27FC236}">
                      <a16:creationId xmlns:a16="http://schemas.microsoft.com/office/drawing/2014/main" id="{FA566809-A0CC-46BD-AFD3-D3C2698DA1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265621"/>
                  <a:ext cx="2798" cy="22153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5" name="Freeform 349">
                  <a:extLst>
                    <a:ext uri="{FF2B5EF4-FFF2-40B4-BE49-F238E27FC236}">
                      <a16:creationId xmlns:a16="http://schemas.microsoft.com/office/drawing/2014/main" id="{7823C888-8F3A-41AC-8918-916ACCB6D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254016"/>
                  <a:ext cx="5596" cy="11604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6" name="Freeform 350">
                  <a:extLst>
                    <a:ext uri="{FF2B5EF4-FFF2-40B4-BE49-F238E27FC236}">
                      <a16:creationId xmlns:a16="http://schemas.microsoft.com/office/drawing/2014/main" id="{ED064806-A858-42F1-8FEB-337E64CB1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254016"/>
                  <a:ext cx="5596" cy="11604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27" name="Rectangle 351">
                  <a:extLst>
                    <a:ext uri="{FF2B5EF4-FFF2-40B4-BE49-F238E27FC236}">
                      <a16:creationId xmlns:a16="http://schemas.microsoft.com/office/drawing/2014/main" id="{638A159E-3C27-4F5B-8147-F607EDBE2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298323"/>
                  <a:ext cx="2798" cy="25318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8" name="Rectangle 352">
                  <a:extLst>
                    <a:ext uri="{FF2B5EF4-FFF2-40B4-BE49-F238E27FC236}">
                      <a16:creationId xmlns:a16="http://schemas.microsoft.com/office/drawing/2014/main" id="{3B49F15B-05A0-44D7-8447-1322F55F6C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298323"/>
                  <a:ext cx="2798" cy="25318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9" name="Freeform 353">
                  <a:extLst>
                    <a:ext uri="{FF2B5EF4-FFF2-40B4-BE49-F238E27FC236}">
                      <a16:creationId xmlns:a16="http://schemas.microsoft.com/office/drawing/2014/main" id="{0CCFD933-F43A-4369-9635-7E643AD1C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287774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0" name="Freeform 354">
                  <a:extLst>
                    <a:ext uri="{FF2B5EF4-FFF2-40B4-BE49-F238E27FC236}">
                      <a16:creationId xmlns:a16="http://schemas.microsoft.com/office/drawing/2014/main" id="{2DC7B3E8-057E-44A3-84D8-30639A733D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287774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1" name="Rectangle 355">
                  <a:extLst>
                    <a:ext uri="{FF2B5EF4-FFF2-40B4-BE49-F238E27FC236}">
                      <a16:creationId xmlns:a16="http://schemas.microsoft.com/office/drawing/2014/main" id="{7CDD9A42-BFB5-4C6D-AE4C-CCB69F273F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334191"/>
                  <a:ext cx="2798" cy="22153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2" name="Rectangle 356">
                  <a:extLst>
                    <a:ext uri="{FF2B5EF4-FFF2-40B4-BE49-F238E27FC236}">
                      <a16:creationId xmlns:a16="http://schemas.microsoft.com/office/drawing/2014/main" id="{95E9DF64-BE9D-4C0E-BF28-4C1DB5C70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334191"/>
                  <a:ext cx="2798" cy="22153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3" name="Freeform 357">
                  <a:extLst>
                    <a:ext uri="{FF2B5EF4-FFF2-40B4-BE49-F238E27FC236}">
                      <a16:creationId xmlns:a16="http://schemas.microsoft.com/office/drawing/2014/main" id="{798B025C-927F-43DF-8B4B-CB4A487B8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323641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4" name="Freeform 358">
                  <a:extLst>
                    <a:ext uri="{FF2B5EF4-FFF2-40B4-BE49-F238E27FC236}">
                      <a16:creationId xmlns:a16="http://schemas.microsoft.com/office/drawing/2014/main" id="{145FF7BA-D806-4D38-84A2-227F76610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323641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5" name="Freeform 359">
                  <a:extLst>
                    <a:ext uri="{FF2B5EF4-FFF2-40B4-BE49-F238E27FC236}">
                      <a16:creationId xmlns:a16="http://schemas.microsoft.com/office/drawing/2014/main" id="{390662C9-15C8-4E71-BC3F-043417E3F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366893"/>
                  <a:ext cx="6528" cy="20044"/>
                </a:xfrm>
                <a:custGeom>
                  <a:avLst/>
                  <a:gdLst>
                    <a:gd name="T0" fmla="*/ 0 w 11"/>
                    <a:gd name="T1" fmla="*/ 2147483646 h 31"/>
                    <a:gd name="T2" fmla="*/ 0 w 11"/>
                    <a:gd name="T3" fmla="*/ 2147483646 h 31"/>
                    <a:gd name="T4" fmla="*/ 2147483646 w 11"/>
                    <a:gd name="T5" fmla="*/ 2147483646 h 31"/>
                    <a:gd name="T6" fmla="*/ 2147483646 w 11"/>
                    <a:gd name="T7" fmla="*/ 2147483646 h 31"/>
                    <a:gd name="T8" fmla="*/ 2147483646 w 11"/>
                    <a:gd name="T9" fmla="*/ 2147483646 h 31"/>
                    <a:gd name="T10" fmla="*/ 2147483646 w 11"/>
                    <a:gd name="T11" fmla="*/ 2147483646 h 31"/>
                    <a:gd name="T12" fmla="*/ 2147483646 w 11"/>
                    <a:gd name="T13" fmla="*/ 0 h 31"/>
                    <a:gd name="T14" fmla="*/ 0 w 11"/>
                    <a:gd name="T15" fmla="*/ 0 h 31"/>
                    <a:gd name="T16" fmla="*/ 0 w 11"/>
                    <a:gd name="T17" fmla="*/ 2147483646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31">
                      <a:moveTo>
                        <a:pt x="0" y="25"/>
                      </a:moveTo>
                      <a:lnTo>
                        <a:pt x="0" y="31"/>
                      </a:lnTo>
                      <a:lnTo>
                        <a:pt x="8" y="31"/>
                      </a:lnTo>
                      <a:lnTo>
                        <a:pt x="8" y="21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6" name="Freeform 360">
                  <a:extLst>
                    <a:ext uri="{FF2B5EF4-FFF2-40B4-BE49-F238E27FC236}">
                      <a16:creationId xmlns:a16="http://schemas.microsoft.com/office/drawing/2014/main" id="{145FDC53-469C-420C-9511-4941CEC02F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366893"/>
                  <a:ext cx="6528" cy="20044"/>
                </a:xfrm>
                <a:custGeom>
                  <a:avLst/>
                  <a:gdLst>
                    <a:gd name="T0" fmla="*/ 0 w 11"/>
                    <a:gd name="T1" fmla="*/ 2147483646 h 31"/>
                    <a:gd name="T2" fmla="*/ 0 w 11"/>
                    <a:gd name="T3" fmla="*/ 2147483646 h 31"/>
                    <a:gd name="T4" fmla="*/ 2147483646 w 11"/>
                    <a:gd name="T5" fmla="*/ 2147483646 h 31"/>
                    <a:gd name="T6" fmla="*/ 2147483646 w 11"/>
                    <a:gd name="T7" fmla="*/ 2147483646 h 31"/>
                    <a:gd name="T8" fmla="*/ 2147483646 w 11"/>
                    <a:gd name="T9" fmla="*/ 2147483646 h 31"/>
                    <a:gd name="T10" fmla="*/ 2147483646 w 11"/>
                    <a:gd name="T11" fmla="*/ 2147483646 h 31"/>
                    <a:gd name="T12" fmla="*/ 2147483646 w 11"/>
                    <a:gd name="T13" fmla="*/ 0 h 31"/>
                    <a:gd name="T14" fmla="*/ 0 w 11"/>
                    <a:gd name="T15" fmla="*/ 0 h 31"/>
                    <a:gd name="T16" fmla="*/ 0 w 11"/>
                    <a:gd name="T17" fmla="*/ 2147483646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31">
                      <a:moveTo>
                        <a:pt x="0" y="25"/>
                      </a:moveTo>
                      <a:lnTo>
                        <a:pt x="0" y="31"/>
                      </a:lnTo>
                      <a:lnTo>
                        <a:pt x="8" y="31"/>
                      </a:lnTo>
                      <a:lnTo>
                        <a:pt x="8" y="21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7" name="Freeform 361">
                  <a:extLst>
                    <a:ext uri="{FF2B5EF4-FFF2-40B4-BE49-F238E27FC236}">
                      <a16:creationId xmlns:a16="http://schemas.microsoft.com/office/drawing/2014/main" id="{3D93E61E-9378-4200-A749-E029E1024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356343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8" name="Freeform 362">
                  <a:extLst>
                    <a:ext uri="{FF2B5EF4-FFF2-40B4-BE49-F238E27FC236}">
                      <a16:creationId xmlns:a16="http://schemas.microsoft.com/office/drawing/2014/main" id="{7F7F0BBA-7CD3-4C87-845B-4D3B55DF5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356343"/>
                  <a:ext cx="5596" cy="10549"/>
                </a:xfrm>
                <a:custGeom>
                  <a:avLst/>
                  <a:gdLst>
                    <a:gd name="T0" fmla="*/ 2147483646 w 10"/>
                    <a:gd name="T1" fmla="*/ 2147483646 h 18"/>
                    <a:gd name="T2" fmla="*/ 2147483646 w 10"/>
                    <a:gd name="T3" fmla="*/ 2147483646 h 18"/>
                    <a:gd name="T4" fmla="*/ 2147483646 w 10"/>
                    <a:gd name="T5" fmla="*/ 2147483646 h 18"/>
                    <a:gd name="T6" fmla="*/ 2147483646 w 10"/>
                    <a:gd name="T7" fmla="*/ 2147483646 h 18"/>
                    <a:gd name="T8" fmla="*/ 2147483646 w 10"/>
                    <a:gd name="T9" fmla="*/ 0 h 18"/>
                    <a:gd name="T10" fmla="*/ 2147483646 w 10"/>
                    <a:gd name="T11" fmla="*/ 0 h 18"/>
                    <a:gd name="T12" fmla="*/ 0 w 10"/>
                    <a:gd name="T13" fmla="*/ 2147483646 h 18"/>
                    <a:gd name="T14" fmla="*/ 0 w 10"/>
                    <a:gd name="T15" fmla="*/ 2147483646 h 18"/>
                    <a:gd name="T16" fmla="*/ 2147483646 w 10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8"/>
                      </a:moveTo>
                      <a:lnTo>
                        <a:pt x="10" y="18"/>
                      </a:lnTo>
                      <a:lnTo>
                        <a:pt x="8" y="13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39" name="Freeform 363">
                  <a:extLst>
                    <a:ext uri="{FF2B5EF4-FFF2-40B4-BE49-F238E27FC236}">
                      <a16:creationId xmlns:a16="http://schemas.microsoft.com/office/drawing/2014/main" id="{3C29FBA2-08DE-4F04-B2D4-7EDC45743A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39249"/>
                  <a:ext cx="2798" cy="3165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0" name="Freeform 364">
                  <a:extLst>
                    <a:ext uri="{FF2B5EF4-FFF2-40B4-BE49-F238E27FC236}">
                      <a16:creationId xmlns:a16="http://schemas.microsoft.com/office/drawing/2014/main" id="{B8C2F843-5C25-41EB-918C-ADA2E9533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39249"/>
                  <a:ext cx="2798" cy="3165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1" name="Freeform 365">
                  <a:extLst>
                    <a:ext uri="{FF2B5EF4-FFF2-40B4-BE49-F238E27FC236}">
                      <a16:creationId xmlns:a16="http://schemas.microsoft.com/office/drawing/2014/main" id="{009322C7-9A5C-48D8-A2C1-7A2B4DDDA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725" y="5238193"/>
                  <a:ext cx="0" cy="105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214748364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2" name="Freeform 366">
                  <a:extLst>
                    <a:ext uri="{FF2B5EF4-FFF2-40B4-BE49-F238E27FC236}">
                      <a16:creationId xmlns:a16="http://schemas.microsoft.com/office/drawing/2014/main" id="{613EEEC2-B17B-4687-BBE0-E37D280EA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43468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3" name="Freeform 367">
                  <a:extLst>
                    <a:ext uri="{FF2B5EF4-FFF2-40B4-BE49-F238E27FC236}">
                      <a16:creationId xmlns:a16="http://schemas.microsoft.com/office/drawing/2014/main" id="{26D0C8F1-46C5-4C50-B290-D7074CAD1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43468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4" name="Freeform 368">
                  <a:extLst>
                    <a:ext uri="{FF2B5EF4-FFF2-40B4-BE49-F238E27FC236}">
                      <a16:creationId xmlns:a16="http://schemas.microsoft.com/office/drawing/2014/main" id="{EE1F3DE8-9E2B-40D5-8083-EAEF6B6AC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49797"/>
                  <a:ext cx="2798" cy="4220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5" name="Freeform 369">
                  <a:extLst>
                    <a:ext uri="{FF2B5EF4-FFF2-40B4-BE49-F238E27FC236}">
                      <a16:creationId xmlns:a16="http://schemas.microsoft.com/office/drawing/2014/main" id="{4B50513C-943C-409C-9B3C-89612C32F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49797"/>
                  <a:ext cx="2798" cy="4220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6" name="Freeform 370">
                  <a:extLst>
                    <a:ext uri="{FF2B5EF4-FFF2-40B4-BE49-F238E27FC236}">
                      <a16:creationId xmlns:a16="http://schemas.microsoft.com/office/drawing/2014/main" id="{8BDDF6C0-626B-4C67-A907-B0369DF90F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55072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7" name="Freeform 371">
                  <a:extLst>
                    <a:ext uri="{FF2B5EF4-FFF2-40B4-BE49-F238E27FC236}">
                      <a16:creationId xmlns:a16="http://schemas.microsoft.com/office/drawing/2014/main" id="{9F24A8E1-92BB-45D8-87A7-0A5C7ED54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55072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8" name="Freeform 372">
                  <a:extLst>
                    <a:ext uri="{FF2B5EF4-FFF2-40B4-BE49-F238E27FC236}">
                      <a16:creationId xmlns:a16="http://schemas.microsoft.com/office/drawing/2014/main" id="{BEF5C2ED-CD31-41E9-8CDC-912477C5E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61401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49" name="Freeform 373">
                  <a:extLst>
                    <a:ext uri="{FF2B5EF4-FFF2-40B4-BE49-F238E27FC236}">
                      <a16:creationId xmlns:a16="http://schemas.microsoft.com/office/drawing/2014/main" id="{12D6D6E4-D8E6-4CEB-AC76-DFFACF643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61401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0" name="Freeform 374">
                  <a:extLst>
                    <a:ext uri="{FF2B5EF4-FFF2-40B4-BE49-F238E27FC236}">
                      <a16:creationId xmlns:a16="http://schemas.microsoft.com/office/drawing/2014/main" id="{35C86A89-9389-4846-ACD9-2EFDED4B6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67730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1" name="Freeform 375">
                  <a:extLst>
                    <a:ext uri="{FF2B5EF4-FFF2-40B4-BE49-F238E27FC236}">
                      <a16:creationId xmlns:a16="http://schemas.microsoft.com/office/drawing/2014/main" id="{10DC1FB5-DB2D-462A-A6C0-78B90BAE1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67730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2" name="Freeform 376">
                  <a:extLst>
                    <a:ext uri="{FF2B5EF4-FFF2-40B4-BE49-F238E27FC236}">
                      <a16:creationId xmlns:a16="http://schemas.microsoft.com/office/drawing/2014/main" id="{F72C93F1-A49E-430E-BE3E-CE4617FAA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74060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3" name="Freeform 377">
                  <a:extLst>
                    <a:ext uri="{FF2B5EF4-FFF2-40B4-BE49-F238E27FC236}">
                      <a16:creationId xmlns:a16="http://schemas.microsoft.com/office/drawing/2014/main" id="{53B62B15-6BD7-4D96-AE6E-4BD1E16C2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74060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4" name="Freeform 378">
                  <a:extLst>
                    <a:ext uri="{FF2B5EF4-FFF2-40B4-BE49-F238E27FC236}">
                      <a16:creationId xmlns:a16="http://schemas.microsoft.com/office/drawing/2014/main" id="{7B31646E-130F-48DA-BC68-8643C0021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81444"/>
                  <a:ext cx="2798" cy="4220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5" name="Freeform 379">
                  <a:extLst>
                    <a:ext uri="{FF2B5EF4-FFF2-40B4-BE49-F238E27FC236}">
                      <a16:creationId xmlns:a16="http://schemas.microsoft.com/office/drawing/2014/main" id="{D99A7AAE-060F-4471-8B3D-822853A2C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81444"/>
                  <a:ext cx="2798" cy="4220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6" name="Freeform 380">
                  <a:extLst>
                    <a:ext uri="{FF2B5EF4-FFF2-40B4-BE49-F238E27FC236}">
                      <a16:creationId xmlns:a16="http://schemas.microsoft.com/office/drawing/2014/main" id="{EDC4BAE4-36E1-4E58-B262-3325F308C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85664"/>
                  <a:ext cx="2798" cy="5274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7" name="Freeform 381">
                  <a:extLst>
                    <a:ext uri="{FF2B5EF4-FFF2-40B4-BE49-F238E27FC236}">
                      <a16:creationId xmlns:a16="http://schemas.microsoft.com/office/drawing/2014/main" id="{87EAFCF2-5CAB-4D8D-BAF7-55F2BE819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85664"/>
                  <a:ext cx="2798" cy="5274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8" name="Freeform 382">
                  <a:extLst>
                    <a:ext uri="{FF2B5EF4-FFF2-40B4-BE49-F238E27FC236}">
                      <a16:creationId xmlns:a16="http://schemas.microsoft.com/office/drawing/2014/main" id="{7680B4F2-FB81-4E73-9EC4-99BEC119A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91994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59" name="Freeform 383">
                  <a:extLst>
                    <a:ext uri="{FF2B5EF4-FFF2-40B4-BE49-F238E27FC236}">
                      <a16:creationId xmlns:a16="http://schemas.microsoft.com/office/drawing/2014/main" id="{971EADBC-8152-4EEA-88B3-D3B0054E6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91994"/>
                  <a:ext cx="2798" cy="6329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0" name="Freeform 384">
                  <a:extLst>
                    <a:ext uri="{FF2B5EF4-FFF2-40B4-BE49-F238E27FC236}">
                      <a16:creationId xmlns:a16="http://schemas.microsoft.com/office/drawing/2014/main" id="{0AA00A46-3495-4BAA-89DA-B6C389F57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98323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1" name="Freeform 385">
                  <a:extLst>
                    <a:ext uri="{FF2B5EF4-FFF2-40B4-BE49-F238E27FC236}">
                      <a16:creationId xmlns:a16="http://schemas.microsoft.com/office/drawing/2014/main" id="{8481A6F2-6AAD-4E3A-AEA4-0827B5D592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298323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2" name="Freeform 386">
                  <a:extLst>
                    <a:ext uri="{FF2B5EF4-FFF2-40B4-BE49-F238E27FC236}">
                      <a16:creationId xmlns:a16="http://schemas.microsoft.com/office/drawing/2014/main" id="{D35373BF-1B06-46A9-AFB3-B8F487DE9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03598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3" name="Freeform 387">
                  <a:extLst>
                    <a:ext uri="{FF2B5EF4-FFF2-40B4-BE49-F238E27FC236}">
                      <a16:creationId xmlns:a16="http://schemas.microsoft.com/office/drawing/2014/main" id="{C4283952-4ED9-48BA-B8BB-60F937FDF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03598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4" name="Freeform 388">
                  <a:extLst>
                    <a:ext uri="{FF2B5EF4-FFF2-40B4-BE49-F238E27FC236}">
                      <a16:creationId xmlns:a16="http://schemas.microsoft.com/office/drawing/2014/main" id="{02C3DDB5-15A1-4D1C-81B0-B772CF9ED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09928"/>
                  <a:ext cx="2798" cy="4220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5" name="Freeform 389">
                  <a:extLst>
                    <a:ext uri="{FF2B5EF4-FFF2-40B4-BE49-F238E27FC236}">
                      <a16:creationId xmlns:a16="http://schemas.microsoft.com/office/drawing/2014/main" id="{2E287C91-BC99-4DC1-9B9B-A75A68CEC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09928"/>
                  <a:ext cx="2798" cy="4220"/>
                </a:xfrm>
                <a:custGeom>
                  <a:avLst/>
                  <a:gdLst>
                    <a:gd name="T0" fmla="*/ 2147483646 w 7"/>
                    <a:gd name="T1" fmla="*/ 0 h 9"/>
                    <a:gd name="T2" fmla="*/ 0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6" name="Freeform 390">
                  <a:extLst>
                    <a:ext uri="{FF2B5EF4-FFF2-40B4-BE49-F238E27FC236}">
                      <a16:creationId xmlns:a16="http://schemas.microsoft.com/office/drawing/2014/main" id="{490CB98B-A5F8-4CB7-BDA8-3E8FD449B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15202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7" name="Freeform 391">
                  <a:extLst>
                    <a:ext uri="{FF2B5EF4-FFF2-40B4-BE49-F238E27FC236}">
                      <a16:creationId xmlns:a16="http://schemas.microsoft.com/office/drawing/2014/main" id="{D578A3B4-501E-404A-88BD-4541F3A0EC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15202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8" name="Freeform 392">
                  <a:extLst>
                    <a:ext uri="{FF2B5EF4-FFF2-40B4-BE49-F238E27FC236}">
                      <a16:creationId xmlns:a16="http://schemas.microsoft.com/office/drawing/2014/main" id="{69B04DEC-7E45-49DE-A866-CA81DCF30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23641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69" name="Freeform 393">
                  <a:extLst>
                    <a:ext uri="{FF2B5EF4-FFF2-40B4-BE49-F238E27FC236}">
                      <a16:creationId xmlns:a16="http://schemas.microsoft.com/office/drawing/2014/main" id="{5AEA9CC2-DAD4-45B9-9481-96D4BB77D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23641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0" name="Freeform 394">
                  <a:extLst>
                    <a:ext uri="{FF2B5EF4-FFF2-40B4-BE49-F238E27FC236}">
                      <a16:creationId xmlns:a16="http://schemas.microsoft.com/office/drawing/2014/main" id="{A059B5C7-8038-4BAA-9098-07288E3CC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27860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1" name="Freeform 395">
                  <a:extLst>
                    <a:ext uri="{FF2B5EF4-FFF2-40B4-BE49-F238E27FC236}">
                      <a16:creationId xmlns:a16="http://schemas.microsoft.com/office/drawing/2014/main" id="{A49BF007-3DFC-426B-921D-580D465545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27860"/>
                  <a:ext cx="2798" cy="6329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2" name="Freeform 396">
                  <a:extLst>
                    <a:ext uri="{FF2B5EF4-FFF2-40B4-BE49-F238E27FC236}">
                      <a16:creationId xmlns:a16="http://schemas.microsoft.com/office/drawing/2014/main" id="{B084E588-382B-459C-8DCE-3D6FA15A0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35245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3" name="Freeform 397">
                  <a:extLst>
                    <a:ext uri="{FF2B5EF4-FFF2-40B4-BE49-F238E27FC236}">
                      <a16:creationId xmlns:a16="http://schemas.microsoft.com/office/drawing/2014/main" id="{88C87CE5-39C0-42BC-8833-A84ADFAAE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35245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4" name="Freeform 398">
                  <a:extLst>
                    <a:ext uri="{FF2B5EF4-FFF2-40B4-BE49-F238E27FC236}">
                      <a16:creationId xmlns:a16="http://schemas.microsoft.com/office/drawing/2014/main" id="{F81941E7-FDA0-432C-B5EE-D309C73670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40520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5" name="Freeform 399">
                  <a:extLst>
                    <a:ext uri="{FF2B5EF4-FFF2-40B4-BE49-F238E27FC236}">
                      <a16:creationId xmlns:a16="http://schemas.microsoft.com/office/drawing/2014/main" id="{9AC1E7A4-0C60-4C8F-8362-202680198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40520"/>
                  <a:ext cx="2798" cy="5274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6" name="Freeform 400">
                  <a:extLst>
                    <a:ext uri="{FF2B5EF4-FFF2-40B4-BE49-F238E27FC236}">
                      <a16:creationId xmlns:a16="http://schemas.microsoft.com/office/drawing/2014/main" id="{514EFCCE-81A7-4545-9168-B15F9DAD2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9197" y="5366893"/>
                  <a:ext cx="6528" cy="4220"/>
                </a:xfrm>
                <a:custGeom>
                  <a:avLst/>
                  <a:gdLst>
                    <a:gd name="T0" fmla="*/ 0 w 9"/>
                    <a:gd name="T1" fmla="*/ 0 h 7"/>
                    <a:gd name="T2" fmla="*/ 2147483646 w 9"/>
                    <a:gd name="T3" fmla="*/ 0 h 7"/>
                    <a:gd name="T4" fmla="*/ 2147483646 w 9"/>
                    <a:gd name="T5" fmla="*/ 2147483646 h 7"/>
                    <a:gd name="T6" fmla="*/ 0 w 9"/>
                    <a:gd name="T7" fmla="*/ 2147483646 h 7"/>
                    <a:gd name="T8" fmla="*/ 0 w 9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7" name="Freeform 401">
                  <a:extLst>
                    <a:ext uri="{FF2B5EF4-FFF2-40B4-BE49-F238E27FC236}">
                      <a16:creationId xmlns:a16="http://schemas.microsoft.com/office/drawing/2014/main" id="{FF3EB926-71F4-49AB-86BA-5FD64B1ED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9197" y="5366893"/>
                  <a:ext cx="6528" cy="4220"/>
                </a:xfrm>
                <a:custGeom>
                  <a:avLst/>
                  <a:gdLst>
                    <a:gd name="T0" fmla="*/ 0 w 9"/>
                    <a:gd name="T1" fmla="*/ 0 h 7"/>
                    <a:gd name="T2" fmla="*/ 2147483646 w 9"/>
                    <a:gd name="T3" fmla="*/ 0 h 7"/>
                    <a:gd name="T4" fmla="*/ 2147483646 w 9"/>
                    <a:gd name="T5" fmla="*/ 2147483646 h 7"/>
                    <a:gd name="T6" fmla="*/ 0 w 9"/>
                    <a:gd name="T7" fmla="*/ 2147483646 h 7"/>
                    <a:gd name="T8" fmla="*/ 0 w 9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8" name="Line 402">
                  <a:extLst>
                    <a:ext uri="{FF2B5EF4-FFF2-40B4-BE49-F238E27FC236}">
                      <a16:creationId xmlns:a16="http://schemas.microsoft.com/office/drawing/2014/main" id="{B0F581C8-69F5-439B-A49B-0DF3FC7321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15725" y="5362672"/>
                  <a:ext cx="0" cy="422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79" name="Freeform 403">
                  <a:extLst>
                    <a:ext uri="{FF2B5EF4-FFF2-40B4-BE49-F238E27FC236}">
                      <a16:creationId xmlns:a16="http://schemas.microsoft.com/office/drawing/2014/main" id="{2CE3089C-08A7-4015-90D8-1DDA19D288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46849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0" name="Freeform 404">
                  <a:extLst>
                    <a:ext uri="{FF2B5EF4-FFF2-40B4-BE49-F238E27FC236}">
                      <a16:creationId xmlns:a16="http://schemas.microsoft.com/office/drawing/2014/main" id="{9EEF53B2-1CA4-466D-8B60-BF8380238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46849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1" name="Freeform 405">
                  <a:extLst>
                    <a:ext uri="{FF2B5EF4-FFF2-40B4-BE49-F238E27FC236}">
                      <a16:creationId xmlns:a16="http://schemas.microsoft.com/office/drawing/2014/main" id="{0C8FF46D-9B5A-4BFC-ACD9-C61C7A499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5212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2" name="Freeform 406">
                  <a:extLst>
                    <a:ext uri="{FF2B5EF4-FFF2-40B4-BE49-F238E27FC236}">
                      <a16:creationId xmlns:a16="http://schemas.microsoft.com/office/drawing/2014/main" id="{0A48B23D-577C-49A4-AFFE-D385DBA50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5212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3" name="Freeform 407">
                  <a:extLst>
                    <a:ext uri="{FF2B5EF4-FFF2-40B4-BE49-F238E27FC236}">
                      <a16:creationId xmlns:a16="http://schemas.microsoft.com/office/drawing/2014/main" id="{D916F6B0-D60D-4890-B496-D56D30A80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5845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4" name="Freeform 408">
                  <a:extLst>
                    <a:ext uri="{FF2B5EF4-FFF2-40B4-BE49-F238E27FC236}">
                      <a16:creationId xmlns:a16="http://schemas.microsoft.com/office/drawing/2014/main" id="{D2ED870C-3258-4613-8926-1503D5178C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58454"/>
                  <a:ext cx="2798" cy="4220"/>
                </a:xfrm>
                <a:custGeom>
                  <a:avLst/>
                  <a:gdLst>
                    <a:gd name="T0" fmla="*/ 2147483646 w 7"/>
                    <a:gd name="T1" fmla="*/ 0 h 8"/>
                    <a:gd name="T2" fmla="*/ 0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5" name="Line 409">
                  <a:extLst>
                    <a:ext uri="{FF2B5EF4-FFF2-40B4-BE49-F238E27FC236}">
                      <a16:creationId xmlns:a16="http://schemas.microsoft.com/office/drawing/2014/main" id="{68E0C142-5140-46BA-AE1B-866344C62E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71894" y="5205490"/>
                  <a:ext cx="0" cy="16878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386" name="Rectangle 410">
                  <a:extLst>
                    <a:ext uri="{FF2B5EF4-FFF2-40B4-BE49-F238E27FC236}">
                      <a16:creationId xmlns:a16="http://schemas.microsoft.com/office/drawing/2014/main" id="{9BFE2B0D-CE5F-4FB0-894F-84EE7D2FD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222655"/>
                  <a:ext cx="1588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87" name="Rectangle 411">
                  <a:extLst>
                    <a:ext uri="{FF2B5EF4-FFF2-40B4-BE49-F238E27FC236}">
                      <a16:creationId xmlns:a16="http://schemas.microsoft.com/office/drawing/2014/main" id="{24F2EA23-431F-4789-919B-1556F7C2E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222655"/>
                  <a:ext cx="0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88" name="Rectangle 412">
                  <a:extLst>
                    <a:ext uri="{FF2B5EF4-FFF2-40B4-BE49-F238E27FC236}">
                      <a16:creationId xmlns:a16="http://schemas.microsoft.com/office/drawing/2014/main" id="{AFB8C805-B8CB-4E9A-93D2-D7E41EC17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222655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89" name="Rectangle 413">
                  <a:extLst>
                    <a:ext uri="{FF2B5EF4-FFF2-40B4-BE49-F238E27FC236}">
                      <a16:creationId xmlns:a16="http://schemas.microsoft.com/office/drawing/2014/main" id="{7D3BCD29-30D5-4746-97EB-FB19F8C7D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222655"/>
                  <a:ext cx="1587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0" name="Rectangle 414">
                  <a:extLst>
                    <a:ext uri="{FF2B5EF4-FFF2-40B4-BE49-F238E27FC236}">
                      <a16:creationId xmlns:a16="http://schemas.microsoft.com/office/drawing/2014/main" id="{831CFCE6-35F9-43A4-949F-C3CBAFE380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222655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1" name="Rectangle 415">
                  <a:extLst>
                    <a:ext uri="{FF2B5EF4-FFF2-40B4-BE49-F238E27FC236}">
                      <a16:creationId xmlns:a16="http://schemas.microsoft.com/office/drawing/2014/main" id="{8E49A9D3-CD62-4A8B-BED0-284BAA540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222655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392" name="Group 416">
                  <a:extLst>
                    <a:ext uri="{FF2B5EF4-FFF2-40B4-BE49-F238E27FC236}">
                      <a16:creationId xmlns:a16="http://schemas.microsoft.com/office/drawing/2014/main" id="{810333A0-1433-4A9F-8711-8F5E7D6D93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5267" y="5205490"/>
                  <a:ext cx="46627" cy="25318"/>
                  <a:chOff x="2323" y="3613"/>
                  <a:chExt cx="84" cy="42"/>
                </a:xfrm>
              </p:grpSpPr>
              <p:sp>
                <p:nvSpPr>
                  <p:cNvPr id="1980" name="Rectangle 417">
                    <a:extLst>
                      <a:ext uri="{FF2B5EF4-FFF2-40B4-BE49-F238E27FC236}">
                        <a16:creationId xmlns:a16="http://schemas.microsoft.com/office/drawing/2014/main" id="{A5FB67F4-F176-4341-83F2-5251A3A89A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23" y="3613"/>
                    <a:ext cx="83" cy="2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81" name="Freeform 418">
                    <a:extLst>
                      <a:ext uri="{FF2B5EF4-FFF2-40B4-BE49-F238E27FC236}">
                        <a16:creationId xmlns:a16="http://schemas.microsoft.com/office/drawing/2014/main" id="{B0A7631B-E15A-4E3E-A61E-CCC96F6F66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3" y="3639"/>
                    <a:ext cx="83" cy="3"/>
                  </a:xfrm>
                  <a:custGeom>
                    <a:avLst/>
                    <a:gdLst>
                      <a:gd name="T0" fmla="*/ 2 w 84"/>
                      <a:gd name="T1" fmla="*/ 1 h 2"/>
                      <a:gd name="T2" fmla="*/ 3 w 84"/>
                      <a:gd name="T3" fmla="*/ 2 h 2"/>
                      <a:gd name="T4" fmla="*/ 84 w 84"/>
                      <a:gd name="T5" fmla="*/ 2 h 2"/>
                      <a:gd name="T6" fmla="*/ 84 w 84"/>
                      <a:gd name="T7" fmla="*/ 0 h 2"/>
                      <a:gd name="T8" fmla="*/ 0 w 84"/>
                      <a:gd name="T9" fmla="*/ 0 h 2"/>
                      <a:gd name="T10" fmla="*/ 2 w 84"/>
                      <a:gd name="T11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4" h="2">
                        <a:moveTo>
                          <a:pt x="2" y="1"/>
                        </a:moveTo>
                        <a:lnTo>
                          <a:pt x="3" y="2"/>
                        </a:lnTo>
                        <a:lnTo>
                          <a:pt x="84" y="2"/>
                        </a:lnTo>
                        <a:lnTo>
                          <a:pt x="84" y="0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82" name="Rectangle 419">
                    <a:extLst>
                      <a:ext uri="{FF2B5EF4-FFF2-40B4-BE49-F238E27FC236}">
                        <a16:creationId xmlns:a16="http://schemas.microsoft.com/office/drawing/2014/main" id="{FB26EA5D-E1F5-4E40-BD2A-0F12F5E56B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641"/>
                    <a:ext cx="69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3" name="Rectangle 420">
                  <a:extLst>
                    <a:ext uri="{FF2B5EF4-FFF2-40B4-BE49-F238E27FC236}">
                      <a16:creationId xmlns:a16="http://schemas.microsoft.com/office/drawing/2014/main" id="{FA3A2569-0AE8-4EED-9CEC-FFD6CF3E2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229005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4" name="Rectangle 421">
                  <a:extLst>
                    <a:ext uri="{FF2B5EF4-FFF2-40B4-BE49-F238E27FC236}">
                      <a16:creationId xmlns:a16="http://schemas.microsoft.com/office/drawing/2014/main" id="{57635B55-2C69-4769-A218-D3F2EEDED0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229005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5" name="Rectangle 422">
                  <a:extLst>
                    <a:ext uri="{FF2B5EF4-FFF2-40B4-BE49-F238E27FC236}">
                      <a16:creationId xmlns:a16="http://schemas.microsoft.com/office/drawing/2014/main" id="{BB7ABF7A-C5A6-4021-87A5-EE7E91DA5E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22900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6" name="Rectangle 423">
                  <a:extLst>
                    <a:ext uri="{FF2B5EF4-FFF2-40B4-BE49-F238E27FC236}">
                      <a16:creationId xmlns:a16="http://schemas.microsoft.com/office/drawing/2014/main" id="{14AE5E19-12D4-43DD-9225-3B9BC90A64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229005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7" name="Rectangle 424">
                  <a:extLst>
                    <a:ext uri="{FF2B5EF4-FFF2-40B4-BE49-F238E27FC236}">
                      <a16:creationId xmlns:a16="http://schemas.microsoft.com/office/drawing/2014/main" id="{C932342F-2854-4D8B-8B92-A3F23CE04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22900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8" name="Rectangle 425">
                  <a:extLst>
                    <a:ext uri="{FF2B5EF4-FFF2-40B4-BE49-F238E27FC236}">
                      <a16:creationId xmlns:a16="http://schemas.microsoft.com/office/drawing/2014/main" id="{C2577DC9-4408-4E90-A2D6-C787973F3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22900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" name="Freeform 426">
                  <a:extLst>
                    <a:ext uri="{FF2B5EF4-FFF2-40B4-BE49-F238E27FC236}">
                      <a16:creationId xmlns:a16="http://schemas.microsoft.com/office/drawing/2014/main" id="{886ED2FF-8F43-4048-8C92-7D4483CA6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230593"/>
                  <a:ext cx="42853" cy="6349"/>
                </a:xfrm>
                <a:custGeom>
                  <a:avLst/>
                  <a:gdLst>
                    <a:gd name="T0" fmla="*/ 0 w 79"/>
                    <a:gd name="T1" fmla="*/ 9 h 9"/>
                    <a:gd name="T2" fmla="*/ 79 w 79"/>
                    <a:gd name="T3" fmla="*/ 9 h 9"/>
                    <a:gd name="T4" fmla="*/ 79 w 79"/>
                    <a:gd name="T5" fmla="*/ 0 h 9"/>
                    <a:gd name="T6" fmla="*/ 6 w 79"/>
                    <a:gd name="T7" fmla="*/ 0 h 9"/>
                    <a:gd name="T8" fmla="*/ 0 w 79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9">
                      <a:moveTo>
                        <a:pt x="0" y="9"/>
                      </a:moveTo>
                      <a:lnTo>
                        <a:pt x="79" y="9"/>
                      </a:lnTo>
                      <a:lnTo>
                        <a:pt x="79" y="0"/>
                      </a:lnTo>
                      <a:lnTo>
                        <a:pt x="6" y="0"/>
                      </a:lnTo>
                      <a:lnTo>
                        <a:pt x="0" y="9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0" name="Rectangle 427">
                  <a:extLst>
                    <a:ext uri="{FF2B5EF4-FFF2-40B4-BE49-F238E27FC236}">
                      <a16:creationId xmlns:a16="http://schemas.microsoft.com/office/drawing/2014/main" id="{CC382348-A6E5-4C47-8B7F-69E1187169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2353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1" name="Rectangle 428">
                  <a:extLst>
                    <a:ext uri="{FF2B5EF4-FFF2-40B4-BE49-F238E27FC236}">
                      <a16:creationId xmlns:a16="http://schemas.microsoft.com/office/drawing/2014/main" id="{C6077FA6-4D92-4752-997C-B7CDD7E07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235354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2" name="Rectangle 429">
                  <a:extLst>
                    <a:ext uri="{FF2B5EF4-FFF2-40B4-BE49-F238E27FC236}">
                      <a16:creationId xmlns:a16="http://schemas.microsoft.com/office/drawing/2014/main" id="{D276A439-320D-4D9A-BCC8-5EE631869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235354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3" name="Rectangle 430">
                  <a:extLst>
                    <a:ext uri="{FF2B5EF4-FFF2-40B4-BE49-F238E27FC236}">
                      <a16:creationId xmlns:a16="http://schemas.microsoft.com/office/drawing/2014/main" id="{FF008F15-2CA1-4C36-B417-0E0C952EC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2353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4" name="Rectangle 431">
                  <a:extLst>
                    <a:ext uri="{FF2B5EF4-FFF2-40B4-BE49-F238E27FC236}">
                      <a16:creationId xmlns:a16="http://schemas.microsoft.com/office/drawing/2014/main" id="{F29F9C7D-9492-4C1F-A700-5D1C129C72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235354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5" name="Rectangle 432">
                  <a:extLst>
                    <a:ext uri="{FF2B5EF4-FFF2-40B4-BE49-F238E27FC236}">
                      <a16:creationId xmlns:a16="http://schemas.microsoft.com/office/drawing/2014/main" id="{A250958A-96B8-4422-B5D7-0820816EBE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2353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6" name="Rectangle 433">
                  <a:extLst>
                    <a:ext uri="{FF2B5EF4-FFF2-40B4-BE49-F238E27FC236}">
                      <a16:creationId xmlns:a16="http://schemas.microsoft.com/office/drawing/2014/main" id="{E5089204-7D6D-4C0F-AA30-B92918785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235354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7" name="Freeform 434">
                  <a:extLst>
                    <a:ext uri="{FF2B5EF4-FFF2-40B4-BE49-F238E27FC236}">
                      <a16:creationId xmlns:a16="http://schemas.microsoft.com/office/drawing/2014/main" id="{77F30225-D30D-4188-BB6E-C6AC059CA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236942"/>
                  <a:ext cx="42853" cy="4762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8" name="Rectangle 435">
                  <a:extLst>
                    <a:ext uri="{FF2B5EF4-FFF2-40B4-BE49-F238E27FC236}">
                      <a16:creationId xmlns:a16="http://schemas.microsoft.com/office/drawing/2014/main" id="{4611F66B-C7D7-4065-AD91-23F391061C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241704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9" name="Rectangle 436">
                  <a:extLst>
                    <a:ext uri="{FF2B5EF4-FFF2-40B4-BE49-F238E27FC236}">
                      <a16:creationId xmlns:a16="http://schemas.microsoft.com/office/drawing/2014/main" id="{C27DB9BC-B8B5-439A-8E68-13630B8DF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241704"/>
                  <a:ext cx="1588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" name="Rectangle 437">
                  <a:extLst>
                    <a:ext uri="{FF2B5EF4-FFF2-40B4-BE49-F238E27FC236}">
                      <a16:creationId xmlns:a16="http://schemas.microsoft.com/office/drawing/2014/main" id="{E664350E-8E21-4462-902F-5C741CF7E4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241704"/>
                  <a:ext cx="0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1" name="Rectangle 438">
                  <a:extLst>
                    <a:ext uri="{FF2B5EF4-FFF2-40B4-BE49-F238E27FC236}">
                      <a16:creationId xmlns:a16="http://schemas.microsoft.com/office/drawing/2014/main" id="{6AD65810-D627-468E-A030-79BFBA159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241704"/>
                  <a:ext cx="1587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2" name="Freeform 439">
                  <a:extLst>
                    <a:ext uri="{FF2B5EF4-FFF2-40B4-BE49-F238E27FC236}">
                      <a16:creationId xmlns:a16="http://schemas.microsoft.com/office/drawing/2014/main" id="{10D496B5-E55A-4BEF-8F45-696CBBFBE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241704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3" name="Rectangle 440">
                  <a:extLst>
                    <a:ext uri="{FF2B5EF4-FFF2-40B4-BE49-F238E27FC236}">
                      <a16:creationId xmlns:a16="http://schemas.microsoft.com/office/drawing/2014/main" id="{94F5D195-8492-4982-9624-1CA7F848B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246467"/>
                  <a:ext cx="3174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4" name="Rectangle 441">
                  <a:extLst>
                    <a:ext uri="{FF2B5EF4-FFF2-40B4-BE49-F238E27FC236}">
                      <a16:creationId xmlns:a16="http://schemas.microsoft.com/office/drawing/2014/main" id="{12589EAE-C940-47DC-9716-59FB598C0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246467"/>
                  <a:ext cx="1588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5" name="Rectangle 442">
                  <a:extLst>
                    <a:ext uri="{FF2B5EF4-FFF2-40B4-BE49-F238E27FC236}">
                      <a16:creationId xmlns:a16="http://schemas.microsoft.com/office/drawing/2014/main" id="{E7DFB5B0-E57F-44C3-82EF-F7CD5E659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246467"/>
                  <a:ext cx="0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6" name="Rectangle 443">
                  <a:extLst>
                    <a:ext uri="{FF2B5EF4-FFF2-40B4-BE49-F238E27FC236}">
                      <a16:creationId xmlns:a16="http://schemas.microsoft.com/office/drawing/2014/main" id="{E731BF24-D7B6-4925-AE9F-883B50134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246467"/>
                  <a:ext cx="1587" cy="79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7" name="Freeform 444">
                  <a:extLst>
                    <a:ext uri="{FF2B5EF4-FFF2-40B4-BE49-F238E27FC236}">
                      <a16:creationId xmlns:a16="http://schemas.microsoft.com/office/drawing/2014/main" id="{F6608269-3539-492D-9D55-6DC322992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248053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418" name="Group 445">
                  <a:extLst>
                    <a:ext uri="{FF2B5EF4-FFF2-40B4-BE49-F238E27FC236}">
                      <a16:creationId xmlns:a16="http://schemas.microsoft.com/office/drawing/2014/main" id="{6702B8FD-19AB-48D0-8284-FA3A399438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8065" y="5254016"/>
                  <a:ext cx="43830" cy="66459"/>
                  <a:chOff x="2328" y="3694"/>
                  <a:chExt cx="79" cy="112"/>
                </a:xfrm>
              </p:grpSpPr>
              <p:sp>
                <p:nvSpPr>
                  <p:cNvPr id="1855" name="Rectangle 446">
                    <a:extLst>
                      <a:ext uri="{FF2B5EF4-FFF2-40B4-BE49-F238E27FC236}">
                        <a16:creationId xmlns:a16="http://schemas.microsoft.com/office/drawing/2014/main" id="{195C85B5-13F6-4C68-9A46-8757F453F4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27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6" name="Rectangle 447">
                    <a:extLst>
                      <a:ext uri="{FF2B5EF4-FFF2-40B4-BE49-F238E27FC236}">
                        <a16:creationId xmlns:a16="http://schemas.microsoft.com/office/drawing/2014/main" id="{B8F38204-E12C-4F56-91AB-13FA6E225C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27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7" name="Rectangle 448">
                    <a:extLst>
                      <a:ext uri="{FF2B5EF4-FFF2-40B4-BE49-F238E27FC236}">
                        <a16:creationId xmlns:a16="http://schemas.microsoft.com/office/drawing/2014/main" id="{849A778C-6780-481C-A96A-11BB383340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27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8" name="Rectangle 449">
                    <a:extLst>
                      <a:ext uri="{FF2B5EF4-FFF2-40B4-BE49-F238E27FC236}">
                        <a16:creationId xmlns:a16="http://schemas.microsoft.com/office/drawing/2014/main" id="{BC6E70F9-E484-402B-AD66-7FB93D84FF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27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9" name="Rectangle 450">
                    <a:extLst>
                      <a:ext uri="{FF2B5EF4-FFF2-40B4-BE49-F238E27FC236}">
                        <a16:creationId xmlns:a16="http://schemas.microsoft.com/office/drawing/2014/main" id="{260F65C6-AADF-42E8-9AE9-63E505A389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27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0" name="Rectangle 451">
                    <a:extLst>
                      <a:ext uri="{FF2B5EF4-FFF2-40B4-BE49-F238E27FC236}">
                        <a16:creationId xmlns:a16="http://schemas.microsoft.com/office/drawing/2014/main" id="{6C4C3007-BD67-4E96-A7E3-F5F1D8E982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27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1" name="Freeform 452">
                    <a:extLst>
                      <a:ext uri="{FF2B5EF4-FFF2-40B4-BE49-F238E27FC236}">
                        <a16:creationId xmlns:a16="http://schemas.microsoft.com/office/drawing/2014/main" id="{09C96AF8-C0A8-41E2-B523-8F42190CF8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27"/>
                    <a:ext cx="77" cy="8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2" name="Rectangle 453">
                    <a:extLst>
                      <a:ext uri="{FF2B5EF4-FFF2-40B4-BE49-F238E27FC236}">
                        <a16:creationId xmlns:a16="http://schemas.microsoft.com/office/drawing/2014/main" id="{B337CA58-E455-4F1B-BC93-4AA8FC9075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1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3" name="Rectangle 454">
                    <a:extLst>
                      <a:ext uri="{FF2B5EF4-FFF2-40B4-BE49-F238E27FC236}">
                        <a16:creationId xmlns:a16="http://schemas.microsoft.com/office/drawing/2014/main" id="{A3DC5ECA-D632-45A5-8899-342F522EB9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4" name="Rectangle 455">
                    <a:extLst>
                      <a:ext uri="{FF2B5EF4-FFF2-40B4-BE49-F238E27FC236}">
                        <a16:creationId xmlns:a16="http://schemas.microsoft.com/office/drawing/2014/main" id="{DA03CB25-BB48-4771-AA72-57BD6FFC1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5" name="Rectangle 456">
                    <a:extLst>
                      <a:ext uri="{FF2B5EF4-FFF2-40B4-BE49-F238E27FC236}">
                        <a16:creationId xmlns:a16="http://schemas.microsoft.com/office/drawing/2014/main" id="{A12E5954-A559-40F1-ABF7-4989B26090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1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6" name="Rectangle 457">
                    <a:extLst>
                      <a:ext uri="{FF2B5EF4-FFF2-40B4-BE49-F238E27FC236}">
                        <a16:creationId xmlns:a16="http://schemas.microsoft.com/office/drawing/2014/main" id="{1767A6D7-7D8B-47AC-8546-A040C7FDC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7" name="Rectangle 458">
                    <a:extLst>
                      <a:ext uri="{FF2B5EF4-FFF2-40B4-BE49-F238E27FC236}">
                        <a16:creationId xmlns:a16="http://schemas.microsoft.com/office/drawing/2014/main" id="{061F729E-EFD9-418B-9143-13CD15EE5E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8" name="Rectangle 459">
                    <a:extLst>
                      <a:ext uri="{FF2B5EF4-FFF2-40B4-BE49-F238E27FC236}">
                        <a16:creationId xmlns:a16="http://schemas.microsoft.com/office/drawing/2014/main" id="{2E68C8AB-CCDE-4BEC-966A-916EC309F5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9" name="Rectangle 460">
                    <a:extLst>
                      <a:ext uri="{FF2B5EF4-FFF2-40B4-BE49-F238E27FC236}">
                        <a16:creationId xmlns:a16="http://schemas.microsoft.com/office/drawing/2014/main" id="{8B014250-D06B-485B-97AD-79EC2AB003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0" name="Rectangle 461">
                    <a:extLst>
                      <a:ext uri="{FF2B5EF4-FFF2-40B4-BE49-F238E27FC236}">
                        <a16:creationId xmlns:a16="http://schemas.microsoft.com/office/drawing/2014/main" id="{51A82583-3DC4-433F-A35F-E1E6ADCE8C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1" name="Rectangle 462">
                    <a:extLst>
                      <a:ext uri="{FF2B5EF4-FFF2-40B4-BE49-F238E27FC236}">
                        <a16:creationId xmlns:a16="http://schemas.microsoft.com/office/drawing/2014/main" id="{B6AF46CD-0C0B-49D5-B365-339C6F849E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1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2" name="Rectangle 463">
                    <a:extLst>
                      <a:ext uri="{FF2B5EF4-FFF2-40B4-BE49-F238E27FC236}">
                        <a16:creationId xmlns:a16="http://schemas.microsoft.com/office/drawing/2014/main" id="{B923FD48-0FC7-4FE4-BEE7-1F4F5900A0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1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3" name="Rectangle 464">
                    <a:extLst>
                      <a:ext uri="{FF2B5EF4-FFF2-40B4-BE49-F238E27FC236}">
                        <a16:creationId xmlns:a16="http://schemas.microsoft.com/office/drawing/2014/main" id="{8DE0D758-F5B0-4BAA-A199-93907F209B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1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4" name="Freeform 465">
                    <a:extLst>
                      <a:ext uri="{FF2B5EF4-FFF2-40B4-BE49-F238E27FC236}">
                        <a16:creationId xmlns:a16="http://schemas.microsoft.com/office/drawing/2014/main" id="{61D8F264-4077-4E71-BEDE-79CEB859D6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16"/>
                    <a:ext cx="77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5" name="Rectangle 466">
                    <a:extLst>
                      <a:ext uri="{FF2B5EF4-FFF2-40B4-BE49-F238E27FC236}">
                        <a16:creationId xmlns:a16="http://schemas.microsoft.com/office/drawing/2014/main" id="{83C2C9FB-2AE3-4529-B166-5DA8081CAA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05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6" name="Rectangle 467">
                    <a:extLst>
                      <a:ext uri="{FF2B5EF4-FFF2-40B4-BE49-F238E27FC236}">
                        <a16:creationId xmlns:a16="http://schemas.microsoft.com/office/drawing/2014/main" id="{A9971B9D-6AE9-494E-873D-23863DD80A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7" name="Rectangle 468">
                    <a:extLst>
                      <a:ext uri="{FF2B5EF4-FFF2-40B4-BE49-F238E27FC236}">
                        <a16:creationId xmlns:a16="http://schemas.microsoft.com/office/drawing/2014/main" id="{B488D1DC-BD3F-4D45-9430-7D0AF7C7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8" name="Rectangle 469">
                    <a:extLst>
                      <a:ext uri="{FF2B5EF4-FFF2-40B4-BE49-F238E27FC236}">
                        <a16:creationId xmlns:a16="http://schemas.microsoft.com/office/drawing/2014/main" id="{D147570F-71A2-45D2-B4A4-93E1457EB0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05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9" name="Rectangle 470">
                    <a:extLst>
                      <a:ext uri="{FF2B5EF4-FFF2-40B4-BE49-F238E27FC236}">
                        <a16:creationId xmlns:a16="http://schemas.microsoft.com/office/drawing/2014/main" id="{6B2F01AF-9117-45BE-AFCD-67A1ABD892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0" name="Rectangle 471">
                    <a:extLst>
                      <a:ext uri="{FF2B5EF4-FFF2-40B4-BE49-F238E27FC236}">
                        <a16:creationId xmlns:a16="http://schemas.microsoft.com/office/drawing/2014/main" id="{C034BD0A-ACDD-4560-B62A-46C4D90579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1" name="Rectangle 472">
                    <a:extLst>
                      <a:ext uri="{FF2B5EF4-FFF2-40B4-BE49-F238E27FC236}">
                        <a16:creationId xmlns:a16="http://schemas.microsoft.com/office/drawing/2014/main" id="{185F5801-DBB7-4EB5-AB79-1A4D4AC32F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2" name="Rectangle 473">
                    <a:extLst>
                      <a:ext uri="{FF2B5EF4-FFF2-40B4-BE49-F238E27FC236}">
                        <a16:creationId xmlns:a16="http://schemas.microsoft.com/office/drawing/2014/main" id="{BC64E657-DFE0-43A0-A92F-DFD7906EE3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3" name="Rectangle 474">
                    <a:extLst>
                      <a:ext uri="{FF2B5EF4-FFF2-40B4-BE49-F238E27FC236}">
                        <a16:creationId xmlns:a16="http://schemas.microsoft.com/office/drawing/2014/main" id="{0843259A-B366-40F1-9F7D-61F4485192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4" name="Rectangle 475">
                    <a:extLst>
                      <a:ext uri="{FF2B5EF4-FFF2-40B4-BE49-F238E27FC236}">
                        <a16:creationId xmlns:a16="http://schemas.microsoft.com/office/drawing/2014/main" id="{8C17D1DB-1E79-4BEA-90D1-33995312C2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05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5" name="Rectangle 476">
                    <a:extLst>
                      <a:ext uri="{FF2B5EF4-FFF2-40B4-BE49-F238E27FC236}">
                        <a16:creationId xmlns:a16="http://schemas.microsoft.com/office/drawing/2014/main" id="{F8A062A1-9300-4D04-BA1B-0A573D9163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0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6" name="Rectangle 477">
                    <a:extLst>
                      <a:ext uri="{FF2B5EF4-FFF2-40B4-BE49-F238E27FC236}">
                        <a16:creationId xmlns:a16="http://schemas.microsoft.com/office/drawing/2014/main" id="{3878DD1A-1DA8-405C-AA84-9F665A8480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05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7" name="Freeform 478">
                    <a:extLst>
                      <a:ext uri="{FF2B5EF4-FFF2-40B4-BE49-F238E27FC236}">
                        <a16:creationId xmlns:a16="http://schemas.microsoft.com/office/drawing/2014/main" id="{EAD3864D-03FB-419B-9DB3-4B63A54A8E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08"/>
                    <a:ext cx="77" cy="8"/>
                  </a:xfrm>
                  <a:custGeom>
                    <a:avLst/>
                    <a:gdLst>
                      <a:gd name="T0" fmla="*/ 79 w 79"/>
                      <a:gd name="T1" fmla="*/ 0 h 9"/>
                      <a:gd name="T2" fmla="*/ 0 w 79"/>
                      <a:gd name="T3" fmla="*/ 2 h 9"/>
                      <a:gd name="T4" fmla="*/ 0 w 79"/>
                      <a:gd name="T5" fmla="*/ 9 h 9"/>
                      <a:gd name="T6" fmla="*/ 79 w 79"/>
                      <a:gd name="T7" fmla="*/ 8 h 9"/>
                      <a:gd name="T8" fmla="*/ 79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8" name="Rectangle 479">
                    <a:extLst>
                      <a:ext uri="{FF2B5EF4-FFF2-40B4-BE49-F238E27FC236}">
                        <a16:creationId xmlns:a16="http://schemas.microsoft.com/office/drawing/2014/main" id="{474568E6-548D-4888-8668-C8F434A8C8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69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9" name="Rectangle 480">
                    <a:extLst>
                      <a:ext uri="{FF2B5EF4-FFF2-40B4-BE49-F238E27FC236}">
                        <a16:creationId xmlns:a16="http://schemas.microsoft.com/office/drawing/2014/main" id="{FBB4EAFD-0D94-41FB-ADE8-37BFE9D53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0" name="Rectangle 481">
                    <a:extLst>
                      <a:ext uri="{FF2B5EF4-FFF2-40B4-BE49-F238E27FC236}">
                        <a16:creationId xmlns:a16="http://schemas.microsoft.com/office/drawing/2014/main" id="{09552312-F4C7-419A-92B6-FF50C53B12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1" name="Rectangle 482">
                    <a:extLst>
                      <a:ext uri="{FF2B5EF4-FFF2-40B4-BE49-F238E27FC236}">
                        <a16:creationId xmlns:a16="http://schemas.microsoft.com/office/drawing/2014/main" id="{99BE1880-E94C-4E83-95CA-224ACF367B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69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2" name="Rectangle 483">
                    <a:extLst>
                      <a:ext uri="{FF2B5EF4-FFF2-40B4-BE49-F238E27FC236}">
                        <a16:creationId xmlns:a16="http://schemas.microsoft.com/office/drawing/2014/main" id="{0E1A0D3C-003D-4F7E-B090-E973D341AB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3" name="Rectangle 484">
                    <a:extLst>
                      <a:ext uri="{FF2B5EF4-FFF2-40B4-BE49-F238E27FC236}">
                        <a16:creationId xmlns:a16="http://schemas.microsoft.com/office/drawing/2014/main" id="{D89C1F29-07B0-4ADF-8FBF-043E1422F5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4" name="Rectangle 485">
                    <a:extLst>
                      <a:ext uri="{FF2B5EF4-FFF2-40B4-BE49-F238E27FC236}">
                        <a16:creationId xmlns:a16="http://schemas.microsoft.com/office/drawing/2014/main" id="{EA51AE2D-9759-4A90-BA26-3936448D41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5" name="Rectangle 486">
                    <a:extLst>
                      <a:ext uri="{FF2B5EF4-FFF2-40B4-BE49-F238E27FC236}">
                        <a16:creationId xmlns:a16="http://schemas.microsoft.com/office/drawing/2014/main" id="{E27DC244-FB0C-4817-B1ED-73FCF5FDBD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6" name="Rectangle 487">
                    <a:extLst>
                      <a:ext uri="{FF2B5EF4-FFF2-40B4-BE49-F238E27FC236}">
                        <a16:creationId xmlns:a16="http://schemas.microsoft.com/office/drawing/2014/main" id="{4ECA0A43-5D8B-46E1-A8BF-149503135D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7" name="Rectangle 488">
                    <a:extLst>
                      <a:ext uri="{FF2B5EF4-FFF2-40B4-BE49-F238E27FC236}">
                        <a16:creationId xmlns:a16="http://schemas.microsoft.com/office/drawing/2014/main" id="{8F76584C-10A9-4118-A749-ED8BB35A7F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69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8" name="Rectangle 489">
                    <a:extLst>
                      <a:ext uri="{FF2B5EF4-FFF2-40B4-BE49-F238E27FC236}">
                        <a16:creationId xmlns:a16="http://schemas.microsoft.com/office/drawing/2014/main" id="{306E5CE4-2E7F-427E-849A-A83ECE52A5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69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9" name="Rectangle 490">
                    <a:extLst>
                      <a:ext uri="{FF2B5EF4-FFF2-40B4-BE49-F238E27FC236}">
                        <a16:creationId xmlns:a16="http://schemas.microsoft.com/office/drawing/2014/main" id="{6B33882B-B590-43E9-B50B-6910A6C153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69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0" name="Freeform 491">
                    <a:extLst>
                      <a:ext uri="{FF2B5EF4-FFF2-40B4-BE49-F238E27FC236}">
                        <a16:creationId xmlns:a16="http://schemas.microsoft.com/office/drawing/2014/main" id="{9CF1C16C-C32F-431C-9F0B-42A619DE1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697"/>
                    <a:ext cx="77" cy="8"/>
                  </a:xfrm>
                  <a:custGeom>
                    <a:avLst/>
                    <a:gdLst>
                      <a:gd name="T0" fmla="*/ 79 w 79"/>
                      <a:gd name="T1" fmla="*/ 0 h 9"/>
                      <a:gd name="T2" fmla="*/ 0 w 79"/>
                      <a:gd name="T3" fmla="*/ 2 h 9"/>
                      <a:gd name="T4" fmla="*/ 0 w 79"/>
                      <a:gd name="T5" fmla="*/ 9 h 9"/>
                      <a:gd name="T6" fmla="*/ 79 w 79"/>
                      <a:gd name="T7" fmla="*/ 7 h 9"/>
                      <a:gd name="T8" fmla="*/ 79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79" y="7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1" name="Rectangle 492">
                    <a:extLst>
                      <a:ext uri="{FF2B5EF4-FFF2-40B4-BE49-F238E27FC236}">
                        <a16:creationId xmlns:a16="http://schemas.microsoft.com/office/drawing/2014/main" id="{A3A2EF0F-D8BF-4CE5-87BE-1EF03AD4E9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5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2" name="Rectangle 493">
                    <a:extLst>
                      <a:ext uri="{FF2B5EF4-FFF2-40B4-BE49-F238E27FC236}">
                        <a16:creationId xmlns:a16="http://schemas.microsoft.com/office/drawing/2014/main" id="{D94A1570-7B97-4816-BA6F-6ECCCA129D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3" name="Rectangle 494">
                    <a:extLst>
                      <a:ext uri="{FF2B5EF4-FFF2-40B4-BE49-F238E27FC236}">
                        <a16:creationId xmlns:a16="http://schemas.microsoft.com/office/drawing/2014/main" id="{A8B7FEC4-65CC-4F20-A16B-D47CAF2446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4" name="Rectangle 495">
                    <a:extLst>
                      <a:ext uri="{FF2B5EF4-FFF2-40B4-BE49-F238E27FC236}">
                        <a16:creationId xmlns:a16="http://schemas.microsoft.com/office/drawing/2014/main" id="{0D52A0A9-1CE0-4428-AB83-B1DF4C1968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5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5" name="Rectangle 496">
                    <a:extLst>
                      <a:ext uri="{FF2B5EF4-FFF2-40B4-BE49-F238E27FC236}">
                        <a16:creationId xmlns:a16="http://schemas.microsoft.com/office/drawing/2014/main" id="{80C52655-8892-478D-895F-BE16A5883E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6" name="Rectangle 497">
                    <a:extLst>
                      <a:ext uri="{FF2B5EF4-FFF2-40B4-BE49-F238E27FC236}">
                        <a16:creationId xmlns:a16="http://schemas.microsoft.com/office/drawing/2014/main" id="{9C19279F-38B4-4C25-B520-BF28371EC8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7" name="Rectangle 498">
                    <a:extLst>
                      <a:ext uri="{FF2B5EF4-FFF2-40B4-BE49-F238E27FC236}">
                        <a16:creationId xmlns:a16="http://schemas.microsoft.com/office/drawing/2014/main" id="{8DF41081-2E1F-4E0B-BAA7-A6D0FC8010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8" name="Rectangle 499">
                    <a:extLst>
                      <a:ext uri="{FF2B5EF4-FFF2-40B4-BE49-F238E27FC236}">
                        <a16:creationId xmlns:a16="http://schemas.microsoft.com/office/drawing/2014/main" id="{B4639FF5-18CE-49A0-B74D-440CF7DAA8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9" name="Rectangle 500">
                    <a:extLst>
                      <a:ext uri="{FF2B5EF4-FFF2-40B4-BE49-F238E27FC236}">
                        <a16:creationId xmlns:a16="http://schemas.microsoft.com/office/drawing/2014/main" id="{D8AD0EAB-3B9E-43D0-B73F-87C39CF706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0" name="Rectangle 501">
                    <a:extLst>
                      <a:ext uri="{FF2B5EF4-FFF2-40B4-BE49-F238E27FC236}">
                        <a16:creationId xmlns:a16="http://schemas.microsoft.com/office/drawing/2014/main" id="{90577C61-2F52-42A5-BAE2-6451C09856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5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1" name="Rectangle 502">
                    <a:extLst>
                      <a:ext uri="{FF2B5EF4-FFF2-40B4-BE49-F238E27FC236}">
                        <a16:creationId xmlns:a16="http://schemas.microsoft.com/office/drawing/2014/main" id="{EAA949FA-9267-4124-8821-54B75FE826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5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2" name="Rectangle 503">
                    <a:extLst>
                      <a:ext uri="{FF2B5EF4-FFF2-40B4-BE49-F238E27FC236}">
                        <a16:creationId xmlns:a16="http://schemas.microsoft.com/office/drawing/2014/main" id="{C10F6C71-6C68-4D05-B219-EDE8A501B8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5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3" name="Freeform 504">
                    <a:extLst>
                      <a:ext uri="{FF2B5EF4-FFF2-40B4-BE49-F238E27FC236}">
                        <a16:creationId xmlns:a16="http://schemas.microsoft.com/office/drawing/2014/main" id="{A9E17347-1E09-4479-AE9B-81D492C337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56"/>
                    <a:ext cx="77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4" name="Rectangle 505">
                    <a:extLst>
                      <a:ext uri="{FF2B5EF4-FFF2-40B4-BE49-F238E27FC236}">
                        <a16:creationId xmlns:a16="http://schemas.microsoft.com/office/drawing/2014/main" id="{C9ABBE52-089F-4E82-A1A7-45F0852549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43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5" name="Rectangle 506">
                    <a:extLst>
                      <a:ext uri="{FF2B5EF4-FFF2-40B4-BE49-F238E27FC236}">
                        <a16:creationId xmlns:a16="http://schemas.microsoft.com/office/drawing/2014/main" id="{ACBF0739-8E5E-43C5-9137-CBE85E3497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43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6" name="Rectangle 507">
                    <a:extLst>
                      <a:ext uri="{FF2B5EF4-FFF2-40B4-BE49-F238E27FC236}">
                        <a16:creationId xmlns:a16="http://schemas.microsoft.com/office/drawing/2014/main" id="{A9ED17F9-9A42-4369-8593-2772821DC8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43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7" name="Rectangle 508">
                    <a:extLst>
                      <a:ext uri="{FF2B5EF4-FFF2-40B4-BE49-F238E27FC236}">
                        <a16:creationId xmlns:a16="http://schemas.microsoft.com/office/drawing/2014/main" id="{1B24289F-9677-40DC-946C-E9B1F96DD4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43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8" name="Rectangle 509">
                    <a:extLst>
                      <a:ext uri="{FF2B5EF4-FFF2-40B4-BE49-F238E27FC236}">
                        <a16:creationId xmlns:a16="http://schemas.microsoft.com/office/drawing/2014/main" id="{2873CA4C-711A-472E-8BF3-14D41E310B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43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9" name="Rectangle 510">
                    <a:extLst>
                      <a:ext uri="{FF2B5EF4-FFF2-40B4-BE49-F238E27FC236}">
                        <a16:creationId xmlns:a16="http://schemas.microsoft.com/office/drawing/2014/main" id="{8128B309-86E3-4FB7-8C54-3DF4964543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43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0" name="Freeform 511">
                    <a:extLst>
                      <a:ext uri="{FF2B5EF4-FFF2-40B4-BE49-F238E27FC236}">
                        <a16:creationId xmlns:a16="http://schemas.microsoft.com/office/drawing/2014/main" id="{6953932A-6248-4BF5-AEA2-6C82C5D93C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45"/>
                    <a:ext cx="77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1" name="Rectangle 512">
                    <a:extLst>
                      <a:ext uri="{FF2B5EF4-FFF2-40B4-BE49-F238E27FC236}">
                        <a16:creationId xmlns:a16="http://schemas.microsoft.com/office/drawing/2014/main" id="{C4D90654-3C11-4FCD-BA60-E4AB46DDA8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32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2" name="Rectangle 513">
                    <a:extLst>
                      <a:ext uri="{FF2B5EF4-FFF2-40B4-BE49-F238E27FC236}">
                        <a16:creationId xmlns:a16="http://schemas.microsoft.com/office/drawing/2014/main" id="{1611EC7D-0258-46CC-9FEA-DB68A03F3B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3" name="Rectangle 514">
                    <a:extLst>
                      <a:ext uri="{FF2B5EF4-FFF2-40B4-BE49-F238E27FC236}">
                        <a16:creationId xmlns:a16="http://schemas.microsoft.com/office/drawing/2014/main" id="{48CD6F05-63BA-4357-A249-D577111000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4" name="Rectangle 515">
                    <a:extLst>
                      <a:ext uri="{FF2B5EF4-FFF2-40B4-BE49-F238E27FC236}">
                        <a16:creationId xmlns:a16="http://schemas.microsoft.com/office/drawing/2014/main" id="{8ACD95B5-C595-46B4-A157-C7522B521B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32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5" name="Rectangle 516">
                    <a:extLst>
                      <a:ext uri="{FF2B5EF4-FFF2-40B4-BE49-F238E27FC236}">
                        <a16:creationId xmlns:a16="http://schemas.microsoft.com/office/drawing/2014/main" id="{C0A793D8-8ADF-4059-9380-068AEAD476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6" name="Rectangle 517">
                    <a:extLst>
                      <a:ext uri="{FF2B5EF4-FFF2-40B4-BE49-F238E27FC236}">
                        <a16:creationId xmlns:a16="http://schemas.microsoft.com/office/drawing/2014/main" id="{B7044B4D-55F4-4B7F-8622-0C90DA7DD0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7" name="Rectangle 518">
                    <a:extLst>
                      <a:ext uri="{FF2B5EF4-FFF2-40B4-BE49-F238E27FC236}">
                        <a16:creationId xmlns:a16="http://schemas.microsoft.com/office/drawing/2014/main" id="{1A1F5444-32F5-4BAB-A3A3-F5588B4B25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8" name="Rectangle 519">
                    <a:extLst>
                      <a:ext uri="{FF2B5EF4-FFF2-40B4-BE49-F238E27FC236}">
                        <a16:creationId xmlns:a16="http://schemas.microsoft.com/office/drawing/2014/main" id="{B9677810-239A-477A-82A4-7DF900A40F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9" name="Rectangle 520">
                    <a:extLst>
                      <a:ext uri="{FF2B5EF4-FFF2-40B4-BE49-F238E27FC236}">
                        <a16:creationId xmlns:a16="http://schemas.microsoft.com/office/drawing/2014/main" id="{B5603BD2-A141-44A3-BAD0-29532D77B0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0" name="Rectangle 521">
                    <a:extLst>
                      <a:ext uri="{FF2B5EF4-FFF2-40B4-BE49-F238E27FC236}">
                        <a16:creationId xmlns:a16="http://schemas.microsoft.com/office/drawing/2014/main" id="{2F44489C-56EF-4C4E-AA5E-7DECB3FCF5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32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1" name="Rectangle 522">
                    <a:extLst>
                      <a:ext uri="{FF2B5EF4-FFF2-40B4-BE49-F238E27FC236}">
                        <a16:creationId xmlns:a16="http://schemas.microsoft.com/office/drawing/2014/main" id="{80A5EB38-C1CE-4E60-A0AC-BDDA6FA40A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32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2" name="Rectangle 523">
                    <a:extLst>
                      <a:ext uri="{FF2B5EF4-FFF2-40B4-BE49-F238E27FC236}">
                        <a16:creationId xmlns:a16="http://schemas.microsoft.com/office/drawing/2014/main" id="{8C1A721F-198D-4576-8EC3-92DDBB6A45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32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3" name="Freeform 524">
                    <a:extLst>
                      <a:ext uri="{FF2B5EF4-FFF2-40B4-BE49-F238E27FC236}">
                        <a16:creationId xmlns:a16="http://schemas.microsoft.com/office/drawing/2014/main" id="{F9655F77-45E6-4852-91A5-F1F103AA3E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35"/>
                    <a:ext cx="77" cy="13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4" name="Rectangle 525">
                    <a:extLst>
                      <a:ext uri="{FF2B5EF4-FFF2-40B4-BE49-F238E27FC236}">
                        <a16:creationId xmlns:a16="http://schemas.microsoft.com/office/drawing/2014/main" id="{5250B914-3136-492F-A900-FE2CFA87BB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64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5" name="Rectangle 526">
                    <a:extLst>
                      <a:ext uri="{FF2B5EF4-FFF2-40B4-BE49-F238E27FC236}">
                        <a16:creationId xmlns:a16="http://schemas.microsoft.com/office/drawing/2014/main" id="{80A5B45C-B12E-43D2-9DEF-83B9B11F40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6" name="Rectangle 527">
                    <a:extLst>
                      <a:ext uri="{FF2B5EF4-FFF2-40B4-BE49-F238E27FC236}">
                        <a16:creationId xmlns:a16="http://schemas.microsoft.com/office/drawing/2014/main" id="{5FE3D84D-ED3E-462E-95C9-EC769B8E0C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7" name="Rectangle 528">
                    <a:extLst>
                      <a:ext uri="{FF2B5EF4-FFF2-40B4-BE49-F238E27FC236}">
                        <a16:creationId xmlns:a16="http://schemas.microsoft.com/office/drawing/2014/main" id="{BE397EFB-F516-4B10-8169-CCBF59011B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64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8" name="Rectangle 529">
                    <a:extLst>
                      <a:ext uri="{FF2B5EF4-FFF2-40B4-BE49-F238E27FC236}">
                        <a16:creationId xmlns:a16="http://schemas.microsoft.com/office/drawing/2014/main" id="{B955061C-83F3-4C3D-A999-72BD8E6A28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39" name="Rectangle 530">
                    <a:extLst>
                      <a:ext uri="{FF2B5EF4-FFF2-40B4-BE49-F238E27FC236}">
                        <a16:creationId xmlns:a16="http://schemas.microsoft.com/office/drawing/2014/main" id="{DFCAFD9E-6DF1-4436-A8FD-BCD1A8BBCE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0" name="Rectangle 531">
                    <a:extLst>
                      <a:ext uri="{FF2B5EF4-FFF2-40B4-BE49-F238E27FC236}">
                        <a16:creationId xmlns:a16="http://schemas.microsoft.com/office/drawing/2014/main" id="{7F0A8D65-7E87-48A3-B6C7-E720EFB65D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1" name="Rectangle 532">
                    <a:extLst>
                      <a:ext uri="{FF2B5EF4-FFF2-40B4-BE49-F238E27FC236}">
                        <a16:creationId xmlns:a16="http://schemas.microsoft.com/office/drawing/2014/main" id="{B607DF9D-E809-4D24-9B1C-F42B219601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2" name="Rectangle 533">
                    <a:extLst>
                      <a:ext uri="{FF2B5EF4-FFF2-40B4-BE49-F238E27FC236}">
                        <a16:creationId xmlns:a16="http://schemas.microsoft.com/office/drawing/2014/main" id="{9E2DAF31-AE7F-4F36-9882-57A8C1F18D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3" name="Rectangle 534">
                    <a:extLst>
                      <a:ext uri="{FF2B5EF4-FFF2-40B4-BE49-F238E27FC236}">
                        <a16:creationId xmlns:a16="http://schemas.microsoft.com/office/drawing/2014/main" id="{D3E90869-F3B0-4666-A440-66B78A1538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64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4" name="Rectangle 535">
                    <a:extLst>
                      <a:ext uri="{FF2B5EF4-FFF2-40B4-BE49-F238E27FC236}">
                        <a16:creationId xmlns:a16="http://schemas.microsoft.com/office/drawing/2014/main" id="{59598151-902C-446E-9CF2-C7D2219217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5" name="Rectangle 536">
                    <a:extLst>
                      <a:ext uri="{FF2B5EF4-FFF2-40B4-BE49-F238E27FC236}">
                        <a16:creationId xmlns:a16="http://schemas.microsoft.com/office/drawing/2014/main" id="{EA70B59A-26FE-473E-ACF3-E4092623C6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64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6" name="Freeform 537">
                    <a:extLst>
                      <a:ext uri="{FF2B5EF4-FFF2-40B4-BE49-F238E27FC236}">
                        <a16:creationId xmlns:a16="http://schemas.microsoft.com/office/drawing/2014/main" id="{4478E9D9-8B42-479F-BC6D-AEA3D0B16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67"/>
                    <a:ext cx="77" cy="8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7" name="Rectangle 538">
                    <a:extLst>
                      <a:ext uri="{FF2B5EF4-FFF2-40B4-BE49-F238E27FC236}">
                        <a16:creationId xmlns:a16="http://schemas.microsoft.com/office/drawing/2014/main" id="{494CB768-F4A7-4FFF-8797-1AD1A3B54D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88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8" name="Rectangle 539">
                    <a:extLst>
                      <a:ext uri="{FF2B5EF4-FFF2-40B4-BE49-F238E27FC236}">
                        <a16:creationId xmlns:a16="http://schemas.microsoft.com/office/drawing/2014/main" id="{FB8811BC-C18F-4AC4-8D43-878AE5E902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88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49" name="Rectangle 540">
                    <a:extLst>
                      <a:ext uri="{FF2B5EF4-FFF2-40B4-BE49-F238E27FC236}">
                        <a16:creationId xmlns:a16="http://schemas.microsoft.com/office/drawing/2014/main" id="{A98F5155-89C6-4D88-A037-DB0CB8092F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88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0" name="Rectangle 541">
                    <a:extLst>
                      <a:ext uri="{FF2B5EF4-FFF2-40B4-BE49-F238E27FC236}">
                        <a16:creationId xmlns:a16="http://schemas.microsoft.com/office/drawing/2014/main" id="{0C50D355-2707-449A-A229-D5A7716812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88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1" name="Rectangle 542">
                    <a:extLst>
                      <a:ext uri="{FF2B5EF4-FFF2-40B4-BE49-F238E27FC236}">
                        <a16:creationId xmlns:a16="http://schemas.microsoft.com/office/drawing/2014/main" id="{72198281-FC4B-4DC2-8D73-BD87201B29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88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2" name="Rectangle 543">
                    <a:extLst>
                      <a:ext uri="{FF2B5EF4-FFF2-40B4-BE49-F238E27FC236}">
                        <a16:creationId xmlns:a16="http://schemas.microsoft.com/office/drawing/2014/main" id="{B84722D0-083D-4E75-AF7D-DE949C446D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88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3" name="Freeform 544">
                    <a:extLst>
                      <a:ext uri="{FF2B5EF4-FFF2-40B4-BE49-F238E27FC236}">
                        <a16:creationId xmlns:a16="http://schemas.microsoft.com/office/drawing/2014/main" id="{B1C26C53-AAA7-409F-8324-AFFA30F53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88"/>
                    <a:ext cx="77" cy="8"/>
                  </a:xfrm>
                  <a:custGeom>
                    <a:avLst/>
                    <a:gdLst>
                      <a:gd name="T0" fmla="*/ 79 w 79"/>
                      <a:gd name="T1" fmla="*/ 0 h 9"/>
                      <a:gd name="T2" fmla="*/ 0 w 79"/>
                      <a:gd name="T3" fmla="*/ 2 h 9"/>
                      <a:gd name="T4" fmla="*/ 0 w 79"/>
                      <a:gd name="T5" fmla="*/ 9 h 9"/>
                      <a:gd name="T6" fmla="*/ 79 w 79"/>
                      <a:gd name="T7" fmla="*/ 7 h 9"/>
                      <a:gd name="T8" fmla="*/ 79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79" y="7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4" name="Rectangle 545">
                    <a:extLst>
                      <a:ext uri="{FF2B5EF4-FFF2-40B4-BE49-F238E27FC236}">
                        <a16:creationId xmlns:a16="http://schemas.microsoft.com/office/drawing/2014/main" id="{2227CD09-EFD8-43D3-90B1-792226A3A0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7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5" name="Rectangle 546">
                    <a:extLst>
                      <a:ext uri="{FF2B5EF4-FFF2-40B4-BE49-F238E27FC236}">
                        <a16:creationId xmlns:a16="http://schemas.microsoft.com/office/drawing/2014/main" id="{8E713FEB-F0AB-4CB0-B117-6E9DDC88FD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6" name="Rectangle 547">
                    <a:extLst>
                      <a:ext uri="{FF2B5EF4-FFF2-40B4-BE49-F238E27FC236}">
                        <a16:creationId xmlns:a16="http://schemas.microsoft.com/office/drawing/2014/main" id="{1535D0E0-1F20-40D0-B135-CE72E40B75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7" name="Rectangle 548">
                    <a:extLst>
                      <a:ext uri="{FF2B5EF4-FFF2-40B4-BE49-F238E27FC236}">
                        <a16:creationId xmlns:a16="http://schemas.microsoft.com/office/drawing/2014/main" id="{31162746-C039-4C76-9EB7-5640136345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7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8" name="Rectangle 549">
                    <a:extLst>
                      <a:ext uri="{FF2B5EF4-FFF2-40B4-BE49-F238E27FC236}">
                        <a16:creationId xmlns:a16="http://schemas.microsoft.com/office/drawing/2014/main" id="{A6B4DBFE-14EE-495E-B832-E804D6BF4A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59" name="Rectangle 550">
                    <a:extLst>
                      <a:ext uri="{FF2B5EF4-FFF2-40B4-BE49-F238E27FC236}">
                        <a16:creationId xmlns:a16="http://schemas.microsoft.com/office/drawing/2014/main" id="{B54666E9-F885-4D93-9E29-4E1EAB26A8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0" name="Rectangle 551">
                    <a:extLst>
                      <a:ext uri="{FF2B5EF4-FFF2-40B4-BE49-F238E27FC236}">
                        <a16:creationId xmlns:a16="http://schemas.microsoft.com/office/drawing/2014/main" id="{91A81899-AE0E-4DC0-8721-D8FED48AFC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1" name="Rectangle 552">
                    <a:extLst>
                      <a:ext uri="{FF2B5EF4-FFF2-40B4-BE49-F238E27FC236}">
                        <a16:creationId xmlns:a16="http://schemas.microsoft.com/office/drawing/2014/main" id="{2E34FEEC-E2C2-4B10-9814-945FB62866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2" name="Rectangle 553">
                    <a:extLst>
                      <a:ext uri="{FF2B5EF4-FFF2-40B4-BE49-F238E27FC236}">
                        <a16:creationId xmlns:a16="http://schemas.microsoft.com/office/drawing/2014/main" id="{C17627D4-C18E-432F-A3DB-7CB84F07BA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3" name="Rectangle 554">
                    <a:extLst>
                      <a:ext uri="{FF2B5EF4-FFF2-40B4-BE49-F238E27FC236}">
                        <a16:creationId xmlns:a16="http://schemas.microsoft.com/office/drawing/2014/main" id="{70E55F6F-73AD-4F09-B9E8-BCF1BDA4BC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7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4" name="Rectangle 555">
                    <a:extLst>
                      <a:ext uri="{FF2B5EF4-FFF2-40B4-BE49-F238E27FC236}">
                        <a16:creationId xmlns:a16="http://schemas.microsoft.com/office/drawing/2014/main" id="{8F705123-8F84-47CE-BDE8-3DECF6E2FC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75"/>
                    <a:ext cx="3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5" name="Rectangle 556">
                    <a:extLst>
                      <a:ext uri="{FF2B5EF4-FFF2-40B4-BE49-F238E27FC236}">
                        <a16:creationId xmlns:a16="http://schemas.microsoft.com/office/drawing/2014/main" id="{CF6D9B19-D4A9-4036-BDF2-68D2AFB770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75"/>
                    <a:ext cx="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6" name="Freeform 557">
                    <a:extLst>
                      <a:ext uri="{FF2B5EF4-FFF2-40B4-BE49-F238E27FC236}">
                        <a16:creationId xmlns:a16="http://schemas.microsoft.com/office/drawing/2014/main" id="{81AA30AE-CA6F-4288-B126-70EA5418A5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80"/>
                    <a:ext cx="77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2 h 10"/>
                      <a:gd name="T4" fmla="*/ 0 w 79"/>
                      <a:gd name="T5" fmla="*/ 10 h 10"/>
                      <a:gd name="T6" fmla="*/ 79 w 79"/>
                      <a:gd name="T7" fmla="*/ 7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79" y="7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7" name="Rectangle 558">
                    <a:extLst>
                      <a:ext uri="{FF2B5EF4-FFF2-40B4-BE49-F238E27FC236}">
                        <a16:creationId xmlns:a16="http://schemas.microsoft.com/office/drawing/2014/main" id="{5FDB84BB-E37B-4ECA-8167-66FB4ADCDB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9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8" name="Rectangle 559">
                    <a:extLst>
                      <a:ext uri="{FF2B5EF4-FFF2-40B4-BE49-F238E27FC236}">
                        <a16:creationId xmlns:a16="http://schemas.microsoft.com/office/drawing/2014/main" id="{F97B3357-5B4F-4C0A-B61A-5BC1810120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69" name="Rectangle 560">
                    <a:extLst>
                      <a:ext uri="{FF2B5EF4-FFF2-40B4-BE49-F238E27FC236}">
                        <a16:creationId xmlns:a16="http://schemas.microsoft.com/office/drawing/2014/main" id="{66CA7F0C-A0D8-4A06-8D0F-8B2FDA0AF3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0" name="Rectangle 561">
                    <a:extLst>
                      <a:ext uri="{FF2B5EF4-FFF2-40B4-BE49-F238E27FC236}">
                        <a16:creationId xmlns:a16="http://schemas.microsoft.com/office/drawing/2014/main" id="{A0A857BE-8DE2-4D38-8CDD-2F3B406FAF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6" y="379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1" name="Rectangle 562">
                    <a:extLst>
                      <a:ext uri="{FF2B5EF4-FFF2-40B4-BE49-F238E27FC236}">
                        <a16:creationId xmlns:a16="http://schemas.microsoft.com/office/drawing/2014/main" id="{F5D4AA4D-257C-4584-A176-DB06E1FC16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2" name="Rectangle 563">
                    <a:extLst>
                      <a:ext uri="{FF2B5EF4-FFF2-40B4-BE49-F238E27FC236}">
                        <a16:creationId xmlns:a16="http://schemas.microsoft.com/office/drawing/2014/main" id="{30CA184F-4D3B-450A-BCEF-67060C9ED3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3" name="Rectangle 564">
                    <a:extLst>
                      <a:ext uri="{FF2B5EF4-FFF2-40B4-BE49-F238E27FC236}">
                        <a16:creationId xmlns:a16="http://schemas.microsoft.com/office/drawing/2014/main" id="{FB70E2FE-1E7C-4C47-BE86-DEA5AAB273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4" name="Rectangle 565">
                    <a:extLst>
                      <a:ext uri="{FF2B5EF4-FFF2-40B4-BE49-F238E27FC236}">
                        <a16:creationId xmlns:a16="http://schemas.microsoft.com/office/drawing/2014/main" id="{2850AAE3-ED32-4F8F-87D4-772E0D7F62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5" name="Rectangle 566">
                    <a:extLst>
                      <a:ext uri="{FF2B5EF4-FFF2-40B4-BE49-F238E27FC236}">
                        <a16:creationId xmlns:a16="http://schemas.microsoft.com/office/drawing/2014/main" id="{5BD73AC3-7B2A-474E-B848-6C9ED26948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7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6" name="Rectangle 567">
                    <a:extLst>
                      <a:ext uri="{FF2B5EF4-FFF2-40B4-BE49-F238E27FC236}">
                        <a16:creationId xmlns:a16="http://schemas.microsoft.com/office/drawing/2014/main" id="{10CC7950-9277-417D-8DE5-C22EDAB622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379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7" name="Rectangle 568">
                    <a:extLst>
                      <a:ext uri="{FF2B5EF4-FFF2-40B4-BE49-F238E27FC236}">
                        <a16:creationId xmlns:a16="http://schemas.microsoft.com/office/drawing/2014/main" id="{6DE161FE-56BD-4B53-9370-2D115BE892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9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8" name="Rectangle 569">
                    <a:extLst>
                      <a:ext uri="{FF2B5EF4-FFF2-40B4-BE49-F238E27FC236}">
                        <a16:creationId xmlns:a16="http://schemas.microsoft.com/office/drawing/2014/main" id="{99BD05AD-ABB7-490D-AB60-4EBA504502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796"/>
                    <a:ext cx="6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79" name="Freeform 570">
                    <a:extLst>
                      <a:ext uri="{FF2B5EF4-FFF2-40B4-BE49-F238E27FC236}">
                        <a16:creationId xmlns:a16="http://schemas.microsoft.com/office/drawing/2014/main" id="{6954BCA3-8F94-4643-9EF0-21813CAF75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3796"/>
                    <a:ext cx="77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19" name="Rectangle 571">
                  <a:extLst>
                    <a:ext uri="{FF2B5EF4-FFF2-40B4-BE49-F238E27FC236}">
                      <a16:creationId xmlns:a16="http://schemas.microsoft.com/office/drawing/2014/main" id="{DDDC4BF4-A0C4-423B-A230-FEBD7E079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27422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" name="Rectangle 572">
                  <a:extLst>
                    <a:ext uri="{FF2B5EF4-FFF2-40B4-BE49-F238E27FC236}">
                      <a16:creationId xmlns:a16="http://schemas.microsoft.com/office/drawing/2014/main" id="{E9463007-1E39-439C-8C6C-1A28EB6452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27422"/>
                  <a:ext cx="1588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" name="Rectangle 573">
                  <a:extLst>
                    <a:ext uri="{FF2B5EF4-FFF2-40B4-BE49-F238E27FC236}">
                      <a16:creationId xmlns:a16="http://schemas.microsoft.com/office/drawing/2014/main" id="{0442682E-92CD-47E2-857C-97244F409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27422"/>
                  <a:ext cx="0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2" name="Rectangle 574">
                  <a:extLst>
                    <a:ext uri="{FF2B5EF4-FFF2-40B4-BE49-F238E27FC236}">
                      <a16:creationId xmlns:a16="http://schemas.microsoft.com/office/drawing/2014/main" id="{7E22A19B-6859-433C-A0AF-FD4113944D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27422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3" name="Rectangle 575">
                  <a:extLst>
                    <a:ext uri="{FF2B5EF4-FFF2-40B4-BE49-F238E27FC236}">
                      <a16:creationId xmlns:a16="http://schemas.microsoft.com/office/drawing/2014/main" id="{3B54D632-1F73-4B83-BB31-DE1555644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27422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4" name="Rectangle 576">
                  <a:extLst>
                    <a:ext uri="{FF2B5EF4-FFF2-40B4-BE49-F238E27FC236}">
                      <a16:creationId xmlns:a16="http://schemas.microsoft.com/office/drawing/2014/main" id="{249ACD6E-7CD4-4892-A9DC-4AB4334278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27422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5" name="Rectangle 577">
                  <a:extLst>
                    <a:ext uri="{FF2B5EF4-FFF2-40B4-BE49-F238E27FC236}">
                      <a16:creationId xmlns:a16="http://schemas.microsoft.com/office/drawing/2014/main" id="{4C716B38-A990-4870-B812-C77906786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27422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6" name="Freeform 578">
                  <a:extLst>
                    <a:ext uri="{FF2B5EF4-FFF2-40B4-BE49-F238E27FC236}">
                      <a16:creationId xmlns:a16="http://schemas.microsoft.com/office/drawing/2014/main" id="{0CE44542-6690-4A70-A015-0EA1CF0B8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27422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2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7" name="Rectangle 579">
                  <a:extLst>
                    <a:ext uri="{FF2B5EF4-FFF2-40B4-BE49-F238E27FC236}">
                      <a16:creationId xmlns:a16="http://schemas.microsoft.com/office/drawing/2014/main" id="{2DAA1E6E-FBB6-48B4-AB70-6FC8F9C7D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17898"/>
                  <a:ext cx="3174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8" name="Rectangle 580">
                  <a:extLst>
                    <a:ext uri="{FF2B5EF4-FFF2-40B4-BE49-F238E27FC236}">
                      <a16:creationId xmlns:a16="http://schemas.microsoft.com/office/drawing/2014/main" id="{0146C3D9-F4EF-4386-9B50-CBE95A8B0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17898"/>
                  <a:ext cx="1588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9" name="Rectangle 581">
                  <a:extLst>
                    <a:ext uri="{FF2B5EF4-FFF2-40B4-BE49-F238E27FC236}">
                      <a16:creationId xmlns:a16="http://schemas.microsoft.com/office/drawing/2014/main" id="{5195BD66-D3AC-4057-947F-2039AC801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17898"/>
                  <a:ext cx="0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0" name="Rectangle 582">
                  <a:extLst>
                    <a:ext uri="{FF2B5EF4-FFF2-40B4-BE49-F238E27FC236}">
                      <a16:creationId xmlns:a16="http://schemas.microsoft.com/office/drawing/2014/main" id="{0EC9B52B-178E-4558-8587-3700040F4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17898"/>
                  <a:ext cx="3174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1" name="Rectangle 583">
                  <a:extLst>
                    <a:ext uri="{FF2B5EF4-FFF2-40B4-BE49-F238E27FC236}">
                      <a16:creationId xmlns:a16="http://schemas.microsoft.com/office/drawing/2014/main" id="{9B3AC610-5D08-43B1-B766-782E8BA5C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17898"/>
                  <a:ext cx="1587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2" name="Rectangle 584">
                  <a:extLst>
                    <a:ext uri="{FF2B5EF4-FFF2-40B4-BE49-F238E27FC236}">
                      <a16:creationId xmlns:a16="http://schemas.microsoft.com/office/drawing/2014/main" id="{B4A533D4-4DEA-4B2A-A4BE-AE1CF050E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17898"/>
                  <a:ext cx="3174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" name="Rectangle 585">
                  <a:extLst>
                    <a:ext uri="{FF2B5EF4-FFF2-40B4-BE49-F238E27FC236}">
                      <a16:creationId xmlns:a16="http://schemas.microsoft.com/office/drawing/2014/main" id="{26697D6F-A209-4A25-B95F-AEBD3D63E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17898"/>
                  <a:ext cx="3174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4" name="Freeform 586">
                  <a:extLst>
                    <a:ext uri="{FF2B5EF4-FFF2-40B4-BE49-F238E27FC236}">
                      <a16:creationId xmlns:a16="http://schemas.microsoft.com/office/drawing/2014/main" id="{51040A7A-2581-43BE-ACCF-8D526BCB13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19486"/>
                  <a:ext cx="42853" cy="7936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5" name="Rectangle 587">
                  <a:extLst>
                    <a:ext uri="{FF2B5EF4-FFF2-40B4-BE49-F238E27FC236}">
                      <a16:creationId xmlns:a16="http://schemas.microsoft.com/office/drawing/2014/main" id="{7566F79E-9866-442B-B4F6-A5CD0E8D1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3059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6" name="Rectangle 588">
                  <a:extLst>
                    <a:ext uri="{FF2B5EF4-FFF2-40B4-BE49-F238E27FC236}">
                      <a16:creationId xmlns:a16="http://schemas.microsoft.com/office/drawing/2014/main" id="{67FF51B6-70A7-454D-B0C0-D08015226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30597"/>
                  <a:ext cx="1588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7" name="Rectangle 589">
                  <a:extLst>
                    <a:ext uri="{FF2B5EF4-FFF2-40B4-BE49-F238E27FC236}">
                      <a16:creationId xmlns:a16="http://schemas.microsoft.com/office/drawing/2014/main" id="{74934058-9725-4074-B02E-ADB1509D92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30597"/>
                  <a:ext cx="0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8" name="Rectangle 590">
                  <a:extLst>
                    <a:ext uri="{FF2B5EF4-FFF2-40B4-BE49-F238E27FC236}">
                      <a16:creationId xmlns:a16="http://schemas.microsoft.com/office/drawing/2014/main" id="{EFFFDFFC-04CB-447E-B94C-B814199C6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3059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9" name="Rectangle 591">
                  <a:extLst>
                    <a:ext uri="{FF2B5EF4-FFF2-40B4-BE49-F238E27FC236}">
                      <a16:creationId xmlns:a16="http://schemas.microsoft.com/office/drawing/2014/main" id="{E49AF92F-3D76-4F4C-A42E-0C19D7B9C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30597"/>
                  <a:ext cx="1587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0" name="Rectangle 592">
                  <a:extLst>
                    <a:ext uri="{FF2B5EF4-FFF2-40B4-BE49-F238E27FC236}">
                      <a16:creationId xmlns:a16="http://schemas.microsoft.com/office/drawing/2014/main" id="{D35D4FC7-CE9A-4BDD-8D2F-CB8D44176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3059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" name="Rectangle 593">
                  <a:extLst>
                    <a:ext uri="{FF2B5EF4-FFF2-40B4-BE49-F238E27FC236}">
                      <a16:creationId xmlns:a16="http://schemas.microsoft.com/office/drawing/2014/main" id="{D5E22E9B-000E-4224-946E-1264647EDB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30597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" name="Freeform 594">
                  <a:extLst>
                    <a:ext uri="{FF2B5EF4-FFF2-40B4-BE49-F238E27FC236}">
                      <a16:creationId xmlns:a16="http://schemas.microsoft.com/office/drawing/2014/main" id="{4C37F632-64C3-4F58-94DB-0D977BEB0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32185"/>
                  <a:ext cx="42853" cy="7936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3" name="Rectangle 595">
                  <a:extLst>
                    <a:ext uri="{FF2B5EF4-FFF2-40B4-BE49-F238E27FC236}">
                      <a16:creationId xmlns:a16="http://schemas.microsoft.com/office/drawing/2014/main" id="{842F8111-3F54-469D-BEEE-70B6610571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43296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4" name="Rectangle 596">
                  <a:extLst>
                    <a:ext uri="{FF2B5EF4-FFF2-40B4-BE49-F238E27FC236}">
                      <a16:creationId xmlns:a16="http://schemas.microsoft.com/office/drawing/2014/main" id="{0D689F14-58CE-4AFD-AA10-43479A7E3C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43296"/>
                  <a:ext cx="1588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5" name="Rectangle 597">
                  <a:extLst>
                    <a:ext uri="{FF2B5EF4-FFF2-40B4-BE49-F238E27FC236}">
                      <a16:creationId xmlns:a16="http://schemas.microsoft.com/office/drawing/2014/main" id="{5D5D7C1B-E1D0-4AE9-BB8F-AED25E1CA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43296"/>
                  <a:ext cx="0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6" name="Rectangle 598">
                  <a:extLst>
                    <a:ext uri="{FF2B5EF4-FFF2-40B4-BE49-F238E27FC236}">
                      <a16:creationId xmlns:a16="http://schemas.microsoft.com/office/drawing/2014/main" id="{D9601F4F-9791-4577-A45B-56795C80A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43296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7" name="Rectangle 599">
                  <a:extLst>
                    <a:ext uri="{FF2B5EF4-FFF2-40B4-BE49-F238E27FC236}">
                      <a16:creationId xmlns:a16="http://schemas.microsoft.com/office/drawing/2014/main" id="{31507426-3F0A-438F-9E50-913A8C42D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43296"/>
                  <a:ext cx="1587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8" name="Rectangle 600">
                  <a:extLst>
                    <a:ext uri="{FF2B5EF4-FFF2-40B4-BE49-F238E27FC236}">
                      <a16:creationId xmlns:a16="http://schemas.microsoft.com/office/drawing/2014/main" id="{BE79B182-D46A-45FF-91C9-326B391856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43296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9" name="Rectangle 601">
                  <a:extLst>
                    <a:ext uri="{FF2B5EF4-FFF2-40B4-BE49-F238E27FC236}">
                      <a16:creationId xmlns:a16="http://schemas.microsoft.com/office/drawing/2014/main" id="{0AEC0E5B-90DE-4A78-BD7D-7F1A49F22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43296"/>
                  <a:ext cx="3174" cy="79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0" name="Freeform 602">
                  <a:extLst>
                    <a:ext uri="{FF2B5EF4-FFF2-40B4-BE49-F238E27FC236}">
                      <a16:creationId xmlns:a16="http://schemas.microsoft.com/office/drawing/2014/main" id="{37FDB94F-3B28-44F5-AB59-80E7C47F2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43296"/>
                  <a:ext cx="42853" cy="7937"/>
                </a:xfrm>
                <a:custGeom>
                  <a:avLst/>
                  <a:gdLst>
                    <a:gd name="T0" fmla="*/ 79 w 79"/>
                    <a:gd name="T1" fmla="*/ 0 h 11"/>
                    <a:gd name="T2" fmla="*/ 0 w 79"/>
                    <a:gd name="T3" fmla="*/ 3 h 11"/>
                    <a:gd name="T4" fmla="*/ 0 w 79"/>
                    <a:gd name="T5" fmla="*/ 11 h 11"/>
                    <a:gd name="T6" fmla="*/ 79 w 79"/>
                    <a:gd name="T7" fmla="*/ 8 h 11"/>
                    <a:gd name="T8" fmla="*/ 79 w 79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1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1" name="Rectangle 603">
                  <a:extLst>
                    <a:ext uri="{FF2B5EF4-FFF2-40B4-BE49-F238E27FC236}">
                      <a16:creationId xmlns:a16="http://schemas.microsoft.com/office/drawing/2014/main" id="{31B18FE4-AFF7-47C7-9046-6003D167C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38534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2" name="Rectangle 604">
                  <a:extLst>
                    <a:ext uri="{FF2B5EF4-FFF2-40B4-BE49-F238E27FC236}">
                      <a16:creationId xmlns:a16="http://schemas.microsoft.com/office/drawing/2014/main" id="{0BF951C5-31C3-4B06-B2AE-042400AED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38534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3" name="Rectangle 605">
                  <a:extLst>
                    <a:ext uri="{FF2B5EF4-FFF2-40B4-BE49-F238E27FC236}">
                      <a16:creationId xmlns:a16="http://schemas.microsoft.com/office/drawing/2014/main" id="{1FC553E6-B087-4E52-8C4E-21D66825A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38534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4" name="Freeform 606">
                  <a:extLst>
                    <a:ext uri="{FF2B5EF4-FFF2-40B4-BE49-F238E27FC236}">
                      <a16:creationId xmlns:a16="http://schemas.microsoft.com/office/drawing/2014/main" id="{C04A010D-B4FF-47B5-A989-5081EDE19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40121"/>
                  <a:ext cx="42853" cy="3175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5" name="Rectangle 607">
                  <a:extLst>
                    <a:ext uri="{FF2B5EF4-FFF2-40B4-BE49-F238E27FC236}">
                      <a16:creationId xmlns:a16="http://schemas.microsoft.com/office/drawing/2014/main" id="{00A471C1-5EAA-4E3F-9209-04CDEC7EC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5123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6" name="Rectangle 608">
                  <a:extLst>
                    <a:ext uri="{FF2B5EF4-FFF2-40B4-BE49-F238E27FC236}">
                      <a16:creationId xmlns:a16="http://schemas.microsoft.com/office/drawing/2014/main" id="{24529942-54BB-4365-8D00-6A3D64F5D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51233"/>
                  <a:ext cx="1588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7" name="Rectangle 609">
                  <a:extLst>
                    <a:ext uri="{FF2B5EF4-FFF2-40B4-BE49-F238E27FC236}">
                      <a16:creationId xmlns:a16="http://schemas.microsoft.com/office/drawing/2014/main" id="{242BFE26-339F-4B81-B7C3-219044860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51233"/>
                  <a:ext cx="0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8" name="Rectangle 610">
                  <a:extLst>
                    <a:ext uri="{FF2B5EF4-FFF2-40B4-BE49-F238E27FC236}">
                      <a16:creationId xmlns:a16="http://schemas.microsoft.com/office/drawing/2014/main" id="{D78A4F81-23CD-4908-BB6A-D4BAD94D4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123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9" name="Rectangle 611">
                  <a:extLst>
                    <a:ext uri="{FF2B5EF4-FFF2-40B4-BE49-F238E27FC236}">
                      <a16:creationId xmlns:a16="http://schemas.microsoft.com/office/drawing/2014/main" id="{B9F9C99D-C993-45F6-A12E-9F1AB9EF4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51233"/>
                  <a:ext cx="1587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0" name="Rectangle 612">
                  <a:extLst>
                    <a:ext uri="{FF2B5EF4-FFF2-40B4-BE49-F238E27FC236}">
                      <a16:creationId xmlns:a16="http://schemas.microsoft.com/office/drawing/2014/main" id="{D79B45F9-DEC6-4D4D-B350-7F9BAC51C1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5123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1" name="Rectangle 613">
                  <a:extLst>
                    <a:ext uri="{FF2B5EF4-FFF2-40B4-BE49-F238E27FC236}">
                      <a16:creationId xmlns:a16="http://schemas.microsoft.com/office/drawing/2014/main" id="{F95A6601-C1B5-40F1-A98F-13109BDAE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51233"/>
                  <a:ext cx="3174" cy="47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2" name="Freeform 614">
                  <a:extLst>
                    <a:ext uri="{FF2B5EF4-FFF2-40B4-BE49-F238E27FC236}">
                      <a16:creationId xmlns:a16="http://schemas.microsoft.com/office/drawing/2014/main" id="{8C28F12E-696E-4F90-B16D-C7C63A439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51233"/>
                  <a:ext cx="42853" cy="4762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3 h 10"/>
                    <a:gd name="T4" fmla="*/ 0 w 79"/>
                    <a:gd name="T5" fmla="*/ 10 h 10"/>
                    <a:gd name="T6" fmla="*/ 79 w 79"/>
                    <a:gd name="T7" fmla="*/ 8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9" y="8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3" name="Rectangle 615">
                  <a:extLst>
                    <a:ext uri="{FF2B5EF4-FFF2-40B4-BE49-F238E27FC236}">
                      <a16:creationId xmlns:a16="http://schemas.microsoft.com/office/drawing/2014/main" id="{F6C10E63-818E-4627-9A78-0FEAE6B5C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5599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4" name="Rectangle 616">
                  <a:extLst>
                    <a:ext uri="{FF2B5EF4-FFF2-40B4-BE49-F238E27FC236}">
                      <a16:creationId xmlns:a16="http://schemas.microsoft.com/office/drawing/2014/main" id="{366CB6EB-3830-45FC-BC4B-31433DBBC7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55995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5" name="Rectangle 617">
                  <a:extLst>
                    <a:ext uri="{FF2B5EF4-FFF2-40B4-BE49-F238E27FC236}">
                      <a16:creationId xmlns:a16="http://schemas.microsoft.com/office/drawing/2014/main" id="{47AD8C1C-3BAB-4FFF-B415-98182FF33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55995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6" name="Rectangle 618">
                  <a:extLst>
                    <a:ext uri="{FF2B5EF4-FFF2-40B4-BE49-F238E27FC236}">
                      <a16:creationId xmlns:a16="http://schemas.microsoft.com/office/drawing/2014/main" id="{CE5AA9B0-C789-45ED-A915-986B6AB40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5599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7" name="Rectangle 619">
                  <a:extLst>
                    <a:ext uri="{FF2B5EF4-FFF2-40B4-BE49-F238E27FC236}">
                      <a16:creationId xmlns:a16="http://schemas.microsoft.com/office/drawing/2014/main" id="{8627B093-A60E-4607-AA45-6BF392CC5A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55995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8" name="Rectangle 620">
                  <a:extLst>
                    <a:ext uri="{FF2B5EF4-FFF2-40B4-BE49-F238E27FC236}">
                      <a16:creationId xmlns:a16="http://schemas.microsoft.com/office/drawing/2014/main" id="{58381A52-EED5-4F8D-AD2D-CE9E86017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5599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9" name="Rectangle 621">
                  <a:extLst>
                    <a:ext uri="{FF2B5EF4-FFF2-40B4-BE49-F238E27FC236}">
                      <a16:creationId xmlns:a16="http://schemas.microsoft.com/office/drawing/2014/main" id="{98225689-DAD9-4AA4-9273-4191E49A87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55995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0" name="Freeform 622">
                  <a:extLst>
                    <a:ext uri="{FF2B5EF4-FFF2-40B4-BE49-F238E27FC236}">
                      <a16:creationId xmlns:a16="http://schemas.microsoft.com/office/drawing/2014/main" id="{D4035244-790B-4BA7-B9EE-01F1B79D79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55995"/>
                  <a:ext cx="42853" cy="6349"/>
                </a:xfrm>
                <a:custGeom>
                  <a:avLst/>
                  <a:gdLst>
                    <a:gd name="T0" fmla="*/ 79 w 79"/>
                    <a:gd name="T1" fmla="*/ 0 h 10"/>
                    <a:gd name="T2" fmla="*/ 0 w 79"/>
                    <a:gd name="T3" fmla="*/ 2 h 10"/>
                    <a:gd name="T4" fmla="*/ 0 w 79"/>
                    <a:gd name="T5" fmla="*/ 10 h 10"/>
                    <a:gd name="T6" fmla="*/ 79 w 79"/>
                    <a:gd name="T7" fmla="*/ 7 h 10"/>
                    <a:gd name="T8" fmla="*/ 79 w 7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79" y="7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1" name="Rectangle 623">
                  <a:extLst>
                    <a:ext uri="{FF2B5EF4-FFF2-40B4-BE49-F238E27FC236}">
                      <a16:creationId xmlns:a16="http://schemas.microsoft.com/office/drawing/2014/main" id="{56039E05-E2E8-4F7E-8D90-057A5179D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65519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2" name="Rectangle 624">
                  <a:extLst>
                    <a:ext uri="{FF2B5EF4-FFF2-40B4-BE49-F238E27FC236}">
                      <a16:creationId xmlns:a16="http://schemas.microsoft.com/office/drawing/2014/main" id="{49D5900C-9747-40F2-8E24-6DFDBDE4C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365519"/>
                  <a:ext cx="1588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3" name="Rectangle 625">
                  <a:extLst>
                    <a:ext uri="{FF2B5EF4-FFF2-40B4-BE49-F238E27FC236}">
                      <a16:creationId xmlns:a16="http://schemas.microsoft.com/office/drawing/2014/main" id="{A2AA6CC7-F5E2-452F-B962-2A801BEE2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365519"/>
                  <a:ext cx="0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4" name="Rectangle 626">
                  <a:extLst>
                    <a:ext uri="{FF2B5EF4-FFF2-40B4-BE49-F238E27FC236}">
                      <a16:creationId xmlns:a16="http://schemas.microsoft.com/office/drawing/2014/main" id="{02E3C52C-BDBB-46A4-B12F-F741837A6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65519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5" name="Rectangle 627">
                  <a:extLst>
                    <a:ext uri="{FF2B5EF4-FFF2-40B4-BE49-F238E27FC236}">
                      <a16:creationId xmlns:a16="http://schemas.microsoft.com/office/drawing/2014/main" id="{3F2A63FB-9543-41E2-9C11-27D7BFB31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65519"/>
                  <a:ext cx="1587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6" name="Rectangle 628">
                  <a:extLst>
                    <a:ext uri="{FF2B5EF4-FFF2-40B4-BE49-F238E27FC236}">
                      <a16:creationId xmlns:a16="http://schemas.microsoft.com/office/drawing/2014/main" id="{870DBE83-048D-4929-B853-4D7554B94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65519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7" name="Rectangle 629">
                  <a:extLst>
                    <a:ext uri="{FF2B5EF4-FFF2-40B4-BE49-F238E27FC236}">
                      <a16:creationId xmlns:a16="http://schemas.microsoft.com/office/drawing/2014/main" id="{CEC6F0C2-711D-4AEF-A2FF-3E0F3E833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65519"/>
                  <a:ext cx="3174" cy="63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8" name="Freeform 630">
                  <a:extLst>
                    <a:ext uri="{FF2B5EF4-FFF2-40B4-BE49-F238E27FC236}">
                      <a16:creationId xmlns:a16="http://schemas.microsoft.com/office/drawing/2014/main" id="{1C53AC75-3277-4619-BB25-D459B55F79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365519"/>
                  <a:ext cx="42853" cy="6349"/>
                </a:xfrm>
                <a:custGeom>
                  <a:avLst/>
                  <a:gdLst>
                    <a:gd name="T0" fmla="*/ 0 w 79"/>
                    <a:gd name="T1" fmla="*/ 0 h 9"/>
                    <a:gd name="T2" fmla="*/ 6 w 79"/>
                    <a:gd name="T3" fmla="*/ 9 h 9"/>
                    <a:gd name="T4" fmla="*/ 79 w 79"/>
                    <a:gd name="T5" fmla="*/ 9 h 9"/>
                    <a:gd name="T6" fmla="*/ 79 w 79"/>
                    <a:gd name="T7" fmla="*/ 0 h 9"/>
                    <a:gd name="T8" fmla="*/ 0 w 79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9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79" y="9"/>
                      </a:lnTo>
                      <a:lnTo>
                        <a:pt x="79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9" name="Rectangle 631">
                  <a:extLst>
                    <a:ext uri="{FF2B5EF4-FFF2-40B4-BE49-F238E27FC236}">
                      <a16:creationId xmlns:a16="http://schemas.microsoft.com/office/drawing/2014/main" id="{14B2374D-3EBD-458C-BF83-C616C600D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370281"/>
                  <a:ext cx="3174" cy="15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0" name="Rectangle 632">
                  <a:extLst>
                    <a:ext uri="{FF2B5EF4-FFF2-40B4-BE49-F238E27FC236}">
                      <a16:creationId xmlns:a16="http://schemas.microsoft.com/office/drawing/2014/main" id="{E7DF7DD6-0AA7-4D61-B962-A0964EBA91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370281"/>
                  <a:ext cx="3174" cy="15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1" name="Rectangle 633">
                  <a:extLst>
                    <a:ext uri="{FF2B5EF4-FFF2-40B4-BE49-F238E27FC236}">
                      <a16:creationId xmlns:a16="http://schemas.microsoft.com/office/drawing/2014/main" id="{5B806954-6B8C-4227-B2DF-8C0658781C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370281"/>
                  <a:ext cx="3174" cy="15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2" name="Rectangle 634">
                  <a:extLst>
                    <a:ext uri="{FF2B5EF4-FFF2-40B4-BE49-F238E27FC236}">
                      <a16:creationId xmlns:a16="http://schemas.microsoft.com/office/drawing/2014/main" id="{535EC8FB-267A-48C0-8253-2CB03CE6DF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371868"/>
                  <a:ext cx="39679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3" name="Freeform 635">
                  <a:extLst>
                    <a:ext uri="{FF2B5EF4-FFF2-40B4-BE49-F238E27FC236}">
                      <a16:creationId xmlns:a16="http://schemas.microsoft.com/office/drawing/2014/main" id="{62D7CB88-EB5B-4E5E-9516-2DD0CFADB3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383771"/>
                  <a:ext cx="12123" cy="61185"/>
                </a:xfrm>
                <a:custGeom>
                  <a:avLst/>
                  <a:gdLst>
                    <a:gd name="T0" fmla="*/ 2147483646 w 19"/>
                    <a:gd name="T1" fmla="*/ 0 h 102"/>
                    <a:gd name="T2" fmla="*/ 2147483646 w 19"/>
                    <a:gd name="T3" fmla="*/ 0 h 102"/>
                    <a:gd name="T4" fmla="*/ 0 w 19"/>
                    <a:gd name="T5" fmla="*/ 2147483646 h 102"/>
                    <a:gd name="T6" fmla="*/ 0 w 19"/>
                    <a:gd name="T7" fmla="*/ 2147483646 h 102"/>
                    <a:gd name="T8" fmla="*/ 2147483646 w 19"/>
                    <a:gd name="T9" fmla="*/ 2147483646 h 102"/>
                    <a:gd name="T10" fmla="*/ 2147483646 w 19"/>
                    <a:gd name="T11" fmla="*/ 2147483646 h 102"/>
                    <a:gd name="T12" fmla="*/ 0 w 19"/>
                    <a:gd name="T13" fmla="*/ 2147483646 h 102"/>
                    <a:gd name="T14" fmla="*/ 0 w 19"/>
                    <a:gd name="T15" fmla="*/ 2147483646 h 102"/>
                    <a:gd name="T16" fmla="*/ 2147483646 w 19"/>
                    <a:gd name="T17" fmla="*/ 2147483646 h 102"/>
                    <a:gd name="T18" fmla="*/ 2147483646 w 19"/>
                    <a:gd name="T19" fmla="*/ 2147483646 h 102"/>
                    <a:gd name="T20" fmla="*/ 0 w 19"/>
                    <a:gd name="T21" fmla="*/ 2147483646 h 102"/>
                    <a:gd name="T22" fmla="*/ 0 w 19"/>
                    <a:gd name="T23" fmla="*/ 2147483646 h 102"/>
                    <a:gd name="T24" fmla="*/ 2147483646 w 19"/>
                    <a:gd name="T25" fmla="*/ 2147483646 h 102"/>
                    <a:gd name="T26" fmla="*/ 2147483646 w 19"/>
                    <a:gd name="T27" fmla="*/ 2147483646 h 102"/>
                    <a:gd name="T28" fmla="*/ 2147483646 w 19"/>
                    <a:gd name="T29" fmla="*/ 2147483646 h 102"/>
                    <a:gd name="T30" fmla="*/ 2147483646 w 19"/>
                    <a:gd name="T31" fmla="*/ 2147483646 h 102"/>
                    <a:gd name="T32" fmla="*/ 2147483646 w 19"/>
                    <a:gd name="T33" fmla="*/ 2147483646 h 102"/>
                    <a:gd name="T34" fmla="*/ 2147483646 w 19"/>
                    <a:gd name="T35" fmla="*/ 2147483646 h 102"/>
                    <a:gd name="T36" fmla="*/ 2147483646 w 19"/>
                    <a:gd name="T37" fmla="*/ 2147483646 h 102"/>
                    <a:gd name="T38" fmla="*/ 2147483646 w 19"/>
                    <a:gd name="T39" fmla="*/ 2147483646 h 102"/>
                    <a:gd name="T40" fmla="*/ 2147483646 w 19"/>
                    <a:gd name="T41" fmla="*/ 2147483646 h 102"/>
                    <a:gd name="T42" fmla="*/ 2147483646 w 19"/>
                    <a:gd name="T43" fmla="*/ 2147483646 h 102"/>
                    <a:gd name="T44" fmla="*/ 2147483646 w 19"/>
                    <a:gd name="T45" fmla="*/ 0 h 1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9" h="102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40"/>
                      </a:lnTo>
                      <a:lnTo>
                        <a:pt x="0" y="40"/>
                      </a:lnTo>
                      <a:lnTo>
                        <a:pt x="0" y="54"/>
                      </a:lnTo>
                      <a:lnTo>
                        <a:pt x="4" y="54"/>
                      </a:lnTo>
                      <a:lnTo>
                        <a:pt x="4" y="63"/>
                      </a:lnTo>
                      <a:lnTo>
                        <a:pt x="0" y="63"/>
                      </a:lnTo>
                      <a:lnTo>
                        <a:pt x="0" y="88"/>
                      </a:lnTo>
                      <a:lnTo>
                        <a:pt x="1" y="93"/>
                      </a:lnTo>
                      <a:lnTo>
                        <a:pt x="1" y="102"/>
                      </a:lnTo>
                      <a:lnTo>
                        <a:pt x="10" y="102"/>
                      </a:lnTo>
                      <a:lnTo>
                        <a:pt x="10" y="93"/>
                      </a:lnTo>
                      <a:lnTo>
                        <a:pt x="12" y="82"/>
                      </a:lnTo>
                      <a:lnTo>
                        <a:pt x="14" y="82"/>
                      </a:lnTo>
                      <a:lnTo>
                        <a:pt x="19" y="77"/>
                      </a:lnTo>
                      <a:lnTo>
                        <a:pt x="19" y="22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84" name="Freeform 636">
                  <a:extLst>
                    <a:ext uri="{FF2B5EF4-FFF2-40B4-BE49-F238E27FC236}">
                      <a16:creationId xmlns:a16="http://schemas.microsoft.com/office/drawing/2014/main" id="{64DE9D21-F7DA-4D42-889B-72D062013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383771"/>
                  <a:ext cx="12123" cy="61185"/>
                </a:xfrm>
                <a:custGeom>
                  <a:avLst/>
                  <a:gdLst>
                    <a:gd name="T0" fmla="*/ 2147483646 w 19"/>
                    <a:gd name="T1" fmla="*/ 0 h 102"/>
                    <a:gd name="T2" fmla="*/ 2147483646 w 19"/>
                    <a:gd name="T3" fmla="*/ 0 h 102"/>
                    <a:gd name="T4" fmla="*/ 0 w 19"/>
                    <a:gd name="T5" fmla="*/ 2147483646 h 102"/>
                    <a:gd name="T6" fmla="*/ 0 w 19"/>
                    <a:gd name="T7" fmla="*/ 2147483646 h 102"/>
                    <a:gd name="T8" fmla="*/ 2147483646 w 19"/>
                    <a:gd name="T9" fmla="*/ 2147483646 h 102"/>
                    <a:gd name="T10" fmla="*/ 2147483646 w 19"/>
                    <a:gd name="T11" fmla="*/ 2147483646 h 102"/>
                    <a:gd name="T12" fmla="*/ 0 w 19"/>
                    <a:gd name="T13" fmla="*/ 2147483646 h 102"/>
                    <a:gd name="T14" fmla="*/ 0 w 19"/>
                    <a:gd name="T15" fmla="*/ 2147483646 h 102"/>
                    <a:gd name="T16" fmla="*/ 2147483646 w 19"/>
                    <a:gd name="T17" fmla="*/ 2147483646 h 102"/>
                    <a:gd name="T18" fmla="*/ 2147483646 w 19"/>
                    <a:gd name="T19" fmla="*/ 2147483646 h 102"/>
                    <a:gd name="T20" fmla="*/ 0 w 19"/>
                    <a:gd name="T21" fmla="*/ 2147483646 h 102"/>
                    <a:gd name="T22" fmla="*/ 0 w 19"/>
                    <a:gd name="T23" fmla="*/ 2147483646 h 102"/>
                    <a:gd name="T24" fmla="*/ 2147483646 w 19"/>
                    <a:gd name="T25" fmla="*/ 2147483646 h 102"/>
                    <a:gd name="T26" fmla="*/ 2147483646 w 19"/>
                    <a:gd name="T27" fmla="*/ 2147483646 h 102"/>
                    <a:gd name="T28" fmla="*/ 2147483646 w 19"/>
                    <a:gd name="T29" fmla="*/ 2147483646 h 102"/>
                    <a:gd name="T30" fmla="*/ 2147483646 w 19"/>
                    <a:gd name="T31" fmla="*/ 2147483646 h 102"/>
                    <a:gd name="T32" fmla="*/ 2147483646 w 19"/>
                    <a:gd name="T33" fmla="*/ 2147483646 h 102"/>
                    <a:gd name="T34" fmla="*/ 2147483646 w 19"/>
                    <a:gd name="T35" fmla="*/ 2147483646 h 102"/>
                    <a:gd name="T36" fmla="*/ 2147483646 w 19"/>
                    <a:gd name="T37" fmla="*/ 2147483646 h 102"/>
                    <a:gd name="T38" fmla="*/ 2147483646 w 19"/>
                    <a:gd name="T39" fmla="*/ 2147483646 h 102"/>
                    <a:gd name="T40" fmla="*/ 2147483646 w 19"/>
                    <a:gd name="T41" fmla="*/ 2147483646 h 102"/>
                    <a:gd name="T42" fmla="*/ 2147483646 w 19"/>
                    <a:gd name="T43" fmla="*/ 2147483646 h 102"/>
                    <a:gd name="T44" fmla="*/ 2147483646 w 19"/>
                    <a:gd name="T45" fmla="*/ 0 h 1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9" h="102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40"/>
                      </a:lnTo>
                      <a:lnTo>
                        <a:pt x="0" y="40"/>
                      </a:lnTo>
                      <a:lnTo>
                        <a:pt x="0" y="54"/>
                      </a:lnTo>
                      <a:lnTo>
                        <a:pt x="4" y="54"/>
                      </a:lnTo>
                      <a:lnTo>
                        <a:pt x="4" y="63"/>
                      </a:lnTo>
                      <a:lnTo>
                        <a:pt x="0" y="63"/>
                      </a:lnTo>
                      <a:lnTo>
                        <a:pt x="0" y="88"/>
                      </a:lnTo>
                      <a:lnTo>
                        <a:pt x="1" y="93"/>
                      </a:lnTo>
                      <a:lnTo>
                        <a:pt x="1" y="102"/>
                      </a:lnTo>
                      <a:lnTo>
                        <a:pt x="10" y="102"/>
                      </a:lnTo>
                      <a:lnTo>
                        <a:pt x="10" y="93"/>
                      </a:lnTo>
                      <a:lnTo>
                        <a:pt x="12" y="82"/>
                      </a:lnTo>
                      <a:lnTo>
                        <a:pt x="14" y="82"/>
                      </a:lnTo>
                      <a:lnTo>
                        <a:pt x="19" y="77"/>
                      </a:lnTo>
                      <a:lnTo>
                        <a:pt x="19" y="22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85" name="Freeform 637">
                  <a:extLst>
                    <a:ext uri="{FF2B5EF4-FFF2-40B4-BE49-F238E27FC236}">
                      <a16:creationId xmlns:a16="http://schemas.microsoft.com/office/drawing/2014/main" id="{24C69B2E-0F86-4138-B278-14D91A5BF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72167"/>
                  <a:ext cx="5596" cy="22153"/>
                </a:xfrm>
                <a:custGeom>
                  <a:avLst/>
                  <a:gdLst>
                    <a:gd name="T0" fmla="*/ 2147483646 w 14"/>
                    <a:gd name="T1" fmla="*/ 0 h 35"/>
                    <a:gd name="T2" fmla="*/ 0 w 14"/>
                    <a:gd name="T3" fmla="*/ 2147483646 h 35"/>
                    <a:gd name="T4" fmla="*/ 0 w 14"/>
                    <a:gd name="T5" fmla="*/ 2147483646 h 35"/>
                    <a:gd name="T6" fmla="*/ 2147483646 w 14"/>
                    <a:gd name="T7" fmla="*/ 2147483646 h 35"/>
                    <a:gd name="T8" fmla="*/ 2147483646 w 14"/>
                    <a:gd name="T9" fmla="*/ 2147483646 h 35"/>
                    <a:gd name="T10" fmla="*/ 2147483646 w 14"/>
                    <a:gd name="T11" fmla="*/ 2147483646 h 35"/>
                    <a:gd name="T12" fmla="*/ 2147483646 w 14"/>
                    <a:gd name="T13" fmla="*/ 2147483646 h 35"/>
                    <a:gd name="T14" fmla="*/ 2147483646 w 14"/>
                    <a:gd name="T15" fmla="*/ 0 h 35"/>
                    <a:gd name="T16" fmla="*/ 2147483646 w 14"/>
                    <a:gd name="T17" fmla="*/ 0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" h="35">
                      <a:moveTo>
                        <a:pt x="1" y="0"/>
                      </a:move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4" y="35"/>
                      </a:lnTo>
                      <a:lnTo>
                        <a:pt x="11" y="35"/>
                      </a:lnTo>
                      <a:lnTo>
                        <a:pt x="14" y="32"/>
                      </a:lnTo>
                      <a:lnTo>
                        <a:pt x="14" y="3"/>
                      </a:lnTo>
                      <a:lnTo>
                        <a:pt x="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86" name="Freeform 638">
                  <a:extLst>
                    <a:ext uri="{FF2B5EF4-FFF2-40B4-BE49-F238E27FC236}">
                      <a16:creationId xmlns:a16="http://schemas.microsoft.com/office/drawing/2014/main" id="{A4E24E2B-81EB-4717-BC84-700E785C18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372167"/>
                  <a:ext cx="5596" cy="22153"/>
                </a:xfrm>
                <a:custGeom>
                  <a:avLst/>
                  <a:gdLst>
                    <a:gd name="T0" fmla="*/ 2147483646 w 14"/>
                    <a:gd name="T1" fmla="*/ 0 h 35"/>
                    <a:gd name="T2" fmla="*/ 0 w 14"/>
                    <a:gd name="T3" fmla="*/ 2147483646 h 35"/>
                    <a:gd name="T4" fmla="*/ 0 w 14"/>
                    <a:gd name="T5" fmla="*/ 2147483646 h 35"/>
                    <a:gd name="T6" fmla="*/ 2147483646 w 14"/>
                    <a:gd name="T7" fmla="*/ 2147483646 h 35"/>
                    <a:gd name="T8" fmla="*/ 2147483646 w 14"/>
                    <a:gd name="T9" fmla="*/ 2147483646 h 35"/>
                    <a:gd name="T10" fmla="*/ 2147483646 w 14"/>
                    <a:gd name="T11" fmla="*/ 2147483646 h 35"/>
                    <a:gd name="T12" fmla="*/ 2147483646 w 14"/>
                    <a:gd name="T13" fmla="*/ 2147483646 h 35"/>
                    <a:gd name="T14" fmla="*/ 2147483646 w 14"/>
                    <a:gd name="T15" fmla="*/ 0 h 35"/>
                    <a:gd name="T16" fmla="*/ 2147483646 w 14"/>
                    <a:gd name="T17" fmla="*/ 0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" h="35">
                      <a:moveTo>
                        <a:pt x="1" y="0"/>
                      </a:move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4" y="35"/>
                      </a:lnTo>
                      <a:lnTo>
                        <a:pt x="11" y="35"/>
                      </a:lnTo>
                      <a:lnTo>
                        <a:pt x="14" y="32"/>
                      </a:lnTo>
                      <a:lnTo>
                        <a:pt x="14" y="3"/>
                      </a:lnTo>
                      <a:lnTo>
                        <a:pt x="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87" name="Freeform 639">
                  <a:extLst>
                    <a:ext uri="{FF2B5EF4-FFF2-40B4-BE49-F238E27FC236}">
                      <a16:creationId xmlns:a16="http://schemas.microsoft.com/office/drawing/2014/main" id="{D90F3B2C-9D74-4CDB-9ACC-072EA73EB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0804" y="5416473"/>
                  <a:ext cx="5596" cy="3165"/>
                </a:xfrm>
                <a:custGeom>
                  <a:avLst/>
                  <a:gdLst>
                    <a:gd name="T0" fmla="*/ 0 w 24"/>
                    <a:gd name="T1" fmla="*/ 2147483646 h 23"/>
                    <a:gd name="T2" fmla="*/ 2147483646 w 24"/>
                    <a:gd name="T3" fmla="*/ 0 h 23"/>
                    <a:gd name="T4" fmla="*/ 2147483646 w 24"/>
                    <a:gd name="T5" fmla="*/ 2147483646 h 23"/>
                    <a:gd name="T6" fmla="*/ 2147483646 w 24"/>
                    <a:gd name="T7" fmla="*/ 2147483646 h 23"/>
                    <a:gd name="T8" fmla="*/ 2147483646 w 24"/>
                    <a:gd name="T9" fmla="*/ 2147483646 h 23"/>
                    <a:gd name="T10" fmla="*/ 0 w 24"/>
                    <a:gd name="T11" fmla="*/ 2147483646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23">
                      <a:moveTo>
                        <a:pt x="0" y="11"/>
                      </a:move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8" y="0"/>
                        <a:pt x="24" y="5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8"/>
                        <a:pt x="18" y="23"/>
                        <a:pt x="12" y="23"/>
                      </a:cubicBezTo>
                      <a:cubicBezTo>
                        <a:pt x="5" y="23"/>
                        <a:pt x="0" y="18"/>
                        <a:pt x="0" y="11"/>
                      </a:cubicBezTo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88" name="Freeform 640">
                  <a:extLst>
                    <a:ext uri="{FF2B5EF4-FFF2-40B4-BE49-F238E27FC236}">
                      <a16:creationId xmlns:a16="http://schemas.microsoft.com/office/drawing/2014/main" id="{A9B572E6-14FF-4798-8A2D-A8E237C49A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0804" y="5416473"/>
                  <a:ext cx="5596" cy="3165"/>
                </a:xfrm>
                <a:custGeom>
                  <a:avLst/>
                  <a:gdLst>
                    <a:gd name="T0" fmla="*/ 0 w 6"/>
                    <a:gd name="T1" fmla="*/ 2147483646 h 5"/>
                    <a:gd name="T2" fmla="*/ 2147483646 w 6"/>
                    <a:gd name="T3" fmla="*/ 0 h 5"/>
                    <a:gd name="T4" fmla="*/ 2147483646 w 6"/>
                    <a:gd name="T5" fmla="*/ 2147483646 h 5"/>
                    <a:gd name="T6" fmla="*/ 2147483646 w 6"/>
                    <a:gd name="T7" fmla="*/ 2147483646 h 5"/>
                    <a:gd name="T8" fmla="*/ 2147483646 w 6"/>
                    <a:gd name="T9" fmla="*/ 2147483646 h 5"/>
                    <a:gd name="T10" fmla="*/ 0 w 6"/>
                    <a:gd name="T11" fmla="*/ 2147483646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5">
                      <a:moveTo>
                        <a:pt x="0" y="2"/>
                      </a:move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5" y="0"/>
                        <a:pt x="6" y="1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4"/>
                        <a:pt x="5" y="5"/>
                        <a:pt x="3" y="5"/>
                      </a:cubicBezTo>
                      <a:cubicBezTo>
                        <a:pt x="2" y="5"/>
                        <a:pt x="0" y="4"/>
                        <a:pt x="0" y="2"/>
                      </a:cubicBezTo>
                    </a:path>
                  </a:pathLst>
                </a:custGeom>
                <a:solidFill>
                  <a:srgbClr val="777777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89" name="Freeform 641">
                  <a:extLst>
                    <a:ext uri="{FF2B5EF4-FFF2-40B4-BE49-F238E27FC236}">
                      <a16:creationId xmlns:a16="http://schemas.microsoft.com/office/drawing/2014/main" id="{608CAF1A-6473-4BDB-BAA4-CBB3BDA89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0804" y="5403815"/>
                  <a:ext cx="5596" cy="3165"/>
                </a:xfrm>
                <a:custGeom>
                  <a:avLst/>
                  <a:gdLst>
                    <a:gd name="T0" fmla="*/ 0 w 24"/>
                    <a:gd name="T1" fmla="*/ 2147483646 h 24"/>
                    <a:gd name="T2" fmla="*/ 2147483646 w 24"/>
                    <a:gd name="T3" fmla="*/ 0 h 24"/>
                    <a:gd name="T4" fmla="*/ 2147483646 w 24"/>
                    <a:gd name="T5" fmla="*/ 2147483646 h 24"/>
                    <a:gd name="T6" fmla="*/ 2147483646 w 24"/>
                    <a:gd name="T7" fmla="*/ 2147483646 h 24"/>
                    <a:gd name="T8" fmla="*/ 2147483646 w 24"/>
                    <a:gd name="T9" fmla="*/ 2147483646 h 24"/>
                    <a:gd name="T10" fmla="*/ 0 w 24"/>
                    <a:gd name="T11" fmla="*/ 2147483646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24">
                      <a:moveTo>
                        <a:pt x="0" y="12"/>
                      </a:move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8" y="0"/>
                        <a:pt x="24" y="5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9"/>
                        <a:pt x="18" y="24"/>
                        <a:pt x="12" y="24"/>
                      </a:cubicBezTo>
                      <a:cubicBezTo>
                        <a:pt x="5" y="24"/>
                        <a:pt x="0" y="19"/>
                        <a:pt x="0" y="12"/>
                      </a:cubicBezTo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90" name="Freeform 642">
                  <a:extLst>
                    <a:ext uri="{FF2B5EF4-FFF2-40B4-BE49-F238E27FC236}">
                      <a16:creationId xmlns:a16="http://schemas.microsoft.com/office/drawing/2014/main" id="{1737B36D-472C-44B1-B679-D4A69CFFF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0804" y="5403815"/>
                  <a:ext cx="5596" cy="3165"/>
                </a:xfrm>
                <a:custGeom>
                  <a:avLst/>
                  <a:gdLst>
                    <a:gd name="T0" fmla="*/ 0 w 6"/>
                    <a:gd name="T1" fmla="*/ 2147483646 h 5"/>
                    <a:gd name="T2" fmla="*/ 2147483646 w 6"/>
                    <a:gd name="T3" fmla="*/ 0 h 5"/>
                    <a:gd name="T4" fmla="*/ 2147483646 w 6"/>
                    <a:gd name="T5" fmla="*/ 2147483646 h 5"/>
                    <a:gd name="T6" fmla="*/ 2147483646 w 6"/>
                    <a:gd name="T7" fmla="*/ 2147483646 h 5"/>
                    <a:gd name="T8" fmla="*/ 2147483646 w 6"/>
                    <a:gd name="T9" fmla="*/ 2147483646 h 5"/>
                    <a:gd name="T10" fmla="*/ 0 w 6"/>
                    <a:gd name="T11" fmla="*/ 2147483646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5">
                      <a:moveTo>
                        <a:pt x="0" y="2"/>
                      </a:move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5" y="0"/>
                        <a:pt x="6" y="1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4"/>
                        <a:pt x="5" y="5"/>
                        <a:pt x="3" y="5"/>
                      </a:cubicBezTo>
                      <a:cubicBezTo>
                        <a:pt x="2" y="5"/>
                        <a:pt x="0" y="4"/>
                        <a:pt x="0" y="2"/>
                      </a:cubicBezTo>
                    </a:path>
                  </a:pathLst>
                </a:custGeom>
                <a:solidFill>
                  <a:srgbClr val="777777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491" name="Freeform 643">
                  <a:extLst>
                    <a:ext uri="{FF2B5EF4-FFF2-40B4-BE49-F238E27FC236}">
                      <a16:creationId xmlns:a16="http://schemas.microsoft.com/office/drawing/2014/main" id="{3F6950EA-C3E8-478E-B145-32027D510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01" y="5371868"/>
                  <a:ext cx="46028" cy="0"/>
                </a:xfrm>
                <a:custGeom>
                  <a:avLst/>
                  <a:gdLst>
                    <a:gd name="T0" fmla="*/ 0 w 86"/>
                    <a:gd name="T1" fmla="*/ 3 h 3"/>
                    <a:gd name="T2" fmla="*/ 86 w 86"/>
                    <a:gd name="T3" fmla="*/ 3 h 3"/>
                    <a:gd name="T4" fmla="*/ 86 w 86"/>
                    <a:gd name="T5" fmla="*/ 0 h 3"/>
                    <a:gd name="T6" fmla="*/ 3 w 86"/>
                    <a:gd name="T7" fmla="*/ 0 h 3"/>
                    <a:gd name="T8" fmla="*/ 0 w 8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3">
                      <a:moveTo>
                        <a:pt x="0" y="3"/>
                      </a:moveTo>
                      <a:lnTo>
                        <a:pt x="86" y="3"/>
                      </a:lnTo>
                      <a:lnTo>
                        <a:pt x="86" y="0"/>
                      </a:lnTo>
                      <a:lnTo>
                        <a:pt x="3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2" name="Rectangle 644">
                  <a:extLst>
                    <a:ext uri="{FF2B5EF4-FFF2-40B4-BE49-F238E27FC236}">
                      <a16:creationId xmlns:a16="http://schemas.microsoft.com/office/drawing/2014/main" id="{83CFADCD-024D-4A4E-8F3E-4EB7E3378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2027" y="5375043"/>
                  <a:ext cx="49202" cy="174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3" name="Freeform 645">
                  <a:extLst>
                    <a:ext uri="{FF2B5EF4-FFF2-40B4-BE49-F238E27FC236}">
                      <a16:creationId xmlns:a16="http://schemas.microsoft.com/office/drawing/2014/main" id="{06BF6312-C44D-463E-A638-B77C08E61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2027" y="5394092"/>
                  <a:ext cx="49202" cy="1588"/>
                </a:xfrm>
                <a:custGeom>
                  <a:avLst/>
                  <a:gdLst>
                    <a:gd name="T0" fmla="*/ 0 w 86"/>
                    <a:gd name="T1" fmla="*/ 0 h 3"/>
                    <a:gd name="T2" fmla="*/ 86 w 86"/>
                    <a:gd name="T3" fmla="*/ 0 h 3"/>
                    <a:gd name="T4" fmla="*/ 86 w 86"/>
                    <a:gd name="T5" fmla="*/ 3 h 3"/>
                    <a:gd name="T6" fmla="*/ 4 w 86"/>
                    <a:gd name="T7" fmla="*/ 3 h 3"/>
                    <a:gd name="T8" fmla="*/ 0 w 8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3">
                      <a:moveTo>
                        <a:pt x="0" y="0"/>
                      </a:moveTo>
                      <a:lnTo>
                        <a:pt x="86" y="0"/>
                      </a:lnTo>
                      <a:lnTo>
                        <a:pt x="86" y="3"/>
                      </a:lnTo>
                      <a:lnTo>
                        <a:pt x="4" y="3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4" name="Rectangle 646">
                  <a:extLst>
                    <a:ext uri="{FF2B5EF4-FFF2-40B4-BE49-F238E27FC236}">
                      <a16:creationId xmlns:a16="http://schemas.microsoft.com/office/drawing/2014/main" id="{5F34BA43-1115-411A-BAFE-323A738802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392505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5" name="Freeform 647">
                  <a:extLst>
                    <a:ext uri="{FF2B5EF4-FFF2-40B4-BE49-F238E27FC236}">
                      <a16:creationId xmlns:a16="http://schemas.microsoft.com/office/drawing/2014/main" id="{52341F8C-9B2B-4AEC-8305-2C6F19DBE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01" y="5395679"/>
                  <a:ext cx="46028" cy="0"/>
                </a:xfrm>
                <a:custGeom>
                  <a:avLst/>
                  <a:gdLst>
                    <a:gd name="T0" fmla="*/ 0 w 80"/>
                    <a:gd name="T1" fmla="*/ 4 h 4"/>
                    <a:gd name="T2" fmla="*/ 80 w 80"/>
                    <a:gd name="T3" fmla="*/ 4 h 4"/>
                    <a:gd name="T4" fmla="*/ 80 w 80"/>
                    <a:gd name="T5" fmla="*/ 0 h 4"/>
                    <a:gd name="T6" fmla="*/ 4 w 80"/>
                    <a:gd name="T7" fmla="*/ 0 h 4"/>
                    <a:gd name="T8" fmla="*/ 0 w 80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4">
                      <a:moveTo>
                        <a:pt x="0" y="4"/>
                      </a:moveTo>
                      <a:lnTo>
                        <a:pt x="80" y="4"/>
                      </a:lnTo>
                      <a:lnTo>
                        <a:pt x="80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6" name="Rectangle 648">
                  <a:extLst>
                    <a:ext uri="{FF2B5EF4-FFF2-40B4-BE49-F238E27FC236}">
                      <a16:creationId xmlns:a16="http://schemas.microsoft.com/office/drawing/2014/main" id="{350C5E41-0536-4F88-9F9F-BE00DD72AE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5201" y="5395679"/>
                  <a:ext cx="46028" cy="3333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7" name="Rectangle 649">
                  <a:extLst>
                    <a:ext uri="{FF2B5EF4-FFF2-40B4-BE49-F238E27FC236}">
                      <a16:creationId xmlns:a16="http://schemas.microsoft.com/office/drawing/2014/main" id="{9EE843FA-C505-4FC5-86B2-A91F8CC19D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430602"/>
                  <a:ext cx="39679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8" name="Rectangle 650">
                  <a:extLst>
                    <a:ext uri="{FF2B5EF4-FFF2-40B4-BE49-F238E27FC236}">
                      <a16:creationId xmlns:a16="http://schemas.microsoft.com/office/drawing/2014/main" id="{2A663FCD-E464-4AA9-82CF-E37492B94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427427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9" name="Rectangle 651">
                  <a:extLst>
                    <a:ext uri="{FF2B5EF4-FFF2-40B4-BE49-F238E27FC236}">
                      <a16:creationId xmlns:a16="http://schemas.microsoft.com/office/drawing/2014/main" id="{705B5436-BC3C-4AB4-8B05-B8286BED39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427427"/>
                  <a:ext cx="1588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0" name="Rectangle 652">
                  <a:extLst>
                    <a:ext uri="{FF2B5EF4-FFF2-40B4-BE49-F238E27FC236}">
                      <a16:creationId xmlns:a16="http://schemas.microsoft.com/office/drawing/2014/main" id="{59A4BEBF-6B07-430A-B007-85C7DD795B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27427"/>
                  <a:ext cx="0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1" name="Rectangle 653">
                  <a:extLst>
                    <a:ext uri="{FF2B5EF4-FFF2-40B4-BE49-F238E27FC236}">
                      <a16:creationId xmlns:a16="http://schemas.microsoft.com/office/drawing/2014/main" id="{A6360F39-B52E-4333-8D91-4C5FE04B9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27427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2" name="Freeform 654">
                  <a:extLst>
                    <a:ext uri="{FF2B5EF4-FFF2-40B4-BE49-F238E27FC236}">
                      <a16:creationId xmlns:a16="http://schemas.microsoft.com/office/drawing/2014/main" id="{8F90BFCA-3548-445F-8B01-58ACF7A68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01" y="5429014"/>
                  <a:ext cx="46028" cy="1588"/>
                </a:xfrm>
                <a:custGeom>
                  <a:avLst/>
                  <a:gdLst>
                    <a:gd name="T0" fmla="*/ 0 w 80"/>
                    <a:gd name="T1" fmla="*/ 0 h 5"/>
                    <a:gd name="T2" fmla="*/ 80 w 80"/>
                    <a:gd name="T3" fmla="*/ 0 h 5"/>
                    <a:gd name="T4" fmla="*/ 80 w 80"/>
                    <a:gd name="T5" fmla="*/ 5 h 5"/>
                    <a:gd name="T6" fmla="*/ 5 w 80"/>
                    <a:gd name="T7" fmla="*/ 5 h 5"/>
                    <a:gd name="T8" fmla="*/ 0 w 80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5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3" name="Freeform 655">
                  <a:extLst>
                    <a:ext uri="{FF2B5EF4-FFF2-40B4-BE49-F238E27FC236}">
                      <a16:creationId xmlns:a16="http://schemas.microsoft.com/office/drawing/2014/main" id="{7627D0E9-A8DF-4025-8E49-D4738B76ED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31242"/>
                  <a:ext cx="5596" cy="11604"/>
                </a:xfrm>
                <a:custGeom>
                  <a:avLst/>
                  <a:gdLst>
                    <a:gd name="T0" fmla="*/ 2147483646 w 12"/>
                    <a:gd name="T1" fmla="*/ 2147483646 h 16"/>
                    <a:gd name="T2" fmla="*/ 2147483646 w 12"/>
                    <a:gd name="T3" fmla="*/ 2147483646 h 16"/>
                    <a:gd name="T4" fmla="*/ 2147483646 w 12"/>
                    <a:gd name="T5" fmla="*/ 2147483646 h 16"/>
                    <a:gd name="T6" fmla="*/ 2147483646 w 12"/>
                    <a:gd name="T7" fmla="*/ 2147483646 h 16"/>
                    <a:gd name="T8" fmla="*/ 2147483646 w 12"/>
                    <a:gd name="T9" fmla="*/ 2147483646 h 16"/>
                    <a:gd name="T10" fmla="*/ 2147483646 w 12"/>
                    <a:gd name="T11" fmla="*/ 0 h 16"/>
                    <a:gd name="T12" fmla="*/ 2147483646 w 12"/>
                    <a:gd name="T13" fmla="*/ 0 h 16"/>
                    <a:gd name="T14" fmla="*/ 0 w 12"/>
                    <a:gd name="T15" fmla="*/ 2147483646 h 16"/>
                    <a:gd name="T16" fmla="*/ 0 w 12"/>
                    <a:gd name="T17" fmla="*/ 2147483646 h 16"/>
                    <a:gd name="T18" fmla="*/ 2147483646 w 12"/>
                    <a:gd name="T19" fmla="*/ 21474836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04" name="Freeform 656">
                  <a:extLst>
                    <a:ext uri="{FF2B5EF4-FFF2-40B4-BE49-F238E27FC236}">
                      <a16:creationId xmlns:a16="http://schemas.microsoft.com/office/drawing/2014/main" id="{C988E0B5-0B15-4033-9060-A41851596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31242"/>
                  <a:ext cx="5596" cy="11604"/>
                </a:xfrm>
                <a:custGeom>
                  <a:avLst/>
                  <a:gdLst>
                    <a:gd name="T0" fmla="*/ 2147483646 w 12"/>
                    <a:gd name="T1" fmla="*/ 2147483646 h 16"/>
                    <a:gd name="T2" fmla="*/ 2147483646 w 12"/>
                    <a:gd name="T3" fmla="*/ 2147483646 h 16"/>
                    <a:gd name="T4" fmla="*/ 2147483646 w 12"/>
                    <a:gd name="T5" fmla="*/ 2147483646 h 16"/>
                    <a:gd name="T6" fmla="*/ 2147483646 w 12"/>
                    <a:gd name="T7" fmla="*/ 2147483646 h 16"/>
                    <a:gd name="T8" fmla="*/ 2147483646 w 12"/>
                    <a:gd name="T9" fmla="*/ 2147483646 h 16"/>
                    <a:gd name="T10" fmla="*/ 2147483646 w 12"/>
                    <a:gd name="T11" fmla="*/ 0 h 16"/>
                    <a:gd name="T12" fmla="*/ 2147483646 w 12"/>
                    <a:gd name="T13" fmla="*/ 0 h 16"/>
                    <a:gd name="T14" fmla="*/ 0 w 12"/>
                    <a:gd name="T15" fmla="*/ 2147483646 h 16"/>
                    <a:gd name="T16" fmla="*/ 0 w 12"/>
                    <a:gd name="T17" fmla="*/ 2147483646 h 16"/>
                    <a:gd name="T18" fmla="*/ 2147483646 w 12"/>
                    <a:gd name="T19" fmla="*/ 21474836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05" name="Freeform 657">
                  <a:extLst>
                    <a:ext uri="{FF2B5EF4-FFF2-40B4-BE49-F238E27FC236}">
                      <a16:creationId xmlns:a16="http://schemas.microsoft.com/office/drawing/2014/main" id="{CD2BFB21-F7AE-4BB8-A417-6E2137305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438626"/>
                  <a:ext cx="9325" cy="22153"/>
                </a:xfrm>
                <a:custGeom>
                  <a:avLst/>
                  <a:gdLst>
                    <a:gd name="T0" fmla="*/ 2147483646 w 69"/>
                    <a:gd name="T1" fmla="*/ 2147483646 h 173"/>
                    <a:gd name="T2" fmla="*/ 2147483646 w 69"/>
                    <a:gd name="T3" fmla="*/ 2147483646 h 173"/>
                    <a:gd name="T4" fmla="*/ 2147483646 w 69"/>
                    <a:gd name="T5" fmla="*/ 2147483646 h 173"/>
                    <a:gd name="T6" fmla="*/ 2147483646 w 69"/>
                    <a:gd name="T7" fmla="*/ 2147483646 h 173"/>
                    <a:gd name="T8" fmla="*/ 2147483646 w 69"/>
                    <a:gd name="T9" fmla="*/ 2147483646 h 173"/>
                    <a:gd name="T10" fmla="*/ 2147483646 w 69"/>
                    <a:gd name="T11" fmla="*/ 2147483646 h 173"/>
                    <a:gd name="T12" fmla="*/ 2147483646 w 69"/>
                    <a:gd name="T13" fmla="*/ 0 h 173"/>
                    <a:gd name="T14" fmla="*/ 2147483646 w 69"/>
                    <a:gd name="T15" fmla="*/ 0 h 173"/>
                    <a:gd name="T16" fmla="*/ 0 w 69"/>
                    <a:gd name="T17" fmla="*/ 2147483646 h 173"/>
                    <a:gd name="T18" fmla="*/ 0 w 69"/>
                    <a:gd name="T19" fmla="*/ 2147483646 h 173"/>
                    <a:gd name="T20" fmla="*/ 2147483646 w 69"/>
                    <a:gd name="T21" fmla="*/ 2147483646 h 1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73">
                      <a:moveTo>
                        <a:pt x="1" y="173"/>
                      </a:moveTo>
                      <a:lnTo>
                        <a:pt x="37" y="173"/>
                      </a:lnTo>
                      <a:lnTo>
                        <a:pt x="37" y="97"/>
                      </a:lnTo>
                      <a:lnTo>
                        <a:pt x="69" y="97"/>
                      </a:lnTo>
                      <a:lnTo>
                        <a:pt x="46" y="66"/>
                      </a:lnTo>
                      <a:lnTo>
                        <a:pt x="46" y="26"/>
                      </a:lnTo>
                      <a:lnTo>
                        <a:pt x="37" y="0"/>
                      </a:lnTo>
                      <a:lnTo>
                        <a:pt x="18" y="0"/>
                      </a:lnTo>
                      <a:cubicBezTo>
                        <a:pt x="9" y="0"/>
                        <a:pt x="2" y="4"/>
                        <a:pt x="0" y="9"/>
                      </a:cubicBezTo>
                      <a:lnTo>
                        <a:pt x="1" y="173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06" name="Freeform 658">
                  <a:extLst>
                    <a:ext uri="{FF2B5EF4-FFF2-40B4-BE49-F238E27FC236}">
                      <a16:creationId xmlns:a16="http://schemas.microsoft.com/office/drawing/2014/main" id="{FB590409-4540-4D80-98CF-D8942634F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438626"/>
                  <a:ext cx="9325" cy="22153"/>
                </a:xfrm>
                <a:custGeom>
                  <a:avLst/>
                  <a:gdLst>
                    <a:gd name="T0" fmla="*/ 2147483646 w 69"/>
                    <a:gd name="T1" fmla="*/ 2147483646 h 173"/>
                    <a:gd name="T2" fmla="*/ 2147483646 w 69"/>
                    <a:gd name="T3" fmla="*/ 2147483646 h 173"/>
                    <a:gd name="T4" fmla="*/ 2147483646 w 69"/>
                    <a:gd name="T5" fmla="*/ 2147483646 h 173"/>
                    <a:gd name="T6" fmla="*/ 2147483646 w 69"/>
                    <a:gd name="T7" fmla="*/ 2147483646 h 173"/>
                    <a:gd name="T8" fmla="*/ 2147483646 w 69"/>
                    <a:gd name="T9" fmla="*/ 2147483646 h 173"/>
                    <a:gd name="T10" fmla="*/ 2147483646 w 69"/>
                    <a:gd name="T11" fmla="*/ 2147483646 h 173"/>
                    <a:gd name="T12" fmla="*/ 2147483646 w 69"/>
                    <a:gd name="T13" fmla="*/ 0 h 173"/>
                    <a:gd name="T14" fmla="*/ 2147483646 w 69"/>
                    <a:gd name="T15" fmla="*/ 0 h 173"/>
                    <a:gd name="T16" fmla="*/ 0 w 69"/>
                    <a:gd name="T17" fmla="*/ 2147483646 h 173"/>
                    <a:gd name="T18" fmla="*/ 0 w 69"/>
                    <a:gd name="T19" fmla="*/ 2147483646 h 173"/>
                    <a:gd name="T20" fmla="*/ 2147483646 w 69"/>
                    <a:gd name="T21" fmla="*/ 2147483646 h 1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73">
                      <a:moveTo>
                        <a:pt x="1" y="173"/>
                      </a:moveTo>
                      <a:lnTo>
                        <a:pt x="37" y="173"/>
                      </a:lnTo>
                      <a:lnTo>
                        <a:pt x="37" y="97"/>
                      </a:lnTo>
                      <a:lnTo>
                        <a:pt x="69" y="97"/>
                      </a:lnTo>
                      <a:lnTo>
                        <a:pt x="46" y="66"/>
                      </a:lnTo>
                      <a:lnTo>
                        <a:pt x="46" y="26"/>
                      </a:lnTo>
                      <a:lnTo>
                        <a:pt x="37" y="0"/>
                      </a:lnTo>
                      <a:lnTo>
                        <a:pt x="18" y="0"/>
                      </a:lnTo>
                      <a:cubicBezTo>
                        <a:pt x="9" y="0"/>
                        <a:pt x="2" y="4"/>
                        <a:pt x="0" y="9"/>
                      </a:cubicBezTo>
                      <a:lnTo>
                        <a:pt x="1" y="173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07" name="Rectangle 659">
                  <a:extLst>
                    <a:ext uri="{FF2B5EF4-FFF2-40B4-BE49-F238E27FC236}">
                      <a16:creationId xmlns:a16="http://schemas.microsoft.com/office/drawing/2014/main" id="{6DFBE6EA-1EC0-445F-A1B8-FF7273ACF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467110"/>
                  <a:ext cx="2798" cy="1371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08" name="Rectangle 660">
                  <a:extLst>
                    <a:ext uri="{FF2B5EF4-FFF2-40B4-BE49-F238E27FC236}">
                      <a16:creationId xmlns:a16="http://schemas.microsoft.com/office/drawing/2014/main" id="{B2E97765-E0B8-42AF-AE5D-122F9BD810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467110"/>
                  <a:ext cx="2798" cy="13714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09" name="Freeform 661">
                  <a:extLst>
                    <a:ext uri="{FF2B5EF4-FFF2-40B4-BE49-F238E27FC236}">
                      <a16:creationId xmlns:a16="http://schemas.microsoft.com/office/drawing/2014/main" id="{6557FE3C-9002-499D-971A-75F59EECEF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460780"/>
                  <a:ext cx="5596" cy="6329"/>
                </a:xfrm>
                <a:custGeom>
                  <a:avLst/>
                  <a:gdLst>
                    <a:gd name="T0" fmla="*/ 2147483646 w 10"/>
                    <a:gd name="T1" fmla="*/ 2147483646 h 10"/>
                    <a:gd name="T2" fmla="*/ 2147483646 w 10"/>
                    <a:gd name="T3" fmla="*/ 2147483646 h 10"/>
                    <a:gd name="T4" fmla="*/ 2147483646 w 10"/>
                    <a:gd name="T5" fmla="*/ 2147483646 h 10"/>
                    <a:gd name="T6" fmla="*/ 2147483646 w 10"/>
                    <a:gd name="T7" fmla="*/ 2147483646 h 10"/>
                    <a:gd name="T8" fmla="*/ 2147483646 w 10"/>
                    <a:gd name="T9" fmla="*/ 0 h 10"/>
                    <a:gd name="T10" fmla="*/ 2147483646 w 10"/>
                    <a:gd name="T11" fmla="*/ 0 h 10"/>
                    <a:gd name="T12" fmla="*/ 0 w 10"/>
                    <a:gd name="T13" fmla="*/ 2147483646 h 10"/>
                    <a:gd name="T14" fmla="*/ 0 w 10"/>
                    <a:gd name="T15" fmla="*/ 2147483646 h 10"/>
                    <a:gd name="T16" fmla="*/ 2147483646 w 10"/>
                    <a:gd name="T17" fmla="*/ 2147483646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2" y="10"/>
                      </a:move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10" name="Freeform 662">
                  <a:extLst>
                    <a:ext uri="{FF2B5EF4-FFF2-40B4-BE49-F238E27FC236}">
                      <a16:creationId xmlns:a16="http://schemas.microsoft.com/office/drawing/2014/main" id="{0E44B9D1-8294-4A28-A193-1DA209D4F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460780"/>
                  <a:ext cx="5596" cy="6329"/>
                </a:xfrm>
                <a:custGeom>
                  <a:avLst/>
                  <a:gdLst>
                    <a:gd name="T0" fmla="*/ 2147483646 w 10"/>
                    <a:gd name="T1" fmla="*/ 2147483646 h 10"/>
                    <a:gd name="T2" fmla="*/ 2147483646 w 10"/>
                    <a:gd name="T3" fmla="*/ 2147483646 h 10"/>
                    <a:gd name="T4" fmla="*/ 2147483646 w 10"/>
                    <a:gd name="T5" fmla="*/ 2147483646 h 10"/>
                    <a:gd name="T6" fmla="*/ 2147483646 w 10"/>
                    <a:gd name="T7" fmla="*/ 2147483646 h 10"/>
                    <a:gd name="T8" fmla="*/ 2147483646 w 10"/>
                    <a:gd name="T9" fmla="*/ 0 h 10"/>
                    <a:gd name="T10" fmla="*/ 2147483646 w 10"/>
                    <a:gd name="T11" fmla="*/ 0 h 10"/>
                    <a:gd name="T12" fmla="*/ 0 w 10"/>
                    <a:gd name="T13" fmla="*/ 2147483646 h 10"/>
                    <a:gd name="T14" fmla="*/ 0 w 10"/>
                    <a:gd name="T15" fmla="*/ 2147483646 h 10"/>
                    <a:gd name="T16" fmla="*/ 2147483646 w 10"/>
                    <a:gd name="T17" fmla="*/ 2147483646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2" y="10"/>
                      </a:move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11" name="Rectangle 663">
                  <a:extLst>
                    <a:ext uri="{FF2B5EF4-FFF2-40B4-BE49-F238E27FC236}">
                      <a16:creationId xmlns:a16="http://schemas.microsoft.com/office/drawing/2014/main" id="{27D3B26E-A1BD-4988-8121-84DAC45A8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487153"/>
                  <a:ext cx="2798" cy="1371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2" name="Rectangle 664">
                  <a:extLst>
                    <a:ext uri="{FF2B5EF4-FFF2-40B4-BE49-F238E27FC236}">
                      <a16:creationId xmlns:a16="http://schemas.microsoft.com/office/drawing/2014/main" id="{3BCD53ED-B87E-40E5-9421-325A0AB2E1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487153"/>
                  <a:ext cx="2798" cy="13714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3" name="Freeform 665">
                  <a:extLst>
                    <a:ext uri="{FF2B5EF4-FFF2-40B4-BE49-F238E27FC236}">
                      <a16:creationId xmlns:a16="http://schemas.microsoft.com/office/drawing/2014/main" id="{7456D366-933E-4D71-BFD3-5EDE63F23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479769"/>
                  <a:ext cx="5596" cy="7384"/>
                </a:xfrm>
                <a:custGeom>
                  <a:avLst/>
                  <a:gdLst>
                    <a:gd name="T0" fmla="*/ 2147483646 w 10"/>
                    <a:gd name="T1" fmla="*/ 2147483646 h 11"/>
                    <a:gd name="T2" fmla="*/ 2147483646 w 10"/>
                    <a:gd name="T3" fmla="*/ 2147483646 h 11"/>
                    <a:gd name="T4" fmla="*/ 2147483646 w 10"/>
                    <a:gd name="T5" fmla="*/ 2147483646 h 11"/>
                    <a:gd name="T6" fmla="*/ 2147483646 w 10"/>
                    <a:gd name="T7" fmla="*/ 2147483646 h 11"/>
                    <a:gd name="T8" fmla="*/ 2147483646 w 10"/>
                    <a:gd name="T9" fmla="*/ 0 h 11"/>
                    <a:gd name="T10" fmla="*/ 2147483646 w 10"/>
                    <a:gd name="T11" fmla="*/ 0 h 11"/>
                    <a:gd name="T12" fmla="*/ 0 w 10"/>
                    <a:gd name="T13" fmla="*/ 2147483646 h 11"/>
                    <a:gd name="T14" fmla="*/ 0 w 10"/>
                    <a:gd name="T15" fmla="*/ 2147483646 h 11"/>
                    <a:gd name="T16" fmla="*/ 2147483646 w 10"/>
                    <a:gd name="T17" fmla="*/ 2147483646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2" y="11"/>
                      </a:moveTo>
                      <a:lnTo>
                        <a:pt x="10" y="11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14" name="Freeform 666">
                  <a:extLst>
                    <a:ext uri="{FF2B5EF4-FFF2-40B4-BE49-F238E27FC236}">
                      <a16:creationId xmlns:a16="http://schemas.microsoft.com/office/drawing/2014/main" id="{F0EA2D8A-7B20-47EA-987C-C2E7D29A3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479769"/>
                  <a:ext cx="5596" cy="7384"/>
                </a:xfrm>
                <a:custGeom>
                  <a:avLst/>
                  <a:gdLst>
                    <a:gd name="T0" fmla="*/ 2147483646 w 10"/>
                    <a:gd name="T1" fmla="*/ 2147483646 h 11"/>
                    <a:gd name="T2" fmla="*/ 2147483646 w 10"/>
                    <a:gd name="T3" fmla="*/ 2147483646 h 11"/>
                    <a:gd name="T4" fmla="*/ 2147483646 w 10"/>
                    <a:gd name="T5" fmla="*/ 2147483646 h 11"/>
                    <a:gd name="T6" fmla="*/ 2147483646 w 10"/>
                    <a:gd name="T7" fmla="*/ 2147483646 h 11"/>
                    <a:gd name="T8" fmla="*/ 2147483646 w 10"/>
                    <a:gd name="T9" fmla="*/ 0 h 11"/>
                    <a:gd name="T10" fmla="*/ 2147483646 w 10"/>
                    <a:gd name="T11" fmla="*/ 0 h 11"/>
                    <a:gd name="T12" fmla="*/ 0 w 10"/>
                    <a:gd name="T13" fmla="*/ 2147483646 h 11"/>
                    <a:gd name="T14" fmla="*/ 0 w 10"/>
                    <a:gd name="T15" fmla="*/ 2147483646 h 11"/>
                    <a:gd name="T16" fmla="*/ 2147483646 w 10"/>
                    <a:gd name="T17" fmla="*/ 2147483646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2" y="11"/>
                      </a:moveTo>
                      <a:lnTo>
                        <a:pt x="10" y="11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15" name="Rectangle 667">
                  <a:extLst>
                    <a:ext uri="{FF2B5EF4-FFF2-40B4-BE49-F238E27FC236}">
                      <a16:creationId xmlns:a16="http://schemas.microsoft.com/office/drawing/2014/main" id="{4E5E3290-C739-4E0C-A830-4157CD48C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507197"/>
                  <a:ext cx="2798" cy="1371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6" name="Rectangle 668">
                  <a:extLst>
                    <a:ext uri="{FF2B5EF4-FFF2-40B4-BE49-F238E27FC236}">
                      <a16:creationId xmlns:a16="http://schemas.microsoft.com/office/drawing/2014/main" id="{8874A1AE-A5CE-40B5-8A7D-063ACF0D7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399" y="5507197"/>
                  <a:ext cx="2798" cy="13714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7" name="Freeform 669">
                  <a:extLst>
                    <a:ext uri="{FF2B5EF4-FFF2-40B4-BE49-F238E27FC236}">
                      <a16:creationId xmlns:a16="http://schemas.microsoft.com/office/drawing/2014/main" id="{040B788C-FFF6-42E1-8AEA-7AC7DBB9C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500867"/>
                  <a:ext cx="5596" cy="6329"/>
                </a:xfrm>
                <a:custGeom>
                  <a:avLst/>
                  <a:gdLst>
                    <a:gd name="T0" fmla="*/ 2147483646 w 10"/>
                    <a:gd name="T1" fmla="*/ 2147483646 h 11"/>
                    <a:gd name="T2" fmla="*/ 2147483646 w 10"/>
                    <a:gd name="T3" fmla="*/ 2147483646 h 11"/>
                    <a:gd name="T4" fmla="*/ 2147483646 w 10"/>
                    <a:gd name="T5" fmla="*/ 2147483646 h 11"/>
                    <a:gd name="T6" fmla="*/ 2147483646 w 10"/>
                    <a:gd name="T7" fmla="*/ 2147483646 h 11"/>
                    <a:gd name="T8" fmla="*/ 2147483646 w 10"/>
                    <a:gd name="T9" fmla="*/ 0 h 11"/>
                    <a:gd name="T10" fmla="*/ 2147483646 w 10"/>
                    <a:gd name="T11" fmla="*/ 0 h 11"/>
                    <a:gd name="T12" fmla="*/ 0 w 10"/>
                    <a:gd name="T13" fmla="*/ 2147483646 h 11"/>
                    <a:gd name="T14" fmla="*/ 0 w 10"/>
                    <a:gd name="T15" fmla="*/ 2147483646 h 11"/>
                    <a:gd name="T16" fmla="*/ 2147483646 w 10"/>
                    <a:gd name="T17" fmla="*/ 2147483646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2" y="11"/>
                      </a:moveTo>
                      <a:lnTo>
                        <a:pt x="10" y="11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18" name="Freeform 670">
                  <a:extLst>
                    <a:ext uri="{FF2B5EF4-FFF2-40B4-BE49-F238E27FC236}">
                      <a16:creationId xmlns:a16="http://schemas.microsoft.com/office/drawing/2014/main" id="{E07B7596-EF1E-4ECE-A9EC-5705F1A58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500867"/>
                  <a:ext cx="5596" cy="6329"/>
                </a:xfrm>
                <a:custGeom>
                  <a:avLst/>
                  <a:gdLst>
                    <a:gd name="T0" fmla="*/ 2147483646 w 10"/>
                    <a:gd name="T1" fmla="*/ 2147483646 h 11"/>
                    <a:gd name="T2" fmla="*/ 2147483646 w 10"/>
                    <a:gd name="T3" fmla="*/ 2147483646 h 11"/>
                    <a:gd name="T4" fmla="*/ 2147483646 w 10"/>
                    <a:gd name="T5" fmla="*/ 2147483646 h 11"/>
                    <a:gd name="T6" fmla="*/ 2147483646 w 10"/>
                    <a:gd name="T7" fmla="*/ 2147483646 h 11"/>
                    <a:gd name="T8" fmla="*/ 2147483646 w 10"/>
                    <a:gd name="T9" fmla="*/ 0 h 11"/>
                    <a:gd name="T10" fmla="*/ 2147483646 w 10"/>
                    <a:gd name="T11" fmla="*/ 0 h 11"/>
                    <a:gd name="T12" fmla="*/ 0 w 10"/>
                    <a:gd name="T13" fmla="*/ 2147483646 h 11"/>
                    <a:gd name="T14" fmla="*/ 0 w 10"/>
                    <a:gd name="T15" fmla="*/ 2147483646 h 11"/>
                    <a:gd name="T16" fmla="*/ 2147483646 w 10"/>
                    <a:gd name="T17" fmla="*/ 2147483646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2" y="11"/>
                      </a:moveTo>
                      <a:lnTo>
                        <a:pt x="10" y="11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19" name="Freeform 671">
                  <a:extLst>
                    <a:ext uri="{FF2B5EF4-FFF2-40B4-BE49-F238E27FC236}">
                      <a16:creationId xmlns:a16="http://schemas.microsoft.com/office/drawing/2014/main" id="{E6F585EE-D57E-4088-B22D-1A34E1DCD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527240"/>
                  <a:ext cx="6528" cy="10549"/>
                </a:xfrm>
                <a:custGeom>
                  <a:avLst/>
                  <a:gdLst>
                    <a:gd name="T0" fmla="*/ 0 w 11"/>
                    <a:gd name="T1" fmla="*/ 2147483646 h 19"/>
                    <a:gd name="T2" fmla="*/ 0 w 11"/>
                    <a:gd name="T3" fmla="*/ 2147483646 h 19"/>
                    <a:gd name="T4" fmla="*/ 2147483646 w 11"/>
                    <a:gd name="T5" fmla="*/ 2147483646 h 19"/>
                    <a:gd name="T6" fmla="*/ 2147483646 w 11"/>
                    <a:gd name="T7" fmla="*/ 2147483646 h 19"/>
                    <a:gd name="T8" fmla="*/ 2147483646 w 11"/>
                    <a:gd name="T9" fmla="*/ 2147483646 h 19"/>
                    <a:gd name="T10" fmla="*/ 2147483646 w 11"/>
                    <a:gd name="T11" fmla="*/ 2147483646 h 19"/>
                    <a:gd name="T12" fmla="*/ 2147483646 w 11"/>
                    <a:gd name="T13" fmla="*/ 0 h 19"/>
                    <a:gd name="T14" fmla="*/ 0 w 11"/>
                    <a:gd name="T15" fmla="*/ 0 h 19"/>
                    <a:gd name="T16" fmla="*/ 0 w 11"/>
                    <a:gd name="T17" fmla="*/ 2147483646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19">
                      <a:moveTo>
                        <a:pt x="0" y="15"/>
                      </a:moveTo>
                      <a:lnTo>
                        <a:pt x="0" y="19"/>
                      </a:lnTo>
                      <a:lnTo>
                        <a:pt x="8" y="19"/>
                      </a:lnTo>
                      <a:lnTo>
                        <a:pt x="8" y="13"/>
                      </a:lnTo>
                      <a:lnTo>
                        <a:pt x="11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0" name="Freeform 672">
                  <a:extLst>
                    <a:ext uri="{FF2B5EF4-FFF2-40B4-BE49-F238E27FC236}">
                      <a16:creationId xmlns:a16="http://schemas.microsoft.com/office/drawing/2014/main" id="{480C73D2-9F9A-45EE-9CDC-C55CB1F22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6399" y="5527240"/>
                  <a:ext cx="6528" cy="10549"/>
                </a:xfrm>
                <a:custGeom>
                  <a:avLst/>
                  <a:gdLst>
                    <a:gd name="T0" fmla="*/ 0 w 11"/>
                    <a:gd name="T1" fmla="*/ 2147483646 h 19"/>
                    <a:gd name="T2" fmla="*/ 0 w 11"/>
                    <a:gd name="T3" fmla="*/ 2147483646 h 19"/>
                    <a:gd name="T4" fmla="*/ 2147483646 w 11"/>
                    <a:gd name="T5" fmla="*/ 2147483646 h 19"/>
                    <a:gd name="T6" fmla="*/ 2147483646 w 11"/>
                    <a:gd name="T7" fmla="*/ 2147483646 h 19"/>
                    <a:gd name="T8" fmla="*/ 2147483646 w 11"/>
                    <a:gd name="T9" fmla="*/ 2147483646 h 19"/>
                    <a:gd name="T10" fmla="*/ 2147483646 w 11"/>
                    <a:gd name="T11" fmla="*/ 2147483646 h 19"/>
                    <a:gd name="T12" fmla="*/ 2147483646 w 11"/>
                    <a:gd name="T13" fmla="*/ 0 h 19"/>
                    <a:gd name="T14" fmla="*/ 0 w 11"/>
                    <a:gd name="T15" fmla="*/ 0 h 19"/>
                    <a:gd name="T16" fmla="*/ 0 w 11"/>
                    <a:gd name="T17" fmla="*/ 2147483646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19">
                      <a:moveTo>
                        <a:pt x="0" y="15"/>
                      </a:moveTo>
                      <a:lnTo>
                        <a:pt x="0" y="19"/>
                      </a:lnTo>
                      <a:lnTo>
                        <a:pt x="8" y="19"/>
                      </a:lnTo>
                      <a:lnTo>
                        <a:pt x="8" y="13"/>
                      </a:lnTo>
                      <a:lnTo>
                        <a:pt x="11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1" name="Freeform 673">
                  <a:extLst>
                    <a:ext uri="{FF2B5EF4-FFF2-40B4-BE49-F238E27FC236}">
                      <a16:creationId xmlns:a16="http://schemas.microsoft.com/office/drawing/2014/main" id="{5F507577-F03C-4E0F-BAF0-F45E8398BC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520910"/>
                  <a:ext cx="5596" cy="6329"/>
                </a:xfrm>
                <a:custGeom>
                  <a:avLst/>
                  <a:gdLst>
                    <a:gd name="T0" fmla="*/ 2147483646 w 10"/>
                    <a:gd name="T1" fmla="*/ 2147483646 h 10"/>
                    <a:gd name="T2" fmla="*/ 2147483646 w 10"/>
                    <a:gd name="T3" fmla="*/ 2147483646 h 10"/>
                    <a:gd name="T4" fmla="*/ 2147483646 w 10"/>
                    <a:gd name="T5" fmla="*/ 2147483646 h 10"/>
                    <a:gd name="T6" fmla="*/ 2147483646 w 10"/>
                    <a:gd name="T7" fmla="*/ 2147483646 h 10"/>
                    <a:gd name="T8" fmla="*/ 2147483646 w 10"/>
                    <a:gd name="T9" fmla="*/ 0 h 10"/>
                    <a:gd name="T10" fmla="*/ 2147483646 w 10"/>
                    <a:gd name="T11" fmla="*/ 0 h 10"/>
                    <a:gd name="T12" fmla="*/ 0 w 10"/>
                    <a:gd name="T13" fmla="*/ 2147483646 h 10"/>
                    <a:gd name="T14" fmla="*/ 0 w 10"/>
                    <a:gd name="T15" fmla="*/ 2147483646 h 10"/>
                    <a:gd name="T16" fmla="*/ 2147483646 w 10"/>
                    <a:gd name="T17" fmla="*/ 2147483646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2" y="10"/>
                      </a:move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2" name="Freeform 674">
                  <a:extLst>
                    <a:ext uri="{FF2B5EF4-FFF2-40B4-BE49-F238E27FC236}">
                      <a16:creationId xmlns:a16="http://schemas.microsoft.com/office/drawing/2014/main" id="{2372DB66-0F7A-432B-9087-A95C967F0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3602" y="5520910"/>
                  <a:ext cx="5596" cy="6329"/>
                </a:xfrm>
                <a:custGeom>
                  <a:avLst/>
                  <a:gdLst>
                    <a:gd name="T0" fmla="*/ 2147483646 w 10"/>
                    <a:gd name="T1" fmla="*/ 2147483646 h 10"/>
                    <a:gd name="T2" fmla="*/ 2147483646 w 10"/>
                    <a:gd name="T3" fmla="*/ 2147483646 h 10"/>
                    <a:gd name="T4" fmla="*/ 2147483646 w 10"/>
                    <a:gd name="T5" fmla="*/ 2147483646 h 10"/>
                    <a:gd name="T6" fmla="*/ 2147483646 w 10"/>
                    <a:gd name="T7" fmla="*/ 2147483646 h 10"/>
                    <a:gd name="T8" fmla="*/ 2147483646 w 10"/>
                    <a:gd name="T9" fmla="*/ 0 h 10"/>
                    <a:gd name="T10" fmla="*/ 2147483646 w 10"/>
                    <a:gd name="T11" fmla="*/ 0 h 10"/>
                    <a:gd name="T12" fmla="*/ 0 w 10"/>
                    <a:gd name="T13" fmla="*/ 2147483646 h 10"/>
                    <a:gd name="T14" fmla="*/ 0 w 10"/>
                    <a:gd name="T15" fmla="*/ 2147483646 h 10"/>
                    <a:gd name="T16" fmla="*/ 2147483646 w 10"/>
                    <a:gd name="T17" fmla="*/ 2147483646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2" y="10"/>
                      </a:move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3" name="Freeform 675">
                  <a:extLst>
                    <a:ext uri="{FF2B5EF4-FFF2-40B4-BE49-F238E27FC236}">
                      <a16:creationId xmlns:a16="http://schemas.microsoft.com/office/drawing/2014/main" id="{2B1DA8AB-4CEA-4D62-A868-CE16903C9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51286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4" name="Freeform 676">
                  <a:extLst>
                    <a:ext uri="{FF2B5EF4-FFF2-40B4-BE49-F238E27FC236}">
                      <a16:creationId xmlns:a16="http://schemas.microsoft.com/office/drawing/2014/main" id="{98DCD7A6-132A-4168-A4B3-2088F6F3F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51286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5" name="Freeform 677">
                  <a:extLst>
                    <a:ext uri="{FF2B5EF4-FFF2-40B4-BE49-F238E27FC236}">
                      <a16:creationId xmlns:a16="http://schemas.microsoft.com/office/drawing/2014/main" id="{03D973E9-1FAD-4234-8901-7C189A9593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725" y="5451286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6" name="Freeform 678">
                  <a:extLst>
                    <a:ext uri="{FF2B5EF4-FFF2-40B4-BE49-F238E27FC236}">
                      <a16:creationId xmlns:a16="http://schemas.microsoft.com/office/drawing/2014/main" id="{A51A2FAB-A8B6-4A7B-897B-9E3356C59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55506"/>
                  <a:ext cx="2798" cy="3165"/>
                </a:xfrm>
                <a:custGeom>
                  <a:avLst/>
                  <a:gdLst>
                    <a:gd name="T0" fmla="*/ 2147483646 w 7"/>
                    <a:gd name="T1" fmla="*/ 0 h 4"/>
                    <a:gd name="T2" fmla="*/ 0 w 7"/>
                    <a:gd name="T3" fmla="*/ 2147483646 h 4"/>
                    <a:gd name="T4" fmla="*/ 2147483646 w 7"/>
                    <a:gd name="T5" fmla="*/ 2147483646 h 4"/>
                    <a:gd name="T6" fmla="*/ 2147483646 w 7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7" name="Freeform 679">
                  <a:extLst>
                    <a:ext uri="{FF2B5EF4-FFF2-40B4-BE49-F238E27FC236}">
                      <a16:creationId xmlns:a16="http://schemas.microsoft.com/office/drawing/2014/main" id="{3C14827D-47C9-442F-B441-9A9692025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55506"/>
                  <a:ext cx="2798" cy="3165"/>
                </a:xfrm>
                <a:custGeom>
                  <a:avLst/>
                  <a:gdLst>
                    <a:gd name="T0" fmla="*/ 2147483646 w 7"/>
                    <a:gd name="T1" fmla="*/ 0 h 4"/>
                    <a:gd name="T2" fmla="*/ 0 w 7"/>
                    <a:gd name="T3" fmla="*/ 2147483646 h 4"/>
                    <a:gd name="T4" fmla="*/ 2147483646 w 7"/>
                    <a:gd name="T5" fmla="*/ 2147483646 h 4"/>
                    <a:gd name="T6" fmla="*/ 2147483646 w 7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8" name="Freeform 680">
                  <a:extLst>
                    <a:ext uri="{FF2B5EF4-FFF2-40B4-BE49-F238E27FC236}">
                      <a16:creationId xmlns:a16="http://schemas.microsoft.com/office/drawing/2014/main" id="{34360B31-F02F-4CAD-97C6-ABDC23064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58670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3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29" name="Freeform 681">
                  <a:extLst>
                    <a:ext uri="{FF2B5EF4-FFF2-40B4-BE49-F238E27FC236}">
                      <a16:creationId xmlns:a16="http://schemas.microsoft.com/office/drawing/2014/main" id="{72CA3482-1193-4758-BD6A-EC88D1362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58670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3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0" name="Freeform 682">
                  <a:extLst>
                    <a:ext uri="{FF2B5EF4-FFF2-40B4-BE49-F238E27FC236}">
                      <a16:creationId xmlns:a16="http://schemas.microsoft.com/office/drawing/2014/main" id="{54B6D738-1488-4063-A44C-C5C301C9C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60780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1" name="Freeform 683">
                  <a:extLst>
                    <a:ext uri="{FF2B5EF4-FFF2-40B4-BE49-F238E27FC236}">
                      <a16:creationId xmlns:a16="http://schemas.microsoft.com/office/drawing/2014/main" id="{FB483F84-A9F0-4D2E-9A22-8A658BBB7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60780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2" name="Freeform 684">
                  <a:extLst>
                    <a:ext uri="{FF2B5EF4-FFF2-40B4-BE49-F238E27FC236}">
                      <a16:creationId xmlns:a16="http://schemas.microsoft.com/office/drawing/2014/main" id="{59550E64-A22C-4EF3-924B-A56FDA700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64999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3" name="Freeform 685">
                  <a:extLst>
                    <a:ext uri="{FF2B5EF4-FFF2-40B4-BE49-F238E27FC236}">
                      <a16:creationId xmlns:a16="http://schemas.microsoft.com/office/drawing/2014/main" id="{D6E66B3E-6F8D-4FD5-8C9E-446B60FB1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64999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4" name="Freeform 686">
                  <a:extLst>
                    <a:ext uri="{FF2B5EF4-FFF2-40B4-BE49-F238E27FC236}">
                      <a16:creationId xmlns:a16="http://schemas.microsoft.com/office/drawing/2014/main" id="{C1E54F0F-E819-409E-9C72-6CF471879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68165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5" name="Freeform 687">
                  <a:extLst>
                    <a:ext uri="{FF2B5EF4-FFF2-40B4-BE49-F238E27FC236}">
                      <a16:creationId xmlns:a16="http://schemas.microsoft.com/office/drawing/2014/main" id="{F7F93864-0194-41C4-8A9C-0B18DFBF4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68165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6" name="Freeform 688">
                  <a:extLst>
                    <a:ext uri="{FF2B5EF4-FFF2-40B4-BE49-F238E27FC236}">
                      <a16:creationId xmlns:a16="http://schemas.microsoft.com/office/drawing/2014/main" id="{46C47116-9B54-4FBE-95D4-B5754BC27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72384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7" name="Freeform 689">
                  <a:extLst>
                    <a:ext uri="{FF2B5EF4-FFF2-40B4-BE49-F238E27FC236}">
                      <a16:creationId xmlns:a16="http://schemas.microsoft.com/office/drawing/2014/main" id="{894C8CBF-3823-4C1C-9F14-562440A25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72384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8" name="Freeform 690">
                  <a:extLst>
                    <a:ext uri="{FF2B5EF4-FFF2-40B4-BE49-F238E27FC236}">
                      <a16:creationId xmlns:a16="http://schemas.microsoft.com/office/drawing/2014/main" id="{C752771A-C76E-4A17-8367-18FA81FA6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75549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39" name="Freeform 691">
                  <a:extLst>
                    <a:ext uri="{FF2B5EF4-FFF2-40B4-BE49-F238E27FC236}">
                      <a16:creationId xmlns:a16="http://schemas.microsoft.com/office/drawing/2014/main" id="{782119AE-265C-49D5-ACB8-71404A697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75549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0" name="Freeform 692">
                  <a:extLst>
                    <a:ext uri="{FF2B5EF4-FFF2-40B4-BE49-F238E27FC236}">
                      <a16:creationId xmlns:a16="http://schemas.microsoft.com/office/drawing/2014/main" id="{AE45039D-B539-435C-B390-BECE3BC78D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78714"/>
                  <a:ext cx="2798" cy="422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1" name="Freeform 693">
                  <a:extLst>
                    <a:ext uri="{FF2B5EF4-FFF2-40B4-BE49-F238E27FC236}">
                      <a16:creationId xmlns:a16="http://schemas.microsoft.com/office/drawing/2014/main" id="{22DDA6A4-BEEA-49B3-8CF2-EA8ACF0B1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78714"/>
                  <a:ext cx="2798" cy="422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2" name="Freeform 694">
                  <a:extLst>
                    <a:ext uri="{FF2B5EF4-FFF2-40B4-BE49-F238E27FC236}">
                      <a16:creationId xmlns:a16="http://schemas.microsoft.com/office/drawing/2014/main" id="{A71748B0-1752-41AB-AA7A-72000865C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82934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3" name="Freeform 695">
                  <a:extLst>
                    <a:ext uri="{FF2B5EF4-FFF2-40B4-BE49-F238E27FC236}">
                      <a16:creationId xmlns:a16="http://schemas.microsoft.com/office/drawing/2014/main" id="{FEAE8A48-94C8-47CA-8E76-4CE4A4124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82934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4" name="Freeform 696">
                  <a:extLst>
                    <a:ext uri="{FF2B5EF4-FFF2-40B4-BE49-F238E27FC236}">
                      <a16:creationId xmlns:a16="http://schemas.microsoft.com/office/drawing/2014/main" id="{0F23731B-3218-4C5E-816B-1FB8B772C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87153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5" name="Freeform 697">
                  <a:extLst>
                    <a:ext uri="{FF2B5EF4-FFF2-40B4-BE49-F238E27FC236}">
                      <a16:creationId xmlns:a16="http://schemas.microsoft.com/office/drawing/2014/main" id="{E0EA00D2-C78B-49DB-9A71-79ADB59E7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87153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6" name="Freeform 698">
                  <a:extLst>
                    <a:ext uri="{FF2B5EF4-FFF2-40B4-BE49-F238E27FC236}">
                      <a16:creationId xmlns:a16="http://schemas.microsoft.com/office/drawing/2014/main" id="{CDD6054C-4334-46BE-9456-C495AC5C0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89263"/>
                  <a:ext cx="2798" cy="422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3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7" name="Freeform 699">
                  <a:extLst>
                    <a:ext uri="{FF2B5EF4-FFF2-40B4-BE49-F238E27FC236}">
                      <a16:creationId xmlns:a16="http://schemas.microsoft.com/office/drawing/2014/main" id="{3C3DDA66-1AAE-42DA-B1A9-3FAEAB079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89263"/>
                  <a:ext cx="2798" cy="422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3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8" name="Freeform 700">
                  <a:extLst>
                    <a:ext uri="{FF2B5EF4-FFF2-40B4-BE49-F238E27FC236}">
                      <a16:creationId xmlns:a16="http://schemas.microsoft.com/office/drawing/2014/main" id="{BFF55BFF-1F24-44A4-8094-AEF1EB718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93482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49" name="Freeform 701">
                  <a:extLst>
                    <a:ext uri="{FF2B5EF4-FFF2-40B4-BE49-F238E27FC236}">
                      <a16:creationId xmlns:a16="http://schemas.microsoft.com/office/drawing/2014/main" id="{5E84A6C3-3101-4195-8286-B948600EF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93482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0" name="Freeform 702">
                  <a:extLst>
                    <a:ext uri="{FF2B5EF4-FFF2-40B4-BE49-F238E27FC236}">
                      <a16:creationId xmlns:a16="http://schemas.microsoft.com/office/drawing/2014/main" id="{CD9E67B2-21D1-4526-8B87-1940321EC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97703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1" name="Freeform 703">
                  <a:extLst>
                    <a:ext uri="{FF2B5EF4-FFF2-40B4-BE49-F238E27FC236}">
                      <a16:creationId xmlns:a16="http://schemas.microsoft.com/office/drawing/2014/main" id="{62957B52-E1CD-40E7-A84F-BACD59252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497703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2" name="Freeform 704">
                  <a:extLst>
                    <a:ext uri="{FF2B5EF4-FFF2-40B4-BE49-F238E27FC236}">
                      <a16:creationId xmlns:a16="http://schemas.microsoft.com/office/drawing/2014/main" id="{F79D76C5-7EFF-439B-9D50-A39474523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00867"/>
                  <a:ext cx="2798" cy="422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3" name="Freeform 705">
                  <a:extLst>
                    <a:ext uri="{FF2B5EF4-FFF2-40B4-BE49-F238E27FC236}">
                      <a16:creationId xmlns:a16="http://schemas.microsoft.com/office/drawing/2014/main" id="{DD18FF72-DB21-4BA0-8C7E-4885C5C16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00867"/>
                  <a:ext cx="2798" cy="422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4" name="Freeform 706">
                  <a:extLst>
                    <a:ext uri="{FF2B5EF4-FFF2-40B4-BE49-F238E27FC236}">
                      <a16:creationId xmlns:a16="http://schemas.microsoft.com/office/drawing/2014/main" id="{0048ADF2-A6D6-474B-9BCF-0C7F8C9FD1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05086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5" name="Freeform 707">
                  <a:extLst>
                    <a:ext uri="{FF2B5EF4-FFF2-40B4-BE49-F238E27FC236}">
                      <a16:creationId xmlns:a16="http://schemas.microsoft.com/office/drawing/2014/main" id="{88937FD6-5FED-44DC-8AB4-39C0F5BB7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05086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6" name="Freeform 708">
                  <a:extLst>
                    <a:ext uri="{FF2B5EF4-FFF2-40B4-BE49-F238E27FC236}">
                      <a16:creationId xmlns:a16="http://schemas.microsoft.com/office/drawing/2014/main" id="{CCAA174A-C45B-4FB9-A085-9F1049A5DF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08251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7" name="Freeform 709">
                  <a:extLst>
                    <a:ext uri="{FF2B5EF4-FFF2-40B4-BE49-F238E27FC236}">
                      <a16:creationId xmlns:a16="http://schemas.microsoft.com/office/drawing/2014/main" id="{B6B160CB-3EF8-4D7F-B864-0C6C7AD45A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08251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8" name="Freeform 710">
                  <a:extLst>
                    <a:ext uri="{FF2B5EF4-FFF2-40B4-BE49-F238E27FC236}">
                      <a16:creationId xmlns:a16="http://schemas.microsoft.com/office/drawing/2014/main" id="{5AA67A5F-8B41-4F58-8563-1EA993F09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12471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59" name="Freeform 711">
                  <a:extLst>
                    <a:ext uri="{FF2B5EF4-FFF2-40B4-BE49-F238E27FC236}">
                      <a16:creationId xmlns:a16="http://schemas.microsoft.com/office/drawing/2014/main" id="{3FBFF651-3AC1-4DE5-A045-D6050132C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12471"/>
                  <a:ext cx="2798" cy="316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0" name="Freeform 712">
                  <a:extLst>
                    <a:ext uri="{FF2B5EF4-FFF2-40B4-BE49-F238E27FC236}">
                      <a16:creationId xmlns:a16="http://schemas.microsoft.com/office/drawing/2014/main" id="{0E63B150-06A5-4B0E-BA7A-4BC52F48D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9197" y="5527240"/>
                  <a:ext cx="6528" cy="2110"/>
                </a:xfrm>
                <a:custGeom>
                  <a:avLst/>
                  <a:gdLst>
                    <a:gd name="T0" fmla="*/ 0 w 9"/>
                    <a:gd name="T1" fmla="*/ 0 h 5"/>
                    <a:gd name="T2" fmla="*/ 2147483646 w 9"/>
                    <a:gd name="T3" fmla="*/ 0 h 5"/>
                    <a:gd name="T4" fmla="*/ 2147483646 w 9"/>
                    <a:gd name="T5" fmla="*/ 2147483646 h 5"/>
                    <a:gd name="T6" fmla="*/ 0 w 9"/>
                    <a:gd name="T7" fmla="*/ 2147483646 h 5"/>
                    <a:gd name="T8" fmla="*/ 0 w 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1" name="Freeform 713">
                  <a:extLst>
                    <a:ext uri="{FF2B5EF4-FFF2-40B4-BE49-F238E27FC236}">
                      <a16:creationId xmlns:a16="http://schemas.microsoft.com/office/drawing/2014/main" id="{F685DB7D-C196-4C5D-95C7-3EF692A57C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9197" y="5527240"/>
                  <a:ext cx="6528" cy="2110"/>
                </a:xfrm>
                <a:custGeom>
                  <a:avLst/>
                  <a:gdLst>
                    <a:gd name="T0" fmla="*/ 0 w 9"/>
                    <a:gd name="T1" fmla="*/ 0 h 5"/>
                    <a:gd name="T2" fmla="*/ 2147483646 w 9"/>
                    <a:gd name="T3" fmla="*/ 0 h 5"/>
                    <a:gd name="T4" fmla="*/ 2147483646 w 9"/>
                    <a:gd name="T5" fmla="*/ 2147483646 h 5"/>
                    <a:gd name="T6" fmla="*/ 0 w 9"/>
                    <a:gd name="T7" fmla="*/ 2147483646 h 5"/>
                    <a:gd name="T8" fmla="*/ 0 w 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2" name="Line 714">
                  <a:extLst>
                    <a:ext uri="{FF2B5EF4-FFF2-40B4-BE49-F238E27FC236}">
                      <a16:creationId xmlns:a16="http://schemas.microsoft.com/office/drawing/2014/main" id="{140825E3-FB7F-49B6-8045-F77F27E045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15725" y="5525129"/>
                  <a:ext cx="0" cy="316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3" name="Freeform 715">
                  <a:extLst>
                    <a:ext uri="{FF2B5EF4-FFF2-40B4-BE49-F238E27FC236}">
                      <a16:creationId xmlns:a16="http://schemas.microsoft.com/office/drawing/2014/main" id="{B19ACAC1-2138-4C4C-B2EE-193B9A47B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15636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4" name="Freeform 716">
                  <a:extLst>
                    <a:ext uri="{FF2B5EF4-FFF2-40B4-BE49-F238E27FC236}">
                      <a16:creationId xmlns:a16="http://schemas.microsoft.com/office/drawing/2014/main" id="{6314958F-7238-4AB2-86FF-85B203C37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15636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5" name="Freeform 717">
                  <a:extLst>
                    <a:ext uri="{FF2B5EF4-FFF2-40B4-BE49-F238E27FC236}">
                      <a16:creationId xmlns:a16="http://schemas.microsoft.com/office/drawing/2014/main" id="{D5281A93-A900-4CD9-94C8-9B03E0BF7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19855"/>
                  <a:ext cx="2798" cy="105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6" name="Freeform 718">
                  <a:extLst>
                    <a:ext uri="{FF2B5EF4-FFF2-40B4-BE49-F238E27FC236}">
                      <a16:creationId xmlns:a16="http://schemas.microsoft.com/office/drawing/2014/main" id="{1BFD8BCA-7580-4035-BFE7-B1480FEB3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19855"/>
                  <a:ext cx="2798" cy="1055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7" name="Freeform 719">
                  <a:extLst>
                    <a:ext uri="{FF2B5EF4-FFF2-40B4-BE49-F238E27FC236}">
                      <a16:creationId xmlns:a16="http://schemas.microsoft.com/office/drawing/2014/main" id="{8C7FA0D6-02B4-404B-81F5-DC6656CAB6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23021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8" name="Freeform 720">
                  <a:extLst>
                    <a:ext uri="{FF2B5EF4-FFF2-40B4-BE49-F238E27FC236}">
                      <a16:creationId xmlns:a16="http://schemas.microsoft.com/office/drawing/2014/main" id="{96429990-9C6D-4A96-B30E-4FCAFA6C0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927" y="5523021"/>
                  <a:ext cx="2798" cy="2110"/>
                </a:xfrm>
                <a:custGeom>
                  <a:avLst/>
                  <a:gdLst>
                    <a:gd name="T0" fmla="*/ 2147483646 w 7"/>
                    <a:gd name="T1" fmla="*/ 0 h 5"/>
                    <a:gd name="T2" fmla="*/ 0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69" name="Freeform 721">
                  <a:extLst>
                    <a:ext uri="{FF2B5EF4-FFF2-40B4-BE49-F238E27FC236}">
                      <a16:creationId xmlns:a16="http://schemas.microsoft.com/office/drawing/2014/main" id="{0D8E35D6-7FB7-4E48-A693-A56DAE628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01" y="5430602"/>
                  <a:ext cx="46028" cy="0"/>
                </a:xfrm>
                <a:custGeom>
                  <a:avLst/>
                  <a:gdLst>
                    <a:gd name="T0" fmla="*/ 0 w 83"/>
                    <a:gd name="T1" fmla="*/ 1 h 1"/>
                    <a:gd name="T2" fmla="*/ 83 w 83"/>
                    <a:gd name="T3" fmla="*/ 1 h 1"/>
                    <a:gd name="T4" fmla="*/ 83 w 83"/>
                    <a:gd name="T5" fmla="*/ 0 h 1"/>
                    <a:gd name="T6" fmla="*/ 2 w 83"/>
                    <a:gd name="T7" fmla="*/ 0 h 1"/>
                    <a:gd name="T8" fmla="*/ 1 w 83"/>
                    <a:gd name="T9" fmla="*/ 0 h 1"/>
                    <a:gd name="T10" fmla="*/ 0 w 83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1">
                      <a:moveTo>
                        <a:pt x="0" y="1"/>
                      </a:moveTo>
                      <a:lnTo>
                        <a:pt x="83" y="1"/>
                      </a:lnTo>
                      <a:lnTo>
                        <a:pt x="8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0" name="Rectangle 722">
                  <a:extLst>
                    <a:ext uri="{FF2B5EF4-FFF2-40B4-BE49-F238E27FC236}">
                      <a16:creationId xmlns:a16="http://schemas.microsoft.com/office/drawing/2014/main" id="{1C1608BB-C8E6-4B50-B5F9-96A637787B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5201" y="5429014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1" name="Rectangle 723">
                  <a:extLst>
                    <a:ext uri="{FF2B5EF4-FFF2-40B4-BE49-F238E27FC236}">
                      <a16:creationId xmlns:a16="http://schemas.microsoft.com/office/drawing/2014/main" id="{8DE259BE-62FF-43EF-AADB-9DAF1C1F40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429014"/>
                  <a:ext cx="1588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2" name="Rectangle 724">
                  <a:extLst>
                    <a:ext uri="{FF2B5EF4-FFF2-40B4-BE49-F238E27FC236}">
                      <a16:creationId xmlns:a16="http://schemas.microsoft.com/office/drawing/2014/main" id="{9C6C203D-4CE3-4352-B446-74DB53A7C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29014"/>
                  <a:ext cx="0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3" name="Rectangle 725">
                  <a:extLst>
                    <a:ext uri="{FF2B5EF4-FFF2-40B4-BE49-F238E27FC236}">
                      <a16:creationId xmlns:a16="http://schemas.microsoft.com/office/drawing/2014/main" id="{5DFA6D17-89A0-4CBB-A3A0-98F51C190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29014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4" name="Rectangle 726">
                  <a:extLst>
                    <a:ext uri="{FF2B5EF4-FFF2-40B4-BE49-F238E27FC236}">
                      <a16:creationId xmlns:a16="http://schemas.microsoft.com/office/drawing/2014/main" id="{30817A54-1141-42ED-AE16-C345B845F9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29014"/>
                  <a:ext cx="1587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5" name="Rectangle 727">
                  <a:extLst>
                    <a:ext uri="{FF2B5EF4-FFF2-40B4-BE49-F238E27FC236}">
                      <a16:creationId xmlns:a16="http://schemas.microsoft.com/office/drawing/2014/main" id="{6B5A5A97-DFD6-4074-9185-874C33DD9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29014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6" name="Rectangle 728">
                  <a:extLst>
                    <a:ext uri="{FF2B5EF4-FFF2-40B4-BE49-F238E27FC236}">
                      <a16:creationId xmlns:a16="http://schemas.microsoft.com/office/drawing/2014/main" id="{913F2DBF-78A9-4830-9827-0D3FDFCD5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29014"/>
                  <a:ext cx="3174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7" name="Rectangle 729">
                  <a:extLst>
                    <a:ext uri="{FF2B5EF4-FFF2-40B4-BE49-F238E27FC236}">
                      <a16:creationId xmlns:a16="http://schemas.microsoft.com/office/drawing/2014/main" id="{693580AB-A75C-499A-9519-24BC5A5B4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1228" y="5429014"/>
                  <a:ext cx="0" cy="111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8" name="Rectangle 730">
                  <a:extLst>
                    <a:ext uri="{FF2B5EF4-FFF2-40B4-BE49-F238E27FC236}">
                      <a16:creationId xmlns:a16="http://schemas.microsoft.com/office/drawing/2014/main" id="{EA184B83-0CB9-49F9-A078-8327AE351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5201" y="5430602"/>
                  <a:ext cx="46028" cy="95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9" name="Freeform 731">
                  <a:extLst>
                    <a:ext uri="{FF2B5EF4-FFF2-40B4-BE49-F238E27FC236}">
                      <a16:creationId xmlns:a16="http://schemas.microsoft.com/office/drawing/2014/main" id="{B2C9A70B-85AD-4663-B39E-344A3D8194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01" y="5440126"/>
                  <a:ext cx="46028" cy="3175"/>
                </a:xfrm>
                <a:custGeom>
                  <a:avLst/>
                  <a:gdLst>
                    <a:gd name="T0" fmla="*/ 2 w 84"/>
                    <a:gd name="T1" fmla="*/ 1 h 1"/>
                    <a:gd name="T2" fmla="*/ 3 w 84"/>
                    <a:gd name="T3" fmla="*/ 1 h 1"/>
                    <a:gd name="T4" fmla="*/ 84 w 84"/>
                    <a:gd name="T5" fmla="*/ 1 h 1"/>
                    <a:gd name="T6" fmla="*/ 84 w 84"/>
                    <a:gd name="T7" fmla="*/ 0 h 1"/>
                    <a:gd name="T8" fmla="*/ 0 w 84"/>
                    <a:gd name="T9" fmla="*/ 0 h 1"/>
                    <a:gd name="T10" fmla="*/ 2 w 84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4" h="1">
                      <a:moveTo>
                        <a:pt x="2" y="1"/>
                      </a:moveTo>
                      <a:lnTo>
                        <a:pt x="3" y="1"/>
                      </a:lnTo>
                      <a:lnTo>
                        <a:pt x="84" y="1"/>
                      </a:lnTo>
                      <a:lnTo>
                        <a:pt x="84" y="0"/>
                      </a:ln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0" name="Line 732">
                  <a:extLst>
                    <a:ext uri="{FF2B5EF4-FFF2-40B4-BE49-F238E27FC236}">
                      <a16:creationId xmlns:a16="http://schemas.microsoft.com/office/drawing/2014/main" id="{82FADECA-4C4F-440B-904B-B4146909A1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71894" y="5431242"/>
                  <a:ext cx="0" cy="10127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581" name="Rectangle 733">
                  <a:extLst>
                    <a:ext uri="{FF2B5EF4-FFF2-40B4-BE49-F238E27FC236}">
                      <a16:creationId xmlns:a16="http://schemas.microsoft.com/office/drawing/2014/main" id="{5816AACA-17CF-42CC-A40D-9634220C70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2" name="Rectangle 734">
                  <a:extLst>
                    <a:ext uri="{FF2B5EF4-FFF2-40B4-BE49-F238E27FC236}">
                      <a16:creationId xmlns:a16="http://schemas.microsoft.com/office/drawing/2014/main" id="{B9224FDC-FBF6-4064-A740-ADD73D7B6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443301"/>
                  <a:ext cx="1588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3" name="Rectangle 735">
                  <a:extLst>
                    <a:ext uri="{FF2B5EF4-FFF2-40B4-BE49-F238E27FC236}">
                      <a16:creationId xmlns:a16="http://schemas.microsoft.com/office/drawing/2014/main" id="{BBD00CCD-9231-48F0-805E-CE772A9697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43301"/>
                  <a:ext cx="0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" name="Rectangle 736">
                  <a:extLst>
                    <a:ext uri="{FF2B5EF4-FFF2-40B4-BE49-F238E27FC236}">
                      <a16:creationId xmlns:a16="http://schemas.microsoft.com/office/drawing/2014/main" id="{7F3D6C7F-7999-46CB-8BF7-20FDB1E6B0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5" name="Rectangle 737">
                  <a:extLst>
                    <a:ext uri="{FF2B5EF4-FFF2-40B4-BE49-F238E27FC236}">
                      <a16:creationId xmlns:a16="http://schemas.microsoft.com/office/drawing/2014/main" id="{4FFB3234-A441-4741-9C8A-5B606DBF7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43301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6" name="Rectangle 738">
                  <a:extLst>
                    <a:ext uri="{FF2B5EF4-FFF2-40B4-BE49-F238E27FC236}">
                      <a16:creationId xmlns:a16="http://schemas.microsoft.com/office/drawing/2014/main" id="{340249A3-6732-4E44-9CCA-2E9DE070FB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7" name="Rectangle 739">
                  <a:extLst>
                    <a:ext uri="{FF2B5EF4-FFF2-40B4-BE49-F238E27FC236}">
                      <a16:creationId xmlns:a16="http://schemas.microsoft.com/office/drawing/2014/main" id="{FF856042-AD12-4E2D-A61F-11E567922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43301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8" name="Rectangle 740">
                  <a:extLst>
                    <a:ext uri="{FF2B5EF4-FFF2-40B4-BE49-F238E27FC236}">
                      <a16:creationId xmlns:a16="http://schemas.microsoft.com/office/drawing/2014/main" id="{8B021684-542D-42C9-82A9-93F4C7BF2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443301"/>
                  <a:ext cx="39679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9" name="Rectangle 741">
                  <a:extLst>
                    <a:ext uri="{FF2B5EF4-FFF2-40B4-BE49-F238E27FC236}">
                      <a16:creationId xmlns:a16="http://schemas.microsoft.com/office/drawing/2014/main" id="{447F3741-50BF-4AD8-AEDC-DA3D61861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834" y="5444887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0" name="Rectangle 742">
                  <a:extLst>
                    <a:ext uri="{FF2B5EF4-FFF2-40B4-BE49-F238E27FC236}">
                      <a16:creationId xmlns:a16="http://schemas.microsoft.com/office/drawing/2014/main" id="{FE3CFF5E-D89A-4601-9DD1-7BC47A553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0118" y="5444887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1" name="Rectangle 743">
                  <a:extLst>
                    <a:ext uri="{FF2B5EF4-FFF2-40B4-BE49-F238E27FC236}">
                      <a16:creationId xmlns:a16="http://schemas.microsoft.com/office/drawing/2014/main" id="{AF5B74F3-0419-4B8E-964B-981047E962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467" y="5444887"/>
                  <a:ext cx="3174" cy="47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2" name="Freeform 744">
                  <a:extLst>
                    <a:ext uri="{FF2B5EF4-FFF2-40B4-BE49-F238E27FC236}">
                      <a16:creationId xmlns:a16="http://schemas.microsoft.com/office/drawing/2014/main" id="{C2911337-3C7D-48AD-B017-85C8958AC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446475"/>
                  <a:ext cx="42853" cy="3175"/>
                </a:xfrm>
                <a:custGeom>
                  <a:avLst/>
                  <a:gdLst>
                    <a:gd name="T0" fmla="*/ 0 w 79"/>
                    <a:gd name="T1" fmla="*/ 5 h 5"/>
                    <a:gd name="T2" fmla="*/ 79 w 79"/>
                    <a:gd name="T3" fmla="*/ 5 h 5"/>
                    <a:gd name="T4" fmla="*/ 79 w 79"/>
                    <a:gd name="T5" fmla="*/ 0 h 5"/>
                    <a:gd name="T6" fmla="*/ 6 w 79"/>
                    <a:gd name="T7" fmla="*/ 0 h 5"/>
                    <a:gd name="T8" fmla="*/ 0 w 79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5">
                      <a:moveTo>
                        <a:pt x="0" y="5"/>
                      </a:moveTo>
                      <a:lnTo>
                        <a:pt x="79" y="5"/>
                      </a:lnTo>
                      <a:lnTo>
                        <a:pt x="79" y="0"/>
                      </a:lnTo>
                      <a:lnTo>
                        <a:pt x="6" y="0"/>
                      </a:lnTo>
                      <a:lnTo>
                        <a:pt x="0" y="5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3" name="Rectangle 745">
                  <a:extLst>
                    <a:ext uri="{FF2B5EF4-FFF2-40B4-BE49-F238E27FC236}">
                      <a16:creationId xmlns:a16="http://schemas.microsoft.com/office/drawing/2014/main" id="{2690CFE5-CDA4-4FDA-AA67-8DCC68E434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549" y="5449650"/>
                  <a:ext cx="3174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4" name="Rectangle 746">
                  <a:extLst>
                    <a:ext uri="{FF2B5EF4-FFF2-40B4-BE49-F238E27FC236}">
                      <a16:creationId xmlns:a16="http://schemas.microsoft.com/office/drawing/2014/main" id="{ED1237EF-E73D-4094-93EB-709C05B2C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898" y="5449650"/>
                  <a:ext cx="1588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5" name="Rectangle 747">
                  <a:extLst>
                    <a:ext uri="{FF2B5EF4-FFF2-40B4-BE49-F238E27FC236}">
                      <a16:creationId xmlns:a16="http://schemas.microsoft.com/office/drawing/2014/main" id="{20804834-6637-4BA6-9D8F-6B20598C8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660" y="5449650"/>
                  <a:ext cx="0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6" name="Rectangle 748">
                  <a:extLst>
                    <a:ext uri="{FF2B5EF4-FFF2-40B4-BE49-F238E27FC236}">
                      <a16:creationId xmlns:a16="http://schemas.microsoft.com/office/drawing/2014/main" id="{CD52D9DC-0AA8-45E6-8C75-C69BCBA450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9009" y="5449650"/>
                  <a:ext cx="1587" cy="31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7" name="Freeform 749">
                  <a:extLst>
                    <a:ext uri="{FF2B5EF4-FFF2-40B4-BE49-F238E27FC236}">
                      <a16:creationId xmlns:a16="http://schemas.microsoft.com/office/drawing/2014/main" id="{9FD5EEA8-3F99-40B0-AECF-93688DFB1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375" y="5449650"/>
                  <a:ext cx="42853" cy="3175"/>
                </a:xfrm>
                <a:custGeom>
                  <a:avLst/>
                  <a:gdLst>
                    <a:gd name="T0" fmla="*/ 79 w 79"/>
                    <a:gd name="T1" fmla="*/ 0 h 6"/>
                    <a:gd name="T2" fmla="*/ 0 w 79"/>
                    <a:gd name="T3" fmla="*/ 1 h 6"/>
                    <a:gd name="T4" fmla="*/ 0 w 79"/>
                    <a:gd name="T5" fmla="*/ 6 h 6"/>
                    <a:gd name="T6" fmla="*/ 79 w 79"/>
                    <a:gd name="T7" fmla="*/ 5 h 6"/>
                    <a:gd name="T8" fmla="*/ 79 w 79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6">
                      <a:moveTo>
                        <a:pt x="79" y="0"/>
                      </a:moveTo>
                      <a:lnTo>
                        <a:pt x="0" y="1"/>
                      </a:lnTo>
                      <a:lnTo>
                        <a:pt x="0" y="6"/>
                      </a:lnTo>
                      <a:lnTo>
                        <a:pt x="79" y="5"/>
                      </a:lnTo>
                      <a:lnTo>
                        <a:pt x="79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2862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8" name="Rectangle 750">
                  <a:extLst>
                    <a:ext uri="{FF2B5EF4-FFF2-40B4-BE49-F238E27FC236}">
                      <a16:creationId xmlns:a16="http://schemas.microsoft.com/office/drawing/2014/main" id="{2275E3D2-AEC7-4F29-A770-EA4A58EB4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795" y="5519855"/>
                  <a:ext cx="2798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99" name="Rectangle 751">
                  <a:extLst>
                    <a:ext uri="{FF2B5EF4-FFF2-40B4-BE49-F238E27FC236}">
                      <a16:creationId xmlns:a16="http://schemas.microsoft.com/office/drawing/2014/main" id="{3CD12AE5-14D8-45C6-A235-E9978C038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390" y="5519855"/>
                  <a:ext cx="2798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0" name="Rectangle 752">
                  <a:extLst>
                    <a:ext uri="{FF2B5EF4-FFF2-40B4-BE49-F238E27FC236}">
                      <a16:creationId xmlns:a16="http://schemas.microsoft.com/office/drawing/2014/main" id="{2C6FE089-B7DE-4024-A730-20FCE51EF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985" y="5519855"/>
                  <a:ext cx="0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1" name="Rectangle 753">
                  <a:extLst>
                    <a:ext uri="{FF2B5EF4-FFF2-40B4-BE49-F238E27FC236}">
                      <a16:creationId xmlns:a16="http://schemas.microsoft.com/office/drawing/2014/main" id="{E10FE009-6C28-42BA-880C-D72C0E6199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8581" y="5519855"/>
                  <a:ext cx="2798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2" name="Freeform 754">
                  <a:extLst>
                    <a:ext uri="{FF2B5EF4-FFF2-40B4-BE49-F238E27FC236}">
                      <a16:creationId xmlns:a16="http://schemas.microsoft.com/office/drawing/2014/main" id="{542255B7-F24D-47CB-8135-3D4E2E5187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065" y="5520910"/>
                  <a:ext cx="43830" cy="3165"/>
                </a:xfrm>
                <a:custGeom>
                  <a:avLst/>
                  <a:gdLst>
                    <a:gd name="T0" fmla="*/ 2147483646 w 79"/>
                    <a:gd name="T1" fmla="*/ 0 h 5"/>
                    <a:gd name="T2" fmla="*/ 0 w 79"/>
                    <a:gd name="T3" fmla="*/ 2147483646 h 5"/>
                    <a:gd name="T4" fmla="*/ 0 w 79"/>
                    <a:gd name="T5" fmla="*/ 2147483646 h 5"/>
                    <a:gd name="T6" fmla="*/ 2147483646 w 79"/>
                    <a:gd name="T7" fmla="*/ 2147483646 h 5"/>
                    <a:gd name="T8" fmla="*/ 2147483646 w 7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5">
                      <a:moveTo>
                        <a:pt x="79" y="0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79" y="4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03" name="Rectangle 755">
                  <a:extLst>
                    <a:ext uri="{FF2B5EF4-FFF2-40B4-BE49-F238E27FC236}">
                      <a16:creationId xmlns:a16="http://schemas.microsoft.com/office/drawing/2014/main" id="{46D7B0EC-ECD8-429F-90E4-53958D5CB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5267" y="5524076"/>
                  <a:ext cx="2798" cy="527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4" name="Rectangle 756">
                  <a:extLst>
                    <a:ext uri="{FF2B5EF4-FFF2-40B4-BE49-F238E27FC236}">
                      <a16:creationId xmlns:a16="http://schemas.microsoft.com/office/drawing/2014/main" id="{17C39A7E-F02E-4ACF-9556-992E894ED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5783" y="5524076"/>
                  <a:ext cx="2798" cy="527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5" name="Rectangle 757">
                  <a:extLst>
                    <a:ext uri="{FF2B5EF4-FFF2-40B4-BE49-F238E27FC236}">
                      <a16:creationId xmlns:a16="http://schemas.microsoft.com/office/drawing/2014/main" id="{EB4252B8-479D-4C14-A222-5F439F23E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9771" y="5524076"/>
                  <a:ext cx="3730" cy="527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6" name="Rectangle 758">
                  <a:extLst>
                    <a:ext uri="{FF2B5EF4-FFF2-40B4-BE49-F238E27FC236}">
                      <a16:creationId xmlns:a16="http://schemas.microsoft.com/office/drawing/2014/main" id="{B4449CB1-0B39-4EC3-B045-A0A984DBB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6300" y="5524076"/>
                  <a:ext cx="2798" cy="5274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7" name="Freeform 759">
                  <a:extLst>
                    <a:ext uri="{FF2B5EF4-FFF2-40B4-BE49-F238E27FC236}">
                      <a16:creationId xmlns:a16="http://schemas.microsoft.com/office/drawing/2014/main" id="{396FE0C3-5517-4C4F-ADF2-4DC0EA9C7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065" y="5527240"/>
                  <a:ext cx="43830" cy="2110"/>
                </a:xfrm>
                <a:custGeom>
                  <a:avLst/>
                  <a:gdLst>
                    <a:gd name="T0" fmla="*/ 0 w 79"/>
                    <a:gd name="T1" fmla="*/ 0 h 5"/>
                    <a:gd name="T2" fmla="*/ 2147483646 w 79"/>
                    <a:gd name="T3" fmla="*/ 2147483646 h 5"/>
                    <a:gd name="T4" fmla="*/ 2147483646 w 79"/>
                    <a:gd name="T5" fmla="*/ 2147483646 h 5"/>
                    <a:gd name="T6" fmla="*/ 2147483646 w 79"/>
                    <a:gd name="T7" fmla="*/ 0 h 5"/>
                    <a:gd name="T8" fmla="*/ 0 w 7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79" y="5"/>
                      </a:lnTo>
                      <a:lnTo>
                        <a:pt x="7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08" name="Rectangle 760">
                  <a:extLst>
                    <a:ext uri="{FF2B5EF4-FFF2-40B4-BE49-F238E27FC236}">
                      <a16:creationId xmlns:a16="http://schemas.microsoft.com/office/drawing/2014/main" id="{D9C7CF4C-9CDE-475A-B030-DB45012A5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795" y="5529350"/>
                  <a:ext cx="2798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9" name="Rectangle 761">
                  <a:extLst>
                    <a:ext uri="{FF2B5EF4-FFF2-40B4-BE49-F238E27FC236}">
                      <a16:creationId xmlns:a16="http://schemas.microsoft.com/office/drawing/2014/main" id="{444DD07E-302A-4106-8FAA-580DD97674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7390" y="5529350"/>
                  <a:ext cx="2798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0" name="Rectangle 762">
                  <a:extLst>
                    <a:ext uri="{FF2B5EF4-FFF2-40B4-BE49-F238E27FC236}">
                      <a16:creationId xmlns:a16="http://schemas.microsoft.com/office/drawing/2014/main" id="{64EC69FE-77E4-4E4E-AAD3-0EE42B2DA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2985" y="5529350"/>
                  <a:ext cx="0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1" name="Rectangle 763">
                  <a:extLst>
                    <a:ext uri="{FF2B5EF4-FFF2-40B4-BE49-F238E27FC236}">
                      <a16:creationId xmlns:a16="http://schemas.microsoft.com/office/drawing/2014/main" id="{56F894F7-DB28-4A6A-871F-EE23D08DF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8581" y="5529350"/>
                  <a:ext cx="2798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2" name="Rectangle 764">
                  <a:extLst>
                    <a:ext uri="{FF2B5EF4-FFF2-40B4-BE49-F238E27FC236}">
                      <a16:creationId xmlns:a16="http://schemas.microsoft.com/office/drawing/2014/main" id="{6F350DD2-985F-4286-8337-28501319E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1894" y="5529350"/>
                  <a:ext cx="0" cy="4220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3" name="Rectangle 765">
                  <a:extLst>
                    <a:ext uri="{FF2B5EF4-FFF2-40B4-BE49-F238E27FC236}">
                      <a16:creationId xmlns:a16="http://schemas.microsoft.com/office/drawing/2014/main" id="{333ABBEC-5A06-4B14-8B68-9CB69B135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1795" y="5529350"/>
                  <a:ext cx="40100" cy="3165"/>
                </a:xfrm>
                <a:prstGeom prst="rect">
                  <a:avLst/>
                </a:pr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4" name="Freeform 766">
                  <a:extLst>
                    <a:ext uri="{FF2B5EF4-FFF2-40B4-BE49-F238E27FC236}">
                      <a16:creationId xmlns:a16="http://schemas.microsoft.com/office/drawing/2014/main" id="{E747D7BF-BE08-45F7-9F27-046BB3574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67" y="5525129"/>
                  <a:ext cx="46627" cy="44306"/>
                </a:xfrm>
                <a:custGeom>
                  <a:avLst/>
                  <a:gdLst>
                    <a:gd name="T0" fmla="*/ 2147483646 w 360"/>
                    <a:gd name="T1" fmla="*/ 2147483646 h 331"/>
                    <a:gd name="T2" fmla="*/ 2147483646 w 360"/>
                    <a:gd name="T3" fmla="*/ 2147483646 h 331"/>
                    <a:gd name="T4" fmla="*/ 2147483646 w 360"/>
                    <a:gd name="T5" fmla="*/ 2147483646 h 331"/>
                    <a:gd name="T6" fmla="*/ 2147483646 w 360"/>
                    <a:gd name="T7" fmla="*/ 2147483646 h 331"/>
                    <a:gd name="T8" fmla="*/ 2147483646 w 360"/>
                    <a:gd name="T9" fmla="*/ 0 h 331"/>
                    <a:gd name="T10" fmla="*/ 0 w 360"/>
                    <a:gd name="T11" fmla="*/ 0 h 331"/>
                    <a:gd name="T12" fmla="*/ 0 w 360"/>
                    <a:gd name="T13" fmla="*/ 2147483646 h 331"/>
                    <a:gd name="T14" fmla="*/ 2147483646 w 360"/>
                    <a:gd name="T15" fmla="*/ 2147483646 h 3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60" h="331">
                      <a:moveTo>
                        <a:pt x="99" y="261"/>
                      </a:moveTo>
                      <a:cubicBezTo>
                        <a:pt x="160" y="299"/>
                        <a:pt x="237" y="323"/>
                        <a:pt x="320" y="331"/>
                      </a:cubicBezTo>
                      <a:lnTo>
                        <a:pt x="360" y="331"/>
                      </a:lnTo>
                      <a:lnTo>
                        <a:pt x="360" y="0"/>
                      </a:lnTo>
                      <a:lnTo>
                        <a:pt x="0" y="0"/>
                      </a:lnTo>
                      <a:lnTo>
                        <a:pt x="0" y="123"/>
                      </a:lnTo>
                      <a:cubicBezTo>
                        <a:pt x="14" y="174"/>
                        <a:pt x="48" y="222"/>
                        <a:pt x="99" y="261"/>
                      </a:cubicBez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15" name="Freeform 767">
                  <a:extLst>
                    <a:ext uri="{FF2B5EF4-FFF2-40B4-BE49-F238E27FC236}">
                      <a16:creationId xmlns:a16="http://schemas.microsoft.com/office/drawing/2014/main" id="{7B821145-8CC8-4097-9E81-5EB8B9074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5267" y="5524076"/>
                  <a:ext cx="46627" cy="3165"/>
                </a:xfrm>
                <a:custGeom>
                  <a:avLst/>
                  <a:gdLst>
                    <a:gd name="T0" fmla="*/ 0 w 86"/>
                    <a:gd name="T1" fmla="*/ 2147483646 h 3"/>
                    <a:gd name="T2" fmla="*/ 2147483646 w 86"/>
                    <a:gd name="T3" fmla="*/ 2147483646 h 3"/>
                    <a:gd name="T4" fmla="*/ 2147483646 w 86"/>
                    <a:gd name="T5" fmla="*/ 0 h 3"/>
                    <a:gd name="T6" fmla="*/ 2147483646 w 86"/>
                    <a:gd name="T7" fmla="*/ 0 h 3"/>
                    <a:gd name="T8" fmla="*/ 2147483646 w 86"/>
                    <a:gd name="T9" fmla="*/ 2147483646 h 3"/>
                    <a:gd name="T10" fmla="*/ 0 w 86"/>
                    <a:gd name="T11" fmla="*/ 2147483646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6" h="3">
                      <a:moveTo>
                        <a:pt x="0" y="3"/>
                      </a:moveTo>
                      <a:lnTo>
                        <a:pt x="86" y="3"/>
                      </a:lnTo>
                      <a:lnTo>
                        <a:pt x="86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16" name="Freeform 768">
                  <a:extLst>
                    <a:ext uri="{FF2B5EF4-FFF2-40B4-BE49-F238E27FC236}">
                      <a16:creationId xmlns:a16="http://schemas.microsoft.com/office/drawing/2014/main" id="{09CD2A6A-70CF-459E-8944-1A44DFA9C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1894" y="5524076"/>
                  <a:ext cx="46627" cy="47471"/>
                </a:xfrm>
                <a:custGeom>
                  <a:avLst/>
                  <a:gdLst>
                    <a:gd name="T0" fmla="*/ 0 w 360"/>
                    <a:gd name="T1" fmla="*/ 2147483646 h 348"/>
                    <a:gd name="T2" fmla="*/ 2147483646 w 360"/>
                    <a:gd name="T3" fmla="*/ 2147483646 h 348"/>
                    <a:gd name="T4" fmla="*/ 2147483646 w 360"/>
                    <a:gd name="T5" fmla="*/ 2147483646 h 348"/>
                    <a:gd name="T6" fmla="*/ 2147483646 w 360"/>
                    <a:gd name="T7" fmla="*/ 2147483646 h 348"/>
                    <a:gd name="T8" fmla="*/ 2147483646 w 360"/>
                    <a:gd name="T9" fmla="*/ 2147483646 h 348"/>
                    <a:gd name="T10" fmla="*/ 2147483646 w 360"/>
                    <a:gd name="T11" fmla="*/ 2147483646 h 348"/>
                    <a:gd name="T12" fmla="*/ 2147483646 w 360"/>
                    <a:gd name="T13" fmla="*/ 0 h 348"/>
                    <a:gd name="T14" fmla="*/ 2147483646 w 360"/>
                    <a:gd name="T15" fmla="*/ 0 h 348"/>
                    <a:gd name="T16" fmla="*/ 2147483646 w 360"/>
                    <a:gd name="T17" fmla="*/ 2147483646 h 348"/>
                    <a:gd name="T18" fmla="*/ 2147483646 w 360"/>
                    <a:gd name="T19" fmla="*/ 2147483646 h 348"/>
                    <a:gd name="T20" fmla="*/ 2147483646 w 360"/>
                    <a:gd name="T21" fmla="*/ 2147483646 h 348"/>
                    <a:gd name="T22" fmla="*/ 0 w 360"/>
                    <a:gd name="T23" fmla="*/ 2147483646 h 348"/>
                    <a:gd name="T24" fmla="*/ 0 w 360"/>
                    <a:gd name="T25" fmla="*/ 2147483646 h 3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60" h="348">
                      <a:moveTo>
                        <a:pt x="0" y="342"/>
                      </a:moveTo>
                      <a:lnTo>
                        <a:pt x="42" y="342"/>
                      </a:lnTo>
                      <a:cubicBezTo>
                        <a:pt x="182" y="348"/>
                        <a:pt x="310" y="264"/>
                        <a:pt x="360" y="133"/>
                      </a:cubicBezTo>
                      <a:lnTo>
                        <a:pt x="360" y="12"/>
                      </a:lnTo>
                      <a:lnTo>
                        <a:pt x="345" y="0"/>
                      </a:lnTo>
                      <a:lnTo>
                        <a:pt x="304" y="0"/>
                      </a:lnTo>
                      <a:lnTo>
                        <a:pt x="298" y="32"/>
                      </a:lnTo>
                      <a:lnTo>
                        <a:pt x="298" y="84"/>
                      </a:lnTo>
                      <a:lnTo>
                        <a:pt x="179" y="193"/>
                      </a:lnTo>
                      <a:lnTo>
                        <a:pt x="0" y="193"/>
                      </a:lnTo>
                      <a:lnTo>
                        <a:pt x="0" y="34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17" name="Freeform 769">
                  <a:extLst>
                    <a:ext uri="{FF2B5EF4-FFF2-40B4-BE49-F238E27FC236}">
                      <a16:creationId xmlns:a16="http://schemas.microsoft.com/office/drawing/2014/main" id="{80573370-A6DF-49B2-B8D1-A4E4D9A62E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1894" y="5524076"/>
                  <a:ext cx="46627" cy="47471"/>
                </a:xfrm>
                <a:custGeom>
                  <a:avLst/>
                  <a:gdLst>
                    <a:gd name="T0" fmla="*/ 0 w 360"/>
                    <a:gd name="T1" fmla="*/ 2147483646 h 348"/>
                    <a:gd name="T2" fmla="*/ 2147483646 w 360"/>
                    <a:gd name="T3" fmla="*/ 2147483646 h 348"/>
                    <a:gd name="T4" fmla="*/ 2147483646 w 360"/>
                    <a:gd name="T5" fmla="*/ 2147483646 h 348"/>
                    <a:gd name="T6" fmla="*/ 2147483646 w 360"/>
                    <a:gd name="T7" fmla="*/ 2147483646 h 348"/>
                    <a:gd name="T8" fmla="*/ 2147483646 w 360"/>
                    <a:gd name="T9" fmla="*/ 2147483646 h 348"/>
                    <a:gd name="T10" fmla="*/ 2147483646 w 360"/>
                    <a:gd name="T11" fmla="*/ 2147483646 h 348"/>
                    <a:gd name="T12" fmla="*/ 2147483646 w 360"/>
                    <a:gd name="T13" fmla="*/ 0 h 348"/>
                    <a:gd name="T14" fmla="*/ 2147483646 w 360"/>
                    <a:gd name="T15" fmla="*/ 0 h 348"/>
                    <a:gd name="T16" fmla="*/ 2147483646 w 360"/>
                    <a:gd name="T17" fmla="*/ 2147483646 h 348"/>
                    <a:gd name="T18" fmla="*/ 2147483646 w 360"/>
                    <a:gd name="T19" fmla="*/ 2147483646 h 348"/>
                    <a:gd name="T20" fmla="*/ 2147483646 w 360"/>
                    <a:gd name="T21" fmla="*/ 2147483646 h 348"/>
                    <a:gd name="T22" fmla="*/ 0 w 360"/>
                    <a:gd name="T23" fmla="*/ 2147483646 h 348"/>
                    <a:gd name="T24" fmla="*/ 0 w 360"/>
                    <a:gd name="T25" fmla="*/ 2147483646 h 3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60" h="348">
                      <a:moveTo>
                        <a:pt x="0" y="342"/>
                      </a:moveTo>
                      <a:lnTo>
                        <a:pt x="42" y="342"/>
                      </a:lnTo>
                      <a:cubicBezTo>
                        <a:pt x="182" y="348"/>
                        <a:pt x="310" y="264"/>
                        <a:pt x="360" y="133"/>
                      </a:cubicBezTo>
                      <a:lnTo>
                        <a:pt x="360" y="12"/>
                      </a:lnTo>
                      <a:lnTo>
                        <a:pt x="345" y="0"/>
                      </a:lnTo>
                      <a:lnTo>
                        <a:pt x="304" y="0"/>
                      </a:lnTo>
                      <a:lnTo>
                        <a:pt x="298" y="32"/>
                      </a:lnTo>
                      <a:lnTo>
                        <a:pt x="298" y="84"/>
                      </a:lnTo>
                      <a:lnTo>
                        <a:pt x="179" y="193"/>
                      </a:lnTo>
                      <a:lnTo>
                        <a:pt x="0" y="193"/>
                      </a:lnTo>
                      <a:lnTo>
                        <a:pt x="0" y="34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2800"/>
                </a:p>
              </p:txBody>
            </p:sp>
            <p:grpSp>
              <p:nvGrpSpPr>
                <p:cNvPr id="618" name="Group 770">
                  <a:extLst>
                    <a:ext uri="{FF2B5EF4-FFF2-40B4-BE49-F238E27FC236}">
                      <a16:creationId xmlns:a16="http://schemas.microsoft.com/office/drawing/2014/main" id="{2E65EC7D-B4FF-4992-9728-7224549ACF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5267" y="5453396"/>
                  <a:ext cx="46627" cy="67514"/>
                  <a:chOff x="2328" y="3694"/>
                  <a:chExt cx="79" cy="112"/>
                </a:xfrm>
              </p:grpSpPr>
              <p:sp>
                <p:nvSpPr>
                  <p:cNvPr id="1730" name="Rectangle 771">
                    <a:extLst>
                      <a:ext uri="{FF2B5EF4-FFF2-40B4-BE49-F238E27FC236}">
                        <a16:creationId xmlns:a16="http://schemas.microsoft.com/office/drawing/2014/main" id="{20E5B560-2796-4DF3-BCDB-2E595599F4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2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1" name="Rectangle 772">
                    <a:extLst>
                      <a:ext uri="{FF2B5EF4-FFF2-40B4-BE49-F238E27FC236}">
                        <a16:creationId xmlns:a16="http://schemas.microsoft.com/office/drawing/2014/main" id="{954B90BE-F255-43D1-85B9-5F464D24D2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2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2" name="Rectangle 773">
                    <a:extLst>
                      <a:ext uri="{FF2B5EF4-FFF2-40B4-BE49-F238E27FC236}">
                        <a16:creationId xmlns:a16="http://schemas.microsoft.com/office/drawing/2014/main" id="{D33D1BEA-807D-4BBB-BF81-02115C3666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25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3" name="Rectangle 774">
                    <a:extLst>
                      <a:ext uri="{FF2B5EF4-FFF2-40B4-BE49-F238E27FC236}">
                        <a16:creationId xmlns:a16="http://schemas.microsoft.com/office/drawing/2014/main" id="{E9414B07-2C6A-4A2D-92A1-1B11D52C93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2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4" name="Rectangle 775">
                    <a:extLst>
                      <a:ext uri="{FF2B5EF4-FFF2-40B4-BE49-F238E27FC236}">
                        <a16:creationId xmlns:a16="http://schemas.microsoft.com/office/drawing/2014/main" id="{F694AB63-F247-47AC-B68F-2AAC71D3B0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2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5" name="Rectangle 776">
                    <a:extLst>
                      <a:ext uri="{FF2B5EF4-FFF2-40B4-BE49-F238E27FC236}">
                        <a16:creationId xmlns:a16="http://schemas.microsoft.com/office/drawing/2014/main" id="{6F0B44DF-8022-47D5-9CC3-818B7470B6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2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6" name="Freeform 777">
                    <a:extLst>
                      <a:ext uri="{FF2B5EF4-FFF2-40B4-BE49-F238E27FC236}">
                        <a16:creationId xmlns:a16="http://schemas.microsoft.com/office/drawing/2014/main" id="{C9355589-415E-41FD-A852-2AE90B6DB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25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7" name="Rectangle 778">
                    <a:extLst>
                      <a:ext uri="{FF2B5EF4-FFF2-40B4-BE49-F238E27FC236}">
                        <a16:creationId xmlns:a16="http://schemas.microsoft.com/office/drawing/2014/main" id="{70537873-1AB0-4F35-944D-0874B29403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1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8" name="Rectangle 779">
                    <a:extLst>
                      <a:ext uri="{FF2B5EF4-FFF2-40B4-BE49-F238E27FC236}">
                        <a16:creationId xmlns:a16="http://schemas.microsoft.com/office/drawing/2014/main" id="{7E5FA1A7-3B1E-4C4E-B396-E12FFBD0E6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9" name="Rectangle 780">
                    <a:extLst>
                      <a:ext uri="{FF2B5EF4-FFF2-40B4-BE49-F238E27FC236}">
                        <a16:creationId xmlns:a16="http://schemas.microsoft.com/office/drawing/2014/main" id="{4415146E-75DE-4992-9C9E-3C043C9BD8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0" name="Rectangle 781">
                    <a:extLst>
                      <a:ext uri="{FF2B5EF4-FFF2-40B4-BE49-F238E27FC236}">
                        <a16:creationId xmlns:a16="http://schemas.microsoft.com/office/drawing/2014/main" id="{4D660C32-3D39-410E-A8EC-9A0E53FB33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1" name="Rectangle 782">
                    <a:extLst>
                      <a:ext uri="{FF2B5EF4-FFF2-40B4-BE49-F238E27FC236}">
                        <a16:creationId xmlns:a16="http://schemas.microsoft.com/office/drawing/2014/main" id="{ADCEF424-4945-4BA5-9F2C-63CC93A014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2" name="Rectangle 783">
                    <a:extLst>
                      <a:ext uri="{FF2B5EF4-FFF2-40B4-BE49-F238E27FC236}">
                        <a16:creationId xmlns:a16="http://schemas.microsoft.com/office/drawing/2014/main" id="{3A98737A-3D4E-4680-B859-8308CEF901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1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3" name="Rectangle 784">
                    <a:extLst>
                      <a:ext uri="{FF2B5EF4-FFF2-40B4-BE49-F238E27FC236}">
                        <a16:creationId xmlns:a16="http://schemas.microsoft.com/office/drawing/2014/main" id="{AC862BB4-BA53-4E11-9CA0-D43E02D5E1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4" name="Rectangle 785">
                    <a:extLst>
                      <a:ext uri="{FF2B5EF4-FFF2-40B4-BE49-F238E27FC236}">
                        <a16:creationId xmlns:a16="http://schemas.microsoft.com/office/drawing/2014/main" id="{E56158C6-54C6-4A9F-A516-7B9AA3D515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5" name="Rectangle 786">
                    <a:extLst>
                      <a:ext uri="{FF2B5EF4-FFF2-40B4-BE49-F238E27FC236}">
                        <a16:creationId xmlns:a16="http://schemas.microsoft.com/office/drawing/2014/main" id="{E5B53FDA-CF24-4622-909B-7AD6A79A82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6" name="Rectangle 787">
                    <a:extLst>
                      <a:ext uri="{FF2B5EF4-FFF2-40B4-BE49-F238E27FC236}">
                        <a16:creationId xmlns:a16="http://schemas.microsoft.com/office/drawing/2014/main" id="{60F062DB-D9F3-441F-AC3C-14742E6C46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7" name="Rectangle 788">
                    <a:extLst>
                      <a:ext uri="{FF2B5EF4-FFF2-40B4-BE49-F238E27FC236}">
                        <a16:creationId xmlns:a16="http://schemas.microsoft.com/office/drawing/2014/main" id="{5688BCA1-5B94-459A-A40D-3EB1D5EFEB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8" name="Rectangle 789">
                    <a:extLst>
                      <a:ext uri="{FF2B5EF4-FFF2-40B4-BE49-F238E27FC236}">
                        <a16:creationId xmlns:a16="http://schemas.microsoft.com/office/drawing/2014/main" id="{6477D354-0748-425B-8E2C-05E5DA0C89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1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9" name="Freeform 790">
                    <a:extLst>
                      <a:ext uri="{FF2B5EF4-FFF2-40B4-BE49-F238E27FC236}">
                        <a16:creationId xmlns:a16="http://schemas.microsoft.com/office/drawing/2014/main" id="{51799EE6-D0C4-4BD3-BBCF-7372F6B49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14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0" name="Rectangle 791">
                    <a:extLst>
                      <a:ext uri="{FF2B5EF4-FFF2-40B4-BE49-F238E27FC236}">
                        <a16:creationId xmlns:a16="http://schemas.microsoft.com/office/drawing/2014/main" id="{5E8CE7BA-F776-455A-A0CD-5A5990062E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0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1" name="Rectangle 792">
                    <a:extLst>
                      <a:ext uri="{FF2B5EF4-FFF2-40B4-BE49-F238E27FC236}">
                        <a16:creationId xmlns:a16="http://schemas.microsoft.com/office/drawing/2014/main" id="{AC1C5C05-7322-48D3-96D1-BF7B6ABDB4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2" name="Rectangle 793">
                    <a:extLst>
                      <a:ext uri="{FF2B5EF4-FFF2-40B4-BE49-F238E27FC236}">
                        <a16:creationId xmlns:a16="http://schemas.microsoft.com/office/drawing/2014/main" id="{A1F7049C-E5BB-42DF-B0FA-E96D88A082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3" name="Rectangle 794">
                    <a:extLst>
                      <a:ext uri="{FF2B5EF4-FFF2-40B4-BE49-F238E27FC236}">
                        <a16:creationId xmlns:a16="http://schemas.microsoft.com/office/drawing/2014/main" id="{3E4DFC89-14E8-48C1-A85C-DF792A0D09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4" name="Rectangle 795">
                    <a:extLst>
                      <a:ext uri="{FF2B5EF4-FFF2-40B4-BE49-F238E27FC236}">
                        <a16:creationId xmlns:a16="http://schemas.microsoft.com/office/drawing/2014/main" id="{CE571375-80F4-485E-AC49-39EAA32B3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5" name="Rectangle 796">
                    <a:extLst>
                      <a:ext uri="{FF2B5EF4-FFF2-40B4-BE49-F238E27FC236}">
                        <a16:creationId xmlns:a16="http://schemas.microsoft.com/office/drawing/2014/main" id="{5EEB2C7A-B55B-4323-9349-3E95BB0128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0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6" name="Rectangle 797">
                    <a:extLst>
                      <a:ext uri="{FF2B5EF4-FFF2-40B4-BE49-F238E27FC236}">
                        <a16:creationId xmlns:a16="http://schemas.microsoft.com/office/drawing/2014/main" id="{05527CA5-C974-4B02-84F5-AAFC4D54FA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7" name="Rectangle 798">
                    <a:extLst>
                      <a:ext uri="{FF2B5EF4-FFF2-40B4-BE49-F238E27FC236}">
                        <a16:creationId xmlns:a16="http://schemas.microsoft.com/office/drawing/2014/main" id="{36BF5563-1724-46CA-A935-570EB1E724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8" name="Rectangle 799">
                    <a:extLst>
                      <a:ext uri="{FF2B5EF4-FFF2-40B4-BE49-F238E27FC236}">
                        <a16:creationId xmlns:a16="http://schemas.microsoft.com/office/drawing/2014/main" id="{BB202356-0A5D-4A5A-9BD4-0D49FAE4DA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9" name="Rectangle 800">
                    <a:extLst>
                      <a:ext uri="{FF2B5EF4-FFF2-40B4-BE49-F238E27FC236}">
                        <a16:creationId xmlns:a16="http://schemas.microsoft.com/office/drawing/2014/main" id="{38E1C370-8E2E-4398-ADDA-6B1B1D1655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0" name="Rectangle 801">
                    <a:extLst>
                      <a:ext uri="{FF2B5EF4-FFF2-40B4-BE49-F238E27FC236}">
                        <a16:creationId xmlns:a16="http://schemas.microsoft.com/office/drawing/2014/main" id="{3883BAAF-7FAC-42A3-8BE9-A188C8F75F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1" name="Rectangle 802">
                    <a:extLst>
                      <a:ext uri="{FF2B5EF4-FFF2-40B4-BE49-F238E27FC236}">
                        <a16:creationId xmlns:a16="http://schemas.microsoft.com/office/drawing/2014/main" id="{4951812A-EAA4-4BC6-B85B-4B86E1BFA8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0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2" name="Freeform 803">
                    <a:extLst>
                      <a:ext uri="{FF2B5EF4-FFF2-40B4-BE49-F238E27FC236}">
                        <a16:creationId xmlns:a16="http://schemas.microsoft.com/office/drawing/2014/main" id="{3710F254-673A-4FE1-A7CB-F71EF8819E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06"/>
                    <a:ext cx="78" cy="8"/>
                  </a:xfrm>
                  <a:custGeom>
                    <a:avLst/>
                    <a:gdLst>
                      <a:gd name="T0" fmla="*/ 79 w 79"/>
                      <a:gd name="T1" fmla="*/ 0 h 9"/>
                      <a:gd name="T2" fmla="*/ 0 w 79"/>
                      <a:gd name="T3" fmla="*/ 2 h 9"/>
                      <a:gd name="T4" fmla="*/ 0 w 79"/>
                      <a:gd name="T5" fmla="*/ 9 h 9"/>
                      <a:gd name="T6" fmla="*/ 79 w 79"/>
                      <a:gd name="T7" fmla="*/ 8 h 9"/>
                      <a:gd name="T8" fmla="*/ 79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3" name="Rectangle 804">
                    <a:extLst>
                      <a:ext uri="{FF2B5EF4-FFF2-40B4-BE49-F238E27FC236}">
                        <a16:creationId xmlns:a16="http://schemas.microsoft.com/office/drawing/2014/main" id="{98D36AB8-78FF-463E-AEF4-6B81FC945D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693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4" name="Rectangle 805">
                    <a:extLst>
                      <a:ext uri="{FF2B5EF4-FFF2-40B4-BE49-F238E27FC236}">
                        <a16:creationId xmlns:a16="http://schemas.microsoft.com/office/drawing/2014/main" id="{FE717CAB-34A6-4BD4-9353-B2A8AEE297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5" name="Rectangle 806">
                    <a:extLst>
                      <a:ext uri="{FF2B5EF4-FFF2-40B4-BE49-F238E27FC236}">
                        <a16:creationId xmlns:a16="http://schemas.microsoft.com/office/drawing/2014/main" id="{05C61952-9FC3-4B68-A167-8D25392FE4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6" name="Rectangle 807">
                    <a:extLst>
                      <a:ext uri="{FF2B5EF4-FFF2-40B4-BE49-F238E27FC236}">
                        <a16:creationId xmlns:a16="http://schemas.microsoft.com/office/drawing/2014/main" id="{AA864B1D-C7B6-43B1-88CC-21B0C6F90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7" name="Rectangle 808">
                    <a:extLst>
                      <a:ext uri="{FF2B5EF4-FFF2-40B4-BE49-F238E27FC236}">
                        <a16:creationId xmlns:a16="http://schemas.microsoft.com/office/drawing/2014/main" id="{45CF92D2-A36B-4523-870C-923525A8FF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8" name="Rectangle 809">
                    <a:extLst>
                      <a:ext uri="{FF2B5EF4-FFF2-40B4-BE49-F238E27FC236}">
                        <a16:creationId xmlns:a16="http://schemas.microsoft.com/office/drawing/2014/main" id="{5A91DAF5-DCC4-44F8-9DE3-81ADA8801C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693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9" name="Rectangle 810">
                    <a:extLst>
                      <a:ext uri="{FF2B5EF4-FFF2-40B4-BE49-F238E27FC236}">
                        <a16:creationId xmlns:a16="http://schemas.microsoft.com/office/drawing/2014/main" id="{FC52048A-E393-448C-9B00-4AB3F7C751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0" name="Rectangle 811">
                    <a:extLst>
                      <a:ext uri="{FF2B5EF4-FFF2-40B4-BE49-F238E27FC236}">
                        <a16:creationId xmlns:a16="http://schemas.microsoft.com/office/drawing/2014/main" id="{040F950A-13E7-4BCC-A7A3-E72A285F1F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1" name="Rectangle 812">
                    <a:extLst>
                      <a:ext uri="{FF2B5EF4-FFF2-40B4-BE49-F238E27FC236}">
                        <a16:creationId xmlns:a16="http://schemas.microsoft.com/office/drawing/2014/main" id="{8353CE17-63BC-4492-88C0-D007EAC830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2" name="Rectangle 813">
                    <a:extLst>
                      <a:ext uri="{FF2B5EF4-FFF2-40B4-BE49-F238E27FC236}">
                        <a16:creationId xmlns:a16="http://schemas.microsoft.com/office/drawing/2014/main" id="{0DE453A3-6121-4A46-9441-F4BE569B95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3" name="Rectangle 814">
                    <a:extLst>
                      <a:ext uri="{FF2B5EF4-FFF2-40B4-BE49-F238E27FC236}">
                        <a16:creationId xmlns:a16="http://schemas.microsoft.com/office/drawing/2014/main" id="{E20E8547-9942-46BF-ADC2-8FA7E85B77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4" name="Rectangle 815">
                    <a:extLst>
                      <a:ext uri="{FF2B5EF4-FFF2-40B4-BE49-F238E27FC236}">
                        <a16:creationId xmlns:a16="http://schemas.microsoft.com/office/drawing/2014/main" id="{600AB341-9DBD-4198-9C6D-F625BC0F98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69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5" name="Freeform 816">
                    <a:extLst>
                      <a:ext uri="{FF2B5EF4-FFF2-40B4-BE49-F238E27FC236}">
                        <a16:creationId xmlns:a16="http://schemas.microsoft.com/office/drawing/2014/main" id="{AB0C65C4-CB87-40A3-8FCD-C72C8F2E24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696"/>
                    <a:ext cx="78" cy="8"/>
                  </a:xfrm>
                  <a:custGeom>
                    <a:avLst/>
                    <a:gdLst>
                      <a:gd name="T0" fmla="*/ 79 w 79"/>
                      <a:gd name="T1" fmla="*/ 0 h 9"/>
                      <a:gd name="T2" fmla="*/ 0 w 79"/>
                      <a:gd name="T3" fmla="*/ 2 h 9"/>
                      <a:gd name="T4" fmla="*/ 0 w 79"/>
                      <a:gd name="T5" fmla="*/ 9 h 9"/>
                      <a:gd name="T6" fmla="*/ 79 w 79"/>
                      <a:gd name="T7" fmla="*/ 7 h 9"/>
                      <a:gd name="T8" fmla="*/ 79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79" y="7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6" name="Rectangle 817">
                    <a:extLst>
                      <a:ext uri="{FF2B5EF4-FFF2-40B4-BE49-F238E27FC236}">
                        <a16:creationId xmlns:a16="http://schemas.microsoft.com/office/drawing/2014/main" id="{60EF311A-1ED1-4F45-9A55-A247183AC5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5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7" name="Rectangle 818">
                    <a:extLst>
                      <a:ext uri="{FF2B5EF4-FFF2-40B4-BE49-F238E27FC236}">
                        <a16:creationId xmlns:a16="http://schemas.microsoft.com/office/drawing/2014/main" id="{A3E579CE-8346-43AB-8CE1-F58C31509E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8" name="Rectangle 819">
                    <a:extLst>
                      <a:ext uri="{FF2B5EF4-FFF2-40B4-BE49-F238E27FC236}">
                        <a16:creationId xmlns:a16="http://schemas.microsoft.com/office/drawing/2014/main" id="{EBC51749-DAA2-4F99-8310-362000015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9" name="Rectangle 820">
                    <a:extLst>
                      <a:ext uri="{FF2B5EF4-FFF2-40B4-BE49-F238E27FC236}">
                        <a16:creationId xmlns:a16="http://schemas.microsoft.com/office/drawing/2014/main" id="{76E38110-DF46-491E-8D3C-C09A321346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0" name="Rectangle 821">
                    <a:extLst>
                      <a:ext uri="{FF2B5EF4-FFF2-40B4-BE49-F238E27FC236}">
                        <a16:creationId xmlns:a16="http://schemas.microsoft.com/office/drawing/2014/main" id="{6EC069DB-0C48-4C72-A6E0-C1ACEF0EEF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1" name="Rectangle 822">
                    <a:extLst>
                      <a:ext uri="{FF2B5EF4-FFF2-40B4-BE49-F238E27FC236}">
                        <a16:creationId xmlns:a16="http://schemas.microsoft.com/office/drawing/2014/main" id="{F78061DF-CD1E-4796-B5A7-E4EFAEB17C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5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2" name="Rectangle 823">
                    <a:extLst>
                      <a:ext uri="{FF2B5EF4-FFF2-40B4-BE49-F238E27FC236}">
                        <a16:creationId xmlns:a16="http://schemas.microsoft.com/office/drawing/2014/main" id="{FF06E1A2-6A7D-43E7-8403-5A09A21074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3" name="Rectangle 824">
                    <a:extLst>
                      <a:ext uri="{FF2B5EF4-FFF2-40B4-BE49-F238E27FC236}">
                        <a16:creationId xmlns:a16="http://schemas.microsoft.com/office/drawing/2014/main" id="{9F1C1CD0-E2D2-43A2-85C5-D62419AD98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4" name="Rectangle 825">
                    <a:extLst>
                      <a:ext uri="{FF2B5EF4-FFF2-40B4-BE49-F238E27FC236}">
                        <a16:creationId xmlns:a16="http://schemas.microsoft.com/office/drawing/2014/main" id="{59C974C8-2D25-4938-A4C1-2FA6AED798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5" name="Rectangle 826">
                    <a:extLst>
                      <a:ext uri="{FF2B5EF4-FFF2-40B4-BE49-F238E27FC236}">
                        <a16:creationId xmlns:a16="http://schemas.microsoft.com/office/drawing/2014/main" id="{AFB5A35F-C56F-453B-9415-0200818D04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6" name="Rectangle 827">
                    <a:extLst>
                      <a:ext uri="{FF2B5EF4-FFF2-40B4-BE49-F238E27FC236}">
                        <a16:creationId xmlns:a16="http://schemas.microsoft.com/office/drawing/2014/main" id="{DD3AA977-6099-41F9-B839-5C111CCB79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7" name="Rectangle 828">
                    <a:extLst>
                      <a:ext uri="{FF2B5EF4-FFF2-40B4-BE49-F238E27FC236}">
                        <a16:creationId xmlns:a16="http://schemas.microsoft.com/office/drawing/2014/main" id="{B77B412E-7D7B-4E0D-87DC-2053F5B621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5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8" name="Freeform 829">
                    <a:extLst>
                      <a:ext uri="{FF2B5EF4-FFF2-40B4-BE49-F238E27FC236}">
                        <a16:creationId xmlns:a16="http://schemas.microsoft.com/office/drawing/2014/main" id="{38AFD1AF-141F-4B7B-9AAF-74E918CCF5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54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9" name="Rectangle 830">
                    <a:extLst>
                      <a:ext uri="{FF2B5EF4-FFF2-40B4-BE49-F238E27FC236}">
                        <a16:creationId xmlns:a16="http://schemas.microsoft.com/office/drawing/2014/main" id="{F9A48899-E132-4295-9439-CF7D3EDBCD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43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0" name="Rectangle 831">
                    <a:extLst>
                      <a:ext uri="{FF2B5EF4-FFF2-40B4-BE49-F238E27FC236}">
                        <a16:creationId xmlns:a16="http://schemas.microsoft.com/office/drawing/2014/main" id="{4979C923-995F-493D-8006-D6F0BBE247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4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1" name="Rectangle 832">
                    <a:extLst>
                      <a:ext uri="{FF2B5EF4-FFF2-40B4-BE49-F238E27FC236}">
                        <a16:creationId xmlns:a16="http://schemas.microsoft.com/office/drawing/2014/main" id="{652C5999-B274-4EA9-A16E-200BA8888C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4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2" name="Rectangle 833">
                    <a:extLst>
                      <a:ext uri="{FF2B5EF4-FFF2-40B4-BE49-F238E27FC236}">
                        <a16:creationId xmlns:a16="http://schemas.microsoft.com/office/drawing/2014/main" id="{719D9B71-C24D-4289-AD56-39ECF6E7B8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4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3" name="Rectangle 834">
                    <a:extLst>
                      <a:ext uri="{FF2B5EF4-FFF2-40B4-BE49-F238E27FC236}">
                        <a16:creationId xmlns:a16="http://schemas.microsoft.com/office/drawing/2014/main" id="{D63D630D-CA72-439C-8AEC-495A39429D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4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4" name="Rectangle 835">
                    <a:extLst>
                      <a:ext uri="{FF2B5EF4-FFF2-40B4-BE49-F238E27FC236}">
                        <a16:creationId xmlns:a16="http://schemas.microsoft.com/office/drawing/2014/main" id="{DAEED9CC-A1ED-4F24-A02E-EFDE166AE5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4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5" name="Freeform 836">
                    <a:extLst>
                      <a:ext uri="{FF2B5EF4-FFF2-40B4-BE49-F238E27FC236}">
                        <a16:creationId xmlns:a16="http://schemas.microsoft.com/office/drawing/2014/main" id="{ABBB5E6E-F0F5-4875-8ED1-59C4524413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46"/>
                    <a:ext cx="78" cy="8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6" name="Rectangle 837">
                    <a:extLst>
                      <a:ext uri="{FF2B5EF4-FFF2-40B4-BE49-F238E27FC236}">
                        <a16:creationId xmlns:a16="http://schemas.microsoft.com/office/drawing/2014/main" id="{9E0A0D0E-8F2A-4C06-BEB4-6A377E959F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33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7" name="Rectangle 838">
                    <a:extLst>
                      <a:ext uri="{FF2B5EF4-FFF2-40B4-BE49-F238E27FC236}">
                        <a16:creationId xmlns:a16="http://schemas.microsoft.com/office/drawing/2014/main" id="{8E48A0EA-9278-4BA5-B29C-C291AA9C15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8" name="Rectangle 839">
                    <a:extLst>
                      <a:ext uri="{FF2B5EF4-FFF2-40B4-BE49-F238E27FC236}">
                        <a16:creationId xmlns:a16="http://schemas.microsoft.com/office/drawing/2014/main" id="{B40B1C20-A96E-4C0A-9661-3A2571188A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9" name="Rectangle 840">
                    <a:extLst>
                      <a:ext uri="{FF2B5EF4-FFF2-40B4-BE49-F238E27FC236}">
                        <a16:creationId xmlns:a16="http://schemas.microsoft.com/office/drawing/2014/main" id="{48F7A251-743D-407E-BA3F-810CCAC239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0" name="Rectangle 841">
                    <a:extLst>
                      <a:ext uri="{FF2B5EF4-FFF2-40B4-BE49-F238E27FC236}">
                        <a16:creationId xmlns:a16="http://schemas.microsoft.com/office/drawing/2014/main" id="{0308FBCB-1A49-45E1-927C-9E8159A9FB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1" name="Rectangle 842">
                    <a:extLst>
                      <a:ext uri="{FF2B5EF4-FFF2-40B4-BE49-F238E27FC236}">
                        <a16:creationId xmlns:a16="http://schemas.microsoft.com/office/drawing/2014/main" id="{606FDF4F-4BCD-4C3D-8A41-52EB064952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33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2" name="Rectangle 843">
                    <a:extLst>
                      <a:ext uri="{FF2B5EF4-FFF2-40B4-BE49-F238E27FC236}">
                        <a16:creationId xmlns:a16="http://schemas.microsoft.com/office/drawing/2014/main" id="{F6DCC7CB-A928-45FC-8B73-F2310CB60D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3" name="Rectangle 844">
                    <a:extLst>
                      <a:ext uri="{FF2B5EF4-FFF2-40B4-BE49-F238E27FC236}">
                        <a16:creationId xmlns:a16="http://schemas.microsoft.com/office/drawing/2014/main" id="{9518DA4A-C942-4C25-B0D1-9ACF116CEB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4" name="Rectangle 845">
                    <a:extLst>
                      <a:ext uri="{FF2B5EF4-FFF2-40B4-BE49-F238E27FC236}">
                        <a16:creationId xmlns:a16="http://schemas.microsoft.com/office/drawing/2014/main" id="{B0CB885A-8C71-46A3-8DCF-B966FBF003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5" name="Rectangle 846">
                    <a:extLst>
                      <a:ext uri="{FF2B5EF4-FFF2-40B4-BE49-F238E27FC236}">
                        <a16:creationId xmlns:a16="http://schemas.microsoft.com/office/drawing/2014/main" id="{5EA9EC67-9E0C-480A-BA20-04D7AC42F9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6" name="Rectangle 847">
                    <a:extLst>
                      <a:ext uri="{FF2B5EF4-FFF2-40B4-BE49-F238E27FC236}">
                        <a16:creationId xmlns:a16="http://schemas.microsoft.com/office/drawing/2014/main" id="{C45165BF-6439-48F9-B0D5-A0F48A22A5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7" name="Rectangle 848">
                    <a:extLst>
                      <a:ext uri="{FF2B5EF4-FFF2-40B4-BE49-F238E27FC236}">
                        <a16:creationId xmlns:a16="http://schemas.microsoft.com/office/drawing/2014/main" id="{0406B782-7C78-4A6B-8CC2-4EB785F7B6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33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8" name="Freeform 849">
                    <a:extLst>
                      <a:ext uri="{FF2B5EF4-FFF2-40B4-BE49-F238E27FC236}">
                        <a16:creationId xmlns:a16="http://schemas.microsoft.com/office/drawing/2014/main" id="{CE33F81D-2D71-4FCD-9890-B76C4FC09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35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9" name="Rectangle 850">
                    <a:extLst>
                      <a:ext uri="{FF2B5EF4-FFF2-40B4-BE49-F238E27FC236}">
                        <a16:creationId xmlns:a16="http://schemas.microsoft.com/office/drawing/2014/main" id="{6C7C36C8-C712-41F3-AE38-7543F6EAE1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6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0" name="Rectangle 851">
                    <a:extLst>
                      <a:ext uri="{FF2B5EF4-FFF2-40B4-BE49-F238E27FC236}">
                        <a16:creationId xmlns:a16="http://schemas.microsoft.com/office/drawing/2014/main" id="{6E191D0E-C0ED-4C1E-A5FE-C6EFB37F8B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1" name="Rectangle 852">
                    <a:extLst>
                      <a:ext uri="{FF2B5EF4-FFF2-40B4-BE49-F238E27FC236}">
                        <a16:creationId xmlns:a16="http://schemas.microsoft.com/office/drawing/2014/main" id="{D05CDF98-E9E6-4747-9559-1E7958A5DA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2" name="Rectangle 853">
                    <a:extLst>
                      <a:ext uri="{FF2B5EF4-FFF2-40B4-BE49-F238E27FC236}">
                        <a16:creationId xmlns:a16="http://schemas.microsoft.com/office/drawing/2014/main" id="{387208BD-144D-4A4D-88B4-3039A7B74D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3" name="Rectangle 854">
                    <a:extLst>
                      <a:ext uri="{FF2B5EF4-FFF2-40B4-BE49-F238E27FC236}">
                        <a16:creationId xmlns:a16="http://schemas.microsoft.com/office/drawing/2014/main" id="{65CD1DB8-0B84-42BD-9614-B614D981C0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4" name="Rectangle 855">
                    <a:extLst>
                      <a:ext uri="{FF2B5EF4-FFF2-40B4-BE49-F238E27FC236}">
                        <a16:creationId xmlns:a16="http://schemas.microsoft.com/office/drawing/2014/main" id="{3E11A244-AFD2-4517-B8A7-603176B563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64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5" name="Rectangle 856">
                    <a:extLst>
                      <a:ext uri="{FF2B5EF4-FFF2-40B4-BE49-F238E27FC236}">
                        <a16:creationId xmlns:a16="http://schemas.microsoft.com/office/drawing/2014/main" id="{9EFB24F2-461F-468F-BB89-99C04AC00C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6" name="Rectangle 857">
                    <a:extLst>
                      <a:ext uri="{FF2B5EF4-FFF2-40B4-BE49-F238E27FC236}">
                        <a16:creationId xmlns:a16="http://schemas.microsoft.com/office/drawing/2014/main" id="{3A2BFE59-D5F4-493F-BC2F-5DFF89FDF3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7" name="Rectangle 858">
                    <a:extLst>
                      <a:ext uri="{FF2B5EF4-FFF2-40B4-BE49-F238E27FC236}">
                        <a16:creationId xmlns:a16="http://schemas.microsoft.com/office/drawing/2014/main" id="{B4089F6C-80B2-4D2D-983F-D5F2F7B9FD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8" name="Rectangle 859">
                    <a:extLst>
                      <a:ext uri="{FF2B5EF4-FFF2-40B4-BE49-F238E27FC236}">
                        <a16:creationId xmlns:a16="http://schemas.microsoft.com/office/drawing/2014/main" id="{2F61B7E1-8504-4990-A170-6E831E8394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9" name="Rectangle 860">
                    <a:extLst>
                      <a:ext uri="{FF2B5EF4-FFF2-40B4-BE49-F238E27FC236}">
                        <a16:creationId xmlns:a16="http://schemas.microsoft.com/office/drawing/2014/main" id="{5EFE95BE-0237-43E6-843F-7734CB3449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0" name="Rectangle 861">
                    <a:extLst>
                      <a:ext uri="{FF2B5EF4-FFF2-40B4-BE49-F238E27FC236}">
                        <a16:creationId xmlns:a16="http://schemas.microsoft.com/office/drawing/2014/main" id="{8A7B85B6-BF88-4521-8736-D2A2046C10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64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1" name="Freeform 862">
                    <a:extLst>
                      <a:ext uri="{FF2B5EF4-FFF2-40B4-BE49-F238E27FC236}">
                        <a16:creationId xmlns:a16="http://schemas.microsoft.com/office/drawing/2014/main" id="{BACECB30-D5B5-4BFA-992D-B11D7B9022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64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2" name="Rectangle 863">
                    <a:extLst>
                      <a:ext uri="{FF2B5EF4-FFF2-40B4-BE49-F238E27FC236}">
                        <a16:creationId xmlns:a16="http://schemas.microsoft.com/office/drawing/2014/main" id="{BDAA9E86-EF0B-4B0F-ADBC-3C61853E61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8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3" name="Rectangle 864">
                    <a:extLst>
                      <a:ext uri="{FF2B5EF4-FFF2-40B4-BE49-F238E27FC236}">
                        <a16:creationId xmlns:a16="http://schemas.microsoft.com/office/drawing/2014/main" id="{D4767B0D-6A0B-4158-BA55-ECE731D0B8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8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4" name="Rectangle 865">
                    <a:extLst>
                      <a:ext uri="{FF2B5EF4-FFF2-40B4-BE49-F238E27FC236}">
                        <a16:creationId xmlns:a16="http://schemas.microsoft.com/office/drawing/2014/main" id="{A630093D-B98B-4A41-9F82-F3FFAB2E7B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85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5" name="Rectangle 866">
                    <a:extLst>
                      <a:ext uri="{FF2B5EF4-FFF2-40B4-BE49-F238E27FC236}">
                        <a16:creationId xmlns:a16="http://schemas.microsoft.com/office/drawing/2014/main" id="{DD24BDF8-6D37-44CD-8D07-6CD5F4A05C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8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6" name="Rectangle 867">
                    <a:extLst>
                      <a:ext uri="{FF2B5EF4-FFF2-40B4-BE49-F238E27FC236}">
                        <a16:creationId xmlns:a16="http://schemas.microsoft.com/office/drawing/2014/main" id="{397EBCE5-9BBD-44D2-82CF-7B58E5AE3D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8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7" name="Rectangle 868">
                    <a:extLst>
                      <a:ext uri="{FF2B5EF4-FFF2-40B4-BE49-F238E27FC236}">
                        <a16:creationId xmlns:a16="http://schemas.microsoft.com/office/drawing/2014/main" id="{7814286D-35C3-47EF-BC24-0898251258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8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8" name="Freeform 869">
                    <a:extLst>
                      <a:ext uri="{FF2B5EF4-FFF2-40B4-BE49-F238E27FC236}">
                        <a16:creationId xmlns:a16="http://schemas.microsoft.com/office/drawing/2014/main" id="{249DA1C1-9DBA-4F9B-A53F-19518D5937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85"/>
                    <a:ext cx="78" cy="11"/>
                  </a:xfrm>
                  <a:custGeom>
                    <a:avLst/>
                    <a:gdLst>
                      <a:gd name="T0" fmla="*/ 79 w 79"/>
                      <a:gd name="T1" fmla="*/ 0 h 9"/>
                      <a:gd name="T2" fmla="*/ 0 w 79"/>
                      <a:gd name="T3" fmla="*/ 2 h 9"/>
                      <a:gd name="T4" fmla="*/ 0 w 79"/>
                      <a:gd name="T5" fmla="*/ 9 h 9"/>
                      <a:gd name="T6" fmla="*/ 79 w 79"/>
                      <a:gd name="T7" fmla="*/ 7 h 9"/>
                      <a:gd name="T8" fmla="*/ 79 w 7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79" y="7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9" name="Rectangle 870">
                    <a:extLst>
                      <a:ext uri="{FF2B5EF4-FFF2-40B4-BE49-F238E27FC236}">
                        <a16:creationId xmlns:a16="http://schemas.microsoft.com/office/drawing/2014/main" id="{B8C058AE-C1E3-4FBB-8381-C45DE78365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75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0" name="Rectangle 871">
                    <a:extLst>
                      <a:ext uri="{FF2B5EF4-FFF2-40B4-BE49-F238E27FC236}">
                        <a16:creationId xmlns:a16="http://schemas.microsoft.com/office/drawing/2014/main" id="{8102B532-4E71-4962-950B-360FE0BAB7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1" name="Rectangle 872">
                    <a:extLst>
                      <a:ext uri="{FF2B5EF4-FFF2-40B4-BE49-F238E27FC236}">
                        <a16:creationId xmlns:a16="http://schemas.microsoft.com/office/drawing/2014/main" id="{F9FFB722-5E38-44BF-9FEB-EAF282E31F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2" name="Rectangle 873">
                    <a:extLst>
                      <a:ext uri="{FF2B5EF4-FFF2-40B4-BE49-F238E27FC236}">
                        <a16:creationId xmlns:a16="http://schemas.microsoft.com/office/drawing/2014/main" id="{982248B4-CB11-4164-8099-099F9E958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3" name="Rectangle 874">
                    <a:extLst>
                      <a:ext uri="{FF2B5EF4-FFF2-40B4-BE49-F238E27FC236}">
                        <a16:creationId xmlns:a16="http://schemas.microsoft.com/office/drawing/2014/main" id="{A7AC9CA6-D1EE-4672-85FF-A4A1685A65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4" name="Rectangle 875">
                    <a:extLst>
                      <a:ext uri="{FF2B5EF4-FFF2-40B4-BE49-F238E27FC236}">
                        <a16:creationId xmlns:a16="http://schemas.microsoft.com/office/drawing/2014/main" id="{D2963869-50C3-45F9-9D32-69B03DBD48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75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5" name="Rectangle 876">
                    <a:extLst>
                      <a:ext uri="{FF2B5EF4-FFF2-40B4-BE49-F238E27FC236}">
                        <a16:creationId xmlns:a16="http://schemas.microsoft.com/office/drawing/2014/main" id="{5B99FF3A-A419-4CFE-B252-B5393F9E53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6" name="Rectangle 877">
                    <a:extLst>
                      <a:ext uri="{FF2B5EF4-FFF2-40B4-BE49-F238E27FC236}">
                        <a16:creationId xmlns:a16="http://schemas.microsoft.com/office/drawing/2014/main" id="{4F82D9C6-67ED-4ED6-83C0-23451B093B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7" name="Rectangle 878">
                    <a:extLst>
                      <a:ext uri="{FF2B5EF4-FFF2-40B4-BE49-F238E27FC236}">
                        <a16:creationId xmlns:a16="http://schemas.microsoft.com/office/drawing/2014/main" id="{887B700B-0160-4BD5-8C46-E84F10374F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8" name="Rectangle 879">
                    <a:extLst>
                      <a:ext uri="{FF2B5EF4-FFF2-40B4-BE49-F238E27FC236}">
                        <a16:creationId xmlns:a16="http://schemas.microsoft.com/office/drawing/2014/main" id="{C7487EFC-2BBC-4463-A430-87BC308DE4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9" name="Rectangle 880">
                    <a:extLst>
                      <a:ext uri="{FF2B5EF4-FFF2-40B4-BE49-F238E27FC236}">
                        <a16:creationId xmlns:a16="http://schemas.microsoft.com/office/drawing/2014/main" id="{F8A3AC7A-C403-4A87-A2B8-1B331223C5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0" name="Rectangle 881">
                    <a:extLst>
                      <a:ext uri="{FF2B5EF4-FFF2-40B4-BE49-F238E27FC236}">
                        <a16:creationId xmlns:a16="http://schemas.microsoft.com/office/drawing/2014/main" id="{E33E32F3-29C9-43F3-A652-35E01B28F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75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1" name="Freeform 882">
                    <a:extLst>
                      <a:ext uri="{FF2B5EF4-FFF2-40B4-BE49-F238E27FC236}">
                        <a16:creationId xmlns:a16="http://schemas.microsoft.com/office/drawing/2014/main" id="{98E61D6C-BE86-4B63-8875-55696CE6A7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75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2 h 10"/>
                      <a:gd name="T4" fmla="*/ 0 w 79"/>
                      <a:gd name="T5" fmla="*/ 10 h 10"/>
                      <a:gd name="T6" fmla="*/ 79 w 79"/>
                      <a:gd name="T7" fmla="*/ 7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79" y="7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2" name="Rectangle 883">
                    <a:extLst>
                      <a:ext uri="{FF2B5EF4-FFF2-40B4-BE49-F238E27FC236}">
                        <a16:creationId xmlns:a16="http://schemas.microsoft.com/office/drawing/2014/main" id="{D73C3E9F-20F1-4969-847A-38EF3EF90F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3796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3" name="Rectangle 884">
                    <a:extLst>
                      <a:ext uri="{FF2B5EF4-FFF2-40B4-BE49-F238E27FC236}">
                        <a16:creationId xmlns:a16="http://schemas.microsoft.com/office/drawing/2014/main" id="{CD8D74FE-ACB0-4113-B59D-3FBBF7B3FB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4" name="Rectangle 885">
                    <a:extLst>
                      <a:ext uri="{FF2B5EF4-FFF2-40B4-BE49-F238E27FC236}">
                        <a16:creationId xmlns:a16="http://schemas.microsoft.com/office/drawing/2014/main" id="{AC1087E3-6365-4FA7-BD08-74CDFAC254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5" name="Rectangle 886">
                    <a:extLst>
                      <a:ext uri="{FF2B5EF4-FFF2-40B4-BE49-F238E27FC236}">
                        <a16:creationId xmlns:a16="http://schemas.microsoft.com/office/drawing/2014/main" id="{51C1FB2B-750F-4AF9-B6F0-B11E491DF5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6" name="Rectangle 887">
                    <a:extLst>
                      <a:ext uri="{FF2B5EF4-FFF2-40B4-BE49-F238E27FC236}">
                        <a16:creationId xmlns:a16="http://schemas.microsoft.com/office/drawing/2014/main" id="{F8C2487A-4491-4E5E-A914-5CBCB9BD03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7" name="Rectangle 888">
                    <a:extLst>
                      <a:ext uri="{FF2B5EF4-FFF2-40B4-BE49-F238E27FC236}">
                        <a16:creationId xmlns:a16="http://schemas.microsoft.com/office/drawing/2014/main" id="{DDE4D664-4324-4E50-B302-23547ADFE9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3796"/>
                    <a:ext cx="5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8" name="Rectangle 889">
                    <a:extLst>
                      <a:ext uri="{FF2B5EF4-FFF2-40B4-BE49-F238E27FC236}">
                        <a16:creationId xmlns:a16="http://schemas.microsoft.com/office/drawing/2014/main" id="{3570C0A6-4F3C-412F-B756-6D3F037F31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9" name="Rectangle 890">
                    <a:extLst>
                      <a:ext uri="{FF2B5EF4-FFF2-40B4-BE49-F238E27FC236}">
                        <a16:creationId xmlns:a16="http://schemas.microsoft.com/office/drawing/2014/main" id="{00E5E462-3F91-4141-BE79-B4A192FF8D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0" name="Rectangle 891">
                    <a:extLst>
                      <a:ext uri="{FF2B5EF4-FFF2-40B4-BE49-F238E27FC236}">
                        <a16:creationId xmlns:a16="http://schemas.microsoft.com/office/drawing/2014/main" id="{CB34C676-F275-4435-9947-E8BF700AF4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1" name="Rectangle 892">
                    <a:extLst>
                      <a:ext uri="{FF2B5EF4-FFF2-40B4-BE49-F238E27FC236}">
                        <a16:creationId xmlns:a16="http://schemas.microsoft.com/office/drawing/2014/main" id="{CA71A6F0-D522-42EB-91F5-99513D7515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2" name="Rectangle 893">
                    <a:extLst>
                      <a:ext uri="{FF2B5EF4-FFF2-40B4-BE49-F238E27FC236}">
                        <a16:creationId xmlns:a16="http://schemas.microsoft.com/office/drawing/2014/main" id="{E7C9C176-C1FF-47D9-8147-575699906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3" name="Rectangle 894">
                    <a:extLst>
                      <a:ext uri="{FF2B5EF4-FFF2-40B4-BE49-F238E27FC236}">
                        <a16:creationId xmlns:a16="http://schemas.microsoft.com/office/drawing/2014/main" id="{F90B2598-8650-4413-B58A-7B4DBF9D50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3796"/>
                    <a:ext cx="3" cy="1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4" name="Freeform 895">
                    <a:extLst>
                      <a:ext uri="{FF2B5EF4-FFF2-40B4-BE49-F238E27FC236}">
                        <a16:creationId xmlns:a16="http://schemas.microsoft.com/office/drawing/2014/main" id="{A073774B-03A4-4D31-85CD-BE30FBF59C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8" y="3796"/>
                    <a:ext cx="78" cy="11"/>
                  </a:xfrm>
                  <a:custGeom>
                    <a:avLst/>
                    <a:gdLst>
                      <a:gd name="T0" fmla="*/ 79 w 79"/>
                      <a:gd name="T1" fmla="*/ 0 h 10"/>
                      <a:gd name="T2" fmla="*/ 0 w 79"/>
                      <a:gd name="T3" fmla="*/ 3 h 10"/>
                      <a:gd name="T4" fmla="*/ 0 w 79"/>
                      <a:gd name="T5" fmla="*/ 10 h 10"/>
                      <a:gd name="T6" fmla="*/ 79 w 79"/>
                      <a:gd name="T7" fmla="*/ 8 h 10"/>
                      <a:gd name="T8" fmla="*/ 79 w 79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0">
                        <a:moveTo>
                          <a:pt x="79" y="0"/>
                        </a:move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9" y="8"/>
                        </a:lnTo>
                        <a:lnTo>
                          <a:pt x="79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619" name="Group 896">
                  <a:extLst>
                    <a:ext uri="{FF2B5EF4-FFF2-40B4-BE49-F238E27FC236}">
                      <a16:creationId xmlns:a16="http://schemas.microsoft.com/office/drawing/2014/main" id="{81672275-053E-4DAC-B12A-8435287030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89613" y="5444956"/>
                  <a:ext cx="5596" cy="84394"/>
                  <a:chOff x="2029" y="3971"/>
                  <a:chExt cx="16" cy="143"/>
                </a:xfrm>
              </p:grpSpPr>
              <p:sp>
                <p:nvSpPr>
                  <p:cNvPr id="1725" name="Oval 897">
                    <a:extLst>
                      <a:ext uri="{FF2B5EF4-FFF2-40B4-BE49-F238E27FC236}">
                        <a16:creationId xmlns:a16="http://schemas.microsoft.com/office/drawing/2014/main" id="{A5BDCDC6-7FEB-466F-8CF1-9D7D38DBD1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4068"/>
                    <a:ext cx="14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6" name="Oval 898">
                    <a:extLst>
                      <a:ext uri="{FF2B5EF4-FFF2-40B4-BE49-F238E27FC236}">
                        <a16:creationId xmlns:a16="http://schemas.microsoft.com/office/drawing/2014/main" id="{5883CF0B-BD76-45EF-B626-9BAACE7C0D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4035"/>
                    <a:ext cx="14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7" name="Oval 899">
                    <a:extLst>
                      <a:ext uri="{FF2B5EF4-FFF2-40B4-BE49-F238E27FC236}">
                        <a16:creationId xmlns:a16="http://schemas.microsoft.com/office/drawing/2014/main" id="{9FB5F0F5-9A27-49BF-B857-BB3698EC5E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4003"/>
                    <a:ext cx="14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8" name="Oval 900">
                    <a:extLst>
                      <a:ext uri="{FF2B5EF4-FFF2-40B4-BE49-F238E27FC236}">
                        <a16:creationId xmlns:a16="http://schemas.microsoft.com/office/drawing/2014/main" id="{B4D43CE6-73AB-475B-AEC5-4B920CD667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3971"/>
                    <a:ext cx="14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9" name="Oval 901">
                    <a:extLst>
                      <a:ext uri="{FF2B5EF4-FFF2-40B4-BE49-F238E27FC236}">
                        <a16:creationId xmlns:a16="http://schemas.microsoft.com/office/drawing/2014/main" id="{B682B730-6D97-4837-BA5C-86D16CDBB8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4097"/>
                    <a:ext cx="14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620" name="Group 902">
                  <a:extLst>
                    <a:ext uri="{FF2B5EF4-FFF2-40B4-BE49-F238E27FC236}">
                      <a16:creationId xmlns:a16="http://schemas.microsoft.com/office/drawing/2014/main" id="{91749827-0104-4588-91D4-B1DB2E0E2B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74692" y="5455506"/>
                  <a:ext cx="12123" cy="84394"/>
                  <a:chOff x="2029" y="3971"/>
                  <a:chExt cx="16" cy="143"/>
                </a:xfrm>
              </p:grpSpPr>
              <p:sp>
                <p:nvSpPr>
                  <p:cNvPr id="1720" name="Oval 903">
                    <a:extLst>
                      <a:ext uri="{FF2B5EF4-FFF2-40B4-BE49-F238E27FC236}">
                        <a16:creationId xmlns:a16="http://schemas.microsoft.com/office/drawing/2014/main" id="{94DB57FF-40C1-4EBE-9290-1A09F39BC6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9" y="4069"/>
                    <a:ext cx="48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1" name="Oval 904">
                    <a:extLst>
                      <a:ext uri="{FF2B5EF4-FFF2-40B4-BE49-F238E27FC236}">
                        <a16:creationId xmlns:a16="http://schemas.microsoft.com/office/drawing/2014/main" id="{AE982641-8267-4D52-866D-235FD8536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9" y="4036"/>
                    <a:ext cx="48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2" name="Oval 905">
                    <a:extLst>
                      <a:ext uri="{FF2B5EF4-FFF2-40B4-BE49-F238E27FC236}">
                        <a16:creationId xmlns:a16="http://schemas.microsoft.com/office/drawing/2014/main" id="{4A5D219D-0100-4F4F-A7A4-9E58BE7BC5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9" y="4004"/>
                    <a:ext cx="48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3" name="Oval 906">
                    <a:extLst>
                      <a:ext uri="{FF2B5EF4-FFF2-40B4-BE49-F238E27FC236}">
                        <a16:creationId xmlns:a16="http://schemas.microsoft.com/office/drawing/2014/main" id="{9BCFA422-6DB8-4817-9424-E7BB90386C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9" y="3972"/>
                    <a:ext cx="48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4" name="Oval 907">
                    <a:extLst>
                      <a:ext uri="{FF2B5EF4-FFF2-40B4-BE49-F238E27FC236}">
                        <a16:creationId xmlns:a16="http://schemas.microsoft.com/office/drawing/2014/main" id="{6AE02BD2-27F0-4551-A85C-FB8C966B9C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9" y="4098"/>
                    <a:ext cx="48" cy="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2862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64" tIns="44438" rIns="90464" bIns="44438" anchor="ctr"/>
                  <a:lstStyle/>
                  <a:p>
                    <a:pPr algn="ctr">
                      <a:lnSpc>
                        <a:spcPct val="110000"/>
                      </a:lnSpc>
                      <a:buFont typeface="Arial" charset="0"/>
                      <a:buNone/>
                      <a:defRPr/>
                    </a:pPr>
                    <a:endParaRPr lang="it-IT" sz="280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621" name="Group 908">
                  <a:extLst>
                    <a:ext uri="{FF2B5EF4-FFF2-40B4-BE49-F238E27FC236}">
                      <a16:creationId xmlns:a16="http://schemas.microsoft.com/office/drawing/2014/main" id="{66657084-75BE-48F6-A7E8-E19DB3578F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74692" y="5247687"/>
                  <a:ext cx="20516" cy="116040"/>
                  <a:chOff x="2413" y="3685"/>
                  <a:chExt cx="41" cy="193"/>
                </a:xfrm>
              </p:grpSpPr>
              <p:grpSp>
                <p:nvGrpSpPr>
                  <p:cNvPr id="1706" name="Group 909">
                    <a:extLst>
                      <a:ext uri="{FF2B5EF4-FFF2-40B4-BE49-F238E27FC236}">
                        <a16:creationId xmlns:a16="http://schemas.microsoft.com/office/drawing/2014/main" id="{313841DF-51B2-4472-9B8A-19F4B59459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38" y="3702"/>
                    <a:ext cx="16" cy="176"/>
                    <a:chOff x="1997" y="4028"/>
                    <a:chExt cx="16" cy="176"/>
                  </a:xfrm>
                </p:grpSpPr>
                <p:sp>
                  <p:nvSpPr>
                    <p:cNvPr id="1714" name="Oval 910">
                      <a:extLst>
                        <a:ext uri="{FF2B5EF4-FFF2-40B4-BE49-F238E27FC236}">
                          <a16:creationId xmlns:a16="http://schemas.microsoft.com/office/drawing/2014/main" id="{EF0D2BFC-C60F-4EAB-AECF-FC96207218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57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5" name="Oval 911">
                      <a:extLst>
                        <a:ext uri="{FF2B5EF4-FFF2-40B4-BE49-F238E27FC236}">
                          <a16:creationId xmlns:a16="http://schemas.microsoft.com/office/drawing/2014/main" id="{484BDAD0-689A-4F9B-9402-63C5EEA6062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25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6" name="Oval 912">
                      <a:extLst>
                        <a:ext uri="{FF2B5EF4-FFF2-40B4-BE49-F238E27FC236}">
                          <a16:creationId xmlns:a16="http://schemas.microsoft.com/office/drawing/2014/main" id="{FD135B10-7754-4EDB-BA65-F89011ACF9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93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7" name="Oval 913">
                      <a:extLst>
                        <a:ext uri="{FF2B5EF4-FFF2-40B4-BE49-F238E27FC236}">
                          <a16:creationId xmlns:a16="http://schemas.microsoft.com/office/drawing/2014/main" id="{8CFE9892-5DED-4428-A09F-CC52D4DF14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62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8" name="Oval 914">
                      <a:extLst>
                        <a:ext uri="{FF2B5EF4-FFF2-40B4-BE49-F238E27FC236}">
                          <a16:creationId xmlns:a16="http://schemas.microsoft.com/office/drawing/2014/main" id="{C454C5D0-9B73-44BD-84A9-A7B84CFAF0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188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9" name="Oval 915">
                      <a:extLst>
                        <a:ext uri="{FF2B5EF4-FFF2-40B4-BE49-F238E27FC236}">
                          <a16:creationId xmlns:a16="http://schemas.microsoft.com/office/drawing/2014/main" id="{BB7DF434-21AB-4AF2-98A2-A9F4BD19CB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4027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707" name="Group 916">
                    <a:extLst>
                      <a:ext uri="{FF2B5EF4-FFF2-40B4-BE49-F238E27FC236}">
                        <a16:creationId xmlns:a16="http://schemas.microsoft.com/office/drawing/2014/main" id="{D9C6B9CE-D38B-4035-A654-0958AACC6C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13" y="3685"/>
                    <a:ext cx="16" cy="176"/>
                    <a:chOff x="1997" y="4028"/>
                    <a:chExt cx="16" cy="176"/>
                  </a:xfrm>
                </p:grpSpPr>
                <p:sp>
                  <p:nvSpPr>
                    <p:cNvPr id="1708" name="Oval 917">
                      <a:extLst>
                        <a:ext uri="{FF2B5EF4-FFF2-40B4-BE49-F238E27FC236}">
                          <a16:creationId xmlns:a16="http://schemas.microsoft.com/office/drawing/2014/main" id="{4CE8A496-759B-411E-A09C-C10D97B449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" y="4158"/>
                      <a:ext cx="16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09" name="Oval 918">
                      <a:extLst>
                        <a:ext uri="{FF2B5EF4-FFF2-40B4-BE49-F238E27FC236}">
                          <a16:creationId xmlns:a16="http://schemas.microsoft.com/office/drawing/2014/main" id="{4DE5AD59-BBB2-48DD-85BF-6B83205FDB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" y="4126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0" name="Oval 919">
                      <a:extLst>
                        <a:ext uri="{FF2B5EF4-FFF2-40B4-BE49-F238E27FC236}">
                          <a16:creationId xmlns:a16="http://schemas.microsoft.com/office/drawing/2014/main" id="{D081A121-988C-4D14-9012-A741775C8F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" y="4097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1" name="Oval 920">
                      <a:extLst>
                        <a:ext uri="{FF2B5EF4-FFF2-40B4-BE49-F238E27FC236}">
                          <a16:creationId xmlns:a16="http://schemas.microsoft.com/office/drawing/2014/main" id="{C97B7F63-E65F-4AF4-9A5C-6D3A8B5A59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" y="4063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2" name="Oval 921">
                      <a:extLst>
                        <a:ext uri="{FF2B5EF4-FFF2-40B4-BE49-F238E27FC236}">
                          <a16:creationId xmlns:a16="http://schemas.microsoft.com/office/drawing/2014/main" id="{C697190F-CADD-4C62-B6EE-72999339C8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" y="4192"/>
                      <a:ext cx="16" cy="1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13" name="Oval 922">
                      <a:extLst>
                        <a:ext uri="{FF2B5EF4-FFF2-40B4-BE49-F238E27FC236}">
                          <a16:creationId xmlns:a16="http://schemas.microsoft.com/office/drawing/2014/main" id="{4BC4E0B3-F1EA-4FAA-96BA-F973286AFD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" y="4029"/>
                      <a:ext cx="16" cy="1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28627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64" tIns="44438" rIns="90464" bIns="44438" anchor="ctr"/>
                    <a:lstStyle/>
                    <a:p>
                      <a:pPr algn="ctr">
                        <a:lnSpc>
                          <a:spcPct val="110000"/>
                        </a:lnSpc>
                        <a:buFont typeface="Arial" charset="0"/>
                        <a:buNone/>
                        <a:defRPr/>
                      </a:pPr>
                      <a:endParaRPr lang="it-IT" sz="280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sp>
              <p:nvSpPr>
                <p:cNvPr id="622" name="Line 923">
                  <a:extLst>
                    <a:ext uri="{FF2B5EF4-FFF2-40B4-BE49-F238E27FC236}">
                      <a16:creationId xmlns:a16="http://schemas.microsoft.com/office/drawing/2014/main" id="{72F79C46-80F8-4065-BD3A-0710A2603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0962" y="5373222"/>
                  <a:ext cx="3823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23" name="Line 924">
                  <a:extLst>
                    <a:ext uri="{FF2B5EF4-FFF2-40B4-BE49-F238E27FC236}">
                      <a16:creationId xmlns:a16="http://schemas.microsoft.com/office/drawing/2014/main" id="{E89B9671-E473-44C4-926E-FCA3DA621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0962" y="5394321"/>
                  <a:ext cx="37302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24" name="Line 925">
                  <a:extLst>
                    <a:ext uri="{FF2B5EF4-FFF2-40B4-BE49-F238E27FC236}">
                      <a16:creationId xmlns:a16="http://schemas.microsoft.com/office/drawing/2014/main" id="{D11B192C-33D2-492E-9451-1688894598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0962" y="5440737"/>
                  <a:ext cx="37302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25" name="Line 1445">
                  <a:extLst>
                    <a:ext uri="{FF2B5EF4-FFF2-40B4-BE49-F238E27FC236}">
                      <a16:creationId xmlns:a16="http://schemas.microsoft.com/office/drawing/2014/main" id="{51072542-7464-41C3-B510-79F9580AC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0029" y="5197052"/>
                  <a:ext cx="3823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26" name="AutoShape 1527">
                  <a:extLst>
                    <a:ext uri="{FF2B5EF4-FFF2-40B4-BE49-F238E27FC236}">
                      <a16:creationId xmlns:a16="http://schemas.microsoft.com/office/drawing/2014/main" id="{B2FA5069-878E-4FEE-B7CC-48D0B29B5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9771" y="5174988"/>
                  <a:ext cx="96114" cy="70334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0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FF00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64" tIns="44438" rIns="90464" bIns="44438" anchor="ctr"/>
                <a:lstStyle/>
                <a:p>
                  <a:endParaRPr lang="it-IT" sz="2800"/>
                </a:p>
              </p:txBody>
            </p:sp>
            <p:sp>
              <p:nvSpPr>
                <p:cNvPr id="627" name="AutoShape 1528">
                  <a:extLst>
                    <a:ext uri="{FF2B5EF4-FFF2-40B4-BE49-F238E27FC236}">
                      <a16:creationId xmlns:a16="http://schemas.microsoft.com/office/drawing/2014/main" id="{5D94BEA6-3163-42D8-A1C2-430C5AD2F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9771" y="5321988"/>
                  <a:ext cx="96114" cy="70334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0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FF00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64" tIns="44438" rIns="90464" bIns="44438" anchor="ctr"/>
                <a:lstStyle/>
                <a:p>
                  <a:endParaRPr lang="it-IT" sz="2800"/>
                </a:p>
              </p:txBody>
            </p:sp>
            <p:sp>
              <p:nvSpPr>
                <p:cNvPr id="628" name="AutoShape 1529">
                  <a:extLst>
                    <a:ext uri="{FF2B5EF4-FFF2-40B4-BE49-F238E27FC236}">
                      <a16:creationId xmlns:a16="http://schemas.microsoft.com/office/drawing/2014/main" id="{2321BA09-51CE-4A84-A69F-6065E2070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9771" y="5421517"/>
                  <a:ext cx="96114" cy="70334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0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FF00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64" tIns="44438" rIns="90464" bIns="44438" anchor="ctr"/>
                <a:lstStyle/>
                <a:p>
                  <a:endParaRPr lang="it-IT" sz="2800"/>
                </a:p>
              </p:txBody>
            </p:sp>
            <p:sp>
              <p:nvSpPr>
                <p:cNvPr id="629" name="AutoShape 1531">
                  <a:extLst>
                    <a:ext uri="{FF2B5EF4-FFF2-40B4-BE49-F238E27FC236}">
                      <a16:creationId xmlns:a16="http://schemas.microsoft.com/office/drawing/2014/main" id="{64102CFC-2454-4932-9814-DAC533B6E2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8505013" y="5176199"/>
                  <a:ext cx="97466" cy="70649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0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FF00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64" tIns="44438" rIns="90464" bIns="44438" anchor="ctr"/>
                <a:lstStyle/>
                <a:p>
                  <a:endParaRPr lang="it-IT" sz="2800"/>
                </a:p>
              </p:txBody>
            </p:sp>
            <p:sp>
              <p:nvSpPr>
                <p:cNvPr id="630" name="AutoShape 1532">
                  <a:extLst>
                    <a:ext uri="{FF2B5EF4-FFF2-40B4-BE49-F238E27FC236}">
                      <a16:creationId xmlns:a16="http://schemas.microsoft.com/office/drawing/2014/main" id="{EB58F5B0-2A41-4A4E-A040-B6DFE0389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8505013" y="5325989"/>
                  <a:ext cx="97466" cy="70649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0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FF00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64" tIns="44438" rIns="90464" bIns="44438" anchor="ctr"/>
                <a:lstStyle/>
                <a:p>
                  <a:endParaRPr lang="it-IT" sz="2800"/>
                </a:p>
              </p:txBody>
            </p:sp>
            <p:sp>
              <p:nvSpPr>
                <p:cNvPr id="631" name="AutoShape 1533">
                  <a:extLst>
                    <a:ext uri="{FF2B5EF4-FFF2-40B4-BE49-F238E27FC236}">
                      <a16:creationId xmlns:a16="http://schemas.microsoft.com/office/drawing/2014/main" id="{FB5B8375-637F-4C60-8525-17FE340911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8505013" y="5425965"/>
                  <a:ext cx="97466" cy="70649"/>
                </a:xfrm>
                <a:custGeom>
                  <a:avLst/>
                  <a:gdLst>
                    <a:gd name="T0" fmla="*/ 2147483646 w 21600"/>
                    <a:gd name="T1" fmla="*/ 0 h 21600"/>
                    <a:gd name="T2" fmla="*/ 0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FF00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64" tIns="44438" rIns="90464" bIns="44438" anchor="ctr"/>
                <a:lstStyle/>
                <a:p>
                  <a:endParaRPr lang="it-IT" sz="2800"/>
                </a:p>
              </p:txBody>
            </p:sp>
            <p:sp>
              <p:nvSpPr>
                <p:cNvPr id="632" name="Line 1536">
                  <a:extLst>
                    <a:ext uri="{FF2B5EF4-FFF2-40B4-BE49-F238E27FC236}">
                      <a16:creationId xmlns:a16="http://schemas.microsoft.com/office/drawing/2014/main" id="{1A499DF7-DF6A-44D8-B5B9-554BDF3E8E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70664" y="5235586"/>
                  <a:ext cx="658744" cy="595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33" name="Text Box 2070">
                  <a:extLst>
                    <a:ext uri="{FF2B5EF4-FFF2-40B4-BE49-F238E27FC236}">
                      <a16:creationId xmlns:a16="http://schemas.microsoft.com/office/drawing/2014/main" id="{E021B7D5-695D-4EF3-BEC1-B6F2001E40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49589" y="1167330"/>
                  <a:ext cx="611875" cy="2919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Testa Pozzo</a:t>
                  </a:r>
                </a:p>
              </p:txBody>
            </p:sp>
            <p:sp>
              <p:nvSpPr>
                <p:cNvPr id="634" name="Text Box 2071">
                  <a:extLst>
                    <a:ext uri="{FF2B5EF4-FFF2-40B4-BE49-F238E27FC236}">
                      <a16:creationId xmlns:a16="http://schemas.microsoft.com/office/drawing/2014/main" id="{24DBDD08-E681-4423-9413-5CA2AB219A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21747" y="2824223"/>
                  <a:ext cx="884921" cy="2919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Valvola di sicurezza</a:t>
                  </a:r>
                </a:p>
              </p:txBody>
            </p:sp>
            <p:sp>
              <p:nvSpPr>
                <p:cNvPr id="635" name="Text Box 2073">
                  <a:extLst>
                    <a:ext uri="{FF2B5EF4-FFF2-40B4-BE49-F238E27FC236}">
                      <a16:creationId xmlns:a16="http://schemas.microsoft.com/office/drawing/2014/main" id="{D8B1BD01-5E46-41F4-95CA-BB370E4795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49020" y="4676102"/>
                  <a:ext cx="883122" cy="178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 err="1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Packer</a:t>
                  </a:r>
                  <a:endParaRPr lang="it-IT" altLang="it-IT" sz="800" b="1" dirty="0">
                    <a:solidFill>
                      <a:srgbClr val="002060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636" name="Text Box 2074">
                  <a:extLst>
                    <a:ext uri="{FF2B5EF4-FFF2-40B4-BE49-F238E27FC236}">
                      <a16:creationId xmlns:a16="http://schemas.microsoft.com/office/drawing/2014/main" id="{C65AB1EF-C528-44A7-A1A6-7F6CC6B582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24899" y="5055634"/>
                  <a:ext cx="882213" cy="2919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Filtri </a:t>
                  </a:r>
                </a:p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800" b="1" dirty="0">
                      <a:solidFill>
                        <a:srgbClr val="002060"/>
                      </a:solidFill>
                      <a:latin typeface="Verdana" panose="020B0604030504040204" pitchFamily="34" charset="0"/>
                    </a:rPr>
                    <a:t>Gravel Pack</a:t>
                  </a:r>
                </a:p>
              </p:txBody>
            </p:sp>
            <p:sp>
              <p:nvSpPr>
                <p:cNvPr id="637" name="Text Box 2075">
                  <a:extLst>
                    <a:ext uri="{FF2B5EF4-FFF2-40B4-BE49-F238E27FC236}">
                      <a16:creationId xmlns:a16="http://schemas.microsoft.com/office/drawing/2014/main" id="{1376FB61-962C-43A1-9AF4-B5008D2B4F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57144" y="5343497"/>
                  <a:ext cx="882213" cy="1525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600" b="1" dirty="0">
                      <a:solidFill>
                        <a:schemeClr val="bg1"/>
                      </a:solidFill>
                      <a:latin typeface="Verdana" panose="020B0604030504040204" pitchFamily="34" charset="0"/>
                    </a:rPr>
                    <a:t>Giacimento</a:t>
                  </a:r>
                </a:p>
              </p:txBody>
            </p:sp>
            <p:sp>
              <p:nvSpPr>
                <p:cNvPr id="638" name="Text Box 2077">
                  <a:extLst>
                    <a:ext uri="{FF2B5EF4-FFF2-40B4-BE49-F238E27FC236}">
                      <a16:creationId xmlns:a16="http://schemas.microsoft.com/office/drawing/2014/main" id="{8EC4B55F-F449-4D55-971E-076A4B1C40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9965" y="2531355"/>
                  <a:ext cx="903936" cy="178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defPPr>
                    <a:defRPr lang="it-IT"/>
                  </a:defPPr>
                  <a:lvl1pPr algn="ctr">
                    <a:lnSpc>
                      <a:spcPct val="110000"/>
                    </a:lnSpc>
                    <a:spcAft>
                      <a:spcPct val="0"/>
                    </a:spcAft>
                    <a:defRPr sz="800" b="1">
                      <a:solidFill>
                        <a:srgbClr val="002060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it-IT" altLang="it-IT" dirty="0"/>
                    <a:t>Tubo Guida</a:t>
                  </a:r>
                </a:p>
              </p:txBody>
            </p:sp>
            <p:sp>
              <p:nvSpPr>
                <p:cNvPr id="639" name="Line 2078">
                  <a:extLst>
                    <a:ext uri="{FF2B5EF4-FFF2-40B4-BE49-F238E27FC236}">
                      <a16:creationId xmlns:a16="http://schemas.microsoft.com/office/drawing/2014/main" id="{BCC2E256-7A7F-4A2A-8665-78B118A4F8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6434" y="2636715"/>
                  <a:ext cx="646627" cy="40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40" name="Text Box 2080">
                  <a:extLst>
                    <a:ext uri="{FF2B5EF4-FFF2-40B4-BE49-F238E27FC236}">
                      <a16:creationId xmlns:a16="http://schemas.microsoft.com/office/drawing/2014/main" id="{964B332B-26E3-4DA9-AD65-4BF5D71BF7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33728" y="4045408"/>
                  <a:ext cx="862291" cy="4055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defPPr>
                    <a:defRPr lang="it-IT"/>
                  </a:defPPr>
                  <a:lvl1pPr algn="ctr">
                    <a:lnSpc>
                      <a:spcPct val="110000"/>
                    </a:lnSpc>
                    <a:spcAft>
                      <a:spcPct val="0"/>
                    </a:spcAft>
                    <a:defRPr sz="800" b="1">
                      <a:solidFill>
                        <a:srgbClr val="002060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it-IT" altLang="it-IT" dirty="0" err="1"/>
                    <a:t>Casing</a:t>
                  </a:r>
                  <a:r>
                    <a:rPr lang="it-IT" altLang="it-IT" dirty="0"/>
                    <a:t> intermedio e di produzione</a:t>
                  </a:r>
                </a:p>
              </p:txBody>
            </p:sp>
            <p:sp>
              <p:nvSpPr>
                <p:cNvPr id="641" name="Rectangle 2054">
                  <a:extLst>
                    <a:ext uri="{FF2B5EF4-FFF2-40B4-BE49-F238E27FC236}">
                      <a16:creationId xmlns:a16="http://schemas.microsoft.com/office/drawing/2014/main" id="{A03E90DF-1DA9-4DFC-AE32-0AAFEE94B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0420" y="2370150"/>
                  <a:ext cx="263466" cy="44446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 w="635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2" name="Rectangle 2055">
                  <a:extLst>
                    <a:ext uri="{FF2B5EF4-FFF2-40B4-BE49-F238E27FC236}">
                      <a16:creationId xmlns:a16="http://schemas.microsoft.com/office/drawing/2014/main" id="{B81E6D62-6BBE-450D-966A-E2971509A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8442597" y="2025694"/>
                  <a:ext cx="733365" cy="44440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 w="635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3" name="Rectangle 2056">
                  <a:extLst>
                    <a:ext uri="{FF2B5EF4-FFF2-40B4-BE49-F238E27FC236}">
                      <a16:creationId xmlns:a16="http://schemas.microsoft.com/office/drawing/2014/main" id="{73EF34DD-3CFD-4101-BF73-9FD7213B5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85472" y="1644721"/>
                  <a:ext cx="241246" cy="36510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 w="635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644" name="Group 2057">
                  <a:extLst>
                    <a:ext uri="{FF2B5EF4-FFF2-40B4-BE49-F238E27FC236}">
                      <a16:creationId xmlns:a16="http://schemas.microsoft.com/office/drawing/2014/main" id="{3BE85BFC-9F58-4C43-91AE-A0CFD20CAD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786339" y="1560557"/>
                  <a:ext cx="78515" cy="93248"/>
                  <a:chOff x="4350" y="601"/>
                  <a:chExt cx="211" cy="125"/>
                </a:xfrm>
              </p:grpSpPr>
              <p:sp>
                <p:nvSpPr>
                  <p:cNvPr id="1704" name="Freeform 2058">
                    <a:extLst>
                      <a:ext uri="{FF2B5EF4-FFF2-40B4-BE49-F238E27FC236}">
                        <a16:creationId xmlns:a16="http://schemas.microsoft.com/office/drawing/2014/main" id="{1EDCD476-AC44-4DE2-91F8-9599257E9C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" y="601"/>
                    <a:ext cx="132" cy="117"/>
                  </a:xfrm>
                  <a:custGeom>
                    <a:avLst/>
                    <a:gdLst>
                      <a:gd name="T0" fmla="*/ 47 w 132"/>
                      <a:gd name="T1" fmla="*/ 95 h 117"/>
                      <a:gd name="T2" fmla="*/ 2 w 132"/>
                      <a:gd name="T3" fmla="*/ 29 h 117"/>
                      <a:gd name="T4" fmla="*/ 5 w 132"/>
                      <a:gd name="T5" fmla="*/ 38 h 117"/>
                      <a:gd name="T6" fmla="*/ 29 w 132"/>
                      <a:gd name="T7" fmla="*/ 65 h 117"/>
                      <a:gd name="T8" fmla="*/ 38 w 132"/>
                      <a:gd name="T9" fmla="*/ 38 h 117"/>
                      <a:gd name="T10" fmla="*/ 47 w 132"/>
                      <a:gd name="T11" fmla="*/ 86 h 117"/>
                      <a:gd name="T12" fmla="*/ 92 w 132"/>
                      <a:gd name="T13" fmla="*/ 41 h 117"/>
                      <a:gd name="T14" fmla="*/ 53 w 132"/>
                      <a:gd name="T15" fmla="*/ 86 h 117"/>
                      <a:gd name="T16" fmla="*/ 65 w 132"/>
                      <a:gd name="T17" fmla="*/ 80 h 117"/>
                      <a:gd name="T18" fmla="*/ 98 w 132"/>
                      <a:gd name="T19" fmla="*/ 74 h 117"/>
                      <a:gd name="T20" fmla="*/ 107 w 132"/>
                      <a:gd name="T21" fmla="*/ 62 h 117"/>
                      <a:gd name="T22" fmla="*/ 83 w 132"/>
                      <a:gd name="T23" fmla="*/ 77 h 117"/>
                      <a:gd name="T24" fmla="*/ 74 w 132"/>
                      <a:gd name="T25" fmla="*/ 80 h 117"/>
                      <a:gd name="T26" fmla="*/ 83 w 132"/>
                      <a:gd name="T27" fmla="*/ 53 h 117"/>
                      <a:gd name="T28" fmla="*/ 86 w 132"/>
                      <a:gd name="T29" fmla="*/ 44 h 117"/>
                      <a:gd name="T30" fmla="*/ 59 w 132"/>
                      <a:gd name="T31" fmla="*/ 50 h 117"/>
                      <a:gd name="T32" fmla="*/ 50 w 132"/>
                      <a:gd name="T33" fmla="*/ 62 h 117"/>
                      <a:gd name="T34" fmla="*/ 53 w 132"/>
                      <a:gd name="T35" fmla="*/ 8 h 117"/>
                      <a:gd name="T36" fmla="*/ 50 w 132"/>
                      <a:gd name="T37" fmla="*/ 68 h 117"/>
                      <a:gd name="T38" fmla="*/ 47 w 132"/>
                      <a:gd name="T39" fmla="*/ 59 h 117"/>
                      <a:gd name="T40" fmla="*/ 41 w 132"/>
                      <a:gd name="T41" fmla="*/ 68 h 117"/>
                      <a:gd name="T42" fmla="*/ 47 w 132"/>
                      <a:gd name="T43" fmla="*/ 86 h 117"/>
                      <a:gd name="T44" fmla="*/ 50 w 132"/>
                      <a:gd name="T45" fmla="*/ 95 h 117"/>
                      <a:gd name="T46" fmla="*/ 80 w 132"/>
                      <a:gd name="T47" fmla="*/ 50 h 117"/>
                      <a:gd name="T48" fmla="*/ 95 w 132"/>
                      <a:gd name="T49" fmla="*/ 74 h 117"/>
                      <a:gd name="T50" fmla="*/ 98 w 132"/>
                      <a:gd name="T51" fmla="*/ 56 h 117"/>
                      <a:gd name="T52" fmla="*/ 95 w 132"/>
                      <a:gd name="T53" fmla="*/ 44 h 117"/>
                      <a:gd name="T54" fmla="*/ 92 w 132"/>
                      <a:gd name="T55" fmla="*/ 56 h 117"/>
                      <a:gd name="T56" fmla="*/ 101 w 132"/>
                      <a:gd name="T57" fmla="*/ 44 h 117"/>
                      <a:gd name="T58" fmla="*/ 110 w 132"/>
                      <a:gd name="T59" fmla="*/ 26 h 117"/>
                      <a:gd name="T60" fmla="*/ 122 w 132"/>
                      <a:gd name="T61" fmla="*/ 59 h 117"/>
                      <a:gd name="T62" fmla="*/ 80 w 132"/>
                      <a:gd name="T63" fmla="*/ 80 h 117"/>
                      <a:gd name="T64" fmla="*/ 59 w 132"/>
                      <a:gd name="T65" fmla="*/ 89 h 117"/>
                      <a:gd name="T66" fmla="*/ 53 w 132"/>
                      <a:gd name="T67" fmla="*/ 98 h 117"/>
                      <a:gd name="T68" fmla="*/ 47 w 132"/>
                      <a:gd name="T69" fmla="*/ 95 h 1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32" h="117">
                        <a:moveTo>
                          <a:pt x="47" y="95"/>
                        </a:moveTo>
                        <a:cubicBezTo>
                          <a:pt x="32" y="73"/>
                          <a:pt x="18" y="50"/>
                          <a:pt x="2" y="29"/>
                        </a:cubicBezTo>
                        <a:cubicBezTo>
                          <a:pt x="0" y="26"/>
                          <a:pt x="3" y="36"/>
                          <a:pt x="5" y="38"/>
                        </a:cubicBezTo>
                        <a:cubicBezTo>
                          <a:pt x="13" y="47"/>
                          <a:pt x="29" y="65"/>
                          <a:pt x="29" y="65"/>
                        </a:cubicBezTo>
                        <a:cubicBezTo>
                          <a:pt x="37" y="105"/>
                          <a:pt x="33" y="53"/>
                          <a:pt x="38" y="38"/>
                        </a:cubicBezTo>
                        <a:cubicBezTo>
                          <a:pt x="47" y="66"/>
                          <a:pt x="43" y="50"/>
                          <a:pt x="47" y="86"/>
                        </a:cubicBezTo>
                        <a:cubicBezTo>
                          <a:pt x="60" y="69"/>
                          <a:pt x="74" y="53"/>
                          <a:pt x="92" y="41"/>
                        </a:cubicBezTo>
                        <a:cubicBezTo>
                          <a:pt x="84" y="57"/>
                          <a:pt x="68" y="76"/>
                          <a:pt x="53" y="86"/>
                        </a:cubicBezTo>
                        <a:cubicBezTo>
                          <a:pt x="53" y="86"/>
                          <a:pt x="61" y="81"/>
                          <a:pt x="65" y="80"/>
                        </a:cubicBezTo>
                        <a:cubicBezTo>
                          <a:pt x="76" y="77"/>
                          <a:pt x="87" y="76"/>
                          <a:pt x="98" y="74"/>
                        </a:cubicBezTo>
                        <a:cubicBezTo>
                          <a:pt x="101" y="73"/>
                          <a:pt x="132" y="54"/>
                          <a:pt x="107" y="62"/>
                        </a:cubicBezTo>
                        <a:cubicBezTo>
                          <a:pt x="97" y="76"/>
                          <a:pt x="104" y="70"/>
                          <a:pt x="83" y="77"/>
                        </a:cubicBezTo>
                        <a:cubicBezTo>
                          <a:pt x="80" y="78"/>
                          <a:pt x="74" y="80"/>
                          <a:pt x="74" y="80"/>
                        </a:cubicBezTo>
                        <a:cubicBezTo>
                          <a:pt x="77" y="71"/>
                          <a:pt x="80" y="62"/>
                          <a:pt x="83" y="53"/>
                        </a:cubicBezTo>
                        <a:cubicBezTo>
                          <a:pt x="84" y="50"/>
                          <a:pt x="86" y="44"/>
                          <a:pt x="86" y="44"/>
                        </a:cubicBezTo>
                        <a:cubicBezTo>
                          <a:pt x="80" y="0"/>
                          <a:pt x="73" y="36"/>
                          <a:pt x="59" y="50"/>
                        </a:cubicBezTo>
                        <a:cubicBezTo>
                          <a:pt x="57" y="57"/>
                          <a:pt x="57" y="82"/>
                          <a:pt x="50" y="62"/>
                        </a:cubicBezTo>
                        <a:cubicBezTo>
                          <a:pt x="56" y="38"/>
                          <a:pt x="56" y="38"/>
                          <a:pt x="53" y="8"/>
                        </a:cubicBezTo>
                        <a:cubicBezTo>
                          <a:pt x="52" y="28"/>
                          <a:pt x="52" y="48"/>
                          <a:pt x="50" y="68"/>
                        </a:cubicBezTo>
                        <a:cubicBezTo>
                          <a:pt x="50" y="71"/>
                          <a:pt x="50" y="59"/>
                          <a:pt x="47" y="59"/>
                        </a:cubicBezTo>
                        <a:cubicBezTo>
                          <a:pt x="43" y="59"/>
                          <a:pt x="43" y="65"/>
                          <a:pt x="41" y="68"/>
                        </a:cubicBezTo>
                        <a:cubicBezTo>
                          <a:pt x="43" y="74"/>
                          <a:pt x="45" y="80"/>
                          <a:pt x="47" y="86"/>
                        </a:cubicBezTo>
                        <a:cubicBezTo>
                          <a:pt x="48" y="89"/>
                          <a:pt x="50" y="95"/>
                          <a:pt x="50" y="95"/>
                        </a:cubicBezTo>
                        <a:cubicBezTo>
                          <a:pt x="62" y="77"/>
                          <a:pt x="60" y="63"/>
                          <a:pt x="80" y="50"/>
                        </a:cubicBezTo>
                        <a:cubicBezTo>
                          <a:pt x="84" y="117"/>
                          <a:pt x="78" y="99"/>
                          <a:pt x="95" y="74"/>
                        </a:cubicBezTo>
                        <a:cubicBezTo>
                          <a:pt x="96" y="68"/>
                          <a:pt x="98" y="62"/>
                          <a:pt x="98" y="56"/>
                        </a:cubicBezTo>
                        <a:cubicBezTo>
                          <a:pt x="98" y="52"/>
                          <a:pt x="99" y="44"/>
                          <a:pt x="95" y="44"/>
                        </a:cubicBezTo>
                        <a:cubicBezTo>
                          <a:pt x="91" y="44"/>
                          <a:pt x="93" y="52"/>
                          <a:pt x="92" y="56"/>
                        </a:cubicBezTo>
                        <a:cubicBezTo>
                          <a:pt x="91" y="61"/>
                          <a:pt x="98" y="48"/>
                          <a:pt x="101" y="44"/>
                        </a:cubicBezTo>
                        <a:cubicBezTo>
                          <a:pt x="108" y="34"/>
                          <a:pt x="106" y="37"/>
                          <a:pt x="110" y="26"/>
                        </a:cubicBezTo>
                        <a:cubicBezTo>
                          <a:pt x="114" y="38"/>
                          <a:pt x="116" y="48"/>
                          <a:pt x="122" y="59"/>
                        </a:cubicBezTo>
                        <a:cubicBezTo>
                          <a:pt x="117" y="91"/>
                          <a:pt x="114" y="83"/>
                          <a:pt x="80" y="80"/>
                        </a:cubicBezTo>
                        <a:cubicBezTo>
                          <a:pt x="71" y="82"/>
                          <a:pt x="66" y="82"/>
                          <a:pt x="59" y="89"/>
                        </a:cubicBezTo>
                        <a:cubicBezTo>
                          <a:pt x="56" y="92"/>
                          <a:pt x="56" y="96"/>
                          <a:pt x="53" y="98"/>
                        </a:cubicBezTo>
                        <a:cubicBezTo>
                          <a:pt x="51" y="99"/>
                          <a:pt x="49" y="96"/>
                          <a:pt x="47" y="95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705" name="Freeform 2059">
                    <a:extLst>
                      <a:ext uri="{FF2B5EF4-FFF2-40B4-BE49-F238E27FC236}">
                        <a16:creationId xmlns:a16="http://schemas.microsoft.com/office/drawing/2014/main" id="{F928E80A-4640-4BB3-B752-83E4642227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0" y="609"/>
                    <a:ext cx="132" cy="117"/>
                  </a:xfrm>
                  <a:custGeom>
                    <a:avLst/>
                    <a:gdLst>
                      <a:gd name="T0" fmla="*/ 47 w 132"/>
                      <a:gd name="T1" fmla="*/ 95 h 117"/>
                      <a:gd name="T2" fmla="*/ 2 w 132"/>
                      <a:gd name="T3" fmla="*/ 29 h 117"/>
                      <a:gd name="T4" fmla="*/ 5 w 132"/>
                      <a:gd name="T5" fmla="*/ 38 h 117"/>
                      <a:gd name="T6" fmla="*/ 29 w 132"/>
                      <a:gd name="T7" fmla="*/ 65 h 117"/>
                      <a:gd name="T8" fmla="*/ 38 w 132"/>
                      <a:gd name="T9" fmla="*/ 38 h 117"/>
                      <a:gd name="T10" fmla="*/ 47 w 132"/>
                      <a:gd name="T11" fmla="*/ 86 h 117"/>
                      <a:gd name="T12" fmla="*/ 92 w 132"/>
                      <a:gd name="T13" fmla="*/ 41 h 117"/>
                      <a:gd name="T14" fmla="*/ 53 w 132"/>
                      <a:gd name="T15" fmla="*/ 86 h 117"/>
                      <a:gd name="T16" fmla="*/ 65 w 132"/>
                      <a:gd name="T17" fmla="*/ 80 h 117"/>
                      <a:gd name="T18" fmla="*/ 98 w 132"/>
                      <a:gd name="T19" fmla="*/ 74 h 117"/>
                      <a:gd name="T20" fmla="*/ 107 w 132"/>
                      <a:gd name="T21" fmla="*/ 62 h 117"/>
                      <a:gd name="T22" fmla="*/ 83 w 132"/>
                      <a:gd name="T23" fmla="*/ 77 h 117"/>
                      <a:gd name="T24" fmla="*/ 74 w 132"/>
                      <a:gd name="T25" fmla="*/ 80 h 117"/>
                      <a:gd name="T26" fmla="*/ 83 w 132"/>
                      <a:gd name="T27" fmla="*/ 53 h 117"/>
                      <a:gd name="T28" fmla="*/ 86 w 132"/>
                      <a:gd name="T29" fmla="*/ 44 h 117"/>
                      <a:gd name="T30" fmla="*/ 59 w 132"/>
                      <a:gd name="T31" fmla="*/ 50 h 117"/>
                      <a:gd name="T32" fmla="*/ 50 w 132"/>
                      <a:gd name="T33" fmla="*/ 62 h 117"/>
                      <a:gd name="T34" fmla="*/ 53 w 132"/>
                      <a:gd name="T35" fmla="*/ 8 h 117"/>
                      <a:gd name="T36" fmla="*/ 50 w 132"/>
                      <a:gd name="T37" fmla="*/ 68 h 117"/>
                      <a:gd name="T38" fmla="*/ 47 w 132"/>
                      <a:gd name="T39" fmla="*/ 59 h 117"/>
                      <a:gd name="T40" fmla="*/ 41 w 132"/>
                      <a:gd name="T41" fmla="*/ 68 h 117"/>
                      <a:gd name="T42" fmla="*/ 47 w 132"/>
                      <a:gd name="T43" fmla="*/ 86 h 117"/>
                      <a:gd name="T44" fmla="*/ 50 w 132"/>
                      <a:gd name="T45" fmla="*/ 95 h 117"/>
                      <a:gd name="T46" fmla="*/ 80 w 132"/>
                      <a:gd name="T47" fmla="*/ 50 h 117"/>
                      <a:gd name="T48" fmla="*/ 95 w 132"/>
                      <a:gd name="T49" fmla="*/ 74 h 117"/>
                      <a:gd name="T50" fmla="*/ 98 w 132"/>
                      <a:gd name="T51" fmla="*/ 56 h 117"/>
                      <a:gd name="T52" fmla="*/ 95 w 132"/>
                      <a:gd name="T53" fmla="*/ 44 h 117"/>
                      <a:gd name="T54" fmla="*/ 92 w 132"/>
                      <a:gd name="T55" fmla="*/ 56 h 117"/>
                      <a:gd name="T56" fmla="*/ 101 w 132"/>
                      <a:gd name="T57" fmla="*/ 44 h 117"/>
                      <a:gd name="T58" fmla="*/ 110 w 132"/>
                      <a:gd name="T59" fmla="*/ 26 h 117"/>
                      <a:gd name="T60" fmla="*/ 122 w 132"/>
                      <a:gd name="T61" fmla="*/ 59 h 117"/>
                      <a:gd name="T62" fmla="*/ 80 w 132"/>
                      <a:gd name="T63" fmla="*/ 80 h 117"/>
                      <a:gd name="T64" fmla="*/ 59 w 132"/>
                      <a:gd name="T65" fmla="*/ 89 h 117"/>
                      <a:gd name="T66" fmla="*/ 53 w 132"/>
                      <a:gd name="T67" fmla="*/ 98 h 117"/>
                      <a:gd name="T68" fmla="*/ 47 w 132"/>
                      <a:gd name="T69" fmla="*/ 95 h 1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32" h="117">
                        <a:moveTo>
                          <a:pt x="47" y="95"/>
                        </a:moveTo>
                        <a:cubicBezTo>
                          <a:pt x="32" y="73"/>
                          <a:pt x="18" y="50"/>
                          <a:pt x="2" y="29"/>
                        </a:cubicBezTo>
                        <a:cubicBezTo>
                          <a:pt x="0" y="26"/>
                          <a:pt x="3" y="36"/>
                          <a:pt x="5" y="38"/>
                        </a:cubicBezTo>
                        <a:cubicBezTo>
                          <a:pt x="13" y="47"/>
                          <a:pt x="29" y="65"/>
                          <a:pt x="29" y="65"/>
                        </a:cubicBezTo>
                        <a:cubicBezTo>
                          <a:pt x="37" y="105"/>
                          <a:pt x="33" y="53"/>
                          <a:pt x="38" y="38"/>
                        </a:cubicBezTo>
                        <a:cubicBezTo>
                          <a:pt x="47" y="66"/>
                          <a:pt x="43" y="50"/>
                          <a:pt x="47" y="86"/>
                        </a:cubicBezTo>
                        <a:cubicBezTo>
                          <a:pt x="60" y="69"/>
                          <a:pt x="74" y="53"/>
                          <a:pt x="92" y="41"/>
                        </a:cubicBezTo>
                        <a:cubicBezTo>
                          <a:pt x="84" y="57"/>
                          <a:pt x="68" y="76"/>
                          <a:pt x="53" y="86"/>
                        </a:cubicBezTo>
                        <a:cubicBezTo>
                          <a:pt x="53" y="86"/>
                          <a:pt x="61" y="81"/>
                          <a:pt x="65" y="80"/>
                        </a:cubicBezTo>
                        <a:cubicBezTo>
                          <a:pt x="76" y="77"/>
                          <a:pt x="87" y="76"/>
                          <a:pt x="98" y="74"/>
                        </a:cubicBezTo>
                        <a:cubicBezTo>
                          <a:pt x="101" y="73"/>
                          <a:pt x="132" y="54"/>
                          <a:pt x="107" y="62"/>
                        </a:cubicBezTo>
                        <a:cubicBezTo>
                          <a:pt x="97" y="76"/>
                          <a:pt x="104" y="70"/>
                          <a:pt x="83" y="77"/>
                        </a:cubicBezTo>
                        <a:cubicBezTo>
                          <a:pt x="80" y="78"/>
                          <a:pt x="74" y="80"/>
                          <a:pt x="74" y="80"/>
                        </a:cubicBezTo>
                        <a:cubicBezTo>
                          <a:pt x="77" y="71"/>
                          <a:pt x="80" y="62"/>
                          <a:pt x="83" y="53"/>
                        </a:cubicBezTo>
                        <a:cubicBezTo>
                          <a:pt x="84" y="50"/>
                          <a:pt x="86" y="44"/>
                          <a:pt x="86" y="44"/>
                        </a:cubicBezTo>
                        <a:cubicBezTo>
                          <a:pt x="80" y="0"/>
                          <a:pt x="73" y="36"/>
                          <a:pt x="59" y="50"/>
                        </a:cubicBezTo>
                        <a:cubicBezTo>
                          <a:pt x="57" y="57"/>
                          <a:pt x="57" y="82"/>
                          <a:pt x="50" y="62"/>
                        </a:cubicBezTo>
                        <a:cubicBezTo>
                          <a:pt x="56" y="38"/>
                          <a:pt x="56" y="38"/>
                          <a:pt x="53" y="8"/>
                        </a:cubicBezTo>
                        <a:cubicBezTo>
                          <a:pt x="52" y="28"/>
                          <a:pt x="52" y="48"/>
                          <a:pt x="50" y="68"/>
                        </a:cubicBezTo>
                        <a:cubicBezTo>
                          <a:pt x="50" y="71"/>
                          <a:pt x="50" y="59"/>
                          <a:pt x="47" y="59"/>
                        </a:cubicBezTo>
                        <a:cubicBezTo>
                          <a:pt x="43" y="59"/>
                          <a:pt x="43" y="65"/>
                          <a:pt x="41" y="68"/>
                        </a:cubicBezTo>
                        <a:cubicBezTo>
                          <a:pt x="43" y="74"/>
                          <a:pt x="45" y="80"/>
                          <a:pt x="47" y="86"/>
                        </a:cubicBezTo>
                        <a:cubicBezTo>
                          <a:pt x="48" y="89"/>
                          <a:pt x="50" y="95"/>
                          <a:pt x="50" y="95"/>
                        </a:cubicBezTo>
                        <a:cubicBezTo>
                          <a:pt x="62" y="77"/>
                          <a:pt x="60" y="63"/>
                          <a:pt x="80" y="50"/>
                        </a:cubicBezTo>
                        <a:cubicBezTo>
                          <a:pt x="84" y="117"/>
                          <a:pt x="78" y="99"/>
                          <a:pt x="95" y="74"/>
                        </a:cubicBezTo>
                        <a:cubicBezTo>
                          <a:pt x="96" y="68"/>
                          <a:pt x="98" y="62"/>
                          <a:pt x="98" y="56"/>
                        </a:cubicBezTo>
                        <a:cubicBezTo>
                          <a:pt x="98" y="52"/>
                          <a:pt x="99" y="44"/>
                          <a:pt x="95" y="44"/>
                        </a:cubicBezTo>
                        <a:cubicBezTo>
                          <a:pt x="91" y="44"/>
                          <a:pt x="93" y="52"/>
                          <a:pt x="92" y="56"/>
                        </a:cubicBezTo>
                        <a:cubicBezTo>
                          <a:pt x="91" y="61"/>
                          <a:pt x="98" y="48"/>
                          <a:pt x="101" y="44"/>
                        </a:cubicBezTo>
                        <a:cubicBezTo>
                          <a:pt x="108" y="34"/>
                          <a:pt x="106" y="37"/>
                          <a:pt x="110" y="26"/>
                        </a:cubicBezTo>
                        <a:cubicBezTo>
                          <a:pt x="114" y="38"/>
                          <a:pt x="116" y="48"/>
                          <a:pt x="122" y="59"/>
                        </a:cubicBezTo>
                        <a:cubicBezTo>
                          <a:pt x="117" y="91"/>
                          <a:pt x="114" y="83"/>
                          <a:pt x="80" y="80"/>
                        </a:cubicBezTo>
                        <a:cubicBezTo>
                          <a:pt x="71" y="82"/>
                          <a:pt x="66" y="82"/>
                          <a:pt x="59" y="89"/>
                        </a:cubicBezTo>
                        <a:cubicBezTo>
                          <a:pt x="56" y="92"/>
                          <a:pt x="56" y="96"/>
                          <a:pt x="53" y="98"/>
                        </a:cubicBezTo>
                        <a:cubicBezTo>
                          <a:pt x="51" y="99"/>
                          <a:pt x="49" y="96"/>
                          <a:pt x="47" y="95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645" name="Rectangle 2060">
                  <a:extLst>
                    <a:ext uri="{FF2B5EF4-FFF2-40B4-BE49-F238E27FC236}">
                      <a16:creationId xmlns:a16="http://schemas.microsoft.com/office/drawing/2014/main" id="{1DCCF0CD-CE85-46AE-8086-3C4FA4829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66507" y="2360626"/>
                  <a:ext cx="255530" cy="44446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 w="635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6" name="Rectangle 2061">
                  <a:extLst>
                    <a:ext uri="{FF2B5EF4-FFF2-40B4-BE49-F238E27FC236}">
                      <a16:creationId xmlns:a16="http://schemas.microsoft.com/office/drawing/2014/main" id="{299A8FCE-0E4F-4E8F-8AE6-D0835F462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584748" y="2024899"/>
                  <a:ext cx="717492" cy="42853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 w="635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7" name="Rectangle 2062">
                  <a:extLst>
                    <a:ext uri="{FF2B5EF4-FFF2-40B4-BE49-F238E27FC236}">
                      <a16:creationId xmlns:a16="http://schemas.microsoft.com/office/drawing/2014/main" id="{2A08C2FF-BAA0-4A57-B717-6CF1DB5D9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69712" y="1643134"/>
                  <a:ext cx="298383" cy="44446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 w="635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buFont typeface="Arial" charset="0"/>
                    <a:buNone/>
                    <a:defRPr/>
                  </a:pPr>
                  <a:endParaRPr lang="it-IT" sz="2800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648" name="Group 2063">
                  <a:extLst>
                    <a:ext uri="{FF2B5EF4-FFF2-40B4-BE49-F238E27FC236}">
                      <a16:creationId xmlns:a16="http://schemas.microsoft.com/office/drawing/2014/main" id="{EEBEE650-B289-4076-A357-E1AC3D854D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94073" y="1569556"/>
                  <a:ext cx="78515" cy="93247"/>
                  <a:chOff x="4350" y="601"/>
                  <a:chExt cx="211" cy="125"/>
                </a:xfrm>
              </p:grpSpPr>
              <p:sp>
                <p:nvSpPr>
                  <p:cNvPr id="1702" name="Freeform 2064">
                    <a:extLst>
                      <a:ext uri="{FF2B5EF4-FFF2-40B4-BE49-F238E27FC236}">
                        <a16:creationId xmlns:a16="http://schemas.microsoft.com/office/drawing/2014/main" id="{D5457411-51A8-424E-B49D-4EB1A9FD3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" y="601"/>
                    <a:ext cx="132" cy="117"/>
                  </a:xfrm>
                  <a:custGeom>
                    <a:avLst/>
                    <a:gdLst>
                      <a:gd name="T0" fmla="*/ 47 w 132"/>
                      <a:gd name="T1" fmla="*/ 95 h 117"/>
                      <a:gd name="T2" fmla="*/ 2 w 132"/>
                      <a:gd name="T3" fmla="*/ 29 h 117"/>
                      <a:gd name="T4" fmla="*/ 5 w 132"/>
                      <a:gd name="T5" fmla="*/ 38 h 117"/>
                      <a:gd name="T6" fmla="*/ 29 w 132"/>
                      <a:gd name="T7" fmla="*/ 65 h 117"/>
                      <a:gd name="T8" fmla="*/ 38 w 132"/>
                      <a:gd name="T9" fmla="*/ 38 h 117"/>
                      <a:gd name="T10" fmla="*/ 47 w 132"/>
                      <a:gd name="T11" fmla="*/ 86 h 117"/>
                      <a:gd name="T12" fmla="*/ 92 w 132"/>
                      <a:gd name="T13" fmla="*/ 41 h 117"/>
                      <a:gd name="T14" fmla="*/ 53 w 132"/>
                      <a:gd name="T15" fmla="*/ 86 h 117"/>
                      <a:gd name="T16" fmla="*/ 65 w 132"/>
                      <a:gd name="T17" fmla="*/ 80 h 117"/>
                      <a:gd name="T18" fmla="*/ 98 w 132"/>
                      <a:gd name="T19" fmla="*/ 74 h 117"/>
                      <a:gd name="T20" fmla="*/ 107 w 132"/>
                      <a:gd name="T21" fmla="*/ 62 h 117"/>
                      <a:gd name="T22" fmla="*/ 83 w 132"/>
                      <a:gd name="T23" fmla="*/ 77 h 117"/>
                      <a:gd name="T24" fmla="*/ 74 w 132"/>
                      <a:gd name="T25" fmla="*/ 80 h 117"/>
                      <a:gd name="T26" fmla="*/ 83 w 132"/>
                      <a:gd name="T27" fmla="*/ 53 h 117"/>
                      <a:gd name="T28" fmla="*/ 86 w 132"/>
                      <a:gd name="T29" fmla="*/ 44 h 117"/>
                      <a:gd name="T30" fmla="*/ 59 w 132"/>
                      <a:gd name="T31" fmla="*/ 50 h 117"/>
                      <a:gd name="T32" fmla="*/ 50 w 132"/>
                      <a:gd name="T33" fmla="*/ 62 h 117"/>
                      <a:gd name="T34" fmla="*/ 53 w 132"/>
                      <a:gd name="T35" fmla="*/ 8 h 117"/>
                      <a:gd name="T36" fmla="*/ 50 w 132"/>
                      <a:gd name="T37" fmla="*/ 68 h 117"/>
                      <a:gd name="T38" fmla="*/ 47 w 132"/>
                      <a:gd name="T39" fmla="*/ 59 h 117"/>
                      <a:gd name="T40" fmla="*/ 41 w 132"/>
                      <a:gd name="T41" fmla="*/ 68 h 117"/>
                      <a:gd name="T42" fmla="*/ 47 w 132"/>
                      <a:gd name="T43" fmla="*/ 86 h 117"/>
                      <a:gd name="T44" fmla="*/ 50 w 132"/>
                      <a:gd name="T45" fmla="*/ 95 h 117"/>
                      <a:gd name="T46" fmla="*/ 80 w 132"/>
                      <a:gd name="T47" fmla="*/ 50 h 117"/>
                      <a:gd name="T48" fmla="*/ 95 w 132"/>
                      <a:gd name="T49" fmla="*/ 74 h 117"/>
                      <a:gd name="T50" fmla="*/ 98 w 132"/>
                      <a:gd name="T51" fmla="*/ 56 h 117"/>
                      <a:gd name="T52" fmla="*/ 95 w 132"/>
                      <a:gd name="T53" fmla="*/ 44 h 117"/>
                      <a:gd name="T54" fmla="*/ 92 w 132"/>
                      <a:gd name="T55" fmla="*/ 56 h 117"/>
                      <a:gd name="T56" fmla="*/ 101 w 132"/>
                      <a:gd name="T57" fmla="*/ 44 h 117"/>
                      <a:gd name="T58" fmla="*/ 110 w 132"/>
                      <a:gd name="T59" fmla="*/ 26 h 117"/>
                      <a:gd name="T60" fmla="*/ 122 w 132"/>
                      <a:gd name="T61" fmla="*/ 59 h 117"/>
                      <a:gd name="T62" fmla="*/ 80 w 132"/>
                      <a:gd name="T63" fmla="*/ 80 h 117"/>
                      <a:gd name="T64" fmla="*/ 59 w 132"/>
                      <a:gd name="T65" fmla="*/ 89 h 117"/>
                      <a:gd name="T66" fmla="*/ 53 w 132"/>
                      <a:gd name="T67" fmla="*/ 98 h 117"/>
                      <a:gd name="T68" fmla="*/ 47 w 132"/>
                      <a:gd name="T69" fmla="*/ 95 h 1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32" h="117">
                        <a:moveTo>
                          <a:pt x="47" y="95"/>
                        </a:moveTo>
                        <a:cubicBezTo>
                          <a:pt x="32" y="73"/>
                          <a:pt x="18" y="50"/>
                          <a:pt x="2" y="29"/>
                        </a:cubicBezTo>
                        <a:cubicBezTo>
                          <a:pt x="0" y="26"/>
                          <a:pt x="3" y="36"/>
                          <a:pt x="5" y="38"/>
                        </a:cubicBezTo>
                        <a:cubicBezTo>
                          <a:pt x="13" y="47"/>
                          <a:pt x="29" y="65"/>
                          <a:pt x="29" y="65"/>
                        </a:cubicBezTo>
                        <a:cubicBezTo>
                          <a:pt x="37" y="105"/>
                          <a:pt x="33" y="53"/>
                          <a:pt x="38" y="38"/>
                        </a:cubicBezTo>
                        <a:cubicBezTo>
                          <a:pt x="47" y="66"/>
                          <a:pt x="43" y="50"/>
                          <a:pt x="47" y="86"/>
                        </a:cubicBezTo>
                        <a:cubicBezTo>
                          <a:pt x="60" y="69"/>
                          <a:pt x="74" y="53"/>
                          <a:pt x="92" y="41"/>
                        </a:cubicBezTo>
                        <a:cubicBezTo>
                          <a:pt x="84" y="57"/>
                          <a:pt x="68" y="76"/>
                          <a:pt x="53" y="86"/>
                        </a:cubicBezTo>
                        <a:cubicBezTo>
                          <a:pt x="53" y="86"/>
                          <a:pt x="61" y="81"/>
                          <a:pt x="65" y="80"/>
                        </a:cubicBezTo>
                        <a:cubicBezTo>
                          <a:pt x="76" y="77"/>
                          <a:pt x="87" y="76"/>
                          <a:pt x="98" y="74"/>
                        </a:cubicBezTo>
                        <a:cubicBezTo>
                          <a:pt x="101" y="73"/>
                          <a:pt x="132" y="54"/>
                          <a:pt x="107" y="62"/>
                        </a:cubicBezTo>
                        <a:cubicBezTo>
                          <a:pt x="97" y="76"/>
                          <a:pt x="104" y="70"/>
                          <a:pt x="83" y="77"/>
                        </a:cubicBezTo>
                        <a:cubicBezTo>
                          <a:pt x="80" y="78"/>
                          <a:pt x="74" y="80"/>
                          <a:pt x="74" y="80"/>
                        </a:cubicBezTo>
                        <a:cubicBezTo>
                          <a:pt x="77" y="71"/>
                          <a:pt x="80" y="62"/>
                          <a:pt x="83" y="53"/>
                        </a:cubicBezTo>
                        <a:cubicBezTo>
                          <a:pt x="84" y="50"/>
                          <a:pt x="86" y="44"/>
                          <a:pt x="86" y="44"/>
                        </a:cubicBezTo>
                        <a:cubicBezTo>
                          <a:pt x="80" y="0"/>
                          <a:pt x="73" y="36"/>
                          <a:pt x="59" y="50"/>
                        </a:cubicBezTo>
                        <a:cubicBezTo>
                          <a:pt x="57" y="57"/>
                          <a:pt x="57" y="82"/>
                          <a:pt x="50" y="62"/>
                        </a:cubicBezTo>
                        <a:cubicBezTo>
                          <a:pt x="56" y="38"/>
                          <a:pt x="56" y="38"/>
                          <a:pt x="53" y="8"/>
                        </a:cubicBezTo>
                        <a:cubicBezTo>
                          <a:pt x="52" y="28"/>
                          <a:pt x="52" y="48"/>
                          <a:pt x="50" y="68"/>
                        </a:cubicBezTo>
                        <a:cubicBezTo>
                          <a:pt x="50" y="71"/>
                          <a:pt x="50" y="59"/>
                          <a:pt x="47" y="59"/>
                        </a:cubicBezTo>
                        <a:cubicBezTo>
                          <a:pt x="43" y="59"/>
                          <a:pt x="43" y="65"/>
                          <a:pt x="41" y="68"/>
                        </a:cubicBezTo>
                        <a:cubicBezTo>
                          <a:pt x="43" y="74"/>
                          <a:pt x="45" y="80"/>
                          <a:pt x="47" y="86"/>
                        </a:cubicBezTo>
                        <a:cubicBezTo>
                          <a:pt x="48" y="89"/>
                          <a:pt x="50" y="95"/>
                          <a:pt x="50" y="95"/>
                        </a:cubicBezTo>
                        <a:cubicBezTo>
                          <a:pt x="62" y="77"/>
                          <a:pt x="60" y="63"/>
                          <a:pt x="80" y="50"/>
                        </a:cubicBezTo>
                        <a:cubicBezTo>
                          <a:pt x="84" y="117"/>
                          <a:pt x="78" y="99"/>
                          <a:pt x="95" y="74"/>
                        </a:cubicBezTo>
                        <a:cubicBezTo>
                          <a:pt x="96" y="68"/>
                          <a:pt x="98" y="62"/>
                          <a:pt x="98" y="56"/>
                        </a:cubicBezTo>
                        <a:cubicBezTo>
                          <a:pt x="98" y="52"/>
                          <a:pt x="99" y="44"/>
                          <a:pt x="95" y="44"/>
                        </a:cubicBezTo>
                        <a:cubicBezTo>
                          <a:pt x="91" y="44"/>
                          <a:pt x="93" y="52"/>
                          <a:pt x="92" y="56"/>
                        </a:cubicBezTo>
                        <a:cubicBezTo>
                          <a:pt x="91" y="61"/>
                          <a:pt x="98" y="48"/>
                          <a:pt x="101" y="44"/>
                        </a:cubicBezTo>
                        <a:cubicBezTo>
                          <a:pt x="108" y="34"/>
                          <a:pt x="106" y="37"/>
                          <a:pt x="110" y="26"/>
                        </a:cubicBezTo>
                        <a:cubicBezTo>
                          <a:pt x="114" y="38"/>
                          <a:pt x="116" y="48"/>
                          <a:pt x="122" y="59"/>
                        </a:cubicBezTo>
                        <a:cubicBezTo>
                          <a:pt x="117" y="91"/>
                          <a:pt x="114" y="83"/>
                          <a:pt x="80" y="80"/>
                        </a:cubicBezTo>
                        <a:cubicBezTo>
                          <a:pt x="71" y="82"/>
                          <a:pt x="66" y="82"/>
                          <a:pt x="59" y="89"/>
                        </a:cubicBezTo>
                        <a:cubicBezTo>
                          <a:pt x="56" y="92"/>
                          <a:pt x="56" y="96"/>
                          <a:pt x="53" y="98"/>
                        </a:cubicBezTo>
                        <a:cubicBezTo>
                          <a:pt x="51" y="99"/>
                          <a:pt x="49" y="96"/>
                          <a:pt x="47" y="95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703" name="Freeform 2065">
                    <a:extLst>
                      <a:ext uri="{FF2B5EF4-FFF2-40B4-BE49-F238E27FC236}">
                        <a16:creationId xmlns:a16="http://schemas.microsoft.com/office/drawing/2014/main" id="{01A09FCD-9107-4459-9D79-580B7C780F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0" y="609"/>
                    <a:ext cx="132" cy="117"/>
                  </a:xfrm>
                  <a:custGeom>
                    <a:avLst/>
                    <a:gdLst>
                      <a:gd name="T0" fmla="*/ 47 w 132"/>
                      <a:gd name="T1" fmla="*/ 95 h 117"/>
                      <a:gd name="T2" fmla="*/ 2 w 132"/>
                      <a:gd name="T3" fmla="*/ 29 h 117"/>
                      <a:gd name="T4" fmla="*/ 5 w 132"/>
                      <a:gd name="T5" fmla="*/ 38 h 117"/>
                      <a:gd name="T6" fmla="*/ 29 w 132"/>
                      <a:gd name="T7" fmla="*/ 65 h 117"/>
                      <a:gd name="T8" fmla="*/ 38 w 132"/>
                      <a:gd name="T9" fmla="*/ 38 h 117"/>
                      <a:gd name="T10" fmla="*/ 47 w 132"/>
                      <a:gd name="T11" fmla="*/ 86 h 117"/>
                      <a:gd name="T12" fmla="*/ 92 w 132"/>
                      <a:gd name="T13" fmla="*/ 41 h 117"/>
                      <a:gd name="T14" fmla="*/ 53 w 132"/>
                      <a:gd name="T15" fmla="*/ 86 h 117"/>
                      <a:gd name="T16" fmla="*/ 65 w 132"/>
                      <a:gd name="T17" fmla="*/ 80 h 117"/>
                      <a:gd name="T18" fmla="*/ 98 w 132"/>
                      <a:gd name="T19" fmla="*/ 74 h 117"/>
                      <a:gd name="T20" fmla="*/ 107 w 132"/>
                      <a:gd name="T21" fmla="*/ 62 h 117"/>
                      <a:gd name="T22" fmla="*/ 83 w 132"/>
                      <a:gd name="T23" fmla="*/ 77 h 117"/>
                      <a:gd name="T24" fmla="*/ 74 w 132"/>
                      <a:gd name="T25" fmla="*/ 80 h 117"/>
                      <a:gd name="T26" fmla="*/ 83 w 132"/>
                      <a:gd name="T27" fmla="*/ 53 h 117"/>
                      <a:gd name="T28" fmla="*/ 86 w 132"/>
                      <a:gd name="T29" fmla="*/ 44 h 117"/>
                      <a:gd name="T30" fmla="*/ 59 w 132"/>
                      <a:gd name="T31" fmla="*/ 50 h 117"/>
                      <a:gd name="T32" fmla="*/ 50 w 132"/>
                      <a:gd name="T33" fmla="*/ 62 h 117"/>
                      <a:gd name="T34" fmla="*/ 53 w 132"/>
                      <a:gd name="T35" fmla="*/ 8 h 117"/>
                      <a:gd name="T36" fmla="*/ 50 w 132"/>
                      <a:gd name="T37" fmla="*/ 68 h 117"/>
                      <a:gd name="T38" fmla="*/ 47 w 132"/>
                      <a:gd name="T39" fmla="*/ 59 h 117"/>
                      <a:gd name="T40" fmla="*/ 41 w 132"/>
                      <a:gd name="T41" fmla="*/ 68 h 117"/>
                      <a:gd name="T42" fmla="*/ 47 w 132"/>
                      <a:gd name="T43" fmla="*/ 86 h 117"/>
                      <a:gd name="T44" fmla="*/ 50 w 132"/>
                      <a:gd name="T45" fmla="*/ 95 h 117"/>
                      <a:gd name="T46" fmla="*/ 80 w 132"/>
                      <a:gd name="T47" fmla="*/ 50 h 117"/>
                      <a:gd name="T48" fmla="*/ 95 w 132"/>
                      <a:gd name="T49" fmla="*/ 74 h 117"/>
                      <a:gd name="T50" fmla="*/ 98 w 132"/>
                      <a:gd name="T51" fmla="*/ 56 h 117"/>
                      <a:gd name="T52" fmla="*/ 95 w 132"/>
                      <a:gd name="T53" fmla="*/ 44 h 117"/>
                      <a:gd name="T54" fmla="*/ 92 w 132"/>
                      <a:gd name="T55" fmla="*/ 56 h 117"/>
                      <a:gd name="T56" fmla="*/ 101 w 132"/>
                      <a:gd name="T57" fmla="*/ 44 h 117"/>
                      <a:gd name="T58" fmla="*/ 110 w 132"/>
                      <a:gd name="T59" fmla="*/ 26 h 117"/>
                      <a:gd name="T60" fmla="*/ 122 w 132"/>
                      <a:gd name="T61" fmla="*/ 59 h 117"/>
                      <a:gd name="T62" fmla="*/ 80 w 132"/>
                      <a:gd name="T63" fmla="*/ 80 h 117"/>
                      <a:gd name="T64" fmla="*/ 59 w 132"/>
                      <a:gd name="T65" fmla="*/ 89 h 117"/>
                      <a:gd name="T66" fmla="*/ 53 w 132"/>
                      <a:gd name="T67" fmla="*/ 98 h 117"/>
                      <a:gd name="T68" fmla="*/ 47 w 132"/>
                      <a:gd name="T69" fmla="*/ 95 h 1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32" h="117">
                        <a:moveTo>
                          <a:pt x="47" y="95"/>
                        </a:moveTo>
                        <a:cubicBezTo>
                          <a:pt x="32" y="73"/>
                          <a:pt x="18" y="50"/>
                          <a:pt x="2" y="29"/>
                        </a:cubicBezTo>
                        <a:cubicBezTo>
                          <a:pt x="0" y="26"/>
                          <a:pt x="3" y="36"/>
                          <a:pt x="5" y="38"/>
                        </a:cubicBezTo>
                        <a:cubicBezTo>
                          <a:pt x="13" y="47"/>
                          <a:pt x="29" y="65"/>
                          <a:pt x="29" y="65"/>
                        </a:cubicBezTo>
                        <a:cubicBezTo>
                          <a:pt x="37" y="105"/>
                          <a:pt x="33" y="53"/>
                          <a:pt x="38" y="38"/>
                        </a:cubicBezTo>
                        <a:cubicBezTo>
                          <a:pt x="47" y="66"/>
                          <a:pt x="43" y="50"/>
                          <a:pt x="47" y="86"/>
                        </a:cubicBezTo>
                        <a:cubicBezTo>
                          <a:pt x="60" y="69"/>
                          <a:pt x="74" y="53"/>
                          <a:pt x="92" y="41"/>
                        </a:cubicBezTo>
                        <a:cubicBezTo>
                          <a:pt x="84" y="57"/>
                          <a:pt x="68" y="76"/>
                          <a:pt x="53" y="86"/>
                        </a:cubicBezTo>
                        <a:cubicBezTo>
                          <a:pt x="53" y="86"/>
                          <a:pt x="61" y="81"/>
                          <a:pt x="65" y="80"/>
                        </a:cubicBezTo>
                        <a:cubicBezTo>
                          <a:pt x="76" y="77"/>
                          <a:pt x="87" y="76"/>
                          <a:pt x="98" y="74"/>
                        </a:cubicBezTo>
                        <a:cubicBezTo>
                          <a:pt x="101" y="73"/>
                          <a:pt x="132" y="54"/>
                          <a:pt x="107" y="62"/>
                        </a:cubicBezTo>
                        <a:cubicBezTo>
                          <a:pt x="97" y="76"/>
                          <a:pt x="104" y="70"/>
                          <a:pt x="83" y="77"/>
                        </a:cubicBezTo>
                        <a:cubicBezTo>
                          <a:pt x="80" y="78"/>
                          <a:pt x="74" y="80"/>
                          <a:pt x="74" y="80"/>
                        </a:cubicBezTo>
                        <a:cubicBezTo>
                          <a:pt x="77" y="71"/>
                          <a:pt x="80" y="62"/>
                          <a:pt x="83" y="53"/>
                        </a:cubicBezTo>
                        <a:cubicBezTo>
                          <a:pt x="84" y="50"/>
                          <a:pt x="86" y="44"/>
                          <a:pt x="86" y="44"/>
                        </a:cubicBezTo>
                        <a:cubicBezTo>
                          <a:pt x="80" y="0"/>
                          <a:pt x="73" y="36"/>
                          <a:pt x="59" y="50"/>
                        </a:cubicBezTo>
                        <a:cubicBezTo>
                          <a:pt x="57" y="57"/>
                          <a:pt x="57" y="82"/>
                          <a:pt x="50" y="62"/>
                        </a:cubicBezTo>
                        <a:cubicBezTo>
                          <a:pt x="56" y="38"/>
                          <a:pt x="56" y="38"/>
                          <a:pt x="53" y="8"/>
                        </a:cubicBezTo>
                        <a:cubicBezTo>
                          <a:pt x="52" y="28"/>
                          <a:pt x="52" y="48"/>
                          <a:pt x="50" y="68"/>
                        </a:cubicBezTo>
                        <a:cubicBezTo>
                          <a:pt x="50" y="71"/>
                          <a:pt x="50" y="59"/>
                          <a:pt x="47" y="59"/>
                        </a:cubicBezTo>
                        <a:cubicBezTo>
                          <a:pt x="43" y="59"/>
                          <a:pt x="43" y="65"/>
                          <a:pt x="41" y="68"/>
                        </a:cubicBezTo>
                        <a:cubicBezTo>
                          <a:pt x="43" y="74"/>
                          <a:pt x="45" y="80"/>
                          <a:pt x="47" y="86"/>
                        </a:cubicBezTo>
                        <a:cubicBezTo>
                          <a:pt x="48" y="89"/>
                          <a:pt x="50" y="95"/>
                          <a:pt x="50" y="95"/>
                        </a:cubicBezTo>
                        <a:cubicBezTo>
                          <a:pt x="62" y="77"/>
                          <a:pt x="60" y="63"/>
                          <a:pt x="80" y="50"/>
                        </a:cubicBezTo>
                        <a:cubicBezTo>
                          <a:pt x="84" y="117"/>
                          <a:pt x="78" y="99"/>
                          <a:pt x="95" y="74"/>
                        </a:cubicBezTo>
                        <a:cubicBezTo>
                          <a:pt x="96" y="68"/>
                          <a:pt x="98" y="62"/>
                          <a:pt x="98" y="56"/>
                        </a:cubicBezTo>
                        <a:cubicBezTo>
                          <a:pt x="98" y="52"/>
                          <a:pt x="99" y="44"/>
                          <a:pt x="95" y="44"/>
                        </a:cubicBezTo>
                        <a:cubicBezTo>
                          <a:pt x="91" y="44"/>
                          <a:pt x="93" y="52"/>
                          <a:pt x="92" y="56"/>
                        </a:cubicBezTo>
                        <a:cubicBezTo>
                          <a:pt x="91" y="61"/>
                          <a:pt x="98" y="48"/>
                          <a:pt x="101" y="44"/>
                        </a:cubicBezTo>
                        <a:cubicBezTo>
                          <a:pt x="108" y="34"/>
                          <a:pt x="106" y="37"/>
                          <a:pt x="110" y="26"/>
                        </a:cubicBezTo>
                        <a:cubicBezTo>
                          <a:pt x="114" y="38"/>
                          <a:pt x="116" y="48"/>
                          <a:pt x="122" y="59"/>
                        </a:cubicBezTo>
                        <a:cubicBezTo>
                          <a:pt x="117" y="91"/>
                          <a:pt x="114" y="83"/>
                          <a:pt x="80" y="80"/>
                        </a:cubicBezTo>
                        <a:cubicBezTo>
                          <a:pt x="71" y="82"/>
                          <a:pt x="66" y="82"/>
                          <a:pt x="59" y="89"/>
                        </a:cubicBezTo>
                        <a:cubicBezTo>
                          <a:pt x="56" y="92"/>
                          <a:pt x="56" y="96"/>
                          <a:pt x="53" y="98"/>
                        </a:cubicBezTo>
                        <a:cubicBezTo>
                          <a:pt x="51" y="99"/>
                          <a:pt x="49" y="96"/>
                          <a:pt x="47" y="95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</p:grpSp>
            <p:grpSp>
              <p:nvGrpSpPr>
                <p:cNvPr id="649" name="Group 2066">
                  <a:extLst>
                    <a:ext uri="{FF2B5EF4-FFF2-40B4-BE49-F238E27FC236}">
                      <a16:creationId xmlns:a16="http://schemas.microsoft.com/office/drawing/2014/main" id="{D2EF185F-084C-4EA5-AA7E-7BE7036BF7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29095" y="1567135"/>
                  <a:ext cx="78515" cy="94459"/>
                  <a:chOff x="4350" y="601"/>
                  <a:chExt cx="211" cy="125"/>
                </a:xfrm>
              </p:grpSpPr>
              <p:sp>
                <p:nvSpPr>
                  <p:cNvPr id="1700" name="Freeform 2067">
                    <a:extLst>
                      <a:ext uri="{FF2B5EF4-FFF2-40B4-BE49-F238E27FC236}">
                        <a16:creationId xmlns:a16="http://schemas.microsoft.com/office/drawing/2014/main" id="{12F05142-3A4F-455E-8F5D-37814C6FF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" y="601"/>
                    <a:ext cx="132" cy="117"/>
                  </a:xfrm>
                  <a:custGeom>
                    <a:avLst/>
                    <a:gdLst>
                      <a:gd name="T0" fmla="*/ 47 w 132"/>
                      <a:gd name="T1" fmla="*/ 95 h 117"/>
                      <a:gd name="T2" fmla="*/ 2 w 132"/>
                      <a:gd name="T3" fmla="*/ 29 h 117"/>
                      <a:gd name="T4" fmla="*/ 5 w 132"/>
                      <a:gd name="T5" fmla="*/ 38 h 117"/>
                      <a:gd name="T6" fmla="*/ 29 w 132"/>
                      <a:gd name="T7" fmla="*/ 65 h 117"/>
                      <a:gd name="T8" fmla="*/ 38 w 132"/>
                      <a:gd name="T9" fmla="*/ 38 h 117"/>
                      <a:gd name="T10" fmla="*/ 47 w 132"/>
                      <a:gd name="T11" fmla="*/ 86 h 117"/>
                      <a:gd name="T12" fmla="*/ 92 w 132"/>
                      <a:gd name="T13" fmla="*/ 41 h 117"/>
                      <a:gd name="T14" fmla="*/ 53 w 132"/>
                      <a:gd name="T15" fmla="*/ 86 h 117"/>
                      <a:gd name="T16" fmla="*/ 65 w 132"/>
                      <a:gd name="T17" fmla="*/ 80 h 117"/>
                      <a:gd name="T18" fmla="*/ 98 w 132"/>
                      <a:gd name="T19" fmla="*/ 74 h 117"/>
                      <a:gd name="T20" fmla="*/ 107 w 132"/>
                      <a:gd name="T21" fmla="*/ 62 h 117"/>
                      <a:gd name="T22" fmla="*/ 83 w 132"/>
                      <a:gd name="T23" fmla="*/ 77 h 117"/>
                      <a:gd name="T24" fmla="*/ 74 w 132"/>
                      <a:gd name="T25" fmla="*/ 80 h 117"/>
                      <a:gd name="T26" fmla="*/ 83 w 132"/>
                      <a:gd name="T27" fmla="*/ 53 h 117"/>
                      <a:gd name="T28" fmla="*/ 86 w 132"/>
                      <a:gd name="T29" fmla="*/ 44 h 117"/>
                      <a:gd name="T30" fmla="*/ 59 w 132"/>
                      <a:gd name="T31" fmla="*/ 50 h 117"/>
                      <a:gd name="T32" fmla="*/ 50 w 132"/>
                      <a:gd name="T33" fmla="*/ 62 h 117"/>
                      <a:gd name="T34" fmla="*/ 53 w 132"/>
                      <a:gd name="T35" fmla="*/ 8 h 117"/>
                      <a:gd name="T36" fmla="*/ 50 w 132"/>
                      <a:gd name="T37" fmla="*/ 68 h 117"/>
                      <a:gd name="T38" fmla="*/ 47 w 132"/>
                      <a:gd name="T39" fmla="*/ 59 h 117"/>
                      <a:gd name="T40" fmla="*/ 41 w 132"/>
                      <a:gd name="T41" fmla="*/ 68 h 117"/>
                      <a:gd name="T42" fmla="*/ 47 w 132"/>
                      <a:gd name="T43" fmla="*/ 86 h 117"/>
                      <a:gd name="T44" fmla="*/ 50 w 132"/>
                      <a:gd name="T45" fmla="*/ 95 h 117"/>
                      <a:gd name="T46" fmla="*/ 80 w 132"/>
                      <a:gd name="T47" fmla="*/ 50 h 117"/>
                      <a:gd name="T48" fmla="*/ 95 w 132"/>
                      <a:gd name="T49" fmla="*/ 74 h 117"/>
                      <a:gd name="T50" fmla="*/ 98 w 132"/>
                      <a:gd name="T51" fmla="*/ 56 h 117"/>
                      <a:gd name="T52" fmla="*/ 95 w 132"/>
                      <a:gd name="T53" fmla="*/ 44 h 117"/>
                      <a:gd name="T54" fmla="*/ 92 w 132"/>
                      <a:gd name="T55" fmla="*/ 56 h 117"/>
                      <a:gd name="T56" fmla="*/ 101 w 132"/>
                      <a:gd name="T57" fmla="*/ 44 h 117"/>
                      <a:gd name="T58" fmla="*/ 110 w 132"/>
                      <a:gd name="T59" fmla="*/ 26 h 117"/>
                      <a:gd name="T60" fmla="*/ 122 w 132"/>
                      <a:gd name="T61" fmla="*/ 59 h 117"/>
                      <a:gd name="T62" fmla="*/ 80 w 132"/>
                      <a:gd name="T63" fmla="*/ 80 h 117"/>
                      <a:gd name="T64" fmla="*/ 59 w 132"/>
                      <a:gd name="T65" fmla="*/ 89 h 117"/>
                      <a:gd name="T66" fmla="*/ 53 w 132"/>
                      <a:gd name="T67" fmla="*/ 98 h 117"/>
                      <a:gd name="T68" fmla="*/ 47 w 132"/>
                      <a:gd name="T69" fmla="*/ 95 h 1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32" h="117">
                        <a:moveTo>
                          <a:pt x="47" y="95"/>
                        </a:moveTo>
                        <a:cubicBezTo>
                          <a:pt x="32" y="73"/>
                          <a:pt x="18" y="50"/>
                          <a:pt x="2" y="29"/>
                        </a:cubicBezTo>
                        <a:cubicBezTo>
                          <a:pt x="0" y="26"/>
                          <a:pt x="3" y="36"/>
                          <a:pt x="5" y="38"/>
                        </a:cubicBezTo>
                        <a:cubicBezTo>
                          <a:pt x="13" y="47"/>
                          <a:pt x="29" y="65"/>
                          <a:pt x="29" y="65"/>
                        </a:cubicBezTo>
                        <a:cubicBezTo>
                          <a:pt x="37" y="105"/>
                          <a:pt x="33" y="53"/>
                          <a:pt x="38" y="38"/>
                        </a:cubicBezTo>
                        <a:cubicBezTo>
                          <a:pt x="47" y="66"/>
                          <a:pt x="43" y="50"/>
                          <a:pt x="47" y="86"/>
                        </a:cubicBezTo>
                        <a:cubicBezTo>
                          <a:pt x="60" y="69"/>
                          <a:pt x="74" y="53"/>
                          <a:pt x="92" y="41"/>
                        </a:cubicBezTo>
                        <a:cubicBezTo>
                          <a:pt x="84" y="57"/>
                          <a:pt x="68" y="76"/>
                          <a:pt x="53" y="86"/>
                        </a:cubicBezTo>
                        <a:cubicBezTo>
                          <a:pt x="53" y="86"/>
                          <a:pt x="61" y="81"/>
                          <a:pt x="65" y="80"/>
                        </a:cubicBezTo>
                        <a:cubicBezTo>
                          <a:pt x="76" y="77"/>
                          <a:pt x="87" y="76"/>
                          <a:pt x="98" y="74"/>
                        </a:cubicBezTo>
                        <a:cubicBezTo>
                          <a:pt x="101" y="73"/>
                          <a:pt x="132" y="54"/>
                          <a:pt x="107" y="62"/>
                        </a:cubicBezTo>
                        <a:cubicBezTo>
                          <a:pt x="97" y="76"/>
                          <a:pt x="104" y="70"/>
                          <a:pt x="83" y="77"/>
                        </a:cubicBezTo>
                        <a:cubicBezTo>
                          <a:pt x="80" y="78"/>
                          <a:pt x="74" y="80"/>
                          <a:pt x="74" y="80"/>
                        </a:cubicBezTo>
                        <a:cubicBezTo>
                          <a:pt x="77" y="71"/>
                          <a:pt x="80" y="62"/>
                          <a:pt x="83" y="53"/>
                        </a:cubicBezTo>
                        <a:cubicBezTo>
                          <a:pt x="84" y="50"/>
                          <a:pt x="86" y="44"/>
                          <a:pt x="86" y="44"/>
                        </a:cubicBezTo>
                        <a:cubicBezTo>
                          <a:pt x="80" y="0"/>
                          <a:pt x="73" y="36"/>
                          <a:pt x="59" y="50"/>
                        </a:cubicBezTo>
                        <a:cubicBezTo>
                          <a:pt x="57" y="57"/>
                          <a:pt x="57" y="82"/>
                          <a:pt x="50" y="62"/>
                        </a:cubicBezTo>
                        <a:cubicBezTo>
                          <a:pt x="56" y="38"/>
                          <a:pt x="56" y="38"/>
                          <a:pt x="53" y="8"/>
                        </a:cubicBezTo>
                        <a:cubicBezTo>
                          <a:pt x="52" y="28"/>
                          <a:pt x="52" y="48"/>
                          <a:pt x="50" y="68"/>
                        </a:cubicBezTo>
                        <a:cubicBezTo>
                          <a:pt x="50" y="71"/>
                          <a:pt x="50" y="59"/>
                          <a:pt x="47" y="59"/>
                        </a:cubicBezTo>
                        <a:cubicBezTo>
                          <a:pt x="43" y="59"/>
                          <a:pt x="43" y="65"/>
                          <a:pt x="41" y="68"/>
                        </a:cubicBezTo>
                        <a:cubicBezTo>
                          <a:pt x="43" y="74"/>
                          <a:pt x="45" y="80"/>
                          <a:pt x="47" y="86"/>
                        </a:cubicBezTo>
                        <a:cubicBezTo>
                          <a:pt x="48" y="89"/>
                          <a:pt x="50" y="95"/>
                          <a:pt x="50" y="95"/>
                        </a:cubicBezTo>
                        <a:cubicBezTo>
                          <a:pt x="62" y="77"/>
                          <a:pt x="60" y="63"/>
                          <a:pt x="80" y="50"/>
                        </a:cubicBezTo>
                        <a:cubicBezTo>
                          <a:pt x="84" y="117"/>
                          <a:pt x="78" y="99"/>
                          <a:pt x="95" y="74"/>
                        </a:cubicBezTo>
                        <a:cubicBezTo>
                          <a:pt x="96" y="68"/>
                          <a:pt x="98" y="62"/>
                          <a:pt x="98" y="56"/>
                        </a:cubicBezTo>
                        <a:cubicBezTo>
                          <a:pt x="98" y="52"/>
                          <a:pt x="99" y="44"/>
                          <a:pt x="95" y="44"/>
                        </a:cubicBezTo>
                        <a:cubicBezTo>
                          <a:pt x="91" y="44"/>
                          <a:pt x="93" y="52"/>
                          <a:pt x="92" y="56"/>
                        </a:cubicBezTo>
                        <a:cubicBezTo>
                          <a:pt x="91" y="61"/>
                          <a:pt x="98" y="48"/>
                          <a:pt x="101" y="44"/>
                        </a:cubicBezTo>
                        <a:cubicBezTo>
                          <a:pt x="108" y="34"/>
                          <a:pt x="106" y="37"/>
                          <a:pt x="110" y="26"/>
                        </a:cubicBezTo>
                        <a:cubicBezTo>
                          <a:pt x="114" y="38"/>
                          <a:pt x="116" y="48"/>
                          <a:pt x="122" y="59"/>
                        </a:cubicBezTo>
                        <a:cubicBezTo>
                          <a:pt x="117" y="91"/>
                          <a:pt x="114" y="83"/>
                          <a:pt x="80" y="80"/>
                        </a:cubicBezTo>
                        <a:cubicBezTo>
                          <a:pt x="71" y="82"/>
                          <a:pt x="66" y="82"/>
                          <a:pt x="59" y="89"/>
                        </a:cubicBezTo>
                        <a:cubicBezTo>
                          <a:pt x="56" y="92"/>
                          <a:pt x="56" y="96"/>
                          <a:pt x="53" y="98"/>
                        </a:cubicBezTo>
                        <a:cubicBezTo>
                          <a:pt x="51" y="99"/>
                          <a:pt x="49" y="96"/>
                          <a:pt x="47" y="95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701" name="Freeform 2068">
                    <a:extLst>
                      <a:ext uri="{FF2B5EF4-FFF2-40B4-BE49-F238E27FC236}">
                        <a16:creationId xmlns:a16="http://schemas.microsoft.com/office/drawing/2014/main" id="{0440BC40-B681-4C5C-94CA-34F610FF3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0" y="609"/>
                    <a:ext cx="132" cy="117"/>
                  </a:xfrm>
                  <a:custGeom>
                    <a:avLst/>
                    <a:gdLst>
                      <a:gd name="T0" fmla="*/ 47 w 132"/>
                      <a:gd name="T1" fmla="*/ 95 h 117"/>
                      <a:gd name="T2" fmla="*/ 2 w 132"/>
                      <a:gd name="T3" fmla="*/ 29 h 117"/>
                      <a:gd name="T4" fmla="*/ 5 w 132"/>
                      <a:gd name="T5" fmla="*/ 38 h 117"/>
                      <a:gd name="T6" fmla="*/ 29 w 132"/>
                      <a:gd name="T7" fmla="*/ 65 h 117"/>
                      <a:gd name="T8" fmla="*/ 38 w 132"/>
                      <a:gd name="T9" fmla="*/ 38 h 117"/>
                      <a:gd name="T10" fmla="*/ 47 w 132"/>
                      <a:gd name="T11" fmla="*/ 86 h 117"/>
                      <a:gd name="T12" fmla="*/ 92 w 132"/>
                      <a:gd name="T13" fmla="*/ 41 h 117"/>
                      <a:gd name="T14" fmla="*/ 53 w 132"/>
                      <a:gd name="T15" fmla="*/ 86 h 117"/>
                      <a:gd name="T16" fmla="*/ 65 w 132"/>
                      <a:gd name="T17" fmla="*/ 80 h 117"/>
                      <a:gd name="T18" fmla="*/ 98 w 132"/>
                      <a:gd name="T19" fmla="*/ 74 h 117"/>
                      <a:gd name="T20" fmla="*/ 107 w 132"/>
                      <a:gd name="T21" fmla="*/ 62 h 117"/>
                      <a:gd name="T22" fmla="*/ 83 w 132"/>
                      <a:gd name="T23" fmla="*/ 77 h 117"/>
                      <a:gd name="T24" fmla="*/ 74 w 132"/>
                      <a:gd name="T25" fmla="*/ 80 h 117"/>
                      <a:gd name="T26" fmla="*/ 83 w 132"/>
                      <a:gd name="T27" fmla="*/ 53 h 117"/>
                      <a:gd name="T28" fmla="*/ 86 w 132"/>
                      <a:gd name="T29" fmla="*/ 44 h 117"/>
                      <a:gd name="T30" fmla="*/ 59 w 132"/>
                      <a:gd name="T31" fmla="*/ 50 h 117"/>
                      <a:gd name="T32" fmla="*/ 50 w 132"/>
                      <a:gd name="T33" fmla="*/ 62 h 117"/>
                      <a:gd name="T34" fmla="*/ 53 w 132"/>
                      <a:gd name="T35" fmla="*/ 8 h 117"/>
                      <a:gd name="T36" fmla="*/ 50 w 132"/>
                      <a:gd name="T37" fmla="*/ 68 h 117"/>
                      <a:gd name="T38" fmla="*/ 47 w 132"/>
                      <a:gd name="T39" fmla="*/ 59 h 117"/>
                      <a:gd name="T40" fmla="*/ 41 w 132"/>
                      <a:gd name="T41" fmla="*/ 68 h 117"/>
                      <a:gd name="T42" fmla="*/ 47 w 132"/>
                      <a:gd name="T43" fmla="*/ 86 h 117"/>
                      <a:gd name="T44" fmla="*/ 50 w 132"/>
                      <a:gd name="T45" fmla="*/ 95 h 117"/>
                      <a:gd name="T46" fmla="*/ 80 w 132"/>
                      <a:gd name="T47" fmla="*/ 50 h 117"/>
                      <a:gd name="T48" fmla="*/ 95 w 132"/>
                      <a:gd name="T49" fmla="*/ 74 h 117"/>
                      <a:gd name="T50" fmla="*/ 98 w 132"/>
                      <a:gd name="T51" fmla="*/ 56 h 117"/>
                      <a:gd name="T52" fmla="*/ 95 w 132"/>
                      <a:gd name="T53" fmla="*/ 44 h 117"/>
                      <a:gd name="T54" fmla="*/ 92 w 132"/>
                      <a:gd name="T55" fmla="*/ 56 h 117"/>
                      <a:gd name="T56" fmla="*/ 101 w 132"/>
                      <a:gd name="T57" fmla="*/ 44 h 117"/>
                      <a:gd name="T58" fmla="*/ 110 w 132"/>
                      <a:gd name="T59" fmla="*/ 26 h 117"/>
                      <a:gd name="T60" fmla="*/ 122 w 132"/>
                      <a:gd name="T61" fmla="*/ 59 h 117"/>
                      <a:gd name="T62" fmla="*/ 80 w 132"/>
                      <a:gd name="T63" fmla="*/ 80 h 117"/>
                      <a:gd name="T64" fmla="*/ 59 w 132"/>
                      <a:gd name="T65" fmla="*/ 89 h 117"/>
                      <a:gd name="T66" fmla="*/ 53 w 132"/>
                      <a:gd name="T67" fmla="*/ 98 h 117"/>
                      <a:gd name="T68" fmla="*/ 47 w 132"/>
                      <a:gd name="T69" fmla="*/ 95 h 1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32" h="117">
                        <a:moveTo>
                          <a:pt x="47" y="95"/>
                        </a:moveTo>
                        <a:cubicBezTo>
                          <a:pt x="32" y="73"/>
                          <a:pt x="18" y="50"/>
                          <a:pt x="2" y="29"/>
                        </a:cubicBezTo>
                        <a:cubicBezTo>
                          <a:pt x="0" y="26"/>
                          <a:pt x="3" y="36"/>
                          <a:pt x="5" y="38"/>
                        </a:cubicBezTo>
                        <a:cubicBezTo>
                          <a:pt x="13" y="47"/>
                          <a:pt x="29" y="65"/>
                          <a:pt x="29" y="65"/>
                        </a:cubicBezTo>
                        <a:cubicBezTo>
                          <a:pt x="37" y="105"/>
                          <a:pt x="33" y="53"/>
                          <a:pt x="38" y="38"/>
                        </a:cubicBezTo>
                        <a:cubicBezTo>
                          <a:pt x="47" y="66"/>
                          <a:pt x="43" y="50"/>
                          <a:pt x="47" y="86"/>
                        </a:cubicBezTo>
                        <a:cubicBezTo>
                          <a:pt x="60" y="69"/>
                          <a:pt x="74" y="53"/>
                          <a:pt x="92" y="41"/>
                        </a:cubicBezTo>
                        <a:cubicBezTo>
                          <a:pt x="84" y="57"/>
                          <a:pt x="68" y="76"/>
                          <a:pt x="53" y="86"/>
                        </a:cubicBezTo>
                        <a:cubicBezTo>
                          <a:pt x="53" y="86"/>
                          <a:pt x="61" y="81"/>
                          <a:pt x="65" y="80"/>
                        </a:cubicBezTo>
                        <a:cubicBezTo>
                          <a:pt x="76" y="77"/>
                          <a:pt x="87" y="76"/>
                          <a:pt x="98" y="74"/>
                        </a:cubicBezTo>
                        <a:cubicBezTo>
                          <a:pt x="101" y="73"/>
                          <a:pt x="132" y="54"/>
                          <a:pt x="107" y="62"/>
                        </a:cubicBezTo>
                        <a:cubicBezTo>
                          <a:pt x="97" y="76"/>
                          <a:pt x="104" y="70"/>
                          <a:pt x="83" y="77"/>
                        </a:cubicBezTo>
                        <a:cubicBezTo>
                          <a:pt x="80" y="78"/>
                          <a:pt x="74" y="80"/>
                          <a:pt x="74" y="80"/>
                        </a:cubicBezTo>
                        <a:cubicBezTo>
                          <a:pt x="77" y="71"/>
                          <a:pt x="80" y="62"/>
                          <a:pt x="83" y="53"/>
                        </a:cubicBezTo>
                        <a:cubicBezTo>
                          <a:pt x="84" y="50"/>
                          <a:pt x="86" y="44"/>
                          <a:pt x="86" y="44"/>
                        </a:cubicBezTo>
                        <a:cubicBezTo>
                          <a:pt x="80" y="0"/>
                          <a:pt x="73" y="36"/>
                          <a:pt x="59" y="50"/>
                        </a:cubicBezTo>
                        <a:cubicBezTo>
                          <a:pt x="57" y="57"/>
                          <a:pt x="57" y="82"/>
                          <a:pt x="50" y="62"/>
                        </a:cubicBezTo>
                        <a:cubicBezTo>
                          <a:pt x="56" y="38"/>
                          <a:pt x="56" y="38"/>
                          <a:pt x="53" y="8"/>
                        </a:cubicBezTo>
                        <a:cubicBezTo>
                          <a:pt x="52" y="28"/>
                          <a:pt x="52" y="48"/>
                          <a:pt x="50" y="68"/>
                        </a:cubicBezTo>
                        <a:cubicBezTo>
                          <a:pt x="50" y="71"/>
                          <a:pt x="50" y="59"/>
                          <a:pt x="47" y="59"/>
                        </a:cubicBezTo>
                        <a:cubicBezTo>
                          <a:pt x="43" y="59"/>
                          <a:pt x="43" y="65"/>
                          <a:pt x="41" y="68"/>
                        </a:cubicBezTo>
                        <a:cubicBezTo>
                          <a:pt x="43" y="74"/>
                          <a:pt x="45" y="80"/>
                          <a:pt x="47" y="86"/>
                        </a:cubicBezTo>
                        <a:cubicBezTo>
                          <a:pt x="48" y="89"/>
                          <a:pt x="50" y="95"/>
                          <a:pt x="50" y="95"/>
                        </a:cubicBezTo>
                        <a:cubicBezTo>
                          <a:pt x="62" y="77"/>
                          <a:pt x="60" y="63"/>
                          <a:pt x="80" y="50"/>
                        </a:cubicBezTo>
                        <a:cubicBezTo>
                          <a:pt x="84" y="117"/>
                          <a:pt x="78" y="99"/>
                          <a:pt x="95" y="74"/>
                        </a:cubicBezTo>
                        <a:cubicBezTo>
                          <a:pt x="96" y="68"/>
                          <a:pt x="98" y="62"/>
                          <a:pt x="98" y="56"/>
                        </a:cubicBezTo>
                        <a:cubicBezTo>
                          <a:pt x="98" y="52"/>
                          <a:pt x="99" y="44"/>
                          <a:pt x="95" y="44"/>
                        </a:cubicBezTo>
                        <a:cubicBezTo>
                          <a:pt x="91" y="44"/>
                          <a:pt x="93" y="52"/>
                          <a:pt x="92" y="56"/>
                        </a:cubicBezTo>
                        <a:cubicBezTo>
                          <a:pt x="91" y="61"/>
                          <a:pt x="98" y="48"/>
                          <a:pt x="101" y="44"/>
                        </a:cubicBezTo>
                        <a:cubicBezTo>
                          <a:pt x="108" y="34"/>
                          <a:pt x="106" y="37"/>
                          <a:pt x="110" y="26"/>
                        </a:cubicBezTo>
                        <a:cubicBezTo>
                          <a:pt x="114" y="38"/>
                          <a:pt x="116" y="48"/>
                          <a:pt x="122" y="59"/>
                        </a:cubicBezTo>
                        <a:cubicBezTo>
                          <a:pt x="117" y="91"/>
                          <a:pt x="114" y="83"/>
                          <a:pt x="80" y="80"/>
                        </a:cubicBezTo>
                        <a:cubicBezTo>
                          <a:pt x="71" y="82"/>
                          <a:pt x="66" y="82"/>
                          <a:pt x="59" y="89"/>
                        </a:cubicBezTo>
                        <a:cubicBezTo>
                          <a:pt x="56" y="92"/>
                          <a:pt x="56" y="96"/>
                          <a:pt x="53" y="98"/>
                        </a:cubicBezTo>
                        <a:cubicBezTo>
                          <a:pt x="51" y="99"/>
                          <a:pt x="49" y="96"/>
                          <a:pt x="47" y="95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650" name="Rectangle 1538">
                  <a:extLst>
                    <a:ext uri="{FF2B5EF4-FFF2-40B4-BE49-F238E27FC236}">
                      <a16:creationId xmlns:a16="http://schemas.microsoft.com/office/drawing/2014/main" id="{C49D333A-B6AD-4B30-9B0A-9FDD38F8C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80986" flipH="1">
                  <a:off x="8218225" y="1618995"/>
                  <a:ext cx="78504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1" name="Rectangle 1539">
                  <a:extLst>
                    <a:ext uri="{FF2B5EF4-FFF2-40B4-BE49-F238E27FC236}">
                      <a16:creationId xmlns:a16="http://schemas.microsoft.com/office/drawing/2014/main" id="{5BCE2762-DE3B-449B-A773-89D0E9025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080986">
                  <a:off x="8447186" y="1618995"/>
                  <a:ext cx="78504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2" name="Rectangle 1540">
                  <a:extLst>
                    <a:ext uri="{FF2B5EF4-FFF2-40B4-BE49-F238E27FC236}">
                      <a16:creationId xmlns:a16="http://schemas.microsoft.com/office/drawing/2014/main" id="{0BFC359F-19E7-4665-837D-2DE08A980C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2335" y="1764062"/>
                  <a:ext cx="170091" cy="5476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3" name="Rectangle 1541">
                  <a:extLst>
                    <a:ext uri="{FF2B5EF4-FFF2-40B4-BE49-F238E27FC236}">
                      <a16:creationId xmlns:a16="http://schemas.microsoft.com/office/drawing/2014/main" id="{89528FA2-3C97-4A05-8D8E-656C4AC71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7943" y="1738665"/>
                  <a:ext cx="15701" cy="9483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4" name="Oval 1542">
                  <a:extLst>
                    <a:ext uri="{FF2B5EF4-FFF2-40B4-BE49-F238E27FC236}">
                      <a16:creationId xmlns:a16="http://schemas.microsoft.com/office/drawing/2014/main" id="{65C45B6D-E36D-480F-8BE1-2FE5FF279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1961" y="1743292"/>
                  <a:ext cx="130840" cy="868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5" name="Rectangle 1543">
                  <a:extLst>
                    <a:ext uri="{FF2B5EF4-FFF2-40B4-BE49-F238E27FC236}">
                      <a16:creationId xmlns:a16="http://schemas.microsoft.com/office/drawing/2014/main" id="{79F14191-4D47-4437-BAD6-354328333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9666" y="1774145"/>
                  <a:ext cx="34018" cy="3339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6" name="Freeform 1544">
                  <a:extLst>
                    <a:ext uri="{FF2B5EF4-FFF2-40B4-BE49-F238E27FC236}">
                      <a16:creationId xmlns:a16="http://schemas.microsoft.com/office/drawing/2014/main" id="{2C657D17-1637-476A-8D15-56D04CD33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3363" y="1729108"/>
                  <a:ext cx="68037" cy="105526"/>
                </a:xfrm>
                <a:custGeom>
                  <a:avLst/>
                  <a:gdLst>
                    <a:gd name="T0" fmla="*/ 2147483646 w 121"/>
                    <a:gd name="T1" fmla="*/ 2147483646 h 289"/>
                    <a:gd name="T2" fmla="*/ 2147483646 w 121"/>
                    <a:gd name="T3" fmla="*/ 2147483646 h 289"/>
                    <a:gd name="T4" fmla="*/ 0 w 121"/>
                    <a:gd name="T5" fmla="*/ 0 h 289"/>
                    <a:gd name="T6" fmla="*/ 2147483646 w 121"/>
                    <a:gd name="T7" fmla="*/ 0 h 289"/>
                    <a:gd name="T8" fmla="*/ 2147483646 w 121"/>
                    <a:gd name="T9" fmla="*/ 2147483646 h 289"/>
                    <a:gd name="T10" fmla="*/ 2147483646 w 121"/>
                    <a:gd name="T11" fmla="*/ 2147483646 h 289"/>
                    <a:gd name="T12" fmla="*/ 2147483646 w 121"/>
                    <a:gd name="T13" fmla="*/ 2147483646 h 2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1" h="289">
                      <a:moveTo>
                        <a:pt x="36" y="288"/>
                      </a:moveTo>
                      <a:lnTo>
                        <a:pt x="36" y="132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84" y="132"/>
                      </a:lnTo>
                      <a:lnTo>
                        <a:pt x="84" y="288"/>
                      </a:lnTo>
                      <a:lnTo>
                        <a:pt x="36" y="288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57" name="Freeform 1545">
                  <a:extLst>
                    <a:ext uri="{FF2B5EF4-FFF2-40B4-BE49-F238E27FC236}">
                      <a16:creationId xmlns:a16="http://schemas.microsoft.com/office/drawing/2014/main" id="{F21153F0-8A8A-491E-A9B3-B89C3500A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5138" y="1746431"/>
                  <a:ext cx="41869" cy="37402"/>
                </a:xfrm>
                <a:custGeom>
                  <a:avLst/>
                  <a:gdLst>
                    <a:gd name="T0" fmla="*/ 2147483646 w 73"/>
                    <a:gd name="T1" fmla="*/ 2147483646 h 97"/>
                    <a:gd name="T2" fmla="*/ 2147483646 w 73"/>
                    <a:gd name="T3" fmla="*/ 2147483646 h 97"/>
                    <a:gd name="T4" fmla="*/ 2147483646 w 73"/>
                    <a:gd name="T5" fmla="*/ 0 h 97"/>
                    <a:gd name="T6" fmla="*/ 0 w 73"/>
                    <a:gd name="T7" fmla="*/ 0 h 97"/>
                    <a:gd name="T8" fmla="*/ 2147483646 w 73"/>
                    <a:gd name="T9" fmla="*/ 2147483646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97">
                      <a:moveTo>
                        <a:pt x="24" y="96"/>
                      </a:moveTo>
                      <a:lnTo>
                        <a:pt x="48" y="96"/>
                      </a:lnTo>
                      <a:lnTo>
                        <a:pt x="72" y="0"/>
                      </a:lnTo>
                      <a:lnTo>
                        <a:pt x="0" y="0"/>
                      </a:lnTo>
                      <a:lnTo>
                        <a:pt x="24" y="96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658" name="Oval 1546">
                  <a:extLst>
                    <a:ext uri="{FF2B5EF4-FFF2-40B4-BE49-F238E27FC236}">
                      <a16:creationId xmlns:a16="http://schemas.microsoft.com/office/drawing/2014/main" id="{90EBC42D-C66E-4B7E-B7DE-5BE87D9239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8222" y="1764868"/>
                  <a:ext cx="15701" cy="325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9" name="Oval 1547">
                  <a:extLst>
                    <a:ext uri="{FF2B5EF4-FFF2-40B4-BE49-F238E27FC236}">
                      <a16:creationId xmlns:a16="http://schemas.microsoft.com/office/drawing/2014/main" id="{137AF680-C44B-4939-9F06-E921E2F4CA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5605" y="1813411"/>
                  <a:ext cx="22243" cy="325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0" name="Rectangle 1548">
                  <a:extLst>
                    <a:ext uri="{FF2B5EF4-FFF2-40B4-BE49-F238E27FC236}">
                      <a16:creationId xmlns:a16="http://schemas.microsoft.com/office/drawing/2014/main" id="{B4C87E84-2AE7-4961-949D-C1A038F0E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7609" y="1738665"/>
                  <a:ext cx="15701" cy="9483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1" name="Rectangle 1549">
                  <a:extLst>
                    <a:ext uri="{FF2B5EF4-FFF2-40B4-BE49-F238E27FC236}">
                      <a16:creationId xmlns:a16="http://schemas.microsoft.com/office/drawing/2014/main" id="{C0F7D7A7-0A3D-43CB-80F1-B6B6CBF5D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4525" y="1737775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2" name="Line 1550">
                  <a:extLst>
                    <a:ext uri="{FF2B5EF4-FFF2-40B4-BE49-F238E27FC236}">
                      <a16:creationId xmlns:a16="http://schemas.microsoft.com/office/drawing/2014/main" id="{5DAEB4FD-E60F-4295-BC22-F980CCFD3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768028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63" name="Line 1551">
                  <a:extLst>
                    <a:ext uri="{FF2B5EF4-FFF2-40B4-BE49-F238E27FC236}">
                      <a16:creationId xmlns:a16="http://schemas.microsoft.com/office/drawing/2014/main" id="{07505E95-BD3E-4023-A73C-2A25B9AD6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758997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64" name="Rectangle 1552">
                  <a:extLst>
                    <a:ext uri="{FF2B5EF4-FFF2-40B4-BE49-F238E27FC236}">
                      <a16:creationId xmlns:a16="http://schemas.microsoft.com/office/drawing/2014/main" id="{EB65C542-ABDD-4A18-9753-524416B57F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4525" y="1755837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5" name="Line 1553">
                  <a:extLst>
                    <a:ext uri="{FF2B5EF4-FFF2-40B4-BE49-F238E27FC236}">
                      <a16:creationId xmlns:a16="http://schemas.microsoft.com/office/drawing/2014/main" id="{82895725-6848-4381-9BF1-34996E27E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786091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66" name="Line 1554">
                  <a:extLst>
                    <a:ext uri="{FF2B5EF4-FFF2-40B4-BE49-F238E27FC236}">
                      <a16:creationId xmlns:a16="http://schemas.microsoft.com/office/drawing/2014/main" id="{CA4726BA-19F4-461D-9855-C55F908EB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778189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67" name="Rectangle 1555">
                  <a:extLst>
                    <a:ext uri="{FF2B5EF4-FFF2-40B4-BE49-F238E27FC236}">
                      <a16:creationId xmlns:a16="http://schemas.microsoft.com/office/drawing/2014/main" id="{398B63DE-B13F-4D92-B66F-F672A341BE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4525" y="1775029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8" name="Line 1556">
                  <a:extLst>
                    <a:ext uri="{FF2B5EF4-FFF2-40B4-BE49-F238E27FC236}">
                      <a16:creationId xmlns:a16="http://schemas.microsoft.com/office/drawing/2014/main" id="{3B033EF7-C13D-493F-9EDC-518862BEA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805282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69" name="Line 1557">
                  <a:extLst>
                    <a:ext uri="{FF2B5EF4-FFF2-40B4-BE49-F238E27FC236}">
                      <a16:creationId xmlns:a16="http://schemas.microsoft.com/office/drawing/2014/main" id="{5857D404-F72B-43E8-8E6E-07555329D6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797379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0" name="Rectangle 1558">
                  <a:extLst>
                    <a:ext uri="{FF2B5EF4-FFF2-40B4-BE49-F238E27FC236}">
                      <a16:creationId xmlns:a16="http://schemas.microsoft.com/office/drawing/2014/main" id="{64DB61D5-AE8E-44B8-B146-B74D1F9B0A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4525" y="1794219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1" name="Line 1559">
                  <a:extLst>
                    <a:ext uri="{FF2B5EF4-FFF2-40B4-BE49-F238E27FC236}">
                      <a16:creationId xmlns:a16="http://schemas.microsoft.com/office/drawing/2014/main" id="{54D2B53D-18D9-44D3-9C1E-9B2E930A99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824473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2" name="Line 1560">
                  <a:extLst>
                    <a:ext uri="{FF2B5EF4-FFF2-40B4-BE49-F238E27FC236}">
                      <a16:creationId xmlns:a16="http://schemas.microsoft.com/office/drawing/2014/main" id="{48E7E2E4-0C5B-487F-93AB-A2475ADBC4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4525" y="1815442"/>
                  <a:ext cx="91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3" name="Rectangle 1561">
                  <a:extLst>
                    <a:ext uri="{FF2B5EF4-FFF2-40B4-BE49-F238E27FC236}">
                      <a16:creationId xmlns:a16="http://schemas.microsoft.com/office/drawing/2014/main" id="{BAF81C2E-400F-45BA-8227-EE423B4FC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7568" y="1737775"/>
                  <a:ext cx="10467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4" name="Line 1562">
                  <a:extLst>
                    <a:ext uri="{FF2B5EF4-FFF2-40B4-BE49-F238E27FC236}">
                      <a16:creationId xmlns:a16="http://schemas.microsoft.com/office/drawing/2014/main" id="{C49F123F-527D-4CCE-A7C9-1600EDDFBA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768028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5" name="Line 1563">
                  <a:extLst>
                    <a:ext uri="{FF2B5EF4-FFF2-40B4-BE49-F238E27FC236}">
                      <a16:creationId xmlns:a16="http://schemas.microsoft.com/office/drawing/2014/main" id="{CCB559D1-6363-4FB0-B425-A818090BCC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758997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6" name="Rectangle 1564">
                  <a:extLst>
                    <a:ext uri="{FF2B5EF4-FFF2-40B4-BE49-F238E27FC236}">
                      <a16:creationId xmlns:a16="http://schemas.microsoft.com/office/drawing/2014/main" id="{9E1FDF4A-EBFE-4439-9BF7-9117D3121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7568" y="1755837"/>
                  <a:ext cx="10467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7" name="Line 1565">
                  <a:extLst>
                    <a:ext uri="{FF2B5EF4-FFF2-40B4-BE49-F238E27FC236}">
                      <a16:creationId xmlns:a16="http://schemas.microsoft.com/office/drawing/2014/main" id="{9BFF7A56-52D9-4326-A180-BA3FB04C4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786091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8" name="Line 1566">
                  <a:extLst>
                    <a:ext uri="{FF2B5EF4-FFF2-40B4-BE49-F238E27FC236}">
                      <a16:creationId xmlns:a16="http://schemas.microsoft.com/office/drawing/2014/main" id="{32BA8997-346C-4C9D-8FCF-5955A333E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778189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79" name="Rectangle 1567">
                  <a:extLst>
                    <a:ext uri="{FF2B5EF4-FFF2-40B4-BE49-F238E27FC236}">
                      <a16:creationId xmlns:a16="http://schemas.microsoft.com/office/drawing/2014/main" id="{CAA237DE-C573-481A-89A1-890D6D0B1B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7568" y="1775029"/>
                  <a:ext cx="10467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80" name="Line 1568">
                  <a:extLst>
                    <a:ext uri="{FF2B5EF4-FFF2-40B4-BE49-F238E27FC236}">
                      <a16:creationId xmlns:a16="http://schemas.microsoft.com/office/drawing/2014/main" id="{196EF47A-5EC7-48DC-ADE8-207D3BE04C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805282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81" name="Line 1569">
                  <a:extLst>
                    <a:ext uri="{FF2B5EF4-FFF2-40B4-BE49-F238E27FC236}">
                      <a16:creationId xmlns:a16="http://schemas.microsoft.com/office/drawing/2014/main" id="{350E5CC8-FA02-4DA4-B886-54A048B593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797379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82" name="Rectangle 1570">
                  <a:extLst>
                    <a:ext uri="{FF2B5EF4-FFF2-40B4-BE49-F238E27FC236}">
                      <a16:creationId xmlns:a16="http://schemas.microsoft.com/office/drawing/2014/main" id="{D93C50C8-0D5A-4D52-A256-9661C83F26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7568" y="1794219"/>
                  <a:ext cx="10467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83" name="Line 1571">
                  <a:extLst>
                    <a:ext uri="{FF2B5EF4-FFF2-40B4-BE49-F238E27FC236}">
                      <a16:creationId xmlns:a16="http://schemas.microsoft.com/office/drawing/2014/main" id="{6DF8C9F3-7B4F-444D-AB7C-0A9DF9FB38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824473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84" name="Line 1572">
                  <a:extLst>
                    <a:ext uri="{FF2B5EF4-FFF2-40B4-BE49-F238E27FC236}">
                      <a16:creationId xmlns:a16="http://schemas.microsoft.com/office/drawing/2014/main" id="{052EEFD5-56ED-42D8-9899-60F8DDE4C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568" y="1815442"/>
                  <a:ext cx="10467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85" name="Rectangle 1573">
                  <a:extLst>
                    <a:ext uri="{FF2B5EF4-FFF2-40B4-BE49-F238E27FC236}">
                      <a16:creationId xmlns:a16="http://schemas.microsoft.com/office/drawing/2014/main" id="{BD1949A6-E610-486B-B44C-0279A5691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39809" y="1738665"/>
                  <a:ext cx="14393" cy="9483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86" name="Rectangle 1574">
                  <a:extLst>
                    <a:ext uri="{FF2B5EF4-FFF2-40B4-BE49-F238E27FC236}">
                      <a16:creationId xmlns:a16="http://schemas.microsoft.com/office/drawing/2014/main" id="{45FFC4D1-46F2-4DE3-B676-C9EC782F29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6725" y="1737775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87" name="Line 1575">
                  <a:extLst>
                    <a:ext uri="{FF2B5EF4-FFF2-40B4-BE49-F238E27FC236}">
                      <a16:creationId xmlns:a16="http://schemas.microsoft.com/office/drawing/2014/main" id="{37373925-72A4-496F-903A-C9611FBA9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768028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88" name="Line 1576">
                  <a:extLst>
                    <a:ext uri="{FF2B5EF4-FFF2-40B4-BE49-F238E27FC236}">
                      <a16:creationId xmlns:a16="http://schemas.microsoft.com/office/drawing/2014/main" id="{734DB99A-67A5-4B00-B70C-64102156E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758997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89" name="Rectangle 1577">
                  <a:extLst>
                    <a:ext uri="{FF2B5EF4-FFF2-40B4-BE49-F238E27FC236}">
                      <a16:creationId xmlns:a16="http://schemas.microsoft.com/office/drawing/2014/main" id="{4D854D74-8225-4FB0-B604-3E26A946DA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6725" y="1755837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90" name="Line 1578">
                  <a:extLst>
                    <a:ext uri="{FF2B5EF4-FFF2-40B4-BE49-F238E27FC236}">
                      <a16:creationId xmlns:a16="http://schemas.microsoft.com/office/drawing/2014/main" id="{D0E9173E-D362-49B1-B696-C67D864EA9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786091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91" name="Line 1579">
                  <a:extLst>
                    <a:ext uri="{FF2B5EF4-FFF2-40B4-BE49-F238E27FC236}">
                      <a16:creationId xmlns:a16="http://schemas.microsoft.com/office/drawing/2014/main" id="{83C6F14A-899E-41A9-8551-394C735A04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778189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92" name="Rectangle 1580">
                  <a:extLst>
                    <a:ext uri="{FF2B5EF4-FFF2-40B4-BE49-F238E27FC236}">
                      <a16:creationId xmlns:a16="http://schemas.microsoft.com/office/drawing/2014/main" id="{031F96A5-3E5E-46E0-9F25-22D0D78A8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6725" y="1775029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93" name="Line 1581">
                  <a:extLst>
                    <a:ext uri="{FF2B5EF4-FFF2-40B4-BE49-F238E27FC236}">
                      <a16:creationId xmlns:a16="http://schemas.microsoft.com/office/drawing/2014/main" id="{0ECE7EB4-C03B-48F7-930B-58F0540E32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805282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94" name="Line 1582">
                  <a:extLst>
                    <a:ext uri="{FF2B5EF4-FFF2-40B4-BE49-F238E27FC236}">
                      <a16:creationId xmlns:a16="http://schemas.microsoft.com/office/drawing/2014/main" id="{CA1DB0B0-586B-4AD2-A03F-293530EDCD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797379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95" name="Rectangle 1583">
                  <a:extLst>
                    <a:ext uri="{FF2B5EF4-FFF2-40B4-BE49-F238E27FC236}">
                      <a16:creationId xmlns:a16="http://schemas.microsoft.com/office/drawing/2014/main" id="{67068936-C50B-416F-A141-A2846C5C0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6725" y="1794219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96" name="Line 1584">
                  <a:extLst>
                    <a:ext uri="{FF2B5EF4-FFF2-40B4-BE49-F238E27FC236}">
                      <a16:creationId xmlns:a16="http://schemas.microsoft.com/office/drawing/2014/main" id="{8B9DA94E-2C84-4447-A2D0-16F2BFD9F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824473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697" name="Line 1585">
                  <a:extLst>
                    <a:ext uri="{FF2B5EF4-FFF2-40B4-BE49-F238E27FC236}">
                      <a16:creationId xmlns:a16="http://schemas.microsoft.com/office/drawing/2014/main" id="{0C518030-B740-495A-81FB-0D67AA225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6725" y="1815442"/>
                  <a:ext cx="785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grpSp>
              <p:nvGrpSpPr>
                <p:cNvPr id="698" name="Group 1586">
                  <a:extLst>
                    <a:ext uri="{FF2B5EF4-FFF2-40B4-BE49-F238E27FC236}">
                      <a16:creationId xmlns:a16="http://schemas.microsoft.com/office/drawing/2014/main" id="{03C6FD08-B1C8-4A5A-84A5-1E2CF072E5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18875" y="1711811"/>
                  <a:ext cx="43177" cy="32511"/>
                  <a:chOff x="1789" y="2404"/>
                  <a:chExt cx="76" cy="40"/>
                </a:xfrm>
              </p:grpSpPr>
              <p:sp>
                <p:nvSpPr>
                  <p:cNvPr id="1698" name="Rectangle 1587">
                    <a:extLst>
                      <a:ext uri="{FF2B5EF4-FFF2-40B4-BE49-F238E27FC236}">
                        <a16:creationId xmlns:a16="http://schemas.microsoft.com/office/drawing/2014/main" id="{4F65ACAB-AE7A-4438-9BBE-BEC6D4BD4A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89" y="2404"/>
                    <a:ext cx="7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99" name="Rectangle 1588">
                    <a:extLst>
                      <a:ext uri="{FF2B5EF4-FFF2-40B4-BE49-F238E27FC236}">
                        <a16:creationId xmlns:a16="http://schemas.microsoft.com/office/drawing/2014/main" id="{F5669AFF-00F5-4336-950B-1454952A5A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01" y="2404"/>
                    <a:ext cx="52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99" name="Rectangle 1589">
                  <a:extLst>
                    <a:ext uri="{FF2B5EF4-FFF2-40B4-BE49-F238E27FC236}">
                      <a16:creationId xmlns:a16="http://schemas.microsoft.com/office/drawing/2014/main" id="{F25EE418-28DA-4C34-96C2-5BC909C4F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09717" y="1696006"/>
                  <a:ext cx="324482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00" name="Group 1590">
                  <a:extLst>
                    <a:ext uri="{FF2B5EF4-FFF2-40B4-BE49-F238E27FC236}">
                      <a16:creationId xmlns:a16="http://schemas.microsoft.com/office/drawing/2014/main" id="{8AA99FE1-6D57-4C3C-82B9-84371C68D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81863" y="1711811"/>
                  <a:ext cx="41869" cy="32511"/>
                  <a:chOff x="2257" y="2404"/>
                  <a:chExt cx="76" cy="40"/>
                </a:xfrm>
              </p:grpSpPr>
              <p:sp>
                <p:nvSpPr>
                  <p:cNvPr id="1696" name="Rectangle 1591">
                    <a:extLst>
                      <a:ext uri="{FF2B5EF4-FFF2-40B4-BE49-F238E27FC236}">
                        <a16:creationId xmlns:a16="http://schemas.microsoft.com/office/drawing/2014/main" id="{546C799B-E82A-4014-A32E-1A02B8B652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57" y="2404"/>
                    <a:ext cx="7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97" name="Rectangle 1592">
                    <a:extLst>
                      <a:ext uri="{FF2B5EF4-FFF2-40B4-BE49-F238E27FC236}">
                        <a16:creationId xmlns:a16="http://schemas.microsoft.com/office/drawing/2014/main" id="{1E7B2C48-00CB-40FD-8E41-F518186B3C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69" y="2404"/>
                    <a:ext cx="52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01" name="Group 1593">
                  <a:extLst>
                    <a:ext uri="{FF2B5EF4-FFF2-40B4-BE49-F238E27FC236}">
                      <a16:creationId xmlns:a16="http://schemas.microsoft.com/office/drawing/2014/main" id="{698E4CDA-C43A-432F-A385-B2ABA33E31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73082" y="1839375"/>
                  <a:ext cx="49719" cy="32511"/>
                  <a:chOff x="1705" y="2800"/>
                  <a:chExt cx="88" cy="52"/>
                </a:xfrm>
              </p:grpSpPr>
              <p:sp>
                <p:nvSpPr>
                  <p:cNvPr id="1694" name="Rectangle 1594">
                    <a:extLst>
                      <a:ext uri="{FF2B5EF4-FFF2-40B4-BE49-F238E27FC236}">
                        <a16:creationId xmlns:a16="http://schemas.microsoft.com/office/drawing/2014/main" id="{73332D3E-C089-4979-A055-8B04100BB6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5" y="2800"/>
                    <a:ext cx="88" cy="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95" name="Rectangle 1595">
                    <a:extLst>
                      <a:ext uri="{FF2B5EF4-FFF2-40B4-BE49-F238E27FC236}">
                        <a16:creationId xmlns:a16="http://schemas.microsoft.com/office/drawing/2014/main" id="{D8BA643F-84E7-4D3C-8D54-559D68F399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29" y="2800"/>
                    <a:ext cx="52" cy="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02" name="Group 1596">
                  <a:extLst>
                    <a:ext uri="{FF2B5EF4-FFF2-40B4-BE49-F238E27FC236}">
                      <a16:creationId xmlns:a16="http://schemas.microsoft.com/office/drawing/2014/main" id="{BEE08815-1EEF-4689-8A95-659F294DD7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21115" y="1839375"/>
                  <a:ext cx="49719" cy="32511"/>
                  <a:chOff x="2329" y="2800"/>
                  <a:chExt cx="88" cy="52"/>
                </a:xfrm>
              </p:grpSpPr>
              <p:sp>
                <p:nvSpPr>
                  <p:cNvPr id="1692" name="Rectangle 1597">
                    <a:extLst>
                      <a:ext uri="{FF2B5EF4-FFF2-40B4-BE49-F238E27FC236}">
                        <a16:creationId xmlns:a16="http://schemas.microsoft.com/office/drawing/2014/main" id="{104A8AFE-5A0F-4905-9076-57B6326634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29" y="2800"/>
                    <a:ext cx="88" cy="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93" name="Rectangle 1598">
                    <a:extLst>
                      <a:ext uri="{FF2B5EF4-FFF2-40B4-BE49-F238E27FC236}">
                        <a16:creationId xmlns:a16="http://schemas.microsoft.com/office/drawing/2014/main" id="{FFE0AF56-5EF0-4938-91BD-210B8D34D3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3" y="2800"/>
                    <a:ext cx="52" cy="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03" name="Rectangle 1599">
                  <a:extLst>
                    <a:ext uri="{FF2B5EF4-FFF2-40B4-BE49-F238E27FC236}">
                      <a16:creationId xmlns:a16="http://schemas.microsoft.com/office/drawing/2014/main" id="{C31854E2-D170-40CD-9AC3-539EEC0D4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8689" y="1867731"/>
                  <a:ext cx="426537" cy="4140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04" name="Freeform 1600">
                  <a:extLst>
                    <a:ext uri="{FF2B5EF4-FFF2-40B4-BE49-F238E27FC236}">
                      <a16:creationId xmlns:a16="http://schemas.microsoft.com/office/drawing/2014/main" id="{3A9517A6-7E63-46B0-9857-A0A3C361C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4109" y="1703373"/>
                  <a:ext cx="295697" cy="169643"/>
                </a:xfrm>
                <a:custGeom>
                  <a:avLst/>
                  <a:gdLst>
                    <a:gd name="T0" fmla="*/ 2147483646 w 529"/>
                    <a:gd name="T1" fmla="*/ 2147483646 h 457"/>
                    <a:gd name="T2" fmla="*/ 2147483646 w 529"/>
                    <a:gd name="T3" fmla="*/ 2147483646 h 457"/>
                    <a:gd name="T4" fmla="*/ 2147483646 w 529"/>
                    <a:gd name="T5" fmla="*/ 2147483646 h 457"/>
                    <a:gd name="T6" fmla="*/ 2147483646 w 529"/>
                    <a:gd name="T7" fmla="*/ 0 h 457"/>
                    <a:gd name="T8" fmla="*/ 2147483646 w 529"/>
                    <a:gd name="T9" fmla="*/ 0 h 457"/>
                    <a:gd name="T10" fmla="*/ 2147483646 w 529"/>
                    <a:gd name="T11" fmla="*/ 2147483646 h 457"/>
                    <a:gd name="T12" fmla="*/ 2147483646 w 529"/>
                    <a:gd name="T13" fmla="*/ 2147483646 h 457"/>
                    <a:gd name="T14" fmla="*/ 2147483646 w 529"/>
                    <a:gd name="T15" fmla="*/ 2147483646 h 457"/>
                    <a:gd name="T16" fmla="*/ 0 w 529"/>
                    <a:gd name="T17" fmla="*/ 2147483646 h 457"/>
                    <a:gd name="T18" fmla="*/ 2147483646 w 529"/>
                    <a:gd name="T19" fmla="*/ 2147483646 h 457"/>
                    <a:gd name="T20" fmla="*/ 2147483646 w 529"/>
                    <a:gd name="T21" fmla="*/ 2147483646 h 4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29" h="457">
                      <a:moveTo>
                        <a:pt x="468" y="336"/>
                      </a:moveTo>
                      <a:lnTo>
                        <a:pt x="468" y="72"/>
                      </a:lnTo>
                      <a:lnTo>
                        <a:pt x="444" y="60"/>
                      </a:lnTo>
                      <a:lnTo>
                        <a:pt x="444" y="0"/>
                      </a:lnTo>
                      <a:lnTo>
                        <a:pt x="84" y="0"/>
                      </a:lnTo>
                      <a:lnTo>
                        <a:pt x="84" y="60"/>
                      </a:lnTo>
                      <a:lnTo>
                        <a:pt x="60" y="72"/>
                      </a:lnTo>
                      <a:lnTo>
                        <a:pt x="60" y="336"/>
                      </a:lnTo>
                      <a:lnTo>
                        <a:pt x="0" y="456"/>
                      </a:lnTo>
                      <a:lnTo>
                        <a:pt x="528" y="456"/>
                      </a:lnTo>
                      <a:lnTo>
                        <a:pt x="468" y="336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05" name="Line 1601">
                  <a:extLst>
                    <a:ext uri="{FF2B5EF4-FFF2-40B4-BE49-F238E27FC236}">
                      <a16:creationId xmlns:a16="http://schemas.microsoft.com/office/drawing/2014/main" id="{4EDA8675-F43F-4ADB-A9AC-6E8034CEB9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73828" y="1834633"/>
                  <a:ext cx="19625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06" name="Rectangle 1602">
                  <a:extLst>
                    <a:ext uri="{FF2B5EF4-FFF2-40B4-BE49-F238E27FC236}">
                      <a16:creationId xmlns:a16="http://schemas.microsoft.com/office/drawing/2014/main" id="{94209C8F-2535-4E26-BC69-9CFEA8850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1488" y="1764062"/>
                  <a:ext cx="170091" cy="5476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07" name="Rectangle 1603">
                  <a:extLst>
                    <a:ext uri="{FF2B5EF4-FFF2-40B4-BE49-F238E27FC236}">
                      <a16:creationId xmlns:a16="http://schemas.microsoft.com/office/drawing/2014/main" id="{ACD08EA3-D5A8-46B5-BD40-301946CA0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8963" y="1738665"/>
                  <a:ext cx="15701" cy="9483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08" name="Oval 1604">
                  <a:extLst>
                    <a:ext uri="{FF2B5EF4-FFF2-40B4-BE49-F238E27FC236}">
                      <a16:creationId xmlns:a16="http://schemas.microsoft.com/office/drawing/2014/main" id="{075DFA0C-832D-47F8-BDEF-04D9E50AC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1115" y="1743292"/>
                  <a:ext cx="130840" cy="868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09" name="Rectangle 1605">
                  <a:extLst>
                    <a:ext uri="{FF2B5EF4-FFF2-40B4-BE49-F238E27FC236}">
                      <a16:creationId xmlns:a16="http://schemas.microsoft.com/office/drawing/2014/main" id="{C8C8C374-94DA-409E-A6DA-4F57C04B8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612" y="1760353"/>
                  <a:ext cx="1700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0" name="Freeform 1606">
                  <a:extLst>
                    <a:ext uri="{FF2B5EF4-FFF2-40B4-BE49-F238E27FC236}">
                      <a16:creationId xmlns:a16="http://schemas.microsoft.com/office/drawing/2014/main" id="{99644724-0A18-42A0-8D91-9EDBDAD19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2516" y="1729108"/>
                  <a:ext cx="68037" cy="105526"/>
                </a:xfrm>
                <a:custGeom>
                  <a:avLst/>
                  <a:gdLst>
                    <a:gd name="T0" fmla="*/ 2147483646 w 121"/>
                    <a:gd name="T1" fmla="*/ 2147483646 h 289"/>
                    <a:gd name="T2" fmla="*/ 2147483646 w 121"/>
                    <a:gd name="T3" fmla="*/ 2147483646 h 289"/>
                    <a:gd name="T4" fmla="*/ 2147483646 w 121"/>
                    <a:gd name="T5" fmla="*/ 0 h 289"/>
                    <a:gd name="T6" fmla="*/ 0 w 121"/>
                    <a:gd name="T7" fmla="*/ 0 h 289"/>
                    <a:gd name="T8" fmla="*/ 2147483646 w 121"/>
                    <a:gd name="T9" fmla="*/ 2147483646 h 289"/>
                    <a:gd name="T10" fmla="*/ 2147483646 w 121"/>
                    <a:gd name="T11" fmla="*/ 2147483646 h 289"/>
                    <a:gd name="T12" fmla="*/ 2147483646 w 121"/>
                    <a:gd name="T13" fmla="*/ 2147483646 h 2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1" h="289">
                      <a:moveTo>
                        <a:pt x="84" y="288"/>
                      </a:moveTo>
                      <a:lnTo>
                        <a:pt x="84" y="132"/>
                      </a:lnTo>
                      <a:lnTo>
                        <a:pt x="120" y="0"/>
                      </a:lnTo>
                      <a:lnTo>
                        <a:pt x="0" y="0"/>
                      </a:lnTo>
                      <a:lnTo>
                        <a:pt x="36" y="132"/>
                      </a:lnTo>
                      <a:lnTo>
                        <a:pt x="36" y="288"/>
                      </a:lnTo>
                      <a:lnTo>
                        <a:pt x="84" y="288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11" name="Freeform 1607">
                  <a:extLst>
                    <a:ext uri="{FF2B5EF4-FFF2-40B4-BE49-F238E27FC236}">
                      <a16:creationId xmlns:a16="http://schemas.microsoft.com/office/drawing/2014/main" id="{4EC222E0-EC87-4563-9E6D-F2FD546E3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66908" y="1746431"/>
                  <a:ext cx="40561" cy="37402"/>
                </a:xfrm>
                <a:custGeom>
                  <a:avLst/>
                  <a:gdLst>
                    <a:gd name="T0" fmla="*/ 2147483646 w 73"/>
                    <a:gd name="T1" fmla="*/ 2147483646 h 97"/>
                    <a:gd name="T2" fmla="*/ 2147483646 w 73"/>
                    <a:gd name="T3" fmla="*/ 2147483646 h 97"/>
                    <a:gd name="T4" fmla="*/ 0 w 73"/>
                    <a:gd name="T5" fmla="*/ 0 h 97"/>
                    <a:gd name="T6" fmla="*/ 2147483646 w 73"/>
                    <a:gd name="T7" fmla="*/ 0 h 97"/>
                    <a:gd name="T8" fmla="*/ 2147483646 w 73"/>
                    <a:gd name="T9" fmla="*/ 2147483646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97">
                      <a:moveTo>
                        <a:pt x="48" y="96"/>
                      </a:moveTo>
                      <a:lnTo>
                        <a:pt x="24" y="96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48" y="96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12" name="Oval 1608">
                  <a:extLst>
                    <a:ext uri="{FF2B5EF4-FFF2-40B4-BE49-F238E27FC236}">
                      <a16:creationId xmlns:a16="http://schemas.microsoft.com/office/drawing/2014/main" id="{FD3AC26E-5266-469F-BA04-D538855CD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79992" y="1764868"/>
                  <a:ext cx="15701" cy="325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3" name="Oval 1609">
                  <a:extLst>
                    <a:ext uri="{FF2B5EF4-FFF2-40B4-BE49-F238E27FC236}">
                      <a16:creationId xmlns:a16="http://schemas.microsoft.com/office/drawing/2014/main" id="{3737B9D7-77ED-46BB-8609-E54E411769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74758" y="1813411"/>
                  <a:ext cx="23551" cy="325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4" name="Rectangle 1610">
                  <a:extLst>
                    <a:ext uri="{FF2B5EF4-FFF2-40B4-BE49-F238E27FC236}">
                      <a16:creationId xmlns:a16="http://schemas.microsoft.com/office/drawing/2014/main" id="{3F0911EB-D476-444E-AEE3-257BF847C3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90369" y="1738665"/>
                  <a:ext cx="15701" cy="9483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5" name="Rectangle 1611">
                  <a:extLst>
                    <a:ext uri="{FF2B5EF4-FFF2-40B4-BE49-F238E27FC236}">
                      <a16:creationId xmlns:a16="http://schemas.microsoft.com/office/drawing/2014/main" id="{9A278005-7ABC-4BCF-9167-1E2AFB75C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612" y="1737775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6" name="Line 1612">
                  <a:extLst>
                    <a:ext uri="{FF2B5EF4-FFF2-40B4-BE49-F238E27FC236}">
                      <a16:creationId xmlns:a16="http://schemas.microsoft.com/office/drawing/2014/main" id="{DA31F221-D011-4866-9553-66BDF10889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768028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17" name="Line 1613">
                  <a:extLst>
                    <a:ext uri="{FF2B5EF4-FFF2-40B4-BE49-F238E27FC236}">
                      <a16:creationId xmlns:a16="http://schemas.microsoft.com/office/drawing/2014/main" id="{CDC5F828-C448-4C81-B125-291B4A4BD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758997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18" name="Rectangle 1614">
                  <a:extLst>
                    <a:ext uri="{FF2B5EF4-FFF2-40B4-BE49-F238E27FC236}">
                      <a16:creationId xmlns:a16="http://schemas.microsoft.com/office/drawing/2014/main" id="{DE8A6E2C-041F-4A47-9E10-579B0D795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612" y="1755837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9" name="Line 1615">
                  <a:extLst>
                    <a:ext uri="{FF2B5EF4-FFF2-40B4-BE49-F238E27FC236}">
                      <a16:creationId xmlns:a16="http://schemas.microsoft.com/office/drawing/2014/main" id="{D88C0F67-AA61-462E-A363-9639A19A32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786091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20" name="Line 1616">
                  <a:extLst>
                    <a:ext uri="{FF2B5EF4-FFF2-40B4-BE49-F238E27FC236}">
                      <a16:creationId xmlns:a16="http://schemas.microsoft.com/office/drawing/2014/main" id="{801308A3-2874-4051-B92E-935BBD89D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778189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21" name="Rectangle 1617">
                  <a:extLst>
                    <a:ext uri="{FF2B5EF4-FFF2-40B4-BE49-F238E27FC236}">
                      <a16:creationId xmlns:a16="http://schemas.microsoft.com/office/drawing/2014/main" id="{36AA8E96-23EF-4780-8903-F61CC26CF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612" y="1775029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2" name="Line 1618">
                  <a:extLst>
                    <a:ext uri="{FF2B5EF4-FFF2-40B4-BE49-F238E27FC236}">
                      <a16:creationId xmlns:a16="http://schemas.microsoft.com/office/drawing/2014/main" id="{85A3604D-FEC1-41CC-9DA1-86C90CEA35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805282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23" name="Line 1619">
                  <a:extLst>
                    <a:ext uri="{FF2B5EF4-FFF2-40B4-BE49-F238E27FC236}">
                      <a16:creationId xmlns:a16="http://schemas.microsoft.com/office/drawing/2014/main" id="{36DE1C65-DF00-4730-8AE0-F1B43C57E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797379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24" name="Rectangle 1620">
                  <a:extLst>
                    <a:ext uri="{FF2B5EF4-FFF2-40B4-BE49-F238E27FC236}">
                      <a16:creationId xmlns:a16="http://schemas.microsoft.com/office/drawing/2014/main" id="{E2E0AD80-95F1-4271-BCD2-B5FE75B765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612" y="1794219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5" name="Line 1621">
                  <a:extLst>
                    <a:ext uri="{FF2B5EF4-FFF2-40B4-BE49-F238E27FC236}">
                      <a16:creationId xmlns:a16="http://schemas.microsoft.com/office/drawing/2014/main" id="{64AF20B2-C892-46A1-9CC6-156F7259D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824473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26" name="Line 1622">
                  <a:extLst>
                    <a:ext uri="{FF2B5EF4-FFF2-40B4-BE49-F238E27FC236}">
                      <a16:creationId xmlns:a16="http://schemas.microsoft.com/office/drawing/2014/main" id="{98D680AB-49B1-48B9-9F27-A0E8D9DBE3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6069" y="1815442"/>
                  <a:ext cx="1831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27" name="Rectangle 1623">
                  <a:extLst>
                    <a:ext uri="{FF2B5EF4-FFF2-40B4-BE49-F238E27FC236}">
                      <a16:creationId xmlns:a16="http://schemas.microsoft.com/office/drawing/2014/main" id="{80DF86E7-606E-411A-81E6-A2FD6EAFA5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55879" y="1737775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8" name="Line 1624">
                  <a:extLst>
                    <a:ext uri="{FF2B5EF4-FFF2-40B4-BE49-F238E27FC236}">
                      <a16:creationId xmlns:a16="http://schemas.microsoft.com/office/drawing/2014/main" id="{CD1C109B-C74F-4B0E-9B07-82D8E0856A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768028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29" name="Line 1625">
                  <a:extLst>
                    <a:ext uri="{FF2B5EF4-FFF2-40B4-BE49-F238E27FC236}">
                      <a16:creationId xmlns:a16="http://schemas.microsoft.com/office/drawing/2014/main" id="{41E62DB0-8A8B-4ECD-8026-AFC2CC9441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758997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0" name="Rectangle 1626">
                  <a:extLst>
                    <a:ext uri="{FF2B5EF4-FFF2-40B4-BE49-F238E27FC236}">
                      <a16:creationId xmlns:a16="http://schemas.microsoft.com/office/drawing/2014/main" id="{AED09DD3-06F7-402A-9BC9-5E38BB41D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55879" y="1755837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31" name="Line 1627">
                  <a:extLst>
                    <a:ext uri="{FF2B5EF4-FFF2-40B4-BE49-F238E27FC236}">
                      <a16:creationId xmlns:a16="http://schemas.microsoft.com/office/drawing/2014/main" id="{CE62F880-F60C-4F6A-AB48-49DB29BC43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786091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2" name="Line 1628">
                  <a:extLst>
                    <a:ext uri="{FF2B5EF4-FFF2-40B4-BE49-F238E27FC236}">
                      <a16:creationId xmlns:a16="http://schemas.microsoft.com/office/drawing/2014/main" id="{AA7A9978-A72B-45E2-A2AE-50D6FB2210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778189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3" name="Rectangle 1629">
                  <a:extLst>
                    <a:ext uri="{FF2B5EF4-FFF2-40B4-BE49-F238E27FC236}">
                      <a16:creationId xmlns:a16="http://schemas.microsoft.com/office/drawing/2014/main" id="{C87E90B0-9A15-444A-A1D4-8E00D6F347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55879" y="1775029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34" name="Line 1630">
                  <a:extLst>
                    <a:ext uri="{FF2B5EF4-FFF2-40B4-BE49-F238E27FC236}">
                      <a16:creationId xmlns:a16="http://schemas.microsoft.com/office/drawing/2014/main" id="{861DD057-B11F-49F8-9C74-0DC370FAD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805282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5" name="Line 1631">
                  <a:extLst>
                    <a:ext uri="{FF2B5EF4-FFF2-40B4-BE49-F238E27FC236}">
                      <a16:creationId xmlns:a16="http://schemas.microsoft.com/office/drawing/2014/main" id="{448CBDB4-36F6-45FC-A82F-FD5E469E7F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797379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6" name="Rectangle 1632">
                  <a:extLst>
                    <a:ext uri="{FF2B5EF4-FFF2-40B4-BE49-F238E27FC236}">
                      <a16:creationId xmlns:a16="http://schemas.microsoft.com/office/drawing/2014/main" id="{596B1625-320F-4D30-A613-D22B8F955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55879" y="1794219"/>
                  <a:ext cx="9159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37" name="Line 1633">
                  <a:extLst>
                    <a:ext uri="{FF2B5EF4-FFF2-40B4-BE49-F238E27FC236}">
                      <a16:creationId xmlns:a16="http://schemas.microsoft.com/office/drawing/2014/main" id="{04882869-ED46-486E-BCC8-B8C8A59C04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824473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8" name="Line 1634">
                  <a:extLst>
                    <a:ext uri="{FF2B5EF4-FFF2-40B4-BE49-F238E27FC236}">
                      <a16:creationId xmlns:a16="http://schemas.microsoft.com/office/drawing/2014/main" id="{3CD41CDD-22DA-452C-8D55-37A8DD373D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1953" y="1815442"/>
                  <a:ext cx="1700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39" name="Rectangle 1635">
                  <a:extLst>
                    <a:ext uri="{FF2B5EF4-FFF2-40B4-BE49-F238E27FC236}">
                      <a16:creationId xmlns:a16="http://schemas.microsoft.com/office/drawing/2014/main" id="{3840F79B-B100-445E-915B-E40504951D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7096" y="1738665"/>
                  <a:ext cx="17009" cy="9483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0" name="Rectangle 1636">
                  <a:extLst>
                    <a:ext uri="{FF2B5EF4-FFF2-40B4-BE49-F238E27FC236}">
                      <a16:creationId xmlns:a16="http://schemas.microsoft.com/office/drawing/2014/main" id="{4A24C6BE-EB7A-491C-9C8C-47ED202082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8031" y="1737775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1" name="Line 1637">
                  <a:extLst>
                    <a:ext uri="{FF2B5EF4-FFF2-40B4-BE49-F238E27FC236}">
                      <a16:creationId xmlns:a16="http://schemas.microsoft.com/office/drawing/2014/main" id="{722659D3-CD18-4851-ACD1-94C1283EF3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768028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42" name="Line 1638">
                  <a:extLst>
                    <a:ext uri="{FF2B5EF4-FFF2-40B4-BE49-F238E27FC236}">
                      <a16:creationId xmlns:a16="http://schemas.microsoft.com/office/drawing/2014/main" id="{092ED8E5-B526-4F3D-8AD2-940062647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758997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43" name="Rectangle 1639">
                  <a:extLst>
                    <a:ext uri="{FF2B5EF4-FFF2-40B4-BE49-F238E27FC236}">
                      <a16:creationId xmlns:a16="http://schemas.microsoft.com/office/drawing/2014/main" id="{F1C73869-CA00-413C-80DA-83A837264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8031" y="1755837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4" name="Line 1640">
                  <a:extLst>
                    <a:ext uri="{FF2B5EF4-FFF2-40B4-BE49-F238E27FC236}">
                      <a16:creationId xmlns:a16="http://schemas.microsoft.com/office/drawing/2014/main" id="{148FC687-4576-483D-9B4F-B2537E54FF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786091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45" name="Line 1641">
                  <a:extLst>
                    <a:ext uri="{FF2B5EF4-FFF2-40B4-BE49-F238E27FC236}">
                      <a16:creationId xmlns:a16="http://schemas.microsoft.com/office/drawing/2014/main" id="{4CBA69D2-6AFF-4E32-A397-7167B5A4E3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778189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46" name="Rectangle 1642">
                  <a:extLst>
                    <a:ext uri="{FF2B5EF4-FFF2-40B4-BE49-F238E27FC236}">
                      <a16:creationId xmlns:a16="http://schemas.microsoft.com/office/drawing/2014/main" id="{535D1F18-02A5-4F6C-A24A-A6588A6DD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8031" y="1775029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7" name="Line 1643">
                  <a:extLst>
                    <a:ext uri="{FF2B5EF4-FFF2-40B4-BE49-F238E27FC236}">
                      <a16:creationId xmlns:a16="http://schemas.microsoft.com/office/drawing/2014/main" id="{E169B2A0-9B23-4A8B-8E07-5FD47B956F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805282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48" name="Line 1644">
                  <a:extLst>
                    <a:ext uri="{FF2B5EF4-FFF2-40B4-BE49-F238E27FC236}">
                      <a16:creationId xmlns:a16="http://schemas.microsoft.com/office/drawing/2014/main" id="{BF28D523-AFFC-4189-AF8E-FD1423A82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797379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49" name="Rectangle 1645">
                  <a:extLst>
                    <a:ext uri="{FF2B5EF4-FFF2-40B4-BE49-F238E27FC236}">
                      <a16:creationId xmlns:a16="http://schemas.microsoft.com/office/drawing/2014/main" id="{46B52F5B-38B2-400E-902F-AFEC4C4D4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8031" y="1794219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50" name="Line 1646">
                  <a:extLst>
                    <a:ext uri="{FF2B5EF4-FFF2-40B4-BE49-F238E27FC236}">
                      <a16:creationId xmlns:a16="http://schemas.microsoft.com/office/drawing/2014/main" id="{8304EA1D-0F43-4701-A941-C63502FF7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824473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51" name="Line 1647">
                  <a:extLst>
                    <a:ext uri="{FF2B5EF4-FFF2-40B4-BE49-F238E27FC236}">
                      <a16:creationId xmlns:a16="http://schemas.microsoft.com/office/drawing/2014/main" id="{C33D8F5D-7A36-4042-A424-E1E4C5F74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04105" y="1815442"/>
                  <a:ext cx="1701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52" name="Rectangle 1648">
                  <a:extLst>
                    <a:ext uri="{FF2B5EF4-FFF2-40B4-BE49-F238E27FC236}">
                      <a16:creationId xmlns:a16="http://schemas.microsoft.com/office/drawing/2014/main" id="{62B6F464-4CAC-4910-9F3E-EF89598C3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2237" y="1763740"/>
                  <a:ext cx="1701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53" name="Rectangle 1650">
                  <a:extLst>
                    <a:ext uri="{FF2B5EF4-FFF2-40B4-BE49-F238E27FC236}">
                      <a16:creationId xmlns:a16="http://schemas.microsoft.com/office/drawing/2014/main" id="{1DB5FDD7-8C1D-44C5-BB05-5CD92BCFD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2237" y="1741162"/>
                  <a:ext cx="15701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54" name="Group 1651">
                  <a:extLst>
                    <a:ext uri="{FF2B5EF4-FFF2-40B4-BE49-F238E27FC236}">
                      <a16:creationId xmlns:a16="http://schemas.microsoft.com/office/drawing/2014/main" id="{7CB42CFE-AE28-4EEE-BAAC-07316A3E64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52331" y="1692619"/>
                  <a:ext cx="28785" cy="32511"/>
                  <a:chOff x="2026" y="2344"/>
                  <a:chExt cx="52" cy="40"/>
                </a:xfrm>
              </p:grpSpPr>
              <p:sp>
                <p:nvSpPr>
                  <p:cNvPr id="1690" name="AutoShape 1652">
                    <a:extLst>
                      <a:ext uri="{FF2B5EF4-FFF2-40B4-BE49-F238E27FC236}">
                        <a16:creationId xmlns:a16="http://schemas.microsoft.com/office/drawing/2014/main" id="{74CEF725-8F93-4E64-AA42-A1CE18B879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6" y="2344"/>
                    <a:ext cx="52" cy="40"/>
                  </a:xfrm>
                  <a:prstGeom prst="hexagon">
                    <a:avLst>
                      <a:gd name="adj" fmla="val 32494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91" name="Oval 1653">
                    <a:extLst>
                      <a:ext uri="{FF2B5EF4-FFF2-40B4-BE49-F238E27FC236}">
                        <a16:creationId xmlns:a16="http://schemas.microsoft.com/office/drawing/2014/main" id="{BBBB3BFB-4F9D-489F-967A-4CC08BA01E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8" y="2350"/>
                    <a:ext cx="28" cy="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55" name="Group 1654">
                  <a:extLst>
                    <a:ext uri="{FF2B5EF4-FFF2-40B4-BE49-F238E27FC236}">
                      <a16:creationId xmlns:a16="http://schemas.microsoft.com/office/drawing/2014/main" id="{AD44B6CE-D2BB-40C9-BED1-848092951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46536" y="1692619"/>
                  <a:ext cx="27477" cy="32511"/>
                  <a:chOff x="2194" y="2344"/>
                  <a:chExt cx="52" cy="40"/>
                </a:xfrm>
              </p:grpSpPr>
              <p:sp>
                <p:nvSpPr>
                  <p:cNvPr id="1688" name="AutoShape 1655">
                    <a:extLst>
                      <a:ext uri="{FF2B5EF4-FFF2-40B4-BE49-F238E27FC236}">
                        <a16:creationId xmlns:a16="http://schemas.microsoft.com/office/drawing/2014/main" id="{843737AF-2D70-4BF1-A99F-50BFCD244D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4" y="2344"/>
                    <a:ext cx="52" cy="40"/>
                  </a:xfrm>
                  <a:prstGeom prst="hexagon">
                    <a:avLst>
                      <a:gd name="adj" fmla="val 32494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89" name="Oval 1656">
                    <a:extLst>
                      <a:ext uri="{FF2B5EF4-FFF2-40B4-BE49-F238E27FC236}">
                        <a16:creationId xmlns:a16="http://schemas.microsoft.com/office/drawing/2014/main" id="{AEA2AF2B-5DC9-4FB2-93C2-CE4A845025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6" y="2350"/>
                    <a:ext cx="28" cy="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56" name="Group 1657">
                  <a:extLst>
                    <a:ext uri="{FF2B5EF4-FFF2-40B4-BE49-F238E27FC236}">
                      <a16:creationId xmlns:a16="http://schemas.microsoft.com/office/drawing/2014/main" id="{8AAD5687-68FD-4C4D-8D3F-442AF5BFCF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52331" y="1741162"/>
                  <a:ext cx="28785" cy="32511"/>
                  <a:chOff x="2026" y="2500"/>
                  <a:chExt cx="52" cy="40"/>
                </a:xfrm>
              </p:grpSpPr>
              <p:sp>
                <p:nvSpPr>
                  <p:cNvPr id="1686" name="AutoShape 1658">
                    <a:extLst>
                      <a:ext uri="{FF2B5EF4-FFF2-40B4-BE49-F238E27FC236}">
                        <a16:creationId xmlns:a16="http://schemas.microsoft.com/office/drawing/2014/main" id="{FE4E9678-C5F4-4C67-82D6-859ED5758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6" y="2500"/>
                    <a:ext cx="52" cy="40"/>
                  </a:xfrm>
                  <a:prstGeom prst="hexagon">
                    <a:avLst>
                      <a:gd name="adj" fmla="val 32494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87" name="Oval 1659">
                    <a:extLst>
                      <a:ext uri="{FF2B5EF4-FFF2-40B4-BE49-F238E27FC236}">
                        <a16:creationId xmlns:a16="http://schemas.microsoft.com/office/drawing/2014/main" id="{489119EA-0A2F-4684-AEE1-FBF9D09FE5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8" y="2506"/>
                    <a:ext cx="28" cy="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57" name="Group 1660">
                  <a:extLst>
                    <a:ext uri="{FF2B5EF4-FFF2-40B4-BE49-F238E27FC236}">
                      <a16:creationId xmlns:a16="http://schemas.microsoft.com/office/drawing/2014/main" id="{5A0BD32A-ECD4-4D14-BA33-A50DB1282A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71211" y="1692619"/>
                  <a:ext cx="28785" cy="32511"/>
                  <a:chOff x="1882" y="2344"/>
                  <a:chExt cx="52" cy="40"/>
                </a:xfrm>
              </p:grpSpPr>
              <p:sp>
                <p:nvSpPr>
                  <p:cNvPr id="1684" name="AutoShape 1661">
                    <a:extLst>
                      <a:ext uri="{FF2B5EF4-FFF2-40B4-BE49-F238E27FC236}">
                        <a16:creationId xmlns:a16="http://schemas.microsoft.com/office/drawing/2014/main" id="{F484A136-727C-4480-9202-445A3BBCB7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2344"/>
                    <a:ext cx="52" cy="40"/>
                  </a:xfrm>
                  <a:prstGeom prst="hexagon">
                    <a:avLst>
                      <a:gd name="adj" fmla="val 32494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85" name="Oval 1662">
                    <a:extLst>
                      <a:ext uri="{FF2B5EF4-FFF2-40B4-BE49-F238E27FC236}">
                        <a16:creationId xmlns:a16="http://schemas.microsoft.com/office/drawing/2014/main" id="{F5754903-5F97-4836-A695-64A04E28F8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94" y="2350"/>
                    <a:ext cx="28" cy="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58" name="Rectangle 1664">
                  <a:extLst>
                    <a:ext uri="{FF2B5EF4-FFF2-40B4-BE49-F238E27FC236}">
                      <a16:creationId xmlns:a16="http://schemas.microsoft.com/office/drawing/2014/main" id="{2919945F-E95E-4560-8C61-F829F8F5C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66801" y="1971392"/>
                  <a:ext cx="143221" cy="48710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59" name="Rectangle 1665">
                  <a:extLst>
                    <a:ext uri="{FF2B5EF4-FFF2-40B4-BE49-F238E27FC236}">
                      <a16:creationId xmlns:a16="http://schemas.microsoft.com/office/drawing/2014/main" id="{4A023656-DE05-4522-B8A8-C4FBBBE9EB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5494" y="1951645"/>
                  <a:ext cx="13191" cy="84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0" name="Oval 1666">
                  <a:extLst>
                    <a:ext uri="{FF2B5EF4-FFF2-40B4-BE49-F238E27FC236}">
                      <a16:creationId xmlns:a16="http://schemas.microsoft.com/office/drawing/2014/main" id="{EE0A5C8F-B0B6-4A37-B554-6BFF009EB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3761" y="1955594"/>
                  <a:ext cx="109300" cy="763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1" name="Rectangle 1667">
                  <a:extLst>
                    <a:ext uri="{FF2B5EF4-FFF2-40B4-BE49-F238E27FC236}">
                      <a16:creationId xmlns:a16="http://schemas.microsoft.com/office/drawing/2014/main" id="{5F4CF9A0-C94E-45DB-8E70-C170A716F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5135" y="1979291"/>
                  <a:ext cx="28738" cy="2896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2" name="Freeform 1668">
                  <a:extLst>
                    <a:ext uri="{FF2B5EF4-FFF2-40B4-BE49-F238E27FC236}">
                      <a16:creationId xmlns:a16="http://schemas.microsoft.com/office/drawing/2014/main" id="{B5874277-7F3D-410C-8FD6-E0045997AD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0144" y="1942429"/>
                  <a:ext cx="57006" cy="95117"/>
                </a:xfrm>
                <a:custGeom>
                  <a:avLst/>
                  <a:gdLst>
                    <a:gd name="T0" fmla="*/ 2147483646 w 121"/>
                    <a:gd name="T1" fmla="*/ 2147483646 h 289"/>
                    <a:gd name="T2" fmla="*/ 2147483646 w 121"/>
                    <a:gd name="T3" fmla="*/ 2147483646 h 289"/>
                    <a:gd name="T4" fmla="*/ 0 w 121"/>
                    <a:gd name="T5" fmla="*/ 0 h 289"/>
                    <a:gd name="T6" fmla="*/ 2147483646 w 121"/>
                    <a:gd name="T7" fmla="*/ 0 h 289"/>
                    <a:gd name="T8" fmla="*/ 2147483646 w 121"/>
                    <a:gd name="T9" fmla="*/ 2147483646 h 289"/>
                    <a:gd name="T10" fmla="*/ 2147483646 w 121"/>
                    <a:gd name="T11" fmla="*/ 2147483646 h 289"/>
                    <a:gd name="T12" fmla="*/ 2147483646 w 121"/>
                    <a:gd name="T13" fmla="*/ 2147483646 h 2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1" h="289">
                      <a:moveTo>
                        <a:pt x="36" y="288"/>
                      </a:moveTo>
                      <a:lnTo>
                        <a:pt x="36" y="132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84" y="132"/>
                      </a:lnTo>
                      <a:lnTo>
                        <a:pt x="84" y="288"/>
                      </a:lnTo>
                      <a:lnTo>
                        <a:pt x="36" y="288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63" name="Freeform 1669">
                  <a:extLst>
                    <a:ext uri="{FF2B5EF4-FFF2-40B4-BE49-F238E27FC236}">
                      <a16:creationId xmlns:a16="http://schemas.microsoft.com/office/drawing/2014/main" id="{DA3C0020-EEDA-463A-A9DA-DE3733CB3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1451" y="1950328"/>
                  <a:ext cx="34392" cy="31925"/>
                </a:xfrm>
                <a:custGeom>
                  <a:avLst/>
                  <a:gdLst>
                    <a:gd name="T0" fmla="*/ 2147483646 w 73"/>
                    <a:gd name="T1" fmla="*/ 2147483646 h 97"/>
                    <a:gd name="T2" fmla="*/ 2147483646 w 73"/>
                    <a:gd name="T3" fmla="*/ 2147483646 h 97"/>
                    <a:gd name="T4" fmla="*/ 2147483646 w 73"/>
                    <a:gd name="T5" fmla="*/ 0 h 97"/>
                    <a:gd name="T6" fmla="*/ 0 w 73"/>
                    <a:gd name="T7" fmla="*/ 0 h 97"/>
                    <a:gd name="T8" fmla="*/ 2147483646 w 73"/>
                    <a:gd name="T9" fmla="*/ 2147483646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97">
                      <a:moveTo>
                        <a:pt x="24" y="96"/>
                      </a:moveTo>
                      <a:lnTo>
                        <a:pt x="48" y="96"/>
                      </a:lnTo>
                      <a:lnTo>
                        <a:pt x="72" y="0"/>
                      </a:lnTo>
                      <a:lnTo>
                        <a:pt x="0" y="0"/>
                      </a:lnTo>
                      <a:lnTo>
                        <a:pt x="24" y="96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764" name="Oval 1670">
                  <a:extLst>
                    <a:ext uri="{FF2B5EF4-FFF2-40B4-BE49-F238E27FC236}">
                      <a16:creationId xmlns:a16="http://schemas.microsoft.com/office/drawing/2014/main" id="{63A5C1A7-80BD-456B-9DCF-968A60A7D8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31345" y="1989165"/>
                  <a:ext cx="13191" cy="9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5" name="Oval 1671">
                  <a:extLst>
                    <a:ext uri="{FF2B5EF4-FFF2-40B4-BE49-F238E27FC236}">
                      <a16:creationId xmlns:a16="http://schemas.microsoft.com/office/drawing/2014/main" id="{ABB00960-77F9-41D2-8E9E-49A3BF981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8989" y="2034584"/>
                  <a:ext cx="18845" cy="131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6" name="Rectangle 1672">
                  <a:extLst>
                    <a:ext uri="{FF2B5EF4-FFF2-40B4-BE49-F238E27FC236}">
                      <a16:creationId xmlns:a16="http://schemas.microsoft.com/office/drawing/2014/main" id="{856803BB-FEF9-43B4-9CAF-F8DE46289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7642" y="1951645"/>
                  <a:ext cx="13191" cy="84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7" name="Rectangle 1673">
                  <a:extLst>
                    <a:ext uri="{FF2B5EF4-FFF2-40B4-BE49-F238E27FC236}">
                      <a16:creationId xmlns:a16="http://schemas.microsoft.com/office/drawing/2014/main" id="{2564106D-1004-4058-B5F6-8D3F1A2A5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6335" y="1955594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8" name="Line 1674">
                  <a:extLst>
                    <a:ext uri="{FF2B5EF4-FFF2-40B4-BE49-F238E27FC236}">
                      <a16:creationId xmlns:a16="http://schemas.microsoft.com/office/drawing/2014/main" id="{A18F6B7A-A879-4AFB-95C1-D49FAC91D9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1966126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69" name="Line 1675">
                  <a:extLst>
                    <a:ext uri="{FF2B5EF4-FFF2-40B4-BE49-F238E27FC236}">
                      <a16:creationId xmlns:a16="http://schemas.microsoft.com/office/drawing/2014/main" id="{44688AB2-A25B-43CA-8B06-E3EB318A58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1958227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0" name="Rectangle 1676">
                  <a:extLst>
                    <a:ext uri="{FF2B5EF4-FFF2-40B4-BE49-F238E27FC236}">
                      <a16:creationId xmlns:a16="http://schemas.microsoft.com/office/drawing/2014/main" id="{10920F30-42CE-4904-843C-A619A453FA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6335" y="1975342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71" name="Line 1677">
                  <a:extLst>
                    <a:ext uri="{FF2B5EF4-FFF2-40B4-BE49-F238E27FC236}">
                      <a16:creationId xmlns:a16="http://schemas.microsoft.com/office/drawing/2014/main" id="{289D11E8-3A30-4F70-BB32-6F588775A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1985874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2" name="Line 1678">
                  <a:extLst>
                    <a:ext uri="{FF2B5EF4-FFF2-40B4-BE49-F238E27FC236}">
                      <a16:creationId xmlns:a16="http://schemas.microsoft.com/office/drawing/2014/main" id="{81EE2AD1-7F5C-418B-BFD9-BAC528107B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1977975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3" name="Rectangle 1679">
                  <a:extLst>
                    <a:ext uri="{FF2B5EF4-FFF2-40B4-BE49-F238E27FC236}">
                      <a16:creationId xmlns:a16="http://schemas.microsoft.com/office/drawing/2014/main" id="{F2AE0245-DB76-4FBA-88E5-F82EB5A60E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6335" y="1995089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74" name="Line 1680">
                  <a:extLst>
                    <a:ext uri="{FF2B5EF4-FFF2-40B4-BE49-F238E27FC236}">
                      <a16:creationId xmlns:a16="http://schemas.microsoft.com/office/drawing/2014/main" id="{A4A08CD1-87CA-4B1C-A559-3CF6B75FFF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2005621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5" name="Line 1681">
                  <a:extLst>
                    <a:ext uri="{FF2B5EF4-FFF2-40B4-BE49-F238E27FC236}">
                      <a16:creationId xmlns:a16="http://schemas.microsoft.com/office/drawing/2014/main" id="{5750E81C-08E5-4903-8199-E2457A4403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1997722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6" name="Rectangle 1682">
                  <a:extLst>
                    <a:ext uri="{FF2B5EF4-FFF2-40B4-BE49-F238E27FC236}">
                      <a16:creationId xmlns:a16="http://schemas.microsoft.com/office/drawing/2014/main" id="{3B594824-C6C8-48DB-B8CE-B95F37E8B9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26335" y="2014837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77" name="Line 1683">
                  <a:extLst>
                    <a:ext uri="{FF2B5EF4-FFF2-40B4-BE49-F238E27FC236}">
                      <a16:creationId xmlns:a16="http://schemas.microsoft.com/office/drawing/2014/main" id="{E7366306-B695-4F4D-935C-21BFB21A3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2025369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8" name="Line 1684">
                  <a:extLst>
                    <a:ext uri="{FF2B5EF4-FFF2-40B4-BE49-F238E27FC236}">
                      <a16:creationId xmlns:a16="http://schemas.microsoft.com/office/drawing/2014/main" id="{E03A38E3-AD96-4BA7-8755-B213B44ADC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6335" y="2017470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79" name="Rectangle 1685">
                  <a:extLst>
                    <a:ext uri="{FF2B5EF4-FFF2-40B4-BE49-F238E27FC236}">
                      <a16:creationId xmlns:a16="http://schemas.microsoft.com/office/drawing/2014/main" id="{E856E241-952B-4A44-BAE2-04B04636B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2455" y="1955594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80" name="Line 1686">
                  <a:extLst>
                    <a:ext uri="{FF2B5EF4-FFF2-40B4-BE49-F238E27FC236}">
                      <a16:creationId xmlns:a16="http://schemas.microsoft.com/office/drawing/2014/main" id="{3481437D-6E35-4B18-955A-9210D2C93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1966126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81" name="Line 1687">
                  <a:extLst>
                    <a:ext uri="{FF2B5EF4-FFF2-40B4-BE49-F238E27FC236}">
                      <a16:creationId xmlns:a16="http://schemas.microsoft.com/office/drawing/2014/main" id="{2358FE8B-9F43-4BB4-AA4C-D2BC821F57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1958227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82" name="Rectangle 1688">
                  <a:extLst>
                    <a:ext uri="{FF2B5EF4-FFF2-40B4-BE49-F238E27FC236}">
                      <a16:creationId xmlns:a16="http://schemas.microsoft.com/office/drawing/2014/main" id="{9275F6B3-E9DC-4E13-808B-E98DC218A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2455" y="1975342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83" name="Line 1689">
                  <a:extLst>
                    <a:ext uri="{FF2B5EF4-FFF2-40B4-BE49-F238E27FC236}">
                      <a16:creationId xmlns:a16="http://schemas.microsoft.com/office/drawing/2014/main" id="{352A249B-18FB-4C17-9D70-F751B09FFE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1985874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84" name="Line 1690">
                  <a:extLst>
                    <a:ext uri="{FF2B5EF4-FFF2-40B4-BE49-F238E27FC236}">
                      <a16:creationId xmlns:a16="http://schemas.microsoft.com/office/drawing/2014/main" id="{CD68A9F4-0864-4146-B4E1-0ECCDCC59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1977975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85" name="Rectangle 1691">
                  <a:extLst>
                    <a:ext uri="{FF2B5EF4-FFF2-40B4-BE49-F238E27FC236}">
                      <a16:creationId xmlns:a16="http://schemas.microsoft.com/office/drawing/2014/main" id="{E5FDC90E-7D13-470B-A925-2BC24AA5D1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2455" y="1995089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86" name="Line 1692">
                  <a:extLst>
                    <a:ext uri="{FF2B5EF4-FFF2-40B4-BE49-F238E27FC236}">
                      <a16:creationId xmlns:a16="http://schemas.microsoft.com/office/drawing/2014/main" id="{8D0B9738-2676-4D5E-9803-B088C1D0A5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2005621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87" name="Line 1693">
                  <a:extLst>
                    <a:ext uri="{FF2B5EF4-FFF2-40B4-BE49-F238E27FC236}">
                      <a16:creationId xmlns:a16="http://schemas.microsoft.com/office/drawing/2014/main" id="{470B636C-36FF-4CB2-B500-F5FB8CCA96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1997722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88" name="Rectangle 1694">
                  <a:extLst>
                    <a:ext uri="{FF2B5EF4-FFF2-40B4-BE49-F238E27FC236}">
                      <a16:creationId xmlns:a16="http://schemas.microsoft.com/office/drawing/2014/main" id="{091C4F6F-CB5A-4715-89DB-BBE41C96D3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2455" y="2014837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89" name="Line 1695">
                  <a:extLst>
                    <a:ext uri="{FF2B5EF4-FFF2-40B4-BE49-F238E27FC236}">
                      <a16:creationId xmlns:a16="http://schemas.microsoft.com/office/drawing/2014/main" id="{FBF286D2-1258-486A-8D8A-C99DFCDF3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2025369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90" name="Line 1696">
                  <a:extLst>
                    <a:ext uri="{FF2B5EF4-FFF2-40B4-BE49-F238E27FC236}">
                      <a16:creationId xmlns:a16="http://schemas.microsoft.com/office/drawing/2014/main" id="{7D402C7A-69DC-4876-9A08-EDC39C8658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2455" y="2017470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91" name="Rectangle 1697">
                  <a:extLst>
                    <a:ext uri="{FF2B5EF4-FFF2-40B4-BE49-F238E27FC236}">
                      <a16:creationId xmlns:a16="http://schemas.microsoft.com/office/drawing/2014/main" id="{AEF81EBE-DFAE-4F5E-BB6C-C7922D448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08137" y="1951645"/>
                  <a:ext cx="13191" cy="84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92" name="Rectangle 1698">
                  <a:extLst>
                    <a:ext uri="{FF2B5EF4-FFF2-40B4-BE49-F238E27FC236}">
                      <a16:creationId xmlns:a16="http://schemas.microsoft.com/office/drawing/2014/main" id="{3DA24CF5-FFD3-4A7A-B59D-1B4E599BD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6831" y="1955594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93" name="Line 1699">
                  <a:extLst>
                    <a:ext uri="{FF2B5EF4-FFF2-40B4-BE49-F238E27FC236}">
                      <a16:creationId xmlns:a16="http://schemas.microsoft.com/office/drawing/2014/main" id="{D959DEEA-F01A-4F3C-B8BF-5422B667F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1966126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94" name="Line 1700">
                  <a:extLst>
                    <a:ext uri="{FF2B5EF4-FFF2-40B4-BE49-F238E27FC236}">
                      <a16:creationId xmlns:a16="http://schemas.microsoft.com/office/drawing/2014/main" id="{90FF76CE-510E-40AA-8FDF-5136591D6E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1958227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95" name="Rectangle 1701">
                  <a:extLst>
                    <a:ext uri="{FF2B5EF4-FFF2-40B4-BE49-F238E27FC236}">
                      <a16:creationId xmlns:a16="http://schemas.microsoft.com/office/drawing/2014/main" id="{D262B962-7231-49C9-99F6-CFDEE4255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6831" y="1975342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96" name="Line 1702">
                  <a:extLst>
                    <a:ext uri="{FF2B5EF4-FFF2-40B4-BE49-F238E27FC236}">
                      <a16:creationId xmlns:a16="http://schemas.microsoft.com/office/drawing/2014/main" id="{9C542389-ECC9-4C9B-97EB-FB824DCE5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1985874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97" name="Line 1703">
                  <a:extLst>
                    <a:ext uri="{FF2B5EF4-FFF2-40B4-BE49-F238E27FC236}">
                      <a16:creationId xmlns:a16="http://schemas.microsoft.com/office/drawing/2014/main" id="{82B16CD6-4C88-4002-A7B0-F61799CF01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1977975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798" name="Rectangle 1704">
                  <a:extLst>
                    <a:ext uri="{FF2B5EF4-FFF2-40B4-BE49-F238E27FC236}">
                      <a16:creationId xmlns:a16="http://schemas.microsoft.com/office/drawing/2014/main" id="{57784964-2C09-454C-BD3F-97C4E9606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6831" y="1995089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99" name="Line 1705">
                  <a:extLst>
                    <a:ext uri="{FF2B5EF4-FFF2-40B4-BE49-F238E27FC236}">
                      <a16:creationId xmlns:a16="http://schemas.microsoft.com/office/drawing/2014/main" id="{61E2C21E-C09F-4D58-93A6-C7E39B2E5B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2005621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00" name="Line 1706">
                  <a:extLst>
                    <a:ext uri="{FF2B5EF4-FFF2-40B4-BE49-F238E27FC236}">
                      <a16:creationId xmlns:a16="http://schemas.microsoft.com/office/drawing/2014/main" id="{1C8FFE5C-E8EF-4548-8612-BA2735912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1997722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01" name="Rectangle 1707">
                  <a:extLst>
                    <a:ext uri="{FF2B5EF4-FFF2-40B4-BE49-F238E27FC236}">
                      <a16:creationId xmlns:a16="http://schemas.microsoft.com/office/drawing/2014/main" id="{74607D77-ECAA-4D7E-A6F5-03198DBDB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6831" y="2014837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2" name="Line 1708">
                  <a:extLst>
                    <a:ext uri="{FF2B5EF4-FFF2-40B4-BE49-F238E27FC236}">
                      <a16:creationId xmlns:a16="http://schemas.microsoft.com/office/drawing/2014/main" id="{BA8E82FC-7780-45FD-A7C0-4183C6E27C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2025369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03" name="Line 1709">
                  <a:extLst>
                    <a:ext uri="{FF2B5EF4-FFF2-40B4-BE49-F238E27FC236}">
                      <a16:creationId xmlns:a16="http://schemas.microsoft.com/office/drawing/2014/main" id="{EE549F75-AA61-46CC-95E1-529766B239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831" y="2017470"/>
                  <a:ext cx="753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04" name="Rectangle 1710">
                  <a:extLst>
                    <a:ext uri="{FF2B5EF4-FFF2-40B4-BE49-F238E27FC236}">
                      <a16:creationId xmlns:a16="http://schemas.microsoft.com/office/drawing/2014/main" id="{9FDEB015-CB76-405B-92CD-7E41F0909E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9612" y="1866731"/>
                  <a:ext cx="425894" cy="4476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5" name="Rectangle 1711">
                  <a:extLst>
                    <a:ext uri="{FF2B5EF4-FFF2-40B4-BE49-F238E27FC236}">
                      <a16:creationId xmlns:a16="http://schemas.microsoft.com/office/drawing/2014/main" id="{1F3E6ACF-EA75-46AD-AB79-964D0546F0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0919" y="1914125"/>
                  <a:ext cx="52766" cy="210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6" name="Rectangle 1712">
                  <a:extLst>
                    <a:ext uri="{FF2B5EF4-FFF2-40B4-BE49-F238E27FC236}">
                      <a16:creationId xmlns:a16="http://schemas.microsoft.com/office/drawing/2014/main" id="{73F8293D-322F-4CE3-952A-6C8F10B62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82226" y="1914125"/>
                  <a:ext cx="24498" cy="210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7" name="Rectangle 1713">
                  <a:extLst>
                    <a:ext uri="{FF2B5EF4-FFF2-40B4-BE49-F238E27FC236}">
                      <a16:creationId xmlns:a16="http://schemas.microsoft.com/office/drawing/2014/main" id="{CCCA85FA-F85A-44AF-8B8A-AE88713C6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1433" y="1914125"/>
                  <a:ext cx="52766" cy="210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8" name="Rectangle 1714">
                  <a:extLst>
                    <a:ext uri="{FF2B5EF4-FFF2-40B4-BE49-F238E27FC236}">
                      <a16:creationId xmlns:a16="http://schemas.microsoft.com/office/drawing/2014/main" id="{25163BC4-4A11-4CFA-ADF1-463536DF08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2740" y="1914125"/>
                  <a:ext cx="24498" cy="210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9" name="Rectangle 1715">
                  <a:extLst>
                    <a:ext uri="{FF2B5EF4-FFF2-40B4-BE49-F238E27FC236}">
                      <a16:creationId xmlns:a16="http://schemas.microsoft.com/office/drawing/2014/main" id="{3B27B9B2-6297-4660-8A4C-464B45158E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3682" y="1971392"/>
                  <a:ext cx="143221" cy="48710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0" name="Rectangle 1716">
                  <a:extLst>
                    <a:ext uri="{FF2B5EF4-FFF2-40B4-BE49-F238E27FC236}">
                      <a16:creationId xmlns:a16="http://schemas.microsoft.com/office/drawing/2014/main" id="{0BAEBAAD-0077-427D-90AC-FF8C3CEBA4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75019" y="1951645"/>
                  <a:ext cx="13191" cy="84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1" name="Oval 1717">
                  <a:extLst>
                    <a:ext uri="{FF2B5EF4-FFF2-40B4-BE49-F238E27FC236}">
                      <a16:creationId xmlns:a16="http://schemas.microsoft.com/office/drawing/2014/main" id="{0AEAD0DF-CDD8-4160-B6DE-7A2A36D14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50643" y="1955594"/>
                  <a:ext cx="109300" cy="763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2" name="Rectangle 1718">
                  <a:extLst>
                    <a:ext uri="{FF2B5EF4-FFF2-40B4-BE49-F238E27FC236}">
                      <a16:creationId xmlns:a16="http://schemas.microsoft.com/office/drawing/2014/main" id="{37C4C994-0B6B-4DEA-B195-C678CE8B77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212" y="1987190"/>
                  <a:ext cx="14605" cy="526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3" name="Freeform 1719">
                  <a:extLst>
                    <a:ext uri="{FF2B5EF4-FFF2-40B4-BE49-F238E27FC236}">
                      <a16:creationId xmlns:a16="http://schemas.microsoft.com/office/drawing/2014/main" id="{68564413-E3D2-4382-807C-1D85EA150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77025" y="1942429"/>
                  <a:ext cx="57006" cy="95117"/>
                </a:xfrm>
                <a:custGeom>
                  <a:avLst/>
                  <a:gdLst>
                    <a:gd name="T0" fmla="*/ 2147483646 w 121"/>
                    <a:gd name="T1" fmla="*/ 2147483646 h 289"/>
                    <a:gd name="T2" fmla="*/ 2147483646 w 121"/>
                    <a:gd name="T3" fmla="*/ 2147483646 h 289"/>
                    <a:gd name="T4" fmla="*/ 2147483646 w 121"/>
                    <a:gd name="T5" fmla="*/ 0 h 289"/>
                    <a:gd name="T6" fmla="*/ 0 w 121"/>
                    <a:gd name="T7" fmla="*/ 0 h 289"/>
                    <a:gd name="T8" fmla="*/ 2147483646 w 121"/>
                    <a:gd name="T9" fmla="*/ 2147483646 h 289"/>
                    <a:gd name="T10" fmla="*/ 2147483646 w 121"/>
                    <a:gd name="T11" fmla="*/ 2147483646 h 289"/>
                    <a:gd name="T12" fmla="*/ 2147483646 w 121"/>
                    <a:gd name="T13" fmla="*/ 2147483646 h 2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1" h="289">
                      <a:moveTo>
                        <a:pt x="84" y="288"/>
                      </a:moveTo>
                      <a:lnTo>
                        <a:pt x="84" y="132"/>
                      </a:lnTo>
                      <a:lnTo>
                        <a:pt x="120" y="0"/>
                      </a:lnTo>
                      <a:lnTo>
                        <a:pt x="0" y="0"/>
                      </a:lnTo>
                      <a:lnTo>
                        <a:pt x="36" y="132"/>
                      </a:lnTo>
                      <a:lnTo>
                        <a:pt x="36" y="288"/>
                      </a:lnTo>
                      <a:lnTo>
                        <a:pt x="84" y="288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14" name="Freeform 1720">
                  <a:extLst>
                    <a:ext uri="{FF2B5EF4-FFF2-40B4-BE49-F238E27FC236}">
                      <a16:creationId xmlns:a16="http://schemas.microsoft.com/office/drawing/2014/main" id="{01C17457-D1C7-4FB4-8649-CFEE9D4D2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8332" y="1950328"/>
                  <a:ext cx="34392" cy="31925"/>
                </a:xfrm>
                <a:custGeom>
                  <a:avLst/>
                  <a:gdLst>
                    <a:gd name="T0" fmla="*/ 2147483646 w 73"/>
                    <a:gd name="T1" fmla="*/ 2147483646 h 97"/>
                    <a:gd name="T2" fmla="*/ 2147483646 w 73"/>
                    <a:gd name="T3" fmla="*/ 2147483646 h 97"/>
                    <a:gd name="T4" fmla="*/ 0 w 73"/>
                    <a:gd name="T5" fmla="*/ 0 h 97"/>
                    <a:gd name="T6" fmla="*/ 2147483646 w 73"/>
                    <a:gd name="T7" fmla="*/ 0 h 97"/>
                    <a:gd name="T8" fmla="*/ 2147483646 w 73"/>
                    <a:gd name="T9" fmla="*/ 2147483646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97">
                      <a:moveTo>
                        <a:pt x="48" y="96"/>
                      </a:moveTo>
                      <a:lnTo>
                        <a:pt x="24" y="96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48" y="96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15" name="Oval 1721">
                  <a:extLst>
                    <a:ext uri="{FF2B5EF4-FFF2-40B4-BE49-F238E27FC236}">
                      <a16:creationId xmlns:a16="http://schemas.microsoft.com/office/drawing/2014/main" id="{455C6FE4-96F9-456A-9ED9-3CE7C2802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9168" y="1989165"/>
                  <a:ext cx="13191" cy="9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6" name="Oval 1722">
                  <a:extLst>
                    <a:ext uri="{FF2B5EF4-FFF2-40B4-BE49-F238E27FC236}">
                      <a16:creationId xmlns:a16="http://schemas.microsoft.com/office/drawing/2014/main" id="{3C5EC8A7-0E15-4596-B757-F1D53A3A3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5870" y="2034584"/>
                  <a:ext cx="18845" cy="131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7" name="Rectangle 1723">
                  <a:extLst>
                    <a:ext uri="{FF2B5EF4-FFF2-40B4-BE49-F238E27FC236}">
                      <a16:creationId xmlns:a16="http://schemas.microsoft.com/office/drawing/2014/main" id="{0A8A84F8-68C8-4EFB-B20B-B002B47DC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95252" y="1951645"/>
                  <a:ext cx="13191" cy="84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8" name="Rectangle 1724">
                  <a:extLst>
                    <a:ext uri="{FF2B5EF4-FFF2-40B4-BE49-F238E27FC236}">
                      <a16:creationId xmlns:a16="http://schemas.microsoft.com/office/drawing/2014/main" id="{525CE691-F5AE-47F4-8986-26FD84B11F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212" y="1955594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19" name="Line 1725">
                  <a:extLst>
                    <a:ext uri="{FF2B5EF4-FFF2-40B4-BE49-F238E27FC236}">
                      <a16:creationId xmlns:a16="http://schemas.microsoft.com/office/drawing/2014/main" id="{B6D4D51F-8AE2-4E5A-AF66-204E865F1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1966126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20" name="Line 1726">
                  <a:extLst>
                    <a:ext uri="{FF2B5EF4-FFF2-40B4-BE49-F238E27FC236}">
                      <a16:creationId xmlns:a16="http://schemas.microsoft.com/office/drawing/2014/main" id="{D14901B2-2C0E-4FBF-8063-AB33E1BCC1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1958227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21" name="Rectangle 1727">
                  <a:extLst>
                    <a:ext uri="{FF2B5EF4-FFF2-40B4-BE49-F238E27FC236}">
                      <a16:creationId xmlns:a16="http://schemas.microsoft.com/office/drawing/2014/main" id="{78B0404A-9A0C-4163-A722-F36E2FD1D6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212" y="1975342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22" name="Line 1728">
                  <a:extLst>
                    <a:ext uri="{FF2B5EF4-FFF2-40B4-BE49-F238E27FC236}">
                      <a16:creationId xmlns:a16="http://schemas.microsoft.com/office/drawing/2014/main" id="{18D3162C-8871-4265-A15A-3486E429A7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1985874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23" name="Line 1729">
                  <a:extLst>
                    <a:ext uri="{FF2B5EF4-FFF2-40B4-BE49-F238E27FC236}">
                      <a16:creationId xmlns:a16="http://schemas.microsoft.com/office/drawing/2014/main" id="{ADEE8A3F-001A-401E-BB02-BDBBCF448D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1977975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24" name="Rectangle 1730">
                  <a:extLst>
                    <a:ext uri="{FF2B5EF4-FFF2-40B4-BE49-F238E27FC236}">
                      <a16:creationId xmlns:a16="http://schemas.microsoft.com/office/drawing/2014/main" id="{7A13CB45-65DA-4B87-B91C-3AC5A13D63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212" y="1995089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25" name="Line 1731">
                  <a:extLst>
                    <a:ext uri="{FF2B5EF4-FFF2-40B4-BE49-F238E27FC236}">
                      <a16:creationId xmlns:a16="http://schemas.microsoft.com/office/drawing/2014/main" id="{F5A0723E-A22C-4714-B247-4648278991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2005621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26" name="Line 1732">
                  <a:extLst>
                    <a:ext uri="{FF2B5EF4-FFF2-40B4-BE49-F238E27FC236}">
                      <a16:creationId xmlns:a16="http://schemas.microsoft.com/office/drawing/2014/main" id="{9FD0E6A0-B5A3-4F93-94ED-F1149907CF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1997722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27" name="Rectangle 1733">
                  <a:extLst>
                    <a:ext uri="{FF2B5EF4-FFF2-40B4-BE49-F238E27FC236}">
                      <a16:creationId xmlns:a16="http://schemas.microsoft.com/office/drawing/2014/main" id="{99AE16C8-C8AD-45A9-9176-80E91A0B3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2212" y="2014837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28" name="Line 1734">
                  <a:extLst>
                    <a:ext uri="{FF2B5EF4-FFF2-40B4-BE49-F238E27FC236}">
                      <a16:creationId xmlns:a16="http://schemas.microsoft.com/office/drawing/2014/main" id="{0F4C688E-234C-447A-A896-04A14452BF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2025369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29" name="Line 1735">
                  <a:extLst>
                    <a:ext uri="{FF2B5EF4-FFF2-40B4-BE49-F238E27FC236}">
                      <a16:creationId xmlns:a16="http://schemas.microsoft.com/office/drawing/2014/main" id="{757DE6F5-CAA4-4054-82A6-3FBFA49238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08443" y="2017470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0" name="Rectangle 1736">
                  <a:extLst>
                    <a:ext uri="{FF2B5EF4-FFF2-40B4-BE49-F238E27FC236}">
                      <a16:creationId xmlns:a16="http://schemas.microsoft.com/office/drawing/2014/main" id="{6442AAEA-479F-4709-9C9B-5D33D5D42E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3712" y="1955594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31" name="Line 1737">
                  <a:extLst>
                    <a:ext uri="{FF2B5EF4-FFF2-40B4-BE49-F238E27FC236}">
                      <a16:creationId xmlns:a16="http://schemas.microsoft.com/office/drawing/2014/main" id="{43655B01-A2AC-4307-A932-C77A96CEE8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1966126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2" name="Line 1738">
                  <a:extLst>
                    <a:ext uri="{FF2B5EF4-FFF2-40B4-BE49-F238E27FC236}">
                      <a16:creationId xmlns:a16="http://schemas.microsoft.com/office/drawing/2014/main" id="{A6F1B375-2CC4-4313-B0D0-65CB71CD4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1958227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3" name="Rectangle 1739">
                  <a:extLst>
                    <a:ext uri="{FF2B5EF4-FFF2-40B4-BE49-F238E27FC236}">
                      <a16:creationId xmlns:a16="http://schemas.microsoft.com/office/drawing/2014/main" id="{13EA348A-4D3A-45CF-91D6-83B9BF7A9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3712" y="1975342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34" name="Line 1740">
                  <a:extLst>
                    <a:ext uri="{FF2B5EF4-FFF2-40B4-BE49-F238E27FC236}">
                      <a16:creationId xmlns:a16="http://schemas.microsoft.com/office/drawing/2014/main" id="{EB2587DF-52B5-41AB-A68E-CDD5E37501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1985874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5" name="Line 1741">
                  <a:extLst>
                    <a:ext uri="{FF2B5EF4-FFF2-40B4-BE49-F238E27FC236}">
                      <a16:creationId xmlns:a16="http://schemas.microsoft.com/office/drawing/2014/main" id="{49A6BC72-764F-432F-9B4A-411AFB0F68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1977975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6" name="Rectangle 1742">
                  <a:extLst>
                    <a:ext uri="{FF2B5EF4-FFF2-40B4-BE49-F238E27FC236}">
                      <a16:creationId xmlns:a16="http://schemas.microsoft.com/office/drawing/2014/main" id="{F09D618D-C9BC-4F8E-AF2C-BBC751099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3712" y="1995089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37" name="Line 1743">
                  <a:extLst>
                    <a:ext uri="{FF2B5EF4-FFF2-40B4-BE49-F238E27FC236}">
                      <a16:creationId xmlns:a16="http://schemas.microsoft.com/office/drawing/2014/main" id="{ED4199A7-4F3A-4207-984B-02DFB55052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2005621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8" name="Line 1744">
                  <a:extLst>
                    <a:ext uri="{FF2B5EF4-FFF2-40B4-BE49-F238E27FC236}">
                      <a16:creationId xmlns:a16="http://schemas.microsoft.com/office/drawing/2014/main" id="{2252D012-78D0-462D-A3BF-6F735EA945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1997722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39" name="Rectangle 1745">
                  <a:extLst>
                    <a:ext uri="{FF2B5EF4-FFF2-40B4-BE49-F238E27FC236}">
                      <a16:creationId xmlns:a16="http://schemas.microsoft.com/office/drawing/2014/main" id="{65ED6475-F4A1-453A-87E8-4E00A02713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3712" y="2014837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40" name="Line 1746">
                  <a:extLst>
                    <a:ext uri="{FF2B5EF4-FFF2-40B4-BE49-F238E27FC236}">
                      <a16:creationId xmlns:a16="http://schemas.microsoft.com/office/drawing/2014/main" id="{8C6AC48F-5A7C-4811-B8EE-9036A29EA7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2025369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41" name="Line 1747">
                  <a:extLst>
                    <a:ext uri="{FF2B5EF4-FFF2-40B4-BE49-F238E27FC236}">
                      <a16:creationId xmlns:a16="http://schemas.microsoft.com/office/drawing/2014/main" id="{E7980AD9-DCDC-44D4-BCF0-E2C094E4CB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59943" y="2017470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42" name="Rectangle 1748">
                  <a:extLst>
                    <a:ext uri="{FF2B5EF4-FFF2-40B4-BE49-F238E27FC236}">
                      <a16:creationId xmlns:a16="http://schemas.microsoft.com/office/drawing/2014/main" id="{23D91308-B01A-47D1-9058-76BFA7E97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2375" y="1951645"/>
                  <a:ext cx="13191" cy="84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43" name="Rectangle 1749">
                  <a:extLst>
                    <a:ext uri="{FF2B5EF4-FFF2-40B4-BE49-F238E27FC236}">
                      <a16:creationId xmlns:a16="http://schemas.microsoft.com/office/drawing/2014/main" id="{23D91A7C-5F50-4050-AA4C-7F39464A3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9336" y="1955594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44" name="Line 1750">
                  <a:extLst>
                    <a:ext uri="{FF2B5EF4-FFF2-40B4-BE49-F238E27FC236}">
                      <a16:creationId xmlns:a16="http://schemas.microsoft.com/office/drawing/2014/main" id="{0C6E3D3B-AB4B-4143-9041-97675DF8CB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1966126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45" name="Line 1751">
                  <a:extLst>
                    <a:ext uri="{FF2B5EF4-FFF2-40B4-BE49-F238E27FC236}">
                      <a16:creationId xmlns:a16="http://schemas.microsoft.com/office/drawing/2014/main" id="{5C21504E-ABF3-45BD-8C25-634D883EA1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1958227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46" name="Rectangle 1752">
                  <a:extLst>
                    <a:ext uri="{FF2B5EF4-FFF2-40B4-BE49-F238E27FC236}">
                      <a16:creationId xmlns:a16="http://schemas.microsoft.com/office/drawing/2014/main" id="{0C3FA1C4-07C4-43A5-BEF6-C04C730DB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9336" y="1975342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47" name="Line 1753">
                  <a:extLst>
                    <a:ext uri="{FF2B5EF4-FFF2-40B4-BE49-F238E27FC236}">
                      <a16:creationId xmlns:a16="http://schemas.microsoft.com/office/drawing/2014/main" id="{14B598A0-E4B1-4C7B-A05D-C169A6D4DF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1985874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48" name="Line 1754">
                  <a:extLst>
                    <a:ext uri="{FF2B5EF4-FFF2-40B4-BE49-F238E27FC236}">
                      <a16:creationId xmlns:a16="http://schemas.microsoft.com/office/drawing/2014/main" id="{177ACEDA-CA8B-44D1-B4A5-86B741B25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1977975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49" name="Rectangle 1755">
                  <a:extLst>
                    <a:ext uri="{FF2B5EF4-FFF2-40B4-BE49-F238E27FC236}">
                      <a16:creationId xmlns:a16="http://schemas.microsoft.com/office/drawing/2014/main" id="{5A24F2AD-1166-4915-89A2-E1A344756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9336" y="1995089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0" name="Line 1756">
                  <a:extLst>
                    <a:ext uri="{FF2B5EF4-FFF2-40B4-BE49-F238E27FC236}">
                      <a16:creationId xmlns:a16="http://schemas.microsoft.com/office/drawing/2014/main" id="{10B80459-7774-4B27-8A95-36F2BA57FE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2005621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51" name="Line 1757">
                  <a:extLst>
                    <a:ext uri="{FF2B5EF4-FFF2-40B4-BE49-F238E27FC236}">
                      <a16:creationId xmlns:a16="http://schemas.microsoft.com/office/drawing/2014/main" id="{5BFC6AD7-9AC0-46DA-9B0C-BC0978ECDA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1997722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52" name="Rectangle 1758">
                  <a:extLst>
                    <a:ext uri="{FF2B5EF4-FFF2-40B4-BE49-F238E27FC236}">
                      <a16:creationId xmlns:a16="http://schemas.microsoft.com/office/drawing/2014/main" id="{E19F8D17-FA5F-480E-9A76-9CCBA459B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9336" y="2014837"/>
                  <a:ext cx="7538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3" name="Line 1759">
                  <a:extLst>
                    <a:ext uri="{FF2B5EF4-FFF2-40B4-BE49-F238E27FC236}">
                      <a16:creationId xmlns:a16="http://schemas.microsoft.com/office/drawing/2014/main" id="{26E3F2FF-21FC-4EF9-B86C-11355B65C7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2025369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54" name="Line 1760">
                  <a:extLst>
                    <a:ext uri="{FF2B5EF4-FFF2-40B4-BE49-F238E27FC236}">
                      <a16:creationId xmlns:a16="http://schemas.microsoft.com/office/drawing/2014/main" id="{24C12F00-1DB7-48E7-BB46-0D901DCD6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35567" y="2017470"/>
                  <a:ext cx="1507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55" name="Rectangle 1761">
                  <a:extLst>
                    <a:ext uri="{FF2B5EF4-FFF2-40B4-BE49-F238E27FC236}">
                      <a16:creationId xmlns:a16="http://schemas.microsoft.com/office/drawing/2014/main" id="{236856F7-2EEB-4F53-B3E8-A6747EFDB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9172" y="1983241"/>
                  <a:ext cx="14605" cy="1316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6" name="Rectangle 1762">
                  <a:extLst>
                    <a:ext uri="{FF2B5EF4-FFF2-40B4-BE49-F238E27FC236}">
                      <a16:creationId xmlns:a16="http://schemas.microsoft.com/office/drawing/2014/main" id="{BDF18273-A244-47D2-A623-1F1E43B36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4826" y="1975342"/>
                  <a:ext cx="1884" cy="526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7" name="Rectangle 1763">
                  <a:extLst>
                    <a:ext uri="{FF2B5EF4-FFF2-40B4-BE49-F238E27FC236}">
                      <a16:creationId xmlns:a16="http://schemas.microsoft.com/office/drawing/2014/main" id="{5F59FC6C-CDE5-460C-A83C-C636FA5AC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9172" y="1971392"/>
                  <a:ext cx="13191" cy="1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8" name="Rectangle 1764">
                  <a:extLst>
                    <a:ext uri="{FF2B5EF4-FFF2-40B4-BE49-F238E27FC236}">
                      <a16:creationId xmlns:a16="http://schemas.microsoft.com/office/drawing/2014/main" id="{D0BDE95A-5504-471B-9CE4-2E7602E66A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14384" y="2095801"/>
                  <a:ext cx="516349" cy="4476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9" name="Rectangle 1765">
                  <a:extLst>
                    <a:ext uri="{FF2B5EF4-FFF2-40B4-BE49-F238E27FC236}">
                      <a16:creationId xmlns:a16="http://schemas.microsoft.com/office/drawing/2014/main" id="{7337C58F-0BB8-419F-81DF-49FF37A831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36998" y="2064205"/>
                  <a:ext cx="64072" cy="2896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60" name="Rectangle 1766">
                  <a:extLst>
                    <a:ext uri="{FF2B5EF4-FFF2-40B4-BE49-F238E27FC236}">
                      <a16:creationId xmlns:a16="http://schemas.microsoft.com/office/drawing/2014/main" id="{A0F55B7E-EBCA-4563-8603-27FC12D441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8305" y="2064205"/>
                  <a:ext cx="30152" cy="2896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61" name="Rectangle 1767">
                  <a:extLst>
                    <a:ext uri="{FF2B5EF4-FFF2-40B4-BE49-F238E27FC236}">
                      <a16:creationId xmlns:a16="http://schemas.microsoft.com/office/drawing/2014/main" id="{D3F4E3A2-9023-42DF-AB81-CDF406BFC2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4047" y="2064205"/>
                  <a:ext cx="64072" cy="2896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62" name="Rectangle 1768">
                  <a:extLst>
                    <a:ext uri="{FF2B5EF4-FFF2-40B4-BE49-F238E27FC236}">
                      <a16:creationId xmlns:a16="http://schemas.microsoft.com/office/drawing/2014/main" id="{E0C86F30-94FE-438B-B01E-8C1586E8DA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55354" y="2064205"/>
                  <a:ext cx="30152" cy="2896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63" name="Freeform 1769">
                  <a:extLst>
                    <a:ext uri="{FF2B5EF4-FFF2-40B4-BE49-F238E27FC236}">
                      <a16:creationId xmlns:a16="http://schemas.microsoft.com/office/drawing/2014/main" id="{91408DD4-70E7-4FAD-976B-92434A12F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2955" y="1912808"/>
                  <a:ext cx="339678" cy="182005"/>
                </a:xfrm>
                <a:custGeom>
                  <a:avLst/>
                  <a:gdLst>
                    <a:gd name="T0" fmla="*/ 2147483646 w 721"/>
                    <a:gd name="T1" fmla="*/ 0 h 553"/>
                    <a:gd name="T2" fmla="*/ 2147483646 w 721"/>
                    <a:gd name="T3" fmla="*/ 2147483646 h 553"/>
                    <a:gd name="T4" fmla="*/ 2147483646 w 721"/>
                    <a:gd name="T5" fmla="*/ 2147483646 h 553"/>
                    <a:gd name="T6" fmla="*/ 2147483646 w 721"/>
                    <a:gd name="T7" fmla="*/ 2147483646 h 553"/>
                    <a:gd name="T8" fmla="*/ 0 w 721"/>
                    <a:gd name="T9" fmla="*/ 2147483646 h 553"/>
                    <a:gd name="T10" fmla="*/ 2147483646 w 721"/>
                    <a:gd name="T11" fmla="*/ 2147483646 h 553"/>
                    <a:gd name="T12" fmla="*/ 2147483646 w 721"/>
                    <a:gd name="T13" fmla="*/ 2147483646 h 553"/>
                    <a:gd name="T14" fmla="*/ 2147483646 w 721"/>
                    <a:gd name="T15" fmla="*/ 2147483646 h 553"/>
                    <a:gd name="T16" fmla="*/ 2147483646 w 721"/>
                    <a:gd name="T17" fmla="*/ 2147483646 h 553"/>
                    <a:gd name="T18" fmla="*/ 2147483646 w 721"/>
                    <a:gd name="T19" fmla="*/ 0 h 553"/>
                    <a:gd name="T20" fmla="*/ 2147483646 w 721"/>
                    <a:gd name="T21" fmla="*/ 0 h 5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1" h="553">
                      <a:moveTo>
                        <a:pt x="72" y="0"/>
                      </a:moveTo>
                      <a:lnTo>
                        <a:pt x="72" y="96"/>
                      </a:lnTo>
                      <a:lnTo>
                        <a:pt x="48" y="120"/>
                      </a:lnTo>
                      <a:lnTo>
                        <a:pt x="48" y="384"/>
                      </a:lnTo>
                      <a:lnTo>
                        <a:pt x="0" y="552"/>
                      </a:lnTo>
                      <a:lnTo>
                        <a:pt x="720" y="552"/>
                      </a:lnTo>
                      <a:lnTo>
                        <a:pt x="672" y="384"/>
                      </a:lnTo>
                      <a:lnTo>
                        <a:pt x="672" y="120"/>
                      </a:lnTo>
                      <a:lnTo>
                        <a:pt x="648" y="96"/>
                      </a:lnTo>
                      <a:lnTo>
                        <a:pt x="648" y="0"/>
                      </a:lnTo>
                      <a:lnTo>
                        <a:pt x="72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64" name="Line 1770">
                  <a:extLst>
                    <a:ext uri="{FF2B5EF4-FFF2-40B4-BE49-F238E27FC236}">
                      <a16:creationId xmlns:a16="http://schemas.microsoft.com/office/drawing/2014/main" id="{F6AE3AD8-CD81-428C-AD49-643A32E463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067" y="2039192"/>
                  <a:ext cx="244983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65" name="Freeform 1774">
                  <a:extLst>
                    <a:ext uri="{FF2B5EF4-FFF2-40B4-BE49-F238E27FC236}">
                      <a16:creationId xmlns:a16="http://schemas.microsoft.com/office/drawing/2014/main" id="{1DC7E5DD-2B37-48EC-9FDE-687B4C6D40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3549" y="2159840"/>
                  <a:ext cx="370275" cy="181664"/>
                </a:xfrm>
                <a:custGeom>
                  <a:avLst/>
                  <a:gdLst>
                    <a:gd name="T0" fmla="*/ 0 w 721"/>
                    <a:gd name="T1" fmla="*/ 0 h 553"/>
                    <a:gd name="T2" fmla="*/ 2147483646 w 721"/>
                    <a:gd name="T3" fmla="*/ 2147483646 h 553"/>
                    <a:gd name="T4" fmla="*/ 2147483646 w 721"/>
                    <a:gd name="T5" fmla="*/ 2147483646 h 553"/>
                    <a:gd name="T6" fmla="*/ 2147483646 w 721"/>
                    <a:gd name="T7" fmla="*/ 2147483646 h 553"/>
                    <a:gd name="T8" fmla="*/ 2147483646 w 721"/>
                    <a:gd name="T9" fmla="*/ 2147483646 h 553"/>
                    <a:gd name="T10" fmla="*/ 2147483646 w 721"/>
                    <a:gd name="T11" fmla="*/ 2147483646 h 553"/>
                    <a:gd name="T12" fmla="*/ 2147483646 w 721"/>
                    <a:gd name="T13" fmla="*/ 2147483646 h 553"/>
                    <a:gd name="T14" fmla="*/ 2147483646 w 721"/>
                    <a:gd name="T15" fmla="*/ 0 h 553"/>
                    <a:gd name="T16" fmla="*/ 0 w 721"/>
                    <a:gd name="T17" fmla="*/ 0 h 5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21" h="553">
                      <a:moveTo>
                        <a:pt x="0" y="0"/>
                      </a:moveTo>
                      <a:lnTo>
                        <a:pt x="28" y="32"/>
                      </a:lnTo>
                      <a:lnTo>
                        <a:pt x="28" y="487"/>
                      </a:lnTo>
                      <a:lnTo>
                        <a:pt x="83" y="552"/>
                      </a:lnTo>
                      <a:lnTo>
                        <a:pt x="637" y="552"/>
                      </a:lnTo>
                      <a:lnTo>
                        <a:pt x="692" y="487"/>
                      </a:lnTo>
                      <a:lnTo>
                        <a:pt x="692" y="32"/>
                      </a:lnTo>
                      <a:lnTo>
                        <a:pt x="72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grpSp>
              <p:nvGrpSpPr>
                <p:cNvPr id="866" name="Group 1775">
                  <a:extLst>
                    <a:ext uri="{FF2B5EF4-FFF2-40B4-BE49-F238E27FC236}">
                      <a16:creationId xmlns:a16="http://schemas.microsoft.com/office/drawing/2014/main" id="{711B3174-EA0D-4E39-9EBD-8F1DD72A5C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45974" y="2210015"/>
                  <a:ext cx="223736" cy="105526"/>
                  <a:chOff x="2401" y="4962"/>
                  <a:chExt cx="475" cy="320"/>
                </a:xfrm>
              </p:grpSpPr>
              <p:sp>
                <p:nvSpPr>
                  <p:cNvPr id="1635" name="Rectangle 1776">
                    <a:extLst>
                      <a:ext uri="{FF2B5EF4-FFF2-40B4-BE49-F238E27FC236}">
                        <a16:creationId xmlns:a16="http://schemas.microsoft.com/office/drawing/2014/main" id="{0E06FA1F-268F-4724-BCC3-9E79BBF040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25" y="5050"/>
                    <a:ext cx="304" cy="1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6" name="Rectangle 1777">
                    <a:extLst>
                      <a:ext uri="{FF2B5EF4-FFF2-40B4-BE49-F238E27FC236}">
                        <a16:creationId xmlns:a16="http://schemas.microsoft.com/office/drawing/2014/main" id="{94F1D2C5-946F-470E-8E93-036D535BED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5" y="4990"/>
                    <a:ext cx="28" cy="25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7" name="Oval 1778">
                    <a:extLst>
                      <a:ext uri="{FF2B5EF4-FFF2-40B4-BE49-F238E27FC236}">
                        <a16:creationId xmlns:a16="http://schemas.microsoft.com/office/drawing/2014/main" id="{5885E0B1-E010-4C93-BB8C-0968304B4B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61" y="5002"/>
                    <a:ext cx="232" cy="2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8" name="Rectangle 1779">
                    <a:extLst>
                      <a:ext uri="{FF2B5EF4-FFF2-40B4-BE49-F238E27FC236}">
                        <a16:creationId xmlns:a16="http://schemas.microsoft.com/office/drawing/2014/main" id="{C1718E33-E60D-4BE9-B456-D2EF96BB8A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9" y="5098"/>
                    <a:ext cx="31" cy="1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9" name="Freeform 1780">
                    <a:extLst>
                      <a:ext uri="{FF2B5EF4-FFF2-40B4-BE49-F238E27FC236}">
                        <a16:creationId xmlns:a16="http://schemas.microsoft.com/office/drawing/2014/main" id="{B47FA89C-F9A8-44B9-8CE8-54F4A1BEAD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17" y="4962"/>
                    <a:ext cx="121" cy="289"/>
                  </a:xfrm>
                  <a:custGeom>
                    <a:avLst/>
                    <a:gdLst>
                      <a:gd name="T0" fmla="*/ 84 w 121"/>
                      <a:gd name="T1" fmla="*/ 288 h 289"/>
                      <a:gd name="T2" fmla="*/ 84 w 121"/>
                      <a:gd name="T3" fmla="*/ 132 h 289"/>
                      <a:gd name="T4" fmla="*/ 120 w 121"/>
                      <a:gd name="T5" fmla="*/ 0 h 289"/>
                      <a:gd name="T6" fmla="*/ 0 w 121"/>
                      <a:gd name="T7" fmla="*/ 0 h 289"/>
                      <a:gd name="T8" fmla="*/ 36 w 121"/>
                      <a:gd name="T9" fmla="*/ 132 h 289"/>
                      <a:gd name="T10" fmla="*/ 36 w 121"/>
                      <a:gd name="T11" fmla="*/ 288 h 289"/>
                      <a:gd name="T12" fmla="*/ 84 w 121"/>
                      <a:gd name="T13" fmla="*/ 288 h 28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21" h="289">
                        <a:moveTo>
                          <a:pt x="84" y="288"/>
                        </a:moveTo>
                        <a:lnTo>
                          <a:pt x="84" y="132"/>
                        </a:lnTo>
                        <a:lnTo>
                          <a:pt x="120" y="0"/>
                        </a:lnTo>
                        <a:lnTo>
                          <a:pt x="0" y="0"/>
                        </a:lnTo>
                        <a:lnTo>
                          <a:pt x="36" y="132"/>
                        </a:lnTo>
                        <a:lnTo>
                          <a:pt x="36" y="288"/>
                        </a:lnTo>
                        <a:lnTo>
                          <a:pt x="84" y="28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640" name="Freeform 1781">
                    <a:extLst>
                      <a:ext uri="{FF2B5EF4-FFF2-40B4-BE49-F238E27FC236}">
                        <a16:creationId xmlns:a16="http://schemas.microsoft.com/office/drawing/2014/main" id="{8CAD3803-0DB4-4030-BD94-CF9E2B35DD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1" y="4986"/>
                    <a:ext cx="73" cy="97"/>
                  </a:xfrm>
                  <a:custGeom>
                    <a:avLst/>
                    <a:gdLst>
                      <a:gd name="T0" fmla="*/ 48 w 73"/>
                      <a:gd name="T1" fmla="*/ 96 h 97"/>
                      <a:gd name="T2" fmla="*/ 24 w 73"/>
                      <a:gd name="T3" fmla="*/ 96 h 97"/>
                      <a:gd name="T4" fmla="*/ 0 w 73"/>
                      <a:gd name="T5" fmla="*/ 0 h 97"/>
                      <a:gd name="T6" fmla="*/ 72 w 73"/>
                      <a:gd name="T7" fmla="*/ 0 h 97"/>
                      <a:gd name="T8" fmla="*/ 48 w 73"/>
                      <a:gd name="T9" fmla="*/ 96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3" h="97">
                        <a:moveTo>
                          <a:pt x="48" y="96"/>
                        </a:moveTo>
                        <a:lnTo>
                          <a:pt x="24" y="96"/>
                        </a:lnTo>
                        <a:lnTo>
                          <a:pt x="0" y="0"/>
                        </a:lnTo>
                        <a:lnTo>
                          <a:pt x="72" y="0"/>
                        </a:lnTo>
                        <a:lnTo>
                          <a:pt x="48" y="9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641" name="Oval 1782">
                    <a:extLst>
                      <a:ext uri="{FF2B5EF4-FFF2-40B4-BE49-F238E27FC236}">
                        <a16:creationId xmlns:a16="http://schemas.microsoft.com/office/drawing/2014/main" id="{310A06CD-2EAE-41DF-8A49-2EFE6AC134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64" y="5104"/>
                    <a:ext cx="28" cy="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42" name="Oval 1783">
                    <a:extLst>
                      <a:ext uri="{FF2B5EF4-FFF2-40B4-BE49-F238E27FC236}">
                        <a16:creationId xmlns:a16="http://schemas.microsoft.com/office/drawing/2014/main" id="{FB366895-7B28-49D5-9BD3-22C7E01BAD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7" y="5242"/>
                    <a:ext cx="40" cy="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43" name="Rectangle 1784">
                    <a:extLst>
                      <a:ext uri="{FF2B5EF4-FFF2-40B4-BE49-F238E27FC236}">
                        <a16:creationId xmlns:a16="http://schemas.microsoft.com/office/drawing/2014/main" id="{CCADF642-8998-4E95-BB61-21C029E747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3" y="4990"/>
                    <a:ext cx="28" cy="25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44" name="Rectangle 1785">
                    <a:extLst>
                      <a:ext uri="{FF2B5EF4-FFF2-40B4-BE49-F238E27FC236}">
                        <a16:creationId xmlns:a16="http://schemas.microsoft.com/office/drawing/2014/main" id="{28ECF80D-3835-489F-9620-7DB46F9D42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9" y="500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45" name="Line 1786">
                    <a:extLst>
                      <a:ext uri="{FF2B5EF4-FFF2-40B4-BE49-F238E27FC236}">
                        <a16:creationId xmlns:a16="http://schemas.microsoft.com/office/drawing/2014/main" id="{CF991963-1592-42E2-924C-3DE3258E55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03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46" name="Line 1787">
                    <a:extLst>
                      <a:ext uri="{FF2B5EF4-FFF2-40B4-BE49-F238E27FC236}">
                        <a16:creationId xmlns:a16="http://schemas.microsoft.com/office/drawing/2014/main" id="{98D08CE8-DEEE-4FE5-AB48-3AA2FB70B0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01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47" name="Rectangle 1788">
                    <a:extLst>
                      <a:ext uri="{FF2B5EF4-FFF2-40B4-BE49-F238E27FC236}">
                        <a16:creationId xmlns:a16="http://schemas.microsoft.com/office/drawing/2014/main" id="{835FB695-67D9-4F67-833A-75229096AA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9" y="506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48" name="Line 1789">
                    <a:extLst>
                      <a:ext uri="{FF2B5EF4-FFF2-40B4-BE49-F238E27FC236}">
                        <a16:creationId xmlns:a16="http://schemas.microsoft.com/office/drawing/2014/main" id="{386E6286-1332-42B9-8529-34690D1530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09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49" name="Line 1790">
                    <a:extLst>
                      <a:ext uri="{FF2B5EF4-FFF2-40B4-BE49-F238E27FC236}">
                        <a16:creationId xmlns:a16="http://schemas.microsoft.com/office/drawing/2014/main" id="{A65B4C4E-00F1-4FB2-A249-373A944111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07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0" name="Rectangle 1791">
                    <a:extLst>
                      <a:ext uri="{FF2B5EF4-FFF2-40B4-BE49-F238E27FC236}">
                        <a16:creationId xmlns:a16="http://schemas.microsoft.com/office/drawing/2014/main" id="{BD7CE5BE-7380-4601-8D3A-9274592788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9" y="512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51" name="Line 1792">
                    <a:extLst>
                      <a:ext uri="{FF2B5EF4-FFF2-40B4-BE49-F238E27FC236}">
                        <a16:creationId xmlns:a16="http://schemas.microsoft.com/office/drawing/2014/main" id="{EE2BCDA5-6810-4E96-A3E9-54ED01E81F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15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2" name="Line 1793">
                    <a:extLst>
                      <a:ext uri="{FF2B5EF4-FFF2-40B4-BE49-F238E27FC236}">
                        <a16:creationId xmlns:a16="http://schemas.microsoft.com/office/drawing/2014/main" id="{B43BBF97-D2AF-4828-BEF0-89FF73896A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13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3" name="Rectangle 1794">
                    <a:extLst>
                      <a:ext uri="{FF2B5EF4-FFF2-40B4-BE49-F238E27FC236}">
                        <a16:creationId xmlns:a16="http://schemas.microsoft.com/office/drawing/2014/main" id="{4D99CBE5-BF5A-4048-9D3B-EB535E9FF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9" y="518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54" name="Line 1795">
                    <a:extLst>
                      <a:ext uri="{FF2B5EF4-FFF2-40B4-BE49-F238E27FC236}">
                        <a16:creationId xmlns:a16="http://schemas.microsoft.com/office/drawing/2014/main" id="{9D6F74F2-4E77-4F4B-BCB3-D8A61804A2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21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5" name="Line 1796">
                    <a:extLst>
                      <a:ext uri="{FF2B5EF4-FFF2-40B4-BE49-F238E27FC236}">
                        <a16:creationId xmlns:a16="http://schemas.microsoft.com/office/drawing/2014/main" id="{9841F786-58C1-4B8E-8756-27B93114F7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519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6" name="Rectangle 1797">
                    <a:extLst>
                      <a:ext uri="{FF2B5EF4-FFF2-40B4-BE49-F238E27FC236}">
                        <a16:creationId xmlns:a16="http://schemas.microsoft.com/office/drawing/2014/main" id="{7F4099A7-1D32-4357-A470-A8B758C069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500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57" name="Line 1798">
                    <a:extLst>
                      <a:ext uri="{FF2B5EF4-FFF2-40B4-BE49-F238E27FC236}">
                        <a16:creationId xmlns:a16="http://schemas.microsoft.com/office/drawing/2014/main" id="{D71746C6-4A3A-47AD-96F2-6783D43D08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03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8" name="Line 1799">
                    <a:extLst>
                      <a:ext uri="{FF2B5EF4-FFF2-40B4-BE49-F238E27FC236}">
                        <a16:creationId xmlns:a16="http://schemas.microsoft.com/office/drawing/2014/main" id="{F5DCB82E-7309-41B7-8C65-192FF79D5E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01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59" name="Rectangle 1800">
                    <a:extLst>
                      <a:ext uri="{FF2B5EF4-FFF2-40B4-BE49-F238E27FC236}">
                        <a16:creationId xmlns:a16="http://schemas.microsoft.com/office/drawing/2014/main" id="{83B93C22-ED27-4677-AB52-67CA8B8AE4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506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60" name="Line 1801">
                    <a:extLst>
                      <a:ext uri="{FF2B5EF4-FFF2-40B4-BE49-F238E27FC236}">
                        <a16:creationId xmlns:a16="http://schemas.microsoft.com/office/drawing/2014/main" id="{62B6E6D1-CE23-42FE-833E-043BA7CF93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09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61" name="Line 1802">
                    <a:extLst>
                      <a:ext uri="{FF2B5EF4-FFF2-40B4-BE49-F238E27FC236}">
                        <a16:creationId xmlns:a16="http://schemas.microsoft.com/office/drawing/2014/main" id="{A22B5C23-5E6E-4076-98F3-3475A71B49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07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62" name="Rectangle 1803">
                    <a:extLst>
                      <a:ext uri="{FF2B5EF4-FFF2-40B4-BE49-F238E27FC236}">
                        <a16:creationId xmlns:a16="http://schemas.microsoft.com/office/drawing/2014/main" id="{FA9A55BE-FAE0-4F87-9E23-46B4B8C0A9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512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63" name="Line 1804">
                    <a:extLst>
                      <a:ext uri="{FF2B5EF4-FFF2-40B4-BE49-F238E27FC236}">
                        <a16:creationId xmlns:a16="http://schemas.microsoft.com/office/drawing/2014/main" id="{A53B4811-57E0-4E40-A1E4-01A9B2A143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15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64" name="Line 1805">
                    <a:extLst>
                      <a:ext uri="{FF2B5EF4-FFF2-40B4-BE49-F238E27FC236}">
                        <a16:creationId xmlns:a16="http://schemas.microsoft.com/office/drawing/2014/main" id="{38874631-F141-4B9F-988B-93E20AB3B1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13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65" name="Rectangle 1806">
                    <a:extLst>
                      <a:ext uri="{FF2B5EF4-FFF2-40B4-BE49-F238E27FC236}">
                        <a16:creationId xmlns:a16="http://schemas.microsoft.com/office/drawing/2014/main" id="{EC4B9B92-84CC-44A5-9B08-45AAD36D73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518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66" name="Line 1807">
                    <a:extLst>
                      <a:ext uri="{FF2B5EF4-FFF2-40B4-BE49-F238E27FC236}">
                        <a16:creationId xmlns:a16="http://schemas.microsoft.com/office/drawing/2014/main" id="{C2807E15-6CF9-4074-BE22-BCD3EB04A6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21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67" name="Line 1808">
                    <a:extLst>
                      <a:ext uri="{FF2B5EF4-FFF2-40B4-BE49-F238E27FC236}">
                        <a16:creationId xmlns:a16="http://schemas.microsoft.com/office/drawing/2014/main" id="{D1D0CDDA-68DE-4D0E-9769-661DD83933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3" y="519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68" name="Rectangle 1809">
                    <a:extLst>
                      <a:ext uri="{FF2B5EF4-FFF2-40B4-BE49-F238E27FC236}">
                        <a16:creationId xmlns:a16="http://schemas.microsoft.com/office/drawing/2014/main" id="{1B99C7A3-3ED1-478C-AA79-A7E4158CB3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1" y="4990"/>
                    <a:ext cx="28" cy="25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69" name="Rectangle 1810">
                    <a:extLst>
                      <a:ext uri="{FF2B5EF4-FFF2-40B4-BE49-F238E27FC236}">
                        <a16:creationId xmlns:a16="http://schemas.microsoft.com/office/drawing/2014/main" id="{6FD91248-AD98-4695-8746-BDDF38FBF3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37" y="500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70" name="Line 1811">
                    <a:extLst>
                      <a:ext uri="{FF2B5EF4-FFF2-40B4-BE49-F238E27FC236}">
                        <a16:creationId xmlns:a16="http://schemas.microsoft.com/office/drawing/2014/main" id="{29F1F174-F808-4A47-9B8D-E959240063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03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71" name="Line 1812">
                    <a:extLst>
                      <a:ext uri="{FF2B5EF4-FFF2-40B4-BE49-F238E27FC236}">
                        <a16:creationId xmlns:a16="http://schemas.microsoft.com/office/drawing/2014/main" id="{512BACC4-45B3-4CF9-9388-1CE2DA18B8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01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72" name="Rectangle 1813">
                    <a:extLst>
                      <a:ext uri="{FF2B5EF4-FFF2-40B4-BE49-F238E27FC236}">
                        <a16:creationId xmlns:a16="http://schemas.microsoft.com/office/drawing/2014/main" id="{5ACA211F-83B9-40ED-AD6C-9670E1F661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37" y="506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73" name="Line 1814">
                    <a:extLst>
                      <a:ext uri="{FF2B5EF4-FFF2-40B4-BE49-F238E27FC236}">
                        <a16:creationId xmlns:a16="http://schemas.microsoft.com/office/drawing/2014/main" id="{DC8B9216-E6A3-4A51-B5D9-C68CFBED40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09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74" name="Line 1815">
                    <a:extLst>
                      <a:ext uri="{FF2B5EF4-FFF2-40B4-BE49-F238E27FC236}">
                        <a16:creationId xmlns:a16="http://schemas.microsoft.com/office/drawing/2014/main" id="{183EF4D4-8D90-4072-9C7C-3FC0441131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07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75" name="Rectangle 1816">
                    <a:extLst>
                      <a:ext uri="{FF2B5EF4-FFF2-40B4-BE49-F238E27FC236}">
                        <a16:creationId xmlns:a16="http://schemas.microsoft.com/office/drawing/2014/main" id="{07FE7F54-9A35-480D-BD98-D481E9FAE9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37" y="512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76" name="Line 1817">
                    <a:extLst>
                      <a:ext uri="{FF2B5EF4-FFF2-40B4-BE49-F238E27FC236}">
                        <a16:creationId xmlns:a16="http://schemas.microsoft.com/office/drawing/2014/main" id="{E07DE752-E584-4B44-8EB4-BBE77FCCB7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15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77" name="Line 1818">
                    <a:extLst>
                      <a:ext uri="{FF2B5EF4-FFF2-40B4-BE49-F238E27FC236}">
                        <a16:creationId xmlns:a16="http://schemas.microsoft.com/office/drawing/2014/main" id="{53C8A389-9A1A-49F5-940F-40A607B609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13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78" name="Rectangle 1819">
                    <a:extLst>
                      <a:ext uri="{FF2B5EF4-FFF2-40B4-BE49-F238E27FC236}">
                        <a16:creationId xmlns:a16="http://schemas.microsoft.com/office/drawing/2014/main" id="{D922AFE7-BDFB-4314-87FD-ADBE862C18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37" y="5182"/>
                    <a:ext cx="16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79" name="Line 1820">
                    <a:extLst>
                      <a:ext uri="{FF2B5EF4-FFF2-40B4-BE49-F238E27FC236}">
                        <a16:creationId xmlns:a16="http://schemas.microsoft.com/office/drawing/2014/main" id="{044F1030-465A-4E7F-9D5D-E97CCAE204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214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80" name="Line 1821">
                    <a:extLst>
                      <a:ext uri="{FF2B5EF4-FFF2-40B4-BE49-F238E27FC236}">
                        <a16:creationId xmlns:a16="http://schemas.microsoft.com/office/drawing/2014/main" id="{F10C2E1D-630F-4C70-A512-4B6306DB1E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9" y="5190"/>
                    <a:ext cx="32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81" name="Rectangle 1822">
                    <a:extLst>
                      <a:ext uri="{FF2B5EF4-FFF2-40B4-BE49-F238E27FC236}">
                        <a16:creationId xmlns:a16="http://schemas.microsoft.com/office/drawing/2014/main" id="{B557F95F-B134-421B-B999-6C197A2257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45" y="5086"/>
                    <a:ext cx="31" cy="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82" name="Rectangle 1823">
                    <a:extLst>
                      <a:ext uri="{FF2B5EF4-FFF2-40B4-BE49-F238E27FC236}">
                        <a16:creationId xmlns:a16="http://schemas.microsoft.com/office/drawing/2014/main" id="{353E547F-8236-40BC-A15C-9858EDDA86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57" y="5062"/>
                    <a:ext cx="4" cy="1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83" name="Rectangle 1824">
                    <a:extLst>
                      <a:ext uri="{FF2B5EF4-FFF2-40B4-BE49-F238E27FC236}">
                        <a16:creationId xmlns:a16="http://schemas.microsoft.com/office/drawing/2014/main" id="{3EC09236-3B06-477D-ACC0-9C1B39075B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45" y="5050"/>
                    <a:ext cx="28" cy="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867" name="Rectangle 1825">
                  <a:extLst>
                    <a:ext uri="{FF2B5EF4-FFF2-40B4-BE49-F238E27FC236}">
                      <a16:creationId xmlns:a16="http://schemas.microsoft.com/office/drawing/2014/main" id="{95D95FC9-26E4-460F-8059-D35DF4D7A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12895" y="2142766"/>
                  <a:ext cx="516816" cy="44080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868" name="Group 1826">
                  <a:extLst>
                    <a:ext uri="{FF2B5EF4-FFF2-40B4-BE49-F238E27FC236}">
                      <a16:creationId xmlns:a16="http://schemas.microsoft.com/office/drawing/2014/main" id="{649D4143-7599-4FD5-9BF1-4B9A6F2AC2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35138" y="2181429"/>
                  <a:ext cx="472331" cy="32511"/>
                  <a:chOff x="1559" y="4828"/>
                  <a:chExt cx="1000" cy="88"/>
                </a:xfrm>
              </p:grpSpPr>
              <p:sp>
                <p:nvSpPr>
                  <p:cNvPr id="1631" name="Rectangle 1827">
                    <a:extLst>
                      <a:ext uri="{FF2B5EF4-FFF2-40B4-BE49-F238E27FC236}">
                        <a16:creationId xmlns:a16="http://schemas.microsoft.com/office/drawing/2014/main" id="{52D45427-350E-4D1E-AE0E-3397778758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4828"/>
                    <a:ext cx="136" cy="8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2" name="Rectangle 1828">
                    <a:extLst>
                      <a:ext uri="{FF2B5EF4-FFF2-40B4-BE49-F238E27FC236}">
                        <a16:creationId xmlns:a16="http://schemas.microsoft.com/office/drawing/2014/main" id="{4263E457-8271-4E7D-8812-C72731C05E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3" y="4828"/>
                    <a:ext cx="64" cy="8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3" name="Rectangle 1829">
                    <a:extLst>
                      <a:ext uri="{FF2B5EF4-FFF2-40B4-BE49-F238E27FC236}">
                        <a16:creationId xmlns:a16="http://schemas.microsoft.com/office/drawing/2014/main" id="{73718C78-9DB5-4C3D-BF19-8CF4AECE05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23" y="4828"/>
                    <a:ext cx="136" cy="8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4" name="Rectangle 1830">
                    <a:extLst>
                      <a:ext uri="{FF2B5EF4-FFF2-40B4-BE49-F238E27FC236}">
                        <a16:creationId xmlns:a16="http://schemas.microsoft.com/office/drawing/2014/main" id="{2406E581-FA82-49D8-85F3-68485C1BBB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47" y="4828"/>
                    <a:ext cx="64" cy="8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869" name="Line 1831">
                  <a:extLst>
                    <a:ext uri="{FF2B5EF4-FFF2-40B4-BE49-F238E27FC236}">
                      <a16:creationId xmlns:a16="http://schemas.microsoft.com/office/drawing/2014/main" id="{2301D35B-8F4C-4498-B3A4-60FE75B6AB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48968" y="2321184"/>
                  <a:ext cx="24466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70" name="Rectangle 1833">
                  <a:extLst>
                    <a:ext uri="{FF2B5EF4-FFF2-40B4-BE49-F238E27FC236}">
                      <a16:creationId xmlns:a16="http://schemas.microsoft.com/office/drawing/2014/main" id="{880A5546-E227-4CA6-AE45-407684C47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35138" y="2114824"/>
                  <a:ext cx="472331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1" name="Rectangle 1835">
                  <a:extLst>
                    <a:ext uri="{FF2B5EF4-FFF2-40B4-BE49-F238E27FC236}">
                      <a16:creationId xmlns:a16="http://schemas.microsoft.com/office/drawing/2014/main" id="{2C51C847-BF4D-4CEA-8F46-E8FED3324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11025" y="1670042"/>
                  <a:ext cx="323174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2" name="Rectangle 1836">
                  <a:extLst>
                    <a:ext uri="{FF2B5EF4-FFF2-40B4-BE49-F238E27FC236}">
                      <a16:creationId xmlns:a16="http://schemas.microsoft.com/office/drawing/2014/main" id="{E56A5193-C662-4D3C-B2EB-600CD76F8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77753" y="1602915"/>
                  <a:ext cx="193642" cy="7480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3" name="AutoShape 1837">
                  <a:extLst>
                    <a:ext uri="{FF2B5EF4-FFF2-40B4-BE49-F238E27FC236}">
                      <a16:creationId xmlns:a16="http://schemas.microsoft.com/office/drawing/2014/main" id="{D991E344-3654-429B-81F8-0465C6C11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8280370" y="1580859"/>
                  <a:ext cx="183175" cy="32511"/>
                </a:xfrm>
                <a:custGeom>
                  <a:avLst/>
                  <a:gdLst>
                    <a:gd name="T0" fmla="*/ 2147483646 w 21600"/>
                    <a:gd name="T1" fmla="*/ 7492679 h 21600"/>
                    <a:gd name="T2" fmla="*/ 2147483646 w 21600"/>
                    <a:gd name="T3" fmla="*/ 14985745 h 21600"/>
                    <a:gd name="T4" fmla="*/ 2147483646 w 21600"/>
                    <a:gd name="T5" fmla="*/ 7492679 h 21600"/>
                    <a:gd name="T6" fmla="*/ 214748364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grpSp>
              <p:nvGrpSpPr>
                <p:cNvPr id="874" name="Group 1838">
                  <a:extLst>
                    <a:ext uri="{FF2B5EF4-FFF2-40B4-BE49-F238E27FC236}">
                      <a16:creationId xmlns:a16="http://schemas.microsoft.com/office/drawing/2014/main" id="{F951BA62-BB63-425F-B089-71CA8AF976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3271772">
                  <a:off x="8515111" y="1590053"/>
                  <a:ext cx="32511" cy="31401"/>
                  <a:chOff x="3075" y="3528"/>
                  <a:chExt cx="39" cy="69"/>
                </a:xfrm>
              </p:grpSpPr>
              <p:sp>
                <p:nvSpPr>
                  <p:cNvPr id="1629" name="Rectangle 1839">
                    <a:extLst>
                      <a:ext uri="{FF2B5EF4-FFF2-40B4-BE49-F238E27FC236}">
                        <a16:creationId xmlns:a16="http://schemas.microsoft.com/office/drawing/2014/main" id="{DD6B4809-2AB0-4371-8393-BDC61DDE2B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3554"/>
                    <a:ext cx="39" cy="4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0" name="Rectangle 1840">
                    <a:extLst>
                      <a:ext uri="{FF2B5EF4-FFF2-40B4-BE49-F238E27FC236}">
                        <a16:creationId xmlns:a16="http://schemas.microsoft.com/office/drawing/2014/main" id="{8D1A2B6C-298A-4058-9D4F-D0BEFCC893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90" y="3528"/>
                    <a:ext cx="5" cy="1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875" name="Group 1841">
                  <a:extLst>
                    <a:ext uri="{FF2B5EF4-FFF2-40B4-BE49-F238E27FC236}">
                      <a16:creationId xmlns:a16="http://schemas.microsoft.com/office/drawing/2014/main" id="{3F21748B-F61A-45F2-BABF-0709B57DEF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12895" y="1314936"/>
                  <a:ext cx="183175" cy="82817"/>
                  <a:chOff x="1460" y="1242"/>
                  <a:chExt cx="433" cy="306"/>
                </a:xfrm>
              </p:grpSpPr>
              <p:sp>
                <p:nvSpPr>
                  <p:cNvPr id="1583" name="Rectangle 1842">
                    <a:extLst>
                      <a:ext uri="{FF2B5EF4-FFF2-40B4-BE49-F238E27FC236}">
                        <a16:creationId xmlns:a16="http://schemas.microsoft.com/office/drawing/2014/main" id="{43DA50B3-0683-41B3-B9F1-1791C1FD3F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1326"/>
                    <a:ext cx="300" cy="14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84" name="Rectangle 1843">
                    <a:extLst>
                      <a:ext uri="{FF2B5EF4-FFF2-40B4-BE49-F238E27FC236}">
                        <a16:creationId xmlns:a16="http://schemas.microsoft.com/office/drawing/2014/main" id="{3F4DED6B-F9FD-4243-91A0-EF9A5A8357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6" y="1269"/>
                    <a:ext cx="27" cy="2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85" name="Oval 1844">
                    <a:extLst>
                      <a:ext uri="{FF2B5EF4-FFF2-40B4-BE49-F238E27FC236}">
                        <a16:creationId xmlns:a16="http://schemas.microsoft.com/office/drawing/2014/main" id="{90523F38-FEC3-4695-9165-7646658F80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06" y="1280"/>
                    <a:ext cx="228" cy="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86" name="Rectangle 1845">
                    <a:extLst>
                      <a:ext uri="{FF2B5EF4-FFF2-40B4-BE49-F238E27FC236}">
                        <a16:creationId xmlns:a16="http://schemas.microsoft.com/office/drawing/2014/main" id="{33A5A34C-CF96-47B5-AF5F-88A3681956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60" y="1371"/>
                    <a:ext cx="31" cy="1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87" name="Freeform 1846">
                    <a:extLst>
                      <a:ext uri="{FF2B5EF4-FFF2-40B4-BE49-F238E27FC236}">
                        <a16:creationId xmlns:a16="http://schemas.microsoft.com/office/drawing/2014/main" id="{AD441514-3B57-4132-92AF-8E3A9238C8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60" y="1242"/>
                    <a:ext cx="121" cy="277"/>
                  </a:xfrm>
                  <a:custGeom>
                    <a:avLst/>
                    <a:gdLst>
                      <a:gd name="T0" fmla="*/ 36 w 121"/>
                      <a:gd name="T1" fmla="*/ 276 h 277"/>
                      <a:gd name="T2" fmla="*/ 36 w 121"/>
                      <a:gd name="T3" fmla="*/ 127 h 277"/>
                      <a:gd name="T4" fmla="*/ 0 w 121"/>
                      <a:gd name="T5" fmla="*/ 0 h 277"/>
                      <a:gd name="T6" fmla="*/ 120 w 121"/>
                      <a:gd name="T7" fmla="*/ 0 h 277"/>
                      <a:gd name="T8" fmla="*/ 84 w 121"/>
                      <a:gd name="T9" fmla="*/ 127 h 277"/>
                      <a:gd name="T10" fmla="*/ 84 w 121"/>
                      <a:gd name="T11" fmla="*/ 276 h 277"/>
                      <a:gd name="T12" fmla="*/ 36 w 121"/>
                      <a:gd name="T13" fmla="*/ 276 h 27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21" h="277">
                        <a:moveTo>
                          <a:pt x="36" y="276"/>
                        </a:moveTo>
                        <a:lnTo>
                          <a:pt x="36" y="127"/>
                        </a:lnTo>
                        <a:lnTo>
                          <a:pt x="0" y="0"/>
                        </a:lnTo>
                        <a:lnTo>
                          <a:pt x="120" y="0"/>
                        </a:lnTo>
                        <a:lnTo>
                          <a:pt x="84" y="127"/>
                        </a:lnTo>
                        <a:lnTo>
                          <a:pt x="84" y="276"/>
                        </a:lnTo>
                        <a:lnTo>
                          <a:pt x="36" y="27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588" name="Freeform 1847">
                    <a:extLst>
                      <a:ext uri="{FF2B5EF4-FFF2-40B4-BE49-F238E27FC236}">
                        <a16:creationId xmlns:a16="http://schemas.microsoft.com/office/drawing/2014/main" id="{9C59E3D2-7B98-436B-9585-EBF04FE52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84" y="1265"/>
                    <a:ext cx="73" cy="94"/>
                  </a:xfrm>
                  <a:custGeom>
                    <a:avLst/>
                    <a:gdLst>
                      <a:gd name="T0" fmla="*/ 24 w 73"/>
                      <a:gd name="T1" fmla="*/ 93 h 94"/>
                      <a:gd name="T2" fmla="*/ 48 w 73"/>
                      <a:gd name="T3" fmla="*/ 93 h 94"/>
                      <a:gd name="T4" fmla="*/ 72 w 73"/>
                      <a:gd name="T5" fmla="*/ 0 h 94"/>
                      <a:gd name="T6" fmla="*/ 0 w 73"/>
                      <a:gd name="T7" fmla="*/ 0 h 94"/>
                      <a:gd name="T8" fmla="*/ 24 w 73"/>
                      <a:gd name="T9" fmla="*/ 93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3" h="94">
                        <a:moveTo>
                          <a:pt x="24" y="93"/>
                        </a:moveTo>
                        <a:lnTo>
                          <a:pt x="48" y="93"/>
                        </a:lnTo>
                        <a:lnTo>
                          <a:pt x="72" y="0"/>
                        </a:lnTo>
                        <a:lnTo>
                          <a:pt x="0" y="0"/>
                        </a:lnTo>
                        <a:lnTo>
                          <a:pt x="24" y="9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589" name="Oval 1848">
                    <a:extLst>
                      <a:ext uri="{FF2B5EF4-FFF2-40B4-BE49-F238E27FC236}">
                        <a16:creationId xmlns:a16="http://schemas.microsoft.com/office/drawing/2014/main" id="{1AA54796-DA16-491E-9C3C-7E507D4396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4" y="1378"/>
                    <a:ext cx="27" cy="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90" name="Oval 1849">
                    <a:extLst>
                      <a:ext uri="{FF2B5EF4-FFF2-40B4-BE49-F238E27FC236}">
                        <a16:creationId xmlns:a16="http://schemas.microsoft.com/office/drawing/2014/main" id="{B82EA6E4-536A-4A1D-97AD-5737955C71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0" y="1509"/>
                    <a:ext cx="39" cy="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91" name="Rectangle 1850">
                    <a:extLst>
                      <a:ext uri="{FF2B5EF4-FFF2-40B4-BE49-F238E27FC236}">
                        <a16:creationId xmlns:a16="http://schemas.microsoft.com/office/drawing/2014/main" id="{EE179527-8E61-496E-A77B-DA3F3CBEB0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9" y="1269"/>
                    <a:ext cx="27" cy="2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92" name="Rectangle 1851">
                    <a:extLst>
                      <a:ext uri="{FF2B5EF4-FFF2-40B4-BE49-F238E27FC236}">
                        <a16:creationId xmlns:a16="http://schemas.microsoft.com/office/drawing/2014/main" id="{635F1D22-585E-4B0E-8BAF-DE031E6811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5" y="1280"/>
                    <a:ext cx="16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93" name="Line 1852">
                    <a:extLst>
                      <a:ext uri="{FF2B5EF4-FFF2-40B4-BE49-F238E27FC236}">
                        <a16:creationId xmlns:a16="http://schemas.microsoft.com/office/drawing/2014/main" id="{E6D52279-5110-47E8-88C5-87099384F3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311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94" name="Line 1853">
                    <a:extLst>
                      <a:ext uri="{FF2B5EF4-FFF2-40B4-BE49-F238E27FC236}">
                        <a16:creationId xmlns:a16="http://schemas.microsoft.com/office/drawing/2014/main" id="{1D120131-C91F-48B4-84F9-4A4FB6FBFE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289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95" name="Rectangle 1854">
                    <a:extLst>
                      <a:ext uri="{FF2B5EF4-FFF2-40B4-BE49-F238E27FC236}">
                        <a16:creationId xmlns:a16="http://schemas.microsoft.com/office/drawing/2014/main" id="{7506F94D-D937-4B05-A66B-8B4BD78C48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5" y="1338"/>
                    <a:ext cx="16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96" name="Line 1855">
                    <a:extLst>
                      <a:ext uri="{FF2B5EF4-FFF2-40B4-BE49-F238E27FC236}">
                        <a16:creationId xmlns:a16="http://schemas.microsoft.com/office/drawing/2014/main" id="{5C6B20EF-5179-42F6-86D7-E047D49C38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367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97" name="Line 1856">
                    <a:extLst>
                      <a:ext uri="{FF2B5EF4-FFF2-40B4-BE49-F238E27FC236}">
                        <a16:creationId xmlns:a16="http://schemas.microsoft.com/office/drawing/2014/main" id="{176A2278-4405-4CC0-BB2A-0A7EFB731D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345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98" name="Rectangle 1857">
                    <a:extLst>
                      <a:ext uri="{FF2B5EF4-FFF2-40B4-BE49-F238E27FC236}">
                        <a16:creationId xmlns:a16="http://schemas.microsoft.com/office/drawing/2014/main" id="{684835BB-4AB8-486D-A646-520994F2B7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5" y="1395"/>
                    <a:ext cx="16" cy="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99" name="Line 1858">
                    <a:extLst>
                      <a:ext uri="{FF2B5EF4-FFF2-40B4-BE49-F238E27FC236}">
                        <a16:creationId xmlns:a16="http://schemas.microsoft.com/office/drawing/2014/main" id="{FE89F0F7-D063-4CCC-A7CE-98BA400A82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427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00" name="Line 1859">
                    <a:extLst>
                      <a:ext uri="{FF2B5EF4-FFF2-40B4-BE49-F238E27FC236}">
                        <a16:creationId xmlns:a16="http://schemas.microsoft.com/office/drawing/2014/main" id="{CAF241A0-DADB-44A6-BA3A-B4B39D8801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403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01" name="Rectangle 1860">
                    <a:extLst>
                      <a:ext uri="{FF2B5EF4-FFF2-40B4-BE49-F238E27FC236}">
                        <a16:creationId xmlns:a16="http://schemas.microsoft.com/office/drawing/2014/main" id="{F0B76139-6328-4A7F-8A12-F11E3368A2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5" y="1453"/>
                    <a:ext cx="16" cy="3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02" name="Line 1861">
                    <a:extLst>
                      <a:ext uri="{FF2B5EF4-FFF2-40B4-BE49-F238E27FC236}">
                        <a16:creationId xmlns:a16="http://schemas.microsoft.com/office/drawing/2014/main" id="{C332D458-538A-428D-ACF8-D8E4E65A4C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483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03" name="Line 1862">
                    <a:extLst>
                      <a:ext uri="{FF2B5EF4-FFF2-40B4-BE49-F238E27FC236}">
                        <a16:creationId xmlns:a16="http://schemas.microsoft.com/office/drawing/2014/main" id="{7A9C2E74-177C-4A32-A548-5A91CD85E4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5" y="1460"/>
                    <a:ext cx="16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04" name="Rectangle 1863">
                    <a:extLst>
                      <a:ext uri="{FF2B5EF4-FFF2-40B4-BE49-F238E27FC236}">
                        <a16:creationId xmlns:a16="http://schemas.microsoft.com/office/drawing/2014/main" id="{B0F1F159-6FEB-4363-B5E2-61DC0780CC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1280"/>
                    <a:ext cx="1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05" name="Line 1864">
                    <a:extLst>
                      <a:ext uri="{FF2B5EF4-FFF2-40B4-BE49-F238E27FC236}">
                        <a16:creationId xmlns:a16="http://schemas.microsoft.com/office/drawing/2014/main" id="{0813B5A3-6F4E-4C64-9C24-569F0D1FD1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311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06" name="Line 1865">
                    <a:extLst>
                      <a:ext uri="{FF2B5EF4-FFF2-40B4-BE49-F238E27FC236}">
                        <a16:creationId xmlns:a16="http://schemas.microsoft.com/office/drawing/2014/main" id="{CBD438F9-314E-493C-8C5E-DC4C0D4062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289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07" name="Rectangle 1866">
                    <a:extLst>
                      <a:ext uri="{FF2B5EF4-FFF2-40B4-BE49-F238E27FC236}">
                        <a16:creationId xmlns:a16="http://schemas.microsoft.com/office/drawing/2014/main" id="{EA2D15D4-8DB5-4A05-8BE9-BA7021FA3F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1338"/>
                    <a:ext cx="17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08" name="Line 1867">
                    <a:extLst>
                      <a:ext uri="{FF2B5EF4-FFF2-40B4-BE49-F238E27FC236}">
                        <a16:creationId xmlns:a16="http://schemas.microsoft.com/office/drawing/2014/main" id="{115F137D-EBF7-4BF1-BDE4-FA67E82A64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367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09" name="Line 1868">
                    <a:extLst>
                      <a:ext uri="{FF2B5EF4-FFF2-40B4-BE49-F238E27FC236}">
                        <a16:creationId xmlns:a16="http://schemas.microsoft.com/office/drawing/2014/main" id="{AD31A32B-4B6C-42A6-9BDA-06EEC1FAA2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345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10" name="Rectangle 1869">
                    <a:extLst>
                      <a:ext uri="{FF2B5EF4-FFF2-40B4-BE49-F238E27FC236}">
                        <a16:creationId xmlns:a16="http://schemas.microsoft.com/office/drawing/2014/main" id="{E31788C2-5DF0-4579-A5D5-DBAC3F7626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1395"/>
                    <a:ext cx="17" cy="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11" name="Line 1870">
                    <a:extLst>
                      <a:ext uri="{FF2B5EF4-FFF2-40B4-BE49-F238E27FC236}">
                        <a16:creationId xmlns:a16="http://schemas.microsoft.com/office/drawing/2014/main" id="{95E05704-0D43-4F2F-88A8-3F5373D931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427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12" name="Line 1871">
                    <a:extLst>
                      <a:ext uri="{FF2B5EF4-FFF2-40B4-BE49-F238E27FC236}">
                        <a16:creationId xmlns:a16="http://schemas.microsoft.com/office/drawing/2014/main" id="{162CDF2E-A771-4601-B23F-1F300241A0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403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13" name="Rectangle 1872">
                    <a:extLst>
                      <a:ext uri="{FF2B5EF4-FFF2-40B4-BE49-F238E27FC236}">
                        <a16:creationId xmlns:a16="http://schemas.microsoft.com/office/drawing/2014/main" id="{92FEF66B-D3DD-445A-A928-F125FF4CBC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1453"/>
                    <a:ext cx="17" cy="3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14" name="Line 1873">
                    <a:extLst>
                      <a:ext uri="{FF2B5EF4-FFF2-40B4-BE49-F238E27FC236}">
                        <a16:creationId xmlns:a16="http://schemas.microsoft.com/office/drawing/2014/main" id="{86479ADD-BBE3-4C19-AF44-27E3664209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483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15" name="Line 1874">
                    <a:extLst>
                      <a:ext uri="{FF2B5EF4-FFF2-40B4-BE49-F238E27FC236}">
                        <a16:creationId xmlns:a16="http://schemas.microsoft.com/office/drawing/2014/main" id="{019808D7-FCDC-4266-A905-596930D4C3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1" y="1460"/>
                    <a:ext cx="17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16" name="Rectangle 1875">
                    <a:extLst>
                      <a:ext uri="{FF2B5EF4-FFF2-40B4-BE49-F238E27FC236}">
                        <a16:creationId xmlns:a16="http://schemas.microsoft.com/office/drawing/2014/main" id="{9D2E17C1-70C9-44BF-BAB2-A4123957AC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5" y="1269"/>
                    <a:ext cx="28" cy="2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17" name="Rectangle 1876">
                    <a:extLst>
                      <a:ext uri="{FF2B5EF4-FFF2-40B4-BE49-F238E27FC236}">
                        <a16:creationId xmlns:a16="http://schemas.microsoft.com/office/drawing/2014/main" id="{E5CC8F5B-3138-4BC7-91A5-D80190C736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2" y="1280"/>
                    <a:ext cx="15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18" name="Line 1877">
                    <a:extLst>
                      <a:ext uri="{FF2B5EF4-FFF2-40B4-BE49-F238E27FC236}">
                        <a16:creationId xmlns:a16="http://schemas.microsoft.com/office/drawing/2014/main" id="{F743F50A-0EB0-4196-A898-736618749E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311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19" name="Line 1878">
                    <a:extLst>
                      <a:ext uri="{FF2B5EF4-FFF2-40B4-BE49-F238E27FC236}">
                        <a16:creationId xmlns:a16="http://schemas.microsoft.com/office/drawing/2014/main" id="{A912394D-1A69-4DDD-968F-C22BF89F08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289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20" name="Rectangle 1879">
                    <a:extLst>
                      <a:ext uri="{FF2B5EF4-FFF2-40B4-BE49-F238E27FC236}">
                        <a16:creationId xmlns:a16="http://schemas.microsoft.com/office/drawing/2014/main" id="{7A3CE680-408B-4DF3-B117-29336F76EC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2" y="1338"/>
                    <a:ext cx="15" cy="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21" name="Line 1880">
                    <a:extLst>
                      <a:ext uri="{FF2B5EF4-FFF2-40B4-BE49-F238E27FC236}">
                        <a16:creationId xmlns:a16="http://schemas.microsoft.com/office/drawing/2014/main" id="{300C7D4C-3237-4A41-AB15-0BC424B966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367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22" name="Line 1881">
                    <a:extLst>
                      <a:ext uri="{FF2B5EF4-FFF2-40B4-BE49-F238E27FC236}">
                        <a16:creationId xmlns:a16="http://schemas.microsoft.com/office/drawing/2014/main" id="{FBB36BAD-F7B3-4A06-8F53-2C5BCE0E9A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345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23" name="Rectangle 1882">
                    <a:extLst>
                      <a:ext uri="{FF2B5EF4-FFF2-40B4-BE49-F238E27FC236}">
                        <a16:creationId xmlns:a16="http://schemas.microsoft.com/office/drawing/2014/main" id="{CB9B5AA4-8AD1-4B15-A980-2D6F955E6E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2" y="1395"/>
                    <a:ext cx="15" cy="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24" name="Line 1883">
                    <a:extLst>
                      <a:ext uri="{FF2B5EF4-FFF2-40B4-BE49-F238E27FC236}">
                        <a16:creationId xmlns:a16="http://schemas.microsoft.com/office/drawing/2014/main" id="{5C9679EB-B858-49F1-8380-8C65FC022A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427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25" name="Line 1884">
                    <a:extLst>
                      <a:ext uri="{FF2B5EF4-FFF2-40B4-BE49-F238E27FC236}">
                        <a16:creationId xmlns:a16="http://schemas.microsoft.com/office/drawing/2014/main" id="{8DBD8DD6-1393-4BDA-8B67-36E547F989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403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26" name="Rectangle 1885">
                    <a:extLst>
                      <a:ext uri="{FF2B5EF4-FFF2-40B4-BE49-F238E27FC236}">
                        <a16:creationId xmlns:a16="http://schemas.microsoft.com/office/drawing/2014/main" id="{03FB3161-A1B9-4306-B771-04BBE57DAB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2" y="1453"/>
                    <a:ext cx="15" cy="3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27" name="Line 1886">
                    <a:extLst>
                      <a:ext uri="{FF2B5EF4-FFF2-40B4-BE49-F238E27FC236}">
                        <a16:creationId xmlns:a16="http://schemas.microsoft.com/office/drawing/2014/main" id="{618E715C-D519-4880-BE3D-916ACE7FFC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483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628" name="Line 1887">
                    <a:extLst>
                      <a:ext uri="{FF2B5EF4-FFF2-40B4-BE49-F238E27FC236}">
                        <a16:creationId xmlns:a16="http://schemas.microsoft.com/office/drawing/2014/main" id="{41CFAF57-B454-4191-B829-D8CCFD5471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2" y="1460"/>
                    <a:ext cx="1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876" name="Rectangle 1889">
                  <a:extLst>
                    <a:ext uri="{FF2B5EF4-FFF2-40B4-BE49-F238E27FC236}">
                      <a16:creationId xmlns:a16="http://schemas.microsoft.com/office/drawing/2014/main" id="{25406E2A-BEE4-4C4C-B134-AB4B4F457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1490" y="1159784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7" name="Rectangle 1890">
                  <a:extLst>
                    <a:ext uri="{FF2B5EF4-FFF2-40B4-BE49-F238E27FC236}">
                      <a16:creationId xmlns:a16="http://schemas.microsoft.com/office/drawing/2014/main" id="{880C6F86-C2DF-4FBA-92C3-3DD7FE875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3921" y="1169944"/>
                  <a:ext cx="136073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8" name="Rectangle 1891">
                  <a:extLst>
                    <a:ext uri="{FF2B5EF4-FFF2-40B4-BE49-F238E27FC236}">
                      <a16:creationId xmlns:a16="http://schemas.microsoft.com/office/drawing/2014/main" id="{573C13C5-7004-449B-B061-54C619AF9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0463" y="1159784"/>
                  <a:ext cx="22243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9" name="Line 1892">
                  <a:extLst>
                    <a:ext uri="{FF2B5EF4-FFF2-40B4-BE49-F238E27FC236}">
                      <a16:creationId xmlns:a16="http://schemas.microsoft.com/office/drawing/2014/main" id="{AC2567BF-E167-4262-B333-9BEE469F4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27472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80" name="Line 1893">
                  <a:extLst>
                    <a:ext uri="{FF2B5EF4-FFF2-40B4-BE49-F238E27FC236}">
                      <a16:creationId xmlns:a16="http://schemas.microsoft.com/office/drawing/2014/main" id="{DDEE1ABA-1272-456B-BFD6-E661371249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15696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81" name="Rectangle 1894">
                  <a:extLst>
                    <a:ext uri="{FF2B5EF4-FFF2-40B4-BE49-F238E27FC236}">
                      <a16:creationId xmlns:a16="http://schemas.microsoft.com/office/drawing/2014/main" id="{2256FC1C-67C3-405B-A1BD-7BE8EA01D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3173" y="1159784"/>
                  <a:ext cx="19626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82" name="Line 1895">
                  <a:extLst>
                    <a:ext uri="{FF2B5EF4-FFF2-40B4-BE49-F238E27FC236}">
                      <a16:creationId xmlns:a16="http://schemas.microsoft.com/office/drawing/2014/main" id="{0F36C1C9-482A-4A7C-A305-C32591D249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60182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83" name="Line 1896">
                  <a:extLst>
                    <a:ext uri="{FF2B5EF4-FFF2-40B4-BE49-F238E27FC236}">
                      <a16:creationId xmlns:a16="http://schemas.microsoft.com/office/drawing/2014/main" id="{150FBCEB-F618-4047-8809-893685607A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45790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84" name="Rectangle 1897">
                  <a:extLst>
                    <a:ext uri="{FF2B5EF4-FFF2-40B4-BE49-F238E27FC236}">
                      <a16:creationId xmlns:a16="http://schemas.microsoft.com/office/drawing/2014/main" id="{BD0A6399-AFED-4A2E-AC6D-F69AC143F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5882" y="1159784"/>
                  <a:ext cx="20934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85" name="Line 1898">
                  <a:extLst>
                    <a:ext uri="{FF2B5EF4-FFF2-40B4-BE49-F238E27FC236}">
                      <a16:creationId xmlns:a16="http://schemas.microsoft.com/office/drawing/2014/main" id="{3BC13670-8256-449F-AE93-391605539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0275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86" name="Line 1899">
                  <a:extLst>
                    <a:ext uri="{FF2B5EF4-FFF2-40B4-BE49-F238E27FC236}">
                      <a16:creationId xmlns:a16="http://schemas.microsoft.com/office/drawing/2014/main" id="{BE2861CB-2B25-4754-B2AC-58C98EB03D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8499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87" name="Rectangle 1900">
                  <a:extLst>
                    <a:ext uri="{FF2B5EF4-FFF2-40B4-BE49-F238E27FC236}">
                      <a16:creationId xmlns:a16="http://schemas.microsoft.com/office/drawing/2014/main" id="{E4A9947F-599E-4204-894C-FA8737C48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5976" y="1159784"/>
                  <a:ext cx="22242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88" name="Line 1901">
                  <a:extLst>
                    <a:ext uri="{FF2B5EF4-FFF2-40B4-BE49-F238E27FC236}">
                      <a16:creationId xmlns:a16="http://schemas.microsoft.com/office/drawing/2014/main" id="{1764AC78-9D9D-4FC8-A9F4-1B1645C20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22985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889" name="Line 1902">
                  <a:extLst>
                    <a:ext uri="{FF2B5EF4-FFF2-40B4-BE49-F238E27FC236}">
                      <a16:creationId xmlns:a16="http://schemas.microsoft.com/office/drawing/2014/main" id="{D5DD2AF7-466D-455A-B76D-8015EACE4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09901" y="1188288"/>
                  <a:ext cx="0" cy="400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grpSp>
              <p:nvGrpSpPr>
                <p:cNvPr id="890" name="Group 1903">
                  <a:extLst>
                    <a:ext uri="{FF2B5EF4-FFF2-40B4-BE49-F238E27FC236}">
                      <a16:creationId xmlns:a16="http://schemas.microsoft.com/office/drawing/2014/main" id="{158F33D3-62A4-4908-B50C-297A3E70A7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88220" y="1182069"/>
                  <a:ext cx="172708" cy="138919"/>
                  <a:chOff x="3408" y="3388"/>
                  <a:chExt cx="382" cy="338"/>
                </a:xfrm>
              </p:grpSpPr>
              <p:sp>
                <p:nvSpPr>
                  <p:cNvPr id="1551" name="Rectangle 1904">
                    <a:extLst>
                      <a:ext uri="{FF2B5EF4-FFF2-40B4-BE49-F238E27FC236}">
                        <a16:creationId xmlns:a16="http://schemas.microsoft.com/office/drawing/2014/main" id="{A01F618A-E7C3-4C0D-B1F3-BC838C4269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13" y="3410"/>
                    <a:ext cx="177" cy="2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52" name="Rectangle 1905">
                    <a:extLst>
                      <a:ext uri="{FF2B5EF4-FFF2-40B4-BE49-F238E27FC236}">
                        <a16:creationId xmlns:a16="http://schemas.microsoft.com/office/drawing/2014/main" id="{5AC9011E-5589-405D-8B16-718358F604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" y="3388"/>
                    <a:ext cx="306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53" name="Oval 1906">
                    <a:extLst>
                      <a:ext uri="{FF2B5EF4-FFF2-40B4-BE49-F238E27FC236}">
                        <a16:creationId xmlns:a16="http://schemas.microsoft.com/office/drawing/2014/main" id="{3CCC2B5A-BC4A-45B3-A46B-A1BF89B72C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447"/>
                    <a:ext cx="277" cy="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54" name="Freeform 1907">
                    <a:extLst>
                      <a:ext uri="{FF2B5EF4-FFF2-40B4-BE49-F238E27FC236}">
                        <a16:creationId xmlns:a16="http://schemas.microsoft.com/office/drawing/2014/main" id="{7B61C6A8-F1EB-4B6F-A6AA-A349329C27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8" y="3500"/>
                    <a:ext cx="345" cy="117"/>
                  </a:xfrm>
                  <a:custGeom>
                    <a:avLst/>
                    <a:gdLst>
                      <a:gd name="T0" fmla="*/ 735 w 328"/>
                      <a:gd name="T1" fmla="*/ 20 h 121"/>
                      <a:gd name="T2" fmla="*/ 339 w 328"/>
                      <a:gd name="T3" fmla="*/ 20 h 121"/>
                      <a:gd name="T4" fmla="*/ 0 w 328"/>
                      <a:gd name="T5" fmla="*/ 0 h 121"/>
                      <a:gd name="T6" fmla="*/ 0 w 328"/>
                      <a:gd name="T7" fmla="*/ 70 h 121"/>
                      <a:gd name="T8" fmla="*/ 339 w 328"/>
                      <a:gd name="T9" fmla="*/ 49 h 121"/>
                      <a:gd name="T10" fmla="*/ 735 w 328"/>
                      <a:gd name="T11" fmla="*/ 49 h 121"/>
                      <a:gd name="T12" fmla="*/ 735 w 328"/>
                      <a:gd name="T13" fmla="*/ 20 h 1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28" h="121">
                        <a:moveTo>
                          <a:pt x="327" y="36"/>
                        </a:moveTo>
                        <a:lnTo>
                          <a:pt x="150" y="36"/>
                        </a:lnTo>
                        <a:lnTo>
                          <a:pt x="0" y="0"/>
                        </a:lnTo>
                        <a:lnTo>
                          <a:pt x="0" y="120"/>
                        </a:lnTo>
                        <a:lnTo>
                          <a:pt x="150" y="84"/>
                        </a:lnTo>
                        <a:lnTo>
                          <a:pt x="327" y="84"/>
                        </a:lnTo>
                        <a:lnTo>
                          <a:pt x="327" y="3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555" name="Freeform 1908">
                    <a:extLst>
                      <a:ext uri="{FF2B5EF4-FFF2-40B4-BE49-F238E27FC236}">
                        <a16:creationId xmlns:a16="http://schemas.microsoft.com/office/drawing/2014/main" id="{68082A5B-D85D-414A-A983-05014FA49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7" y="3522"/>
                    <a:ext cx="114" cy="72"/>
                  </a:xfrm>
                  <a:custGeom>
                    <a:avLst/>
                    <a:gdLst>
                      <a:gd name="T0" fmla="*/ 254 w 108"/>
                      <a:gd name="T1" fmla="*/ 12 h 75"/>
                      <a:gd name="T2" fmla="*/ 254 w 108"/>
                      <a:gd name="T3" fmla="*/ 27 h 75"/>
                      <a:gd name="T4" fmla="*/ 0 w 108"/>
                      <a:gd name="T5" fmla="*/ 38 h 75"/>
                      <a:gd name="T6" fmla="*/ 0 w 108"/>
                      <a:gd name="T7" fmla="*/ 0 h 75"/>
                      <a:gd name="T8" fmla="*/ 254 w 108"/>
                      <a:gd name="T9" fmla="*/ 12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8" h="75">
                        <a:moveTo>
                          <a:pt x="107" y="25"/>
                        </a:moveTo>
                        <a:lnTo>
                          <a:pt x="107" y="49"/>
                        </a:lnTo>
                        <a:lnTo>
                          <a:pt x="0" y="74"/>
                        </a:lnTo>
                        <a:lnTo>
                          <a:pt x="0" y="0"/>
                        </a:lnTo>
                        <a:lnTo>
                          <a:pt x="107" y="2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556" name="Oval 1909">
                    <a:extLst>
                      <a:ext uri="{FF2B5EF4-FFF2-40B4-BE49-F238E27FC236}">
                        <a16:creationId xmlns:a16="http://schemas.microsoft.com/office/drawing/2014/main" id="{AD6E87CA-D607-43E2-B15F-280C677B7A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77" y="3543"/>
                    <a:ext cx="33" cy="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57" name="Oval 1910">
                    <a:extLst>
                      <a:ext uri="{FF2B5EF4-FFF2-40B4-BE49-F238E27FC236}">
                        <a16:creationId xmlns:a16="http://schemas.microsoft.com/office/drawing/2014/main" id="{C382117C-46BB-4570-A4C5-AB0D486B01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3537"/>
                    <a:ext cx="51" cy="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58" name="Rectangle 1911">
                    <a:extLst>
                      <a:ext uri="{FF2B5EF4-FFF2-40B4-BE49-F238E27FC236}">
                        <a16:creationId xmlns:a16="http://schemas.microsoft.com/office/drawing/2014/main" id="{4C0B8FE4-B7F8-4FBF-BD87-55B3B7EE6A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424"/>
                    <a:ext cx="51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59" name="Line 1912">
                    <a:extLst>
                      <a:ext uri="{FF2B5EF4-FFF2-40B4-BE49-F238E27FC236}">
                        <a16:creationId xmlns:a16="http://schemas.microsoft.com/office/drawing/2014/main" id="{A6037554-C06D-4F0E-85C5-4CCF198CF4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4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60" name="Line 1913">
                    <a:extLst>
                      <a:ext uri="{FF2B5EF4-FFF2-40B4-BE49-F238E27FC236}">
                        <a16:creationId xmlns:a16="http://schemas.microsoft.com/office/drawing/2014/main" id="{15AC1136-BE08-4F91-BE0C-CB4F77BFEF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61" name="Rectangle 1914">
                    <a:extLst>
                      <a:ext uri="{FF2B5EF4-FFF2-40B4-BE49-F238E27FC236}">
                        <a16:creationId xmlns:a16="http://schemas.microsoft.com/office/drawing/2014/main" id="{D66EA188-F979-40F0-85FE-AB1BE0F7A9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3424"/>
                    <a:ext cx="46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62" name="Line 1915">
                    <a:extLst>
                      <a:ext uri="{FF2B5EF4-FFF2-40B4-BE49-F238E27FC236}">
                        <a16:creationId xmlns:a16="http://schemas.microsoft.com/office/drawing/2014/main" id="{DAA61C6C-9134-4B76-93DD-A7F98C30AA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5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63" name="Line 1916">
                    <a:extLst>
                      <a:ext uri="{FF2B5EF4-FFF2-40B4-BE49-F238E27FC236}">
                        <a16:creationId xmlns:a16="http://schemas.microsoft.com/office/drawing/2014/main" id="{0FC03E14-C7DF-46F8-8B58-921F600C1A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6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64" name="Rectangle 1917">
                    <a:extLst>
                      <a:ext uri="{FF2B5EF4-FFF2-40B4-BE49-F238E27FC236}">
                        <a16:creationId xmlns:a16="http://schemas.microsoft.com/office/drawing/2014/main" id="{232DE4AF-7BE1-475F-AC9C-603D1EC128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" y="3424"/>
                    <a:ext cx="47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65" name="Line 1918">
                    <a:extLst>
                      <a:ext uri="{FF2B5EF4-FFF2-40B4-BE49-F238E27FC236}">
                        <a16:creationId xmlns:a16="http://schemas.microsoft.com/office/drawing/2014/main" id="{360AA2DE-CA4A-406A-A795-F70542297E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3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66" name="Line 1919">
                    <a:extLst>
                      <a:ext uri="{FF2B5EF4-FFF2-40B4-BE49-F238E27FC236}">
                        <a16:creationId xmlns:a16="http://schemas.microsoft.com/office/drawing/2014/main" id="{1121C8C5-E71A-4361-8C05-1DB23AA412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67" name="Rectangle 1920">
                    <a:extLst>
                      <a:ext uri="{FF2B5EF4-FFF2-40B4-BE49-F238E27FC236}">
                        <a16:creationId xmlns:a16="http://schemas.microsoft.com/office/drawing/2014/main" id="{1C61A47E-E328-43E8-A441-625F23125C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3424"/>
                    <a:ext cx="48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68" name="Line 1921">
                    <a:extLst>
                      <a:ext uri="{FF2B5EF4-FFF2-40B4-BE49-F238E27FC236}">
                        <a16:creationId xmlns:a16="http://schemas.microsoft.com/office/drawing/2014/main" id="{5C5F9821-4D3A-4FDA-AA0D-ADAD3387C7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08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69" name="Line 1922">
                    <a:extLst>
                      <a:ext uri="{FF2B5EF4-FFF2-40B4-BE49-F238E27FC236}">
                        <a16:creationId xmlns:a16="http://schemas.microsoft.com/office/drawing/2014/main" id="{EDBE9D4D-2776-4E4E-BB2F-F11C4917BC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8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70" name="Rectangle 1923">
                    <a:extLst>
                      <a:ext uri="{FF2B5EF4-FFF2-40B4-BE49-F238E27FC236}">
                        <a16:creationId xmlns:a16="http://schemas.microsoft.com/office/drawing/2014/main" id="{DB8EFACD-9FB1-43CE-8F12-F4D906DA17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" y="3698"/>
                    <a:ext cx="306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71" name="Rectangle 1924">
                    <a:extLst>
                      <a:ext uri="{FF2B5EF4-FFF2-40B4-BE49-F238E27FC236}">
                        <a16:creationId xmlns:a16="http://schemas.microsoft.com/office/drawing/2014/main" id="{6675D4AE-0DC3-45DD-9847-DB553B2737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677"/>
                    <a:ext cx="51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72" name="Line 1925">
                    <a:extLst>
                      <a:ext uri="{FF2B5EF4-FFF2-40B4-BE49-F238E27FC236}">
                        <a16:creationId xmlns:a16="http://schemas.microsoft.com/office/drawing/2014/main" id="{425EE705-5D4B-4C8E-8D32-71C60954F2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4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73" name="Line 1926">
                    <a:extLst>
                      <a:ext uri="{FF2B5EF4-FFF2-40B4-BE49-F238E27FC236}">
                        <a16:creationId xmlns:a16="http://schemas.microsoft.com/office/drawing/2014/main" id="{B62B241F-356D-4947-BAFB-AA1DC7A5B0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74" name="Rectangle 1927">
                    <a:extLst>
                      <a:ext uri="{FF2B5EF4-FFF2-40B4-BE49-F238E27FC236}">
                        <a16:creationId xmlns:a16="http://schemas.microsoft.com/office/drawing/2014/main" id="{BA9F0C5E-2A0C-4792-936F-FD84E3DCA9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3677"/>
                    <a:ext cx="4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75" name="Line 1928">
                    <a:extLst>
                      <a:ext uri="{FF2B5EF4-FFF2-40B4-BE49-F238E27FC236}">
                        <a16:creationId xmlns:a16="http://schemas.microsoft.com/office/drawing/2014/main" id="{04B871DC-C987-4A58-A449-5DD312172B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5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76" name="Line 1929">
                    <a:extLst>
                      <a:ext uri="{FF2B5EF4-FFF2-40B4-BE49-F238E27FC236}">
                        <a16:creationId xmlns:a16="http://schemas.microsoft.com/office/drawing/2014/main" id="{9A805AB3-7B52-4A7B-A433-E2C757FA6F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6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77" name="Rectangle 1930">
                    <a:extLst>
                      <a:ext uri="{FF2B5EF4-FFF2-40B4-BE49-F238E27FC236}">
                        <a16:creationId xmlns:a16="http://schemas.microsoft.com/office/drawing/2014/main" id="{C64DA892-F769-4B6F-AFDF-7D95A85AED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" y="3677"/>
                    <a:ext cx="47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78" name="Line 1931">
                    <a:extLst>
                      <a:ext uri="{FF2B5EF4-FFF2-40B4-BE49-F238E27FC236}">
                        <a16:creationId xmlns:a16="http://schemas.microsoft.com/office/drawing/2014/main" id="{6794D58D-DF61-4EA3-BBE0-AC4DDDD374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3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79" name="Line 1932">
                    <a:extLst>
                      <a:ext uri="{FF2B5EF4-FFF2-40B4-BE49-F238E27FC236}">
                        <a16:creationId xmlns:a16="http://schemas.microsoft.com/office/drawing/2014/main" id="{C76C3C7D-036E-47CA-94BA-CD7B3ADA6B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80" name="Rectangle 1933">
                    <a:extLst>
                      <a:ext uri="{FF2B5EF4-FFF2-40B4-BE49-F238E27FC236}">
                        <a16:creationId xmlns:a16="http://schemas.microsoft.com/office/drawing/2014/main" id="{F9A4020C-A675-460B-A626-BC4986A267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3677"/>
                    <a:ext cx="48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81" name="Line 1934">
                    <a:extLst>
                      <a:ext uri="{FF2B5EF4-FFF2-40B4-BE49-F238E27FC236}">
                        <a16:creationId xmlns:a16="http://schemas.microsoft.com/office/drawing/2014/main" id="{0BA6E11C-1E6F-4A4B-9219-12C781BC40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08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82" name="Line 1935">
                    <a:extLst>
                      <a:ext uri="{FF2B5EF4-FFF2-40B4-BE49-F238E27FC236}">
                        <a16:creationId xmlns:a16="http://schemas.microsoft.com/office/drawing/2014/main" id="{3AAAAD3D-180F-4904-9791-952D19FD70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8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891" name="Rectangle 1936">
                  <a:extLst>
                    <a:ext uri="{FF2B5EF4-FFF2-40B4-BE49-F238E27FC236}">
                      <a16:creationId xmlns:a16="http://schemas.microsoft.com/office/drawing/2014/main" id="{19C5C599-C371-49C4-B2A5-9357A09703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3640" y="1149624"/>
                  <a:ext cx="23551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2" name="Rectangle 1937">
                  <a:extLst>
                    <a:ext uri="{FF2B5EF4-FFF2-40B4-BE49-F238E27FC236}">
                      <a16:creationId xmlns:a16="http://schemas.microsoft.com/office/drawing/2014/main" id="{99894891-97EA-42E6-8158-88B2EF976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3173" y="1146237"/>
                  <a:ext cx="7850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3" name="Rectangle 1938">
                  <a:extLst>
                    <a:ext uri="{FF2B5EF4-FFF2-40B4-BE49-F238E27FC236}">
                      <a16:creationId xmlns:a16="http://schemas.microsoft.com/office/drawing/2014/main" id="{BA58559D-A158-49C0-8EDC-9120D1067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5323" y="1149624"/>
                  <a:ext cx="2617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4" name="Rectangle 1939">
                  <a:extLst>
                    <a:ext uri="{FF2B5EF4-FFF2-40B4-BE49-F238E27FC236}">
                      <a16:creationId xmlns:a16="http://schemas.microsoft.com/office/drawing/2014/main" id="{A1CE9E5C-DBA4-4238-B51E-FEBAD0A7AF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2612" y="1312678"/>
                  <a:ext cx="136073" cy="8281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5" name="Rectangle 1941">
                  <a:extLst>
                    <a:ext uri="{FF2B5EF4-FFF2-40B4-BE49-F238E27FC236}">
                      <a16:creationId xmlns:a16="http://schemas.microsoft.com/office/drawing/2014/main" id="{8959C741-20FF-4650-A851-066CE55C9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58312" y="1335197"/>
                  <a:ext cx="142615" cy="4675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6" name="Rectangle 1942">
                  <a:extLst>
                    <a:ext uri="{FF2B5EF4-FFF2-40B4-BE49-F238E27FC236}">
                      <a16:creationId xmlns:a16="http://schemas.microsoft.com/office/drawing/2014/main" id="{7650100F-AE43-4858-868B-D28E1DC0F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8310" y="1314014"/>
                  <a:ext cx="11776" cy="8148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7" name="Oval 1943">
                  <a:extLst>
                    <a:ext uri="{FF2B5EF4-FFF2-40B4-BE49-F238E27FC236}">
                      <a16:creationId xmlns:a16="http://schemas.microsoft.com/office/drawing/2014/main" id="{2F4F4C24-AC45-462F-A76A-DE03705381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75320" y="1319977"/>
                  <a:ext cx="107288" cy="72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8" name="Freeform 1945">
                  <a:extLst>
                    <a:ext uri="{FF2B5EF4-FFF2-40B4-BE49-F238E27FC236}">
                      <a16:creationId xmlns:a16="http://schemas.microsoft.com/office/drawing/2014/main" id="{31A56FD5-DB23-4500-A912-241F2A7A0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1488" y="1305793"/>
                  <a:ext cx="56261" cy="90832"/>
                </a:xfrm>
                <a:custGeom>
                  <a:avLst/>
                  <a:gdLst>
                    <a:gd name="T0" fmla="*/ 2147483646 w 121"/>
                    <a:gd name="T1" fmla="*/ 2147483646 h 277"/>
                    <a:gd name="T2" fmla="*/ 2147483646 w 121"/>
                    <a:gd name="T3" fmla="*/ 2147483646 h 277"/>
                    <a:gd name="T4" fmla="*/ 2147483646 w 121"/>
                    <a:gd name="T5" fmla="*/ 0 h 277"/>
                    <a:gd name="T6" fmla="*/ 0 w 121"/>
                    <a:gd name="T7" fmla="*/ 0 h 277"/>
                    <a:gd name="T8" fmla="*/ 2147483646 w 121"/>
                    <a:gd name="T9" fmla="*/ 2147483646 h 277"/>
                    <a:gd name="T10" fmla="*/ 2147483646 w 121"/>
                    <a:gd name="T11" fmla="*/ 2147483646 h 277"/>
                    <a:gd name="T12" fmla="*/ 2147483646 w 121"/>
                    <a:gd name="T13" fmla="*/ 2147483646 h 2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1" h="277">
                      <a:moveTo>
                        <a:pt x="84" y="276"/>
                      </a:moveTo>
                      <a:lnTo>
                        <a:pt x="84" y="127"/>
                      </a:lnTo>
                      <a:lnTo>
                        <a:pt x="120" y="0"/>
                      </a:lnTo>
                      <a:lnTo>
                        <a:pt x="0" y="0"/>
                      </a:lnTo>
                      <a:lnTo>
                        <a:pt x="36" y="127"/>
                      </a:lnTo>
                      <a:lnTo>
                        <a:pt x="36" y="276"/>
                      </a:lnTo>
                      <a:lnTo>
                        <a:pt x="84" y="276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899" name="Freeform 1946">
                  <a:extLst>
                    <a:ext uri="{FF2B5EF4-FFF2-40B4-BE49-F238E27FC236}">
                      <a16:creationId xmlns:a16="http://schemas.microsoft.com/office/drawing/2014/main" id="{BB7D19D9-74AF-47CC-8B8C-B093A4064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3264" y="1320086"/>
                  <a:ext cx="34018" cy="32511"/>
                </a:xfrm>
                <a:custGeom>
                  <a:avLst/>
                  <a:gdLst>
                    <a:gd name="T0" fmla="*/ 2147483646 w 73"/>
                    <a:gd name="T1" fmla="*/ 2147483646 h 94"/>
                    <a:gd name="T2" fmla="*/ 2147483646 w 73"/>
                    <a:gd name="T3" fmla="*/ 2147483646 h 94"/>
                    <a:gd name="T4" fmla="*/ 0 w 73"/>
                    <a:gd name="T5" fmla="*/ 0 h 94"/>
                    <a:gd name="T6" fmla="*/ 2147483646 w 73"/>
                    <a:gd name="T7" fmla="*/ 0 h 94"/>
                    <a:gd name="T8" fmla="*/ 2147483646 w 73"/>
                    <a:gd name="T9" fmla="*/ 2147483646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94">
                      <a:moveTo>
                        <a:pt x="48" y="93"/>
                      </a:moveTo>
                      <a:lnTo>
                        <a:pt x="24" y="93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48" y="93"/>
                      </a:lnTo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00" name="Oval 1947">
                  <a:extLst>
                    <a:ext uri="{FF2B5EF4-FFF2-40B4-BE49-F238E27FC236}">
                      <a16:creationId xmlns:a16="http://schemas.microsoft.com/office/drawing/2014/main" id="{9962155B-E9F6-4718-86AB-7B11D0226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3731" y="1332504"/>
                  <a:ext cx="13084" cy="325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01" name="Oval 1948">
                  <a:extLst>
                    <a:ext uri="{FF2B5EF4-FFF2-40B4-BE49-F238E27FC236}">
                      <a16:creationId xmlns:a16="http://schemas.microsoft.com/office/drawing/2014/main" id="{DA76BCA1-3962-4684-8EED-3D37FFB43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19806" y="1372015"/>
                  <a:ext cx="18318" cy="325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02" name="Group 2116">
                  <a:extLst>
                    <a:ext uri="{FF2B5EF4-FFF2-40B4-BE49-F238E27FC236}">
                      <a16:creationId xmlns:a16="http://schemas.microsoft.com/office/drawing/2014/main" id="{F9947F1B-C56E-4B1E-B230-A40C72BA5B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760551" y="1314014"/>
                  <a:ext cx="31401" cy="81481"/>
                  <a:chOff x="5184" y="632"/>
                  <a:chExt cx="22" cy="57"/>
                </a:xfrm>
              </p:grpSpPr>
              <p:sp>
                <p:nvSpPr>
                  <p:cNvPr id="1537" name="Rectangle 1944">
                    <a:extLst>
                      <a:ext uri="{FF2B5EF4-FFF2-40B4-BE49-F238E27FC236}">
                        <a16:creationId xmlns:a16="http://schemas.microsoft.com/office/drawing/2014/main" id="{536AD0BE-DFC4-4610-89D6-6DB0794650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656"/>
                    <a:ext cx="10" cy="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38" name="Rectangle 1949">
                    <a:extLst>
                      <a:ext uri="{FF2B5EF4-FFF2-40B4-BE49-F238E27FC236}">
                        <a16:creationId xmlns:a16="http://schemas.microsoft.com/office/drawing/2014/main" id="{3D6DB6F0-C705-4A41-A268-30E455ACCB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84" y="632"/>
                    <a:ext cx="9" cy="5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39" name="Rectangle 1950">
                    <a:extLst>
                      <a:ext uri="{FF2B5EF4-FFF2-40B4-BE49-F238E27FC236}">
                        <a16:creationId xmlns:a16="http://schemas.microsoft.com/office/drawing/2014/main" id="{A827D87A-6954-4A81-9E79-26C326B16A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635"/>
                    <a:ext cx="5" cy="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40" name="Line 1951">
                    <a:extLst>
                      <a:ext uri="{FF2B5EF4-FFF2-40B4-BE49-F238E27FC236}">
                        <a16:creationId xmlns:a16="http://schemas.microsoft.com/office/drawing/2014/main" id="{E523EC08-DB3E-466D-BD41-7C19AC8929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42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41" name="Line 1952">
                    <a:extLst>
                      <a:ext uri="{FF2B5EF4-FFF2-40B4-BE49-F238E27FC236}">
                        <a16:creationId xmlns:a16="http://schemas.microsoft.com/office/drawing/2014/main" id="{B34C59C2-EB8B-448E-8563-E2A092CD78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37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42" name="Rectangle 1953">
                    <a:extLst>
                      <a:ext uri="{FF2B5EF4-FFF2-40B4-BE49-F238E27FC236}">
                        <a16:creationId xmlns:a16="http://schemas.microsoft.com/office/drawing/2014/main" id="{ADFBE060-3E05-4C68-A851-09F374F690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648"/>
                    <a:ext cx="5" cy="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43" name="Line 1954">
                    <a:extLst>
                      <a:ext uri="{FF2B5EF4-FFF2-40B4-BE49-F238E27FC236}">
                        <a16:creationId xmlns:a16="http://schemas.microsoft.com/office/drawing/2014/main" id="{0B10E6D2-5D17-465C-9593-9E3B5E930A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55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44" name="Line 1955">
                    <a:extLst>
                      <a:ext uri="{FF2B5EF4-FFF2-40B4-BE49-F238E27FC236}">
                        <a16:creationId xmlns:a16="http://schemas.microsoft.com/office/drawing/2014/main" id="{0972EC01-15F4-4DD0-B446-BB3F001DEA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50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45" name="Rectangle 1956">
                    <a:extLst>
                      <a:ext uri="{FF2B5EF4-FFF2-40B4-BE49-F238E27FC236}">
                        <a16:creationId xmlns:a16="http://schemas.microsoft.com/office/drawing/2014/main" id="{C3F06DC3-4CE0-49F4-A920-37CF6FB155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662"/>
                    <a:ext cx="5" cy="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46" name="Line 1957">
                    <a:extLst>
                      <a:ext uri="{FF2B5EF4-FFF2-40B4-BE49-F238E27FC236}">
                        <a16:creationId xmlns:a16="http://schemas.microsoft.com/office/drawing/2014/main" id="{87D69B51-F95F-4239-8649-AA54364443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69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47" name="Line 1958">
                    <a:extLst>
                      <a:ext uri="{FF2B5EF4-FFF2-40B4-BE49-F238E27FC236}">
                        <a16:creationId xmlns:a16="http://schemas.microsoft.com/office/drawing/2014/main" id="{67255659-E746-45B7-9382-2425114C58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63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48" name="Rectangle 1959">
                    <a:extLst>
                      <a:ext uri="{FF2B5EF4-FFF2-40B4-BE49-F238E27FC236}">
                        <a16:creationId xmlns:a16="http://schemas.microsoft.com/office/drawing/2014/main" id="{5F71258C-58AF-48AB-AEB9-94E1B29D44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675"/>
                    <a:ext cx="5" cy="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49" name="Line 1960">
                    <a:extLst>
                      <a:ext uri="{FF2B5EF4-FFF2-40B4-BE49-F238E27FC236}">
                        <a16:creationId xmlns:a16="http://schemas.microsoft.com/office/drawing/2014/main" id="{709BFB4D-2ADD-4407-8A0C-B7007FDFC0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82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50" name="Line 1961">
                    <a:extLst>
                      <a:ext uri="{FF2B5EF4-FFF2-40B4-BE49-F238E27FC236}">
                        <a16:creationId xmlns:a16="http://schemas.microsoft.com/office/drawing/2014/main" id="{EB575D7D-3C4D-46C2-8A9E-BEE5800C0A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93" y="677"/>
                    <a:ext cx="11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903" name="Rectangle 1962">
                  <a:extLst>
                    <a:ext uri="{FF2B5EF4-FFF2-40B4-BE49-F238E27FC236}">
                      <a16:creationId xmlns:a16="http://schemas.microsoft.com/office/drawing/2014/main" id="{20E0261F-7642-4E44-A4C7-49B908B1C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86534" y="1308797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04" name="Line 1963">
                  <a:extLst>
                    <a:ext uri="{FF2B5EF4-FFF2-40B4-BE49-F238E27FC236}">
                      <a16:creationId xmlns:a16="http://schemas.microsoft.com/office/drawing/2014/main" id="{A7D8C38B-4D51-4C64-8D7A-1093A52387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39051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05" name="Line 1964">
                  <a:extLst>
                    <a:ext uri="{FF2B5EF4-FFF2-40B4-BE49-F238E27FC236}">
                      <a16:creationId xmlns:a16="http://schemas.microsoft.com/office/drawing/2014/main" id="{BDD1EBA1-32DF-4320-B199-583FC6AEC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33406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06" name="Rectangle 1965">
                  <a:extLst>
                    <a:ext uri="{FF2B5EF4-FFF2-40B4-BE49-F238E27FC236}">
                      <a16:creationId xmlns:a16="http://schemas.microsoft.com/office/drawing/2014/main" id="{2AEEB71E-43B8-450B-B284-212CAAFA4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86534" y="1324601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07" name="Line 1966">
                  <a:extLst>
                    <a:ext uri="{FF2B5EF4-FFF2-40B4-BE49-F238E27FC236}">
                      <a16:creationId xmlns:a16="http://schemas.microsoft.com/office/drawing/2014/main" id="{9300A4BE-EC33-4D0C-9273-8CD57B2B5D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54855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08" name="Line 1967">
                  <a:extLst>
                    <a:ext uri="{FF2B5EF4-FFF2-40B4-BE49-F238E27FC236}">
                      <a16:creationId xmlns:a16="http://schemas.microsoft.com/office/drawing/2014/main" id="{01DDE77E-AAE5-47DD-90CB-938B86C4FE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48082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09" name="Rectangle 1968">
                  <a:extLst>
                    <a:ext uri="{FF2B5EF4-FFF2-40B4-BE49-F238E27FC236}">
                      <a16:creationId xmlns:a16="http://schemas.microsoft.com/office/drawing/2014/main" id="{DB596B44-10E4-4356-BCCB-B19724854C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86534" y="1340406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0" name="Line 1969">
                  <a:extLst>
                    <a:ext uri="{FF2B5EF4-FFF2-40B4-BE49-F238E27FC236}">
                      <a16:creationId xmlns:a16="http://schemas.microsoft.com/office/drawing/2014/main" id="{CA92C4DA-8DF1-401B-A56A-BD02830EDE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71789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11" name="Line 1970">
                  <a:extLst>
                    <a:ext uri="{FF2B5EF4-FFF2-40B4-BE49-F238E27FC236}">
                      <a16:creationId xmlns:a16="http://schemas.microsoft.com/office/drawing/2014/main" id="{B9B7F2BE-606C-4D3B-AD36-042C415A80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63886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12" name="Rectangle 1971">
                  <a:extLst>
                    <a:ext uri="{FF2B5EF4-FFF2-40B4-BE49-F238E27FC236}">
                      <a16:creationId xmlns:a16="http://schemas.microsoft.com/office/drawing/2014/main" id="{4165B78C-59C5-401E-8A3E-21C2CC57F2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86534" y="1356210"/>
                  <a:ext cx="9158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3" name="Line 1972">
                  <a:extLst>
                    <a:ext uri="{FF2B5EF4-FFF2-40B4-BE49-F238E27FC236}">
                      <a16:creationId xmlns:a16="http://schemas.microsoft.com/office/drawing/2014/main" id="{A1C905A2-3916-4ADC-A881-09BA1AB3F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86464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14" name="Line 1973">
                  <a:extLst>
                    <a:ext uri="{FF2B5EF4-FFF2-40B4-BE49-F238E27FC236}">
                      <a16:creationId xmlns:a16="http://schemas.microsoft.com/office/drawing/2014/main" id="{6A74473A-5D98-42F4-83ED-3D6B8FB877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82609" y="1380820"/>
                  <a:ext cx="15701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15" name="Rectangle 1974">
                  <a:extLst>
                    <a:ext uri="{FF2B5EF4-FFF2-40B4-BE49-F238E27FC236}">
                      <a16:creationId xmlns:a16="http://schemas.microsoft.com/office/drawing/2014/main" id="{8AEBBB31-CE53-4EC6-AC59-7D439C014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7844" y="1314014"/>
                  <a:ext cx="13084" cy="8148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6" name="Rectangle 1975">
                  <a:extLst>
                    <a:ext uri="{FF2B5EF4-FFF2-40B4-BE49-F238E27FC236}">
                      <a16:creationId xmlns:a16="http://schemas.microsoft.com/office/drawing/2014/main" id="{C8709E85-E55F-4117-9436-B3ABAD89C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4853" y="1308797"/>
                  <a:ext cx="6542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7" name="Line 1976">
                  <a:extLst>
                    <a:ext uri="{FF2B5EF4-FFF2-40B4-BE49-F238E27FC236}">
                      <a16:creationId xmlns:a16="http://schemas.microsoft.com/office/drawing/2014/main" id="{11B41C64-B5C9-4D01-857B-FB67B8952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39051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18" name="Line 1977">
                  <a:extLst>
                    <a:ext uri="{FF2B5EF4-FFF2-40B4-BE49-F238E27FC236}">
                      <a16:creationId xmlns:a16="http://schemas.microsoft.com/office/drawing/2014/main" id="{A5E911C4-4D5E-4C5F-A8F4-10827E538C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33406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19" name="Rectangle 1978">
                  <a:extLst>
                    <a:ext uri="{FF2B5EF4-FFF2-40B4-BE49-F238E27FC236}">
                      <a16:creationId xmlns:a16="http://schemas.microsoft.com/office/drawing/2014/main" id="{4A0D611E-2D58-42B8-B445-9B52F8658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4853" y="1324601"/>
                  <a:ext cx="6542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20" name="Line 1979">
                  <a:extLst>
                    <a:ext uri="{FF2B5EF4-FFF2-40B4-BE49-F238E27FC236}">
                      <a16:creationId xmlns:a16="http://schemas.microsoft.com/office/drawing/2014/main" id="{70BB1C5A-EF64-41BC-A984-F46F182D77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54855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21" name="Line 1980">
                  <a:extLst>
                    <a:ext uri="{FF2B5EF4-FFF2-40B4-BE49-F238E27FC236}">
                      <a16:creationId xmlns:a16="http://schemas.microsoft.com/office/drawing/2014/main" id="{19185C48-A5A5-4904-8868-832D39AD49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48082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22" name="Rectangle 1981">
                  <a:extLst>
                    <a:ext uri="{FF2B5EF4-FFF2-40B4-BE49-F238E27FC236}">
                      <a16:creationId xmlns:a16="http://schemas.microsoft.com/office/drawing/2014/main" id="{623A0098-13CF-4B4A-A509-124027D9E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4853" y="1340406"/>
                  <a:ext cx="6542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23" name="Line 1982">
                  <a:extLst>
                    <a:ext uri="{FF2B5EF4-FFF2-40B4-BE49-F238E27FC236}">
                      <a16:creationId xmlns:a16="http://schemas.microsoft.com/office/drawing/2014/main" id="{DAB36F02-CB52-48BB-94D4-D3ED53C1D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71789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24" name="Line 1983">
                  <a:extLst>
                    <a:ext uri="{FF2B5EF4-FFF2-40B4-BE49-F238E27FC236}">
                      <a16:creationId xmlns:a16="http://schemas.microsoft.com/office/drawing/2014/main" id="{2164C16D-30BA-4B76-9771-B3BBDEB40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63886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25" name="Rectangle 1984">
                  <a:extLst>
                    <a:ext uri="{FF2B5EF4-FFF2-40B4-BE49-F238E27FC236}">
                      <a16:creationId xmlns:a16="http://schemas.microsoft.com/office/drawing/2014/main" id="{F005AD34-F16F-4900-B545-4AF69E7549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4853" y="1356210"/>
                  <a:ext cx="6542" cy="3251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26" name="Line 1985">
                  <a:extLst>
                    <a:ext uri="{FF2B5EF4-FFF2-40B4-BE49-F238E27FC236}">
                      <a16:creationId xmlns:a16="http://schemas.microsoft.com/office/drawing/2014/main" id="{DA0BC4EC-BFCC-4C88-A2AA-5D01A9CB3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86464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27" name="Line 1986">
                  <a:extLst>
                    <a:ext uri="{FF2B5EF4-FFF2-40B4-BE49-F238E27FC236}">
                      <a16:creationId xmlns:a16="http://schemas.microsoft.com/office/drawing/2014/main" id="{4149D093-DC82-44F4-9324-7EB72220E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60928" y="1380820"/>
                  <a:ext cx="143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grpSp>
              <p:nvGrpSpPr>
                <p:cNvPr id="928" name="Group 1987">
                  <a:extLst>
                    <a:ext uri="{FF2B5EF4-FFF2-40B4-BE49-F238E27FC236}">
                      <a16:creationId xmlns:a16="http://schemas.microsoft.com/office/drawing/2014/main" id="{90931BC0-EE16-4A33-9A65-72E0BEE8A9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88220" y="1380884"/>
                  <a:ext cx="172708" cy="116211"/>
                  <a:chOff x="3408" y="3388"/>
                  <a:chExt cx="382" cy="338"/>
                </a:xfrm>
              </p:grpSpPr>
              <p:sp>
                <p:nvSpPr>
                  <p:cNvPr id="1505" name="Rectangle 1988">
                    <a:extLst>
                      <a:ext uri="{FF2B5EF4-FFF2-40B4-BE49-F238E27FC236}">
                        <a16:creationId xmlns:a16="http://schemas.microsoft.com/office/drawing/2014/main" id="{1CEB78F1-209C-4F9C-A790-B7CC7BBBFE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13" y="3410"/>
                    <a:ext cx="177" cy="2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06" name="Rectangle 1989">
                    <a:extLst>
                      <a:ext uri="{FF2B5EF4-FFF2-40B4-BE49-F238E27FC236}">
                        <a16:creationId xmlns:a16="http://schemas.microsoft.com/office/drawing/2014/main" id="{51A9573D-9364-4628-A36C-9C42D262D5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" y="3388"/>
                    <a:ext cx="306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07" name="Oval 1990">
                    <a:extLst>
                      <a:ext uri="{FF2B5EF4-FFF2-40B4-BE49-F238E27FC236}">
                        <a16:creationId xmlns:a16="http://schemas.microsoft.com/office/drawing/2014/main" id="{851C5FB3-2C91-4A6C-B508-E181C562A1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447"/>
                    <a:ext cx="277" cy="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08" name="Freeform 1991">
                    <a:extLst>
                      <a:ext uri="{FF2B5EF4-FFF2-40B4-BE49-F238E27FC236}">
                        <a16:creationId xmlns:a16="http://schemas.microsoft.com/office/drawing/2014/main" id="{670184AD-58A8-40D9-9D58-F387E3DF6F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8" y="3500"/>
                    <a:ext cx="345" cy="117"/>
                  </a:xfrm>
                  <a:custGeom>
                    <a:avLst/>
                    <a:gdLst>
                      <a:gd name="T0" fmla="*/ 735 w 328"/>
                      <a:gd name="T1" fmla="*/ 20 h 121"/>
                      <a:gd name="T2" fmla="*/ 339 w 328"/>
                      <a:gd name="T3" fmla="*/ 20 h 121"/>
                      <a:gd name="T4" fmla="*/ 0 w 328"/>
                      <a:gd name="T5" fmla="*/ 0 h 121"/>
                      <a:gd name="T6" fmla="*/ 0 w 328"/>
                      <a:gd name="T7" fmla="*/ 70 h 121"/>
                      <a:gd name="T8" fmla="*/ 339 w 328"/>
                      <a:gd name="T9" fmla="*/ 49 h 121"/>
                      <a:gd name="T10" fmla="*/ 735 w 328"/>
                      <a:gd name="T11" fmla="*/ 49 h 121"/>
                      <a:gd name="T12" fmla="*/ 735 w 328"/>
                      <a:gd name="T13" fmla="*/ 20 h 1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28" h="121">
                        <a:moveTo>
                          <a:pt x="327" y="36"/>
                        </a:moveTo>
                        <a:lnTo>
                          <a:pt x="150" y="36"/>
                        </a:lnTo>
                        <a:lnTo>
                          <a:pt x="0" y="0"/>
                        </a:lnTo>
                        <a:lnTo>
                          <a:pt x="0" y="120"/>
                        </a:lnTo>
                        <a:lnTo>
                          <a:pt x="150" y="84"/>
                        </a:lnTo>
                        <a:lnTo>
                          <a:pt x="327" y="84"/>
                        </a:lnTo>
                        <a:lnTo>
                          <a:pt x="327" y="3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509" name="Freeform 1992">
                    <a:extLst>
                      <a:ext uri="{FF2B5EF4-FFF2-40B4-BE49-F238E27FC236}">
                        <a16:creationId xmlns:a16="http://schemas.microsoft.com/office/drawing/2014/main" id="{5E352E03-C6F1-4B50-9F12-2C4337B94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7" y="3522"/>
                    <a:ext cx="114" cy="72"/>
                  </a:xfrm>
                  <a:custGeom>
                    <a:avLst/>
                    <a:gdLst>
                      <a:gd name="T0" fmla="*/ 254 w 108"/>
                      <a:gd name="T1" fmla="*/ 12 h 75"/>
                      <a:gd name="T2" fmla="*/ 254 w 108"/>
                      <a:gd name="T3" fmla="*/ 27 h 75"/>
                      <a:gd name="T4" fmla="*/ 0 w 108"/>
                      <a:gd name="T5" fmla="*/ 38 h 75"/>
                      <a:gd name="T6" fmla="*/ 0 w 108"/>
                      <a:gd name="T7" fmla="*/ 0 h 75"/>
                      <a:gd name="T8" fmla="*/ 254 w 108"/>
                      <a:gd name="T9" fmla="*/ 12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8" h="75">
                        <a:moveTo>
                          <a:pt x="107" y="25"/>
                        </a:moveTo>
                        <a:lnTo>
                          <a:pt x="107" y="49"/>
                        </a:lnTo>
                        <a:lnTo>
                          <a:pt x="0" y="74"/>
                        </a:lnTo>
                        <a:lnTo>
                          <a:pt x="0" y="0"/>
                        </a:lnTo>
                        <a:lnTo>
                          <a:pt x="107" y="2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510" name="Oval 1993">
                    <a:extLst>
                      <a:ext uri="{FF2B5EF4-FFF2-40B4-BE49-F238E27FC236}">
                        <a16:creationId xmlns:a16="http://schemas.microsoft.com/office/drawing/2014/main" id="{742169A0-0C05-48D2-8876-21C61FF255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77" y="3543"/>
                    <a:ext cx="33" cy="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11" name="Oval 1994">
                    <a:extLst>
                      <a:ext uri="{FF2B5EF4-FFF2-40B4-BE49-F238E27FC236}">
                        <a16:creationId xmlns:a16="http://schemas.microsoft.com/office/drawing/2014/main" id="{A251EE72-FF57-4F77-87D6-A1DE4FE794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3537"/>
                    <a:ext cx="51" cy="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12" name="Rectangle 1995">
                    <a:extLst>
                      <a:ext uri="{FF2B5EF4-FFF2-40B4-BE49-F238E27FC236}">
                        <a16:creationId xmlns:a16="http://schemas.microsoft.com/office/drawing/2014/main" id="{35033B5B-6E93-4500-BC3D-434D05CC29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424"/>
                    <a:ext cx="51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13" name="Line 1996">
                    <a:extLst>
                      <a:ext uri="{FF2B5EF4-FFF2-40B4-BE49-F238E27FC236}">
                        <a16:creationId xmlns:a16="http://schemas.microsoft.com/office/drawing/2014/main" id="{B771534D-A471-44CB-9E7A-5D10626542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4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14" name="Line 1997">
                    <a:extLst>
                      <a:ext uri="{FF2B5EF4-FFF2-40B4-BE49-F238E27FC236}">
                        <a16:creationId xmlns:a16="http://schemas.microsoft.com/office/drawing/2014/main" id="{3530F41E-B2A1-4D1E-8CA1-17C3F63C0A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15" name="Rectangle 1998">
                    <a:extLst>
                      <a:ext uri="{FF2B5EF4-FFF2-40B4-BE49-F238E27FC236}">
                        <a16:creationId xmlns:a16="http://schemas.microsoft.com/office/drawing/2014/main" id="{BF23461D-6652-4149-8329-197AF6A8F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3424"/>
                    <a:ext cx="46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16" name="Line 1999">
                    <a:extLst>
                      <a:ext uri="{FF2B5EF4-FFF2-40B4-BE49-F238E27FC236}">
                        <a16:creationId xmlns:a16="http://schemas.microsoft.com/office/drawing/2014/main" id="{44EB1EC6-A9E5-4F3E-9EE0-1AD37384A9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5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17" name="Line 2000">
                    <a:extLst>
                      <a:ext uri="{FF2B5EF4-FFF2-40B4-BE49-F238E27FC236}">
                        <a16:creationId xmlns:a16="http://schemas.microsoft.com/office/drawing/2014/main" id="{520EE474-A909-4FFC-B829-B1BE2402AB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6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18" name="Rectangle 2001">
                    <a:extLst>
                      <a:ext uri="{FF2B5EF4-FFF2-40B4-BE49-F238E27FC236}">
                        <a16:creationId xmlns:a16="http://schemas.microsoft.com/office/drawing/2014/main" id="{CCB8B55A-16C8-4236-BDE3-1884481FDA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" y="3424"/>
                    <a:ext cx="47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19" name="Line 2002">
                    <a:extLst>
                      <a:ext uri="{FF2B5EF4-FFF2-40B4-BE49-F238E27FC236}">
                        <a16:creationId xmlns:a16="http://schemas.microsoft.com/office/drawing/2014/main" id="{F69BE8FC-335E-40FD-8E6C-00B072288F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3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20" name="Line 2003">
                    <a:extLst>
                      <a:ext uri="{FF2B5EF4-FFF2-40B4-BE49-F238E27FC236}">
                        <a16:creationId xmlns:a16="http://schemas.microsoft.com/office/drawing/2014/main" id="{3F0224BB-6982-402D-A343-E3B06585BD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21" name="Rectangle 2004">
                    <a:extLst>
                      <a:ext uri="{FF2B5EF4-FFF2-40B4-BE49-F238E27FC236}">
                        <a16:creationId xmlns:a16="http://schemas.microsoft.com/office/drawing/2014/main" id="{3167011C-BEEC-41D3-8AE3-793DB4B844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3424"/>
                    <a:ext cx="48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22" name="Line 2005">
                    <a:extLst>
                      <a:ext uri="{FF2B5EF4-FFF2-40B4-BE49-F238E27FC236}">
                        <a16:creationId xmlns:a16="http://schemas.microsoft.com/office/drawing/2014/main" id="{D542A9F5-0E13-409A-B87E-1698619EF7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08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23" name="Line 2006">
                    <a:extLst>
                      <a:ext uri="{FF2B5EF4-FFF2-40B4-BE49-F238E27FC236}">
                        <a16:creationId xmlns:a16="http://schemas.microsoft.com/office/drawing/2014/main" id="{16259665-B71B-4A97-9943-46A442A9C4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8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24" name="Rectangle 2007">
                    <a:extLst>
                      <a:ext uri="{FF2B5EF4-FFF2-40B4-BE49-F238E27FC236}">
                        <a16:creationId xmlns:a16="http://schemas.microsoft.com/office/drawing/2014/main" id="{FF481CAC-97C1-41F2-AF1D-01A0CD7F37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" y="3698"/>
                    <a:ext cx="306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25" name="Rectangle 2008">
                    <a:extLst>
                      <a:ext uri="{FF2B5EF4-FFF2-40B4-BE49-F238E27FC236}">
                        <a16:creationId xmlns:a16="http://schemas.microsoft.com/office/drawing/2014/main" id="{59096101-44F5-4A50-BCF1-C72B56A742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677"/>
                    <a:ext cx="51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26" name="Line 2009">
                    <a:extLst>
                      <a:ext uri="{FF2B5EF4-FFF2-40B4-BE49-F238E27FC236}">
                        <a16:creationId xmlns:a16="http://schemas.microsoft.com/office/drawing/2014/main" id="{19DA1F94-6C74-48E7-B8EB-B04BB58C89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4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27" name="Line 2010">
                    <a:extLst>
                      <a:ext uri="{FF2B5EF4-FFF2-40B4-BE49-F238E27FC236}">
                        <a16:creationId xmlns:a16="http://schemas.microsoft.com/office/drawing/2014/main" id="{031D7A17-6711-4E2A-8300-8E72A973ED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28" name="Rectangle 2011">
                    <a:extLst>
                      <a:ext uri="{FF2B5EF4-FFF2-40B4-BE49-F238E27FC236}">
                        <a16:creationId xmlns:a16="http://schemas.microsoft.com/office/drawing/2014/main" id="{821ACDB1-223C-4EB1-864D-67FDE05C0C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3677"/>
                    <a:ext cx="4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29" name="Line 2012">
                    <a:extLst>
                      <a:ext uri="{FF2B5EF4-FFF2-40B4-BE49-F238E27FC236}">
                        <a16:creationId xmlns:a16="http://schemas.microsoft.com/office/drawing/2014/main" id="{4CC5EC6E-27EE-434C-AA10-1B183E7648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5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30" name="Line 2013">
                    <a:extLst>
                      <a:ext uri="{FF2B5EF4-FFF2-40B4-BE49-F238E27FC236}">
                        <a16:creationId xmlns:a16="http://schemas.microsoft.com/office/drawing/2014/main" id="{591D2C7B-607A-4FA6-9E00-5B7436A60B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6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31" name="Rectangle 2014">
                    <a:extLst>
                      <a:ext uri="{FF2B5EF4-FFF2-40B4-BE49-F238E27FC236}">
                        <a16:creationId xmlns:a16="http://schemas.microsoft.com/office/drawing/2014/main" id="{41D7E3B3-1817-413B-847F-99D3C63CCF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" y="3677"/>
                    <a:ext cx="47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32" name="Line 2015">
                    <a:extLst>
                      <a:ext uri="{FF2B5EF4-FFF2-40B4-BE49-F238E27FC236}">
                        <a16:creationId xmlns:a16="http://schemas.microsoft.com/office/drawing/2014/main" id="{1A5D84D4-B81E-47D4-ABC7-2B3DB8CE1D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3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33" name="Line 2016">
                    <a:extLst>
                      <a:ext uri="{FF2B5EF4-FFF2-40B4-BE49-F238E27FC236}">
                        <a16:creationId xmlns:a16="http://schemas.microsoft.com/office/drawing/2014/main" id="{E98EBBE6-923D-4EE5-9BCF-4EA6A363A8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34" name="Rectangle 2017">
                    <a:extLst>
                      <a:ext uri="{FF2B5EF4-FFF2-40B4-BE49-F238E27FC236}">
                        <a16:creationId xmlns:a16="http://schemas.microsoft.com/office/drawing/2014/main" id="{B938DE53-9D22-428D-9F6A-AD1AE3F7D9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3677"/>
                    <a:ext cx="48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35" name="Line 2018">
                    <a:extLst>
                      <a:ext uri="{FF2B5EF4-FFF2-40B4-BE49-F238E27FC236}">
                        <a16:creationId xmlns:a16="http://schemas.microsoft.com/office/drawing/2014/main" id="{6EAA42D8-0021-43A0-923E-D1C0340AA1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08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36" name="Line 2019">
                    <a:extLst>
                      <a:ext uri="{FF2B5EF4-FFF2-40B4-BE49-F238E27FC236}">
                        <a16:creationId xmlns:a16="http://schemas.microsoft.com/office/drawing/2014/main" id="{7C9B30AB-0B06-4E46-AE46-9A1ACA4CBE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8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</p:grpSp>
            <p:grpSp>
              <p:nvGrpSpPr>
                <p:cNvPr id="929" name="Group 2020">
                  <a:extLst>
                    <a:ext uri="{FF2B5EF4-FFF2-40B4-BE49-F238E27FC236}">
                      <a16:creationId xmlns:a16="http://schemas.microsoft.com/office/drawing/2014/main" id="{61BB6013-3471-4822-BC89-9A05E1EB97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92145" y="1481355"/>
                  <a:ext cx="170091" cy="116212"/>
                  <a:chOff x="3408" y="3388"/>
                  <a:chExt cx="382" cy="338"/>
                </a:xfrm>
              </p:grpSpPr>
              <p:sp>
                <p:nvSpPr>
                  <p:cNvPr id="1473" name="Rectangle 2021">
                    <a:extLst>
                      <a:ext uri="{FF2B5EF4-FFF2-40B4-BE49-F238E27FC236}">
                        <a16:creationId xmlns:a16="http://schemas.microsoft.com/office/drawing/2014/main" id="{310BB140-AD3A-4678-B9B8-19FE535CA7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13" y="3410"/>
                    <a:ext cx="177" cy="2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74" name="Rectangle 2022">
                    <a:extLst>
                      <a:ext uri="{FF2B5EF4-FFF2-40B4-BE49-F238E27FC236}">
                        <a16:creationId xmlns:a16="http://schemas.microsoft.com/office/drawing/2014/main" id="{9CBB229C-A12D-4D7A-9EA9-287669BBD9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" y="3388"/>
                    <a:ext cx="306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75" name="Oval 2023">
                    <a:extLst>
                      <a:ext uri="{FF2B5EF4-FFF2-40B4-BE49-F238E27FC236}">
                        <a16:creationId xmlns:a16="http://schemas.microsoft.com/office/drawing/2014/main" id="{CD26EDDA-76C0-4AD3-A2F9-A99EEB77E2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447"/>
                    <a:ext cx="277" cy="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76" name="Freeform 2024">
                    <a:extLst>
                      <a:ext uri="{FF2B5EF4-FFF2-40B4-BE49-F238E27FC236}">
                        <a16:creationId xmlns:a16="http://schemas.microsoft.com/office/drawing/2014/main" id="{50E81EAD-3C26-4DF1-9AFF-F7FEA61B2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8" y="3500"/>
                    <a:ext cx="345" cy="117"/>
                  </a:xfrm>
                  <a:custGeom>
                    <a:avLst/>
                    <a:gdLst>
                      <a:gd name="T0" fmla="*/ 735 w 328"/>
                      <a:gd name="T1" fmla="*/ 20 h 121"/>
                      <a:gd name="T2" fmla="*/ 339 w 328"/>
                      <a:gd name="T3" fmla="*/ 20 h 121"/>
                      <a:gd name="T4" fmla="*/ 0 w 328"/>
                      <a:gd name="T5" fmla="*/ 0 h 121"/>
                      <a:gd name="T6" fmla="*/ 0 w 328"/>
                      <a:gd name="T7" fmla="*/ 70 h 121"/>
                      <a:gd name="T8" fmla="*/ 339 w 328"/>
                      <a:gd name="T9" fmla="*/ 49 h 121"/>
                      <a:gd name="T10" fmla="*/ 735 w 328"/>
                      <a:gd name="T11" fmla="*/ 49 h 121"/>
                      <a:gd name="T12" fmla="*/ 735 w 328"/>
                      <a:gd name="T13" fmla="*/ 20 h 1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28" h="121">
                        <a:moveTo>
                          <a:pt x="327" y="36"/>
                        </a:moveTo>
                        <a:lnTo>
                          <a:pt x="150" y="36"/>
                        </a:lnTo>
                        <a:lnTo>
                          <a:pt x="0" y="0"/>
                        </a:lnTo>
                        <a:lnTo>
                          <a:pt x="0" y="120"/>
                        </a:lnTo>
                        <a:lnTo>
                          <a:pt x="150" y="84"/>
                        </a:lnTo>
                        <a:lnTo>
                          <a:pt x="327" y="84"/>
                        </a:lnTo>
                        <a:lnTo>
                          <a:pt x="327" y="3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77" name="Freeform 2025">
                    <a:extLst>
                      <a:ext uri="{FF2B5EF4-FFF2-40B4-BE49-F238E27FC236}">
                        <a16:creationId xmlns:a16="http://schemas.microsoft.com/office/drawing/2014/main" id="{29000F0C-367D-4C8D-8B58-B7E8912080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7" y="3522"/>
                    <a:ext cx="114" cy="72"/>
                  </a:xfrm>
                  <a:custGeom>
                    <a:avLst/>
                    <a:gdLst>
                      <a:gd name="T0" fmla="*/ 254 w 108"/>
                      <a:gd name="T1" fmla="*/ 12 h 75"/>
                      <a:gd name="T2" fmla="*/ 254 w 108"/>
                      <a:gd name="T3" fmla="*/ 27 h 75"/>
                      <a:gd name="T4" fmla="*/ 0 w 108"/>
                      <a:gd name="T5" fmla="*/ 38 h 75"/>
                      <a:gd name="T6" fmla="*/ 0 w 108"/>
                      <a:gd name="T7" fmla="*/ 0 h 75"/>
                      <a:gd name="T8" fmla="*/ 254 w 108"/>
                      <a:gd name="T9" fmla="*/ 12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8" h="75">
                        <a:moveTo>
                          <a:pt x="107" y="25"/>
                        </a:moveTo>
                        <a:lnTo>
                          <a:pt x="107" y="49"/>
                        </a:lnTo>
                        <a:lnTo>
                          <a:pt x="0" y="74"/>
                        </a:lnTo>
                        <a:lnTo>
                          <a:pt x="0" y="0"/>
                        </a:lnTo>
                        <a:lnTo>
                          <a:pt x="107" y="2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78" name="Oval 2026">
                    <a:extLst>
                      <a:ext uri="{FF2B5EF4-FFF2-40B4-BE49-F238E27FC236}">
                        <a16:creationId xmlns:a16="http://schemas.microsoft.com/office/drawing/2014/main" id="{03A51AB3-9FD8-49FE-95D0-ED099526B5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77" y="3543"/>
                    <a:ext cx="33" cy="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79" name="Oval 2027">
                    <a:extLst>
                      <a:ext uri="{FF2B5EF4-FFF2-40B4-BE49-F238E27FC236}">
                        <a16:creationId xmlns:a16="http://schemas.microsoft.com/office/drawing/2014/main" id="{69565EB0-3FEC-4A2C-B617-564302337F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3537"/>
                    <a:ext cx="51" cy="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80" name="Rectangle 2028">
                    <a:extLst>
                      <a:ext uri="{FF2B5EF4-FFF2-40B4-BE49-F238E27FC236}">
                        <a16:creationId xmlns:a16="http://schemas.microsoft.com/office/drawing/2014/main" id="{9BA45BD8-3655-4677-A216-8278069499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424"/>
                    <a:ext cx="51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81" name="Line 2029">
                    <a:extLst>
                      <a:ext uri="{FF2B5EF4-FFF2-40B4-BE49-F238E27FC236}">
                        <a16:creationId xmlns:a16="http://schemas.microsoft.com/office/drawing/2014/main" id="{F4527411-2EDC-40A8-B7B5-CB46F96FE7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4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82" name="Line 2030">
                    <a:extLst>
                      <a:ext uri="{FF2B5EF4-FFF2-40B4-BE49-F238E27FC236}">
                        <a16:creationId xmlns:a16="http://schemas.microsoft.com/office/drawing/2014/main" id="{381009AB-075C-444B-A7CD-23AB5E5E68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83" name="Rectangle 2031">
                    <a:extLst>
                      <a:ext uri="{FF2B5EF4-FFF2-40B4-BE49-F238E27FC236}">
                        <a16:creationId xmlns:a16="http://schemas.microsoft.com/office/drawing/2014/main" id="{2DCC8B3A-50F5-4859-BB86-C2014A94DF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3424"/>
                    <a:ext cx="46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84" name="Line 2032">
                    <a:extLst>
                      <a:ext uri="{FF2B5EF4-FFF2-40B4-BE49-F238E27FC236}">
                        <a16:creationId xmlns:a16="http://schemas.microsoft.com/office/drawing/2014/main" id="{BE1F1052-A4C3-49EA-8A36-79B578CF42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5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85" name="Line 2033">
                    <a:extLst>
                      <a:ext uri="{FF2B5EF4-FFF2-40B4-BE49-F238E27FC236}">
                        <a16:creationId xmlns:a16="http://schemas.microsoft.com/office/drawing/2014/main" id="{946F8139-C3E5-4061-86F9-75BCADB845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6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86" name="Rectangle 2034">
                    <a:extLst>
                      <a:ext uri="{FF2B5EF4-FFF2-40B4-BE49-F238E27FC236}">
                        <a16:creationId xmlns:a16="http://schemas.microsoft.com/office/drawing/2014/main" id="{515C4BCD-DF65-44EC-96D6-47276431A0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" y="3424"/>
                    <a:ext cx="47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87" name="Line 2035">
                    <a:extLst>
                      <a:ext uri="{FF2B5EF4-FFF2-40B4-BE49-F238E27FC236}">
                        <a16:creationId xmlns:a16="http://schemas.microsoft.com/office/drawing/2014/main" id="{B10BA122-AEE0-444A-9D26-E2123E0745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3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88" name="Line 2036">
                    <a:extLst>
                      <a:ext uri="{FF2B5EF4-FFF2-40B4-BE49-F238E27FC236}">
                        <a16:creationId xmlns:a16="http://schemas.microsoft.com/office/drawing/2014/main" id="{4A1861E6-AB38-4023-8576-5608C969E4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7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89" name="Rectangle 2037">
                    <a:extLst>
                      <a:ext uri="{FF2B5EF4-FFF2-40B4-BE49-F238E27FC236}">
                        <a16:creationId xmlns:a16="http://schemas.microsoft.com/office/drawing/2014/main" id="{06B9B2FC-97AB-49B2-A541-8C3C9737A6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3424"/>
                    <a:ext cx="48" cy="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90" name="Line 2038">
                    <a:extLst>
                      <a:ext uri="{FF2B5EF4-FFF2-40B4-BE49-F238E27FC236}">
                        <a16:creationId xmlns:a16="http://schemas.microsoft.com/office/drawing/2014/main" id="{673389E0-5B76-4042-93A8-6ED2B51CA8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08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91" name="Line 2039">
                    <a:extLst>
                      <a:ext uri="{FF2B5EF4-FFF2-40B4-BE49-F238E27FC236}">
                        <a16:creationId xmlns:a16="http://schemas.microsoft.com/office/drawing/2014/main" id="{99440709-D92F-4616-89C9-EE716DDF33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8" y="3424"/>
                    <a:ext cx="0" cy="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92" name="Rectangle 2040">
                    <a:extLst>
                      <a:ext uri="{FF2B5EF4-FFF2-40B4-BE49-F238E27FC236}">
                        <a16:creationId xmlns:a16="http://schemas.microsoft.com/office/drawing/2014/main" id="{50099EA1-D66B-41B8-86D2-77DA859CDD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" y="3698"/>
                    <a:ext cx="306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93" name="Rectangle 2041">
                    <a:extLst>
                      <a:ext uri="{FF2B5EF4-FFF2-40B4-BE49-F238E27FC236}">
                        <a16:creationId xmlns:a16="http://schemas.microsoft.com/office/drawing/2014/main" id="{F2B53CB7-5E61-4F5B-BA9C-D0701EE67E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677"/>
                    <a:ext cx="51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94" name="Line 2042">
                    <a:extLst>
                      <a:ext uri="{FF2B5EF4-FFF2-40B4-BE49-F238E27FC236}">
                        <a16:creationId xmlns:a16="http://schemas.microsoft.com/office/drawing/2014/main" id="{8D8E676B-0030-432D-9BF7-688B698C03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4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95" name="Line 2043">
                    <a:extLst>
                      <a:ext uri="{FF2B5EF4-FFF2-40B4-BE49-F238E27FC236}">
                        <a16:creationId xmlns:a16="http://schemas.microsoft.com/office/drawing/2014/main" id="{04B291A0-A8B3-4D4F-8511-620FF805CA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96" name="Rectangle 2044">
                    <a:extLst>
                      <a:ext uri="{FF2B5EF4-FFF2-40B4-BE49-F238E27FC236}">
                        <a16:creationId xmlns:a16="http://schemas.microsoft.com/office/drawing/2014/main" id="{D10E831C-B801-4BDB-9628-746398F2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8" y="3677"/>
                    <a:ext cx="46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97" name="Line 2045">
                    <a:extLst>
                      <a:ext uri="{FF2B5EF4-FFF2-40B4-BE49-F238E27FC236}">
                        <a16:creationId xmlns:a16="http://schemas.microsoft.com/office/drawing/2014/main" id="{AE6AD472-B50D-4269-BBED-525D91FE56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5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98" name="Line 2046">
                    <a:extLst>
                      <a:ext uri="{FF2B5EF4-FFF2-40B4-BE49-F238E27FC236}">
                        <a16:creationId xmlns:a16="http://schemas.microsoft.com/office/drawing/2014/main" id="{8729E7F8-6A7C-445F-A88E-AAC1E73CA8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6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499" name="Rectangle 2047">
                    <a:extLst>
                      <a:ext uri="{FF2B5EF4-FFF2-40B4-BE49-F238E27FC236}">
                        <a16:creationId xmlns:a16="http://schemas.microsoft.com/office/drawing/2014/main" id="{997DD333-ED6E-4A28-BED8-45C2680915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" y="3677"/>
                    <a:ext cx="47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00" name="Line 2048">
                    <a:extLst>
                      <a:ext uri="{FF2B5EF4-FFF2-40B4-BE49-F238E27FC236}">
                        <a16:creationId xmlns:a16="http://schemas.microsoft.com/office/drawing/2014/main" id="{4357B9C2-FD26-40B6-90D2-CEF16623A3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3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01" name="Line 2049">
                    <a:extLst>
                      <a:ext uri="{FF2B5EF4-FFF2-40B4-BE49-F238E27FC236}">
                        <a16:creationId xmlns:a16="http://schemas.microsoft.com/office/drawing/2014/main" id="{371E1F82-DC49-4D67-9B1C-8C5D18270E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7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02" name="Rectangle 2050">
                    <a:extLst>
                      <a:ext uri="{FF2B5EF4-FFF2-40B4-BE49-F238E27FC236}">
                        <a16:creationId xmlns:a16="http://schemas.microsoft.com/office/drawing/2014/main" id="{8C16AEAC-B405-4E73-8A00-31F1961302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3677"/>
                    <a:ext cx="48" cy="1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03" name="Line 2051">
                    <a:extLst>
                      <a:ext uri="{FF2B5EF4-FFF2-40B4-BE49-F238E27FC236}">
                        <a16:creationId xmlns:a16="http://schemas.microsoft.com/office/drawing/2014/main" id="{1F1C2712-AF63-4DF8-AE6D-B263712845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08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  <p:sp>
                <p:nvSpPr>
                  <p:cNvPr id="1504" name="Line 2052">
                    <a:extLst>
                      <a:ext uri="{FF2B5EF4-FFF2-40B4-BE49-F238E27FC236}">
                        <a16:creationId xmlns:a16="http://schemas.microsoft.com/office/drawing/2014/main" id="{537CA2FF-8F93-4B12-A21F-93D4DF892A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8" y="3677"/>
                    <a:ext cx="0" cy="1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930" name="Line 2053">
                  <a:extLst>
                    <a:ext uri="{FF2B5EF4-FFF2-40B4-BE49-F238E27FC236}">
                      <a16:creationId xmlns:a16="http://schemas.microsoft.com/office/drawing/2014/main" id="{66D5B082-A494-4FFD-BF8A-60DC89AAB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47283" y="1609458"/>
                  <a:ext cx="7850" cy="1068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31" name="Rectangle 2084">
                  <a:extLst>
                    <a:ext uri="{FF2B5EF4-FFF2-40B4-BE49-F238E27FC236}">
                      <a16:creationId xmlns:a16="http://schemas.microsoft.com/office/drawing/2014/main" id="{61DDB3B1-F8DA-4C05-8651-F8122914F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59952" y="1295922"/>
                  <a:ext cx="49424" cy="12037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2" name="Rectangle 2085">
                  <a:extLst>
                    <a:ext uri="{FF2B5EF4-FFF2-40B4-BE49-F238E27FC236}">
                      <a16:creationId xmlns:a16="http://schemas.microsoft.com/office/drawing/2014/main" id="{670DD49B-D50F-457C-8172-546947A8A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579783" y="1349314"/>
                  <a:ext cx="84154" cy="1046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3" name="Oval 2086">
                  <a:extLst>
                    <a:ext uri="{FF2B5EF4-FFF2-40B4-BE49-F238E27FC236}">
                      <a16:creationId xmlns:a16="http://schemas.microsoft.com/office/drawing/2014/main" id="{308313B4-3C6B-4469-B86B-93C9BD0A1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47903" y="1311631"/>
                  <a:ext cx="76138" cy="915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4" name="Oval 2089">
                  <a:extLst>
                    <a:ext uri="{FF2B5EF4-FFF2-40B4-BE49-F238E27FC236}">
                      <a16:creationId xmlns:a16="http://schemas.microsoft.com/office/drawing/2014/main" id="{A36CF738-A44A-408A-B469-55281A086F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69716" y="1344655"/>
                  <a:ext cx="32511" cy="104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5" name="Oval 2090">
                  <a:extLst>
                    <a:ext uri="{FF2B5EF4-FFF2-40B4-BE49-F238E27FC236}">
                      <a16:creationId xmlns:a16="http://schemas.microsoft.com/office/drawing/2014/main" id="{6FFCEA94-BBCC-404F-841C-C01016F11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68408" y="1226892"/>
                  <a:ext cx="32511" cy="157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6" name="Rectangle 2091">
                  <a:extLst>
                    <a:ext uri="{FF2B5EF4-FFF2-40B4-BE49-F238E27FC236}">
                      <a16:creationId xmlns:a16="http://schemas.microsoft.com/office/drawing/2014/main" id="{FE6E5B81-3439-485F-9385-3172581D8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18036" y="1375969"/>
                  <a:ext cx="32511" cy="654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7" name="Line 2092">
                  <a:extLst>
                    <a:ext uri="{FF2B5EF4-FFF2-40B4-BE49-F238E27FC236}">
                      <a16:creationId xmlns:a16="http://schemas.microsoft.com/office/drawing/2014/main" id="{F6AF644A-ED9F-42EE-AF0F-74E7C1A142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82064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38" name="Line 2093">
                  <a:extLst>
                    <a:ext uri="{FF2B5EF4-FFF2-40B4-BE49-F238E27FC236}">
                      <a16:creationId xmlns:a16="http://schemas.microsoft.com/office/drawing/2014/main" id="{CA11851C-8980-4782-97E6-2F7CA52D8F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89966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39" name="Rectangle 2094">
                  <a:extLst>
                    <a:ext uri="{FF2B5EF4-FFF2-40B4-BE49-F238E27FC236}">
                      <a16:creationId xmlns:a16="http://schemas.microsoft.com/office/drawing/2014/main" id="{EB8F4102-9907-4EC5-8320-785CF20E3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18035" y="1357906"/>
                  <a:ext cx="32511" cy="654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40" name="Line 2095">
                  <a:extLst>
                    <a:ext uri="{FF2B5EF4-FFF2-40B4-BE49-F238E27FC236}">
                      <a16:creationId xmlns:a16="http://schemas.microsoft.com/office/drawing/2014/main" id="{1A0ECD19-5053-46D0-AF8C-CBA2EF9192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66260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41" name="Line 2096">
                  <a:extLst>
                    <a:ext uri="{FF2B5EF4-FFF2-40B4-BE49-F238E27FC236}">
                      <a16:creationId xmlns:a16="http://schemas.microsoft.com/office/drawing/2014/main" id="{AF47A7B9-23DE-4FE5-AF0E-057EB1B941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73033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42" name="Rectangle 2097">
                  <a:extLst>
                    <a:ext uri="{FF2B5EF4-FFF2-40B4-BE49-F238E27FC236}">
                      <a16:creationId xmlns:a16="http://schemas.microsoft.com/office/drawing/2014/main" id="{4C204121-2049-4160-9098-DED2F16C42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18036" y="1340973"/>
                  <a:ext cx="32511" cy="654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43" name="Line 2098">
                  <a:extLst>
                    <a:ext uri="{FF2B5EF4-FFF2-40B4-BE49-F238E27FC236}">
                      <a16:creationId xmlns:a16="http://schemas.microsoft.com/office/drawing/2014/main" id="{B2D0287B-04E8-41EB-9D28-C795511FCE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50455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44" name="Line 2099">
                  <a:extLst>
                    <a:ext uri="{FF2B5EF4-FFF2-40B4-BE49-F238E27FC236}">
                      <a16:creationId xmlns:a16="http://schemas.microsoft.com/office/drawing/2014/main" id="{DAF93D55-F1BC-4790-8A66-8EE99C4908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56099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45" name="Rectangle 2100">
                  <a:extLst>
                    <a:ext uri="{FF2B5EF4-FFF2-40B4-BE49-F238E27FC236}">
                      <a16:creationId xmlns:a16="http://schemas.microsoft.com/office/drawing/2014/main" id="{0C98AF32-9945-47D8-927E-DA8BD33A67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618035" y="1324039"/>
                  <a:ext cx="32511" cy="654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46" name="Line 2101">
                  <a:extLst>
                    <a:ext uri="{FF2B5EF4-FFF2-40B4-BE49-F238E27FC236}">
                      <a16:creationId xmlns:a16="http://schemas.microsoft.com/office/drawing/2014/main" id="{42DB9629-5993-448C-BABC-EB09AD0763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33522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47" name="Line 2102">
                  <a:extLst>
                    <a:ext uri="{FF2B5EF4-FFF2-40B4-BE49-F238E27FC236}">
                      <a16:creationId xmlns:a16="http://schemas.microsoft.com/office/drawing/2014/main" id="{494A4955-04C3-453D-8FAF-FAF11D9D82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634292" y="1340295"/>
                  <a:ext cx="0" cy="65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48" name="Rectangle 2103">
                  <a:extLst>
                    <a:ext uri="{FF2B5EF4-FFF2-40B4-BE49-F238E27FC236}">
                      <a16:creationId xmlns:a16="http://schemas.microsoft.com/office/drawing/2014/main" id="{28A430E1-8537-47CF-8432-AB54B704F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707353" y="1348659"/>
                  <a:ext cx="84154" cy="117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49" name="Rectangle 2104">
                  <a:extLst>
                    <a:ext uri="{FF2B5EF4-FFF2-40B4-BE49-F238E27FC236}">
                      <a16:creationId xmlns:a16="http://schemas.microsoft.com/office/drawing/2014/main" id="{609CB7C8-3B13-4B1F-BD84-ADEEAF0EE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722052" y="1376623"/>
                  <a:ext cx="32511" cy="523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0" name="Line 2105">
                  <a:extLst>
                    <a:ext uri="{FF2B5EF4-FFF2-40B4-BE49-F238E27FC236}">
                      <a16:creationId xmlns:a16="http://schemas.microsoft.com/office/drawing/2014/main" id="{2C5F7495-5D3F-49A1-B3E9-B7771621D4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82719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51" name="Line 2106">
                  <a:extLst>
                    <a:ext uri="{FF2B5EF4-FFF2-40B4-BE49-F238E27FC236}">
                      <a16:creationId xmlns:a16="http://schemas.microsoft.com/office/drawing/2014/main" id="{50825325-790C-4AB0-8171-059AE86A06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90620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52" name="Rectangle 2107">
                  <a:extLst>
                    <a:ext uri="{FF2B5EF4-FFF2-40B4-BE49-F238E27FC236}">
                      <a16:creationId xmlns:a16="http://schemas.microsoft.com/office/drawing/2014/main" id="{7E4EB772-CDAF-45DA-A555-42ECE2A50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722052" y="1358561"/>
                  <a:ext cx="32511" cy="523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3" name="Line 2108">
                  <a:extLst>
                    <a:ext uri="{FF2B5EF4-FFF2-40B4-BE49-F238E27FC236}">
                      <a16:creationId xmlns:a16="http://schemas.microsoft.com/office/drawing/2014/main" id="{2159C68F-E91E-4676-B3F6-5521A69FA9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66914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54" name="Line 2109">
                  <a:extLst>
                    <a:ext uri="{FF2B5EF4-FFF2-40B4-BE49-F238E27FC236}">
                      <a16:creationId xmlns:a16="http://schemas.microsoft.com/office/drawing/2014/main" id="{84EDBD41-8577-4D19-B8A9-74964B7008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73687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55" name="Rectangle 2110">
                  <a:extLst>
                    <a:ext uri="{FF2B5EF4-FFF2-40B4-BE49-F238E27FC236}">
                      <a16:creationId xmlns:a16="http://schemas.microsoft.com/office/drawing/2014/main" id="{C3C92603-9FDA-44D9-95D3-D3393612D0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722052" y="1341628"/>
                  <a:ext cx="32511" cy="523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6" name="Line 2111">
                  <a:extLst>
                    <a:ext uri="{FF2B5EF4-FFF2-40B4-BE49-F238E27FC236}">
                      <a16:creationId xmlns:a16="http://schemas.microsoft.com/office/drawing/2014/main" id="{52D9F379-AF9F-4C6D-B663-4F3E07F6FC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51110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57" name="Line 2112">
                  <a:extLst>
                    <a:ext uri="{FF2B5EF4-FFF2-40B4-BE49-F238E27FC236}">
                      <a16:creationId xmlns:a16="http://schemas.microsoft.com/office/drawing/2014/main" id="{C84E749C-4D47-42C9-BD25-3B06C21CE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56754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58" name="Rectangle 2113">
                  <a:extLst>
                    <a:ext uri="{FF2B5EF4-FFF2-40B4-BE49-F238E27FC236}">
                      <a16:creationId xmlns:a16="http://schemas.microsoft.com/office/drawing/2014/main" id="{72468E68-C8E5-4FE1-A9B2-BAA699E100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722052" y="1324694"/>
                  <a:ext cx="32511" cy="523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9" name="Line 2114">
                  <a:extLst>
                    <a:ext uri="{FF2B5EF4-FFF2-40B4-BE49-F238E27FC236}">
                      <a16:creationId xmlns:a16="http://schemas.microsoft.com/office/drawing/2014/main" id="{E23C703E-7B27-49E6-AC0E-FDFB336B1F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34176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60" name="Line 2115">
                  <a:extLst>
                    <a:ext uri="{FF2B5EF4-FFF2-40B4-BE49-F238E27FC236}">
                      <a16:creationId xmlns:a16="http://schemas.microsoft.com/office/drawing/2014/main" id="{1884A214-0BB3-422E-BB06-6BC475C86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8738308" y="1340949"/>
                  <a:ext cx="0" cy="523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sp>
              <p:nvSpPr>
                <p:cNvPr id="961" name="Rectangle 2117">
                  <a:extLst>
                    <a:ext uri="{FF2B5EF4-FFF2-40B4-BE49-F238E27FC236}">
                      <a16:creationId xmlns:a16="http://schemas.microsoft.com/office/drawing/2014/main" id="{702765F5-B512-4C77-A249-9617744F1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7655" y="1239188"/>
                  <a:ext cx="37943" cy="9083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62" name="Group 2119">
                  <a:extLst>
                    <a:ext uri="{FF2B5EF4-FFF2-40B4-BE49-F238E27FC236}">
                      <a16:creationId xmlns:a16="http://schemas.microsoft.com/office/drawing/2014/main" id="{76A66937-B938-4DA4-90E1-C1EE9C8B8F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3428696">
                  <a:off x="8197160" y="1588666"/>
                  <a:ext cx="32511" cy="31401"/>
                  <a:chOff x="3075" y="3528"/>
                  <a:chExt cx="39" cy="69"/>
                </a:xfrm>
              </p:grpSpPr>
              <p:sp>
                <p:nvSpPr>
                  <p:cNvPr id="1471" name="Rectangle 2120">
                    <a:extLst>
                      <a:ext uri="{FF2B5EF4-FFF2-40B4-BE49-F238E27FC236}">
                        <a16:creationId xmlns:a16="http://schemas.microsoft.com/office/drawing/2014/main" id="{718AB56A-C8B9-4D2B-97E7-307FA1D577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3554"/>
                    <a:ext cx="39" cy="4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72" name="Rectangle 2121">
                    <a:extLst>
                      <a:ext uri="{FF2B5EF4-FFF2-40B4-BE49-F238E27FC236}">
                        <a16:creationId xmlns:a16="http://schemas.microsoft.com/office/drawing/2014/main" id="{62A1A55E-C0D9-42A6-8C74-E0F97EE821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90" y="3528"/>
                    <a:ext cx="5" cy="1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963" name="Line 2122">
                  <a:extLst>
                    <a:ext uri="{FF2B5EF4-FFF2-40B4-BE49-F238E27FC236}">
                      <a16:creationId xmlns:a16="http://schemas.microsoft.com/office/drawing/2014/main" id="{4F24B29E-C27B-496C-8EB8-D3D9E475E2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86165" y="1597531"/>
                  <a:ext cx="13084" cy="2938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800"/>
                </a:p>
              </p:txBody>
            </p:sp>
            <p:grpSp>
              <p:nvGrpSpPr>
                <p:cNvPr id="964" name="Group 2134">
                  <a:extLst>
                    <a:ext uri="{FF2B5EF4-FFF2-40B4-BE49-F238E27FC236}">
                      <a16:creationId xmlns:a16="http://schemas.microsoft.com/office/drawing/2014/main" id="{236DA0A6-096C-4C3C-B218-68D12ABBD2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5294" y="2409322"/>
                  <a:ext cx="365501" cy="709652"/>
                  <a:chOff x="4874" y="1534"/>
                  <a:chExt cx="285" cy="402"/>
                </a:xfrm>
              </p:grpSpPr>
              <p:sp>
                <p:nvSpPr>
                  <p:cNvPr id="1469" name="Freeform 2130">
                    <a:extLst>
                      <a:ext uri="{FF2B5EF4-FFF2-40B4-BE49-F238E27FC236}">
                        <a16:creationId xmlns:a16="http://schemas.microsoft.com/office/drawing/2014/main" id="{6EA70AFD-1D8C-4B01-B3B9-BB9BD4B845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74" y="1534"/>
                    <a:ext cx="27" cy="400"/>
                  </a:xfrm>
                  <a:custGeom>
                    <a:avLst/>
                    <a:gdLst>
                      <a:gd name="T0" fmla="*/ 0 w 77"/>
                      <a:gd name="T1" fmla="*/ 0 h 1128"/>
                      <a:gd name="T2" fmla="*/ 0 w 77"/>
                      <a:gd name="T3" fmla="*/ 0 h 1128"/>
                      <a:gd name="T4" fmla="*/ 0 w 77"/>
                      <a:gd name="T5" fmla="*/ 0 h 1128"/>
                      <a:gd name="T6" fmla="*/ 0 w 77"/>
                      <a:gd name="T7" fmla="*/ 0 h 1128"/>
                      <a:gd name="T8" fmla="*/ 0 w 77"/>
                      <a:gd name="T9" fmla="*/ 0 h 1128"/>
                      <a:gd name="T10" fmla="*/ 0 w 77"/>
                      <a:gd name="T11" fmla="*/ 0 h 1128"/>
                      <a:gd name="T12" fmla="*/ 0 w 77"/>
                      <a:gd name="T13" fmla="*/ 0 h 1128"/>
                      <a:gd name="T14" fmla="*/ 0 w 77"/>
                      <a:gd name="T15" fmla="*/ 0 h 1128"/>
                      <a:gd name="T16" fmla="*/ 0 w 77"/>
                      <a:gd name="T17" fmla="*/ 0 h 1128"/>
                      <a:gd name="T18" fmla="*/ 0 w 77"/>
                      <a:gd name="T19" fmla="*/ 0 h 1128"/>
                      <a:gd name="T20" fmla="*/ 0 w 77"/>
                      <a:gd name="T21" fmla="*/ 0 h 1128"/>
                      <a:gd name="T22" fmla="*/ 0 w 77"/>
                      <a:gd name="T23" fmla="*/ 0 h 1128"/>
                      <a:gd name="T24" fmla="*/ 0 w 77"/>
                      <a:gd name="T25" fmla="*/ 0 h 1128"/>
                      <a:gd name="T26" fmla="*/ 0 w 77"/>
                      <a:gd name="T27" fmla="*/ 0 h 1128"/>
                      <a:gd name="T28" fmla="*/ 0 w 77"/>
                      <a:gd name="T29" fmla="*/ 0 h 1128"/>
                      <a:gd name="T30" fmla="*/ 0 w 77"/>
                      <a:gd name="T31" fmla="*/ 0 h 1128"/>
                      <a:gd name="T32" fmla="*/ 0 w 77"/>
                      <a:gd name="T33" fmla="*/ 0 h 1128"/>
                      <a:gd name="T34" fmla="*/ 0 w 77"/>
                      <a:gd name="T35" fmla="*/ 0 h 1128"/>
                      <a:gd name="T36" fmla="*/ 0 w 77"/>
                      <a:gd name="T37" fmla="*/ 0 h 1128"/>
                      <a:gd name="T38" fmla="*/ 0 w 77"/>
                      <a:gd name="T39" fmla="*/ 0 h 1128"/>
                      <a:gd name="T40" fmla="*/ 0 w 77"/>
                      <a:gd name="T41" fmla="*/ 0 h 1128"/>
                      <a:gd name="T42" fmla="*/ 0 w 77"/>
                      <a:gd name="T43" fmla="*/ 0 h 1128"/>
                      <a:gd name="T44" fmla="*/ 0 w 77"/>
                      <a:gd name="T45" fmla="*/ 0 h 1128"/>
                      <a:gd name="T46" fmla="*/ 0 w 77"/>
                      <a:gd name="T47" fmla="*/ 0 h 1128"/>
                      <a:gd name="T48" fmla="*/ 0 w 77"/>
                      <a:gd name="T49" fmla="*/ 0 h 112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77" h="1128">
                        <a:moveTo>
                          <a:pt x="14" y="9"/>
                        </a:moveTo>
                        <a:cubicBezTo>
                          <a:pt x="19" y="27"/>
                          <a:pt x="23" y="45"/>
                          <a:pt x="29" y="63"/>
                        </a:cubicBezTo>
                        <a:cubicBezTo>
                          <a:pt x="15" y="106"/>
                          <a:pt x="23" y="168"/>
                          <a:pt x="20" y="216"/>
                        </a:cubicBezTo>
                        <a:cubicBezTo>
                          <a:pt x="26" y="247"/>
                          <a:pt x="18" y="308"/>
                          <a:pt x="17" y="327"/>
                        </a:cubicBezTo>
                        <a:cubicBezTo>
                          <a:pt x="20" y="376"/>
                          <a:pt x="31" y="434"/>
                          <a:pt x="8" y="480"/>
                        </a:cubicBezTo>
                        <a:cubicBezTo>
                          <a:pt x="11" y="507"/>
                          <a:pt x="14" y="534"/>
                          <a:pt x="17" y="561"/>
                        </a:cubicBezTo>
                        <a:cubicBezTo>
                          <a:pt x="11" y="613"/>
                          <a:pt x="12" y="662"/>
                          <a:pt x="14" y="714"/>
                        </a:cubicBezTo>
                        <a:cubicBezTo>
                          <a:pt x="6" y="764"/>
                          <a:pt x="8" y="814"/>
                          <a:pt x="11" y="864"/>
                        </a:cubicBezTo>
                        <a:cubicBezTo>
                          <a:pt x="5" y="931"/>
                          <a:pt x="7" y="998"/>
                          <a:pt x="2" y="1065"/>
                        </a:cubicBezTo>
                        <a:cubicBezTo>
                          <a:pt x="9" y="1114"/>
                          <a:pt x="0" y="1109"/>
                          <a:pt x="29" y="1128"/>
                        </a:cubicBezTo>
                        <a:cubicBezTo>
                          <a:pt x="47" y="1123"/>
                          <a:pt x="63" y="1124"/>
                          <a:pt x="77" y="1110"/>
                        </a:cubicBezTo>
                        <a:cubicBezTo>
                          <a:pt x="68" y="1099"/>
                          <a:pt x="67" y="1088"/>
                          <a:pt x="59" y="1077"/>
                        </a:cubicBezTo>
                        <a:cubicBezTo>
                          <a:pt x="55" y="1037"/>
                          <a:pt x="60" y="996"/>
                          <a:pt x="50" y="957"/>
                        </a:cubicBezTo>
                        <a:cubicBezTo>
                          <a:pt x="57" y="901"/>
                          <a:pt x="50" y="970"/>
                          <a:pt x="50" y="897"/>
                        </a:cubicBezTo>
                        <a:cubicBezTo>
                          <a:pt x="50" y="886"/>
                          <a:pt x="51" y="875"/>
                          <a:pt x="53" y="864"/>
                        </a:cubicBezTo>
                        <a:cubicBezTo>
                          <a:pt x="54" y="858"/>
                          <a:pt x="59" y="846"/>
                          <a:pt x="59" y="846"/>
                        </a:cubicBezTo>
                        <a:cubicBezTo>
                          <a:pt x="60" y="808"/>
                          <a:pt x="74" y="666"/>
                          <a:pt x="56" y="594"/>
                        </a:cubicBezTo>
                        <a:cubicBezTo>
                          <a:pt x="58" y="534"/>
                          <a:pt x="65" y="479"/>
                          <a:pt x="50" y="420"/>
                        </a:cubicBezTo>
                        <a:cubicBezTo>
                          <a:pt x="52" y="409"/>
                          <a:pt x="59" y="387"/>
                          <a:pt x="59" y="387"/>
                        </a:cubicBezTo>
                        <a:cubicBezTo>
                          <a:pt x="40" y="329"/>
                          <a:pt x="51" y="369"/>
                          <a:pt x="56" y="240"/>
                        </a:cubicBezTo>
                        <a:cubicBezTo>
                          <a:pt x="57" y="227"/>
                          <a:pt x="65" y="201"/>
                          <a:pt x="65" y="201"/>
                        </a:cubicBezTo>
                        <a:cubicBezTo>
                          <a:pt x="63" y="164"/>
                          <a:pt x="66" y="158"/>
                          <a:pt x="53" y="132"/>
                        </a:cubicBezTo>
                        <a:cubicBezTo>
                          <a:pt x="51" y="99"/>
                          <a:pt x="49" y="66"/>
                          <a:pt x="47" y="33"/>
                        </a:cubicBezTo>
                        <a:cubicBezTo>
                          <a:pt x="46" y="24"/>
                          <a:pt x="51" y="12"/>
                          <a:pt x="44" y="6"/>
                        </a:cubicBezTo>
                        <a:cubicBezTo>
                          <a:pt x="36" y="0"/>
                          <a:pt x="24" y="9"/>
                          <a:pt x="14" y="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7676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70" name="Freeform 2131">
                    <a:extLst>
                      <a:ext uri="{FF2B5EF4-FFF2-40B4-BE49-F238E27FC236}">
                        <a16:creationId xmlns:a16="http://schemas.microsoft.com/office/drawing/2014/main" id="{367274E3-0B58-40CC-8285-59C582F8C7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132" y="1536"/>
                    <a:ext cx="27" cy="400"/>
                  </a:xfrm>
                  <a:custGeom>
                    <a:avLst/>
                    <a:gdLst>
                      <a:gd name="T0" fmla="*/ 0 w 77"/>
                      <a:gd name="T1" fmla="*/ 0 h 1128"/>
                      <a:gd name="T2" fmla="*/ 0 w 77"/>
                      <a:gd name="T3" fmla="*/ 0 h 1128"/>
                      <a:gd name="T4" fmla="*/ 0 w 77"/>
                      <a:gd name="T5" fmla="*/ 0 h 1128"/>
                      <a:gd name="T6" fmla="*/ 0 w 77"/>
                      <a:gd name="T7" fmla="*/ 0 h 1128"/>
                      <a:gd name="T8" fmla="*/ 0 w 77"/>
                      <a:gd name="T9" fmla="*/ 0 h 1128"/>
                      <a:gd name="T10" fmla="*/ 0 w 77"/>
                      <a:gd name="T11" fmla="*/ 0 h 1128"/>
                      <a:gd name="T12" fmla="*/ 0 w 77"/>
                      <a:gd name="T13" fmla="*/ 0 h 1128"/>
                      <a:gd name="T14" fmla="*/ 0 w 77"/>
                      <a:gd name="T15" fmla="*/ 0 h 1128"/>
                      <a:gd name="T16" fmla="*/ 0 w 77"/>
                      <a:gd name="T17" fmla="*/ 0 h 1128"/>
                      <a:gd name="T18" fmla="*/ 0 w 77"/>
                      <a:gd name="T19" fmla="*/ 0 h 1128"/>
                      <a:gd name="T20" fmla="*/ 0 w 77"/>
                      <a:gd name="T21" fmla="*/ 0 h 1128"/>
                      <a:gd name="T22" fmla="*/ 0 w 77"/>
                      <a:gd name="T23" fmla="*/ 0 h 1128"/>
                      <a:gd name="T24" fmla="*/ 0 w 77"/>
                      <a:gd name="T25" fmla="*/ 0 h 1128"/>
                      <a:gd name="T26" fmla="*/ 0 w 77"/>
                      <a:gd name="T27" fmla="*/ 0 h 1128"/>
                      <a:gd name="T28" fmla="*/ 0 w 77"/>
                      <a:gd name="T29" fmla="*/ 0 h 1128"/>
                      <a:gd name="T30" fmla="*/ 0 w 77"/>
                      <a:gd name="T31" fmla="*/ 0 h 1128"/>
                      <a:gd name="T32" fmla="*/ 0 w 77"/>
                      <a:gd name="T33" fmla="*/ 0 h 1128"/>
                      <a:gd name="T34" fmla="*/ 0 w 77"/>
                      <a:gd name="T35" fmla="*/ 0 h 1128"/>
                      <a:gd name="T36" fmla="*/ 0 w 77"/>
                      <a:gd name="T37" fmla="*/ 0 h 1128"/>
                      <a:gd name="T38" fmla="*/ 0 w 77"/>
                      <a:gd name="T39" fmla="*/ 0 h 1128"/>
                      <a:gd name="T40" fmla="*/ 0 w 77"/>
                      <a:gd name="T41" fmla="*/ 0 h 1128"/>
                      <a:gd name="T42" fmla="*/ 0 w 77"/>
                      <a:gd name="T43" fmla="*/ 0 h 1128"/>
                      <a:gd name="T44" fmla="*/ 0 w 77"/>
                      <a:gd name="T45" fmla="*/ 0 h 1128"/>
                      <a:gd name="T46" fmla="*/ 0 w 77"/>
                      <a:gd name="T47" fmla="*/ 0 h 1128"/>
                      <a:gd name="T48" fmla="*/ 0 w 77"/>
                      <a:gd name="T49" fmla="*/ 0 h 112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77" h="1128">
                        <a:moveTo>
                          <a:pt x="14" y="9"/>
                        </a:moveTo>
                        <a:cubicBezTo>
                          <a:pt x="19" y="27"/>
                          <a:pt x="23" y="45"/>
                          <a:pt x="29" y="63"/>
                        </a:cubicBezTo>
                        <a:cubicBezTo>
                          <a:pt x="15" y="106"/>
                          <a:pt x="23" y="168"/>
                          <a:pt x="20" y="216"/>
                        </a:cubicBezTo>
                        <a:cubicBezTo>
                          <a:pt x="26" y="247"/>
                          <a:pt x="18" y="308"/>
                          <a:pt x="17" y="327"/>
                        </a:cubicBezTo>
                        <a:cubicBezTo>
                          <a:pt x="20" y="376"/>
                          <a:pt x="31" y="434"/>
                          <a:pt x="8" y="480"/>
                        </a:cubicBezTo>
                        <a:cubicBezTo>
                          <a:pt x="11" y="507"/>
                          <a:pt x="14" y="534"/>
                          <a:pt x="17" y="561"/>
                        </a:cubicBezTo>
                        <a:cubicBezTo>
                          <a:pt x="11" y="613"/>
                          <a:pt x="12" y="662"/>
                          <a:pt x="14" y="714"/>
                        </a:cubicBezTo>
                        <a:cubicBezTo>
                          <a:pt x="6" y="764"/>
                          <a:pt x="8" y="814"/>
                          <a:pt x="11" y="864"/>
                        </a:cubicBezTo>
                        <a:cubicBezTo>
                          <a:pt x="5" y="931"/>
                          <a:pt x="7" y="998"/>
                          <a:pt x="2" y="1065"/>
                        </a:cubicBezTo>
                        <a:cubicBezTo>
                          <a:pt x="9" y="1114"/>
                          <a:pt x="0" y="1109"/>
                          <a:pt x="29" y="1128"/>
                        </a:cubicBezTo>
                        <a:cubicBezTo>
                          <a:pt x="47" y="1123"/>
                          <a:pt x="63" y="1124"/>
                          <a:pt x="77" y="1110"/>
                        </a:cubicBezTo>
                        <a:cubicBezTo>
                          <a:pt x="68" y="1099"/>
                          <a:pt x="67" y="1088"/>
                          <a:pt x="59" y="1077"/>
                        </a:cubicBezTo>
                        <a:cubicBezTo>
                          <a:pt x="55" y="1037"/>
                          <a:pt x="60" y="996"/>
                          <a:pt x="50" y="957"/>
                        </a:cubicBezTo>
                        <a:cubicBezTo>
                          <a:pt x="57" y="901"/>
                          <a:pt x="50" y="970"/>
                          <a:pt x="50" y="897"/>
                        </a:cubicBezTo>
                        <a:cubicBezTo>
                          <a:pt x="50" y="886"/>
                          <a:pt x="51" y="875"/>
                          <a:pt x="53" y="864"/>
                        </a:cubicBezTo>
                        <a:cubicBezTo>
                          <a:pt x="54" y="858"/>
                          <a:pt x="59" y="846"/>
                          <a:pt x="59" y="846"/>
                        </a:cubicBezTo>
                        <a:cubicBezTo>
                          <a:pt x="60" y="808"/>
                          <a:pt x="74" y="666"/>
                          <a:pt x="56" y="594"/>
                        </a:cubicBezTo>
                        <a:cubicBezTo>
                          <a:pt x="58" y="534"/>
                          <a:pt x="65" y="479"/>
                          <a:pt x="50" y="420"/>
                        </a:cubicBezTo>
                        <a:cubicBezTo>
                          <a:pt x="52" y="409"/>
                          <a:pt x="59" y="387"/>
                          <a:pt x="59" y="387"/>
                        </a:cubicBezTo>
                        <a:cubicBezTo>
                          <a:pt x="40" y="329"/>
                          <a:pt x="51" y="369"/>
                          <a:pt x="56" y="240"/>
                        </a:cubicBezTo>
                        <a:cubicBezTo>
                          <a:pt x="57" y="227"/>
                          <a:pt x="65" y="201"/>
                          <a:pt x="65" y="201"/>
                        </a:cubicBezTo>
                        <a:cubicBezTo>
                          <a:pt x="63" y="164"/>
                          <a:pt x="66" y="158"/>
                          <a:pt x="53" y="132"/>
                        </a:cubicBezTo>
                        <a:cubicBezTo>
                          <a:pt x="51" y="99"/>
                          <a:pt x="49" y="66"/>
                          <a:pt x="47" y="33"/>
                        </a:cubicBezTo>
                        <a:cubicBezTo>
                          <a:pt x="46" y="24"/>
                          <a:pt x="51" y="12"/>
                          <a:pt x="44" y="6"/>
                        </a:cubicBezTo>
                        <a:cubicBezTo>
                          <a:pt x="36" y="0"/>
                          <a:pt x="24" y="9"/>
                          <a:pt x="14" y="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7676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</p:grpSp>
            <p:grpSp>
              <p:nvGrpSpPr>
                <p:cNvPr id="965" name="Group 2133">
                  <a:extLst>
                    <a:ext uri="{FF2B5EF4-FFF2-40B4-BE49-F238E27FC236}">
                      <a16:creationId xmlns:a16="http://schemas.microsoft.com/office/drawing/2014/main" id="{8C270D5A-DEEE-4A4E-A5C3-874D7B2471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17782" y="2411744"/>
                  <a:ext cx="303230" cy="706020"/>
                  <a:chOff x="4898" y="1536"/>
                  <a:chExt cx="233" cy="397"/>
                </a:xfrm>
              </p:grpSpPr>
              <p:sp>
                <p:nvSpPr>
                  <p:cNvPr id="1467" name="Line 2127">
                    <a:extLst>
                      <a:ext uri="{FF2B5EF4-FFF2-40B4-BE49-F238E27FC236}">
                        <a16:creationId xmlns:a16="http://schemas.microsoft.com/office/drawing/2014/main" id="{DF212C47-0CDD-4C5B-A1B5-C8DEF1E54B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31" y="1536"/>
                    <a:ext cx="0" cy="39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68" name="Line 2128">
                    <a:extLst>
                      <a:ext uri="{FF2B5EF4-FFF2-40B4-BE49-F238E27FC236}">
                        <a16:creationId xmlns:a16="http://schemas.microsoft.com/office/drawing/2014/main" id="{E63D8FBD-0F7A-43FA-BD66-B9171E7922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8" y="1536"/>
                    <a:ext cx="0" cy="39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</p:grpSp>
            <p:sp>
              <p:nvSpPr>
                <p:cNvPr id="966" name="Text Box 2132">
                  <a:extLst>
                    <a:ext uri="{FF2B5EF4-FFF2-40B4-BE49-F238E27FC236}">
                      <a16:creationId xmlns:a16="http://schemas.microsoft.com/office/drawing/2014/main" id="{DF114760-057B-4EB0-BC1B-BA4904D80E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70929" y="3161119"/>
                  <a:ext cx="888504" cy="2919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64" tIns="44438" rIns="90464" bIns="44438">
                  <a:spAutoFit/>
                </a:bodyPr>
                <a:lstStyle>
                  <a:defPPr>
                    <a:defRPr lang="it-IT"/>
                  </a:defPPr>
                  <a:lvl1pPr algn="ctr">
                    <a:lnSpc>
                      <a:spcPct val="110000"/>
                    </a:lnSpc>
                    <a:spcAft>
                      <a:spcPct val="0"/>
                    </a:spcAft>
                    <a:defRPr sz="800" b="1">
                      <a:solidFill>
                        <a:srgbClr val="002060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it-IT" altLang="it-IT" dirty="0" err="1"/>
                    <a:t>Casing</a:t>
                  </a:r>
                  <a:r>
                    <a:rPr lang="it-IT" altLang="it-IT" dirty="0"/>
                    <a:t> Superficiale</a:t>
                  </a:r>
                </a:p>
              </p:txBody>
            </p:sp>
            <p:sp>
              <p:nvSpPr>
                <p:cNvPr id="967" name="Line 2135">
                  <a:extLst>
                    <a:ext uri="{FF2B5EF4-FFF2-40B4-BE49-F238E27FC236}">
                      <a16:creationId xmlns:a16="http://schemas.microsoft.com/office/drawing/2014/main" id="{3E90950F-7CAF-4700-BA39-2752C7B80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26270" y="3069370"/>
                  <a:ext cx="675696" cy="2307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68" name="Rectangle 2137">
                  <a:extLst>
                    <a:ext uri="{FF2B5EF4-FFF2-40B4-BE49-F238E27FC236}">
                      <a16:creationId xmlns:a16="http://schemas.microsoft.com/office/drawing/2014/main" id="{4E3E23A5-F1C7-4B2F-A43F-880EA7E76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1844" y="2343927"/>
                  <a:ext cx="293754" cy="6781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0" scaled="1"/>
                </a:gra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969" name="Picture 2" descr="foto3">
                  <a:extLst>
                    <a:ext uri="{FF2B5EF4-FFF2-40B4-BE49-F238E27FC236}">
                      <a16:creationId xmlns:a16="http://schemas.microsoft.com/office/drawing/2014/main" id="{EDD199A7-915D-47E0-9F25-B86B698255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73" t="22565" r="67506" b="28461"/>
                <a:stretch>
                  <a:fillRect/>
                </a:stretch>
              </p:blipFill>
              <p:spPr bwMode="auto">
                <a:xfrm>
                  <a:off x="7669531" y="1685137"/>
                  <a:ext cx="248687" cy="7215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70" name="Text Box 2075">
                  <a:extLst>
                    <a:ext uri="{FF2B5EF4-FFF2-40B4-BE49-F238E27FC236}">
                      <a16:creationId xmlns:a16="http://schemas.microsoft.com/office/drawing/2014/main" id="{64E1DD37-D5DB-432C-9394-C565881744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16982" y="4887017"/>
                  <a:ext cx="822375" cy="2377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70195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0464" tIns="44438" rIns="90464" bIns="44438">
                  <a:spAutoFit/>
                </a:bodyPr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r>
                    <a:rPr lang="it-IT" altLang="it-IT" sz="600" b="1" dirty="0">
                      <a:solidFill>
                        <a:schemeClr val="bg1"/>
                      </a:solidFill>
                      <a:latin typeface="Verdana" panose="020B0604030504040204" pitchFamily="34" charset="0"/>
                    </a:rPr>
                    <a:t>Roccia di copertura</a:t>
                  </a:r>
                </a:p>
              </p:txBody>
            </p:sp>
            <p:pic>
              <p:nvPicPr>
                <p:cNvPr id="971" name="screen setting demo.avi">
                  <a:hlinkClick r:id="" action="ppaction://media"/>
                  <a:extLst>
                    <a:ext uri="{FF2B5EF4-FFF2-40B4-BE49-F238E27FC236}">
                      <a16:creationId xmlns:a16="http://schemas.microsoft.com/office/drawing/2014/main" id="{E3E28D76-65BA-40E3-96DC-95D4EDAFEBAB}"/>
                    </a:ext>
                  </a:extLst>
                </p:cNvPr>
                <p:cNvPicPr>
                  <a:picLocks noRot="1" noChangeAspect="1" noChangeArrowheads="1"/>
                </p:cNvPicPr>
                <p:nvPr>
                  <a:videoFile r:link="rId1"/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" r="57593" b="56747"/>
                <a:stretch>
                  <a:fillRect/>
                </a:stretch>
              </p:blipFill>
              <p:spPr bwMode="auto">
                <a:xfrm>
                  <a:off x="7668869" y="4013594"/>
                  <a:ext cx="1359191" cy="5939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72" name="Rectangle 22">
                  <a:extLst>
                    <a:ext uri="{FF2B5EF4-FFF2-40B4-BE49-F238E27FC236}">
                      <a16:creationId xmlns:a16="http://schemas.microsoft.com/office/drawing/2014/main" id="{B347229B-2879-4452-9EE6-165DE957C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88233" y="2415743"/>
                  <a:ext cx="170567" cy="2601972"/>
                </a:xfrm>
                <a:prstGeom prst="rect">
                  <a:avLst/>
                </a:prstGeom>
                <a:gradFill rotWithShape="1">
                  <a:gsLst>
                    <a:gs pos="0">
                      <a:srgbClr val="101010"/>
                    </a:gs>
                    <a:gs pos="50000">
                      <a:srgbClr val="808080"/>
                    </a:gs>
                    <a:gs pos="100000">
                      <a:srgbClr val="10101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73" name="Freeform 20">
                  <a:extLst>
                    <a:ext uri="{FF2B5EF4-FFF2-40B4-BE49-F238E27FC236}">
                      <a16:creationId xmlns:a16="http://schemas.microsoft.com/office/drawing/2014/main" id="{49FA15F6-6972-4BB7-B8B4-EA7F90F92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8249915" y="3705103"/>
                  <a:ext cx="38986" cy="1412830"/>
                </a:xfrm>
                <a:custGeom>
                  <a:avLst/>
                  <a:gdLst>
                    <a:gd name="T0" fmla="*/ 2147483646 w 77"/>
                    <a:gd name="T1" fmla="*/ 2147483646 h 1128"/>
                    <a:gd name="T2" fmla="*/ 2147483646 w 77"/>
                    <a:gd name="T3" fmla="*/ 2147483646 h 1128"/>
                    <a:gd name="T4" fmla="*/ 2147483646 w 77"/>
                    <a:gd name="T5" fmla="*/ 2147483646 h 1128"/>
                    <a:gd name="T6" fmla="*/ 2147483646 w 77"/>
                    <a:gd name="T7" fmla="*/ 2147483646 h 1128"/>
                    <a:gd name="T8" fmla="*/ 2147483646 w 77"/>
                    <a:gd name="T9" fmla="*/ 2147483646 h 1128"/>
                    <a:gd name="T10" fmla="*/ 2147483646 w 77"/>
                    <a:gd name="T11" fmla="*/ 2147483646 h 1128"/>
                    <a:gd name="T12" fmla="*/ 2147483646 w 77"/>
                    <a:gd name="T13" fmla="*/ 2147483646 h 1128"/>
                    <a:gd name="T14" fmla="*/ 2147483646 w 77"/>
                    <a:gd name="T15" fmla="*/ 2147483646 h 1128"/>
                    <a:gd name="T16" fmla="*/ 2147483646 w 77"/>
                    <a:gd name="T17" fmla="*/ 2147483646 h 1128"/>
                    <a:gd name="T18" fmla="*/ 2147483646 w 77"/>
                    <a:gd name="T19" fmla="*/ 2147483646 h 1128"/>
                    <a:gd name="T20" fmla="*/ 2147483646 w 77"/>
                    <a:gd name="T21" fmla="*/ 2147483646 h 1128"/>
                    <a:gd name="T22" fmla="*/ 2147483646 w 77"/>
                    <a:gd name="T23" fmla="*/ 2147483646 h 1128"/>
                    <a:gd name="T24" fmla="*/ 2147483646 w 77"/>
                    <a:gd name="T25" fmla="*/ 2147483646 h 1128"/>
                    <a:gd name="T26" fmla="*/ 2147483646 w 77"/>
                    <a:gd name="T27" fmla="*/ 2147483646 h 1128"/>
                    <a:gd name="T28" fmla="*/ 2147483646 w 77"/>
                    <a:gd name="T29" fmla="*/ 2147483646 h 1128"/>
                    <a:gd name="T30" fmla="*/ 2147483646 w 77"/>
                    <a:gd name="T31" fmla="*/ 2147483646 h 1128"/>
                    <a:gd name="T32" fmla="*/ 2147483646 w 77"/>
                    <a:gd name="T33" fmla="*/ 2147483646 h 1128"/>
                    <a:gd name="T34" fmla="*/ 2147483646 w 77"/>
                    <a:gd name="T35" fmla="*/ 2147483646 h 1128"/>
                    <a:gd name="T36" fmla="*/ 2147483646 w 77"/>
                    <a:gd name="T37" fmla="*/ 2147483646 h 1128"/>
                    <a:gd name="T38" fmla="*/ 2147483646 w 77"/>
                    <a:gd name="T39" fmla="*/ 2147483646 h 1128"/>
                    <a:gd name="T40" fmla="*/ 2147483646 w 77"/>
                    <a:gd name="T41" fmla="*/ 2147483646 h 1128"/>
                    <a:gd name="T42" fmla="*/ 2147483646 w 77"/>
                    <a:gd name="T43" fmla="*/ 2147483646 h 1128"/>
                    <a:gd name="T44" fmla="*/ 2147483646 w 77"/>
                    <a:gd name="T45" fmla="*/ 2147483646 h 1128"/>
                    <a:gd name="T46" fmla="*/ 2147483646 w 77"/>
                    <a:gd name="T47" fmla="*/ 2147483646 h 1128"/>
                    <a:gd name="T48" fmla="*/ 2147483646 w 77"/>
                    <a:gd name="T49" fmla="*/ 2147483646 h 11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7" h="1128">
                      <a:moveTo>
                        <a:pt x="14" y="9"/>
                      </a:moveTo>
                      <a:cubicBezTo>
                        <a:pt x="19" y="27"/>
                        <a:pt x="23" y="45"/>
                        <a:pt x="29" y="63"/>
                      </a:cubicBezTo>
                      <a:cubicBezTo>
                        <a:pt x="15" y="106"/>
                        <a:pt x="23" y="168"/>
                        <a:pt x="20" y="216"/>
                      </a:cubicBezTo>
                      <a:cubicBezTo>
                        <a:pt x="26" y="247"/>
                        <a:pt x="18" y="308"/>
                        <a:pt x="17" y="327"/>
                      </a:cubicBezTo>
                      <a:cubicBezTo>
                        <a:pt x="20" y="376"/>
                        <a:pt x="31" y="434"/>
                        <a:pt x="8" y="480"/>
                      </a:cubicBezTo>
                      <a:cubicBezTo>
                        <a:pt x="11" y="507"/>
                        <a:pt x="14" y="534"/>
                        <a:pt x="17" y="561"/>
                      </a:cubicBezTo>
                      <a:cubicBezTo>
                        <a:pt x="11" y="613"/>
                        <a:pt x="12" y="662"/>
                        <a:pt x="14" y="714"/>
                      </a:cubicBezTo>
                      <a:cubicBezTo>
                        <a:pt x="6" y="764"/>
                        <a:pt x="8" y="814"/>
                        <a:pt x="11" y="864"/>
                      </a:cubicBezTo>
                      <a:cubicBezTo>
                        <a:pt x="5" y="931"/>
                        <a:pt x="7" y="998"/>
                        <a:pt x="2" y="1065"/>
                      </a:cubicBezTo>
                      <a:cubicBezTo>
                        <a:pt x="9" y="1114"/>
                        <a:pt x="0" y="1109"/>
                        <a:pt x="29" y="1128"/>
                      </a:cubicBezTo>
                      <a:cubicBezTo>
                        <a:pt x="47" y="1123"/>
                        <a:pt x="63" y="1124"/>
                        <a:pt x="77" y="1110"/>
                      </a:cubicBezTo>
                      <a:cubicBezTo>
                        <a:pt x="68" y="1099"/>
                        <a:pt x="67" y="1088"/>
                        <a:pt x="59" y="1077"/>
                      </a:cubicBezTo>
                      <a:cubicBezTo>
                        <a:pt x="55" y="1037"/>
                        <a:pt x="60" y="996"/>
                        <a:pt x="50" y="957"/>
                      </a:cubicBezTo>
                      <a:cubicBezTo>
                        <a:pt x="57" y="901"/>
                        <a:pt x="50" y="970"/>
                        <a:pt x="50" y="897"/>
                      </a:cubicBezTo>
                      <a:cubicBezTo>
                        <a:pt x="50" y="886"/>
                        <a:pt x="51" y="875"/>
                        <a:pt x="53" y="864"/>
                      </a:cubicBezTo>
                      <a:cubicBezTo>
                        <a:pt x="54" y="858"/>
                        <a:pt x="59" y="846"/>
                        <a:pt x="59" y="846"/>
                      </a:cubicBezTo>
                      <a:cubicBezTo>
                        <a:pt x="60" y="808"/>
                        <a:pt x="74" y="666"/>
                        <a:pt x="56" y="594"/>
                      </a:cubicBezTo>
                      <a:cubicBezTo>
                        <a:pt x="58" y="534"/>
                        <a:pt x="65" y="479"/>
                        <a:pt x="50" y="420"/>
                      </a:cubicBezTo>
                      <a:cubicBezTo>
                        <a:pt x="52" y="409"/>
                        <a:pt x="59" y="387"/>
                        <a:pt x="59" y="387"/>
                      </a:cubicBezTo>
                      <a:cubicBezTo>
                        <a:pt x="40" y="329"/>
                        <a:pt x="51" y="369"/>
                        <a:pt x="56" y="240"/>
                      </a:cubicBezTo>
                      <a:cubicBezTo>
                        <a:pt x="57" y="227"/>
                        <a:pt x="65" y="201"/>
                        <a:pt x="65" y="201"/>
                      </a:cubicBezTo>
                      <a:cubicBezTo>
                        <a:pt x="63" y="164"/>
                        <a:pt x="66" y="158"/>
                        <a:pt x="53" y="132"/>
                      </a:cubicBezTo>
                      <a:cubicBezTo>
                        <a:pt x="51" y="99"/>
                        <a:pt x="49" y="66"/>
                        <a:pt x="47" y="33"/>
                      </a:cubicBezTo>
                      <a:cubicBezTo>
                        <a:pt x="46" y="24"/>
                        <a:pt x="51" y="12"/>
                        <a:pt x="44" y="6"/>
                      </a:cubicBezTo>
                      <a:cubicBezTo>
                        <a:pt x="36" y="0"/>
                        <a:pt x="24" y="9"/>
                        <a:pt x="14" y="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74" name="Freeform 19">
                  <a:extLst>
                    <a:ext uri="{FF2B5EF4-FFF2-40B4-BE49-F238E27FC236}">
                      <a16:creationId xmlns:a16="http://schemas.microsoft.com/office/drawing/2014/main" id="{171D1D3A-A026-461B-B8B8-C7FCD9161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7332" y="3698637"/>
                  <a:ext cx="54090" cy="1433010"/>
                </a:xfrm>
                <a:custGeom>
                  <a:avLst/>
                  <a:gdLst>
                    <a:gd name="T0" fmla="*/ 2147483646 w 77"/>
                    <a:gd name="T1" fmla="*/ 2147483646 h 1128"/>
                    <a:gd name="T2" fmla="*/ 2147483646 w 77"/>
                    <a:gd name="T3" fmla="*/ 2147483646 h 1128"/>
                    <a:gd name="T4" fmla="*/ 2147483646 w 77"/>
                    <a:gd name="T5" fmla="*/ 2147483646 h 1128"/>
                    <a:gd name="T6" fmla="*/ 2147483646 w 77"/>
                    <a:gd name="T7" fmla="*/ 2147483646 h 1128"/>
                    <a:gd name="T8" fmla="*/ 2147483646 w 77"/>
                    <a:gd name="T9" fmla="*/ 2147483646 h 1128"/>
                    <a:gd name="T10" fmla="*/ 2147483646 w 77"/>
                    <a:gd name="T11" fmla="*/ 2147483646 h 1128"/>
                    <a:gd name="T12" fmla="*/ 2147483646 w 77"/>
                    <a:gd name="T13" fmla="*/ 2147483646 h 1128"/>
                    <a:gd name="T14" fmla="*/ 2147483646 w 77"/>
                    <a:gd name="T15" fmla="*/ 2147483646 h 1128"/>
                    <a:gd name="T16" fmla="*/ 2147483646 w 77"/>
                    <a:gd name="T17" fmla="*/ 2147483646 h 1128"/>
                    <a:gd name="T18" fmla="*/ 2147483646 w 77"/>
                    <a:gd name="T19" fmla="*/ 2147483646 h 1128"/>
                    <a:gd name="T20" fmla="*/ 2147483646 w 77"/>
                    <a:gd name="T21" fmla="*/ 2147483646 h 1128"/>
                    <a:gd name="T22" fmla="*/ 2147483646 w 77"/>
                    <a:gd name="T23" fmla="*/ 2147483646 h 1128"/>
                    <a:gd name="T24" fmla="*/ 2147483646 w 77"/>
                    <a:gd name="T25" fmla="*/ 2147483646 h 1128"/>
                    <a:gd name="T26" fmla="*/ 2147483646 w 77"/>
                    <a:gd name="T27" fmla="*/ 2147483646 h 1128"/>
                    <a:gd name="T28" fmla="*/ 2147483646 w 77"/>
                    <a:gd name="T29" fmla="*/ 2147483646 h 1128"/>
                    <a:gd name="T30" fmla="*/ 2147483646 w 77"/>
                    <a:gd name="T31" fmla="*/ 2147483646 h 1128"/>
                    <a:gd name="T32" fmla="*/ 2147483646 w 77"/>
                    <a:gd name="T33" fmla="*/ 2147483646 h 1128"/>
                    <a:gd name="T34" fmla="*/ 2147483646 w 77"/>
                    <a:gd name="T35" fmla="*/ 2147483646 h 1128"/>
                    <a:gd name="T36" fmla="*/ 2147483646 w 77"/>
                    <a:gd name="T37" fmla="*/ 2147483646 h 1128"/>
                    <a:gd name="T38" fmla="*/ 2147483646 w 77"/>
                    <a:gd name="T39" fmla="*/ 2147483646 h 1128"/>
                    <a:gd name="T40" fmla="*/ 2147483646 w 77"/>
                    <a:gd name="T41" fmla="*/ 2147483646 h 1128"/>
                    <a:gd name="T42" fmla="*/ 2147483646 w 77"/>
                    <a:gd name="T43" fmla="*/ 2147483646 h 1128"/>
                    <a:gd name="T44" fmla="*/ 2147483646 w 77"/>
                    <a:gd name="T45" fmla="*/ 2147483646 h 1128"/>
                    <a:gd name="T46" fmla="*/ 2147483646 w 77"/>
                    <a:gd name="T47" fmla="*/ 2147483646 h 1128"/>
                    <a:gd name="T48" fmla="*/ 2147483646 w 77"/>
                    <a:gd name="T49" fmla="*/ 2147483646 h 11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7" h="1128">
                      <a:moveTo>
                        <a:pt x="14" y="9"/>
                      </a:moveTo>
                      <a:cubicBezTo>
                        <a:pt x="19" y="27"/>
                        <a:pt x="23" y="45"/>
                        <a:pt x="29" y="63"/>
                      </a:cubicBezTo>
                      <a:cubicBezTo>
                        <a:pt x="15" y="106"/>
                        <a:pt x="23" y="168"/>
                        <a:pt x="20" y="216"/>
                      </a:cubicBezTo>
                      <a:cubicBezTo>
                        <a:pt x="26" y="247"/>
                        <a:pt x="18" y="308"/>
                        <a:pt x="17" y="327"/>
                      </a:cubicBezTo>
                      <a:cubicBezTo>
                        <a:pt x="20" y="376"/>
                        <a:pt x="31" y="434"/>
                        <a:pt x="8" y="480"/>
                      </a:cubicBezTo>
                      <a:cubicBezTo>
                        <a:pt x="11" y="507"/>
                        <a:pt x="14" y="534"/>
                        <a:pt x="17" y="561"/>
                      </a:cubicBezTo>
                      <a:cubicBezTo>
                        <a:pt x="11" y="613"/>
                        <a:pt x="12" y="662"/>
                        <a:pt x="14" y="714"/>
                      </a:cubicBezTo>
                      <a:cubicBezTo>
                        <a:pt x="6" y="764"/>
                        <a:pt x="8" y="814"/>
                        <a:pt x="11" y="864"/>
                      </a:cubicBezTo>
                      <a:cubicBezTo>
                        <a:pt x="5" y="931"/>
                        <a:pt x="7" y="998"/>
                        <a:pt x="2" y="1065"/>
                      </a:cubicBezTo>
                      <a:cubicBezTo>
                        <a:pt x="9" y="1114"/>
                        <a:pt x="0" y="1109"/>
                        <a:pt x="29" y="1128"/>
                      </a:cubicBezTo>
                      <a:cubicBezTo>
                        <a:pt x="47" y="1123"/>
                        <a:pt x="63" y="1124"/>
                        <a:pt x="77" y="1110"/>
                      </a:cubicBezTo>
                      <a:cubicBezTo>
                        <a:pt x="68" y="1099"/>
                        <a:pt x="67" y="1088"/>
                        <a:pt x="59" y="1077"/>
                      </a:cubicBezTo>
                      <a:cubicBezTo>
                        <a:pt x="55" y="1037"/>
                        <a:pt x="60" y="996"/>
                        <a:pt x="50" y="957"/>
                      </a:cubicBezTo>
                      <a:cubicBezTo>
                        <a:pt x="57" y="901"/>
                        <a:pt x="50" y="970"/>
                        <a:pt x="50" y="897"/>
                      </a:cubicBezTo>
                      <a:cubicBezTo>
                        <a:pt x="50" y="886"/>
                        <a:pt x="51" y="875"/>
                        <a:pt x="53" y="864"/>
                      </a:cubicBezTo>
                      <a:cubicBezTo>
                        <a:pt x="54" y="858"/>
                        <a:pt x="59" y="846"/>
                        <a:pt x="59" y="846"/>
                      </a:cubicBezTo>
                      <a:cubicBezTo>
                        <a:pt x="60" y="808"/>
                        <a:pt x="74" y="666"/>
                        <a:pt x="56" y="594"/>
                      </a:cubicBezTo>
                      <a:cubicBezTo>
                        <a:pt x="58" y="534"/>
                        <a:pt x="65" y="479"/>
                        <a:pt x="50" y="420"/>
                      </a:cubicBezTo>
                      <a:cubicBezTo>
                        <a:pt x="52" y="409"/>
                        <a:pt x="59" y="387"/>
                        <a:pt x="59" y="387"/>
                      </a:cubicBezTo>
                      <a:cubicBezTo>
                        <a:pt x="40" y="329"/>
                        <a:pt x="51" y="369"/>
                        <a:pt x="56" y="240"/>
                      </a:cubicBezTo>
                      <a:cubicBezTo>
                        <a:pt x="57" y="227"/>
                        <a:pt x="65" y="201"/>
                        <a:pt x="65" y="201"/>
                      </a:cubicBezTo>
                      <a:cubicBezTo>
                        <a:pt x="63" y="164"/>
                        <a:pt x="66" y="158"/>
                        <a:pt x="53" y="132"/>
                      </a:cubicBezTo>
                      <a:cubicBezTo>
                        <a:pt x="51" y="99"/>
                        <a:pt x="49" y="66"/>
                        <a:pt x="47" y="33"/>
                      </a:cubicBezTo>
                      <a:cubicBezTo>
                        <a:pt x="46" y="24"/>
                        <a:pt x="51" y="12"/>
                        <a:pt x="44" y="6"/>
                      </a:cubicBezTo>
                      <a:cubicBezTo>
                        <a:pt x="36" y="0"/>
                        <a:pt x="24" y="9"/>
                        <a:pt x="14" y="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75" name="Line 26">
                  <a:extLst>
                    <a:ext uri="{FF2B5EF4-FFF2-40B4-BE49-F238E27FC236}">
                      <a16:creationId xmlns:a16="http://schemas.microsoft.com/office/drawing/2014/main" id="{301C80F5-E20F-4F57-9C42-C788668DC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286285" y="2415743"/>
                  <a:ext cx="1948" cy="270218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76" name="Line 26">
                  <a:extLst>
                    <a:ext uri="{FF2B5EF4-FFF2-40B4-BE49-F238E27FC236}">
                      <a16:creationId xmlns:a16="http://schemas.microsoft.com/office/drawing/2014/main" id="{8289531D-F585-44E4-A5DF-A1400BAAD5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49948" y="2412639"/>
                  <a:ext cx="8151" cy="27052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77" name="Rectangle 27">
                  <a:extLst>
                    <a:ext uri="{FF2B5EF4-FFF2-40B4-BE49-F238E27FC236}">
                      <a16:creationId xmlns:a16="http://schemas.microsoft.com/office/drawing/2014/main" id="{08EC5E54-14AE-4C39-BCCA-4443E8D97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98888" y="2412640"/>
                  <a:ext cx="143211" cy="228558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78" name="AutoShape 1511">
                  <a:extLst>
                    <a:ext uri="{FF2B5EF4-FFF2-40B4-BE49-F238E27FC236}">
                      <a16:creationId xmlns:a16="http://schemas.microsoft.com/office/drawing/2014/main" id="{F3CB867F-38AF-4D86-A05D-5C02FB3C9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8791" y="3093989"/>
                  <a:ext cx="67980" cy="1561507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1">
                        <a:lumMod val="85000"/>
                      </a:schemeClr>
                    </a:gs>
                    <a:gs pos="83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0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79" name="Gruppo 1063">
                  <a:extLst>
                    <a:ext uri="{FF2B5EF4-FFF2-40B4-BE49-F238E27FC236}">
                      <a16:creationId xmlns:a16="http://schemas.microsoft.com/office/drawing/2014/main" id="{31C7B39A-9AA7-4671-A7C4-FCF45AE793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7961" y="2724632"/>
                  <a:ext cx="92053" cy="369358"/>
                  <a:chOff x="3394172" y="2832100"/>
                  <a:chExt cx="107950" cy="484188"/>
                </a:xfrm>
              </p:grpSpPr>
              <p:grpSp>
                <p:nvGrpSpPr>
                  <p:cNvPr id="1402" name="Group 1459">
                    <a:extLst>
                      <a:ext uri="{FF2B5EF4-FFF2-40B4-BE49-F238E27FC236}">
                        <a16:creationId xmlns:a16="http://schemas.microsoft.com/office/drawing/2014/main" id="{C8D6000B-4DA3-41A7-957C-94BA89766E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94172" y="2967038"/>
                    <a:ext cx="107950" cy="217487"/>
                    <a:chOff x="3238" y="2033"/>
                    <a:chExt cx="99" cy="134"/>
                  </a:xfrm>
                </p:grpSpPr>
                <p:sp>
                  <p:nvSpPr>
                    <p:cNvPr id="1451" name="Freeform 1460">
                      <a:extLst>
                        <a:ext uri="{FF2B5EF4-FFF2-40B4-BE49-F238E27FC236}">
                          <a16:creationId xmlns:a16="http://schemas.microsoft.com/office/drawing/2014/main" id="{745CB892-2E9C-4A62-BEE7-8660AB0B31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288" y="2164"/>
                      <a:ext cx="49" cy="3"/>
                    </a:xfrm>
                    <a:custGeom>
                      <a:avLst/>
                      <a:gdLst>
                        <a:gd name="T0" fmla="*/ 0 w 84"/>
                        <a:gd name="T1" fmla="*/ 1 h 5"/>
                        <a:gd name="T2" fmla="*/ 1 w 84"/>
                        <a:gd name="T3" fmla="*/ 1 h 5"/>
                        <a:gd name="T4" fmla="*/ 1 w 84"/>
                        <a:gd name="T5" fmla="*/ 0 h 5"/>
                        <a:gd name="T6" fmla="*/ 1 w 84"/>
                        <a:gd name="T7" fmla="*/ 0 h 5"/>
                        <a:gd name="T8" fmla="*/ 1 w 84"/>
                        <a:gd name="T9" fmla="*/ 1 h 5"/>
                        <a:gd name="T10" fmla="*/ 0 w 84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5">
                          <a:moveTo>
                            <a:pt x="0" y="5"/>
                          </a:moveTo>
                          <a:lnTo>
                            <a:pt x="84" y="5"/>
                          </a:lnTo>
                          <a:lnTo>
                            <a:pt x="84" y="0"/>
                          </a:lnTo>
                          <a:lnTo>
                            <a:pt x="7" y="0"/>
                          </a:lnTo>
                          <a:lnTo>
                            <a:pt x="4" y="2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52" name="Rectangle 1461">
                      <a:extLst>
                        <a:ext uri="{FF2B5EF4-FFF2-40B4-BE49-F238E27FC236}">
                          <a16:creationId xmlns:a16="http://schemas.microsoft.com/office/drawing/2014/main" id="{F87C7FF1-480A-4092-B0CB-B2D9038C24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288" y="2150"/>
                      <a:ext cx="49" cy="16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53" name="Freeform 1462">
                      <a:extLst>
                        <a:ext uri="{FF2B5EF4-FFF2-40B4-BE49-F238E27FC236}">
                          <a16:creationId xmlns:a16="http://schemas.microsoft.com/office/drawing/2014/main" id="{8078B77F-9355-4F64-B2A8-BA4C260AB2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288" y="2141"/>
                      <a:ext cx="49" cy="9"/>
                    </a:xfrm>
                    <a:custGeom>
                      <a:avLst/>
                      <a:gdLst>
                        <a:gd name="T0" fmla="*/ 1 w 84"/>
                        <a:gd name="T1" fmla="*/ 0 h 24"/>
                        <a:gd name="T2" fmla="*/ 1 w 84"/>
                        <a:gd name="T3" fmla="*/ 0 h 24"/>
                        <a:gd name="T4" fmla="*/ 1 w 84"/>
                        <a:gd name="T5" fmla="*/ 0 h 24"/>
                        <a:gd name="T6" fmla="*/ 1 w 84"/>
                        <a:gd name="T7" fmla="*/ 0 h 24"/>
                        <a:gd name="T8" fmla="*/ 0 w 84"/>
                        <a:gd name="T9" fmla="*/ 0 h 24"/>
                        <a:gd name="T10" fmla="*/ 1 w 84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4">
                          <a:moveTo>
                            <a:pt x="8" y="12"/>
                          </a:moveTo>
                          <a:lnTo>
                            <a:pt x="17" y="0"/>
                          </a:lnTo>
                          <a:lnTo>
                            <a:pt x="84" y="0"/>
                          </a:lnTo>
                          <a:lnTo>
                            <a:pt x="84" y="24"/>
                          </a:lnTo>
                          <a:lnTo>
                            <a:pt x="0" y="24"/>
                          </a:lnTo>
                          <a:lnTo>
                            <a:pt x="8" y="12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grpSp>
                  <p:nvGrpSpPr>
                    <p:cNvPr id="1454" name="Group 1463">
                      <a:extLst>
                        <a:ext uri="{FF2B5EF4-FFF2-40B4-BE49-F238E27FC236}">
                          <a16:creationId xmlns:a16="http://schemas.microsoft.com/office/drawing/2014/main" id="{6FA1CBD8-B8B0-4674-B103-774AE15AE4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88" y="2033"/>
                      <a:ext cx="46" cy="35"/>
                      <a:chOff x="2869" y="3724"/>
                      <a:chExt cx="29" cy="39"/>
                    </a:xfrm>
                  </p:grpSpPr>
                  <p:sp>
                    <p:nvSpPr>
                      <p:cNvPr id="1464" name="Freeform 1464">
                        <a:extLst>
                          <a:ext uri="{FF2B5EF4-FFF2-40B4-BE49-F238E27FC236}">
                            <a16:creationId xmlns:a16="http://schemas.microsoft.com/office/drawing/2014/main" id="{C86D0F53-53C4-43CF-B847-B24CF2A1951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24"/>
                        <a:ext cx="29" cy="3"/>
                      </a:xfrm>
                      <a:custGeom>
                        <a:avLst/>
                        <a:gdLst>
                          <a:gd name="T0" fmla="*/ 0 w 84"/>
                          <a:gd name="T1" fmla="*/ 1 h 5"/>
                          <a:gd name="T2" fmla="*/ 0 w 84"/>
                          <a:gd name="T3" fmla="*/ 1 h 5"/>
                          <a:gd name="T4" fmla="*/ 0 w 84"/>
                          <a:gd name="T5" fmla="*/ 0 h 5"/>
                          <a:gd name="T6" fmla="*/ 0 w 84"/>
                          <a:gd name="T7" fmla="*/ 0 h 5"/>
                          <a:gd name="T8" fmla="*/ 0 w 84"/>
                          <a:gd name="T9" fmla="*/ 1 h 5"/>
                          <a:gd name="T10" fmla="*/ 0 w 84"/>
                          <a:gd name="T11" fmla="*/ 1 h 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5">
                            <a:moveTo>
                              <a:pt x="0" y="5"/>
                            </a:moveTo>
                            <a:lnTo>
                              <a:pt x="84" y="5"/>
                            </a:lnTo>
                            <a:lnTo>
                              <a:pt x="84" y="0"/>
                            </a:lnTo>
                            <a:lnTo>
                              <a:pt x="7" y="0"/>
                            </a:lnTo>
                            <a:lnTo>
                              <a:pt x="4" y="2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  <p:sp>
                    <p:nvSpPr>
                      <p:cNvPr id="1465" name="Rectangle 1465">
                        <a:extLst>
                          <a:ext uri="{FF2B5EF4-FFF2-40B4-BE49-F238E27FC236}">
                            <a16:creationId xmlns:a16="http://schemas.microsoft.com/office/drawing/2014/main" id="{A466B13E-0DA6-4F24-A095-E77843E110D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869" y="3727"/>
                        <a:ext cx="29" cy="2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Aft>
                            <a:spcPts val="600"/>
                          </a:spcAft>
                          <a:defRPr sz="14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Aft>
                            <a:spcPts val="600"/>
                          </a:spcAft>
                          <a:defRPr sz="12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lnSpc>
                            <a:spcPct val="110000"/>
                          </a:lnSpc>
                          <a:spcAft>
                            <a:spcPct val="0"/>
                          </a:spcAft>
                        </a:pPr>
                        <a:endParaRPr lang="it-IT" altLang="it-IT" sz="2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66" name="Freeform 1466">
                        <a:extLst>
                          <a:ext uri="{FF2B5EF4-FFF2-40B4-BE49-F238E27FC236}">
                            <a16:creationId xmlns:a16="http://schemas.microsoft.com/office/drawing/2014/main" id="{E68CDF5F-7D5E-4B3B-AF01-6E3758CE555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51"/>
                        <a:ext cx="29" cy="12"/>
                      </a:xfrm>
                      <a:custGeom>
                        <a:avLst/>
                        <a:gdLst>
                          <a:gd name="T0" fmla="*/ 0 w 84"/>
                          <a:gd name="T1" fmla="*/ 0 h 25"/>
                          <a:gd name="T2" fmla="*/ 0 w 84"/>
                          <a:gd name="T3" fmla="*/ 0 h 25"/>
                          <a:gd name="T4" fmla="*/ 0 w 84"/>
                          <a:gd name="T5" fmla="*/ 0 h 25"/>
                          <a:gd name="T6" fmla="*/ 0 w 84"/>
                          <a:gd name="T7" fmla="*/ 0 h 25"/>
                          <a:gd name="T8" fmla="*/ 0 w 84"/>
                          <a:gd name="T9" fmla="*/ 0 h 25"/>
                          <a:gd name="T10" fmla="*/ 0 w 84"/>
                          <a:gd name="T11" fmla="*/ 0 h 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25">
                            <a:moveTo>
                              <a:pt x="8" y="13"/>
                            </a:moveTo>
                            <a:lnTo>
                              <a:pt x="17" y="25"/>
                            </a:lnTo>
                            <a:lnTo>
                              <a:pt x="84" y="25"/>
                            </a:lnTo>
                            <a:lnTo>
                              <a:pt x="84" y="0"/>
                            </a:lnTo>
                            <a:lnTo>
                              <a:pt x="0" y="0"/>
                            </a:lnTo>
                            <a:lnTo>
                              <a:pt x="8" y="13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</p:grpSp>
                <p:sp>
                  <p:nvSpPr>
                    <p:cNvPr id="1455" name="Rectangle 1467">
                      <a:extLst>
                        <a:ext uri="{FF2B5EF4-FFF2-40B4-BE49-F238E27FC236}">
                          <a16:creationId xmlns:a16="http://schemas.microsoft.com/office/drawing/2014/main" id="{39630C46-FC7F-4F47-A905-EC48A47C481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288" y="2068"/>
                      <a:ext cx="37" cy="73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56" name="Freeform 1468">
                      <a:extLst>
                        <a:ext uri="{FF2B5EF4-FFF2-40B4-BE49-F238E27FC236}">
                          <a16:creationId xmlns:a16="http://schemas.microsoft.com/office/drawing/2014/main" id="{27CAB7B0-41A3-4AB0-B7A8-056A418632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8" y="2164"/>
                      <a:ext cx="49" cy="3"/>
                    </a:xfrm>
                    <a:custGeom>
                      <a:avLst/>
                      <a:gdLst>
                        <a:gd name="T0" fmla="*/ 0 w 84"/>
                        <a:gd name="T1" fmla="*/ 1 h 5"/>
                        <a:gd name="T2" fmla="*/ 1 w 84"/>
                        <a:gd name="T3" fmla="*/ 1 h 5"/>
                        <a:gd name="T4" fmla="*/ 1 w 84"/>
                        <a:gd name="T5" fmla="*/ 0 h 5"/>
                        <a:gd name="T6" fmla="*/ 1 w 84"/>
                        <a:gd name="T7" fmla="*/ 0 h 5"/>
                        <a:gd name="T8" fmla="*/ 1 w 84"/>
                        <a:gd name="T9" fmla="*/ 1 h 5"/>
                        <a:gd name="T10" fmla="*/ 0 w 84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5">
                          <a:moveTo>
                            <a:pt x="0" y="5"/>
                          </a:moveTo>
                          <a:lnTo>
                            <a:pt x="84" y="5"/>
                          </a:lnTo>
                          <a:lnTo>
                            <a:pt x="84" y="0"/>
                          </a:lnTo>
                          <a:lnTo>
                            <a:pt x="7" y="0"/>
                          </a:lnTo>
                          <a:lnTo>
                            <a:pt x="4" y="2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57" name="Rectangle 1469">
                      <a:extLst>
                        <a:ext uri="{FF2B5EF4-FFF2-40B4-BE49-F238E27FC236}">
                          <a16:creationId xmlns:a16="http://schemas.microsoft.com/office/drawing/2014/main" id="{D26B4877-8142-44C6-B267-746C3E08C9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8" y="2150"/>
                      <a:ext cx="49" cy="16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58" name="Freeform 1470">
                      <a:extLst>
                        <a:ext uri="{FF2B5EF4-FFF2-40B4-BE49-F238E27FC236}">
                          <a16:creationId xmlns:a16="http://schemas.microsoft.com/office/drawing/2014/main" id="{17DC26C0-AC5D-42AC-AE02-1487C55DB6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8" y="2141"/>
                      <a:ext cx="49" cy="9"/>
                    </a:xfrm>
                    <a:custGeom>
                      <a:avLst/>
                      <a:gdLst>
                        <a:gd name="T0" fmla="*/ 1 w 84"/>
                        <a:gd name="T1" fmla="*/ 0 h 24"/>
                        <a:gd name="T2" fmla="*/ 1 w 84"/>
                        <a:gd name="T3" fmla="*/ 0 h 24"/>
                        <a:gd name="T4" fmla="*/ 1 w 84"/>
                        <a:gd name="T5" fmla="*/ 0 h 24"/>
                        <a:gd name="T6" fmla="*/ 1 w 84"/>
                        <a:gd name="T7" fmla="*/ 0 h 24"/>
                        <a:gd name="T8" fmla="*/ 0 w 84"/>
                        <a:gd name="T9" fmla="*/ 0 h 24"/>
                        <a:gd name="T10" fmla="*/ 1 w 84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4">
                          <a:moveTo>
                            <a:pt x="8" y="12"/>
                          </a:moveTo>
                          <a:lnTo>
                            <a:pt x="17" y="0"/>
                          </a:lnTo>
                          <a:lnTo>
                            <a:pt x="84" y="0"/>
                          </a:lnTo>
                          <a:lnTo>
                            <a:pt x="84" y="24"/>
                          </a:lnTo>
                          <a:lnTo>
                            <a:pt x="0" y="24"/>
                          </a:lnTo>
                          <a:lnTo>
                            <a:pt x="8" y="12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grpSp>
                  <p:nvGrpSpPr>
                    <p:cNvPr id="1459" name="Group 1471">
                      <a:extLst>
                        <a:ext uri="{FF2B5EF4-FFF2-40B4-BE49-F238E27FC236}">
                          <a16:creationId xmlns:a16="http://schemas.microsoft.com/office/drawing/2014/main" id="{67F37D94-2F3A-41D4-A8C6-6693263C28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241" y="2033"/>
                      <a:ext cx="46" cy="35"/>
                      <a:chOff x="2869" y="3724"/>
                      <a:chExt cx="29" cy="39"/>
                    </a:xfrm>
                  </p:grpSpPr>
                  <p:sp>
                    <p:nvSpPr>
                      <p:cNvPr id="1461" name="Freeform 1472">
                        <a:extLst>
                          <a:ext uri="{FF2B5EF4-FFF2-40B4-BE49-F238E27FC236}">
                            <a16:creationId xmlns:a16="http://schemas.microsoft.com/office/drawing/2014/main" id="{8CDC75F0-5676-48CB-8C8B-D4FFA3C7EB8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24"/>
                        <a:ext cx="29" cy="3"/>
                      </a:xfrm>
                      <a:custGeom>
                        <a:avLst/>
                        <a:gdLst>
                          <a:gd name="T0" fmla="*/ 0 w 84"/>
                          <a:gd name="T1" fmla="*/ 1 h 5"/>
                          <a:gd name="T2" fmla="*/ 0 w 84"/>
                          <a:gd name="T3" fmla="*/ 1 h 5"/>
                          <a:gd name="T4" fmla="*/ 0 w 84"/>
                          <a:gd name="T5" fmla="*/ 0 h 5"/>
                          <a:gd name="T6" fmla="*/ 0 w 84"/>
                          <a:gd name="T7" fmla="*/ 0 h 5"/>
                          <a:gd name="T8" fmla="*/ 0 w 84"/>
                          <a:gd name="T9" fmla="*/ 1 h 5"/>
                          <a:gd name="T10" fmla="*/ 0 w 84"/>
                          <a:gd name="T11" fmla="*/ 1 h 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5">
                            <a:moveTo>
                              <a:pt x="0" y="5"/>
                            </a:moveTo>
                            <a:lnTo>
                              <a:pt x="84" y="5"/>
                            </a:lnTo>
                            <a:lnTo>
                              <a:pt x="84" y="0"/>
                            </a:lnTo>
                            <a:lnTo>
                              <a:pt x="7" y="0"/>
                            </a:lnTo>
                            <a:lnTo>
                              <a:pt x="4" y="2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  <p:sp>
                    <p:nvSpPr>
                      <p:cNvPr id="1462" name="Rectangle 1473">
                        <a:extLst>
                          <a:ext uri="{FF2B5EF4-FFF2-40B4-BE49-F238E27FC236}">
                            <a16:creationId xmlns:a16="http://schemas.microsoft.com/office/drawing/2014/main" id="{67F9F8DE-BFF3-4E5A-9FDA-100DCB10410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869" y="3727"/>
                        <a:ext cx="29" cy="2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Aft>
                            <a:spcPts val="600"/>
                          </a:spcAft>
                          <a:defRPr sz="14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Aft>
                            <a:spcPts val="600"/>
                          </a:spcAft>
                          <a:defRPr sz="12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lnSpc>
                            <a:spcPct val="110000"/>
                          </a:lnSpc>
                          <a:spcAft>
                            <a:spcPct val="0"/>
                          </a:spcAft>
                        </a:pPr>
                        <a:endParaRPr lang="it-IT" altLang="it-IT" sz="2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63" name="Freeform 1474">
                        <a:extLst>
                          <a:ext uri="{FF2B5EF4-FFF2-40B4-BE49-F238E27FC236}">
                            <a16:creationId xmlns:a16="http://schemas.microsoft.com/office/drawing/2014/main" id="{A9BA5F7C-8B84-4455-8DFF-05083F7FC5D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51"/>
                        <a:ext cx="29" cy="12"/>
                      </a:xfrm>
                      <a:custGeom>
                        <a:avLst/>
                        <a:gdLst>
                          <a:gd name="T0" fmla="*/ 0 w 84"/>
                          <a:gd name="T1" fmla="*/ 0 h 25"/>
                          <a:gd name="T2" fmla="*/ 0 w 84"/>
                          <a:gd name="T3" fmla="*/ 0 h 25"/>
                          <a:gd name="T4" fmla="*/ 0 w 84"/>
                          <a:gd name="T5" fmla="*/ 0 h 25"/>
                          <a:gd name="T6" fmla="*/ 0 w 84"/>
                          <a:gd name="T7" fmla="*/ 0 h 25"/>
                          <a:gd name="T8" fmla="*/ 0 w 84"/>
                          <a:gd name="T9" fmla="*/ 0 h 25"/>
                          <a:gd name="T10" fmla="*/ 0 w 84"/>
                          <a:gd name="T11" fmla="*/ 0 h 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25">
                            <a:moveTo>
                              <a:pt x="8" y="13"/>
                            </a:moveTo>
                            <a:lnTo>
                              <a:pt x="17" y="25"/>
                            </a:lnTo>
                            <a:lnTo>
                              <a:pt x="84" y="25"/>
                            </a:lnTo>
                            <a:lnTo>
                              <a:pt x="84" y="0"/>
                            </a:lnTo>
                            <a:lnTo>
                              <a:pt x="0" y="0"/>
                            </a:lnTo>
                            <a:lnTo>
                              <a:pt x="8" y="13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</p:grpSp>
                <p:sp>
                  <p:nvSpPr>
                    <p:cNvPr id="1460" name="Rectangle 1475">
                      <a:extLst>
                        <a:ext uri="{FF2B5EF4-FFF2-40B4-BE49-F238E27FC236}">
                          <a16:creationId xmlns:a16="http://schemas.microsoft.com/office/drawing/2014/main" id="{B2812086-7D50-4E72-BBDE-F0EF61857D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0" y="2068"/>
                      <a:ext cx="37" cy="73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403" name="Group 1476">
                    <a:extLst>
                      <a:ext uri="{FF2B5EF4-FFF2-40B4-BE49-F238E27FC236}">
                        <a16:creationId xmlns:a16="http://schemas.microsoft.com/office/drawing/2014/main" id="{8500AA28-EF87-4250-A5EC-C6F5DDF9C2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98934" y="2919413"/>
                    <a:ext cx="95250" cy="49212"/>
                    <a:chOff x="3244" y="1999"/>
                    <a:chExt cx="87" cy="36"/>
                  </a:xfrm>
                </p:grpSpPr>
                <p:grpSp>
                  <p:nvGrpSpPr>
                    <p:cNvPr id="1443" name="Group 1477">
                      <a:extLst>
                        <a:ext uri="{FF2B5EF4-FFF2-40B4-BE49-F238E27FC236}">
                          <a16:creationId xmlns:a16="http://schemas.microsoft.com/office/drawing/2014/main" id="{5BDC2D8E-976F-4ED8-A32A-4A7411D0E2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285" y="1999"/>
                      <a:ext cx="46" cy="36"/>
                      <a:chOff x="2869" y="3724"/>
                      <a:chExt cx="29" cy="39"/>
                    </a:xfrm>
                  </p:grpSpPr>
                  <p:sp>
                    <p:nvSpPr>
                      <p:cNvPr id="1448" name="Freeform 1478">
                        <a:extLst>
                          <a:ext uri="{FF2B5EF4-FFF2-40B4-BE49-F238E27FC236}">
                            <a16:creationId xmlns:a16="http://schemas.microsoft.com/office/drawing/2014/main" id="{AB612058-6700-4317-9DC1-C452FB9C19B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24"/>
                        <a:ext cx="29" cy="3"/>
                      </a:xfrm>
                      <a:custGeom>
                        <a:avLst/>
                        <a:gdLst>
                          <a:gd name="T0" fmla="*/ 0 w 84"/>
                          <a:gd name="T1" fmla="*/ 1 h 5"/>
                          <a:gd name="T2" fmla="*/ 0 w 84"/>
                          <a:gd name="T3" fmla="*/ 1 h 5"/>
                          <a:gd name="T4" fmla="*/ 0 w 84"/>
                          <a:gd name="T5" fmla="*/ 0 h 5"/>
                          <a:gd name="T6" fmla="*/ 0 w 84"/>
                          <a:gd name="T7" fmla="*/ 0 h 5"/>
                          <a:gd name="T8" fmla="*/ 0 w 84"/>
                          <a:gd name="T9" fmla="*/ 1 h 5"/>
                          <a:gd name="T10" fmla="*/ 0 w 84"/>
                          <a:gd name="T11" fmla="*/ 1 h 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5">
                            <a:moveTo>
                              <a:pt x="0" y="5"/>
                            </a:moveTo>
                            <a:lnTo>
                              <a:pt x="84" y="5"/>
                            </a:lnTo>
                            <a:lnTo>
                              <a:pt x="84" y="0"/>
                            </a:lnTo>
                            <a:lnTo>
                              <a:pt x="7" y="0"/>
                            </a:lnTo>
                            <a:lnTo>
                              <a:pt x="4" y="2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  <p:sp>
                    <p:nvSpPr>
                      <p:cNvPr id="1449" name="Rectangle 1479">
                        <a:extLst>
                          <a:ext uri="{FF2B5EF4-FFF2-40B4-BE49-F238E27FC236}">
                            <a16:creationId xmlns:a16="http://schemas.microsoft.com/office/drawing/2014/main" id="{E69581A7-296C-4109-A31F-659DE8A9B32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869" y="3727"/>
                        <a:ext cx="29" cy="2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Aft>
                            <a:spcPts val="600"/>
                          </a:spcAft>
                          <a:defRPr sz="14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Aft>
                            <a:spcPts val="600"/>
                          </a:spcAft>
                          <a:defRPr sz="12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lnSpc>
                            <a:spcPct val="110000"/>
                          </a:lnSpc>
                          <a:spcAft>
                            <a:spcPct val="0"/>
                          </a:spcAft>
                        </a:pPr>
                        <a:endParaRPr lang="it-IT" altLang="it-IT" sz="2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50" name="Freeform 1480">
                        <a:extLst>
                          <a:ext uri="{FF2B5EF4-FFF2-40B4-BE49-F238E27FC236}">
                            <a16:creationId xmlns:a16="http://schemas.microsoft.com/office/drawing/2014/main" id="{E914F561-0BFC-4428-9B4D-D520CA2CC0E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51"/>
                        <a:ext cx="29" cy="12"/>
                      </a:xfrm>
                      <a:custGeom>
                        <a:avLst/>
                        <a:gdLst>
                          <a:gd name="T0" fmla="*/ 0 w 84"/>
                          <a:gd name="T1" fmla="*/ 0 h 25"/>
                          <a:gd name="T2" fmla="*/ 0 w 84"/>
                          <a:gd name="T3" fmla="*/ 0 h 25"/>
                          <a:gd name="T4" fmla="*/ 0 w 84"/>
                          <a:gd name="T5" fmla="*/ 0 h 25"/>
                          <a:gd name="T6" fmla="*/ 0 w 84"/>
                          <a:gd name="T7" fmla="*/ 0 h 25"/>
                          <a:gd name="T8" fmla="*/ 0 w 84"/>
                          <a:gd name="T9" fmla="*/ 0 h 25"/>
                          <a:gd name="T10" fmla="*/ 0 w 84"/>
                          <a:gd name="T11" fmla="*/ 0 h 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25">
                            <a:moveTo>
                              <a:pt x="8" y="13"/>
                            </a:moveTo>
                            <a:lnTo>
                              <a:pt x="17" y="25"/>
                            </a:lnTo>
                            <a:lnTo>
                              <a:pt x="84" y="25"/>
                            </a:lnTo>
                            <a:lnTo>
                              <a:pt x="84" y="0"/>
                            </a:lnTo>
                            <a:lnTo>
                              <a:pt x="0" y="0"/>
                            </a:lnTo>
                            <a:lnTo>
                              <a:pt x="8" y="13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</p:grpSp>
                <p:grpSp>
                  <p:nvGrpSpPr>
                    <p:cNvPr id="1444" name="Group 1481">
                      <a:extLst>
                        <a:ext uri="{FF2B5EF4-FFF2-40B4-BE49-F238E27FC236}">
                          <a16:creationId xmlns:a16="http://schemas.microsoft.com/office/drawing/2014/main" id="{2FEC6A01-C8AD-4B4B-B0DE-94942BF9F63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3244" y="1999"/>
                      <a:ext cx="46" cy="36"/>
                      <a:chOff x="2869" y="3724"/>
                      <a:chExt cx="29" cy="39"/>
                    </a:xfrm>
                  </p:grpSpPr>
                  <p:sp>
                    <p:nvSpPr>
                      <p:cNvPr id="1445" name="Freeform 1482">
                        <a:extLst>
                          <a:ext uri="{FF2B5EF4-FFF2-40B4-BE49-F238E27FC236}">
                            <a16:creationId xmlns:a16="http://schemas.microsoft.com/office/drawing/2014/main" id="{8FD220C7-7771-4FD1-B0BD-612207FC4B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24"/>
                        <a:ext cx="29" cy="3"/>
                      </a:xfrm>
                      <a:custGeom>
                        <a:avLst/>
                        <a:gdLst>
                          <a:gd name="T0" fmla="*/ 0 w 84"/>
                          <a:gd name="T1" fmla="*/ 1 h 5"/>
                          <a:gd name="T2" fmla="*/ 0 w 84"/>
                          <a:gd name="T3" fmla="*/ 1 h 5"/>
                          <a:gd name="T4" fmla="*/ 0 w 84"/>
                          <a:gd name="T5" fmla="*/ 0 h 5"/>
                          <a:gd name="T6" fmla="*/ 0 w 84"/>
                          <a:gd name="T7" fmla="*/ 0 h 5"/>
                          <a:gd name="T8" fmla="*/ 0 w 84"/>
                          <a:gd name="T9" fmla="*/ 1 h 5"/>
                          <a:gd name="T10" fmla="*/ 0 w 84"/>
                          <a:gd name="T11" fmla="*/ 1 h 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5">
                            <a:moveTo>
                              <a:pt x="0" y="5"/>
                            </a:moveTo>
                            <a:lnTo>
                              <a:pt x="84" y="5"/>
                            </a:lnTo>
                            <a:lnTo>
                              <a:pt x="84" y="0"/>
                            </a:lnTo>
                            <a:lnTo>
                              <a:pt x="7" y="0"/>
                            </a:lnTo>
                            <a:lnTo>
                              <a:pt x="4" y="2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  <p:sp>
                    <p:nvSpPr>
                      <p:cNvPr id="1446" name="Rectangle 1483">
                        <a:extLst>
                          <a:ext uri="{FF2B5EF4-FFF2-40B4-BE49-F238E27FC236}">
                            <a16:creationId xmlns:a16="http://schemas.microsoft.com/office/drawing/2014/main" id="{EAA5EE55-D5FF-4286-8673-1D57965982C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869" y="3727"/>
                        <a:ext cx="29" cy="2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Aft>
                            <a:spcPts val="600"/>
                          </a:spcAft>
                          <a:defRPr sz="14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Aft>
                            <a:spcPts val="600"/>
                          </a:spcAft>
                          <a:defRPr sz="12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lnSpc>
                            <a:spcPct val="110000"/>
                          </a:lnSpc>
                          <a:spcAft>
                            <a:spcPct val="0"/>
                          </a:spcAft>
                        </a:pPr>
                        <a:endParaRPr lang="it-IT" altLang="it-IT" sz="2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47" name="Freeform 1484">
                        <a:extLst>
                          <a:ext uri="{FF2B5EF4-FFF2-40B4-BE49-F238E27FC236}">
                            <a16:creationId xmlns:a16="http://schemas.microsoft.com/office/drawing/2014/main" id="{D915B409-19F0-43A0-8E17-3B4B7992639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51"/>
                        <a:ext cx="29" cy="12"/>
                      </a:xfrm>
                      <a:custGeom>
                        <a:avLst/>
                        <a:gdLst>
                          <a:gd name="T0" fmla="*/ 0 w 84"/>
                          <a:gd name="T1" fmla="*/ 0 h 25"/>
                          <a:gd name="T2" fmla="*/ 0 w 84"/>
                          <a:gd name="T3" fmla="*/ 0 h 25"/>
                          <a:gd name="T4" fmla="*/ 0 w 84"/>
                          <a:gd name="T5" fmla="*/ 0 h 25"/>
                          <a:gd name="T6" fmla="*/ 0 w 84"/>
                          <a:gd name="T7" fmla="*/ 0 h 25"/>
                          <a:gd name="T8" fmla="*/ 0 w 84"/>
                          <a:gd name="T9" fmla="*/ 0 h 25"/>
                          <a:gd name="T10" fmla="*/ 0 w 84"/>
                          <a:gd name="T11" fmla="*/ 0 h 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25">
                            <a:moveTo>
                              <a:pt x="8" y="13"/>
                            </a:moveTo>
                            <a:lnTo>
                              <a:pt x="17" y="25"/>
                            </a:lnTo>
                            <a:lnTo>
                              <a:pt x="84" y="25"/>
                            </a:lnTo>
                            <a:lnTo>
                              <a:pt x="84" y="0"/>
                            </a:lnTo>
                            <a:lnTo>
                              <a:pt x="0" y="0"/>
                            </a:lnTo>
                            <a:lnTo>
                              <a:pt x="8" y="13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</p:grpSp>
              </p:grpSp>
              <p:grpSp>
                <p:nvGrpSpPr>
                  <p:cNvPr id="1404" name="Group 1485">
                    <a:extLst>
                      <a:ext uri="{FF2B5EF4-FFF2-40B4-BE49-F238E27FC236}">
                        <a16:creationId xmlns:a16="http://schemas.microsoft.com/office/drawing/2014/main" id="{EC8052B3-C32A-4868-A156-13544F1A66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0800000">
                    <a:off x="3402109" y="3182938"/>
                    <a:ext cx="95250" cy="49212"/>
                    <a:chOff x="3244" y="1999"/>
                    <a:chExt cx="87" cy="36"/>
                  </a:xfrm>
                </p:grpSpPr>
                <p:grpSp>
                  <p:nvGrpSpPr>
                    <p:cNvPr id="1435" name="Group 1486">
                      <a:extLst>
                        <a:ext uri="{FF2B5EF4-FFF2-40B4-BE49-F238E27FC236}">
                          <a16:creationId xmlns:a16="http://schemas.microsoft.com/office/drawing/2014/main" id="{D435065E-3441-4B19-8CAB-88D120A1656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285" y="1999"/>
                      <a:ext cx="46" cy="36"/>
                      <a:chOff x="2869" y="3724"/>
                      <a:chExt cx="29" cy="39"/>
                    </a:xfrm>
                  </p:grpSpPr>
                  <p:sp>
                    <p:nvSpPr>
                      <p:cNvPr id="1440" name="Freeform 1487">
                        <a:extLst>
                          <a:ext uri="{FF2B5EF4-FFF2-40B4-BE49-F238E27FC236}">
                            <a16:creationId xmlns:a16="http://schemas.microsoft.com/office/drawing/2014/main" id="{DD2F11B9-29B8-442E-976B-8C2F3970706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24"/>
                        <a:ext cx="29" cy="3"/>
                      </a:xfrm>
                      <a:custGeom>
                        <a:avLst/>
                        <a:gdLst>
                          <a:gd name="T0" fmla="*/ 0 w 84"/>
                          <a:gd name="T1" fmla="*/ 1 h 5"/>
                          <a:gd name="T2" fmla="*/ 0 w 84"/>
                          <a:gd name="T3" fmla="*/ 1 h 5"/>
                          <a:gd name="T4" fmla="*/ 0 w 84"/>
                          <a:gd name="T5" fmla="*/ 0 h 5"/>
                          <a:gd name="T6" fmla="*/ 0 w 84"/>
                          <a:gd name="T7" fmla="*/ 0 h 5"/>
                          <a:gd name="T8" fmla="*/ 0 w 84"/>
                          <a:gd name="T9" fmla="*/ 1 h 5"/>
                          <a:gd name="T10" fmla="*/ 0 w 84"/>
                          <a:gd name="T11" fmla="*/ 1 h 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5">
                            <a:moveTo>
                              <a:pt x="0" y="5"/>
                            </a:moveTo>
                            <a:lnTo>
                              <a:pt x="84" y="5"/>
                            </a:lnTo>
                            <a:lnTo>
                              <a:pt x="84" y="0"/>
                            </a:lnTo>
                            <a:lnTo>
                              <a:pt x="7" y="0"/>
                            </a:lnTo>
                            <a:lnTo>
                              <a:pt x="4" y="2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  <p:sp>
                    <p:nvSpPr>
                      <p:cNvPr id="1441" name="Rectangle 1488">
                        <a:extLst>
                          <a:ext uri="{FF2B5EF4-FFF2-40B4-BE49-F238E27FC236}">
                            <a16:creationId xmlns:a16="http://schemas.microsoft.com/office/drawing/2014/main" id="{6AE6B2C2-DC9D-4005-9FED-00DF0D8C5A8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869" y="3727"/>
                        <a:ext cx="29" cy="2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Aft>
                            <a:spcPts val="600"/>
                          </a:spcAft>
                          <a:defRPr sz="14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Aft>
                            <a:spcPts val="600"/>
                          </a:spcAft>
                          <a:defRPr sz="12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lnSpc>
                            <a:spcPct val="110000"/>
                          </a:lnSpc>
                          <a:spcAft>
                            <a:spcPct val="0"/>
                          </a:spcAft>
                        </a:pPr>
                        <a:endParaRPr lang="it-IT" altLang="it-IT" sz="2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42" name="Freeform 1489">
                        <a:extLst>
                          <a:ext uri="{FF2B5EF4-FFF2-40B4-BE49-F238E27FC236}">
                            <a16:creationId xmlns:a16="http://schemas.microsoft.com/office/drawing/2014/main" id="{934E20B3-D15E-401E-8DCA-4C17C867AB2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51"/>
                        <a:ext cx="29" cy="12"/>
                      </a:xfrm>
                      <a:custGeom>
                        <a:avLst/>
                        <a:gdLst>
                          <a:gd name="T0" fmla="*/ 0 w 84"/>
                          <a:gd name="T1" fmla="*/ 0 h 25"/>
                          <a:gd name="T2" fmla="*/ 0 w 84"/>
                          <a:gd name="T3" fmla="*/ 0 h 25"/>
                          <a:gd name="T4" fmla="*/ 0 w 84"/>
                          <a:gd name="T5" fmla="*/ 0 h 25"/>
                          <a:gd name="T6" fmla="*/ 0 w 84"/>
                          <a:gd name="T7" fmla="*/ 0 h 25"/>
                          <a:gd name="T8" fmla="*/ 0 w 84"/>
                          <a:gd name="T9" fmla="*/ 0 h 25"/>
                          <a:gd name="T10" fmla="*/ 0 w 84"/>
                          <a:gd name="T11" fmla="*/ 0 h 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25">
                            <a:moveTo>
                              <a:pt x="8" y="13"/>
                            </a:moveTo>
                            <a:lnTo>
                              <a:pt x="17" y="25"/>
                            </a:lnTo>
                            <a:lnTo>
                              <a:pt x="84" y="25"/>
                            </a:lnTo>
                            <a:lnTo>
                              <a:pt x="84" y="0"/>
                            </a:lnTo>
                            <a:lnTo>
                              <a:pt x="0" y="0"/>
                            </a:lnTo>
                            <a:lnTo>
                              <a:pt x="8" y="13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</p:grpSp>
                <p:grpSp>
                  <p:nvGrpSpPr>
                    <p:cNvPr id="1436" name="Group 1490">
                      <a:extLst>
                        <a:ext uri="{FF2B5EF4-FFF2-40B4-BE49-F238E27FC236}">
                          <a16:creationId xmlns:a16="http://schemas.microsoft.com/office/drawing/2014/main" id="{B3E1C77A-F4D2-48D6-A291-3FB93C4A8CA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3244" y="1999"/>
                      <a:ext cx="46" cy="36"/>
                      <a:chOff x="2869" y="3724"/>
                      <a:chExt cx="29" cy="39"/>
                    </a:xfrm>
                  </p:grpSpPr>
                  <p:sp>
                    <p:nvSpPr>
                      <p:cNvPr id="1437" name="Freeform 1491">
                        <a:extLst>
                          <a:ext uri="{FF2B5EF4-FFF2-40B4-BE49-F238E27FC236}">
                            <a16:creationId xmlns:a16="http://schemas.microsoft.com/office/drawing/2014/main" id="{21765E11-5EF6-4D87-80D1-78E7AA028E2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24"/>
                        <a:ext cx="29" cy="3"/>
                      </a:xfrm>
                      <a:custGeom>
                        <a:avLst/>
                        <a:gdLst>
                          <a:gd name="T0" fmla="*/ 0 w 84"/>
                          <a:gd name="T1" fmla="*/ 1 h 5"/>
                          <a:gd name="T2" fmla="*/ 0 w 84"/>
                          <a:gd name="T3" fmla="*/ 1 h 5"/>
                          <a:gd name="T4" fmla="*/ 0 w 84"/>
                          <a:gd name="T5" fmla="*/ 0 h 5"/>
                          <a:gd name="T6" fmla="*/ 0 w 84"/>
                          <a:gd name="T7" fmla="*/ 0 h 5"/>
                          <a:gd name="T8" fmla="*/ 0 w 84"/>
                          <a:gd name="T9" fmla="*/ 1 h 5"/>
                          <a:gd name="T10" fmla="*/ 0 w 84"/>
                          <a:gd name="T11" fmla="*/ 1 h 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5">
                            <a:moveTo>
                              <a:pt x="0" y="5"/>
                            </a:moveTo>
                            <a:lnTo>
                              <a:pt x="84" y="5"/>
                            </a:lnTo>
                            <a:lnTo>
                              <a:pt x="84" y="0"/>
                            </a:lnTo>
                            <a:lnTo>
                              <a:pt x="7" y="0"/>
                            </a:lnTo>
                            <a:lnTo>
                              <a:pt x="4" y="2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  <p:sp>
                    <p:nvSpPr>
                      <p:cNvPr id="1438" name="Rectangle 1492">
                        <a:extLst>
                          <a:ext uri="{FF2B5EF4-FFF2-40B4-BE49-F238E27FC236}">
                            <a16:creationId xmlns:a16="http://schemas.microsoft.com/office/drawing/2014/main" id="{801C2F7A-5D9C-44AD-9E58-78DA96DE8AF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869" y="3727"/>
                        <a:ext cx="29" cy="2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Aft>
                            <a:spcPts val="600"/>
                          </a:spcAft>
                          <a:defRPr sz="14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Aft>
                            <a:spcPts val="600"/>
                          </a:spcAft>
                          <a:defRPr sz="12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Aft>
                            <a:spcPts val="600"/>
                          </a:spcAft>
                          <a:defRPr sz="1100">
                            <a:solidFill>
                              <a:srgbClr val="00366C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defRPr sz="1000">
                            <a:solidFill>
                              <a:srgbClr val="686663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lnSpc>
                            <a:spcPct val="110000"/>
                          </a:lnSpc>
                          <a:spcAft>
                            <a:spcPct val="0"/>
                          </a:spcAft>
                        </a:pPr>
                        <a:endParaRPr lang="it-IT" altLang="it-IT" sz="2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39" name="Freeform 1493">
                        <a:extLst>
                          <a:ext uri="{FF2B5EF4-FFF2-40B4-BE49-F238E27FC236}">
                            <a16:creationId xmlns:a16="http://schemas.microsoft.com/office/drawing/2014/main" id="{30E6B029-B538-4FBF-A6C2-797145935CC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869" y="3751"/>
                        <a:ext cx="29" cy="12"/>
                      </a:xfrm>
                      <a:custGeom>
                        <a:avLst/>
                        <a:gdLst>
                          <a:gd name="T0" fmla="*/ 0 w 84"/>
                          <a:gd name="T1" fmla="*/ 0 h 25"/>
                          <a:gd name="T2" fmla="*/ 0 w 84"/>
                          <a:gd name="T3" fmla="*/ 0 h 25"/>
                          <a:gd name="T4" fmla="*/ 0 w 84"/>
                          <a:gd name="T5" fmla="*/ 0 h 25"/>
                          <a:gd name="T6" fmla="*/ 0 w 84"/>
                          <a:gd name="T7" fmla="*/ 0 h 25"/>
                          <a:gd name="T8" fmla="*/ 0 w 84"/>
                          <a:gd name="T9" fmla="*/ 0 h 25"/>
                          <a:gd name="T10" fmla="*/ 0 w 84"/>
                          <a:gd name="T11" fmla="*/ 0 h 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84" h="25">
                            <a:moveTo>
                              <a:pt x="8" y="13"/>
                            </a:moveTo>
                            <a:lnTo>
                              <a:pt x="17" y="25"/>
                            </a:lnTo>
                            <a:lnTo>
                              <a:pt x="84" y="25"/>
                            </a:lnTo>
                            <a:lnTo>
                              <a:pt x="84" y="0"/>
                            </a:lnTo>
                            <a:lnTo>
                              <a:pt x="0" y="0"/>
                            </a:lnTo>
                            <a:lnTo>
                              <a:pt x="8" y="13"/>
                            </a:lnTo>
                          </a:path>
                        </a:pathLst>
                      </a:custGeom>
                      <a:solidFill>
                        <a:srgbClr val="FF3300"/>
                      </a:solidFill>
                      <a:ln w="1588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2800"/>
                      </a:p>
                    </p:txBody>
                  </p:sp>
                </p:grpSp>
              </p:grpSp>
              <p:sp>
                <p:nvSpPr>
                  <p:cNvPr id="1405" name="Freeform 1494">
                    <a:extLst>
                      <a:ext uri="{FF2B5EF4-FFF2-40B4-BE49-F238E27FC236}">
                        <a16:creationId xmlns:a16="http://schemas.microsoft.com/office/drawing/2014/main" id="{F076BB94-34D0-496E-B69A-8EACB1457D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7984" y="3109913"/>
                    <a:ext cx="53975" cy="61912"/>
                  </a:xfrm>
                  <a:custGeom>
                    <a:avLst/>
                    <a:gdLst>
                      <a:gd name="T0" fmla="*/ 0 w 360"/>
                      <a:gd name="T1" fmla="*/ 2147483646 h 348"/>
                      <a:gd name="T2" fmla="*/ 2147483646 w 360"/>
                      <a:gd name="T3" fmla="*/ 2147483646 h 348"/>
                      <a:gd name="T4" fmla="*/ 2147483646 w 360"/>
                      <a:gd name="T5" fmla="*/ 2147483646 h 348"/>
                      <a:gd name="T6" fmla="*/ 2147483646 w 360"/>
                      <a:gd name="T7" fmla="*/ 2147483646 h 348"/>
                      <a:gd name="T8" fmla="*/ 2147483646 w 360"/>
                      <a:gd name="T9" fmla="*/ 2147483646 h 348"/>
                      <a:gd name="T10" fmla="*/ 2147483646 w 360"/>
                      <a:gd name="T11" fmla="*/ 2147483646 h 348"/>
                      <a:gd name="T12" fmla="*/ 2147483646 w 360"/>
                      <a:gd name="T13" fmla="*/ 0 h 348"/>
                      <a:gd name="T14" fmla="*/ 2147483646 w 360"/>
                      <a:gd name="T15" fmla="*/ 0 h 348"/>
                      <a:gd name="T16" fmla="*/ 2147483646 w 360"/>
                      <a:gd name="T17" fmla="*/ 2147483646 h 348"/>
                      <a:gd name="T18" fmla="*/ 2147483646 w 360"/>
                      <a:gd name="T19" fmla="*/ 2147483646 h 348"/>
                      <a:gd name="T20" fmla="*/ 2147483646 w 360"/>
                      <a:gd name="T21" fmla="*/ 2147483646 h 348"/>
                      <a:gd name="T22" fmla="*/ 0 w 360"/>
                      <a:gd name="T23" fmla="*/ 2147483646 h 348"/>
                      <a:gd name="T24" fmla="*/ 0 w 360"/>
                      <a:gd name="T25" fmla="*/ 2147483646 h 34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60" h="348">
                        <a:moveTo>
                          <a:pt x="0" y="342"/>
                        </a:moveTo>
                        <a:lnTo>
                          <a:pt x="42" y="342"/>
                        </a:lnTo>
                        <a:cubicBezTo>
                          <a:pt x="182" y="348"/>
                          <a:pt x="310" y="264"/>
                          <a:pt x="360" y="133"/>
                        </a:cubicBezTo>
                        <a:lnTo>
                          <a:pt x="360" y="12"/>
                        </a:lnTo>
                        <a:lnTo>
                          <a:pt x="345" y="0"/>
                        </a:lnTo>
                        <a:lnTo>
                          <a:pt x="304" y="0"/>
                        </a:lnTo>
                        <a:lnTo>
                          <a:pt x="298" y="32"/>
                        </a:lnTo>
                        <a:lnTo>
                          <a:pt x="298" y="84"/>
                        </a:lnTo>
                        <a:lnTo>
                          <a:pt x="179" y="193"/>
                        </a:lnTo>
                        <a:lnTo>
                          <a:pt x="0" y="193"/>
                        </a:lnTo>
                        <a:lnTo>
                          <a:pt x="0" y="342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06" name="Oval 1495">
                    <a:extLst>
                      <a:ext uri="{FF2B5EF4-FFF2-40B4-BE49-F238E27FC236}">
                        <a16:creationId xmlns:a16="http://schemas.microsoft.com/office/drawing/2014/main" id="{376570D5-C149-4D44-AC07-D4A9739C579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14809" y="3106738"/>
                    <a:ext cx="12700" cy="14287"/>
                  </a:xfrm>
                  <a:prstGeom prst="ellipse">
                    <a:avLst/>
                  </a:prstGeom>
                  <a:solidFill>
                    <a:srgbClr val="777777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07" name="Line 1496">
                    <a:extLst>
                      <a:ext uri="{FF2B5EF4-FFF2-40B4-BE49-F238E27FC236}">
                        <a16:creationId xmlns:a16="http://schemas.microsoft.com/office/drawing/2014/main" id="{31FB75B3-36EF-4FA8-82E6-F74B361A12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16397" y="3022600"/>
                    <a:ext cx="0" cy="119063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08" name="Line 1497">
                    <a:extLst>
                      <a:ext uri="{FF2B5EF4-FFF2-40B4-BE49-F238E27FC236}">
                        <a16:creationId xmlns:a16="http://schemas.microsoft.com/office/drawing/2014/main" id="{13596E50-9A93-4CBB-9120-529EEA8251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71959" y="3025775"/>
                    <a:ext cx="0" cy="119063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grpSp>
                <p:nvGrpSpPr>
                  <p:cNvPr id="1409" name="Group 1498">
                    <a:extLst>
                      <a:ext uri="{FF2B5EF4-FFF2-40B4-BE49-F238E27FC236}">
                        <a16:creationId xmlns:a16="http://schemas.microsoft.com/office/drawing/2014/main" id="{DA9D13C3-2E54-4A87-A363-743F3B3F68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10047" y="3232150"/>
                    <a:ext cx="74612" cy="84138"/>
                    <a:chOff x="2954" y="2153"/>
                    <a:chExt cx="99" cy="61"/>
                  </a:xfrm>
                </p:grpSpPr>
                <p:sp>
                  <p:nvSpPr>
                    <p:cNvPr id="1423" name="Rectangle 1499">
                      <a:extLst>
                        <a:ext uri="{FF2B5EF4-FFF2-40B4-BE49-F238E27FC236}">
                          <a16:creationId xmlns:a16="http://schemas.microsoft.com/office/drawing/2014/main" id="{16300EC1-BFFB-41F8-A236-9C6859737C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25" y="2203"/>
                      <a:ext cx="3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24" name="Rectangle 1500">
                      <a:extLst>
                        <a:ext uri="{FF2B5EF4-FFF2-40B4-BE49-F238E27FC236}">
                          <a16:creationId xmlns:a16="http://schemas.microsoft.com/office/drawing/2014/main" id="{99ABBE8A-E705-4E16-8BD5-A8055DDD012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04" y="2203"/>
                      <a:ext cx="0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25" name="Freeform 1501">
                      <a:extLst>
                        <a:ext uri="{FF2B5EF4-FFF2-40B4-BE49-F238E27FC236}">
                          <a16:creationId xmlns:a16="http://schemas.microsoft.com/office/drawing/2014/main" id="{86BE473B-7758-4D07-8E9A-BBFBB60202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004" y="2203"/>
                      <a:ext cx="49" cy="11"/>
                    </a:xfrm>
                    <a:custGeom>
                      <a:avLst/>
                      <a:gdLst>
                        <a:gd name="T0" fmla="*/ 1 w 84"/>
                        <a:gd name="T1" fmla="*/ 0 h 24"/>
                        <a:gd name="T2" fmla="*/ 1 w 84"/>
                        <a:gd name="T3" fmla="*/ 0 h 24"/>
                        <a:gd name="T4" fmla="*/ 1 w 84"/>
                        <a:gd name="T5" fmla="*/ 0 h 24"/>
                        <a:gd name="T6" fmla="*/ 1 w 84"/>
                        <a:gd name="T7" fmla="*/ 0 h 24"/>
                        <a:gd name="T8" fmla="*/ 0 w 84"/>
                        <a:gd name="T9" fmla="*/ 0 h 24"/>
                        <a:gd name="T10" fmla="*/ 1 w 84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4">
                          <a:moveTo>
                            <a:pt x="8" y="12"/>
                          </a:moveTo>
                          <a:lnTo>
                            <a:pt x="17" y="0"/>
                          </a:lnTo>
                          <a:lnTo>
                            <a:pt x="84" y="0"/>
                          </a:lnTo>
                          <a:lnTo>
                            <a:pt x="84" y="24"/>
                          </a:lnTo>
                          <a:lnTo>
                            <a:pt x="0" y="24"/>
                          </a:lnTo>
                          <a:lnTo>
                            <a:pt x="8" y="12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26" name="Rectangle 1502">
                      <a:extLst>
                        <a:ext uri="{FF2B5EF4-FFF2-40B4-BE49-F238E27FC236}">
                          <a16:creationId xmlns:a16="http://schemas.microsoft.com/office/drawing/2014/main" id="{39156064-2692-4B3A-AFC1-AC5D0B9F24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04" y="2153"/>
                      <a:ext cx="49" cy="2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27" name="Freeform 1503">
                      <a:extLst>
                        <a:ext uri="{FF2B5EF4-FFF2-40B4-BE49-F238E27FC236}">
                          <a16:creationId xmlns:a16="http://schemas.microsoft.com/office/drawing/2014/main" id="{C6FDA425-B810-4E1A-8085-E33B5719F8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004" y="2175"/>
                      <a:ext cx="49" cy="10"/>
                    </a:xfrm>
                    <a:custGeom>
                      <a:avLst/>
                      <a:gdLst>
                        <a:gd name="T0" fmla="*/ 1 w 84"/>
                        <a:gd name="T1" fmla="*/ 0 h 25"/>
                        <a:gd name="T2" fmla="*/ 1 w 84"/>
                        <a:gd name="T3" fmla="*/ 0 h 25"/>
                        <a:gd name="T4" fmla="*/ 1 w 84"/>
                        <a:gd name="T5" fmla="*/ 0 h 25"/>
                        <a:gd name="T6" fmla="*/ 1 w 84"/>
                        <a:gd name="T7" fmla="*/ 0 h 25"/>
                        <a:gd name="T8" fmla="*/ 0 w 84"/>
                        <a:gd name="T9" fmla="*/ 0 h 25"/>
                        <a:gd name="T10" fmla="*/ 1 w 84"/>
                        <a:gd name="T11" fmla="*/ 0 h 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5">
                          <a:moveTo>
                            <a:pt x="8" y="13"/>
                          </a:moveTo>
                          <a:lnTo>
                            <a:pt x="17" y="25"/>
                          </a:lnTo>
                          <a:lnTo>
                            <a:pt x="84" y="25"/>
                          </a:lnTo>
                          <a:lnTo>
                            <a:pt x="84" y="0"/>
                          </a:lnTo>
                          <a:lnTo>
                            <a:pt x="0" y="0"/>
                          </a:lnTo>
                          <a:lnTo>
                            <a:pt x="8" y="13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28" name="Rectangle 1504">
                      <a:extLst>
                        <a:ext uri="{FF2B5EF4-FFF2-40B4-BE49-F238E27FC236}">
                          <a16:creationId xmlns:a16="http://schemas.microsoft.com/office/drawing/2014/main" id="{D2AC9AF5-2553-4060-A203-A567D6DC41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04" y="2185"/>
                      <a:ext cx="37" cy="1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29" name="Rectangle 1505">
                      <a:extLst>
                        <a:ext uri="{FF2B5EF4-FFF2-40B4-BE49-F238E27FC236}">
                          <a16:creationId xmlns:a16="http://schemas.microsoft.com/office/drawing/2014/main" id="{165A758E-EA4F-4D24-A1B5-F5B35343C9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9" y="2203"/>
                      <a:ext cx="3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30" name="Rectangle 1506">
                      <a:extLst>
                        <a:ext uri="{FF2B5EF4-FFF2-40B4-BE49-F238E27FC236}">
                          <a16:creationId xmlns:a16="http://schemas.microsoft.com/office/drawing/2014/main" id="{CE1049F8-4891-4628-B33A-E2F443687A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3" y="2203"/>
                      <a:ext cx="0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31" name="Freeform 1507">
                      <a:extLst>
                        <a:ext uri="{FF2B5EF4-FFF2-40B4-BE49-F238E27FC236}">
                          <a16:creationId xmlns:a16="http://schemas.microsoft.com/office/drawing/2014/main" id="{3938EAE6-52CC-4B05-872F-0029A5B68C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4" y="2203"/>
                      <a:ext cx="49" cy="11"/>
                    </a:xfrm>
                    <a:custGeom>
                      <a:avLst/>
                      <a:gdLst>
                        <a:gd name="T0" fmla="*/ 1 w 84"/>
                        <a:gd name="T1" fmla="*/ 0 h 24"/>
                        <a:gd name="T2" fmla="*/ 1 w 84"/>
                        <a:gd name="T3" fmla="*/ 0 h 24"/>
                        <a:gd name="T4" fmla="*/ 1 w 84"/>
                        <a:gd name="T5" fmla="*/ 0 h 24"/>
                        <a:gd name="T6" fmla="*/ 1 w 84"/>
                        <a:gd name="T7" fmla="*/ 0 h 24"/>
                        <a:gd name="T8" fmla="*/ 0 w 84"/>
                        <a:gd name="T9" fmla="*/ 0 h 24"/>
                        <a:gd name="T10" fmla="*/ 1 w 84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4">
                          <a:moveTo>
                            <a:pt x="8" y="12"/>
                          </a:moveTo>
                          <a:lnTo>
                            <a:pt x="17" y="0"/>
                          </a:lnTo>
                          <a:lnTo>
                            <a:pt x="84" y="0"/>
                          </a:lnTo>
                          <a:lnTo>
                            <a:pt x="84" y="24"/>
                          </a:lnTo>
                          <a:lnTo>
                            <a:pt x="0" y="24"/>
                          </a:lnTo>
                          <a:lnTo>
                            <a:pt x="8" y="12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32" name="Rectangle 1508">
                      <a:extLst>
                        <a:ext uri="{FF2B5EF4-FFF2-40B4-BE49-F238E27FC236}">
                          <a16:creationId xmlns:a16="http://schemas.microsoft.com/office/drawing/2014/main" id="{854388B2-BF96-42B8-A664-A5C60DEDFC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4" y="2153"/>
                      <a:ext cx="49" cy="2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33" name="Freeform 1509">
                      <a:extLst>
                        <a:ext uri="{FF2B5EF4-FFF2-40B4-BE49-F238E27FC236}">
                          <a16:creationId xmlns:a16="http://schemas.microsoft.com/office/drawing/2014/main" id="{3945F6FF-929A-4F65-B2E2-B23710C577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4" y="2175"/>
                      <a:ext cx="49" cy="10"/>
                    </a:xfrm>
                    <a:custGeom>
                      <a:avLst/>
                      <a:gdLst>
                        <a:gd name="T0" fmla="*/ 1 w 84"/>
                        <a:gd name="T1" fmla="*/ 0 h 25"/>
                        <a:gd name="T2" fmla="*/ 1 w 84"/>
                        <a:gd name="T3" fmla="*/ 0 h 25"/>
                        <a:gd name="T4" fmla="*/ 1 w 84"/>
                        <a:gd name="T5" fmla="*/ 0 h 25"/>
                        <a:gd name="T6" fmla="*/ 1 w 84"/>
                        <a:gd name="T7" fmla="*/ 0 h 25"/>
                        <a:gd name="T8" fmla="*/ 0 w 84"/>
                        <a:gd name="T9" fmla="*/ 0 h 25"/>
                        <a:gd name="T10" fmla="*/ 1 w 84"/>
                        <a:gd name="T11" fmla="*/ 0 h 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5">
                          <a:moveTo>
                            <a:pt x="8" y="13"/>
                          </a:moveTo>
                          <a:lnTo>
                            <a:pt x="17" y="25"/>
                          </a:lnTo>
                          <a:lnTo>
                            <a:pt x="84" y="25"/>
                          </a:lnTo>
                          <a:lnTo>
                            <a:pt x="84" y="0"/>
                          </a:lnTo>
                          <a:lnTo>
                            <a:pt x="0" y="0"/>
                          </a:lnTo>
                          <a:lnTo>
                            <a:pt x="8" y="13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34" name="Rectangle 1510">
                      <a:extLst>
                        <a:ext uri="{FF2B5EF4-FFF2-40B4-BE49-F238E27FC236}">
                          <a16:creationId xmlns:a16="http://schemas.microsoft.com/office/drawing/2014/main" id="{5F035592-ACA9-4BC4-9532-2C939F02AA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6" y="2185"/>
                      <a:ext cx="37" cy="1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410" name="Group 1512">
                    <a:extLst>
                      <a:ext uri="{FF2B5EF4-FFF2-40B4-BE49-F238E27FC236}">
                        <a16:creationId xmlns:a16="http://schemas.microsoft.com/office/drawing/2014/main" id="{D88389E0-95A0-48F4-84FC-ABCD722770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0800000">
                    <a:off x="3406872" y="2832100"/>
                    <a:ext cx="77787" cy="84138"/>
                    <a:chOff x="2954" y="2153"/>
                    <a:chExt cx="99" cy="61"/>
                  </a:xfrm>
                </p:grpSpPr>
                <p:sp>
                  <p:nvSpPr>
                    <p:cNvPr id="1411" name="Rectangle 1513">
                      <a:extLst>
                        <a:ext uri="{FF2B5EF4-FFF2-40B4-BE49-F238E27FC236}">
                          <a16:creationId xmlns:a16="http://schemas.microsoft.com/office/drawing/2014/main" id="{E380617A-2315-4B2C-91E0-3E29E2B4EA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25" y="2203"/>
                      <a:ext cx="3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12" name="Rectangle 1514">
                      <a:extLst>
                        <a:ext uri="{FF2B5EF4-FFF2-40B4-BE49-F238E27FC236}">
                          <a16:creationId xmlns:a16="http://schemas.microsoft.com/office/drawing/2014/main" id="{0E0160B6-971A-49BE-AC86-3F56F3A4B7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04" y="2203"/>
                      <a:ext cx="0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13" name="Freeform 1515">
                      <a:extLst>
                        <a:ext uri="{FF2B5EF4-FFF2-40B4-BE49-F238E27FC236}">
                          <a16:creationId xmlns:a16="http://schemas.microsoft.com/office/drawing/2014/main" id="{76E6936D-0316-4D5B-89C0-992B1CA23F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004" y="2203"/>
                      <a:ext cx="49" cy="11"/>
                    </a:xfrm>
                    <a:custGeom>
                      <a:avLst/>
                      <a:gdLst>
                        <a:gd name="T0" fmla="*/ 1 w 84"/>
                        <a:gd name="T1" fmla="*/ 0 h 24"/>
                        <a:gd name="T2" fmla="*/ 1 w 84"/>
                        <a:gd name="T3" fmla="*/ 0 h 24"/>
                        <a:gd name="T4" fmla="*/ 1 w 84"/>
                        <a:gd name="T5" fmla="*/ 0 h 24"/>
                        <a:gd name="T6" fmla="*/ 1 w 84"/>
                        <a:gd name="T7" fmla="*/ 0 h 24"/>
                        <a:gd name="T8" fmla="*/ 0 w 84"/>
                        <a:gd name="T9" fmla="*/ 0 h 24"/>
                        <a:gd name="T10" fmla="*/ 1 w 84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4">
                          <a:moveTo>
                            <a:pt x="8" y="12"/>
                          </a:moveTo>
                          <a:lnTo>
                            <a:pt x="17" y="0"/>
                          </a:lnTo>
                          <a:lnTo>
                            <a:pt x="84" y="0"/>
                          </a:lnTo>
                          <a:lnTo>
                            <a:pt x="84" y="24"/>
                          </a:lnTo>
                          <a:lnTo>
                            <a:pt x="0" y="24"/>
                          </a:lnTo>
                          <a:lnTo>
                            <a:pt x="8" y="12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14" name="Rectangle 1516">
                      <a:extLst>
                        <a:ext uri="{FF2B5EF4-FFF2-40B4-BE49-F238E27FC236}">
                          <a16:creationId xmlns:a16="http://schemas.microsoft.com/office/drawing/2014/main" id="{D13EB82E-66E0-4FEE-B83E-4AB006D45C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04" y="2153"/>
                      <a:ext cx="49" cy="2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15" name="Freeform 1517">
                      <a:extLst>
                        <a:ext uri="{FF2B5EF4-FFF2-40B4-BE49-F238E27FC236}">
                          <a16:creationId xmlns:a16="http://schemas.microsoft.com/office/drawing/2014/main" id="{FE7E395F-9A19-4240-B5BE-CCCA690C59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004" y="2175"/>
                      <a:ext cx="49" cy="10"/>
                    </a:xfrm>
                    <a:custGeom>
                      <a:avLst/>
                      <a:gdLst>
                        <a:gd name="T0" fmla="*/ 1 w 84"/>
                        <a:gd name="T1" fmla="*/ 0 h 25"/>
                        <a:gd name="T2" fmla="*/ 1 w 84"/>
                        <a:gd name="T3" fmla="*/ 0 h 25"/>
                        <a:gd name="T4" fmla="*/ 1 w 84"/>
                        <a:gd name="T5" fmla="*/ 0 h 25"/>
                        <a:gd name="T6" fmla="*/ 1 w 84"/>
                        <a:gd name="T7" fmla="*/ 0 h 25"/>
                        <a:gd name="T8" fmla="*/ 0 w 84"/>
                        <a:gd name="T9" fmla="*/ 0 h 25"/>
                        <a:gd name="T10" fmla="*/ 1 w 84"/>
                        <a:gd name="T11" fmla="*/ 0 h 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5">
                          <a:moveTo>
                            <a:pt x="8" y="13"/>
                          </a:moveTo>
                          <a:lnTo>
                            <a:pt x="17" y="25"/>
                          </a:lnTo>
                          <a:lnTo>
                            <a:pt x="84" y="25"/>
                          </a:lnTo>
                          <a:lnTo>
                            <a:pt x="84" y="0"/>
                          </a:lnTo>
                          <a:lnTo>
                            <a:pt x="0" y="0"/>
                          </a:lnTo>
                          <a:lnTo>
                            <a:pt x="8" y="13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16" name="Rectangle 1518">
                      <a:extLst>
                        <a:ext uri="{FF2B5EF4-FFF2-40B4-BE49-F238E27FC236}">
                          <a16:creationId xmlns:a16="http://schemas.microsoft.com/office/drawing/2014/main" id="{63FE1808-02E0-4DCB-85F0-E9170241876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04" y="2185"/>
                      <a:ext cx="37" cy="1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17" name="Rectangle 1519">
                      <a:extLst>
                        <a:ext uri="{FF2B5EF4-FFF2-40B4-BE49-F238E27FC236}">
                          <a16:creationId xmlns:a16="http://schemas.microsoft.com/office/drawing/2014/main" id="{8EBA557F-D193-4BB6-A69A-2AAE445A831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9" y="2203"/>
                      <a:ext cx="3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18" name="Rectangle 1520">
                      <a:extLst>
                        <a:ext uri="{FF2B5EF4-FFF2-40B4-BE49-F238E27FC236}">
                          <a16:creationId xmlns:a16="http://schemas.microsoft.com/office/drawing/2014/main" id="{B2C55E29-5A1E-448C-8955-15FCE3996E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3" y="2203"/>
                      <a:ext cx="0" cy="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19" name="Freeform 1521">
                      <a:extLst>
                        <a:ext uri="{FF2B5EF4-FFF2-40B4-BE49-F238E27FC236}">
                          <a16:creationId xmlns:a16="http://schemas.microsoft.com/office/drawing/2014/main" id="{5A4D82A9-875D-48F6-A801-33E5D8264C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4" y="2203"/>
                      <a:ext cx="49" cy="11"/>
                    </a:xfrm>
                    <a:custGeom>
                      <a:avLst/>
                      <a:gdLst>
                        <a:gd name="T0" fmla="*/ 1 w 84"/>
                        <a:gd name="T1" fmla="*/ 0 h 24"/>
                        <a:gd name="T2" fmla="*/ 1 w 84"/>
                        <a:gd name="T3" fmla="*/ 0 h 24"/>
                        <a:gd name="T4" fmla="*/ 1 w 84"/>
                        <a:gd name="T5" fmla="*/ 0 h 24"/>
                        <a:gd name="T6" fmla="*/ 1 w 84"/>
                        <a:gd name="T7" fmla="*/ 0 h 24"/>
                        <a:gd name="T8" fmla="*/ 0 w 84"/>
                        <a:gd name="T9" fmla="*/ 0 h 24"/>
                        <a:gd name="T10" fmla="*/ 1 w 84"/>
                        <a:gd name="T11" fmla="*/ 0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4">
                          <a:moveTo>
                            <a:pt x="8" y="12"/>
                          </a:moveTo>
                          <a:lnTo>
                            <a:pt x="17" y="0"/>
                          </a:lnTo>
                          <a:lnTo>
                            <a:pt x="84" y="0"/>
                          </a:lnTo>
                          <a:lnTo>
                            <a:pt x="84" y="24"/>
                          </a:lnTo>
                          <a:lnTo>
                            <a:pt x="0" y="24"/>
                          </a:lnTo>
                          <a:lnTo>
                            <a:pt x="8" y="12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20" name="Rectangle 1522">
                      <a:extLst>
                        <a:ext uri="{FF2B5EF4-FFF2-40B4-BE49-F238E27FC236}">
                          <a16:creationId xmlns:a16="http://schemas.microsoft.com/office/drawing/2014/main" id="{9880D1C0-0BDD-48D2-BCC7-6FE6DF6D5E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4" y="2153"/>
                      <a:ext cx="49" cy="2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21" name="Freeform 1523">
                      <a:extLst>
                        <a:ext uri="{FF2B5EF4-FFF2-40B4-BE49-F238E27FC236}">
                          <a16:creationId xmlns:a16="http://schemas.microsoft.com/office/drawing/2014/main" id="{7D2D7659-5822-4932-AC2B-6579AB21B5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4" y="2175"/>
                      <a:ext cx="49" cy="10"/>
                    </a:xfrm>
                    <a:custGeom>
                      <a:avLst/>
                      <a:gdLst>
                        <a:gd name="T0" fmla="*/ 1 w 84"/>
                        <a:gd name="T1" fmla="*/ 0 h 25"/>
                        <a:gd name="T2" fmla="*/ 1 w 84"/>
                        <a:gd name="T3" fmla="*/ 0 h 25"/>
                        <a:gd name="T4" fmla="*/ 1 w 84"/>
                        <a:gd name="T5" fmla="*/ 0 h 25"/>
                        <a:gd name="T6" fmla="*/ 1 w 84"/>
                        <a:gd name="T7" fmla="*/ 0 h 25"/>
                        <a:gd name="T8" fmla="*/ 0 w 84"/>
                        <a:gd name="T9" fmla="*/ 0 h 25"/>
                        <a:gd name="T10" fmla="*/ 1 w 84"/>
                        <a:gd name="T11" fmla="*/ 0 h 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4" h="25">
                          <a:moveTo>
                            <a:pt x="8" y="13"/>
                          </a:moveTo>
                          <a:lnTo>
                            <a:pt x="17" y="25"/>
                          </a:lnTo>
                          <a:lnTo>
                            <a:pt x="84" y="25"/>
                          </a:lnTo>
                          <a:lnTo>
                            <a:pt x="84" y="0"/>
                          </a:lnTo>
                          <a:lnTo>
                            <a:pt x="0" y="0"/>
                          </a:lnTo>
                          <a:lnTo>
                            <a:pt x="8" y="13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2800"/>
                    </a:p>
                  </p:txBody>
                </p:sp>
                <p:sp>
                  <p:nvSpPr>
                    <p:cNvPr id="1422" name="Rectangle 1524">
                      <a:extLst>
                        <a:ext uri="{FF2B5EF4-FFF2-40B4-BE49-F238E27FC236}">
                          <a16:creationId xmlns:a16="http://schemas.microsoft.com/office/drawing/2014/main" id="{CACECF06-A7D5-4187-AAC3-B62F4E80E1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6" y="2185"/>
                      <a:ext cx="37" cy="1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184776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Aft>
                          <a:spcPts val="600"/>
                        </a:spcAft>
                        <a:defRPr sz="14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600"/>
                        </a:spcAft>
                        <a:defRPr sz="12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600"/>
                        </a:spcAft>
                        <a:defRPr sz="11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600"/>
                        </a:spcAft>
                        <a:defRPr sz="1100">
                          <a:solidFill>
                            <a:srgbClr val="00366C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defRPr sz="1000">
                          <a:solidFill>
                            <a:srgbClr val="686663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endParaRPr lang="it-IT" altLang="it-IT" sz="20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980" name="AutoShape 1525">
                  <a:extLst>
                    <a:ext uri="{FF2B5EF4-FFF2-40B4-BE49-F238E27FC236}">
                      <a16:creationId xmlns:a16="http://schemas.microsoft.com/office/drawing/2014/main" id="{74A04206-91E7-4CEC-AF69-BFDF85563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8791" y="2413403"/>
                  <a:ext cx="67685" cy="310019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1">
                        <a:lumMod val="85000"/>
                      </a:schemeClr>
                    </a:gs>
                    <a:gs pos="83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0"/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600"/>
                    </a:spcAft>
                    <a:defRPr sz="14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Aft>
                      <a:spcPts val="600"/>
                    </a:spcAft>
                    <a:defRPr sz="12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Aft>
                      <a:spcPts val="600"/>
                    </a:spcAft>
                    <a:defRPr sz="11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Aft>
                      <a:spcPts val="600"/>
                    </a:spcAft>
                    <a:defRPr sz="1100">
                      <a:solidFill>
                        <a:srgbClr val="00366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600"/>
                    </a:spcAft>
                    <a:defRPr sz="1000">
                      <a:solidFill>
                        <a:srgbClr val="686663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ct val="0"/>
                    </a:spcAft>
                  </a:pPr>
                  <a:endParaRPr lang="it-IT" altLang="it-IT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81" name="Line 1534">
                  <a:extLst>
                    <a:ext uri="{FF2B5EF4-FFF2-40B4-BE49-F238E27FC236}">
                      <a16:creationId xmlns:a16="http://schemas.microsoft.com/office/drawing/2014/main" id="{809B559A-3794-480F-B273-D6C8F04EDB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389702" y="2923999"/>
                  <a:ext cx="778478" cy="2010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grpSp>
              <p:nvGrpSpPr>
                <p:cNvPr id="982" name="Gruppo 1066">
                  <a:extLst>
                    <a:ext uri="{FF2B5EF4-FFF2-40B4-BE49-F238E27FC236}">
                      <a16:creationId xmlns:a16="http://schemas.microsoft.com/office/drawing/2014/main" id="{8BD41949-CED4-4242-991C-4786F61522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94748" y="4633393"/>
                  <a:ext cx="156365" cy="398032"/>
                  <a:chOff x="3377232" y="5352124"/>
                  <a:chExt cx="183371" cy="521775"/>
                </a:xfrm>
              </p:grpSpPr>
              <p:sp>
                <p:nvSpPr>
                  <p:cNvPr id="986" name="Freeform 31">
                    <a:extLst>
                      <a:ext uri="{FF2B5EF4-FFF2-40B4-BE49-F238E27FC236}">
                        <a16:creationId xmlns:a16="http://schemas.microsoft.com/office/drawing/2014/main" id="{F5BBC34E-3434-4DC2-A2F4-882E2E6B5E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2062" y="5826030"/>
                    <a:ext cx="45719" cy="47869"/>
                  </a:xfrm>
                  <a:custGeom>
                    <a:avLst/>
                    <a:gdLst>
                      <a:gd name="T0" fmla="*/ 0 w 10"/>
                      <a:gd name="T1" fmla="*/ 2147483646 h 25"/>
                      <a:gd name="T2" fmla="*/ 2147483646 w 10"/>
                      <a:gd name="T3" fmla="*/ 2147483646 h 25"/>
                      <a:gd name="T4" fmla="*/ 2147483646 w 10"/>
                      <a:gd name="T5" fmla="*/ 2147483646 h 25"/>
                      <a:gd name="T6" fmla="*/ 2147483646 w 10"/>
                      <a:gd name="T7" fmla="*/ 2147483646 h 25"/>
                      <a:gd name="T8" fmla="*/ 2147483646 w 10"/>
                      <a:gd name="T9" fmla="*/ 2147483646 h 25"/>
                      <a:gd name="T10" fmla="*/ 0 w 10"/>
                      <a:gd name="T11" fmla="*/ 0 h 25"/>
                      <a:gd name="T12" fmla="*/ 0 w 10"/>
                      <a:gd name="T13" fmla="*/ 2147483646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0" h="25">
                        <a:moveTo>
                          <a:pt x="0" y="17"/>
                        </a:moveTo>
                        <a:lnTo>
                          <a:pt x="2" y="24"/>
                        </a:lnTo>
                        <a:lnTo>
                          <a:pt x="8" y="25"/>
                        </a:lnTo>
                        <a:lnTo>
                          <a:pt x="8" y="15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987" name="Freeform 32">
                    <a:extLst>
                      <a:ext uri="{FF2B5EF4-FFF2-40B4-BE49-F238E27FC236}">
                        <a16:creationId xmlns:a16="http://schemas.microsoft.com/office/drawing/2014/main" id="{FB151ADA-263D-45BE-841A-F1566D7873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2062" y="5826030"/>
                    <a:ext cx="45719" cy="47869"/>
                  </a:xfrm>
                  <a:custGeom>
                    <a:avLst/>
                    <a:gdLst>
                      <a:gd name="T0" fmla="*/ 0 w 10"/>
                      <a:gd name="T1" fmla="*/ 2147483646 h 25"/>
                      <a:gd name="T2" fmla="*/ 2147483646 w 10"/>
                      <a:gd name="T3" fmla="*/ 2147483646 h 25"/>
                      <a:gd name="T4" fmla="*/ 2147483646 w 10"/>
                      <a:gd name="T5" fmla="*/ 2147483646 h 25"/>
                      <a:gd name="T6" fmla="*/ 2147483646 w 10"/>
                      <a:gd name="T7" fmla="*/ 2147483646 h 25"/>
                      <a:gd name="T8" fmla="*/ 2147483646 w 10"/>
                      <a:gd name="T9" fmla="*/ 2147483646 h 25"/>
                      <a:gd name="T10" fmla="*/ 0 w 10"/>
                      <a:gd name="T11" fmla="*/ 0 h 25"/>
                      <a:gd name="T12" fmla="*/ 0 w 10"/>
                      <a:gd name="T13" fmla="*/ 2147483646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0" h="25">
                        <a:moveTo>
                          <a:pt x="0" y="17"/>
                        </a:moveTo>
                        <a:lnTo>
                          <a:pt x="2" y="24"/>
                        </a:lnTo>
                        <a:lnTo>
                          <a:pt x="8" y="25"/>
                        </a:lnTo>
                        <a:lnTo>
                          <a:pt x="8" y="15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988" name="Line 926">
                    <a:extLst>
                      <a:ext uri="{FF2B5EF4-FFF2-40B4-BE49-F238E27FC236}">
                        <a16:creationId xmlns:a16="http://schemas.microsoft.com/office/drawing/2014/main" id="{EFA160B8-D5F4-45CD-9703-3CCC72131A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2691" y="5858687"/>
                    <a:ext cx="5749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989" name="Freeform 963">
                    <a:extLst>
                      <a:ext uri="{FF2B5EF4-FFF2-40B4-BE49-F238E27FC236}">
                        <a16:creationId xmlns:a16="http://schemas.microsoft.com/office/drawing/2014/main" id="{B1C50B33-1D82-4DCF-82F6-C87FDC116F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8780" y="5678061"/>
                    <a:ext cx="45719" cy="89357"/>
                  </a:xfrm>
                  <a:custGeom>
                    <a:avLst/>
                    <a:gdLst>
                      <a:gd name="T0" fmla="*/ 0 w 9"/>
                      <a:gd name="T1" fmla="*/ 2147483646 h 96"/>
                      <a:gd name="T2" fmla="*/ 2147483646 w 9"/>
                      <a:gd name="T3" fmla="*/ 2147483646 h 96"/>
                      <a:gd name="T4" fmla="*/ 2147483646 w 9"/>
                      <a:gd name="T5" fmla="*/ 2147483646 h 96"/>
                      <a:gd name="T6" fmla="*/ 2147483646 w 9"/>
                      <a:gd name="T7" fmla="*/ 2147483646 h 96"/>
                      <a:gd name="T8" fmla="*/ 2147483646 w 9"/>
                      <a:gd name="T9" fmla="*/ 2147483646 h 96"/>
                      <a:gd name="T10" fmla="*/ 2147483646 w 9"/>
                      <a:gd name="T11" fmla="*/ 2147483646 h 96"/>
                      <a:gd name="T12" fmla="*/ 2147483646 w 9"/>
                      <a:gd name="T13" fmla="*/ 2147483646 h 96"/>
                      <a:gd name="T14" fmla="*/ 2147483646 w 9"/>
                      <a:gd name="T15" fmla="*/ 0 h 96"/>
                      <a:gd name="T16" fmla="*/ 2147483646 w 9"/>
                      <a:gd name="T17" fmla="*/ 0 h 96"/>
                      <a:gd name="T18" fmla="*/ 2147483646 w 9"/>
                      <a:gd name="T19" fmla="*/ 2147483646 h 96"/>
                      <a:gd name="T20" fmla="*/ 0 w 9"/>
                      <a:gd name="T21" fmla="*/ 2147483646 h 96"/>
                      <a:gd name="T22" fmla="*/ 0 w 9"/>
                      <a:gd name="T23" fmla="*/ 2147483646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" h="96">
                        <a:moveTo>
                          <a:pt x="0" y="88"/>
                        </a:moveTo>
                        <a:lnTo>
                          <a:pt x="2" y="96"/>
                        </a:lnTo>
                        <a:lnTo>
                          <a:pt x="7" y="96"/>
                        </a:lnTo>
                        <a:lnTo>
                          <a:pt x="7" y="90"/>
                        </a:lnTo>
                        <a:lnTo>
                          <a:pt x="9" y="78"/>
                        </a:lnTo>
                        <a:lnTo>
                          <a:pt x="9" y="3"/>
                        </a:lnTo>
                        <a:lnTo>
                          <a:pt x="8" y="2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990" name="Freeform 964">
                    <a:extLst>
                      <a:ext uri="{FF2B5EF4-FFF2-40B4-BE49-F238E27FC236}">
                        <a16:creationId xmlns:a16="http://schemas.microsoft.com/office/drawing/2014/main" id="{FF642AE1-83CE-466D-B911-93421FA1D7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8780" y="5678061"/>
                    <a:ext cx="45719" cy="89357"/>
                  </a:xfrm>
                  <a:custGeom>
                    <a:avLst/>
                    <a:gdLst>
                      <a:gd name="T0" fmla="*/ 0 w 9"/>
                      <a:gd name="T1" fmla="*/ 2147483646 h 96"/>
                      <a:gd name="T2" fmla="*/ 2147483646 w 9"/>
                      <a:gd name="T3" fmla="*/ 2147483646 h 96"/>
                      <a:gd name="T4" fmla="*/ 2147483646 w 9"/>
                      <a:gd name="T5" fmla="*/ 2147483646 h 96"/>
                      <a:gd name="T6" fmla="*/ 2147483646 w 9"/>
                      <a:gd name="T7" fmla="*/ 2147483646 h 96"/>
                      <a:gd name="T8" fmla="*/ 2147483646 w 9"/>
                      <a:gd name="T9" fmla="*/ 2147483646 h 96"/>
                      <a:gd name="T10" fmla="*/ 2147483646 w 9"/>
                      <a:gd name="T11" fmla="*/ 2147483646 h 96"/>
                      <a:gd name="T12" fmla="*/ 2147483646 w 9"/>
                      <a:gd name="T13" fmla="*/ 2147483646 h 96"/>
                      <a:gd name="T14" fmla="*/ 2147483646 w 9"/>
                      <a:gd name="T15" fmla="*/ 0 h 96"/>
                      <a:gd name="T16" fmla="*/ 2147483646 w 9"/>
                      <a:gd name="T17" fmla="*/ 0 h 96"/>
                      <a:gd name="T18" fmla="*/ 2147483646 w 9"/>
                      <a:gd name="T19" fmla="*/ 2147483646 h 96"/>
                      <a:gd name="T20" fmla="*/ 0 w 9"/>
                      <a:gd name="T21" fmla="*/ 2147483646 h 96"/>
                      <a:gd name="T22" fmla="*/ 0 w 9"/>
                      <a:gd name="T23" fmla="*/ 2147483646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" h="96">
                        <a:moveTo>
                          <a:pt x="0" y="88"/>
                        </a:moveTo>
                        <a:lnTo>
                          <a:pt x="2" y="96"/>
                        </a:lnTo>
                        <a:lnTo>
                          <a:pt x="7" y="96"/>
                        </a:lnTo>
                        <a:lnTo>
                          <a:pt x="7" y="90"/>
                        </a:lnTo>
                        <a:lnTo>
                          <a:pt x="9" y="78"/>
                        </a:lnTo>
                        <a:lnTo>
                          <a:pt x="9" y="3"/>
                        </a:lnTo>
                        <a:lnTo>
                          <a:pt x="8" y="2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991" name="Rectangle 973">
                    <a:extLst>
                      <a:ext uri="{FF2B5EF4-FFF2-40B4-BE49-F238E27FC236}">
                        <a16:creationId xmlns:a16="http://schemas.microsoft.com/office/drawing/2014/main" id="{F724C154-8083-4308-A07A-4C61690BBB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4573" y="5713401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2" name="Rectangle 974">
                    <a:extLst>
                      <a:ext uri="{FF2B5EF4-FFF2-40B4-BE49-F238E27FC236}">
                        <a16:creationId xmlns:a16="http://schemas.microsoft.com/office/drawing/2014/main" id="{CE4B78DD-0294-46B2-9CBE-3B3B542B9A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8789" y="5713401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3" name="Rectangle 975">
                    <a:extLst>
                      <a:ext uri="{FF2B5EF4-FFF2-40B4-BE49-F238E27FC236}">
                        <a16:creationId xmlns:a16="http://schemas.microsoft.com/office/drawing/2014/main" id="{71D33152-DFAA-466C-A7F7-591743BFAB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2071" y="5713401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4" name="Rectangle 976">
                    <a:extLst>
                      <a:ext uri="{FF2B5EF4-FFF2-40B4-BE49-F238E27FC236}">
                        <a16:creationId xmlns:a16="http://schemas.microsoft.com/office/drawing/2014/main" id="{95458556-9755-4356-BD24-2361FF3E1A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5352" y="5713401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5" name="Rectangle 977">
                    <a:extLst>
                      <a:ext uri="{FF2B5EF4-FFF2-40B4-BE49-F238E27FC236}">
                        <a16:creationId xmlns:a16="http://schemas.microsoft.com/office/drawing/2014/main" id="{9EAF7E89-F343-49A9-919D-970CE4F876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5036" y="5713401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6" name="Rectangle 978">
                    <a:extLst>
                      <a:ext uri="{FF2B5EF4-FFF2-40B4-BE49-F238E27FC236}">
                        <a16:creationId xmlns:a16="http://schemas.microsoft.com/office/drawing/2014/main" id="{EED69EF8-2648-4571-8C12-BACE57DF7E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1597" y="5713401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7" name="Rectangle 979">
                    <a:extLst>
                      <a:ext uri="{FF2B5EF4-FFF2-40B4-BE49-F238E27FC236}">
                        <a16:creationId xmlns:a16="http://schemas.microsoft.com/office/drawing/2014/main" id="{DF615E92-1D7E-4E44-B123-53037C1DBC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4573" y="5713401"/>
                    <a:ext cx="61803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98" name="Freeform 987">
                    <a:extLst>
                      <a:ext uri="{FF2B5EF4-FFF2-40B4-BE49-F238E27FC236}">
                        <a16:creationId xmlns:a16="http://schemas.microsoft.com/office/drawing/2014/main" id="{F763C3F1-B1C1-4440-AEA1-3F3001BC98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8780" y="5647531"/>
                    <a:ext cx="45719" cy="204242"/>
                  </a:xfrm>
                  <a:custGeom>
                    <a:avLst/>
                    <a:gdLst>
                      <a:gd name="T0" fmla="*/ 0 w 10"/>
                      <a:gd name="T1" fmla="*/ 2147483646 h 223"/>
                      <a:gd name="T2" fmla="*/ 2147483646 w 10"/>
                      <a:gd name="T3" fmla="*/ 2147483646 h 223"/>
                      <a:gd name="T4" fmla="*/ 2147483646 w 10"/>
                      <a:gd name="T5" fmla="*/ 2147483646 h 223"/>
                      <a:gd name="T6" fmla="*/ 2147483646 w 10"/>
                      <a:gd name="T7" fmla="*/ 2147483646 h 223"/>
                      <a:gd name="T8" fmla="*/ 2147483646 w 10"/>
                      <a:gd name="T9" fmla="*/ 0 h 223"/>
                      <a:gd name="T10" fmla="*/ 2147483646 w 10"/>
                      <a:gd name="T11" fmla="*/ 0 h 223"/>
                      <a:gd name="T12" fmla="*/ 2147483646 w 10"/>
                      <a:gd name="T13" fmla="*/ 2147483646 h 223"/>
                      <a:gd name="T14" fmla="*/ 0 w 10"/>
                      <a:gd name="T15" fmla="*/ 2147483646 h 223"/>
                      <a:gd name="T16" fmla="*/ 0 w 10"/>
                      <a:gd name="T17" fmla="*/ 2147483646 h 22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" h="223">
                        <a:moveTo>
                          <a:pt x="0" y="223"/>
                        </a:moveTo>
                        <a:lnTo>
                          <a:pt x="10" y="223"/>
                        </a:lnTo>
                        <a:lnTo>
                          <a:pt x="10" y="9"/>
                        </a:lnTo>
                        <a:lnTo>
                          <a:pt x="9" y="3"/>
                        </a:ln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999" name="Freeform 988">
                    <a:extLst>
                      <a:ext uri="{FF2B5EF4-FFF2-40B4-BE49-F238E27FC236}">
                        <a16:creationId xmlns:a16="http://schemas.microsoft.com/office/drawing/2014/main" id="{926B3987-7850-4914-A4D0-7F16EB1536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8780" y="5647531"/>
                    <a:ext cx="45719" cy="204242"/>
                  </a:xfrm>
                  <a:custGeom>
                    <a:avLst/>
                    <a:gdLst>
                      <a:gd name="T0" fmla="*/ 0 w 10"/>
                      <a:gd name="T1" fmla="*/ 2147483646 h 223"/>
                      <a:gd name="T2" fmla="*/ 2147483646 w 10"/>
                      <a:gd name="T3" fmla="*/ 2147483646 h 223"/>
                      <a:gd name="T4" fmla="*/ 2147483646 w 10"/>
                      <a:gd name="T5" fmla="*/ 2147483646 h 223"/>
                      <a:gd name="T6" fmla="*/ 2147483646 w 10"/>
                      <a:gd name="T7" fmla="*/ 2147483646 h 223"/>
                      <a:gd name="T8" fmla="*/ 2147483646 w 10"/>
                      <a:gd name="T9" fmla="*/ 0 h 223"/>
                      <a:gd name="T10" fmla="*/ 2147483646 w 10"/>
                      <a:gd name="T11" fmla="*/ 0 h 223"/>
                      <a:gd name="T12" fmla="*/ 2147483646 w 10"/>
                      <a:gd name="T13" fmla="*/ 2147483646 h 223"/>
                      <a:gd name="T14" fmla="*/ 0 w 10"/>
                      <a:gd name="T15" fmla="*/ 2147483646 h 223"/>
                      <a:gd name="T16" fmla="*/ 0 w 10"/>
                      <a:gd name="T17" fmla="*/ 2147483646 h 22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" h="223">
                        <a:moveTo>
                          <a:pt x="0" y="223"/>
                        </a:moveTo>
                        <a:lnTo>
                          <a:pt x="10" y="223"/>
                        </a:lnTo>
                        <a:lnTo>
                          <a:pt x="10" y="9"/>
                        </a:lnTo>
                        <a:lnTo>
                          <a:pt x="9" y="3"/>
                        </a:ln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00" name="Freeform 989">
                    <a:extLst>
                      <a:ext uri="{FF2B5EF4-FFF2-40B4-BE49-F238E27FC236}">
                        <a16:creationId xmlns:a16="http://schemas.microsoft.com/office/drawing/2014/main" id="{A9AEBA70-82AD-4018-8A76-740718B495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5342" y="5721698"/>
                    <a:ext cx="45719" cy="45719"/>
                  </a:xfrm>
                  <a:custGeom>
                    <a:avLst/>
                    <a:gdLst>
                      <a:gd name="T0" fmla="*/ 2147483646 w 13"/>
                      <a:gd name="T1" fmla="*/ 2147483646 h 28"/>
                      <a:gd name="T2" fmla="*/ 2147483646 w 13"/>
                      <a:gd name="T3" fmla="*/ 2147483646 h 28"/>
                      <a:gd name="T4" fmla="*/ 2147483646 w 13"/>
                      <a:gd name="T5" fmla="*/ 2147483646 h 28"/>
                      <a:gd name="T6" fmla="*/ 2147483646 w 13"/>
                      <a:gd name="T7" fmla="*/ 2147483646 h 28"/>
                      <a:gd name="T8" fmla="*/ 2147483646 w 13"/>
                      <a:gd name="T9" fmla="*/ 2147483646 h 28"/>
                      <a:gd name="T10" fmla="*/ 2147483646 w 13"/>
                      <a:gd name="T11" fmla="*/ 0 h 28"/>
                      <a:gd name="T12" fmla="*/ 2147483646 w 13"/>
                      <a:gd name="T13" fmla="*/ 0 h 28"/>
                      <a:gd name="T14" fmla="*/ 0 w 13"/>
                      <a:gd name="T15" fmla="*/ 2147483646 h 28"/>
                      <a:gd name="T16" fmla="*/ 0 w 13"/>
                      <a:gd name="T17" fmla="*/ 2147483646 h 28"/>
                      <a:gd name="T18" fmla="*/ 2147483646 w 13"/>
                      <a:gd name="T19" fmla="*/ 2147483646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3" h="28">
                        <a:moveTo>
                          <a:pt x="3" y="28"/>
                        </a:moveTo>
                        <a:lnTo>
                          <a:pt x="12" y="28"/>
                        </a:lnTo>
                        <a:lnTo>
                          <a:pt x="12" y="27"/>
                        </a:lnTo>
                        <a:lnTo>
                          <a:pt x="13" y="26"/>
                        </a:lnTo>
                        <a:lnTo>
                          <a:pt x="13" y="2"/>
                        </a:lnTo>
                        <a:lnTo>
                          <a:pt x="10" y="0"/>
                        </a:lnTo>
                        <a:lnTo>
                          <a:pt x="2" y="0"/>
                        </a:ln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3" y="2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01" name="Freeform 990">
                    <a:extLst>
                      <a:ext uri="{FF2B5EF4-FFF2-40B4-BE49-F238E27FC236}">
                        <a16:creationId xmlns:a16="http://schemas.microsoft.com/office/drawing/2014/main" id="{7E016422-C929-4813-9500-38207D50BE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5342" y="5721698"/>
                    <a:ext cx="45719" cy="45719"/>
                  </a:xfrm>
                  <a:custGeom>
                    <a:avLst/>
                    <a:gdLst>
                      <a:gd name="T0" fmla="*/ 2147483646 w 13"/>
                      <a:gd name="T1" fmla="*/ 2147483646 h 28"/>
                      <a:gd name="T2" fmla="*/ 2147483646 w 13"/>
                      <a:gd name="T3" fmla="*/ 2147483646 h 28"/>
                      <a:gd name="T4" fmla="*/ 2147483646 w 13"/>
                      <a:gd name="T5" fmla="*/ 2147483646 h 28"/>
                      <a:gd name="T6" fmla="*/ 2147483646 w 13"/>
                      <a:gd name="T7" fmla="*/ 2147483646 h 28"/>
                      <a:gd name="T8" fmla="*/ 2147483646 w 13"/>
                      <a:gd name="T9" fmla="*/ 2147483646 h 28"/>
                      <a:gd name="T10" fmla="*/ 2147483646 w 13"/>
                      <a:gd name="T11" fmla="*/ 0 h 28"/>
                      <a:gd name="T12" fmla="*/ 2147483646 w 13"/>
                      <a:gd name="T13" fmla="*/ 0 h 28"/>
                      <a:gd name="T14" fmla="*/ 0 w 13"/>
                      <a:gd name="T15" fmla="*/ 2147483646 h 28"/>
                      <a:gd name="T16" fmla="*/ 0 w 13"/>
                      <a:gd name="T17" fmla="*/ 2147483646 h 28"/>
                      <a:gd name="T18" fmla="*/ 2147483646 w 13"/>
                      <a:gd name="T19" fmla="*/ 2147483646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3" h="28">
                        <a:moveTo>
                          <a:pt x="3" y="28"/>
                        </a:moveTo>
                        <a:lnTo>
                          <a:pt x="12" y="28"/>
                        </a:lnTo>
                        <a:lnTo>
                          <a:pt x="12" y="27"/>
                        </a:lnTo>
                        <a:lnTo>
                          <a:pt x="13" y="26"/>
                        </a:lnTo>
                        <a:lnTo>
                          <a:pt x="13" y="2"/>
                        </a:lnTo>
                        <a:lnTo>
                          <a:pt x="10" y="0"/>
                        </a:lnTo>
                        <a:lnTo>
                          <a:pt x="2" y="0"/>
                        </a:ln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3" y="2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02" name="Freeform 991">
                    <a:extLst>
                      <a:ext uri="{FF2B5EF4-FFF2-40B4-BE49-F238E27FC236}">
                        <a16:creationId xmlns:a16="http://schemas.microsoft.com/office/drawing/2014/main" id="{413EB6C8-AD73-4957-90DF-CFC4CD2F90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398012" y="5759119"/>
                    <a:ext cx="70427" cy="45719"/>
                  </a:xfrm>
                  <a:custGeom>
                    <a:avLst/>
                    <a:gdLst>
                      <a:gd name="T0" fmla="*/ 0 w 83"/>
                      <a:gd name="T1" fmla="*/ 2147483646 h 2"/>
                      <a:gd name="T2" fmla="*/ 2147483646 w 83"/>
                      <a:gd name="T3" fmla="*/ 2147483646 h 2"/>
                      <a:gd name="T4" fmla="*/ 2147483646 w 83"/>
                      <a:gd name="T5" fmla="*/ 0 h 2"/>
                      <a:gd name="T6" fmla="*/ 2147483646 w 83"/>
                      <a:gd name="T7" fmla="*/ 0 h 2"/>
                      <a:gd name="T8" fmla="*/ 2147483646 w 83"/>
                      <a:gd name="T9" fmla="*/ 2147483646 h 2"/>
                      <a:gd name="T10" fmla="*/ 0 w 83"/>
                      <a:gd name="T11" fmla="*/ 2147483646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3" h="2">
                        <a:moveTo>
                          <a:pt x="0" y="2"/>
                        </a:moveTo>
                        <a:lnTo>
                          <a:pt x="83" y="2"/>
                        </a:lnTo>
                        <a:lnTo>
                          <a:pt x="83" y="0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03" name="Rectangle 992">
                    <a:extLst>
                      <a:ext uri="{FF2B5EF4-FFF2-40B4-BE49-F238E27FC236}">
                        <a16:creationId xmlns:a16="http://schemas.microsoft.com/office/drawing/2014/main" id="{29222710-99D5-4DAD-898D-69915BA248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1134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04" name="Rectangle 993">
                    <a:extLst>
                      <a:ext uri="{FF2B5EF4-FFF2-40B4-BE49-F238E27FC236}">
                        <a16:creationId xmlns:a16="http://schemas.microsoft.com/office/drawing/2014/main" id="{E38E74CD-03AE-4108-9AE9-DF6A2076FD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8789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05" name="Rectangle 994">
                    <a:extLst>
                      <a:ext uri="{FF2B5EF4-FFF2-40B4-BE49-F238E27FC236}">
                        <a16:creationId xmlns:a16="http://schemas.microsoft.com/office/drawing/2014/main" id="{22826BD5-9B26-4187-82E0-653AEDF224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2071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06" name="Rectangle 995">
                    <a:extLst>
                      <a:ext uri="{FF2B5EF4-FFF2-40B4-BE49-F238E27FC236}">
                        <a16:creationId xmlns:a16="http://schemas.microsoft.com/office/drawing/2014/main" id="{DA221F5D-FB2B-487D-9C9C-2180EDD9FA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5352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07" name="Rectangle 996">
                    <a:extLst>
                      <a:ext uri="{FF2B5EF4-FFF2-40B4-BE49-F238E27FC236}">
                        <a16:creationId xmlns:a16="http://schemas.microsoft.com/office/drawing/2014/main" id="{321A0245-A898-4695-99D7-7835326CE6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8475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08" name="Rectangle 997">
                    <a:extLst>
                      <a:ext uri="{FF2B5EF4-FFF2-40B4-BE49-F238E27FC236}">
                        <a16:creationId xmlns:a16="http://schemas.microsoft.com/office/drawing/2014/main" id="{E564E1C5-3850-4C7D-8E59-7701253A91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5036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09" name="Rectangle 998">
                    <a:extLst>
                      <a:ext uri="{FF2B5EF4-FFF2-40B4-BE49-F238E27FC236}">
                        <a16:creationId xmlns:a16="http://schemas.microsoft.com/office/drawing/2014/main" id="{46193DFF-EEBD-42D8-80A7-956F683CE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1597" y="572169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0" name="Rectangle 999">
                    <a:extLst>
                      <a:ext uri="{FF2B5EF4-FFF2-40B4-BE49-F238E27FC236}">
                        <a16:creationId xmlns:a16="http://schemas.microsoft.com/office/drawing/2014/main" id="{188E378D-A273-4A72-A58D-93B8E027F9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8012" y="5721698"/>
                    <a:ext cx="70427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1" name="Freeform 1000">
                    <a:extLst>
                      <a:ext uri="{FF2B5EF4-FFF2-40B4-BE49-F238E27FC236}">
                        <a16:creationId xmlns:a16="http://schemas.microsoft.com/office/drawing/2014/main" id="{3B77D21B-6322-455A-8AC4-9A76CD0272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398012" y="5767417"/>
                    <a:ext cx="70427" cy="45719"/>
                  </a:xfrm>
                  <a:custGeom>
                    <a:avLst/>
                    <a:gdLst>
                      <a:gd name="T0" fmla="*/ 2147483646 w 84"/>
                      <a:gd name="T1" fmla="*/ 2147483646 h 2"/>
                      <a:gd name="T2" fmla="*/ 2147483646 w 84"/>
                      <a:gd name="T3" fmla="*/ 2147483646 h 2"/>
                      <a:gd name="T4" fmla="*/ 2147483646 w 84"/>
                      <a:gd name="T5" fmla="*/ 2147483646 h 2"/>
                      <a:gd name="T6" fmla="*/ 2147483646 w 84"/>
                      <a:gd name="T7" fmla="*/ 0 h 2"/>
                      <a:gd name="T8" fmla="*/ 0 w 84"/>
                      <a:gd name="T9" fmla="*/ 0 h 2"/>
                      <a:gd name="T10" fmla="*/ 2147483646 w 84"/>
                      <a:gd name="T11" fmla="*/ 2147483646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4" h="2">
                        <a:moveTo>
                          <a:pt x="2" y="1"/>
                        </a:moveTo>
                        <a:lnTo>
                          <a:pt x="3" y="2"/>
                        </a:lnTo>
                        <a:lnTo>
                          <a:pt x="84" y="2"/>
                        </a:lnTo>
                        <a:lnTo>
                          <a:pt x="84" y="0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12" name="Rectangle 1001">
                    <a:extLst>
                      <a:ext uri="{FF2B5EF4-FFF2-40B4-BE49-F238E27FC236}">
                        <a16:creationId xmlns:a16="http://schemas.microsoft.com/office/drawing/2014/main" id="{7264AD9E-72D1-4F55-B4A1-20DE9F24AE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4573" y="5653490"/>
                    <a:ext cx="61803" cy="20105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23232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3" name="Rectangle 1444">
                    <a:extLst>
                      <a:ext uri="{FF2B5EF4-FFF2-40B4-BE49-F238E27FC236}">
                        <a16:creationId xmlns:a16="http://schemas.microsoft.com/office/drawing/2014/main" id="{1D12C742-AB24-4CD7-8A27-096870A042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3786" y="5352124"/>
                    <a:ext cx="45719" cy="501032"/>
                  </a:xfrm>
                  <a:prstGeom prst="rect">
                    <a:avLst/>
                  </a:prstGeom>
                  <a:blipFill dpi="0" rotWithShape="1">
                    <a:blip r:embed="rId7">
                      <a:alphaModFix amt="40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4" name="Rectangle 1003">
                    <a:extLst>
                      <a:ext uri="{FF2B5EF4-FFF2-40B4-BE49-F238E27FC236}">
                        <a16:creationId xmlns:a16="http://schemas.microsoft.com/office/drawing/2014/main" id="{852E691F-4BF0-4C80-B73A-C4482E4F94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5" name="Rectangle 1004">
                    <a:extLst>
                      <a:ext uri="{FF2B5EF4-FFF2-40B4-BE49-F238E27FC236}">
                        <a16:creationId xmlns:a16="http://schemas.microsoft.com/office/drawing/2014/main" id="{602A61C2-8F83-4B1B-BE72-F0649E1624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6" name="Rectangle 1005">
                    <a:extLst>
                      <a:ext uri="{FF2B5EF4-FFF2-40B4-BE49-F238E27FC236}">
                        <a16:creationId xmlns:a16="http://schemas.microsoft.com/office/drawing/2014/main" id="{21B9C310-33DC-4A90-8608-8C09467E47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7" name="Rectangle 1006">
                    <a:extLst>
                      <a:ext uri="{FF2B5EF4-FFF2-40B4-BE49-F238E27FC236}">
                        <a16:creationId xmlns:a16="http://schemas.microsoft.com/office/drawing/2014/main" id="{989D7E42-A093-45E3-9726-8ADF8A3755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8" name="Rectangle 1007">
                    <a:extLst>
                      <a:ext uri="{FF2B5EF4-FFF2-40B4-BE49-F238E27FC236}">
                        <a16:creationId xmlns:a16="http://schemas.microsoft.com/office/drawing/2014/main" id="{CC8E4CC4-2778-4EBB-B1D6-B520087B8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19" name="Rectangle 1008">
                    <a:extLst>
                      <a:ext uri="{FF2B5EF4-FFF2-40B4-BE49-F238E27FC236}">
                        <a16:creationId xmlns:a16="http://schemas.microsoft.com/office/drawing/2014/main" id="{0A91B25C-8108-48F2-A864-B1ED8C9FF2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0" name="Rectangle 1009">
                    <a:extLst>
                      <a:ext uri="{FF2B5EF4-FFF2-40B4-BE49-F238E27FC236}">
                        <a16:creationId xmlns:a16="http://schemas.microsoft.com/office/drawing/2014/main" id="{17C1F16F-967A-406B-92DF-37115C4846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1" name="Rectangle 1010">
                    <a:extLst>
                      <a:ext uri="{FF2B5EF4-FFF2-40B4-BE49-F238E27FC236}">
                        <a16:creationId xmlns:a16="http://schemas.microsoft.com/office/drawing/2014/main" id="{B27F3EA4-9527-4B06-81D7-96730DCE01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2" name="Rectangle 1011">
                    <a:extLst>
                      <a:ext uri="{FF2B5EF4-FFF2-40B4-BE49-F238E27FC236}">
                        <a16:creationId xmlns:a16="http://schemas.microsoft.com/office/drawing/2014/main" id="{2E9B7F48-B7A7-4EDA-8F9C-8EB904B90A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589933"/>
                    <a:ext cx="48118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3" name="Rectangle 1012">
                    <a:extLst>
                      <a:ext uri="{FF2B5EF4-FFF2-40B4-BE49-F238E27FC236}">
                        <a16:creationId xmlns:a16="http://schemas.microsoft.com/office/drawing/2014/main" id="{6171996C-59F0-48F7-8A57-90B93783E0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4" name="Rectangle 1013">
                    <a:extLst>
                      <a:ext uri="{FF2B5EF4-FFF2-40B4-BE49-F238E27FC236}">
                        <a16:creationId xmlns:a16="http://schemas.microsoft.com/office/drawing/2014/main" id="{C312C547-412B-4663-93FB-DE0D051D34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5" name="Rectangle 1014">
                    <a:extLst>
                      <a:ext uri="{FF2B5EF4-FFF2-40B4-BE49-F238E27FC236}">
                        <a16:creationId xmlns:a16="http://schemas.microsoft.com/office/drawing/2014/main" id="{8E267D99-3FD3-43FE-B53A-74D8211E76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6" name="Rectangle 1015">
                    <a:extLst>
                      <a:ext uri="{FF2B5EF4-FFF2-40B4-BE49-F238E27FC236}">
                        <a16:creationId xmlns:a16="http://schemas.microsoft.com/office/drawing/2014/main" id="{8D4F2501-1160-4148-94E5-FC1D24174A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7" name="Rectangle 1016">
                    <a:extLst>
                      <a:ext uri="{FF2B5EF4-FFF2-40B4-BE49-F238E27FC236}">
                        <a16:creationId xmlns:a16="http://schemas.microsoft.com/office/drawing/2014/main" id="{84CD3B9E-EFDD-42DB-9E29-49565511E9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8" name="Rectangle 1017">
                    <a:extLst>
                      <a:ext uri="{FF2B5EF4-FFF2-40B4-BE49-F238E27FC236}">
                        <a16:creationId xmlns:a16="http://schemas.microsoft.com/office/drawing/2014/main" id="{380E378F-C03D-40A6-8A50-DC8A63BED0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29" name="Rectangle 1018">
                    <a:extLst>
                      <a:ext uri="{FF2B5EF4-FFF2-40B4-BE49-F238E27FC236}">
                        <a16:creationId xmlns:a16="http://schemas.microsoft.com/office/drawing/2014/main" id="{E6F9F771-68CB-4A21-8865-0275696C0A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0" name="Rectangle 1019">
                    <a:extLst>
                      <a:ext uri="{FF2B5EF4-FFF2-40B4-BE49-F238E27FC236}">
                        <a16:creationId xmlns:a16="http://schemas.microsoft.com/office/drawing/2014/main" id="{D79FE7D7-12EE-4546-B69C-556CB66BE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1" name="Rectangle 1020">
                    <a:extLst>
                      <a:ext uri="{FF2B5EF4-FFF2-40B4-BE49-F238E27FC236}">
                        <a16:creationId xmlns:a16="http://schemas.microsoft.com/office/drawing/2014/main" id="{EBEA8E11-AEBB-4508-ACF0-1DC0100E88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611192"/>
                    <a:ext cx="45719" cy="64207"/>
                  </a:xfrm>
                  <a:prstGeom prst="rect">
                    <a:avLst/>
                  </a:prstGeom>
                  <a:solidFill>
                    <a:srgbClr val="647C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2" name="Rectangle 1021">
                    <a:extLst>
                      <a:ext uri="{FF2B5EF4-FFF2-40B4-BE49-F238E27FC236}">
                        <a16:creationId xmlns:a16="http://schemas.microsoft.com/office/drawing/2014/main" id="{1B95E747-49FB-4B39-AEF6-504EFE2D2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611192"/>
                    <a:ext cx="45719" cy="64207"/>
                  </a:xfrm>
                  <a:prstGeom prst="rect">
                    <a:avLst/>
                  </a:prstGeom>
                  <a:solidFill>
                    <a:srgbClr val="8194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3" name="Rectangle 1022">
                    <a:extLst>
                      <a:ext uri="{FF2B5EF4-FFF2-40B4-BE49-F238E27FC236}">
                        <a16:creationId xmlns:a16="http://schemas.microsoft.com/office/drawing/2014/main" id="{90B9FD8B-521D-4BF8-859D-824ACDD46E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611192"/>
                    <a:ext cx="45719" cy="64207"/>
                  </a:xfrm>
                  <a:prstGeom prst="rect">
                    <a:avLst/>
                  </a:prstGeom>
                  <a:solidFill>
                    <a:srgbClr val="BCC5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4" name="Rectangle 1023">
                    <a:extLst>
                      <a:ext uri="{FF2B5EF4-FFF2-40B4-BE49-F238E27FC236}">
                        <a16:creationId xmlns:a16="http://schemas.microsoft.com/office/drawing/2014/main" id="{8CEE8F76-E90A-43FF-AB6A-F8AABEB49C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11192"/>
                    <a:ext cx="45719" cy="64207"/>
                  </a:xfrm>
                  <a:prstGeom prst="rect">
                    <a:avLst/>
                  </a:prstGeom>
                  <a:solidFill>
                    <a:srgbClr val="ECEE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5" name="Rectangle 1024">
                    <a:extLst>
                      <a:ext uri="{FF2B5EF4-FFF2-40B4-BE49-F238E27FC236}">
                        <a16:creationId xmlns:a16="http://schemas.microsoft.com/office/drawing/2014/main" id="{A6240D48-C6A4-464A-9051-668F624F8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611192"/>
                    <a:ext cx="45719" cy="64207"/>
                  </a:xfrm>
                  <a:prstGeom prst="rect">
                    <a:avLst/>
                  </a:prstGeom>
                  <a:solidFill>
                    <a:srgbClr val="95A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6" name="Rectangle 1025">
                    <a:extLst>
                      <a:ext uri="{FF2B5EF4-FFF2-40B4-BE49-F238E27FC236}">
                        <a16:creationId xmlns:a16="http://schemas.microsoft.com/office/drawing/2014/main" id="{8E421101-E216-4FF4-932F-1D30CF847F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611192"/>
                    <a:ext cx="45719" cy="64207"/>
                  </a:xfrm>
                  <a:prstGeom prst="rect">
                    <a:avLst/>
                  </a:prstGeom>
                  <a:solidFill>
                    <a:srgbClr val="5B74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7" name="Freeform 1026">
                    <a:extLst>
                      <a:ext uri="{FF2B5EF4-FFF2-40B4-BE49-F238E27FC236}">
                        <a16:creationId xmlns:a16="http://schemas.microsoft.com/office/drawing/2014/main" id="{CFD597EC-0C20-44E9-8C3F-A16A03D13D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4" y="5620363"/>
                    <a:ext cx="45719" cy="55037"/>
                  </a:xfrm>
                  <a:custGeom>
                    <a:avLst/>
                    <a:gdLst>
                      <a:gd name="T0" fmla="*/ 2147483646 w 204"/>
                      <a:gd name="T1" fmla="*/ 2147483646 h 196"/>
                      <a:gd name="T2" fmla="*/ 0 w 204"/>
                      <a:gd name="T3" fmla="*/ 2147483646 h 196"/>
                      <a:gd name="T4" fmla="*/ 0 w 204"/>
                      <a:gd name="T5" fmla="*/ 2147483646 h 196"/>
                      <a:gd name="T6" fmla="*/ 0 w 204"/>
                      <a:gd name="T7" fmla="*/ 2147483646 h 196"/>
                      <a:gd name="T8" fmla="*/ 0 w 204"/>
                      <a:gd name="T9" fmla="*/ 2147483646 h 196"/>
                      <a:gd name="T10" fmla="*/ 0 w 204"/>
                      <a:gd name="T11" fmla="*/ 0 h 196"/>
                      <a:gd name="T12" fmla="*/ 2147483646 w 204"/>
                      <a:gd name="T13" fmla="*/ 0 h 196"/>
                      <a:gd name="T14" fmla="*/ 2147483646 w 204"/>
                      <a:gd name="T15" fmla="*/ 2147483646 h 19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" h="196">
                        <a:moveTo>
                          <a:pt x="204" y="196"/>
                        </a:moveTo>
                        <a:lnTo>
                          <a:pt x="0" y="196"/>
                        </a:lnTo>
                        <a:lnTo>
                          <a:pt x="0" y="49"/>
                        </a:lnTo>
                        <a:cubicBezTo>
                          <a:pt x="1" y="40"/>
                          <a:pt x="1" y="31"/>
                          <a:pt x="0" y="22"/>
                        </a:cubicBezTo>
                        <a:lnTo>
                          <a:pt x="0" y="0"/>
                        </a:lnTo>
                        <a:lnTo>
                          <a:pt x="204" y="0"/>
                        </a:lnTo>
                        <a:lnTo>
                          <a:pt x="204" y="196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38" name="Rectangle 1027">
                    <a:extLst>
                      <a:ext uri="{FF2B5EF4-FFF2-40B4-BE49-F238E27FC236}">
                        <a16:creationId xmlns:a16="http://schemas.microsoft.com/office/drawing/2014/main" id="{D7FB0101-702B-4374-8431-F303949CC5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9" name="Rectangle 1028">
                    <a:extLst>
                      <a:ext uri="{FF2B5EF4-FFF2-40B4-BE49-F238E27FC236}">
                        <a16:creationId xmlns:a16="http://schemas.microsoft.com/office/drawing/2014/main" id="{89C88285-C9A9-4ABF-B485-EB0843D28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" name="Rectangle 1029">
                    <a:extLst>
                      <a:ext uri="{FF2B5EF4-FFF2-40B4-BE49-F238E27FC236}">
                        <a16:creationId xmlns:a16="http://schemas.microsoft.com/office/drawing/2014/main" id="{DAECBCA4-90A9-4628-923E-C4C5036ABC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" name="Rectangle 1030">
                    <a:extLst>
                      <a:ext uri="{FF2B5EF4-FFF2-40B4-BE49-F238E27FC236}">
                        <a16:creationId xmlns:a16="http://schemas.microsoft.com/office/drawing/2014/main" id="{99C0DE58-CE7B-4EFC-ACC4-B02A37C5B5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2" name="Freeform 1031">
                    <a:extLst>
                      <a:ext uri="{FF2B5EF4-FFF2-40B4-BE49-F238E27FC236}">
                        <a16:creationId xmlns:a16="http://schemas.microsoft.com/office/drawing/2014/main" id="{F2896F3A-4EF4-4E84-A13F-1E7D3B508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593908"/>
                    <a:ext cx="48118" cy="45719"/>
                  </a:xfrm>
                  <a:custGeom>
                    <a:avLst/>
                    <a:gdLst>
                      <a:gd name="T0" fmla="*/ 2147483646 w 63"/>
                      <a:gd name="T1" fmla="*/ 2147483646 h 5"/>
                      <a:gd name="T2" fmla="*/ 2147483646 w 63"/>
                      <a:gd name="T3" fmla="*/ 2147483646 h 5"/>
                      <a:gd name="T4" fmla="*/ 0 w 63"/>
                      <a:gd name="T5" fmla="*/ 0 h 5"/>
                      <a:gd name="T6" fmla="*/ 2147483646 w 63"/>
                      <a:gd name="T7" fmla="*/ 0 h 5"/>
                      <a:gd name="T8" fmla="*/ 2147483646 w 63"/>
                      <a:gd name="T9" fmla="*/ 2147483646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3" h="5">
                        <a:moveTo>
                          <a:pt x="63" y="5"/>
                        </a:moveTo>
                        <a:lnTo>
                          <a:pt x="12" y="5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43" name="Oval 1032">
                    <a:extLst>
                      <a:ext uri="{FF2B5EF4-FFF2-40B4-BE49-F238E27FC236}">
                        <a16:creationId xmlns:a16="http://schemas.microsoft.com/office/drawing/2014/main" id="{84E7C289-2A2F-47AF-958E-06DA72F058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9225" y="5611794"/>
                    <a:ext cx="45719" cy="45719"/>
                  </a:xfrm>
                  <a:prstGeom prst="ellips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4" name="Oval 1033">
                    <a:extLst>
                      <a:ext uri="{FF2B5EF4-FFF2-40B4-BE49-F238E27FC236}">
                        <a16:creationId xmlns:a16="http://schemas.microsoft.com/office/drawing/2014/main" id="{77BACA08-50CC-4515-891D-FA8863063D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11794"/>
                    <a:ext cx="45719" cy="45719"/>
                  </a:xfrm>
                  <a:prstGeom prst="ellips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5" name="Freeform 1034">
                    <a:extLst>
                      <a:ext uri="{FF2B5EF4-FFF2-40B4-BE49-F238E27FC236}">
                        <a16:creationId xmlns:a16="http://schemas.microsoft.com/office/drawing/2014/main" id="{8D1A4BA2-249C-4CF3-95BD-87947300B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4" y="5611794"/>
                    <a:ext cx="45719" cy="45719"/>
                  </a:xfrm>
                  <a:custGeom>
                    <a:avLst/>
                    <a:gdLst>
                      <a:gd name="T0" fmla="*/ 2147483646 w 15"/>
                      <a:gd name="T1" fmla="*/ 2147483646 h 29"/>
                      <a:gd name="T2" fmla="*/ 2147483646 w 15"/>
                      <a:gd name="T3" fmla="*/ 2147483646 h 29"/>
                      <a:gd name="T4" fmla="*/ 2147483646 w 15"/>
                      <a:gd name="T5" fmla="*/ 2147483646 h 29"/>
                      <a:gd name="T6" fmla="*/ 2147483646 w 15"/>
                      <a:gd name="T7" fmla="*/ 2147483646 h 29"/>
                      <a:gd name="T8" fmla="*/ 2147483646 w 15"/>
                      <a:gd name="T9" fmla="*/ 0 h 29"/>
                      <a:gd name="T10" fmla="*/ 2147483646 w 15"/>
                      <a:gd name="T11" fmla="*/ 2147483646 h 29"/>
                      <a:gd name="T12" fmla="*/ 2147483646 w 15"/>
                      <a:gd name="T13" fmla="*/ 2147483646 h 2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5" h="29">
                        <a:moveTo>
                          <a:pt x="1" y="14"/>
                        </a:moveTo>
                        <a:cubicBezTo>
                          <a:pt x="0" y="22"/>
                          <a:pt x="5" y="28"/>
                          <a:pt x="12" y="29"/>
                        </a:cubicBezTo>
                        <a:cubicBezTo>
                          <a:pt x="13" y="29"/>
                          <a:pt x="14" y="29"/>
                          <a:pt x="15" y="29"/>
                        </a:cubicBezTo>
                        <a:lnTo>
                          <a:pt x="15" y="0"/>
                        </a:lnTo>
                        <a:cubicBezTo>
                          <a:pt x="8" y="0"/>
                          <a:pt x="2" y="6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46" name="Rectangle 1035">
                    <a:extLst>
                      <a:ext uri="{FF2B5EF4-FFF2-40B4-BE49-F238E27FC236}">
                        <a16:creationId xmlns:a16="http://schemas.microsoft.com/office/drawing/2014/main" id="{268DCAB4-6549-43BF-9A44-9353042715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45580"/>
                    <a:ext cx="45719" cy="45719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" name="Rectangle 1036">
                    <a:extLst>
                      <a:ext uri="{FF2B5EF4-FFF2-40B4-BE49-F238E27FC236}">
                        <a16:creationId xmlns:a16="http://schemas.microsoft.com/office/drawing/2014/main" id="{29537FF2-C841-48DE-8DD8-DBAFA0973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45580"/>
                    <a:ext cx="45719" cy="45719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8" name="Rectangle 1037">
                    <a:extLst>
                      <a:ext uri="{FF2B5EF4-FFF2-40B4-BE49-F238E27FC236}">
                        <a16:creationId xmlns:a16="http://schemas.microsoft.com/office/drawing/2014/main" id="{CD328E81-858C-4F76-A287-B4CD3F9E5A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69429"/>
                    <a:ext cx="45719" cy="45719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9" name="Rectangle 1038">
                    <a:extLst>
                      <a:ext uri="{FF2B5EF4-FFF2-40B4-BE49-F238E27FC236}">
                        <a16:creationId xmlns:a16="http://schemas.microsoft.com/office/drawing/2014/main" id="{A1C428B8-2182-4591-86ED-9B97C85E7D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69429"/>
                    <a:ext cx="45719" cy="45719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0" name="Rectangle 1039">
                    <a:extLst>
                      <a:ext uri="{FF2B5EF4-FFF2-40B4-BE49-F238E27FC236}">
                        <a16:creationId xmlns:a16="http://schemas.microsoft.com/office/drawing/2014/main" id="{062841B2-8CC1-4B17-952A-4315E624AC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1" name="Rectangle 1040">
                    <a:extLst>
                      <a:ext uri="{FF2B5EF4-FFF2-40B4-BE49-F238E27FC236}">
                        <a16:creationId xmlns:a16="http://schemas.microsoft.com/office/drawing/2014/main" id="{590BFC99-DC31-40DB-8EBD-62257E64AA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2" name="Rectangle 1041">
                    <a:extLst>
                      <a:ext uri="{FF2B5EF4-FFF2-40B4-BE49-F238E27FC236}">
                        <a16:creationId xmlns:a16="http://schemas.microsoft.com/office/drawing/2014/main" id="{15876F3D-37AE-45EB-9E5A-0D57BD1AB6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3" name="Rectangle 1042">
                    <a:extLst>
                      <a:ext uri="{FF2B5EF4-FFF2-40B4-BE49-F238E27FC236}">
                        <a16:creationId xmlns:a16="http://schemas.microsoft.com/office/drawing/2014/main" id="{FFE77846-1603-417A-AB93-9F861F4A67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4" name="Rectangle 1043">
                    <a:extLst>
                      <a:ext uri="{FF2B5EF4-FFF2-40B4-BE49-F238E27FC236}">
                        <a16:creationId xmlns:a16="http://schemas.microsoft.com/office/drawing/2014/main" id="{297DFB27-C571-4FDF-B832-D29A32A121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5" name="Rectangle 1044">
                    <a:extLst>
                      <a:ext uri="{FF2B5EF4-FFF2-40B4-BE49-F238E27FC236}">
                        <a16:creationId xmlns:a16="http://schemas.microsoft.com/office/drawing/2014/main" id="{9E757265-F780-45D7-8492-E73188A74D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6" name="Rectangle 1045">
                    <a:extLst>
                      <a:ext uri="{FF2B5EF4-FFF2-40B4-BE49-F238E27FC236}">
                        <a16:creationId xmlns:a16="http://schemas.microsoft.com/office/drawing/2014/main" id="{0968691A-02A2-449F-A8C6-27B3962789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7" name="Rectangle 1046">
                    <a:extLst>
                      <a:ext uri="{FF2B5EF4-FFF2-40B4-BE49-F238E27FC236}">
                        <a16:creationId xmlns:a16="http://schemas.microsoft.com/office/drawing/2014/main" id="{93C7F94E-A6F8-4753-82DE-81934AF3C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8" name="Rectangle 1047">
                    <a:extLst>
                      <a:ext uri="{FF2B5EF4-FFF2-40B4-BE49-F238E27FC236}">
                        <a16:creationId xmlns:a16="http://schemas.microsoft.com/office/drawing/2014/main" id="{5BAEDDC7-E47E-4C52-869E-56287DA8E8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474520"/>
                    <a:ext cx="69990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9" name="Rectangle 1048">
                    <a:extLst>
                      <a:ext uri="{FF2B5EF4-FFF2-40B4-BE49-F238E27FC236}">
                        <a16:creationId xmlns:a16="http://schemas.microsoft.com/office/drawing/2014/main" id="{B07093D8-4DB1-4E76-A929-D7426A210E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45280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0" name="Rectangle 1049">
                    <a:extLst>
                      <a:ext uri="{FF2B5EF4-FFF2-40B4-BE49-F238E27FC236}">
                        <a16:creationId xmlns:a16="http://schemas.microsoft.com/office/drawing/2014/main" id="{CF8996D3-0126-4C8D-ADB7-3961780791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45280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1" name="Freeform 1050">
                    <a:extLst>
                      <a:ext uri="{FF2B5EF4-FFF2-40B4-BE49-F238E27FC236}">
                        <a16:creationId xmlns:a16="http://schemas.microsoft.com/office/drawing/2014/main" id="{64B7F24C-A3DC-43AD-A71B-F34F10C62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454790"/>
                    <a:ext cx="69990" cy="45719"/>
                  </a:xfrm>
                  <a:custGeom>
                    <a:avLst/>
                    <a:gdLst>
                      <a:gd name="T0" fmla="*/ 2147483646 w 84"/>
                      <a:gd name="T1" fmla="*/ 2147483646 h 24"/>
                      <a:gd name="T2" fmla="*/ 2147483646 w 84"/>
                      <a:gd name="T3" fmla="*/ 0 h 24"/>
                      <a:gd name="T4" fmla="*/ 2147483646 w 84"/>
                      <a:gd name="T5" fmla="*/ 0 h 24"/>
                      <a:gd name="T6" fmla="*/ 2147483646 w 84"/>
                      <a:gd name="T7" fmla="*/ 2147483646 h 24"/>
                      <a:gd name="T8" fmla="*/ 0 w 84"/>
                      <a:gd name="T9" fmla="*/ 2147483646 h 24"/>
                      <a:gd name="T10" fmla="*/ 2147483646 w 84"/>
                      <a:gd name="T11" fmla="*/ 2147483646 h 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4" h="24">
                        <a:moveTo>
                          <a:pt x="8" y="12"/>
                        </a:moveTo>
                        <a:lnTo>
                          <a:pt x="17" y="0"/>
                        </a:lnTo>
                        <a:lnTo>
                          <a:pt x="84" y="0"/>
                        </a:lnTo>
                        <a:lnTo>
                          <a:pt x="84" y="24"/>
                        </a:lnTo>
                        <a:lnTo>
                          <a:pt x="0" y="24"/>
                        </a:lnTo>
                        <a:lnTo>
                          <a:pt x="8" y="1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62" name="Rectangle 1059">
                    <a:extLst>
                      <a:ext uri="{FF2B5EF4-FFF2-40B4-BE49-F238E27FC236}">
                        <a16:creationId xmlns:a16="http://schemas.microsoft.com/office/drawing/2014/main" id="{223A53A2-BA07-4D4A-8DA9-4355EEC6F4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378055"/>
                    <a:ext cx="69990" cy="687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3" name="Freeform 1060">
                    <a:extLst>
                      <a:ext uri="{FF2B5EF4-FFF2-40B4-BE49-F238E27FC236}">
                        <a16:creationId xmlns:a16="http://schemas.microsoft.com/office/drawing/2014/main" id="{A2EC6D73-95BB-4402-8491-C4B8B5F43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415043"/>
                    <a:ext cx="69990" cy="45719"/>
                  </a:xfrm>
                  <a:custGeom>
                    <a:avLst/>
                    <a:gdLst>
                      <a:gd name="T0" fmla="*/ 2147483646 w 84"/>
                      <a:gd name="T1" fmla="*/ 2147483646 h 25"/>
                      <a:gd name="T2" fmla="*/ 2147483646 w 84"/>
                      <a:gd name="T3" fmla="*/ 2147483646 h 25"/>
                      <a:gd name="T4" fmla="*/ 2147483646 w 84"/>
                      <a:gd name="T5" fmla="*/ 2147483646 h 25"/>
                      <a:gd name="T6" fmla="*/ 2147483646 w 84"/>
                      <a:gd name="T7" fmla="*/ 0 h 25"/>
                      <a:gd name="T8" fmla="*/ 0 w 84"/>
                      <a:gd name="T9" fmla="*/ 0 h 25"/>
                      <a:gd name="T10" fmla="*/ 2147483646 w 84"/>
                      <a:gd name="T11" fmla="*/ 2147483646 h 2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4" h="25">
                        <a:moveTo>
                          <a:pt x="8" y="13"/>
                        </a:moveTo>
                        <a:lnTo>
                          <a:pt x="17" y="25"/>
                        </a:lnTo>
                        <a:lnTo>
                          <a:pt x="84" y="25"/>
                        </a:lnTo>
                        <a:lnTo>
                          <a:pt x="84" y="0"/>
                        </a:lnTo>
                        <a:lnTo>
                          <a:pt x="0" y="0"/>
                        </a:lnTo>
                        <a:lnTo>
                          <a:pt x="8" y="1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64" name="Rectangle 1061">
                    <a:extLst>
                      <a:ext uri="{FF2B5EF4-FFF2-40B4-BE49-F238E27FC236}">
                        <a16:creationId xmlns:a16="http://schemas.microsoft.com/office/drawing/2014/main" id="{812ACAD4-2F20-4442-AA7C-52BEB15F14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426975"/>
                    <a:ext cx="52493" cy="5962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5" name="Rectangle 1062">
                    <a:extLst>
                      <a:ext uri="{FF2B5EF4-FFF2-40B4-BE49-F238E27FC236}">
                        <a16:creationId xmlns:a16="http://schemas.microsoft.com/office/drawing/2014/main" id="{701C4517-40A4-4F8D-9057-1F174C0123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583970"/>
                    <a:ext cx="65616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6" name="Freeform 1063">
                    <a:extLst>
                      <a:ext uri="{FF2B5EF4-FFF2-40B4-BE49-F238E27FC236}">
                        <a16:creationId xmlns:a16="http://schemas.microsoft.com/office/drawing/2014/main" id="{A1A0181D-23CB-4A77-A6B0-B3F5F39E2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51645" y="5629689"/>
                    <a:ext cx="65616" cy="45719"/>
                  </a:xfrm>
                  <a:custGeom>
                    <a:avLst/>
                    <a:gdLst>
                      <a:gd name="T0" fmla="*/ 2147483646 w 82"/>
                      <a:gd name="T1" fmla="*/ 2147483646 h 2"/>
                      <a:gd name="T2" fmla="*/ 2147483646 w 82"/>
                      <a:gd name="T3" fmla="*/ 2147483646 h 2"/>
                      <a:gd name="T4" fmla="*/ 0 w 82"/>
                      <a:gd name="T5" fmla="*/ 0 h 2"/>
                      <a:gd name="T6" fmla="*/ 2147483646 w 82"/>
                      <a:gd name="T7" fmla="*/ 0 h 2"/>
                      <a:gd name="T8" fmla="*/ 2147483646 w 82"/>
                      <a:gd name="T9" fmla="*/ 2147483646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2">
                        <a:moveTo>
                          <a:pt x="82" y="2"/>
                        </a:move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82" y="0"/>
                        </a:lnTo>
                        <a:lnTo>
                          <a:pt x="82" y="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67" name="Rectangle 1064">
                    <a:extLst>
                      <a:ext uri="{FF2B5EF4-FFF2-40B4-BE49-F238E27FC236}">
                        <a16:creationId xmlns:a16="http://schemas.microsoft.com/office/drawing/2014/main" id="{175FAD93-1884-4394-99E0-00ADAB06ED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585958"/>
                    <a:ext cx="65616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8" name="Rectangle 1065">
                    <a:extLst>
                      <a:ext uri="{FF2B5EF4-FFF2-40B4-BE49-F238E27FC236}">
                        <a16:creationId xmlns:a16="http://schemas.microsoft.com/office/drawing/2014/main" id="{FC93FF5F-33AF-434B-8CFC-FFA967A6F2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9" name="Rectangle 1066">
                    <a:extLst>
                      <a:ext uri="{FF2B5EF4-FFF2-40B4-BE49-F238E27FC236}">
                        <a16:creationId xmlns:a16="http://schemas.microsoft.com/office/drawing/2014/main" id="{5948E0AE-B0B3-471E-8B09-296DDD9125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0" name="Rectangle 1067">
                    <a:extLst>
                      <a:ext uri="{FF2B5EF4-FFF2-40B4-BE49-F238E27FC236}">
                        <a16:creationId xmlns:a16="http://schemas.microsoft.com/office/drawing/2014/main" id="{8CA5747F-8C49-4D84-9081-32885851CF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1" name="Rectangle 1068">
                    <a:extLst>
                      <a:ext uri="{FF2B5EF4-FFF2-40B4-BE49-F238E27FC236}">
                        <a16:creationId xmlns:a16="http://schemas.microsoft.com/office/drawing/2014/main" id="{7140B235-9CA4-4B00-B6C1-8064FB23DE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2" name="Rectangle 1069">
                    <a:extLst>
                      <a:ext uri="{FF2B5EF4-FFF2-40B4-BE49-F238E27FC236}">
                        <a16:creationId xmlns:a16="http://schemas.microsoft.com/office/drawing/2014/main" id="{0ACF770A-ED22-412E-98B8-564E84C2F8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3" name="Freeform 1070">
                    <a:extLst>
                      <a:ext uri="{FF2B5EF4-FFF2-40B4-BE49-F238E27FC236}">
                        <a16:creationId xmlns:a16="http://schemas.microsoft.com/office/drawing/2014/main" id="{85048F78-DD81-4B91-8572-E98CAC0D58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51645" y="5631676"/>
                    <a:ext cx="65616" cy="45719"/>
                  </a:xfrm>
                  <a:custGeom>
                    <a:avLst/>
                    <a:gdLst>
                      <a:gd name="T0" fmla="*/ 2147483646 w 82"/>
                      <a:gd name="T1" fmla="*/ 2147483646 h 1"/>
                      <a:gd name="T2" fmla="*/ 0 w 82"/>
                      <a:gd name="T3" fmla="*/ 2147483646 h 1"/>
                      <a:gd name="T4" fmla="*/ 2147483646 w 82"/>
                      <a:gd name="T5" fmla="*/ 0 h 1"/>
                      <a:gd name="T6" fmla="*/ 2147483646 w 82"/>
                      <a:gd name="T7" fmla="*/ 0 h 1"/>
                      <a:gd name="T8" fmla="*/ 2147483646 w 82"/>
                      <a:gd name="T9" fmla="*/ 2147483646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1">
                        <a:moveTo>
                          <a:pt x="82" y="1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82" y="0"/>
                        </a:lnTo>
                        <a:lnTo>
                          <a:pt x="82" y="1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74" name="Rectangle 1071">
                    <a:extLst>
                      <a:ext uri="{FF2B5EF4-FFF2-40B4-BE49-F238E27FC236}">
                        <a16:creationId xmlns:a16="http://schemas.microsoft.com/office/drawing/2014/main" id="{842D5AA6-6E87-44A1-91EC-E2D880F7BB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587945"/>
                    <a:ext cx="65616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5" name="Freeform 1072">
                    <a:extLst>
                      <a:ext uri="{FF2B5EF4-FFF2-40B4-BE49-F238E27FC236}">
                        <a16:creationId xmlns:a16="http://schemas.microsoft.com/office/drawing/2014/main" id="{90B17B1A-4E95-4E66-A53B-7387FFBAA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51645" y="5633663"/>
                    <a:ext cx="65616" cy="45719"/>
                  </a:xfrm>
                  <a:custGeom>
                    <a:avLst/>
                    <a:gdLst>
                      <a:gd name="T0" fmla="*/ 2147483646 w 82"/>
                      <a:gd name="T1" fmla="*/ 2147483646 h 1"/>
                      <a:gd name="T2" fmla="*/ 2147483646 w 82"/>
                      <a:gd name="T3" fmla="*/ 2147483646 h 1"/>
                      <a:gd name="T4" fmla="*/ 0 w 82"/>
                      <a:gd name="T5" fmla="*/ 0 h 1"/>
                      <a:gd name="T6" fmla="*/ 2147483646 w 82"/>
                      <a:gd name="T7" fmla="*/ 0 h 1"/>
                      <a:gd name="T8" fmla="*/ 2147483646 w 82"/>
                      <a:gd name="T9" fmla="*/ 2147483646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1">
                        <a:moveTo>
                          <a:pt x="82" y="1"/>
                        </a:move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82" y="0"/>
                        </a:lnTo>
                        <a:lnTo>
                          <a:pt x="82" y="1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76" name="Rectangle 1073">
                    <a:extLst>
                      <a:ext uri="{FF2B5EF4-FFF2-40B4-BE49-F238E27FC236}">
                        <a16:creationId xmlns:a16="http://schemas.microsoft.com/office/drawing/2014/main" id="{96A4E521-EA34-4EE8-A07A-CB4A58F3D3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2524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7" name="Rectangle 1074">
                    <a:extLst>
                      <a:ext uri="{FF2B5EF4-FFF2-40B4-BE49-F238E27FC236}">
                        <a16:creationId xmlns:a16="http://schemas.microsoft.com/office/drawing/2014/main" id="{7D3C239E-1AA7-4983-B7FF-D2011D76A6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8" name="Rectangle 1075">
                    <a:extLst>
                      <a:ext uri="{FF2B5EF4-FFF2-40B4-BE49-F238E27FC236}">
                        <a16:creationId xmlns:a16="http://schemas.microsoft.com/office/drawing/2014/main" id="{3D9595BA-CB75-4E81-801C-5D843276EE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9" name="Rectangle 1076">
                    <a:extLst>
                      <a:ext uri="{FF2B5EF4-FFF2-40B4-BE49-F238E27FC236}">
                        <a16:creationId xmlns:a16="http://schemas.microsoft.com/office/drawing/2014/main" id="{663214DF-04B9-43F2-A6DE-74E70EA1AD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0" name="Rectangle 1077">
                    <a:extLst>
                      <a:ext uri="{FF2B5EF4-FFF2-40B4-BE49-F238E27FC236}">
                        <a16:creationId xmlns:a16="http://schemas.microsoft.com/office/drawing/2014/main" id="{BB59E4A5-F8B7-478E-BDDC-790BE2A0E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1" name="Freeform 1078">
                    <a:extLst>
                      <a:ext uri="{FF2B5EF4-FFF2-40B4-BE49-F238E27FC236}">
                        <a16:creationId xmlns:a16="http://schemas.microsoft.com/office/drawing/2014/main" id="{8EEBF597-C865-461F-BD9A-93617FF0DC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4" y="5593907"/>
                    <a:ext cx="61241" cy="45719"/>
                  </a:xfrm>
                  <a:custGeom>
                    <a:avLst/>
                    <a:gdLst>
                      <a:gd name="T0" fmla="*/ 2147483646 w 75"/>
                      <a:gd name="T1" fmla="*/ 2147483646 h 5"/>
                      <a:gd name="T2" fmla="*/ 2147483646 w 75"/>
                      <a:gd name="T3" fmla="*/ 2147483646 h 5"/>
                      <a:gd name="T4" fmla="*/ 0 w 75"/>
                      <a:gd name="T5" fmla="*/ 0 h 5"/>
                      <a:gd name="T6" fmla="*/ 2147483646 w 75"/>
                      <a:gd name="T7" fmla="*/ 0 h 5"/>
                      <a:gd name="T8" fmla="*/ 2147483646 w 75"/>
                      <a:gd name="T9" fmla="*/ 2147483646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" h="5">
                        <a:moveTo>
                          <a:pt x="75" y="5"/>
                        </a:moveTo>
                        <a:lnTo>
                          <a:pt x="12" y="5"/>
                        </a:lnTo>
                        <a:lnTo>
                          <a:pt x="0" y="0"/>
                        </a:lnTo>
                        <a:lnTo>
                          <a:pt x="75" y="0"/>
                        </a:lnTo>
                        <a:lnTo>
                          <a:pt x="75" y="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82" name="Rectangle 1079">
                    <a:extLst>
                      <a:ext uri="{FF2B5EF4-FFF2-40B4-BE49-F238E27FC236}">
                        <a16:creationId xmlns:a16="http://schemas.microsoft.com/office/drawing/2014/main" id="{36F411B2-DE6B-473E-9B09-2DAB2B609E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4884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3" name="Rectangle 1080">
                    <a:extLst>
                      <a:ext uri="{FF2B5EF4-FFF2-40B4-BE49-F238E27FC236}">
                        <a16:creationId xmlns:a16="http://schemas.microsoft.com/office/drawing/2014/main" id="{7BF56143-4A3A-4A2C-948B-F71383FABC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9181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4" name="Rectangle 1081">
                    <a:extLst>
                      <a:ext uri="{FF2B5EF4-FFF2-40B4-BE49-F238E27FC236}">
                        <a16:creationId xmlns:a16="http://schemas.microsoft.com/office/drawing/2014/main" id="{17494455-6E68-4112-920A-8E9D9890C7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2524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5" name="Rectangle 1082">
                    <a:extLst>
                      <a:ext uri="{FF2B5EF4-FFF2-40B4-BE49-F238E27FC236}">
                        <a16:creationId xmlns:a16="http://schemas.microsoft.com/office/drawing/2014/main" id="{ADE19878-0BDF-4F7E-A39C-5AAF95564D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6" name="Rectangle 1083">
                    <a:extLst>
                      <a:ext uri="{FF2B5EF4-FFF2-40B4-BE49-F238E27FC236}">
                        <a16:creationId xmlns:a16="http://schemas.microsoft.com/office/drawing/2014/main" id="{B0CB28C0-4EAF-4A62-8308-7D6AA06BC4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7" name="Rectangle 1084">
                    <a:extLst>
                      <a:ext uri="{FF2B5EF4-FFF2-40B4-BE49-F238E27FC236}">
                        <a16:creationId xmlns:a16="http://schemas.microsoft.com/office/drawing/2014/main" id="{2782101D-CD0B-4D59-8900-92AD663CD7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8" name="Rectangle 1085">
                    <a:extLst>
                      <a:ext uri="{FF2B5EF4-FFF2-40B4-BE49-F238E27FC236}">
                        <a16:creationId xmlns:a16="http://schemas.microsoft.com/office/drawing/2014/main" id="{09FB0CAA-68DE-4E07-8BE0-15C9393565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9" name="Rectangle 1086">
                    <a:extLst>
                      <a:ext uri="{FF2B5EF4-FFF2-40B4-BE49-F238E27FC236}">
                        <a16:creationId xmlns:a16="http://schemas.microsoft.com/office/drawing/2014/main" id="{FF897C13-6B77-48D5-92EE-328A26EC11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0" name="Freeform 1087">
                    <a:extLst>
                      <a:ext uri="{FF2B5EF4-FFF2-40B4-BE49-F238E27FC236}">
                        <a16:creationId xmlns:a16="http://schemas.microsoft.com/office/drawing/2014/main" id="{8DBEC974-F40F-4FFF-9208-4BF7914538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429115"/>
                    <a:ext cx="87488" cy="192625"/>
                  </a:xfrm>
                  <a:custGeom>
                    <a:avLst/>
                    <a:gdLst>
                      <a:gd name="T0" fmla="*/ 0 w 107"/>
                      <a:gd name="T1" fmla="*/ 2147483646 h 143"/>
                      <a:gd name="T2" fmla="*/ 2147483646 w 107"/>
                      <a:gd name="T3" fmla="*/ 2147483646 h 143"/>
                      <a:gd name="T4" fmla="*/ 2147483646 w 107"/>
                      <a:gd name="T5" fmla="*/ 2147483646 h 143"/>
                      <a:gd name="T6" fmla="*/ 2147483646 w 107"/>
                      <a:gd name="T7" fmla="*/ 2147483646 h 143"/>
                      <a:gd name="T8" fmla="*/ 2147483646 w 107"/>
                      <a:gd name="T9" fmla="*/ 2147483646 h 143"/>
                      <a:gd name="T10" fmla="*/ 2147483646 w 107"/>
                      <a:gd name="T11" fmla="*/ 2147483646 h 143"/>
                      <a:gd name="T12" fmla="*/ 2147483646 w 107"/>
                      <a:gd name="T13" fmla="*/ 2147483646 h 143"/>
                      <a:gd name="T14" fmla="*/ 2147483646 w 107"/>
                      <a:gd name="T15" fmla="*/ 0 h 143"/>
                      <a:gd name="T16" fmla="*/ 0 w 107"/>
                      <a:gd name="T17" fmla="*/ 0 h 143"/>
                      <a:gd name="T18" fmla="*/ 0 w 107"/>
                      <a:gd name="T19" fmla="*/ 2147483646 h 143"/>
                      <a:gd name="T20" fmla="*/ 0 w 107"/>
                      <a:gd name="T21" fmla="*/ 2147483646 h 1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07" h="143">
                        <a:moveTo>
                          <a:pt x="0" y="128"/>
                        </a:moveTo>
                        <a:lnTo>
                          <a:pt x="2" y="129"/>
                        </a:lnTo>
                        <a:lnTo>
                          <a:pt x="26" y="129"/>
                        </a:lnTo>
                        <a:lnTo>
                          <a:pt x="26" y="143"/>
                        </a:lnTo>
                        <a:lnTo>
                          <a:pt x="49" y="143"/>
                        </a:lnTo>
                        <a:lnTo>
                          <a:pt x="49" y="129"/>
                        </a:lnTo>
                        <a:lnTo>
                          <a:pt x="107" y="129"/>
                        </a:lnTo>
                        <a:lnTo>
                          <a:pt x="107" y="0"/>
                        </a:lnTo>
                        <a:lnTo>
                          <a:pt x="0" y="0"/>
                        </a:lnTo>
                        <a:lnTo>
                          <a:pt x="0" y="126"/>
                        </a:lnTo>
                        <a:lnTo>
                          <a:pt x="0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091" name="Rectangle 1088">
                    <a:extLst>
                      <a:ext uri="{FF2B5EF4-FFF2-40B4-BE49-F238E27FC236}">
                        <a16:creationId xmlns:a16="http://schemas.microsoft.com/office/drawing/2014/main" id="{5BF4DE55-FB05-47D4-BB79-E3D4297CE7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2" name="Rectangle 1089">
                    <a:extLst>
                      <a:ext uri="{FF2B5EF4-FFF2-40B4-BE49-F238E27FC236}">
                        <a16:creationId xmlns:a16="http://schemas.microsoft.com/office/drawing/2014/main" id="{77947536-6777-44C4-B00A-ED186DD94C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9181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3" name="Rectangle 1090">
                    <a:extLst>
                      <a:ext uri="{FF2B5EF4-FFF2-40B4-BE49-F238E27FC236}">
                        <a16:creationId xmlns:a16="http://schemas.microsoft.com/office/drawing/2014/main" id="{2C54B929-F395-4085-81AC-FA57F99974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4" name="Rectangle 1091">
                    <a:extLst>
                      <a:ext uri="{FF2B5EF4-FFF2-40B4-BE49-F238E27FC236}">
                        <a16:creationId xmlns:a16="http://schemas.microsoft.com/office/drawing/2014/main" id="{28076420-1085-4FA0-9648-315F37778B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2524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5" name="Rectangle 1092">
                    <a:extLst>
                      <a:ext uri="{FF2B5EF4-FFF2-40B4-BE49-F238E27FC236}">
                        <a16:creationId xmlns:a16="http://schemas.microsoft.com/office/drawing/2014/main" id="{D3CE2F14-DDAF-430F-B1B5-3D6D0F9CDB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6" name="Rectangle 1093">
                    <a:extLst>
                      <a:ext uri="{FF2B5EF4-FFF2-40B4-BE49-F238E27FC236}">
                        <a16:creationId xmlns:a16="http://schemas.microsoft.com/office/drawing/2014/main" id="{23F752A2-E890-46F5-A491-63F82D989C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7" name="Rectangle 1094">
                    <a:extLst>
                      <a:ext uri="{FF2B5EF4-FFF2-40B4-BE49-F238E27FC236}">
                        <a16:creationId xmlns:a16="http://schemas.microsoft.com/office/drawing/2014/main" id="{56C428BB-E323-4780-880F-FC2E907A23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8" name="Rectangle 1095">
                    <a:extLst>
                      <a:ext uri="{FF2B5EF4-FFF2-40B4-BE49-F238E27FC236}">
                        <a16:creationId xmlns:a16="http://schemas.microsoft.com/office/drawing/2014/main" id="{FEC27C5A-E177-4646-859C-A7CD3EDE48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9" name="Rectangle 1096">
                    <a:extLst>
                      <a:ext uri="{FF2B5EF4-FFF2-40B4-BE49-F238E27FC236}">
                        <a16:creationId xmlns:a16="http://schemas.microsoft.com/office/drawing/2014/main" id="{33CC9601-B6E8-4C87-B563-75777E2A2F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0" name="Rectangle 1097">
                    <a:extLst>
                      <a:ext uri="{FF2B5EF4-FFF2-40B4-BE49-F238E27FC236}">
                        <a16:creationId xmlns:a16="http://schemas.microsoft.com/office/drawing/2014/main" id="{396DCF50-3F7E-498F-9986-415EF9AA07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1" name="Rectangle 1098">
                    <a:extLst>
                      <a:ext uri="{FF2B5EF4-FFF2-40B4-BE49-F238E27FC236}">
                        <a16:creationId xmlns:a16="http://schemas.microsoft.com/office/drawing/2014/main" id="{9D7CB29E-363F-4A58-9782-CFAEDEB7DC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2" name="Rectangle 1099">
                    <a:extLst>
                      <a:ext uri="{FF2B5EF4-FFF2-40B4-BE49-F238E27FC236}">
                        <a16:creationId xmlns:a16="http://schemas.microsoft.com/office/drawing/2014/main" id="{D1AAF635-C902-4AB3-AFB7-56B064E0CE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3" name="Freeform 1100">
                    <a:extLst>
                      <a:ext uri="{FF2B5EF4-FFF2-40B4-BE49-F238E27FC236}">
                        <a16:creationId xmlns:a16="http://schemas.microsoft.com/office/drawing/2014/main" id="{53B5C765-8E2B-408C-9C2C-57D133769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492551"/>
                    <a:ext cx="87488" cy="45719"/>
                  </a:xfrm>
                  <a:custGeom>
                    <a:avLst/>
                    <a:gdLst>
                      <a:gd name="T0" fmla="*/ 0 w 108"/>
                      <a:gd name="T1" fmla="*/ 2147483646 h 9"/>
                      <a:gd name="T2" fmla="*/ 2147483646 w 108"/>
                      <a:gd name="T3" fmla="*/ 2147483646 h 9"/>
                      <a:gd name="T4" fmla="*/ 2147483646 w 108"/>
                      <a:gd name="T5" fmla="*/ 0 h 9"/>
                      <a:gd name="T6" fmla="*/ 2147483646 w 108"/>
                      <a:gd name="T7" fmla="*/ 0 h 9"/>
                      <a:gd name="T8" fmla="*/ 2147483646 w 108"/>
                      <a:gd name="T9" fmla="*/ 2147483646 h 9"/>
                      <a:gd name="T10" fmla="*/ 0 w 108"/>
                      <a:gd name="T11" fmla="*/ 2147483646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08" h="9">
                        <a:moveTo>
                          <a:pt x="0" y="9"/>
                        </a:moveTo>
                        <a:lnTo>
                          <a:pt x="108" y="9"/>
                        </a:lnTo>
                        <a:lnTo>
                          <a:pt x="108" y="0"/>
                        </a:lnTo>
                        <a:lnTo>
                          <a:pt x="12" y="0"/>
                        </a:lnTo>
                        <a:lnTo>
                          <a:pt x="6" y="4"/>
                        </a:lnTo>
                        <a:lnTo>
                          <a:pt x="0" y="9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04" name="Rectangle 1101">
                    <a:extLst>
                      <a:ext uri="{FF2B5EF4-FFF2-40B4-BE49-F238E27FC236}">
                        <a16:creationId xmlns:a16="http://schemas.microsoft.com/office/drawing/2014/main" id="{8DA11A0F-F505-45B7-BB71-A08F9A36D8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5" name="Rectangle 1102">
                    <a:extLst>
                      <a:ext uri="{FF2B5EF4-FFF2-40B4-BE49-F238E27FC236}">
                        <a16:creationId xmlns:a16="http://schemas.microsoft.com/office/drawing/2014/main" id="{43460298-D299-4AF7-A1E6-DCC0F2724B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6" name="Rectangle 1103">
                    <a:extLst>
                      <a:ext uri="{FF2B5EF4-FFF2-40B4-BE49-F238E27FC236}">
                        <a16:creationId xmlns:a16="http://schemas.microsoft.com/office/drawing/2014/main" id="{4EF12C1F-24B1-48A6-B4E9-06A7BE8525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2524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7" name="Rectangle 1104">
                    <a:extLst>
                      <a:ext uri="{FF2B5EF4-FFF2-40B4-BE49-F238E27FC236}">
                        <a16:creationId xmlns:a16="http://schemas.microsoft.com/office/drawing/2014/main" id="{E50C41F6-FDFA-4465-AB7F-2D9689138C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8" name="Rectangle 1105">
                    <a:extLst>
                      <a:ext uri="{FF2B5EF4-FFF2-40B4-BE49-F238E27FC236}">
                        <a16:creationId xmlns:a16="http://schemas.microsoft.com/office/drawing/2014/main" id="{618F11EB-7122-45CF-91CB-F2ED855695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09" name="Rectangle 1106">
                    <a:extLst>
                      <a:ext uri="{FF2B5EF4-FFF2-40B4-BE49-F238E27FC236}">
                        <a16:creationId xmlns:a16="http://schemas.microsoft.com/office/drawing/2014/main" id="{DC46AD52-6A50-440B-B1C6-959F6AC5F0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0" name="Rectangle 1107">
                    <a:extLst>
                      <a:ext uri="{FF2B5EF4-FFF2-40B4-BE49-F238E27FC236}">
                        <a16:creationId xmlns:a16="http://schemas.microsoft.com/office/drawing/2014/main" id="{7D36193C-AE8F-421C-BB33-C977A03FA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1" name="Rectangle 1108">
                    <a:extLst>
                      <a:ext uri="{FF2B5EF4-FFF2-40B4-BE49-F238E27FC236}">
                        <a16:creationId xmlns:a16="http://schemas.microsoft.com/office/drawing/2014/main" id="{5AF46E8F-216B-4D52-9A32-15E6B70A7A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2" name="Rectangle 1109">
                    <a:extLst>
                      <a:ext uri="{FF2B5EF4-FFF2-40B4-BE49-F238E27FC236}">
                        <a16:creationId xmlns:a16="http://schemas.microsoft.com/office/drawing/2014/main" id="{A268645D-55C2-4900-B3BB-E180DEB090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3" name="Rectangle 1110">
                    <a:extLst>
                      <a:ext uri="{FF2B5EF4-FFF2-40B4-BE49-F238E27FC236}">
                        <a16:creationId xmlns:a16="http://schemas.microsoft.com/office/drawing/2014/main" id="{AD0218F2-4146-496A-B1E6-17079E2C14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4" name="Rectangle 1111">
                    <a:extLst>
                      <a:ext uri="{FF2B5EF4-FFF2-40B4-BE49-F238E27FC236}">
                        <a16:creationId xmlns:a16="http://schemas.microsoft.com/office/drawing/2014/main" id="{6A9F9934-0C9D-4B40-953C-8D70A5657A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5" name="Rectangle 1112">
                    <a:extLst>
                      <a:ext uri="{FF2B5EF4-FFF2-40B4-BE49-F238E27FC236}">
                        <a16:creationId xmlns:a16="http://schemas.microsoft.com/office/drawing/2014/main" id="{702B33A1-69C6-4D00-8A0B-D4391DF93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488576"/>
                    <a:ext cx="7873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6" name="Rectangle 1113">
                    <a:extLst>
                      <a:ext uri="{FF2B5EF4-FFF2-40B4-BE49-F238E27FC236}">
                        <a16:creationId xmlns:a16="http://schemas.microsoft.com/office/drawing/2014/main" id="{7E48F3CB-A4B8-4F59-8141-A0A1BB138A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75823" y="5647728"/>
                    <a:ext cx="45719" cy="73381"/>
                  </a:xfrm>
                  <a:prstGeom prst="rect">
                    <a:avLst/>
                  </a:prstGeom>
                  <a:solidFill>
                    <a:srgbClr val="506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7" name="Rectangle 1114">
                    <a:extLst>
                      <a:ext uri="{FF2B5EF4-FFF2-40B4-BE49-F238E27FC236}">
                        <a16:creationId xmlns:a16="http://schemas.microsoft.com/office/drawing/2014/main" id="{707D7776-CA26-4487-B659-3820D916F4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4884" y="5647728"/>
                    <a:ext cx="45719" cy="73381"/>
                  </a:xfrm>
                  <a:prstGeom prst="rect">
                    <a:avLst/>
                  </a:prstGeom>
                  <a:solidFill>
                    <a:srgbClr val="5670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8" name="Rectangle 1115">
                    <a:extLst>
                      <a:ext uri="{FF2B5EF4-FFF2-40B4-BE49-F238E27FC236}">
                        <a16:creationId xmlns:a16="http://schemas.microsoft.com/office/drawing/2014/main" id="{F46F86F7-F502-473B-A9F4-0FEFBF5B88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647728"/>
                    <a:ext cx="45719" cy="73381"/>
                  </a:xfrm>
                  <a:prstGeom prst="rect">
                    <a:avLst/>
                  </a:prstGeom>
                  <a:solidFill>
                    <a:srgbClr val="F5F7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9" name="Rectangle 1116">
                    <a:extLst>
                      <a:ext uri="{FF2B5EF4-FFF2-40B4-BE49-F238E27FC236}">
                        <a16:creationId xmlns:a16="http://schemas.microsoft.com/office/drawing/2014/main" id="{82175E0E-B23F-4F89-BFC5-6AD45D60D0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647728"/>
                    <a:ext cx="45719" cy="73381"/>
                  </a:xfrm>
                  <a:prstGeom prst="rect">
                    <a:avLst/>
                  </a:prstGeom>
                  <a:solidFill>
                    <a:srgbClr val="DCE1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0" name="Rectangle 1117">
                    <a:extLst>
                      <a:ext uri="{FF2B5EF4-FFF2-40B4-BE49-F238E27FC236}">
                        <a16:creationId xmlns:a16="http://schemas.microsoft.com/office/drawing/2014/main" id="{C3382F66-E637-4774-8062-D6CA5B3905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647728"/>
                    <a:ext cx="45719" cy="73381"/>
                  </a:xfrm>
                  <a:prstGeom prst="rect">
                    <a:avLst/>
                  </a:prstGeom>
                  <a:solidFill>
                    <a:srgbClr val="CFD7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1" name="Rectangle 1118">
                    <a:extLst>
                      <a:ext uri="{FF2B5EF4-FFF2-40B4-BE49-F238E27FC236}">
                        <a16:creationId xmlns:a16="http://schemas.microsoft.com/office/drawing/2014/main" id="{9DE536D6-3CB4-4CAA-B1BE-7F62D20F4C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647728"/>
                    <a:ext cx="45719" cy="73381"/>
                  </a:xfrm>
                  <a:prstGeom prst="rect">
                    <a:avLst/>
                  </a:prstGeom>
                  <a:solidFill>
                    <a:srgbClr val="B6C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2" name="Rectangle 1119">
                    <a:extLst>
                      <a:ext uri="{FF2B5EF4-FFF2-40B4-BE49-F238E27FC236}">
                        <a16:creationId xmlns:a16="http://schemas.microsoft.com/office/drawing/2014/main" id="{99056F06-3759-4283-B392-1591C0B1D2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47728"/>
                    <a:ext cx="45719" cy="73381"/>
                  </a:xfrm>
                  <a:prstGeom prst="rect">
                    <a:avLst/>
                  </a:prstGeom>
                  <a:solidFill>
                    <a:srgbClr val="8FA0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3" name="Freeform 1120">
                    <a:extLst>
                      <a:ext uri="{FF2B5EF4-FFF2-40B4-BE49-F238E27FC236}">
                        <a16:creationId xmlns:a16="http://schemas.microsoft.com/office/drawing/2014/main" id="{A066440F-7AD8-4C38-AF8A-BDADCF5E73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650327"/>
                    <a:ext cx="91862" cy="68795"/>
                  </a:xfrm>
                  <a:custGeom>
                    <a:avLst/>
                    <a:gdLst>
                      <a:gd name="T0" fmla="*/ 0 w 110"/>
                      <a:gd name="T1" fmla="*/ 0 h 55"/>
                      <a:gd name="T2" fmla="*/ 0 w 110"/>
                      <a:gd name="T3" fmla="*/ 2147483646 h 55"/>
                      <a:gd name="T4" fmla="*/ 2147483646 w 110"/>
                      <a:gd name="T5" fmla="*/ 2147483646 h 55"/>
                      <a:gd name="T6" fmla="*/ 2147483646 w 110"/>
                      <a:gd name="T7" fmla="*/ 2147483646 h 55"/>
                      <a:gd name="T8" fmla="*/ 2147483646 w 110"/>
                      <a:gd name="T9" fmla="*/ 2147483646 h 55"/>
                      <a:gd name="T10" fmla="*/ 2147483646 w 110"/>
                      <a:gd name="T11" fmla="*/ 2147483646 h 55"/>
                      <a:gd name="T12" fmla="*/ 0 w 110"/>
                      <a:gd name="T13" fmla="*/ 2147483646 h 55"/>
                      <a:gd name="T14" fmla="*/ 0 w 110"/>
                      <a:gd name="T15" fmla="*/ 2147483646 h 55"/>
                      <a:gd name="T16" fmla="*/ 2147483646 w 110"/>
                      <a:gd name="T17" fmla="*/ 2147483646 h 55"/>
                      <a:gd name="T18" fmla="*/ 2147483646 w 110"/>
                      <a:gd name="T19" fmla="*/ 0 h 55"/>
                      <a:gd name="T20" fmla="*/ 0 w 110"/>
                      <a:gd name="T21" fmla="*/ 0 h 5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0" h="55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6" y="7"/>
                        </a:lnTo>
                        <a:lnTo>
                          <a:pt x="6" y="48"/>
                        </a:lnTo>
                        <a:lnTo>
                          <a:pt x="4" y="50"/>
                        </a:lnTo>
                        <a:lnTo>
                          <a:pt x="0" y="50"/>
                        </a:lnTo>
                        <a:lnTo>
                          <a:pt x="0" y="54"/>
                        </a:lnTo>
                        <a:lnTo>
                          <a:pt x="110" y="55"/>
                        </a:lnTo>
                        <a:lnTo>
                          <a:pt x="11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24" name="Rectangle 1121">
                    <a:extLst>
                      <a:ext uri="{FF2B5EF4-FFF2-40B4-BE49-F238E27FC236}">
                        <a16:creationId xmlns:a16="http://schemas.microsoft.com/office/drawing/2014/main" id="{B7F6D706-B69B-4760-8658-6A3ABBD99F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4884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5" name="Rectangle 1122">
                    <a:extLst>
                      <a:ext uri="{FF2B5EF4-FFF2-40B4-BE49-F238E27FC236}">
                        <a16:creationId xmlns:a16="http://schemas.microsoft.com/office/drawing/2014/main" id="{EF26D9DA-D423-41CE-806B-76CE0AEBF2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6" name="Rectangle 1123">
                    <a:extLst>
                      <a:ext uri="{FF2B5EF4-FFF2-40B4-BE49-F238E27FC236}">
                        <a16:creationId xmlns:a16="http://schemas.microsoft.com/office/drawing/2014/main" id="{6FA87C72-32FC-4D30-93FD-6CAA0F4B1B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9181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7" name="Rectangle 1124">
                    <a:extLst>
                      <a:ext uri="{FF2B5EF4-FFF2-40B4-BE49-F238E27FC236}">
                        <a16:creationId xmlns:a16="http://schemas.microsoft.com/office/drawing/2014/main" id="{C00B84B0-22ED-46C7-BAEF-C9BE14C246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8" name="Rectangle 1125">
                    <a:extLst>
                      <a:ext uri="{FF2B5EF4-FFF2-40B4-BE49-F238E27FC236}">
                        <a16:creationId xmlns:a16="http://schemas.microsoft.com/office/drawing/2014/main" id="{5789C98F-FB82-485F-8766-26DDC92261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29" name="Rectangle 1126">
                    <a:extLst>
                      <a:ext uri="{FF2B5EF4-FFF2-40B4-BE49-F238E27FC236}">
                        <a16:creationId xmlns:a16="http://schemas.microsoft.com/office/drawing/2014/main" id="{26B20F27-57B6-4C51-A632-DF0781361E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0" name="Rectangle 1127">
                    <a:extLst>
                      <a:ext uri="{FF2B5EF4-FFF2-40B4-BE49-F238E27FC236}">
                        <a16:creationId xmlns:a16="http://schemas.microsoft.com/office/drawing/2014/main" id="{925006C3-7F41-406E-8388-914EE02434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1" name="Freeform 1128">
                    <a:extLst>
                      <a:ext uri="{FF2B5EF4-FFF2-40B4-BE49-F238E27FC236}">
                        <a16:creationId xmlns:a16="http://schemas.microsoft.com/office/drawing/2014/main" id="{5378A7A3-C074-49AD-ADA9-055AFDBE38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564412"/>
                    <a:ext cx="87488" cy="87139"/>
                  </a:xfrm>
                  <a:custGeom>
                    <a:avLst/>
                    <a:gdLst>
                      <a:gd name="T0" fmla="*/ 2147483646 w 107"/>
                      <a:gd name="T1" fmla="*/ 0 h 64"/>
                      <a:gd name="T2" fmla="*/ 2147483646 w 107"/>
                      <a:gd name="T3" fmla="*/ 0 h 64"/>
                      <a:gd name="T4" fmla="*/ 2147483646 w 107"/>
                      <a:gd name="T5" fmla="*/ 2147483646 h 64"/>
                      <a:gd name="T6" fmla="*/ 2147483646 w 107"/>
                      <a:gd name="T7" fmla="*/ 2147483646 h 64"/>
                      <a:gd name="T8" fmla="*/ 2147483646 w 107"/>
                      <a:gd name="T9" fmla="*/ 0 h 64"/>
                      <a:gd name="T10" fmla="*/ 0 w 107"/>
                      <a:gd name="T11" fmla="*/ 0 h 64"/>
                      <a:gd name="T12" fmla="*/ 0 w 107"/>
                      <a:gd name="T13" fmla="*/ 2147483646 h 64"/>
                      <a:gd name="T14" fmla="*/ 2147483646 w 107"/>
                      <a:gd name="T15" fmla="*/ 2147483646 h 64"/>
                      <a:gd name="T16" fmla="*/ 2147483646 w 107"/>
                      <a:gd name="T17" fmla="*/ 0 h 6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7" h="64">
                        <a:moveTo>
                          <a:pt x="107" y="0"/>
                        </a:moveTo>
                        <a:lnTo>
                          <a:pt x="49" y="0"/>
                        </a:lnTo>
                        <a:lnTo>
                          <a:pt x="49" y="14"/>
                        </a:lnTo>
                        <a:lnTo>
                          <a:pt x="26" y="14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107" y="64"/>
                        </a:lnTo>
                        <a:lnTo>
                          <a:pt x="107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32" name="Rectangle 1129">
                    <a:extLst>
                      <a:ext uri="{FF2B5EF4-FFF2-40B4-BE49-F238E27FC236}">
                        <a16:creationId xmlns:a16="http://schemas.microsoft.com/office/drawing/2014/main" id="{A09BE6DF-F57E-4AAD-AF2F-8E523DFE25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4884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3" name="Rectangle 1130">
                    <a:extLst>
                      <a:ext uri="{FF2B5EF4-FFF2-40B4-BE49-F238E27FC236}">
                        <a16:creationId xmlns:a16="http://schemas.microsoft.com/office/drawing/2014/main" id="{F6E5A8B3-3BF1-4C4D-98ED-D581CD566A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4" name="Rectangle 1131">
                    <a:extLst>
                      <a:ext uri="{FF2B5EF4-FFF2-40B4-BE49-F238E27FC236}">
                        <a16:creationId xmlns:a16="http://schemas.microsoft.com/office/drawing/2014/main" id="{C925B9DF-DC5C-4C40-A117-61493BB626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5" name="Rectangle 1132">
                    <a:extLst>
                      <a:ext uri="{FF2B5EF4-FFF2-40B4-BE49-F238E27FC236}">
                        <a16:creationId xmlns:a16="http://schemas.microsoft.com/office/drawing/2014/main" id="{6CD8288F-11E1-4222-839B-063A205EBD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6" name="Rectangle 1133">
                    <a:extLst>
                      <a:ext uri="{FF2B5EF4-FFF2-40B4-BE49-F238E27FC236}">
                        <a16:creationId xmlns:a16="http://schemas.microsoft.com/office/drawing/2014/main" id="{68FBC15D-9324-4834-A9AA-2E10C6B409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7" name="Rectangle 1134">
                    <a:extLst>
                      <a:ext uri="{FF2B5EF4-FFF2-40B4-BE49-F238E27FC236}">
                        <a16:creationId xmlns:a16="http://schemas.microsoft.com/office/drawing/2014/main" id="{1E386ADD-00BD-460E-9F43-A324030FD4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8" name="Rectangle 1135">
                    <a:extLst>
                      <a:ext uri="{FF2B5EF4-FFF2-40B4-BE49-F238E27FC236}">
                        <a16:creationId xmlns:a16="http://schemas.microsoft.com/office/drawing/2014/main" id="{36F00FF9-B63C-41C7-BAA4-E9CAEAB37B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39" name="Rectangle 1136">
                    <a:extLst>
                      <a:ext uri="{FF2B5EF4-FFF2-40B4-BE49-F238E27FC236}">
                        <a16:creationId xmlns:a16="http://schemas.microsoft.com/office/drawing/2014/main" id="{67B46130-DE8B-46B1-902B-C8DF2C2C42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609806"/>
                    <a:ext cx="91862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0" name="Rectangle 1137">
                    <a:extLst>
                      <a:ext uri="{FF2B5EF4-FFF2-40B4-BE49-F238E27FC236}">
                        <a16:creationId xmlns:a16="http://schemas.microsoft.com/office/drawing/2014/main" id="{6788A068-8B20-4D66-9C09-4101760FF9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75823" y="5641605"/>
                    <a:ext cx="45719" cy="45719"/>
                  </a:xfrm>
                  <a:prstGeom prst="rect">
                    <a:avLst/>
                  </a:prstGeom>
                  <a:solidFill>
                    <a:srgbClr val="506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1" name="Rectangle 1138">
                    <a:extLst>
                      <a:ext uri="{FF2B5EF4-FFF2-40B4-BE49-F238E27FC236}">
                        <a16:creationId xmlns:a16="http://schemas.microsoft.com/office/drawing/2014/main" id="{DA31A255-4804-4C16-8901-392484FADE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9181" y="5641605"/>
                    <a:ext cx="45719" cy="45719"/>
                  </a:xfrm>
                  <a:prstGeom prst="rect">
                    <a:avLst/>
                  </a:prstGeom>
                  <a:solidFill>
                    <a:srgbClr val="96A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2" name="Rectangle 1139">
                    <a:extLst>
                      <a:ext uri="{FF2B5EF4-FFF2-40B4-BE49-F238E27FC236}">
                        <a16:creationId xmlns:a16="http://schemas.microsoft.com/office/drawing/2014/main" id="{C8947C22-006C-4D3A-AD23-833E883386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2524" y="5641605"/>
                    <a:ext cx="45719" cy="45719"/>
                  </a:xfrm>
                  <a:prstGeom prst="rect">
                    <a:avLst/>
                  </a:prstGeom>
                  <a:solidFill>
                    <a:srgbClr val="BCC6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3" name="Rectangle 1140">
                    <a:extLst>
                      <a:ext uri="{FF2B5EF4-FFF2-40B4-BE49-F238E27FC236}">
                        <a16:creationId xmlns:a16="http://schemas.microsoft.com/office/drawing/2014/main" id="{C7A53F53-3F66-4516-8AE4-54E8CD06AB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641605"/>
                    <a:ext cx="45719" cy="45719"/>
                  </a:xfrm>
                  <a:prstGeom prst="rect">
                    <a:avLst/>
                  </a:prstGeom>
                  <a:solidFill>
                    <a:srgbClr val="E2E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4" name="Rectangle 1141">
                    <a:extLst>
                      <a:ext uri="{FF2B5EF4-FFF2-40B4-BE49-F238E27FC236}">
                        <a16:creationId xmlns:a16="http://schemas.microsoft.com/office/drawing/2014/main" id="{CA570F0B-2B4E-4550-9E2B-6DBBC8207D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641605"/>
                    <a:ext cx="45719" cy="45719"/>
                  </a:xfrm>
                  <a:prstGeom prst="rect">
                    <a:avLst/>
                  </a:prstGeom>
                  <a:solidFill>
                    <a:srgbClr val="F5F7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5" name="Rectangle 1142">
                    <a:extLst>
                      <a:ext uri="{FF2B5EF4-FFF2-40B4-BE49-F238E27FC236}">
                        <a16:creationId xmlns:a16="http://schemas.microsoft.com/office/drawing/2014/main" id="{E11B8001-33FB-4B6F-8377-0D1EEB7046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641605"/>
                    <a:ext cx="45719" cy="45719"/>
                  </a:xfrm>
                  <a:prstGeom prst="rect">
                    <a:avLst/>
                  </a:prstGeom>
                  <a:solidFill>
                    <a:srgbClr val="CFD7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6" name="Rectangle 1143">
                    <a:extLst>
                      <a:ext uri="{FF2B5EF4-FFF2-40B4-BE49-F238E27FC236}">
                        <a16:creationId xmlns:a16="http://schemas.microsoft.com/office/drawing/2014/main" id="{F18E767B-4F1B-4312-921B-F7A51D18C6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639618"/>
                    <a:ext cx="91862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7" name="Freeform 1144">
                    <a:extLst>
                      <a:ext uri="{FF2B5EF4-FFF2-40B4-BE49-F238E27FC236}">
                        <a16:creationId xmlns:a16="http://schemas.microsoft.com/office/drawing/2014/main" id="{C41B7AAC-4FC2-4DC3-852E-3380A95E8E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641605"/>
                    <a:ext cx="91862" cy="45719"/>
                  </a:xfrm>
                  <a:custGeom>
                    <a:avLst/>
                    <a:gdLst>
                      <a:gd name="T0" fmla="*/ 2147483646 w 110"/>
                      <a:gd name="T1" fmla="*/ 2147483646 h 2"/>
                      <a:gd name="T2" fmla="*/ 2147483646 w 110"/>
                      <a:gd name="T3" fmla="*/ 2147483646 h 2"/>
                      <a:gd name="T4" fmla="*/ 2147483646 w 110"/>
                      <a:gd name="T5" fmla="*/ 2147483646 h 2"/>
                      <a:gd name="T6" fmla="*/ 2147483646 w 110"/>
                      <a:gd name="T7" fmla="*/ 0 h 2"/>
                      <a:gd name="T8" fmla="*/ 0 w 110"/>
                      <a:gd name="T9" fmla="*/ 0 h 2"/>
                      <a:gd name="T10" fmla="*/ 2147483646 w 110"/>
                      <a:gd name="T11" fmla="*/ 2147483646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10" h="2">
                        <a:moveTo>
                          <a:pt x="1" y="1"/>
                        </a:moveTo>
                        <a:lnTo>
                          <a:pt x="3" y="2"/>
                        </a:lnTo>
                        <a:lnTo>
                          <a:pt x="110" y="2"/>
                        </a:lnTo>
                        <a:lnTo>
                          <a:pt x="11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48" name="Rectangle 1145">
                    <a:extLst>
                      <a:ext uri="{FF2B5EF4-FFF2-40B4-BE49-F238E27FC236}">
                        <a16:creationId xmlns:a16="http://schemas.microsoft.com/office/drawing/2014/main" id="{0FBF13EE-8269-4D1F-B9D6-0DE125334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4884" y="5643592"/>
                    <a:ext cx="45719" cy="45719"/>
                  </a:xfrm>
                  <a:prstGeom prst="rect">
                    <a:avLst/>
                  </a:prstGeom>
                  <a:solidFill>
                    <a:srgbClr val="5670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49" name="Rectangle 1146">
                    <a:extLst>
                      <a:ext uri="{FF2B5EF4-FFF2-40B4-BE49-F238E27FC236}">
                        <a16:creationId xmlns:a16="http://schemas.microsoft.com/office/drawing/2014/main" id="{F33C6FA9-C823-42F2-B6D1-A7BCBE46B1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643592"/>
                    <a:ext cx="45719" cy="45719"/>
                  </a:xfrm>
                  <a:prstGeom prst="rect">
                    <a:avLst/>
                  </a:prstGeom>
                  <a:solidFill>
                    <a:srgbClr val="7C90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0" name="Rectangle 1147">
                    <a:extLst>
                      <a:ext uri="{FF2B5EF4-FFF2-40B4-BE49-F238E27FC236}">
                        <a16:creationId xmlns:a16="http://schemas.microsoft.com/office/drawing/2014/main" id="{0B345296-2370-4750-A427-0005CCCABB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643592"/>
                    <a:ext cx="45719" cy="45719"/>
                  </a:xfrm>
                  <a:prstGeom prst="rect">
                    <a:avLst/>
                  </a:prstGeom>
                  <a:solidFill>
                    <a:srgbClr val="A3B1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1" name="Rectangle 1148">
                    <a:extLst>
                      <a:ext uri="{FF2B5EF4-FFF2-40B4-BE49-F238E27FC236}">
                        <a16:creationId xmlns:a16="http://schemas.microsoft.com/office/drawing/2014/main" id="{5AE8F3A6-0242-412D-BE3F-087D19871A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643592"/>
                    <a:ext cx="45719" cy="45719"/>
                  </a:xfrm>
                  <a:prstGeom prst="rect">
                    <a:avLst/>
                  </a:prstGeom>
                  <a:solidFill>
                    <a:srgbClr val="DCE1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2" name="Rectangle 1149">
                    <a:extLst>
                      <a:ext uri="{FF2B5EF4-FFF2-40B4-BE49-F238E27FC236}">
                        <a16:creationId xmlns:a16="http://schemas.microsoft.com/office/drawing/2014/main" id="{A2117727-E4AD-4260-A75F-9063243841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643592"/>
                    <a:ext cx="45719" cy="45719"/>
                  </a:xfrm>
                  <a:prstGeom prst="rect">
                    <a:avLst/>
                  </a:prstGeom>
                  <a:solidFill>
                    <a:srgbClr val="B6C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3" name="Rectangle 1150">
                    <a:extLst>
                      <a:ext uri="{FF2B5EF4-FFF2-40B4-BE49-F238E27FC236}">
                        <a16:creationId xmlns:a16="http://schemas.microsoft.com/office/drawing/2014/main" id="{843A9349-125C-4864-82E2-DFC3C14BED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43592"/>
                    <a:ext cx="45719" cy="45719"/>
                  </a:xfrm>
                  <a:prstGeom prst="rect">
                    <a:avLst/>
                  </a:prstGeom>
                  <a:solidFill>
                    <a:srgbClr val="8FA0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4" name="Rectangle 1151">
                    <a:extLst>
                      <a:ext uri="{FF2B5EF4-FFF2-40B4-BE49-F238E27FC236}">
                        <a16:creationId xmlns:a16="http://schemas.microsoft.com/office/drawing/2014/main" id="{E7D4A045-3BD4-4D6B-8B92-939D0E560B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643592"/>
                    <a:ext cx="45719" cy="45719"/>
                  </a:xfrm>
                  <a:prstGeom prst="rect">
                    <a:avLst/>
                  </a:prstGeom>
                  <a:solidFill>
                    <a:srgbClr val="6980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5" name="Freeform 1152">
                    <a:extLst>
                      <a:ext uri="{FF2B5EF4-FFF2-40B4-BE49-F238E27FC236}">
                        <a16:creationId xmlns:a16="http://schemas.microsoft.com/office/drawing/2014/main" id="{356F9BFF-6969-456D-BDD9-9B5D37861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643592"/>
                    <a:ext cx="91862" cy="45719"/>
                  </a:xfrm>
                  <a:custGeom>
                    <a:avLst/>
                    <a:gdLst>
                      <a:gd name="T0" fmla="*/ 0 w 110"/>
                      <a:gd name="T1" fmla="*/ 2147483646 h 3"/>
                      <a:gd name="T2" fmla="*/ 2147483646 w 110"/>
                      <a:gd name="T3" fmla="*/ 0 h 3"/>
                      <a:gd name="T4" fmla="*/ 2147483646 w 110"/>
                      <a:gd name="T5" fmla="*/ 0 h 3"/>
                      <a:gd name="T6" fmla="*/ 2147483646 w 110"/>
                      <a:gd name="T7" fmla="*/ 2147483646 h 3"/>
                      <a:gd name="T8" fmla="*/ 0 w 110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0" h="3">
                        <a:moveTo>
                          <a:pt x="0" y="3"/>
                        </a:moveTo>
                        <a:lnTo>
                          <a:pt x="3" y="0"/>
                        </a:lnTo>
                        <a:lnTo>
                          <a:pt x="110" y="0"/>
                        </a:lnTo>
                        <a:lnTo>
                          <a:pt x="110" y="3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56" name="Rectangle 1153">
                    <a:extLst>
                      <a:ext uri="{FF2B5EF4-FFF2-40B4-BE49-F238E27FC236}">
                        <a16:creationId xmlns:a16="http://schemas.microsoft.com/office/drawing/2014/main" id="{11FD72BC-F334-4EB2-8442-07665E9D7C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643592"/>
                    <a:ext cx="87488" cy="45719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7" name="Rectangle 1154">
                    <a:extLst>
                      <a:ext uri="{FF2B5EF4-FFF2-40B4-BE49-F238E27FC236}">
                        <a16:creationId xmlns:a16="http://schemas.microsoft.com/office/drawing/2014/main" id="{A14503EB-7C36-4C39-B7B6-F72D944617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685327"/>
                    <a:ext cx="45719" cy="45719"/>
                  </a:xfrm>
                  <a:prstGeom prst="rect">
                    <a:avLst/>
                  </a:prstGeom>
                  <a:solidFill>
                    <a:srgbClr val="4D68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8" name="Rectangle 1155">
                    <a:extLst>
                      <a:ext uri="{FF2B5EF4-FFF2-40B4-BE49-F238E27FC236}">
                        <a16:creationId xmlns:a16="http://schemas.microsoft.com/office/drawing/2014/main" id="{9FECED13-F7F5-4E48-A636-A2B0AB4CB4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685327"/>
                    <a:ext cx="45719" cy="45719"/>
                  </a:xfrm>
                  <a:prstGeom prst="rect">
                    <a:avLst/>
                  </a:prstGeom>
                  <a:solidFill>
                    <a:srgbClr val="798E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59" name="Rectangle 1156">
                    <a:extLst>
                      <a:ext uri="{FF2B5EF4-FFF2-40B4-BE49-F238E27FC236}">
                        <a16:creationId xmlns:a16="http://schemas.microsoft.com/office/drawing/2014/main" id="{68E6545F-543E-451B-BCFF-5C3F988318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2554" y="5685327"/>
                    <a:ext cx="45719" cy="45719"/>
                  </a:xfrm>
                  <a:prstGeom prst="rect">
                    <a:avLst/>
                  </a:prstGeom>
                  <a:solidFill>
                    <a:srgbClr val="F2F4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0" name="Rectangle 1157">
                    <a:extLst>
                      <a:ext uri="{FF2B5EF4-FFF2-40B4-BE49-F238E27FC236}">
                        <a16:creationId xmlns:a16="http://schemas.microsoft.com/office/drawing/2014/main" id="{D325FE12-8724-48B1-971C-40A78A09A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8286" y="5685327"/>
                    <a:ext cx="45719" cy="45719"/>
                  </a:xfrm>
                  <a:prstGeom prst="rect">
                    <a:avLst/>
                  </a:prstGeom>
                  <a:solidFill>
                    <a:srgbClr val="C6CF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1" name="Rectangle 1158">
                    <a:extLst>
                      <a:ext uri="{FF2B5EF4-FFF2-40B4-BE49-F238E27FC236}">
                        <a16:creationId xmlns:a16="http://schemas.microsoft.com/office/drawing/2014/main" id="{FB9657E0-6F78-41EE-AAD2-2FD23EE626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61630" y="5685327"/>
                    <a:ext cx="45719" cy="45719"/>
                  </a:xfrm>
                  <a:prstGeom prst="rect">
                    <a:avLst/>
                  </a:prstGeom>
                  <a:solidFill>
                    <a:srgbClr val="9AAAE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2" name="Rectangle 1159">
                    <a:extLst>
                      <a:ext uri="{FF2B5EF4-FFF2-40B4-BE49-F238E27FC236}">
                        <a16:creationId xmlns:a16="http://schemas.microsoft.com/office/drawing/2014/main" id="{257B0E7C-DE26-43E2-AC8D-6E3D8FE818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4973" y="5685327"/>
                    <a:ext cx="45719" cy="45719"/>
                  </a:xfrm>
                  <a:prstGeom prst="rect">
                    <a:avLst/>
                  </a:prstGeom>
                  <a:solidFill>
                    <a:srgbClr val="6E84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3" name="Rectangle 1160">
                    <a:extLst>
                      <a:ext uri="{FF2B5EF4-FFF2-40B4-BE49-F238E27FC236}">
                        <a16:creationId xmlns:a16="http://schemas.microsoft.com/office/drawing/2014/main" id="{07E757C7-BE7B-4650-8278-9146D18BBD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85328"/>
                    <a:ext cx="7873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4" name="Freeform 1161">
                    <a:extLst>
                      <a:ext uri="{FF2B5EF4-FFF2-40B4-BE49-F238E27FC236}">
                        <a16:creationId xmlns:a16="http://schemas.microsoft.com/office/drawing/2014/main" id="{14D79222-0F3C-4FF6-B757-C6C35764C6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677378"/>
                    <a:ext cx="91862" cy="45719"/>
                  </a:xfrm>
                  <a:custGeom>
                    <a:avLst/>
                    <a:gdLst>
                      <a:gd name="T0" fmla="*/ 0 w 110"/>
                      <a:gd name="T1" fmla="*/ 0 h 3"/>
                      <a:gd name="T2" fmla="*/ 2147483646 w 110"/>
                      <a:gd name="T3" fmla="*/ 2147483646 h 3"/>
                      <a:gd name="T4" fmla="*/ 2147483646 w 110"/>
                      <a:gd name="T5" fmla="*/ 2147483646 h 3"/>
                      <a:gd name="T6" fmla="*/ 2147483646 w 110"/>
                      <a:gd name="T7" fmla="*/ 0 h 3"/>
                      <a:gd name="T8" fmla="*/ 0 w 11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0" h="3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110" y="3"/>
                        </a:lnTo>
                        <a:lnTo>
                          <a:pt x="11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65" name="Rectangle 1162">
                    <a:extLst>
                      <a:ext uri="{FF2B5EF4-FFF2-40B4-BE49-F238E27FC236}">
                        <a16:creationId xmlns:a16="http://schemas.microsoft.com/office/drawing/2014/main" id="{0F575D45-B3D4-490F-9B99-9B3DFCBD7D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9181" y="5681353"/>
                    <a:ext cx="45719" cy="45719"/>
                  </a:xfrm>
                  <a:prstGeom prst="rect">
                    <a:avLst/>
                  </a:prstGeom>
                  <a:solidFill>
                    <a:srgbClr val="6B82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6" name="Rectangle 1163">
                    <a:extLst>
                      <a:ext uri="{FF2B5EF4-FFF2-40B4-BE49-F238E27FC236}">
                        <a16:creationId xmlns:a16="http://schemas.microsoft.com/office/drawing/2014/main" id="{5CFDDFA8-67CE-4819-AF16-6B23C1006A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2524" y="5681353"/>
                    <a:ext cx="45719" cy="45719"/>
                  </a:xfrm>
                  <a:prstGeom prst="rect">
                    <a:avLst/>
                  </a:prstGeom>
                  <a:solidFill>
                    <a:srgbClr val="97A7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7" name="Rectangle 1164">
                    <a:extLst>
                      <a:ext uri="{FF2B5EF4-FFF2-40B4-BE49-F238E27FC236}">
                        <a16:creationId xmlns:a16="http://schemas.microsoft.com/office/drawing/2014/main" id="{9CAB9025-9EF5-4422-A485-2C399C4EA6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2539" y="5681353"/>
                    <a:ext cx="45719" cy="45719"/>
                  </a:xfrm>
                  <a:prstGeom prst="rect">
                    <a:avLst/>
                  </a:prstGeom>
                  <a:solidFill>
                    <a:srgbClr val="C3CC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8" name="Rectangle 1165">
                    <a:extLst>
                      <a:ext uri="{FF2B5EF4-FFF2-40B4-BE49-F238E27FC236}">
                        <a16:creationId xmlns:a16="http://schemas.microsoft.com/office/drawing/2014/main" id="{54502FB2-A6F3-40F9-AD1F-756A40C68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882" y="5681353"/>
                    <a:ext cx="45719" cy="45719"/>
                  </a:xfrm>
                  <a:prstGeom prst="rect">
                    <a:avLst/>
                  </a:prstGeom>
                  <a:solidFill>
                    <a:srgbClr val="EFF1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9" name="Rectangle 1166">
                    <a:extLst>
                      <a:ext uri="{FF2B5EF4-FFF2-40B4-BE49-F238E27FC236}">
                        <a16:creationId xmlns:a16="http://schemas.microsoft.com/office/drawing/2014/main" id="{0A7ADE7A-5F19-45D0-8D38-4C307F2290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74943" y="5681353"/>
                    <a:ext cx="45719" cy="45719"/>
                  </a:xfrm>
                  <a:prstGeom prst="rect">
                    <a:avLst/>
                  </a:prstGeom>
                  <a:solidFill>
                    <a:srgbClr val="E3E7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70" name="Rectangle 1167">
                    <a:extLst>
                      <a:ext uri="{FF2B5EF4-FFF2-40B4-BE49-F238E27FC236}">
                        <a16:creationId xmlns:a16="http://schemas.microsoft.com/office/drawing/2014/main" id="{B090D348-926E-4FCC-83E5-27F9B02589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5926" y="5681353"/>
                    <a:ext cx="45719" cy="45719"/>
                  </a:xfrm>
                  <a:prstGeom prst="rect">
                    <a:avLst/>
                  </a:prstGeom>
                  <a:solidFill>
                    <a:srgbClr val="516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71" name="Freeform 1168">
                    <a:extLst>
                      <a:ext uri="{FF2B5EF4-FFF2-40B4-BE49-F238E27FC236}">
                        <a16:creationId xmlns:a16="http://schemas.microsoft.com/office/drawing/2014/main" id="{050DED1A-01C9-40EE-B24C-53EC447BB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4" y="5681353"/>
                    <a:ext cx="78739" cy="45719"/>
                  </a:xfrm>
                  <a:custGeom>
                    <a:avLst/>
                    <a:gdLst>
                      <a:gd name="T0" fmla="*/ 2147483646 w 96"/>
                      <a:gd name="T1" fmla="*/ 2147483646 h 5"/>
                      <a:gd name="T2" fmla="*/ 2147483646 w 96"/>
                      <a:gd name="T3" fmla="*/ 0 h 5"/>
                      <a:gd name="T4" fmla="*/ 2147483646 w 96"/>
                      <a:gd name="T5" fmla="*/ 0 h 5"/>
                      <a:gd name="T6" fmla="*/ 2147483646 w 96"/>
                      <a:gd name="T7" fmla="*/ 2147483646 h 5"/>
                      <a:gd name="T8" fmla="*/ 0 w 96"/>
                      <a:gd name="T9" fmla="*/ 2147483646 h 5"/>
                      <a:gd name="T10" fmla="*/ 2147483646 w 96"/>
                      <a:gd name="T11" fmla="*/ 21474836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96" h="5">
                        <a:moveTo>
                          <a:pt x="1" y="3"/>
                        </a:moveTo>
                        <a:lnTo>
                          <a:pt x="2" y="0"/>
                        </a:lnTo>
                        <a:lnTo>
                          <a:pt x="96" y="0"/>
                        </a:lnTo>
                        <a:lnTo>
                          <a:pt x="96" y="5"/>
                        </a:lnTo>
                        <a:lnTo>
                          <a:pt x="0" y="5"/>
                        </a:lnTo>
                        <a:lnTo>
                          <a:pt x="1" y="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72" name="Rectangle 1169">
                    <a:extLst>
                      <a:ext uri="{FF2B5EF4-FFF2-40B4-BE49-F238E27FC236}">
                        <a16:creationId xmlns:a16="http://schemas.microsoft.com/office/drawing/2014/main" id="{F2EAE39A-D997-43C0-9924-86D2C24EC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8227" y="5677378"/>
                    <a:ext cx="45719" cy="45719"/>
                  </a:xfrm>
                  <a:prstGeom prst="rect">
                    <a:avLst/>
                  </a:prstGeom>
                  <a:solidFill>
                    <a:srgbClr val="4763D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73" name="Rectangle 1170">
                    <a:extLst>
                      <a:ext uri="{FF2B5EF4-FFF2-40B4-BE49-F238E27FC236}">
                        <a16:creationId xmlns:a16="http://schemas.microsoft.com/office/drawing/2014/main" id="{FCB3B321-D0FA-4CCB-A664-5528961B45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1570" y="5677378"/>
                    <a:ext cx="45719" cy="45719"/>
                  </a:xfrm>
                  <a:prstGeom prst="rect">
                    <a:avLst/>
                  </a:prstGeom>
                  <a:solidFill>
                    <a:srgbClr val="7187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74" name="Rectangle 1171">
                    <a:extLst>
                      <a:ext uri="{FF2B5EF4-FFF2-40B4-BE49-F238E27FC236}">
                        <a16:creationId xmlns:a16="http://schemas.microsoft.com/office/drawing/2014/main" id="{96C648C9-8107-440A-B27B-CECE6B9E79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451644" y="5723096"/>
                    <a:ext cx="78739" cy="4571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75" name="Freeform 1172">
                    <a:extLst>
                      <a:ext uri="{FF2B5EF4-FFF2-40B4-BE49-F238E27FC236}">
                        <a16:creationId xmlns:a16="http://schemas.microsoft.com/office/drawing/2014/main" id="{D0F63C1C-DA58-4184-B53C-E753C6D287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607819"/>
                    <a:ext cx="91862" cy="45719"/>
                  </a:xfrm>
                  <a:custGeom>
                    <a:avLst/>
                    <a:gdLst>
                      <a:gd name="T0" fmla="*/ 2147483646 w 110"/>
                      <a:gd name="T1" fmla="*/ 0 h 3"/>
                      <a:gd name="T2" fmla="*/ 2147483646 w 110"/>
                      <a:gd name="T3" fmla="*/ 0 h 3"/>
                      <a:gd name="T4" fmla="*/ 0 w 110"/>
                      <a:gd name="T5" fmla="*/ 2147483646 h 3"/>
                      <a:gd name="T6" fmla="*/ 2147483646 w 110"/>
                      <a:gd name="T7" fmla="*/ 2147483646 h 3"/>
                      <a:gd name="T8" fmla="*/ 2147483646 w 11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0" h="3">
                        <a:moveTo>
                          <a:pt x="110" y="0"/>
                        </a:move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110" y="3"/>
                        </a:lnTo>
                        <a:lnTo>
                          <a:pt x="1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76" name="Freeform 1173">
                    <a:extLst>
                      <a:ext uri="{FF2B5EF4-FFF2-40B4-BE49-F238E27FC236}">
                        <a16:creationId xmlns:a16="http://schemas.microsoft.com/office/drawing/2014/main" id="{2030721C-BF21-4BB3-AAF1-CD4AB7612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514884" y="5662098"/>
                    <a:ext cx="45719" cy="55037"/>
                  </a:xfrm>
                  <a:custGeom>
                    <a:avLst/>
                    <a:gdLst>
                      <a:gd name="T0" fmla="*/ 2147483646 w 12"/>
                      <a:gd name="T1" fmla="*/ 2147483646 h 45"/>
                      <a:gd name="T2" fmla="*/ 0 w 12"/>
                      <a:gd name="T3" fmla="*/ 2147483646 h 45"/>
                      <a:gd name="T4" fmla="*/ 2147483646 w 12"/>
                      <a:gd name="T5" fmla="*/ 0 h 45"/>
                      <a:gd name="T6" fmla="*/ 2147483646 w 12"/>
                      <a:gd name="T7" fmla="*/ 0 h 45"/>
                      <a:gd name="T8" fmla="*/ 2147483646 w 12"/>
                      <a:gd name="T9" fmla="*/ 2147483646 h 45"/>
                      <a:gd name="T10" fmla="*/ 2147483646 w 12"/>
                      <a:gd name="T11" fmla="*/ 2147483646 h 45"/>
                      <a:gd name="T12" fmla="*/ 2147483646 w 12"/>
                      <a:gd name="T13" fmla="*/ 2147483646 h 45"/>
                      <a:gd name="T14" fmla="*/ 2147483646 w 12"/>
                      <a:gd name="T15" fmla="*/ 2147483646 h 45"/>
                      <a:gd name="T16" fmla="*/ 0 w 12"/>
                      <a:gd name="T17" fmla="*/ 2147483646 h 45"/>
                      <a:gd name="T18" fmla="*/ 2147483646 w 12"/>
                      <a:gd name="T19" fmla="*/ 2147483646 h 45"/>
                      <a:gd name="T20" fmla="*/ 0 w 12"/>
                      <a:gd name="T21" fmla="*/ 2147483646 h 45"/>
                      <a:gd name="T22" fmla="*/ 2147483646 w 12"/>
                      <a:gd name="T23" fmla="*/ 2147483646 h 45"/>
                      <a:gd name="T24" fmla="*/ 0 w 12"/>
                      <a:gd name="T25" fmla="*/ 2147483646 h 45"/>
                      <a:gd name="T26" fmla="*/ 2147483646 w 12"/>
                      <a:gd name="T27" fmla="*/ 2147483646 h 45"/>
                      <a:gd name="T28" fmla="*/ 0 w 12"/>
                      <a:gd name="T29" fmla="*/ 2147483646 h 45"/>
                      <a:gd name="T30" fmla="*/ 2147483646 w 12"/>
                      <a:gd name="T31" fmla="*/ 2147483646 h 4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2" h="45">
                        <a:moveTo>
                          <a:pt x="6" y="10"/>
                        </a:moveTo>
                        <a:lnTo>
                          <a:pt x="0" y="3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2" y="2"/>
                        </a:lnTo>
                        <a:lnTo>
                          <a:pt x="12" y="43"/>
                        </a:lnTo>
                        <a:lnTo>
                          <a:pt x="10" y="45"/>
                        </a:lnTo>
                        <a:lnTo>
                          <a:pt x="4" y="45"/>
                        </a:lnTo>
                        <a:lnTo>
                          <a:pt x="0" y="40"/>
                        </a:lnTo>
                        <a:lnTo>
                          <a:pt x="6" y="38"/>
                        </a:lnTo>
                        <a:lnTo>
                          <a:pt x="0" y="31"/>
                        </a:lnTo>
                        <a:lnTo>
                          <a:pt x="6" y="28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0" y="12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77" name="Freeform 1174">
                    <a:extLst>
                      <a:ext uri="{FF2B5EF4-FFF2-40B4-BE49-F238E27FC236}">
                        <a16:creationId xmlns:a16="http://schemas.microsoft.com/office/drawing/2014/main" id="{AFAA2118-6796-4A9B-88A6-ACEB3C48B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514884" y="5662098"/>
                    <a:ext cx="45719" cy="55037"/>
                  </a:xfrm>
                  <a:custGeom>
                    <a:avLst/>
                    <a:gdLst>
                      <a:gd name="T0" fmla="*/ 2147483646 w 12"/>
                      <a:gd name="T1" fmla="*/ 2147483646 h 45"/>
                      <a:gd name="T2" fmla="*/ 0 w 12"/>
                      <a:gd name="T3" fmla="*/ 2147483646 h 45"/>
                      <a:gd name="T4" fmla="*/ 2147483646 w 12"/>
                      <a:gd name="T5" fmla="*/ 0 h 45"/>
                      <a:gd name="T6" fmla="*/ 2147483646 w 12"/>
                      <a:gd name="T7" fmla="*/ 0 h 45"/>
                      <a:gd name="T8" fmla="*/ 2147483646 w 12"/>
                      <a:gd name="T9" fmla="*/ 2147483646 h 45"/>
                      <a:gd name="T10" fmla="*/ 2147483646 w 12"/>
                      <a:gd name="T11" fmla="*/ 2147483646 h 45"/>
                      <a:gd name="T12" fmla="*/ 2147483646 w 12"/>
                      <a:gd name="T13" fmla="*/ 2147483646 h 45"/>
                      <a:gd name="T14" fmla="*/ 2147483646 w 12"/>
                      <a:gd name="T15" fmla="*/ 2147483646 h 45"/>
                      <a:gd name="T16" fmla="*/ 0 w 12"/>
                      <a:gd name="T17" fmla="*/ 2147483646 h 45"/>
                      <a:gd name="T18" fmla="*/ 2147483646 w 12"/>
                      <a:gd name="T19" fmla="*/ 2147483646 h 45"/>
                      <a:gd name="T20" fmla="*/ 0 w 12"/>
                      <a:gd name="T21" fmla="*/ 2147483646 h 45"/>
                      <a:gd name="T22" fmla="*/ 2147483646 w 12"/>
                      <a:gd name="T23" fmla="*/ 2147483646 h 45"/>
                      <a:gd name="T24" fmla="*/ 0 w 12"/>
                      <a:gd name="T25" fmla="*/ 2147483646 h 45"/>
                      <a:gd name="T26" fmla="*/ 2147483646 w 12"/>
                      <a:gd name="T27" fmla="*/ 2147483646 h 45"/>
                      <a:gd name="T28" fmla="*/ 0 w 12"/>
                      <a:gd name="T29" fmla="*/ 2147483646 h 45"/>
                      <a:gd name="T30" fmla="*/ 2147483646 w 12"/>
                      <a:gd name="T31" fmla="*/ 2147483646 h 4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2" h="45">
                        <a:moveTo>
                          <a:pt x="6" y="10"/>
                        </a:moveTo>
                        <a:lnTo>
                          <a:pt x="0" y="3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2" y="2"/>
                        </a:lnTo>
                        <a:lnTo>
                          <a:pt x="12" y="43"/>
                        </a:lnTo>
                        <a:lnTo>
                          <a:pt x="10" y="45"/>
                        </a:lnTo>
                        <a:lnTo>
                          <a:pt x="4" y="45"/>
                        </a:lnTo>
                        <a:lnTo>
                          <a:pt x="0" y="40"/>
                        </a:lnTo>
                        <a:lnTo>
                          <a:pt x="6" y="38"/>
                        </a:lnTo>
                        <a:lnTo>
                          <a:pt x="0" y="31"/>
                        </a:lnTo>
                        <a:lnTo>
                          <a:pt x="6" y="28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0" y="12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78" name="Freeform 1175">
                    <a:extLst>
                      <a:ext uri="{FF2B5EF4-FFF2-40B4-BE49-F238E27FC236}">
                        <a16:creationId xmlns:a16="http://schemas.microsoft.com/office/drawing/2014/main" id="{3D2F177E-3A73-43B2-8416-0BA870AEB7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4" y="5621740"/>
                    <a:ext cx="96237" cy="59622"/>
                  </a:xfrm>
                  <a:custGeom>
                    <a:avLst/>
                    <a:gdLst>
                      <a:gd name="T0" fmla="*/ 2147483646 w 116"/>
                      <a:gd name="T1" fmla="*/ 2147483646 h 46"/>
                      <a:gd name="T2" fmla="*/ 2147483646 w 116"/>
                      <a:gd name="T3" fmla="*/ 2147483646 h 46"/>
                      <a:gd name="T4" fmla="*/ 2147483646 w 116"/>
                      <a:gd name="T5" fmla="*/ 2147483646 h 46"/>
                      <a:gd name="T6" fmla="*/ 2147483646 w 116"/>
                      <a:gd name="T7" fmla="*/ 0 h 46"/>
                      <a:gd name="T8" fmla="*/ 2147483646 w 116"/>
                      <a:gd name="T9" fmla="*/ 0 h 46"/>
                      <a:gd name="T10" fmla="*/ 2147483646 w 116"/>
                      <a:gd name="T11" fmla="*/ 2147483646 h 46"/>
                      <a:gd name="T12" fmla="*/ 0 w 116"/>
                      <a:gd name="T13" fmla="*/ 2147483646 h 46"/>
                      <a:gd name="T14" fmla="*/ 0 w 116"/>
                      <a:gd name="T15" fmla="*/ 2147483646 h 46"/>
                      <a:gd name="T16" fmla="*/ 2147483646 w 116"/>
                      <a:gd name="T17" fmla="*/ 2147483646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16" h="46">
                        <a:moveTo>
                          <a:pt x="3" y="44"/>
                        </a:moveTo>
                        <a:lnTo>
                          <a:pt x="6" y="46"/>
                        </a:lnTo>
                        <a:lnTo>
                          <a:pt x="116" y="46"/>
                        </a:lnTo>
                        <a:lnTo>
                          <a:pt x="116" y="0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0" y="40"/>
                        </a:lnTo>
                        <a:lnTo>
                          <a:pt x="3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79" name="Freeform 1176">
                    <a:extLst>
                      <a:ext uri="{FF2B5EF4-FFF2-40B4-BE49-F238E27FC236}">
                        <a16:creationId xmlns:a16="http://schemas.microsoft.com/office/drawing/2014/main" id="{7019B290-8642-4798-8D88-718216EBDB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1645" y="5621740"/>
                    <a:ext cx="96237" cy="59622"/>
                  </a:xfrm>
                  <a:custGeom>
                    <a:avLst/>
                    <a:gdLst>
                      <a:gd name="T0" fmla="*/ 2147483646 w 116"/>
                      <a:gd name="T1" fmla="*/ 2147483646 h 46"/>
                      <a:gd name="T2" fmla="*/ 2147483646 w 116"/>
                      <a:gd name="T3" fmla="*/ 2147483646 h 46"/>
                      <a:gd name="T4" fmla="*/ 2147483646 w 116"/>
                      <a:gd name="T5" fmla="*/ 2147483646 h 46"/>
                      <a:gd name="T6" fmla="*/ 2147483646 w 116"/>
                      <a:gd name="T7" fmla="*/ 0 h 46"/>
                      <a:gd name="T8" fmla="*/ 2147483646 w 116"/>
                      <a:gd name="T9" fmla="*/ 0 h 46"/>
                      <a:gd name="T10" fmla="*/ 2147483646 w 116"/>
                      <a:gd name="T11" fmla="*/ 2147483646 h 46"/>
                      <a:gd name="T12" fmla="*/ 0 w 116"/>
                      <a:gd name="T13" fmla="*/ 2147483646 h 46"/>
                      <a:gd name="T14" fmla="*/ 0 w 116"/>
                      <a:gd name="T15" fmla="*/ 2147483646 h 46"/>
                      <a:gd name="T16" fmla="*/ 2147483646 w 116"/>
                      <a:gd name="T17" fmla="*/ 2147483646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16" h="46">
                        <a:moveTo>
                          <a:pt x="3" y="44"/>
                        </a:moveTo>
                        <a:lnTo>
                          <a:pt x="6" y="46"/>
                        </a:lnTo>
                        <a:lnTo>
                          <a:pt x="116" y="46"/>
                        </a:lnTo>
                        <a:lnTo>
                          <a:pt x="116" y="0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0" y="40"/>
                        </a:lnTo>
                        <a:lnTo>
                          <a:pt x="3" y="44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80" name="Rectangle 1177">
                    <a:extLst>
                      <a:ext uri="{FF2B5EF4-FFF2-40B4-BE49-F238E27FC236}">
                        <a16:creationId xmlns:a16="http://schemas.microsoft.com/office/drawing/2014/main" id="{51853E19-5799-4FF5-860E-AF76141308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8301" y="5662098"/>
                    <a:ext cx="45719" cy="5503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81" name="Rectangle 1178">
                    <a:extLst>
                      <a:ext uri="{FF2B5EF4-FFF2-40B4-BE49-F238E27FC236}">
                        <a16:creationId xmlns:a16="http://schemas.microsoft.com/office/drawing/2014/main" id="{E97BA7FB-775E-4348-88D8-9962FB04C5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8301" y="5662098"/>
                    <a:ext cx="45719" cy="55037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82" name="Rectangle 1179">
                    <a:extLst>
                      <a:ext uri="{FF2B5EF4-FFF2-40B4-BE49-F238E27FC236}">
                        <a16:creationId xmlns:a16="http://schemas.microsoft.com/office/drawing/2014/main" id="{FFDD7214-9CB2-4726-869E-5CA7099FE3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8301" y="5662098"/>
                    <a:ext cx="45719" cy="5503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83" name="Rectangle 1180">
                    <a:extLst>
                      <a:ext uri="{FF2B5EF4-FFF2-40B4-BE49-F238E27FC236}">
                        <a16:creationId xmlns:a16="http://schemas.microsoft.com/office/drawing/2014/main" id="{E581C2E1-E1A8-44F8-A8EE-B0EC8CD15C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8301" y="5662098"/>
                    <a:ext cx="45719" cy="55037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84" name="Freeform 1181">
                    <a:extLst>
                      <a:ext uri="{FF2B5EF4-FFF2-40B4-BE49-F238E27FC236}">
                        <a16:creationId xmlns:a16="http://schemas.microsoft.com/office/drawing/2014/main" id="{AC78290F-42C6-4357-A039-530552FC6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51542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2147483646 h 6"/>
                      <a:gd name="T2" fmla="*/ 2147483646 w 40"/>
                      <a:gd name="T3" fmla="*/ 2147483646 h 6"/>
                      <a:gd name="T4" fmla="*/ 2147483646 w 40"/>
                      <a:gd name="T5" fmla="*/ 0 h 6"/>
                      <a:gd name="T6" fmla="*/ 0 w 40"/>
                      <a:gd name="T7" fmla="*/ 0 h 6"/>
                      <a:gd name="T8" fmla="*/ 2147483646 w 40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6">
                        <a:moveTo>
                          <a:pt x="5" y="6"/>
                        </a:moveTo>
                        <a:lnTo>
                          <a:pt x="40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85" name="Freeform 1182">
                    <a:extLst>
                      <a:ext uri="{FF2B5EF4-FFF2-40B4-BE49-F238E27FC236}">
                        <a16:creationId xmlns:a16="http://schemas.microsoft.com/office/drawing/2014/main" id="{684CB374-791D-4792-B6BA-D53EE6C2B6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51542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2147483646 h 6"/>
                      <a:gd name="T2" fmla="*/ 2147483646 w 40"/>
                      <a:gd name="T3" fmla="*/ 2147483646 h 6"/>
                      <a:gd name="T4" fmla="*/ 2147483646 w 40"/>
                      <a:gd name="T5" fmla="*/ 0 h 6"/>
                      <a:gd name="T6" fmla="*/ 0 w 40"/>
                      <a:gd name="T7" fmla="*/ 0 h 6"/>
                      <a:gd name="T8" fmla="*/ 2147483646 w 40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6">
                        <a:moveTo>
                          <a:pt x="5" y="6"/>
                        </a:moveTo>
                        <a:lnTo>
                          <a:pt x="40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86" name="Freeform 1183">
                    <a:extLst>
                      <a:ext uri="{FF2B5EF4-FFF2-40B4-BE49-F238E27FC236}">
                        <a16:creationId xmlns:a16="http://schemas.microsoft.com/office/drawing/2014/main" id="{2E693709-8633-4C1A-92E6-E46E19A6F4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53529"/>
                    <a:ext cx="45719" cy="45719"/>
                  </a:xfrm>
                  <a:custGeom>
                    <a:avLst/>
                    <a:gdLst>
                      <a:gd name="T0" fmla="*/ 0 w 39"/>
                      <a:gd name="T1" fmla="*/ 2147483646 h 3"/>
                      <a:gd name="T2" fmla="*/ 2147483646 w 39"/>
                      <a:gd name="T3" fmla="*/ 2147483646 h 3"/>
                      <a:gd name="T4" fmla="*/ 2147483646 w 39"/>
                      <a:gd name="T5" fmla="*/ 0 h 3"/>
                      <a:gd name="T6" fmla="*/ 2147483646 w 39"/>
                      <a:gd name="T7" fmla="*/ 0 h 3"/>
                      <a:gd name="T8" fmla="*/ 0 w 39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87" name="Freeform 1184">
                    <a:extLst>
                      <a:ext uri="{FF2B5EF4-FFF2-40B4-BE49-F238E27FC236}">
                        <a16:creationId xmlns:a16="http://schemas.microsoft.com/office/drawing/2014/main" id="{986C2546-5336-4DC9-B13D-7E71D86002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53529"/>
                    <a:ext cx="45719" cy="45719"/>
                  </a:xfrm>
                  <a:custGeom>
                    <a:avLst/>
                    <a:gdLst>
                      <a:gd name="T0" fmla="*/ 0 w 39"/>
                      <a:gd name="T1" fmla="*/ 2147483646 h 3"/>
                      <a:gd name="T2" fmla="*/ 2147483646 w 39"/>
                      <a:gd name="T3" fmla="*/ 2147483646 h 3"/>
                      <a:gd name="T4" fmla="*/ 2147483646 w 39"/>
                      <a:gd name="T5" fmla="*/ 0 h 3"/>
                      <a:gd name="T6" fmla="*/ 2147483646 w 39"/>
                      <a:gd name="T7" fmla="*/ 0 h 3"/>
                      <a:gd name="T8" fmla="*/ 0 w 39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88" name="Freeform 1185">
                    <a:extLst>
                      <a:ext uri="{FF2B5EF4-FFF2-40B4-BE49-F238E27FC236}">
                        <a16:creationId xmlns:a16="http://schemas.microsoft.com/office/drawing/2014/main" id="{13BE2B21-4F5D-47DF-9025-FF905F385F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57504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89" name="Freeform 1186">
                    <a:extLst>
                      <a:ext uri="{FF2B5EF4-FFF2-40B4-BE49-F238E27FC236}">
                        <a16:creationId xmlns:a16="http://schemas.microsoft.com/office/drawing/2014/main" id="{3D32F784-DF8C-45EF-8833-2E5E23AEBB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57504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0" name="Freeform 1187">
                    <a:extLst>
                      <a:ext uri="{FF2B5EF4-FFF2-40B4-BE49-F238E27FC236}">
                        <a16:creationId xmlns:a16="http://schemas.microsoft.com/office/drawing/2014/main" id="{522392A8-14D6-4B98-B8F0-E981717A41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58301" y="5703222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2"/>
                      <a:gd name="T2" fmla="*/ 2147483646 w 40"/>
                      <a:gd name="T3" fmla="*/ 2147483646 h 2"/>
                      <a:gd name="T4" fmla="*/ 2147483646 w 40"/>
                      <a:gd name="T5" fmla="*/ 0 h 2"/>
                      <a:gd name="T6" fmla="*/ 2147483646 w 40"/>
                      <a:gd name="T7" fmla="*/ 0 h 2"/>
                      <a:gd name="T8" fmla="*/ 0 w 40"/>
                      <a:gd name="T9" fmla="*/ 2147483646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2">
                        <a:moveTo>
                          <a:pt x="0" y="2"/>
                        </a:moveTo>
                        <a:lnTo>
                          <a:pt x="33" y="2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1" name="Freeform 1188">
                    <a:extLst>
                      <a:ext uri="{FF2B5EF4-FFF2-40B4-BE49-F238E27FC236}">
                        <a16:creationId xmlns:a16="http://schemas.microsoft.com/office/drawing/2014/main" id="{4C5BC87E-2CAD-4A3D-87AD-CCEBBDE840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58301" y="5703222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2"/>
                      <a:gd name="T2" fmla="*/ 2147483646 w 40"/>
                      <a:gd name="T3" fmla="*/ 2147483646 h 2"/>
                      <a:gd name="T4" fmla="*/ 2147483646 w 40"/>
                      <a:gd name="T5" fmla="*/ 0 h 2"/>
                      <a:gd name="T6" fmla="*/ 2147483646 w 40"/>
                      <a:gd name="T7" fmla="*/ 0 h 2"/>
                      <a:gd name="T8" fmla="*/ 0 w 40"/>
                      <a:gd name="T9" fmla="*/ 2147483646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2">
                        <a:moveTo>
                          <a:pt x="0" y="2"/>
                        </a:moveTo>
                        <a:lnTo>
                          <a:pt x="33" y="2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2" name="Freeform 1189">
                    <a:extLst>
                      <a:ext uri="{FF2B5EF4-FFF2-40B4-BE49-F238E27FC236}">
                        <a16:creationId xmlns:a16="http://schemas.microsoft.com/office/drawing/2014/main" id="{F4465F21-A52C-4116-B94C-04D3AAE5BC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1479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3" name="Freeform 1190">
                    <a:extLst>
                      <a:ext uri="{FF2B5EF4-FFF2-40B4-BE49-F238E27FC236}">
                        <a16:creationId xmlns:a16="http://schemas.microsoft.com/office/drawing/2014/main" id="{7E43F43D-606C-41E4-837F-1E5A07F420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1479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4" name="Freeform 1191">
                    <a:extLst>
                      <a:ext uri="{FF2B5EF4-FFF2-40B4-BE49-F238E27FC236}">
                        <a16:creationId xmlns:a16="http://schemas.microsoft.com/office/drawing/2014/main" id="{6CC3B5FF-24CE-4C5E-8C88-C3238F9ABF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5454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3"/>
                      <a:gd name="T2" fmla="*/ 2147483646 w 40"/>
                      <a:gd name="T3" fmla="*/ 2147483646 h 3"/>
                      <a:gd name="T4" fmla="*/ 2147483646 w 40"/>
                      <a:gd name="T5" fmla="*/ 0 h 3"/>
                      <a:gd name="T6" fmla="*/ 2147483646 w 40"/>
                      <a:gd name="T7" fmla="*/ 0 h 3"/>
                      <a:gd name="T8" fmla="*/ 0 w 40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5" name="Freeform 1192">
                    <a:extLst>
                      <a:ext uri="{FF2B5EF4-FFF2-40B4-BE49-F238E27FC236}">
                        <a16:creationId xmlns:a16="http://schemas.microsoft.com/office/drawing/2014/main" id="{30153978-7190-4994-995F-6FD2087E33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5454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3"/>
                      <a:gd name="T2" fmla="*/ 2147483646 w 40"/>
                      <a:gd name="T3" fmla="*/ 2147483646 h 3"/>
                      <a:gd name="T4" fmla="*/ 2147483646 w 40"/>
                      <a:gd name="T5" fmla="*/ 0 h 3"/>
                      <a:gd name="T6" fmla="*/ 2147483646 w 40"/>
                      <a:gd name="T7" fmla="*/ 0 h 3"/>
                      <a:gd name="T8" fmla="*/ 0 w 40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6" name="Freeform 1193">
                    <a:extLst>
                      <a:ext uri="{FF2B5EF4-FFF2-40B4-BE49-F238E27FC236}">
                        <a16:creationId xmlns:a16="http://schemas.microsoft.com/office/drawing/2014/main" id="{6BEA69FC-F9EC-47C3-8171-EE4D712C54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7441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6"/>
                      <a:gd name="T2" fmla="*/ 2147483646 w 39"/>
                      <a:gd name="T3" fmla="*/ 2147483646 h 6"/>
                      <a:gd name="T4" fmla="*/ 2147483646 w 39"/>
                      <a:gd name="T5" fmla="*/ 0 h 6"/>
                      <a:gd name="T6" fmla="*/ 0 w 39"/>
                      <a:gd name="T7" fmla="*/ 0 h 6"/>
                      <a:gd name="T8" fmla="*/ 2147483646 w 39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6">
                        <a:moveTo>
                          <a:pt x="5" y="6"/>
                        </a:moveTo>
                        <a:lnTo>
                          <a:pt x="39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7" name="Freeform 1194">
                    <a:extLst>
                      <a:ext uri="{FF2B5EF4-FFF2-40B4-BE49-F238E27FC236}">
                        <a16:creationId xmlns:a16="http://schemas.microsoft.com/office/drawing/2014/main" id="{E6372FA8-DCCD-4A73-B741-999B2CC8F8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7441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6"/>
                      <a:gd name="T2" fmla="*/ 2147483646 w 39"/>
                      <a:gd name="T3" fmla="*/ 2147483646 h 6"/>
                      <a:gd name="T4" fmla="*/ 2147483646 w 39"/>
                      <a:gd name="T5" fmla="*/ 0 h 6"/>
                      <a:gd name="T6" fmla="*/ 0 w 39"/>
                      <a:gd name="T7" fmla="*/ 0 h 6"/>
                      <a:gd name="T8" fmla="*/ 2147483646 w 39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6">
                        <a:moveTo>
                          <a:pt x="5" y="6"/>
                        </a:moveTo>
                        <a:lnTo>
                          <a:pt x="39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8" name="Freeform 1195">
                    <a:extLst>
                      <a:ext uri="{FF2B5EF4-FFF2-40B4-BE49-F238E27FC236}">
                        <a16:creationId xmlns:a16="http://schemas.microsoft.com/office/drawing/2014/main" id="{389722E5-9124-4EB5-B73B-417CBB9ED0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9428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0 h 3"/>
                      <a:gd name="T2" fmla="*/ 0 w 40"/>
                      <a:gd name="T3" fmla="*/ 2147483646 h 3"/>
                      <a:gd name="T4" fmla="*/ 2147483646 w 40"/>
                      <a:gd name="T5" fmla="*/ 2147483646 h 3"/>
                      <a:gd name="T6" fmla="*/ 2147483646 w 40"/>
                      <a:gd name="T7" fmla="*/ 0 h 3"/>
                      <a:gd name="T8" fmla="*/ 2147483646 w 4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5" y="0"/>
                        </a:moveTo>
                        <a:lnTo>
                          <a:pt x="0" y="3"/>
                        </a:ln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199" name="Freeform 1196">
                    <a:extLst>
                      <a:ext uri="{FF2B5EF4-FFF2-40B4-BE49-F238E27FC236}">
                        <a16:creationId xmlns:a16="http://schemas.microsoft.com/office/drawing/2014/main" id="{CF78A265-C992-4034-8B19-F3B4655328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69428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0 h 3"/>
                      <a:gd name="T2" fmla="*/ 0 w 40"/>
                      <a:gd name="T3" fmla="*/ 2147483646 h 3"/>
                      <a:gd name="T4" fmla="*/ 2147483646 w 40"/>
                      <a:gd name="T5" fmla="*/ 2147483646 h 3"/>
                      <a:gd name="T6" fmla="*/ 2147483646 w 40"/>
                      <a:gd name="T7" fmla="*/ 0 h 3"/>
                      <a:gd name="T8" fmla="*/ 2147483646 w 4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5" y="0"/>
                        </a:moveTo>
                        <a:lnTo>
                          <a:pt x="0" y="3"/>
                        </a:ln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00" name="Freeform 1197">
                    <a:extLst>
                      <a:ext uri="{FF2B5EF4-FFF2-40B4-BE49-F238E27FC236}">
                        <a16:creationId xmlns:a16="http://schemas.microsoft.com/office/drawing/2014/main" id="{E843E1A3-63D1-4582-B9C2-D9D01A204B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61630" y="5693285"/>
                    <a:ext cx="45719" cy="45719"/>
                  </a:xfrm>
                  <a:custGeom>
                    <a:avLst/>
                    <a:gdLst>
                      <a:gd name="T0" fmla="*/ 0 w 36"/>
                      <a:gd name="T1" fmla="*/ 2147483646 h 3"/>
                      <a:gd name="T2" fmla="*/ 2147483646 w 36"/>
                      <a:gd name="T3" fmla="*/ 0 h 3"/>
                      <a:gd name="T4" fmla="*/ 2147483646 w 36"/>
                      <a:gd name="T5" fmla="*/ 0 h 3"/>
                      <a:gd name="T6" fmla="*/ 2147483646 w 36"/>
                      <a:gd name="T7" fmla="*/ 2147483646 h 3"/>
                      <a:gd name="T8" fmla="*/ 0 w 36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2" y="0"/>
                        </a:lnTo>
                        <a:lnTo>
                          <a:pt x="36" y="0"/>
                        </a:lnTo>
                        <a:lnTo>
                          <a:pt x="33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01" name="Freeform 1198">
                    <a:extLst>
                      <a:ext uri="{FF2B5EF4-FFF2-40B4-BE49-F238E27FC236}">
                        <a16:creationId xmlns:a16="http://schemas.microsoft.com/office/drawing/2014/main" id="{E549FC6D-A21C-401A-B663-A95F7B624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461630" y="5693285"/>
                    <a:ext cx="45719" cy="45719"/>
                  </a:xfrm>
                  <a:custGeom>
                    <a:avLst/>
                    <a:gdLst>
                      <a:gd name="T0" fmla="*/ 0 w 36"/>
                      <a:gd name="T1" fmla="*/ 2147483646 h 3"/>
                      <a:gd name="T2" fmla="*/ 2147483646 w 36"/>
                      <a:gd name="T3" fmla="*/ 0 h 3"/>
                      <a:gd name="T4" fmla="*/ 2147483646 w 36"/>
                      <a:gd name="T5" fmla="*/ 0 h 3"/>
                      <a:gd name="T6" fmla="*/ 2147483646 w 36"/>
                      <a:gd name="T7" fmla="*/ 2147483646 h 3"/>
                      <a:gd name="T8" fmla="*/ 0 w 36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2" y="0"/>
                        </a:lnTo>
                        <a:lnTo>
                          <a:pt x="36" y="0"/>
                        </a:lnTo>
                        <a:lnTo>
                          <a:pt x="33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02" name="Freeform 1199">
                    <a:extLst>
                      <a:ext uri="{FF2B5EF4-FFF2-40B4-BE49-F238E27FC236}">
                        <a16:creationId xmlns:a16="http://schemas.microsoft.com/office/drawing/2014/main" id="{14261050-A060-4B99-943D-16E83CC0B8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71416"/>
                    <a:ext cx="45719" cy="45719"/>
                  </a:xfrm>
                  <a:custGeom>
                    <a:avLst/>
                    <a:gdLst>
                      <a:gd name="T0" fmla="*/ 0 w 37"/>
                      <a:gd name="T1" fmla="*/ 0 h 4"/>
                      <a:gd name="T2" fmla="*/ 2147483646 w 37"/>
                      <a:gd name="T3" fmla="*/ 2147483646 h 4"/>
                      <a:gd name="T4" fmla="*/ 2147483646 w 37"/>
                      <a:gd name="T5" fmla="*/ 2147483646 h 4"/>
                      <a:gd name="T6" fmla="*/ 2147483646 w 37"/>
                      <a:gd name="T7" fmla="*/ 0 h 4"/>
                      <a:gd name="T8" fmla="*/ 0 w 37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7" h="4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37" y="4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03" name="Freeform 1200">
                    <a:extLst>
                      <a:ext uri="{FF2B5EF4-FFF2-40B4-BE49-F238E27FC236}">
                        <a16:creationId xmlns:a16="http://schemas.microsoft.com/office/drawing/2014/main" id="{62FC1ACB-A3A7-4E14-A64E-E59F0D4C0B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8301" y="5671416"/>
                    <a:ext cx="45719" cy="45719"/>
                  </a:xfrm>
                  <a:custGeom>
                    <a:avLst/>
                    <a:gdLst>
                      <a:gd name="T0" fmla="*/ 0 w 37"/>
                      <a:gd name="T1" fmla="*/ 0 h 4"/>
                      <a:gd name="T2" fmla="*/ 2147483646 w 37"/>
                      <a:gd name="T3" fmla="*/ 2147483646 h 4"/>
                      <a:gd name="T4" fmla="*/ 2147483646 w 37"/>
                      <a:gd name="T5" fmla="*/ 2147483646 h 4"/>
                      <a:gd name="T6" fmla="*/ 2147483646 w 37"/>
                      <a:gd name="T7" fmla="*/ 0 h 4"/>
                      <a:gd name="T8" fmla="*/ 0 w 37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7" h="4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37" y="4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04" name="Rectangle 1209">
                    <a:extLst>
                      <a:ext uri="{FF2B5EF4-FFF2-40B4-BE49-F238E27FC236}">
                        <a16:creationId xmlns:a16="http://schemas.microsoft.com/office/drawing/2014/main" id="{D08FC9FD-C5FF-496D-8266-CAB7FD05CC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5" y="5701235"/>
                    <a:ext cx="65616" cy="59622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05" name="Freeform 1215">
                    <a:extLst>
                      <a:ext uri="{FF2B5EF4-FFF2-40B4-BE49-F238E27FC236}">
                        <a16:creationId xmlns:a16="http://schemas.microsoft.com/office/drawing/2014/main" id="{D5528B6C-D35B-49E3-9B44-EB2092D5F0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51645" y="5689302"/>
                    <a:ext cx="65616" cy="45719"/>
                  </a:xfrm>
                  <a:custGeom>
                    <a:avLst/>
                    <a:gdLst>
                      <a:gd name="T0" fmla="*/ 2147483646 w 77"/>
                      <a:gd name="T1" fmla="*/ 2147483646 h 4"/>
                      <a:gd name="T2" fmla="*/ 2147483646 w 77"/>
                      <a:gd name="T3" fmla="*/ 2147483646 h 4"/>
                      <a:gd name="T4" fmla="*/ 2147483646 w 77"/>
                      <a:gd name="T5" fmla="*/ 2147483646 h 4"/>
                      <a:gd name="T6" fmla="*/ 2147483646 w 77"/>
                      <a:gd name="T7" fmla="*/ 0 h 4"/>
                      <a:gd name="T8" fmla="*/ 0 w 77"/>
                      <a:gd name="T9" fmla="*/ 0 h 4"/>
                      <a:gd name="T10" fmla="*/ 2147483646 w 77"/>
                      <a:gd name="T11" fmla="*/ 2147483646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77" h="4">
                        <a:moveTo>
                          <a:pt x="2" y="3"/>
                        </a:moveTo>
                        <a:lnTo>
                          <a:pt x="3" y="4"/>
                        </a:lnTo>
                        <a:lnTo>
                          <a:pt x="77" y="4"/>
                        </a:lnTo>
                        <a:lnTo>
                          <a:pt x="77" y="0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</a:path>
                    </a:pathLst>
                  </a:custGeom>
                  <a:solidFill>
                    <a:schemeClr val="folHlink"/>
                  </a:soli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06" name="Rectangle 1216">
                    <a:extLst>
                      <a:ext uri="{FF2B5EF4-FFF2-40B4-BE49-F238E27FC236}">
                        <a16:creationId xmlns:a16="http://schemas.microsoft.com/office/drawing/2014/main" id="{98D46A20-5E9B-4D01-9E44-6EB32E5FC6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84928" y="5650327"/>
                    <a:ext cx="45719" cy="687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07" name="Rectangle 1217">
                    <a:extLst>
                      <a:ext uri="{FF2B5EF4-FFF2-40B4-BE49-F238E27FC236}">
                        <a16:creationId xmlns:a16="http://schemas.microsoft.com/office/drawing/2014/main" id="{5A7F6124-53A6-4F57-A943-7CC1F11523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644" y="5652927"/>
                    <a:ext cx="45719" cy="6420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08" name="Rectangle 1224">
                    <a:extLst>
                      <a:ext uri="{FF2B5EF4-FFF2-40B4-BE49-F238E27FC236}">
                        <a16:creationId xmlns:a16="http://schemas.microsoft.com/office/drawing/2014/main" id="{23E1C400-1554-4FC9-9BD1-ED2B2EF684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09" name="Rectangle 1225">
                    <a:extLst>
                      <a:ext uri="{FF2B5EF4-FFF2-40B4-BE49-F238E27FC236}">
                        <a16:creationId xmlns:a16="http://schemas.microsoft.com/office/drawing/2014/main" id="{7472F2FF-2BB5-4C66-BAEA-2E8F81696C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0" name="Rectangle 1226">
                    <a:extLst>
                      <a:ext uri="{FF2B5EF4-FFF2-40B4-BE49-F238E27FC236}">
                        <a16:creationId xmlns:a16="http://schemas.microsoft.com/office/drawing/2014/main" id="{745B836A-481F-439D-BDDF-334AAEB103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1" name="Rectangle 1227">
                    <a:extLst>
                      <a:ext uri="{FF2B5EF4-FFF2-40B4-BE49-F238E27FC236}">
                        <a16:creationId xmlns:a16="http://schemas.microsoft.com/office/drawing/2014/main" id="{0145F6E0-99F5-4901-BCCD-85D63CE5C2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2" name="Rectangle 1228">
                    <a:extLst>
                      <a:ext uri="{FF2B5EF4-FFF2-40B4-BE49-F238E27FC236}">
                        <a16:creationId xmlns:a16="http://schemas.microsoft.com/office/drawing/2014/main" id="{59162A24-77AE-4CCC-8E42-5589334E5D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3" name="Rectangle 1229">
                    <a:extLst>
                      <a:ext uri="{FF2B5EF4-FFF2-40B4-BE49-F238E27FC236}">
                        <a16:creationId xmlns:a16="http://schemas.microsoft.com/office/drawing/2014/main" id="{2396DEC5-EB6D-4E1F-B533-241FFB32BF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4" name="Rectangle 1230">
                    <a:extLst>
                      <a:ext uri="{FF2B5EF4-FFF2-40B4-BE49-F238E27FC236}">
                        <a16:creationId xmlns:a16="http://schemas.microsoft.com/office/drawing/2014/main" id="{EA4017EB-1196-48CC-89E2-A0050E0725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5" name="Rectangle 1231">
                    <a:extLst>
                      <a:ext uri="{FF2B5EF4-FFF2-40B4-BE49-F238E27FC236}">
                        <a16:creationId xmlns:a16="http://schemas.microsoft.com/office/drawing/2014/main" id="{232C7B17-3438-4948-8A8D-E50332DC79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591920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6" name="Rectangle 1232">
                    <a:extLst>
                      <a:ext uri="{FF2B5EF4-FFF2-40B4-BE49-F238E27FC236}">
                        <a16:creationId xmlns:a16="http://schemas.microsoft.com/office/drawing/2014/main" id="{24BE591C-E584-45A9-86E8-B07ED7AC10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5" y="5589933"/>
                    <a:ext cx="48118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7" name="Rectangle 1233">
                    <a:extLst>
                      <a:ext uri="{FF2B5EF4-FFF2-40B4-BE49-F238E27FC236}">
                        <a16:creationId xmlns:a16="http://schemas.microsoft.com/office/drawing/2014/main" id="{CF30B792-DD11-48A9-BB39-67DD53142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8" name="Rectangle 1234">
                    <a:extLst>
                      <a:ext uri="{FF2B5EF4-FFF2-40B4-BE49-F238E27FC236}">
                        <a16:creationId xmlns:a16="http://schemas.microsoft.com/office/drawing/2014/main" id="{B04415DD-1295-4DAB-9EE9-7710BF44FF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9" name="Rectangle 1235">
                    <a:extLst>
                      <a:ext uri="{FF2B5EF4-FFF2-40B4-BE49-F238E27FC236}">
                        <a16:creationId xmlns:a16="http://schemas.microsoft.com/office/drawing/2014/main" id="{3FDFE006-0C47-49CD-B616-994F82DEA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0" name="Rectangle 1236">
                    <a:extLst>
                      <a:ext uri="{FF2B5EF4-FFF2-40B4-BE49-F238E27FC236}">
                        <a16:creationId xmlns:a16="http://schemas.microsoft.com/office/drawing/2014/main" id="{D056672D-E9C8-41BC-8291-C9873A43E1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1" name="Rectangle 1237">
                    <a:extLst>
                      <a:ext uri="{FF2B5EF4-FFF2-40B4-BE49-F238E27FC236}">
                        <a16:creationId xmlns:a16="http://schemas.microsoft.com/office/drawing/2014/main" id="{E0452A5D-F33E-47FC-9891-142CB886D5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2" name="Rectangle 1238">
                    <a:extLst>
                      <a:ext uri="{FF2B5EF4-FFF2-40B4-BE49-F238E27FC236}">
                        <a16:creationId xmlns:a16="http://schemas.microsoft.com/office/drawing/2014/main" id="{68B61C3C-FB72-4D54-BC97-82AD753AE4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3" name="Rectangle 1239">
                    <a:extLst>
                      <a:ext uri="{FF2B5EF4-FFF2-40B4-BE49-F238E27FC236}">
                        <a16:creationId xmlns:a16="http://schemas.microsoft.com/office/drawing/2014/main" id="{41CE2CB2-CD52-43CF-B0CC-69D574641B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4" name="Rectangle 1240">
                    <a:extLst>
                      <a:ext uri="{FF2B5EF4-FFF2-40B4-BE49-F238E27FC236}">
                        <a16:creationId xmlns:a16="http://schemas.microsoft.com/office/drawing/2014/main" id="{DDEE1113-9A0E-4AB8-AB7A-D5A6877275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60583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5" name="Rectangle 1241">
                    <a:extLst>
                      <a:ext uri="{FF2B5EF4-FFF2-40B4-BE49-F238E27FC236}">
                        <a16:creationId xmlns:a16="http://schemas.microsoft.com/office/drawing/2014/main" id="{F0BEC4B2-F1EE-42BB-86EC-FD3D982C20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11192"/>
                    <a:ext cx="45719" cy="64207"/>
                  </a:xfrm>
                  <a:prstGeom prst="rect">
                    <a:avLst/>
                  </a:prstGeom>
                  <a:solidFill>
                    <a:srgbClr val="647C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6" name="Rectangle 1242">
                    <a:extLst>
                      <a:ext uri="{FF2B5EF4-FFF2-40B4-BE49-F238E27FC236}">
                        <a16:creationId xmlns:a16="http://schemas.microsoft.com/office/drawing/2014/main" id="{6D23B51E-B191-421F-9D7A-9017D7E40F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11192"/>
                    <a:ext cx="45719" cy="64207"/>
                  </a:xfrm>
                  <a:prstGeom prst="rect">
                    <a:avLst/>
                  </a:prstGeom>
                  <a:solidFill>
                    <a:srgbClr val="8194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7" name="Rectangle 1243">
                    <a:extLst>
                      <a:ext uri="{FF2B5EF4-FFF2-40B4-BE49-F238E27FC236}">
                        <a16:creationId xmlns:a16="http://schemas.microsoft.com/office/drawing/2014/main" id="{79FAA410-BB83-4AA2-AF98-B563F7A73D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611192"/>
                    <a:ext cx="45719" cy="64207"/>
                  </a:xfrm>
                  <a:prstGeom prst="rect">
                    <a:avLst/>
                  </a:prstGeom>
                  <a:solidFill>
                    <a:srgbClr val="BCC5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8" name="Rectangle 1244">
                    <a:extLst>
                      <a:ext uri="{FF2B5EF4-FFF2-40B4-BE49-F238E27FC236}">
                        <a16:creationId xmlns:a16="http://schemas.microsoft.com/office/drawing/2014/main" id="{B7D897E7-B6F6-4817-BE32-DB680117D2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11192"/>
                    <a:ext cx="45719" cy="64207"/>
                  </a:xfrm>
                  <a:prstGeom prst="rect">
                    <a:avLst/>
                  </a:prstGeom>
                  <a:solidFill>
                    <a:srgbClr val="ECEE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29" name="Rectangle 1245">
                    <a:extLst>
                      <a:ext uri="{FF2B5EF4-FFF2-40B4-BE49-F238E27FC236}">
                        <a16:creationId xmlns:a16="http://schemas.microsoft.com/office/drawing/2014/main" id="{6BED6F23-8F50-45A1-8EA6-54258C9D0B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611192"/>
                    <a:ext cx="45719" cy="64207"/>
                  </a:xfrm>
                  <a:prstGeom prst="rect">
                    <a:avLst/>
                  </a:prstGeom>
                  <a:solidFill>
                    <a:srgbClr val="95A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0" name="Rectangle 1246">
                    <a:extLst>
                      <a:ext uri="{FF2B5EF4-FFF2-40B4-BE49-F238E27FC236}">
                        <a16:creationId xmlns:a16="http://schemas.microsoft.com/office/drawing/2014/main" id="{A3A64384-D9D3-49EC-B49D-46B1D87CB1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611192"/>
                    <a:ext cx="45719" cy="64207"/>
                  </a:xfrm>
                  <a:prstGeom prst="rect">
                    <a:avLst/>
                  </a:prstGeom>
                  <a:solidFill>
                    <a:srgbClr val="5B74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1" name="Freeform 1247">
                    <a:extLst>
                      <a:ext uri="{FF2B5EF4-FFF2-40B4-BE49-F238E27FC236}">
                        <a16:creationId xmlns:a16="http://schemas.microsoft.com/office/drawing/2014/main" id="{DB856B8D-72DC-4FD2-ABC8-FF2FA6763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1" y="5620363"/>
                    <a:ext cx="45719" cy="55037"/>
                  </a:xfrm>
                  <a:custGeom>
                    <a:avLst/>
                    <a:gdLst>
                      <a:gd name="T0" fmla="*/ 2147483646 w 204"/>
                      <a:gd name="T1" fmla="*/ 2147483646 h 196"/>
                      <a:gd name="T2" fmla="*/ 0 w 204"/>
                      <a:gd name="T3" fmla="*/ 2147483646 h 196"/>
                      <a:gd name="T4" fmla="*/ 0 w 204"/>
                      <a:gd name="T5" fmla="*/ 2147483646 h 196"/>
                      <a:gd name="T6" fmla="*/ 0 w 204"/>
                      <a:gd name="T7" fmla="*/ 2147483646 h 196"/>
                      <a:gd name="T8" fmla="*/ 0 w 204"/>
                      <a:gd name="T9" fmla="*/ 2147483646 h 196"/>
                      <a:gd name="T10" fmla="*/ 0 w 204"/>
                      <a:gd name="T11" fmla="*/ 0 h 196"/>
                      <a:gd name="T12" fmla="*/ 2147483646 w 204"/>
                      <a:gd name="T13" fmla="*/ 0 h 196"/>
                      <a:gd name="T14" fmla="*/ 2147483646 w 204"/>
                      <a:gd name="T15" fmla="*/ 2147483646 h 19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" h="196">
                        <a:moveTo>
                          <a:pt x="204" y="196"/>
                        </a:moveTo>
                        <a:lnTo>
                          <a:pt x="0" y="196"/>
                        </a:lnTo>
                        <a:lnTo>
                          <a:pt x="0" y="49"/>
                        </a:lnTo>
                        <a:cubicBezTo>
                          <a:pt x="1" y="40"/>
                          <a:pt x="1" y="31"/>
                          <a:pt x="0" y="22"/>
                        </a:cubicBezTo>
                        <a:lnTo>
                          <a:pt x="0" y="0"/>
                        </a:lnTo>
                        <a:lnTo>
                          <a:pt x="204" y="0"/>
                        </a:lnTo>
                        <a:lnTo>
                          <a:pt x="204" y="196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32" name="Rectangle 1248">
                    <a:extLst>
                      <a:ext uri="{FF2B5EF4-FFF2-40B4-BE49-F238E27FC236}">
                        <a16:creationId xmlns:a16="http://schemas.microsoft.com/office/drawing/2014/main" id="{26C1C4E9-CEB3-43AA-B761-6DF030971D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3" name="Rectangle 1249">
                    <a:extLst>
                      <a:ext uri="{FF2B5EF4-FFF2-40B4-BE49-F238E27FC236}">
                        <a16:creationId xmlns:a16="http://schemas.microsoft.com/office/drawing/2014/main" id="{3889DAA6-E89B-42EB-B2F3-855F0F1828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4" name="Rectangle 1250">
                    <a:extLst>
                      <a:ext uri="{FF2B5EF4-FFF2-40B4-BE49-F238E27FC236}">
                        <a16:creationId xmlns:a16="http://schemas.microsoft.com/office/drawing/2014/main" id="{1E691293-FFA0-46F8-B5B7-6A91455B35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5" name="Rectangle 1251">
                    <a:extLst>
                      <a:ext uri="{FF2B5EF4-FFF2-40B4-BE49-F238E27FC236}">
                        <a16:creationId xmlns:a16="http://schemas.microsoft.com/office/drawing/2014/main" id="{976642B6-DF6D-4FF6-AA03-B2A8926E21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6" name="Freeform 1252">
                    <a:extLst>
                      <a:ext uri="{FF2B5EF4-FFF2-40B4-BE49-F238E27FC236}">
                        <a16:creationId xmlns:a16="http://schemas.microsoft.com/office/drawing/2014/main" id="{ACA6E57D-C32F-455B-911A-A63D78298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3845" y="5593908"/>
                    <a:ext cx="48118" cy="45719"/>
                  </a:xfrm>
                  <a:custGeom>
                    <a:avLst/>
                    <a:gdLst>
                      <a:gd name="T0" fmla="*/ 2147483646 w 63"/>
                      <a:gd name="T1" fmla="*/ 2147483646 h 5"/>
                      <a:gd name="T2" fmla="*/ 2147483646 w 63"/>
                      <a:gd name="T3" fmla="*/ 2147483646 h 5"/>
                      <a:gd name="T4" fmla="*/ 0 w 63"/>
                      <a:gd name="T5" fmla="*/ 0 h 5"/>
                      <a:gd name="T6" fmla="*/ 2147483646 w 63"/>
                      <a:gd name="T7" fmla="*/ 0 h 5"/>
                      <a:gd name="T8" fmla="*/ 2147483646 w 63"/>
                      <a:gd name="T9" fmla="*/ 2147483646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3" h="5">
                        <a:moveTo>
                          <a:pt x="63" y="5"/>
                        </a:moveTo>
                        <a:lnTo>
                          <a:pt x="12" y="5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37" name="Oval 1253">
                    <a:extLst>
                      <a:ext uri="{FF2B5EF4-FFF2-40B4-BE49-F238E27FC236}">
                        <a16:creationId xmlns:a16="http://schemas.microsoft.com/office/drawing/2014/main" id="{7EB3668C-B703-49D5-8AD9-E22D7CA488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7158" y="5611794"/>
                    <a:ext cx="45719" cy="45719"/>
                  </a:xfrm>
                  <a:prstGeom prst="ellips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8" name="Oval 1254">
                    <a:extLst>
                      <a:ext uri="{FF2B5EF4-FFF2-40B4-BE49-F238E27FC236}">
                        <a16:creationId xmlns:a16="http://schemas.microsoft.com/office/drawing/2014/main" id="{C1D71286-524C-4555-BD6D-9969DAC5C9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11794"/>
                    <a:ext cx="45719" cy="45719"/>
                  </a:xfrm>
                  <a:prstGeom prst="ellips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9" name="Freeform 1255">
                    <a:extLst>
                      <a:ext uri="{FF2B5EF4-FFF2-40B4-BE49-F238E27FC236}">
                        <a16:creationId xmlns:a16="http://schemas.microsoft.com/office/drawing/2014/main" id="{CBD674C8-72EE-48A5-AB64-978362CF90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7128" y="5611794"/>
                    <a:ext cx="45719" cy="45719"/>
                  </a:xfrm>
                  <a:custGeom>
                    <a:avLst/>
                    <a:gdLst>
                      <a:gd name="T0" fmla="*/ 2147483646 w 15"/>
                      <a:gd name="T1" fmla="*/ 2147483646 h 29"/>
                      <a:gd name="T2" fmla="*/ 2147483646 w 15"/>
                      <a:gd name="T3" fmla="*/ 2147483646 h 29"/>
                      <a:gd name="T4" fmla="*/ 2147483646 w 15"/>
                      <a:gd name="T5" fmla="*/ 2147483646 h 29"/>
                      <a:gd name="T6" fmla="*/ 2147483646 w 15"/>
                      <a:gd name="T7" fmla="*/ 2147483646 h 29"/>
                      <a:gd name="T8" fmla="*/ 2147483646 w 15"/>
                      <a:gd name="T9" fmla="*/ 0 h 29"/>
                      <a:gd name="T10" fmla="*/ 2147483646 w 15"/>
                      <a:gd name="T11" fmla="*/ 2147483646 h 29"/>
                      <a:gd name="T12" fmla="*/ 2147483646 w 15"/>
                      <a:gd name="T13" fmla="*/ 2147483646 h 2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5" h="29">
                        <a:moveTo>
                          <a:pt x="1" y="14"/>
                        </a:moveTo>
                        <a:cubicBezTo>
                          <a:pt x="0" y="22"/>
                          <a:pt x="5" y="28"/>
                          <a:pt x="12" y="29"/>
                        </a:cubicBezTo>
                        <a:cubicBezTo>
                          <a:pt x="13" y="29"/>
                          <a:pt x="14" y="29"/>
                          <a:pt x="15" y="29"/>
                        </a:cubicBezTo>
                        <a:lnTo>
                          <a:pt x="15" y="0"/>
                        </a:lnTo>
                        <a:cubicBezTo>
                          <a:pt x="8" y="0"/>
                          <a:pt x="2" y="6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40" name="Rectangle 1256">
                    <a:extLst>
                      <a:ext uri="{FF2B5EF4-FFF2-40B4-BE49-F238E27FC236}">
                        <a16:creationId xmlns:a16="http://schemas.microsoft.com/office/drawing/2014/main" id="{5B71C08E-4497-4DEE-BB6E-8DE8F41823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3" y="5645580"/>
                    <a:ext cx="45719" cy="45719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1" name="Rectangle 1257">
                    <a:extLst>
                      <a:ext uri="{FF2B5EF4-FFF2-40B4-BE49-F238E27FC236}">
                        <a16:creationId xmlns:a16="http://schemas.microsoft.com/office/drawing/2014/main" id="{173CC8CF-EB65-4BB5-B72A-16E735330C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3" y="5645580"/>
                    <a:ext cx="45719" cy="45719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2" name="Rectangle 1258">
                    <a:extLst>
                      <a:ext uri="{FF2B5EF4-FFF2-40B4-BE49-F238E27FC236}">
                        <a16:creationId xmlns:a16="http://schemas.microsoft.com/office/drawing/2014/main" id="{6769C54C-4A03-4093-820B-FC2057BF21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3" y="5669429"/>
                    <a:ext cx="45719" cy="45719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3" name="Rectangle 1259">
                    <a:extLst>
                      <a:ext uri="{FF2B5EF4-FFF2-40B4-BE49-F238E27FC236}">
                        <a16:creationId xmlns:a16="http://schemas.microsoft.com/office/drawing/2014/main" id="{AC1C3546-206A-4725-9CF8-EC7F9FBB9D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3" y="5669429"/>
                    <a:ext cx="45719" cy="45719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4" name="Rectangle 1260">
                    <a:extLst>
                      <a:ext uri="{FF2B5EF4-FFF2-40B4-BE49-F238E27FC236}">
                        <a16:creationId xmlns:a16="http://schemas.microsoft.com/office/drawing/2014/main" id="{100C1377-8CCE-4A2D-AAB9-DCCC10C5D0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5" name="Rectangle 1261">
                    <a:extLst>
                      <a:ext uri="{FF2B5EF4-FFF2-40B4-BE49-F238E27FC236}">
                        <a16:creationId xmlns:a16="http://schemas.microsoft.com/office/drawing/2014/main" id="{1E04830D-DC8F-4DFA-A47A-B61C7DCD11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6" name="Rectangle 1262">
                    <a:extLst>
                      <a:ext uri="{FF2B5EF4-FFF2-40B4-BE49-F238E27FC236}">
                        <a16:creationId xmlns:a16="http://schemas.microsoft.com/office/drawing/2014/main" id="{A67C280C-CBBD-4D06-95E7-488D88ED04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7" name="Rectangle 1263">
                    <a:extLst>
                      <a:ext uri="{FF2B5EF4-FFF2-40B4-BE49-F238E27FC236}">
                        <a16:creationId xmlns:a16="http://schemas.microsoft.com/office/drawing/2014/main" id="{11E28E79-AEAE-4BBD-A645-BBF27A2915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8" name="Rectangle 1264">
                    <a:extLst>
                      <a:ext uri="{FF2B5EF4-FFF2-40B4-BE49-F238E27FC236}">
                        <a16:creationId xmlns:a16="http://schemas.microsoft.com/office/drawing/2014/main" id="{61365A24-C77F-4FCA-96C2-F74B549BF9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9" name="Rectangle 1265">
                    <a:extLst>
                      <a:ext uri="{FF2B5EF4-FFF2-40B4-BE49-F238E27FC236}">
                        <a16:creationId xmlns:a16="http://schemas.microsoft.com/office/drawing/2014/main" id="{C3AC5D86-CFCC-4AF9-9688-0D28F88D39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0" name="Rectangle 1266">
                    <a:extLst>
                      <a:ext uri="{FF2B5EF4-FFF2-40B4-BE49-F238E27FC236}">
                        <a16:creationId xmlns:a16="http://schemas.microsoft.com/office/drawing/2014/main" id="{00FBC178-5203-4BEE-890B-DA67470C47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1" name="Rectangle 1267">
                    <a:extLst>
                      <a:ext uri="{FF2B5EF4-FFF2-40B4-BE49-F238E27FC236}">
                        <a16:creationId xmlns:a16="http://schemas.microsoft.com/office/drawing/2014/main" id="{19E5AB56-FEA9-4E9A-8B5B-81033DC8FA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472533"/>
                    <a:ext cx="45719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2" name="Rectangle 1268">
                    <a:extLst>
                      <a:ext uri="{FF2B5EF4-FFF2-40B4-BE49-F238E27FC236}">
                        <a16:creationId xmlns:a16="http://schemas.microsoft.com/office/drawing/2014/main" id="{D750C20A-50FB-42B9-9622-7C6EB851DE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3" y="5474520"/>
                    <a:ext cx="69990" cy="45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3" name="Rectangle 1269">
                    <a:extLst>
                      <a:ext uri="{FF2B5EF4-FFF2-40B4-BE49-F238E27FC236}">
                        <a16:creationId xmlns:a16="http://schemas.microsoft.com/office/drawing/2014/main" id="{84F78E32-1476-4E86-8CF5-31E21425EE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5280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4" name="Rectangle 1270">
                    <a:extLst>
                      <a:ext uri="{FF2B5EF4-FFF2-40B4-BE49-F238E27FC236}">
                        <a16:creationId xmlns:a16="http://schemas.microsoft.com/office/drawing/2014/main" id="{F02EF845-97A6-482B-AABA-68A15ADFAE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452802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5" name="Freeform 1271">
                    <a:extLst>
                      <a:ext uri="{FF2B5EF4-FFF2-40B4-BE49-F238E27FC236}">
                        <a16:creationId xmlns:a16="http://schemas.microsoft.com/office/drawing/2014/main" id="{61942E96-FFD9-4564-9BE8-0AC31EE6C5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7203" y="5454790"/>
                    <a:ext cx="69990" cy="45719"/>
                  </a:xfrm>
                  <a:custGeom>
                    <a:avLst/>
                    <a:gdLst>
                      <a:gd name="T0" fmla="*/ 2147483646 w 84"/>
                      <a:gd name="T1" fmla="*/ 2147483646 h 24"/>
                      <a:gd name="T2" fmla="*/ 2147483646 w 84"/>
                      <a:gd name="T3" fmla="*/ 0 h 24"/>
                      <a:gd name="T4" fmla="*/ 2147483646 w 84"/>
                      <a:gd name="T5" fmla="*/ 0 h 24"/>
                      <a:gd name="T6" fmla="*/ 2147483646 w 84"/>
                      <a:gd name="T7" fmla="*/ 2147483646 h 24"/>
                      <a:gd name="T8" fmla="*/ 0 w 84"/>
                      <a:gd name="T9" fmla="*/ 2147483646 h 24"/>
                      <a:gd name="T10" fmla="*/ 2147483646 w 84"/>
                      <a:gd name="T11" fmla="*/ 2147483646 h 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4" h="24">
                        <a:moveTo>
                          <a:pt x="8" y="12"/>
                        </a:moveTo>
                        <a:lnTo>
                          <a:pt x="17" y="0"/>
                        </a:lnTo>
                        <a:lnTo>
                          <a:pt x="84" y="0"/>
                        </a:lnTo>
                        <a:lnTo>
                          <a:pt x="84" y="24"/>
                        </a:lnTo>
                        <a:lnTo>
                          <a:pt x="0" y="24"/>
                        </a:lnTo>
                        <a:lnTo>
                          <a:pt x="8" y="1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56" name="Rectangle 1280">
                    <a:extLst>
                      <a:ext uri="{FF2B5EF4-FFF2-40B4-BE49-F238E27FC236}">
                        <a16:creationId xmlns:a16="http://schemas.microsoft.com/office/drawing/2014/main" id="{4138DFAA-3718-4A11-89B5-8D48DCAF06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3" y="5378055"/>
                    <a:ext cx="69990" cy="687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7" name="Freeform 1281">
                    <a:extLst>
                      <a:ext uri="{FF2B5EF4-FFF2-40B4-BE49-F238E27FC236}">
                        <a16:creationId xmlns:a16="http://schemas.microsoft.com/office/drawing/2014/main" id="{26F98C45-F6B3-423C-A4DE-E2A7C1C6B0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7203" y="5415043"/>
                    <a:ext cx="69990" cy="45719"/>
                  </a:xfrm>
                  <a:custGeom>
                    <a:avLst/>
                    <a:gdLst>
                      <a:gd name="T0" fmla="*/ 2147483646 w 84"/>
                      <a:gd name="T1" fmla="*/ 2147483646 h 25"/>
                      <a:gd name="T2" fmla="*/ 2147483646 w 84"/>
                      <a:gd name="T3" fmla="*/ 2147483646 h 25"/>
                      <a:gd name="T4" fmla="*/ 2147483646 w 84"/>
                      <a:gd name="T5" fmla="*/ 2147483646 h 25"/>
                      <a:gd name="T6" fmla="*/ 2147483646 w 84"/>
                      <a:gd name="T7" fmla="*/ 0 h 25"/>
                      <a:gd name="T8" fmla="*/ 0 w 84"/>
                      <a:gd name="T9" fmla="*/ 0 h 25"/>
                      <a:gd name="T10" fmla="*/ 2147483646 w 84"/>
                      <a:gd name="T11" fmla="*/ 2147483646 h 2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4" h="25">
                        <a:moveTo>
                          <a:pt x="8" y="13"/>
                        </a:moveTo>
                        <a:lnTo>
                          <a:pt x="17" y="25"/>
                        </a:lnTo>
                        <a:lnTo>
                          <a:pt x="84" y="25"/>
                        </a:lnTo>
                        <a:lnTo>
                          <a:pt x="84" y="0"/>
                        </a:lnTo>
                        <a:lnTo>
                          <a:pt x="0" y="0"/>
                        </a:lnTo>
                        <a:lnTo>
                          <a:pt x="8" y="1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58" name="Rectangle 1282">
                    <a:extLst>
                      <a:ext uri="{FF2B5EF4-FFF2-40B4-BE49-F238E27FC236}">
                        <a16:creationId xmlns:a16="http://schemas.microsoft.com/office/drawing/2014/main" id="{7683A4A0-0E17-40DF-8E11-3DA7CEBF0C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0517" y="5426975"/>
                    <a:ext cx="52493" cy="5962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59" name="Rectangle 1283">
                    <a:extLst>
                      <a:ext uri="{FF2B5EF4-FFF2-40B4-BE49-F238E27FC236}">
                        <a16:creationId xmlns:a16="http://schemas.microsoft.com/office/drawing/2014/main" id="{B2EF1897-99E9-4773-A149-713DBCC1B4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0532" y="5583970"/>
                    <a:ext cx="65616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0" name="Freeform 1284">
                    <a:extLst>
                      <a:ext uri="{FF2B5EF4-FFF2-40B4-BE49-F238E27FC236}">
                        <a16:creationId xmlns:a16="http://schemas.microsoft.com/office/drawing/2014/main" id="{019A4BE8-8F0A-4CA7-9625-F843C2F377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00532" y="5629689"/>
                    <a:ext cx="65616" cy="45719"/>
                  </a:xfrm>
                  <a:custGeom>
                    <a:avLst/>
                    <a:gdLst>
                      <a:gd name="T0" fmla="*/ 2147483646 w 82"/>
                      <a:gd name="T1" fmla="*/ 2147483646 h 2"/>
                      <a:gd name="T2" fmla="*/ 2147483646 w 82"/>
                      <a:gd name="T3" fmla="*/ 2147483646 h 2"/>
                      <a:gd name="T4" fmla="*/ 0 w 82"/>
                      <a:gd name="T5" fmla="*/ 0 h 2"/>
                      <a:gd name="T6" fmla="*/ 2147483646 w 82"/>
                      <a:gd name="T7" fmla="*/ 0 h 2"/>
                      <a:gd name="T8" fmla="*/ 2147483646 w 82"/>
                      <a:gd name="T9" fmla="*/ 2147483646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2">
                        <a:moveTo>
                          <a:pt x="82" y="2"/>
                        </a:move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82" y="0"/>
                        </a:lnTo>
                        <a:lnTo>
                          <a:pt x="82" y="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61" name="Rectangle 1285">
                    <a:extLst>
                      <a:ext uri="{FF2B5EF4-FFF2-40B4-BE49-F238E27FC236}">
                        <a16:creationId xmlns:a16="http://schemas.microsoft.com/office/drawing/2014/main" id="{9DF2DDFB-BA51-4D2F-AAC7-F042987890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0532" y="5585958"/>
                    <a:ext cx="65616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2" name="Rectangle 1286">
                    <a:extLst>
                      <a:ext uri="{FF2B5EF4-FFF2-40B4-BE49-F238E27FC236}">
                        <a16:creationId xmlns:a16="http://schemas.microsoft.com/office/drawing/2014/main" id="{0B7123D2-079C-4E46-AD5C-C8BE83327A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3" name="Rectangle 1287">
                    <a:extLst>
                      <a:ext uri="{FF2B5EF4-FFF2-40B4-BE49-F238E27FC236}">
                        <a16:creationId xmlns:a16="http://schemas.microsoft.com/office/drawing/2014/main" id="{748A653C-CFE0-4E4F-920F-2AB4AD9933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4" name="Rectangle 1288">
                    <a:extLst>
                      <a:ext uri="{FF2B5EF4-FFF2-40B4-BE49-F238E27FC236}">
                        <a16:creationId xmlns:a16="http://schemas.microsoft.com/office/drawing/2014/main" id="{6F30CE6E-CDFD-479B-A69F-220541FA16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5" name="Rectangle 1289">
                    <a:extLst>
                      <a:ext uri="{FF2B5EF4-FFF2-40B4-BE49-F238E27FC236}">
                        <a16:creationId xmlns:a16="http://schemas.microsoft.com/office/drawing/2014/main" id="{67F1FD7A-D352-407C-8ED2-39F1457B10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6" name="Rectangle 1290">
                    <a:extLst>
                      <a:ext uri="{FF2B5EF4-FFF2-40B4-BE49-F238E27FC236}">
                        <a16:creationId xmlns:a16="http://schemas.microsoft.com/office/drawing/2014/main" id="{DD5DCDE0-ECC9-4825-970B-ABF3BD68D6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58595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7" name="Freeform 1291">
                    <a:extLst>
                      <a:ext uri="{FF2B5EF4-FFF2-40B4-BE49-F238E27FC236}">
                        <a16:creationId xmlns:a16="http://schemas.microsoft.com/office/drawing/2014/main" id="{1542AEC2-B7A5-462A-A15F-01DCB7CAF0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00532" y="5631676"/>
                    <a:ext cx="65616" cy="45719"/>
                  </a:xfrm>
                  <a:custGeom>
                    <a:avLst/>
                    <a:gdLst>
                      <a:gd name="T0" fmla="*/ 2147483646 w 82"/>
                      <a:gd name="T1" fmla="*/ 2147483646 h 1"/>
                      <a:gd name="T2" fmla="*/ 0 w 82"/>
                      <a:gd name="T3" fmla="*/ 2147483646 h 1"/>
                      <a:gd name="T4" fmla="*/ 2147483646 w 82"/>
                      <a:gd name="T5" fmla="*/ 0 h 1"/>
                      <a:gd name="T6" fmla="*/ 2147483646 w 82"/>
                      <a:gd name="T7" fmla="*/ 0 h 1"/>
                      <a:gd name="T8" fmla="*/ 2147483646 w 82"/>
                      <a:gd name="T9" fmla="*/ 2147483646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1">
                        <a:moveTo>
                          <a:pt x="82" y="1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82" y="0"/>
                        </a:lnTo>
                        <a:lnTo>
                          <a:pt x="82" y="1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68" name="Rectangle 1292">
                    <a:extLst>
                      <a:ext uri="{FF2B5EF4-FFF2-40B4-BE49-F238E27FC236}">
                        <a16:creationId xmlns:a16="http://schemas.microsoft.com/office/drawing/2014/main" id="{2211B712-A8BC-489F-BD39-DE589B482C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0532" y="5587945"/>
                    <a:ext cx="65616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9" name="Freeform 1293">
                    <a:extLst>
                      <a:ext uri="{FF2B5EF4-FFF2-40B4-BE49-F238E27FC236}">
                        <a16:creationId xmlns:a16="http://schemas.microsoft.com/office/drawing/2014/main" id="{DAB8CAF8-482B-476A-8937-FEF062B9AE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00532" y="5633663"/>
                    <a:ext cx="65616" cy="45719"/>
                  </a:xfrm>
                  <a:custGeom>
                    <a:avLst/>
                    <a:gdLst>
                      <a:gd name="T0" fmla="*/ 2147483646 w 82"/>
                      <a:gd name="T1" fmla="*/ 2147483646 h 1"/>
                      <a:gd name="T2" fmla="*/ 2147483646 w 82"/>
                      <a:gd name="T3" fmla="*/ 2147483646 h 1"/>
                      <a:gd name="T4" fmla="*/ 0 w 82"/>
                      <a:gd name="T5" fmla="*/ 0 h 1"/>
                      <a:gd name="T6" fmla="*/ 2147483646 w 82"/>
                      <a:gd name="T7" fmla="*/ 0 h 1"/>
                      <a:gd name="T8" fmla="*/ 2147483646 w 82"/>
                      <a:gd name="T9" fmla="*/ 2147483646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1">
                        <a:moveTo>
                          <a:pt x="82" y="1"/>
                        </a:move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82" y="0"/>
                        </a:lnTo>
                        <a:lnTo>
                          <a:pt x="82" y="1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70" name="Rectangle 1294">
                    <a:extLst>
                      <a:ext uri="{FF2B5EF4-FFF2-40B4-BE49-F238E27FC236}">
                        <a16:creationId xmlns:a16="http://schemas.microsoft.com/office/drawing/2014/main" id="{935B0512-B693-4E20-8F06-A507FC69C6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3859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1" name="Rectangle 1295">
                    <a:extLst>
                      <a:ext uri="{FF2B5EF4-FFF2-40B4-BE49-F238E27FC236}">
                        <a16:creationId xmlns:a16="http://schemas.microsoft.com/office/drawing/2014/main" id="{265396E5-372B-409E-8C84-DA26062A5C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2" name="Rectangle 1296">
                    <a:extLst>
                      <a:ext uri="{FF2B5EF4-FFF2-40B4-BE49-F238E27FC236}">
                        <a16:creationId xmlns:a16="http://schemas.microsoft.com/office/drawing/2014/main" id="{C99F4155-AAE5-4B9F-9D35-E4FB4B9734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3" name="Rectangle 1297">
                    <a:extLst>
                      <a:ext uri="{FF2B5EF4-FFF2-40B4-BE49-F238E27FC236}">
                        <a16:creationId xmlns:a16="http://schemas.microsoft.com/office/drawing/2014/main" id="{CBC86DF7-4553-49CD-B769-6AC3CA48A5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4" name="Rectangle 1298">
                    <a:extLst>
                      <a:ext uri="{FF2B5EF4-FFF2-40B4-BE49-F238E27FC236}">
                        <a16:creationId xmlns:a16="http://schemas.microsoft.com/office/drawing/2014/main" id="{2B0E51B3-820C-4C41-AAFC-8A9D7249EC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5939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5" name="Freeform 1299">
                    <a:extLst>
                      <a:ext uri="{FF2B5EF4-FFF2-40B4-BE49-F238E27FC236}">
                        <a16:creationId xmlns:a16="http://schemas.microsoft.com/office/drawing/2014/main" id="{C1EE333C-8D45-49D6-8F5C-D01364BCA7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3860" y="5593907"/>
                    <a:ext cx="61241" cy="45719"/>
                  </a:xfrm>
                  <a:custGeom>
                    <a:avLst/>
                    <a:gdLst>
                      <a:gd name="T0" fmla="*/ 2147483646 w 75"/>
                      <a:gd name="T1" fmla="*/ 2147483646 h 5"/>
                      <a:gd name="T2" fmla="*/ 2147483646 w 75"/>
                      <a:gd name="T3" fmla="*/ 2147483646 h 5"/>
                      <a:gd name="T4" fmla="*/ 0 w 75"/>
                      <a:gd name="T5" fmla="*/ 0 h 5"/>
                      <a:gd name="T6" fmla="*/ 2147483646 w 75"/>
                      <a:gd name="T7" fmla="*/ 0 h 5"/>
                      <a:gd name="T8" fmla="*/ 2147483646 w 75"/>
                      <a:gd name="T9" fmla="*/ 2147483646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" h="5">
                        <a:moveTo>
                          <a:pt x="75" y="5"/>
                        </a:moveTo>
                        <a:lnTo>
                          <a:pt x="12" y="5"/>
                        </a:lnTo>
                        <a:lnTo>
                          <a:pt x="0" y="0"/>
                        </a:lnTo>
                        <a:lnTo>
                          <a:pt x="75" y="0"/>
                        </a:lnTo>
                        <a:lnTo>
                          <a:pt x="75" y="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76" name="Rectangle 1300">
                    <a:extLst>
                      <a:ext uri="{FF2B5EF4-FFF2-40B4-BE49-F238E27FC236}">
                        <a16:creationId xmlns:a16="http://schemas.microsoft.com/office/drawing/2014/main" id="{BBB6612A-8961-4647-B376-F4813D0599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3889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7" name="Rectangle 1301">
                    <a:extLst>
                      <a:ext uri="{FF2B5EF4-FFF2-40B4-BE49-F238E27FC236}">
                        <a16:creationId xmlns:a16="http://schemas.microsoft.com/office/drawing/2014/main" id="{8285C084-02DF-46F1-8737-5B9DFD253E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8" name="Rectangle 1302">
                    <a:extLst>
                      <a:ext uri="{FF2B5EF4-FFF2-40B4-BE49-F238E27FC236}">
                        <a16:creationId xmlns:a16="http://schemas.microsoft.com/office/drawing/2014/main" id="{0F1105E9-871B-4E91-8E18-32C3DA38D7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3859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9" name="Rectangle 1303">
                    <a:extLst>
                      <a:ext uri="{FF2B5EF4-FFF2-40B4-BE49-F238E27FC236}">
                        <a16:creationId xmlns:a16="http://schemas.microsoft.com/office/drawing/2014/main" id="{D2A0C4E7-E37C-4769-92D0-D6404A5BF2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0" name="Rectangle 1304">
                    <a:extLst>
                      <a:ext uri="{FF2B5EF4-FFF2-40B4-BE49-F238E27FC236}">
                        <a16:creationId xmlns:a16="http://schemas.microsoft.com/office/drawing/2014/main" id="{59EE1E66-9F2D-4EF3-8BD5-624B4755D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1" name="Rectangle 1305">
                    <a:extLst>
                      <a:ext uri="{FF2B5EF4-FFF2-40B4-BE49-F238E27FC236}">
                        <a16:creationId xmlns:a16="http://schemas.microsoft.com/office/drawing/2014/main" id="{F8466519-16E0-49F2-B1CA-CC77F8C71C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2" name="Rectangle 1306">
                    <a:extLst>
                      <a:ext uri="{FF2B5EF4-FFF2-40B4-BE49-F238E27FC236}">
                        <a16:creationId xmlns:a16="http://schemas.microsoft.com/office/drawing/2014/main" id="{83BD51A6-90C6-4E2C-89A2-0CF100E7FF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3" name="Rectangle 1307">
                    <a:extLst>
                      <a:ext uri="{FF2B5EF4-FFF2-40B4-BE49-F238E27FC236}">
                        <a16:creationId xmlns:a16="http://schemas.microsoft.com/office/drawing/2014/main" id="{5B8F74E4-0F04-4C56-B634-974BF3D253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427127"/>
                    <a:ext cx="45719" cy="192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4" name="Freeform 1308">
                    <a:extLst>
                      <a:ext uri="{FF2B5EF4-FFF2-40B4-BE49-F238E27FC236}">
                        <a16:creationId xmlns:a16="http://schemas.microsoft.com/office/drawing/2014/main" id="{63E95305-561E-4E51-9FA5-EEFAD9BC50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3890" y="5429115"/>
                    <a:ext cx="87488" cy="192625"/>
                  </a:xfrm>
                  <a:custGeom>
                    <a:avLst/>
                    <a:gdLst>
                      <a:gd name="T0" fmla="*/ 0 w 107"/>
                      <a:gd name="T1" fmla="*/ 2147483646 h 143"/>
                      <a:gd name="T2" fmla="*/ 2147483646 w 107"/>
                      <a:gd name="T3" fmla="*/ 2147483646 h 143"/>
                      <a:gd name="T4" fmla="*/ 2147483646 w 107"/>
                      <a:gd name="T5" fmla="*/ 2147483646 h 143"/>
                      <a:gd name="T6" fmla="*/ 2147483646 w 107"/>
                      <a:gd name="T7" fmla="*/ 2147483646 h 143"/>
                      <a:gd name="T8" fmla="*/ 2147483646 w 107"/>
                      <a:gd name="T9" fmla="*/ 2147483646 h 143"/>
                      <a:gd name="T10" fmla="*/ 2147483646 w 107"/>
                      <a:gd name="T11" fmla="*/ 2147483646 h 143"/>
                      <a:gd name="T12" fmla="*/ 2147483646 w 107"/>
                      <a:gd name="T13" fmla="*/ 2147483646 h 143"/>
                      <a:gd name="T14" fmla="*/ 2147483646 w 107"/>
                      <a:gd name="T15" fmla="*/ 0 h 143"/>
                      <a:gd name="T16" fmla="*/ 0 w 107"/>
                      <a:gd name="T17" fmla="*/ 0 h 143"/>
                      <a:gd name="T18" fmla="*/ 0 w 107"/>
                      <a:gd name="T19" fmla="*/ 2147483646 h 143"/>
                      <a:gd name="T20" fmla="*/ 0 w 107"/>
                      <a:gd name="T21" fmla="*/ 2147483646 h 1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07" h="143">
                        <a:moveTo>
                          <a:pt x="0" y="128"/>
                        </a:moveTo>
                        <a:lnTo>
                          <a:pt x="2" y="129"/>
                        </a:lnTo>
                        <a:lnTo>
                          <a:pt x="26" y="129"/>
                        </a:lnTo>
                        <a:lnTo>
                          <a:pt x="26" y="143"/>
                        </a:lnTo>
                        <a:lnTo>
                          <a:pt x="49" y="143"/>
                        </a:lnTo>
                        <a:lnTo>
                          <a:pt x="49" y="129"/>
                        </a:lnTo>
                        <a:lnTo>
                          <a:pt x="107" y="129"/>
                        </a:lnTo>
                        <a:lnTo>
                          <a:pt x="107" y="0"/>
                        </a:lnTo>
                        <a:lnTo>
                          <a:pt x="0" y="0"/>
                        </a:lnTo>
                        <a:lnTo>
                          <a:pt x="0" y="126"/>
                        </a:lnTo>
                        <a:lnTo>
                          <a:pt x="0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85" name="Rectangle 1309">
                    <a:extLst>
                      <a:ext uri="{FF2B5EF4-FFF2-40B4-BE49-F238E27FC236}">
                        <a16:creationId xmlns:a16="http://schemas.microsoft.com/office/drawing/2014/main" id="{24F6E644-689B-49C1-847D-44A69607B3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6" name="Rectangle 1310">
                    <a:extLst>
                      <a:ext uri="{FF2B5EF4-FFF2-40B4-BE49-F238E27FC236}">
                        <a16:creationId xmlns:a16="http://schemas.microsoft.com/office/drawing/2014/main" id="{290C905D-BCE2-42D8-BFAE-F196821724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7" name="Rectangle 1311">
                    <a:extLst>
                      <a:ext uri="{FF2B5EF4-FFF2-40B4-BE49-F238E27FC236}">
                        <a16:creationId xmlns:a16="http://schemas.microsoft.com/office/drawing/2014/main" id="{8631657D-8D86-4E75-BD21-DBEE2A3A21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8" name="Rectangle 1312">
                    <a:extLst>
                      <a:ext uri="{FF2B5EF4-FFF2-40B4-BE49-F238E27FC236}">
                        <a16:creationId xmlns:a16="http://schemas.microsoft.com/office/drawing/2014/main" id="{A48E1E20-3566-4803-A869-2BE70A35CC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3859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9" name="Rectangle 1313">
                    <a:extLst>
                      <a:ext uri="{FF2B5EF4-FFF2-40B4-BE49-F238E27FC236}">
                        <a16:creationId xmlns:a16="http://schemas.microsoft.com/office/drawing/2014/main" id="{B5D45FEC-9C2F-40DF-9B35-FD337E62F6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0" name="Rectangle 1314">
                    <a:extLst>
                      <a:ext uri="{FF2B5EF4-FFF2-40B4-BE49-F238E27FC236}">
                        <a16:creationId xmlns:a16="http://schemas.microsoft.com/office/drawing/2014/main" id="{D575454B-E4C8-40C1-BD56-13CF9EE0C8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1" name="Rectangle 1315">
                    <a:extLst>
                      <a:ext uri="{FF2B5EF4-FFF2-40B4-BE49-F238E27FC236}">
                        <a16:creationId xmlns:a16="http://schemas.microsoft.com/office/drawing/2014/main" id="{90DC55D0-F448-43C9-B2D8-E0E11DACB4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2" name="Rectangle 1316">
                    <a:extLst>
                      <a:ext uri="{FF2B5EF4-FFF2-40B4-BE49-F238E27FC236}">
                        <a16:creationId xmlns:a16="http://schemas.microsoft.com/office/drawing/2014/main" id="{23F3E750-C38E-4AF4-8B3D-EDCA41DE42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3" name="Rectangle 1317">
                    <a:extLst>
                      <a:ext uri="{FF2B5EF4-FFF2-40B4-BE49-F238E27FC236}">
                        <a16:creationId xmlns:a16="http://schemas.microsoft.com/office/drawing/2014/main" id="{755ABF2A-C41C-4D11-B793-63C6E5A0AB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4" name="Rectangle 1318">
                    <a:extLst>
                      <a:ext uri="{FF2B5EF4-FFF2-40B4-BE49-F238E27FC236}">
                        <a16:creationId xmlns:a16="http://schemas.microsoft.com/office/drawing/2014/main" id="{FF67668D-5278-44ED-9482-4B8C3F97FE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5" name="Rectangle 1319">
                    <a:extLst>
                      <a:ext uri="{FF2B5EF4-FFF2-40B4-BE49-F238E27FC236}">
                        <a16:creationId xmlns:a16="http://schemas.microsoft.com/office/drawing/2014/main" id="{7665AC76-2CAB-4D13-9F87-1D816CE4F3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6" name="Rectangle 1320">
                    <a:extLst>
                      <a:ext uri="{FF2B5EF4-FFF2-40B4-BE49-F238E27FC236}">
                        <a16:creationId xmlns:a16="http://schemas.microsoft.com/office/drawing/2014/main" id="{D97EE75D-4119-49F3-8552-07C5AF8BF3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494538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7" name="Freeform 1321">
                    <a:extLst>
                      <a:ext uri="{FF2B5EF4-FFF2-40B4-BE49-F238E27FC236}">
                        <a16:creationId xmlns:a16="http://schemas.microsoft.com/office/drawing/2014/main" id="{EF52A323-8767-4DF8-9027-4DCBAF8A32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3890" y="5492551"/>
                    <a:ext cx="87488" cy="45719"/>
                  </a:xfrm>
                  <a:custGeom>
                    <a:avLst/>
                    <a:gdLst>
                      <a:gd name="T0" fmla="*/ 0 w 108"/>
                      <a:gd name="T1" fmla="*/ 2147483646 h 9"/>
                      <a:gd name="T2" fmla="*/ 2147483646 w 108"/>
                      <a:gd name="T3" fmla="*/ 2147483646 h 9"/>
                      <a:gd name="T4" fmla="*/ 2147483646 w 108"/>
                      <a:gd name="T5" fmla="*/ 0 h 9"/>
                      <a:gd name="T6" fmla="*/ 2147483646 w 108"/>
                      <a:gd name="T7" fmla="*/ 0 h 9"/>
                      <a:gd name="T8" fmla="*/ 2147483646 w 108"/>
                      <a:gd name="T9" fmla="*/ 2147483646 h 9"/>
                      <a:gd name="T10" fmla="*/ 0 w 108"/>
                      <a:gd name="T11" fmla="*/ 2147483646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08" h="9">
                        <a:moveTo>
                          <a:pt x="0" y="9"/>
                        </a:moveTo>
                        <a:lnTo>
                          <a:pt x="108" y="9"/>
                        </a:lnTo>
                        <a:lnTo>
                          <a:pt x="108" y="0"/>
                        </a:lnTo>
                        <a:lnTo>
                          <a:pt x="12" y="0"/>
                        </a:lnTo>
                        <a:lnTo>
                          <a:pt x="6" y="4"/>
                        </a:lnTo>
                        <a:lnTo>
                          <a:pt x="0" y="9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298" name="Rectangle 1322">
                    <a:extLst>
                      <a:ext uri="{FF2B5EF4-FFF2-40B4-BE49-F238E27FC236}">
                        <a16:creationId xmlns:a16="http://schemas.microsoft.com/office/drawing/2014/main" id="{D6B45967-C447-4C19-8BA6-B6C20E2FA8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9" name="Rectangle 1323">
                    <a:extLst>
                      <a:ext uri="{FF2B5EF4-FFF2-40B4-BE49-F238E27FC236}">
                        <a16:creationId xmlns:a16="http://schemas.microsoft.com/office/drawing/2014/main" id="{565A0E59-490C-4835-A4F5-923AAD4C09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0" name="Rectangle 1324">
                    <a:extLst>
                      <a:ext uri="{FF2B5EF4-FFF2-40B4-BE49-F238E27FC236}">
                        <a16:creationId xmlns:a16="http://schemas.microsoft.com/office/drawing/2014/main" id="{9AEC4F0E-148E-4180-8F41-CF286579DE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3859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1" name="Rectangle 1325">
                    <a:extLst>
                      <a:ext uri="{FF2B5EF4-FFF2-40B4-BE49-F238E27FC236}">
                        <a16:creationId xmlns:a16="http://schemas.microsoft.com/office/drawing/2014/main" id="{CE6ABE37-AD36-4AF5-B2B4-1047E4409D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2" name="Rectangle 1326">
                    <a:extLst>
                      <a:ext uri="{FF2B5EF4-FFF2-40B4-BE49-F238E27FC236}">
                        <a16:creationId xmlns:a16="http://schemas.microsoft.com/office/drawing/2014/main" id="{4C8622D5-ED74-456D-BEF8-239E1E001B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3" name="Rectangle 1327">
                    <a:extLst>
                      <a:ext uri="{FF2B5EF4-FFF2-40B4-BE49-F238E27FC236}">
                        <a16:creationId xmlns:a16="http://schemas.microsoft.com/office/drawing/2014/main" id="{4B904BFB-6943-462F-826D-8EFF6DAFFD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4" name="Rectangle 1328">
                    <a:extLst>
                      <a:ext uri="{FF2B5EF4-FFF2-40B4-BE49-F238E27FC236}">
                        <a16:creationId xmlns:a16="http://schemas.microsoft.com/office/drawing/2014/main" id="{A242E6BC-3156-466A-AA4D-626E562E45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5" name="Rectangle 1329">
                    <a:extLst>
                      <a:ext uri="{FF2B5EF4-FFF2-40B4-BE49-F238E27FC236}">
                        <a16:creationId xmlns:a16="http://schemas.microsoft.com/office/drawing/2014/main" id="{14752544-DA11-4333-981D-BD80EB5E05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6" name="Rectangle 1330">
                    <a:extLst>
                      <a:ext uri="{FF2B5EF4-FFF2-40B4-BE49-F238E27FC236}">
                        <a16:creationId xmlns:a16="http://schemas.microsoft.com/office/drawing/2014/main" id="{A263BD2E-3D64-4EBA-B9A4-A02B3D6CFB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7" name="Rectangle 1331">
                    <a:extLst>
                      <a:ext uri="{FF2B5EF4-FFF2-40B4-BE49-F238E27FC236}">
                        <a16:creationId xmlns:a16="http://schemas.microsoft.com/office/drawing/2014/main" id="{F68F9EF0-3E98-4E92-A338-333AE3B54C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8" name="Rectangle 1332">
                    <a:extLst>
                      <a:ext uri="{FF2B5EF4-FFF2-40B4-BE49-F238E27FC236}">
                        <a16:creationId xmlns:a16="http://schemas.microsoft.com/office/drawing/2014/main" id="{E44000F0-9BEF-43A4-A619-F9E0258918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490563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9" name="Rectangle 1333">
                    <a:extLst>
                      <a:ext uri="{FF2B5EF4-FFF2-40B4-BE49-F238E27FC236}">
                        <a16:creationId xmlns:a16="http://schemas.microsoft.com/office/drawing/2014/main" id="{5EF8076C-1CDC-47CF-AD7F-30D3061A41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7" y="5488576"/>
                    <a:ext cx="7873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0" name="Rectangle 1334">
                    <a:extLst>
                      <a:ext uri="{FF2B5EF4-FFF2-40B4-BE49-F238E27FC236}">
                        <a16:creationId xmlns:a16="http://schemas.microsoft.com/office/drawing/2014/main" id="{DDB9F2BD-4197-4EAB-B810-DB69BBF345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0560" y="5647728"/>
                    <a:ext cx="45719" cy="73381"/>
                  </a:xfrm>
                  <a:prstGeom prst="rect">
                    <a:avLst/>
                  </a:prstGeom>
                  <a:solidFill>
                    <a:srgbClr val="506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1" name="Rectangle 1335">
                    <a:extLst>
                      <a:ext uri="{FF2B5EF4-FFF2-40B4-BE49-F238E27FC236}">
                        <a16:creationId xmlns:a16="http://schemas.microsoft.com/office/drawing/2014/main" id="{7F0F6ABF-C19E-4FE4-AD19-979476E65B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3889" y="5647728"/>
                    <a:ext cx="45719" cy="73381"/>
                  </a:xfrm>
                  <a:prstGeom prst="rect">
                    <a:avLst/>
                  </a:prstGeom>
                  <a:solidFill>
                    <a:srgbClr val="5670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2" name="Rectangle 1336">
                    <a:extLst>
                      <a:ext uri="{FF2B5EF4-FFF2-40B4-BE49-F238E27FC236}">
                        <a16:creationId xmlns:a16="http://schemas.microsoft.com/office/drawing/2014/main" id="{90AE6ED9-C18E-417D-AE15-DE9E76382F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647728"/>
                    <a:ext cx="45719" cy="73381"/>
                  </a:xfrm>
                  <a:prstGeom prst="rect">
                    <a:avLst/>
                  </a:prstGeom>
                  <a:solidFill>
                    <a:srgbClr val="F5F7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3" name="Rectangle 1337">
                    <a:extLst>
                      <a:ext uri="{FF2B5EF4-FFF2-40B4-BE49-F238E27FC236}">
                        <a16:creationId xmlns:a16="http://schemas.microsoft.com/office/drawing/2014/main" id="{EEF1150C-C66F-4124-B713-374C324CF5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47728"/>
                    <a:ext cx="45719" cy="73381"/>
                  </a:xfrm>
                  <a:prstGeom prst="rect">
                    <a:avLst/>
                  </a:prstGeom>
                  <a:solidFill>
                    <a:srgbClr val="DCE1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4" name="Rectangle 1338">
                    <a:extLst>
                      <a:ext uri="{FF2B5EF4-FFF2-40B4-BE49-F238E27FC236}">
                        <a16:creationId xmlns:a16="http://schemas.microsoft.com/office/drawing/2014/main" id="{5EC38EAD-1EAB-46FE-A36F-5D80AE4022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47728"/>
                    <a:ext cx="45719" cy="73381"/>
                  </a:xfrm>
                  <a:prstGeom prst="rect">
                    <a:avLst/>
                  </a:prstGeom>
                  <a:solidFill>
                    <a:srgbClr val="CFD7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5" name="Rectangle 1339">
                    <a:extLst>
                      <a:ext uri="{FF2B5EF4-FFF2-40B4-BE49-F238E27FC236}">
                        <a16:creationId xmlns:a16="http://schemas.microsoft.com/office/drawing/2014/main" id="{2325CE42-E4AF-43C3-866D-1292E5694B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647728"/>
                    <a:ext cx="45719" cy="73381"/>
                  </a:xfrm>
                  <a:prstGeom prst="rect">
                    <a:avLst/>
                  </a:prstGeom>
                  <a:solidFill>
                    <a:srgbClr val="B6C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6" name="Rectangle 1340">
                    <a:extLst>
                      <a:ext uri="{FF2B5EF4-FFF2-40B4-BE49-F238E27FC236}">
                        <a16:creationId xmlns:a16="http://schemas.microsoft.com/office/drawing/2014/main" id="{C83616C2-DFEF-4992-94EB-70823EDDAD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47728"/>
                    <a:ext cx="45719" cy="73381"/>
                  </a:xfrm>
                  <a:prstGeom prst="rect">
                    <a:avLst/>
                  </a:prstGeom>
                  <a:solidFill>
                    <a:srgbClr val="8FA0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7" name="Freeform 1341">
                    <a:extLst>
                      <a:ext uri="{FF2B5EF4-FFF2-40B4-BE49-F238E27FC236}">
                        <a16:creationId xmlns:a16="http://schemas.microsoft.com/office/drawing/2014/main" id="{D6A38E3B-504B-4CA4-AD84-A533851B9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561" y="5650327"/>
                    <a:ext cx="91862" cy="68795"/>
                  </a:xfrm>
                  <a:custGeom>
                    <a:avLst/>
                    <a:gdLst>
                      <a:gd name="T0" fmla="*/ 0 w 110"/>
                      <a:gd name="T1" fmla="*/ 0 h 55"/>
                      <a:gd name="T2" fmla="*/ 0 w 110"/>
                      <a:gd name="T3" fmla="*/ 2147483646 h 55"/>
                      <a:gd name="T4" fmla="*/ 2147483646 w 110"/>
                      <a:gd name="T5" fmla="*/ 2147483646 h 55"/>
                      <a:gd name="T6" fmla="*/ 2147483646 w 110"/>
                      <a:gd name="T7" fmla="*/ 2147483646 h 55"/>
                      <a:gd name="T8" fmla="*/ 2147483646 w 110"/>
                      <a:gd name="T9" fmla="*/ 2147483646 h 55"/>
                      <a:gd name="T10" fmla="*/ 2147483646 w 110"/>
                      <a:gd name="T11" fmla="*/ 2147483646 h 55"/>
                      <a:gd name="T12" fmla="*/ 0 w 110"/>
                      <a:gd name="T13" fmla="*/ 2147483646 h 55"/>
                      <a:gd name="T14" fmla="*/ 0 w 110"/>
                      <a:gd name="T15" fmla="*/ 2147483646 h 55"/>
                      <a:gd name="T16" fmla="*/ 2147483646 w 110"/>
                      <a:gd name="T17" fmla="*/ 2147483646 h 55"/>
                      <a:gd name="T18" fmla="*/ 2147483646 w 110"/>
                      <a:gd name="T19" fmla="*/ 0 h 55"/>
                      <a:gd name="T20" fmla="*/ 0 w 110"/>
                      <a:gd name="T21" fmla="*/ 0 h 5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0" h="55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6" y="7"/>
                        </a:lnTo>
                        <a:lnTo>
                          <a:pt x="6" y="48"/>
                        </a:lnTo>
                        <a:lnTo>
                          <a:pt x="4" y="50"/>
                        </a:lnTo>
                        <a:lnTo>
                          <a:pt x="0" y="50"/>
                        </a:lnTo>
                        <a:lnTo>
                          <a:pt x="0" y="54"/>
                        </a:lnTo>
                        <a:lnTo>
                          <a:pt x="110" y="55"/>
                        </a:lnTo>
                        <a:lnTo>
                          <a:pt x="11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18" name="Rectangle 1342">
                    <a:extLst>
                      <a:ext uri="{FF2B5EF4-FFF2-40B4-BE49-F238E27FC236}">
                        <a16:creationId xmlns:a16="http://schemas.microsoft.com/office/drawing/2014/main" id="{CCAA8DF3-09AD-4AB5-9DD8-A4DB1848F2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3889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9" name="Rectangle 1343">
                    <a:extLst>
                      <a:ext uri="{FF2B5EF4-FFF2-40B4-BE49-F238E27FC236}">
                        <a16:creationId xmlns:a16="http://schemas.microsoft.com/office/drawing/2014/main" id="{D5277282-0D02-4F73-A81B-A883A0A05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0" name="Rectangle 1344">
                    <a:extLst>
                      <a:ext uri="{FF2B5EF4-FFF2-40B4-BE49-F238E27FC236}">
                        <a16:creationId xmlns:a16="http://schemas.microsoft.com/office/drawing/2014/main" id="{DDF83FF5-ABE3-4DA2-8504-5CC0D9EC59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1" name="Rectangle 1345">
                    <a:extLst>
                      <a:ext uri="{FF2B5EF4-FFF2-40B4-BE49-F238E27FC236}">
                        <a16:creationId xmlns:a16="http://schemas.microsoft.com/office/drawing/2014/main" id="{65DE8BA4-2011-43A4-B094-E08AB28496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2" name="Rectangle 1346">
                    <a:extLst>
                      <a:ext uri="{FF2B5EF4-FFF2-40B4-BE49-F238E27FC236}">
                        <a16:creationId xmlns:a16="http://schemas.microsoft.com/office/drawing/2014/main" id="{71AA8A4E-B94C-4500-92DF-29C7BE8A88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3" name="Rectangle 1347">
                    <a:extLst>
                      <a:ext uri="{FF2B5EF4-FFF2-40B4-BE49-F238E27FC236}">
                        <a16:creationId xmlns:a16="http://schemas.microsoft.com/office/drawing/2014/main" id="{3F561A78-8DDB-4916-B982-4A8615ADEA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4" name="Rectangle 1348">
                    <a:extLst>
                      <a:ext uri="{FF2B5EF4-FFF2-40B4-BE49-F238E27FC236}">
                        <a16:creationId xmlns:a16="http://schemas.microsoft.com/office/drawing/2014/main" id="{44166362-A391-498E-A242-939629FCE0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559824"/>
                    <a:ext cx="45719" cy="917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5" name="Freeform 1349">
                    <a:extLst>
                      <a:ext uri="{FF2B5EF4-FFF2-40B4-BE49-F238E27FC236}">
                        <a16:creationId xmlns:a16="http://schemas.microsoft.com/office/drawing/2014/main" id="{A563A4C1-6BC0-45E1-8E7C-397D4AB61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3890" y="5564412"/>
                    <a:ext cx="87488" cy="87139"/>
                  </a:xfrm>
                  <a:custGeom>
                    <a:avLst/>
                    <a:gdLst>
                      <a:gd name="T0" fmla="*/ 2147483646 w 107"/>
                      <a:gd name="T1" fmla="*/ 0 h 64"/>
                      <a:gd name="T2" fmla="*/ 2147483646 w 107"/>
                      <a:gd name="T3" fmla="*/ 0 h 64"/>
                      <a:gd name="T4" fmla="*/ 2147483646 w 107"/>
                      <a:gd name="T5" fmla="*/ 2147483646 h 64"/>
                      <a:gd name="T6" fmla="*/ 2147483646 w 107"/>
                      <a:gd name="T7" fmla="*/ 2147483646 h 64"/>
                      <a:gd name="T8" fmla="*/ 2147483646 w 107"/>
                      <a:gd name="T9" fmla="*/ 0 h 64"/>
                      <a:gd name="T10" fmla="*/ 0 w 107"/>
                      <a:gd name="T11" fmla="*/ 0 h 64"/>
                      <a:gd name="T12" fmla="*/ 0 w 107"/>
                      <a:gd name="T13" fmla="*/ 2147483646 h 64"/>
                      <a:gd name="T14" fmla="*/ 2147483646 w 107"/>
                      <a:gd name="T15" fmla="*/ 2147483646 h 64"/>
                      <a:gd name="T16" fmla="*/ 2147483646 w 107"/>
                      <a:gd name="T17" fmla="*/ 0 h 6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7" h="64">
                        <a:moveTo>
                          <a:pt x="107" y="0"/>
                        </a:moveTo>
                        <a:lnTo>
                          <a:pt x="49" y="0"/>
                        </a:lnTo>
                        <a:lnTo>
                          <a:pt x="49" y="14"/>
                        </a:lnTo>
                        <a:lnTo>
                          <a:pt x="26" y="14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107" y="64"/>
                        </a:lnTo>
                        <a:lnTo>
                          <a:pt x="107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26" name="Rectangle 1350">
                    <a:extLst>
                      <a:ext uri="{FF2B5EF4-FFF2-40B4-BE49-F238E27FC236}">
                        <a16:creationId xmlns:a16="http://schemas.microsoft.com/office/drawing/2014/main" id="{6594D462-E6AE-4C8D-97C2-F54C2FE412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3889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7" name="Rectangle 1351">
                    <a:extLst>
                      <a:ext uri="{FF2B5EF4-FFF2-40B4-BE49-F238E27FC236}">
                        <a16:creationId xmlns:a16="http://schemas.microsoft.com/office/drawing/2014/main" id="{3C03FA9A-384A-4D3B-82D8-EC7B222508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8" name="Rectangle 1352">
                    <a:extLst>
                      <a:ext uri="{FF2B5EF4-FFF2-40B4-BE49-F238E27FC236}">
                        <a16:creationId xmlns:a16="http://schemas.microsoft.com/office/drawing/2014/main" id="{9D9C056D-97F0-470B-999D-24C8B807F4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29" name="Rectangle 1353">
                    <a:extLst>
                      <a:ext uri="{FF2B5EF4-FFF2-40B4-BE49-F238E27FC236}">
                        <a16:creationId xmlns:a16="http://schemas.microsoft.com/office/drawing/2014/main" id="{5EC543CE-2FCE-40E6-AE67-6233431CF6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0" name="Rectangle 1354">
                    <a:extLst>
                      <a:ext uri="{FF2B5EF4-FFF2-40B4-BE49-F238E27FC236}">
                        <a16:creationId xmlns:a16="http://schemas.microsoft.com/office/drawing/2014/main" id="{185D800C-A02A-440B-8D28-48C17CB4F2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1" name="Rectangle 1355">
                    <a:extLst>
                      <a:ext uri="{FF2B5EF4-FFF2-40B4-BE49-F238E27FC236}">
                        <a16:creationId xmlns:a16="http://schemas.microsoft.com/office/drawing/2014/main" id="{C04A700F-D253-4ABA-B628-3C8914D2FC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2" name="Rectangle 1356">
                    <a:extLst>
                      <a:ext uri="{FF2B5EF4-FFF2-40B4-BE49-F238E27FC236}">
                        <a16:creationId xmlns:a16="http://schemas.microsoft.com/office/drawing/2014/main" id="{8EB8366B-8F66-4EB3-88B0-0CA3B8DF91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609807"/>
                    <a:ext cx="4571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3" name="Rectangle 1357">
                    <a:extLst>
                      <a:ext uri="{FF2B5EF4-FFF2-40B4-BE49-F238E27FC236}">
                        <a16:creationId xmlns:a16="http://schemas.microsoft.com/office/drawing/2014/main" id="{CD957655-3EF6-42DA-8288-CF7A600C29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0561" y="5609806"/>
                    <a:ext cx="91862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4" name="Rectangle 1358">
                    <a:extLst>
                      <a:ext uri="{FF2B5EF4-FFF2-40B4-BE49-F238E27FC236}">
                        <a16:creationId xmlns:a16="http://schemas.microsoft.com/office/drawing/2014/main" id="{80D98357-7E76-4CF8-AB8A-3265F4129D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0560" y="5641605"/>
                    <a:ext cx="45719" cy="45719"/>
                  </a:xfrm>
                  <a:prstGeom prst="rect">
                    <a:avLst/>
                  </a:prstGeom>
                  <a:solidFill>
                    <a:srgbClr val="506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5" name="Rectangle 1359">
                    <a:extLst>
                      <a:ext uri="{FF2B5EF4-FFF2-40B4-BE49-F238E27FC236}">
                        <a16:creationId xmlns:a16="http://schemas.microsoft.com/office/drawing/2014/main" id="{E6AA27B9-C4AA-45EE-9071-A76796F8E0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641605"/>
                    <a:ext cx="45719" cy="45719"/>
                  </a:xfrm>
                  <a:prstGeom prst="rect">
                    <a:avLst/>
                  </a:prstGeom>
                  <a:solidFill>
                    <a:srgbClr val="96A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6" name="Rectangle 1360">
                    <a:extLst>
                      <a:ext uri="{FF2B5EF4-FFF2-40B4-BE49-F238E27FC236}">
                        <a16:creationId xmlns:a16="http://schemas.microsoft.com/office/drawing/2014/main" id="{5F0E61A0-128C-439B-BE19-C43B2DA745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3859" y="5641605"/>
                    <a:ext cx="45719" cy="45719"/>
                  </a:xfrm>
                  <a:prstGeom prst="rect">
                    <a:avLst/>
                  </a:prstGeom>
                  <a:solidFill>
                    <a:srgbClr val="BCC6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7" name="Rectangle 1361">
                    <a:extLst>
                      <a:ext uri="{FF2B5EF4-FFF2-40B4-BE49-F238E27FC236}">
                        <a16:creationId xmlns:a16="http://schemas.microsoft.com/office/drawing/2014/main" id="{5D2D193C-4F52-46B6-A884-60E9BFD419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641605"/>
                    <a:ext cx="45719" cy="45719"/>
                  </a:xfrm>
                  <a:prstGeom prst="rect">
                    <a:avLst/>
                  </a:prstGeom>
                  <a:solidFill>
                    <a:srgbClr val="E2E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8" name="Rectangle 1362">
                    <a:extLst>
                      <a:ext uri="{FF2B5EF4-FFF2-40B4-BE49-F238E27FC236}">
                        <a16:creationId xmlns:a16="http://schemas.microsoft.com/office/drawing/2014/main" id="{B787A5A9-EAC2-4B8A-8FE2-8486BF9ACA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641605"/>
                    <a:ext cx="45719" cy="45719"/>
                  </a:xfrm>
                  <a:prstGeom prst="rect">
                    <a:avLst/>
                  </a:prstGeom>
                  <a:solidFill>
                    <a:srgbClr val="F5F7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9" name="Rectangle 1363">
                    <a:extLst>
                      <a:ext uri="{FF2B5EF4-FFF2-40B4-BE49-F238E27FC236}">
                        <a16:creationId xmlns:a16="http://schemas.microsoft.com/office/drawing/2014/main" id="{11414ACE-318C-45FA-AF59-55864497C1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41605"/>
                    <a:ext cx="45719" cy="45719"/>
                  </a:xfrm>
                  <a:prstGeom prst="rect">
                    <a:avLst/>
                  </a:prstGeom>
                  <a:solidFill>
                    <a:srgbClr val="CFD7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0" name="Rectangle 1364">
                    <a:extLst>
                      <a:ext uri="{FF2B5EF4-FFF2-40B4-BE49-F238E27FC236}">
                        <a16:creationId xmlns:a16="http://schemas.microsoft.com/office/drawing/2014/main" id="{D35CA765-05DE-45E8-8713-201E7E3E38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0561" y="5639618"/>
                    <a:ext cx="91862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1" name="Freeform 1365">
                    <a:extLst>
                      <a:ext uri="{FF2B5EF4-FFF2-40B4-BE49-F238E27FC236}">
                        <a16:creationId xmlns:a16="http://schemas.microsoft.com/office/drawing/2014/main" id="{A2CE0F4A-683C-4CEE-811D-57E10BC31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561" y="5641605"/>
                    <a:ext cx="91862" cy="45719"/>
                  </a:xfrm>
                  <a:custGeom>
                    <a:avLst/>
                    <a:gdLst>
                      <a:gd name="T0" fmla="*/ 2147483646 w 110"/>
                      <a:gd name="T1" fmla="*/ 2147483646 h 2"/>
                      <a:gd name="T2" fmla="*/ 2147483646 w 110"/>
                      <a:gd name="T3" fmla="*/ 2147483646 h 2"/>
                      <a:gd name="T4" fmla="*/ 2147483646 w 110"/>
                      <a:gd name="T5" fmla="*/ 2147483646 h 2"/>
                      <a:gd name="T6" fmla="*/ 2147483646 w 110"/>
                      <a:gd name="T7" fmla="*/ 0 h 2"/>
                      <a:gd name="T8" fmla="*/ 0 w 110"/>
                      <a:gd name="T9" fmla="*/ 0 h 2"/>
                      <a:gd name="T10" fmla="*/ 2147483646 w 110"/>
                      <a:gd name="T11" fmla="*/ 2147483646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10" h="2">
                        <a:moveTo>
                          <a:pt x="1" y="1"/>
                        </a:moveTo>
                        <a:lnTo>
                          <a:pt x="3" y="2"/>
                        </a:lnTo>
                        <a:lnTo>
                          <a:pt x="110" y="2"/>
                        </a:lnTo>
                        <a:lnTo>
                          <a:pt x="11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42" name="Rectangle 1366">
                    <a:extLst>
                      <a:ext uri="{FF2B5EF4-FFF2-40B4-BE49-F238E27FC236}">
                        <a16:creationId xmlns:a16="http://schemas.microsoft.com/office/drawing/2014/main" id="{D008D3E4-FBB2-4B7C-9680-C27DA6F70F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3889" y="5643592"/>
                    <a:ext cx="45719" cy="45719"/>
                  </a:xfrm>
                  <a:prstGeom prst="rect">
                    <a:avLst/>
                  </a:prstGeom>
                  <a:solidFill>
                    <a:srgbClr val="5670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3" name="Rectangle 1367">
                    <a:extLst>
                      <a:ext uri="{FF2B5EF4-FFF2-40B4-BE49-F238E27FC236}">
                        <a16:creationId xmlns:a16="http://schemas.microsoft.com/office/drawing/2014/main" id="{D90FE881-0A7F-44FB-A4F9-36D3216C69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643592"/>
                    <a:ext cx="45719" cy="45719"/>
                  </a:xfrm>
                  <a:prstGeom prst="rect">
                    <a:avLst/>
                  </a:prstGeom>
                  <a:solidFill>
                    <a:srgbClr val="7C90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4" name="Rectangle 1368">
                    <a:extLst>
                      <a:ext uri="{FF2B5EF4-FFF2-40B4-BE49-F238E27FC236}">
                        <a16:creationId xmlns:a16="http://schemas.microsoft.com/office/drawing/2014/main" id="{9E1367E7-0E37-4033-8E9E-97E6D4D534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643592"/>
                    <a:ext cx="45719" cy="45719"/>
                  </a:xfrm>
                  <a:prstGeom prst="rect">
                    <a:avLst/>
                  </a:prstGeom>
                  <a:solidFill>
                    <a:srgbClr val="A3B1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5" name="Rectangle 1369">
                    <a:extLst>
                      <a:ext uri="{FF2B5EF4-FFF2-40B4-BE49-F238E27FC236}">
                        <a16:creationId xmlns:a16="http://schemas.microsoft.com/office/drawing/2014/main" id="{61FCED7E-85EE-40C2-8723-77EB11F2ED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43592"/>
                    <a:ext cx="45719" cy="45719"/>
                  </a:xfrm>
                  <a:prstGeom prst="rect">
                    <a:avLst/>
                  </a:prstGeom>
                  <a:solidFill>
                    <a:srgbClr val="DCE1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6" name="Rectangle 1370">
                    <a:extLst>
                      <a:ext uri="{FF2B5EF4-FFF2-40B4-BE49-F238E27FC236}">
                        <a16:creationId xmlns:a16="http://schemas.microsoft.com/office/drawing/2014/main" id="{DBC03A3F-D3C2-4D1E-93F3-6C29466210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643592"/>
                    <a:ext cx="45719" cy="45719"/>
                  </a:xfrm>
                  <a:prstGeom prst="rect">
                    <a:avLst/>
                  </a:prstGeom>
                  <a:solidFill>
                    <a:srgbClr val="B6C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7" name="Rectangle 1371">
                    <a:extLst>
                      <a:ext uri="{FF2B5EF4-FFF2-40B4-BE49-F238E27FC236}">
                        <a16:creationId xmlns:a16="http://schemas.microsoft.com/office/drawing/2014/main" id="{8878F8EB-8F82-48EB-9CB0-94DE1DA4BD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43592"/>
                    <a:ext cx="45719" cy="45719"/>
                  </a:xfrm>
                  <a:prstGeom prst="rect">
                    <a:avLst/>
                  </a:prstGeom>
                  <a:solidFill>
                    <a:srgbClr val="8FA0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8" name="Rectangle 1372">
                    <a:extLst>
                      <a:ext uri="{FF2B5EF4-FFF2-40B4-BE49-F238E27FC236}">
                        <a16:creationId xmlns:a16="http://schemas.microsoft.com/office/drawing/2014/main" id="{45D5BF21-7829-4310-AF6F-7E555859EE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643592"/>
                    <a:ext cx="45719" cy="45719"/>
                  </a:xfrm>
                  <a:prstGeom prst="rect">
                    <a:avLst/>
                  </a:prstGeom>
                  <a:solidFill>
                    <a:srgbClr val="6980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49" name="Freeform 1373">
                    <a:extLst>
                      <a:ext uri="{FF2B5EF4-FFF2-40B4-BE49-F238E27FC236}">
                        <a16:creationId xmlns:a16="http://schemas.microsoft.com/office/drawing/2014/main" id="{13B8ACAC-207C-4FE3-92AE-F407FE299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561" y="5643592"/>
                    <a:ext cx="91862" cy="45719"/>
                  </a:xfrm>
                  <a:custGeom>
                    <a:avLst/>
                    <a:gdLst>
                      <a:gd name="T0" fmla="*/ 0 w 110"/>
                      <a:gd name="T1" fmla="*/ 2147483646 h 3"/>
                      <a:gd name="T2" fmla="*/ 2147483646 w 110"/>
                      <a:gd name="T3" fmla="*/ 0 h 3"/>
                      <a:gd name="T4" fmla="*/ 2147483646 w 110"/>
                      <a:gd name="T5" fmla="*/ 0 h 3"/>
                      <a:gd name="T6" fmla="*/ 2147483646 w 110"/>
                      <a:gd name="T7" fmla="*/ 2147483646 h 3"/>
                      <a:gd name="T8" fmla="*/ 0 w 110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0" h="3">
                        <a:moveTo>
                          <a:pt x="0" y="3"/>
                        </a:moveTo>
                        <a:lnTo>
                          <a:pt x="3" y="0"/>
                        </a:lnTo>
                        <a:lnTo>
                          <a:pt x="110" y="0"/>
                        </a:lnTo>
                        <a:lnTo>
                          <a:pt x="110" y="3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50" name="Rectangle 1374">
                    <a:extLst>
                      <a:ext uri="{FF2B5EF4-FFF2-40B4-BE49-F238E27FC236}">
                        <a16:creationId xmlns:a16="http://schemas.microsoft.com/office/drawing/2014/main" id="{C8FA0CB6-132B-4A8D-9E22-8213FC6B1F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3890" y="5643592"/>
                    <a:ext cx="87488" cy="45719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1" name="Rectangle 1375">
                    <a:extLst>
                      <a:ext uri="{FF2B5EF4-FFF2-40B4-BE49-F238E27FC236}">
                        <a16:creationId xmlns:a16="http://schemas.microsoft.com/office/drawing/2014/main" id="{FE4D94C4-A9C5-449F-9412-D170E5A298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685327"/>
                    <a:ext cx="45719" cy="45719"/>
                  </a:xfrm>
                  <a:prstGeom prst="rect">
                    <a:avLst/>
                  </a:prstGeom>
                  <a:solidFill>
                    <a:srgbClr val="4D68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2" name="Rectangle 1376">
                    <a:extLst>
                      <a:ext uri="{FF2B5EF4-FFF2-40B4-BE49-F238E27FC236}">
                        <a16:creationId xmlns:a16="http://schemas.microsoft.com/office/drawing/2014/main" id="{108C555C-0DC3-46D7-A320-4BE2FC3FAA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685327"/>
                    <a:ext cx="45719" cy="45719"/>
                  </a:xfrm>
                  <a:prstGeom prst="rect">
                    <a:avLst/>
                  </a:prstGeom>
                  <a:solidFill>
                    <a:srgbClr val="798E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3" name="Rectangle 1377">
                    <a:extLst>
                      <a:ext uri="{FF2B5EF4-FFF2-40B4-BE49-F238E27FC236}">
                        <a16:creationId xmlns:a16="http://schemas.microsoft.com/office/drawing/2014/main" id="{8A12F57B-0A57-4660-AE29-DE8BEABC39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85327"/>
                    <a:ext cx="45719" cy="45719"/>
                  </a:xfrm>
                  <a:prstGeom prst="rect">
                    <a:avLst/>
                  </a:prstGeom>
                  <a:solidFill>
                    <a:srgbClr val="F2F4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4" name="Rectangle 1378">
                    <a:extLst>
                      <a:ext uri="{FF2B5EF4-FFF2-40B4-BE49-F238E27FC236}">
                        <a16:creationId xmlns:a16="http://schemas.microsoft.com/office/drawing/2014/main" id="{E2F46C7E-F06E-45ED-BEE7-9ADCE589FE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0486" y="5685327"/>
                    <a:ext cx="45719" cy="45719"/>
                  </a:xfrm>
                  <a:prstGeom prst="rect">
                    <a:avLst/>
                  </a:prstGeom>
                  <a:solidFill>
                    <a:srgbClr val="C6CF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5" name="Rectangle 1379">
                    <a:extLst>
                      <a:ext uri="{FF2B5EF4-FFF2-40B4-BE49-F238E27FC236}">
                        <a16:creationId xmlns:a16="http://schemas.microsoft.com/office/drawing/2014/main" id="{77424F9A-163D-4EF0-8472-03F05F6B43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7143" y="5685327"/>
                    <a:ext cx="45719" cy="45719"/>
                  </a:xfrm>
                  <a:prstGeom prst="rect">
                    <a:avLst/>
                  </a:prstGeom>
                  <a:solidFill>
                    <a:srgbClr val="9AAAE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6" name="Rectangle 1380">
                    <a:extLst>
                      <a:ext uri="{FF2B5EF4-FFF2-40B4-BE49-F238E27FC236}">
                        <a16:creationId xmlns:a16="http://schemas.microsoft.com/office/drawing/2014/main" id="{4FA934AC-8AA0-4696-9636-90BA7D019B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3800" y="5685327"/>
                    <a:ext cx="45719" cy="45719"/>
                  </a:xfrm>
                  <a:prstGeom prst="rect">
                    <a:avLst/>
                  </a:prstGeom>
                  <a:solidFill>
                    <a:srgbClr val="6E84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7" name="Rectangle 1381">
                    <a:extLst>
                      <a:ext uri="{FF2B5EF4-FFF2-40B4-BE49-F238E27FC236}">
                        <a16:creationId xmlns:a16="http://schemas.microsoft.com/office/drawing/2014/main" id="{99650FDE-FC2D-4C8D-9C81-155832436A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7" y="5685328"/>
                    <a:ext cx="78739" cy="4571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8" name="Freeform 1382">
                    <a:extLst>
                      <a:ext uri="{FF2B5EF4-FFF2-40B4-BE49-F238E27FC236}">
                        <a16:creationId xmlns:a16="http://schemas.microsoft.com/office/drawing/2014/main" id="{EAAC24BF-2AFE-4A5B-B79F-A55DA47109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561" y="5677378"/>
                    <a:ext cx="91862" cy="45719"/>
                  </a:xfrm>
                  <a:custGeom>
                    <a:avLst/>
                    <a:gdLst>
                      <a:gd name="T0" fmla="*/ 0 w 110"/>
                      <a:gd name="T1" fmla="*/ 0 h 3"/>
                      <a:gd name="T2" fmla="*/ 2147483646 w 110"/>
                      <a:gd name="T3" fmla="*/ 2147483646 h 3"/>
                      <a:gd name="T4" fmla="*/ 2147483646 w 110"/>
                      <a:gd name="T5" fmla="*/ 2147483646 h 3"/>
                      <a:gd name="T6" fmla="*/ 2147483646 w 110"/>
                      <a:gd name="T7" fmla="*/ 0 h 3"/>
                      <a:gd name="T8" fmla="*/ 0 w 11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0" h="3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110" y="3"/>
                        </a:lnTo>
                        <a:lnTo>
                          <a:pt x="11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59" name="Rectangle 1383">
                    <a:extLst>
                      <a:ext uri="{FF2B5EF4-FFF2-40B4-BE49-F238E27FC236}">
                        <a16:creationId xmlns:a16="http://schemas.microsoft.com/office/drawing/2014/main" id="{21A3B98E-C2D8-4E03-A545-4F06234510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681353"/>
                    <a:ext cx="45719" cy="45719"/>
                  </a:xfrm>
                  <a:prstGeom prst="rect">
                    <a:avLst/>
                  </a:prstGeom>
                  <a:solidFill>
                    <a:srgbClr val="6B82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0" name="Rectangle 1384">
                    <a:extLst>
                      <a:ext uri="{FF2B5EF4-FFF2-40B4-BE49-F238E27FC236}">
                        <a16:creationId xmlns:a16="http://schemas.microsoft.com/office/drawing/2014/main" id="{40C648EE-FB53-4AEE-9D39-E62FA041F0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3859" y="5681353"/>
                    <a:ext cx="45719" cy="45719"/>
                  </a:xfrm>
                  <a:prstGeom prst="rect">
                    <a:avLst/>
                  </a:prstGeom>
                  <a:solidFill>
                    <a:srgbClr val="97A7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1" name="Rectangle 1385">
                    <a:extLst>
                      <a:ext uri="{FF2B5EF4-FFF2-40B4-BE49-F238E27FC236}">
                        <a16:creationId xmlns:a16="http://schemas.microsoft.com/office/drawing/2014/main" id="{33ED9A30-D269-4589-A2C5-A33B4D05CA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3844" y="5681353"/>
                    <a:ext cx="45719" cy="45719"/>
                  </a:xfrm>
                  <a:prstGeom prst="rect">
                    <a:avLst/>
                  </a:prstGeom>
                  <a:solidFill>
                    <a:srgbClr val="C3CC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2" name="Rectangle 1386">
                    <a:extLst>
                      <a:ext uri="{FF2B5EF4-FFF2-40B4-BE49-F238E27FC236}">
                        <a16:creationId xmlns:a16="http://schemas.microsoft.com/office/drawing/2014/main" id="{EAC9C2EE-A8AF-464C-B485-63083C4B2C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501" y="5681353"/>
                    <a:ext cx="45719" cy="45719"/>
                  </a:xfrm>
                  <a:prstGeom prst="rect">
                    <a:avLst/>
                  </a:prstGeom>
                  <a:solidFill>
                    <a:srgbClr val="EFF1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3" name="Rectangle 1387">
                    <a:extLst>
                      <a:ext uri="{FF2B5EF4-FFF2-40B4-BE49-F238E27FC236}">
                        <a16:creationId xmlns:a16="http://schemas.microsoft.com/office/drawing/2014/main" id="{B73C61B7-9C09-461A-AF83-9D72AC81C9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3829" y="5681353"/>
                    <a:ext cx="45719" cy="45719"/>
                  </a:xfrm>
                  <a:prstGeom prst="rect">
                    <a:avLst/>
                  </a:prstGeom>
                  <a:solidFill>
                    <a:srgbClr val="E3E7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4" name="Rectangle 1388">
                    <a:extLst>
                      <a:ext uri="{FF2B5EF4-FFF2-40B4-BE49-F238E27FC236}">
                        <a16:creationId xmlns:a16="http://schemas.microsoft.com/office/drawing/2014/main" id="{63AAED7E-ECCB-474B-B18E-FF9A3F57B5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0457" y="5681353"/>
                    <a:ext cx="45719" cy="45719"/>
                  </a:xfrm>
                  <a:prstGeom prst="rect">
                    <a:avLst/>
                  </a:prstGeom>
                  <a:solidFill>
                    <a:srgbClr val="516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5" name="Freeform 1389">
                    <a:extLst>
                      <a:ext uri="{FF2B5EF4-FFF2-40B4-BE49-F238E27FC236}">
                        <a16:creationId xmlns:a16="http://schemas.microsoft.com/office/drawing/2014/main" id="{D630F335-1579-4221-A3C0-3FA41A5115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0547" y="5681353"/>
                    <a:ext cx="78739" cy="45719"/>
                  </a:xfrm>
                  <a:custGeom>
                    <a:avLst/>
                    <a:gdLst>
                      <a:gd name="T0" fmla="*/ 2147483646 w 96"/>
                      <a:gd name="T1" fmla="*/ 2147483646 h 5"/>
                      <a:gd name="T2" fmla="*/ 2147483646 w 96"/>
                      <a:gd name="T3" fmla="*/ 0 h 5"/>
                      <a:gd name="T4" fmla="*/ 2147483646 w 96"/>
                      <a:gd name="T5" fmla="*/ 0 h 5"/>
                      <a:gd name="T6" fmla="*/ 2147483646 w 96"/>
                      <a:gd name="T7" fmla="*/ 2147483646 h 5"/>
                      <a:gd name="T8" fmla="*/ 0 w 96"/>
                      <a:gd name="T9" fmla="*/ 2147483646 h 5"/>
                      <a:gd name="T10" fmla="*/ 2147483646 w 96"/>
                      <a:gd name="T11" fmla="*/ 21474836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96" h="5">
                        <a:moveTo>
                          <a:pt x="1" y="3"/>
                        </a:moveTo>
                        <a:lnTo>
                          <a:pt x="2" y="0"/>
                        </a:lnTo>
                        <a:lnTo>
                          <a:pt x="96" y="0"/>
                        </a:lnTo>
                        <a:lnTo>
                          <a:pt x="96" y="5"/>
                        </a:lnTo>
                        <a:lnTo>
                          <a:pt x="0" y="5"/>
                        </a:lnTo>
                        <a:lnTo>
                          <a:pt x="1" y="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66" name="Rectangle 1390">
                    <a:extLst>
                      <a:ext uri="{FF2B5EF4-FFF2-40B4-BE49-F238E27FC236}">
                        <a16:creationId xmlns:a16="http://schemas.microsoft.com/office/drawing/2014/main" id="{3FD8854D-DCA6-4690-B469-829D9E588E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0546" y="5677378"/>
                    <a:ext cx="45719" cy="45719"/>
                  </a:xfrm>
                  <a:prstGeom prst="rect">
                    <a:avLst/>
                  </a:prstGeom>
                  <a:solidFill>
                    <a:srgbClr val="4763D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7" name="Rectangle 1391">
                    <a:extLst>
                      <a:ext uri="{FF2B5EF4-FFF2-40B4-BE49-F238E27FC236}">
                        <a16:creationId xmlns:a16="http://schemas.microsoft.com/office/drawing/2014/main" id="{F4907642-1071-4AAB-B416-38B4386A0E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97202" y="5677378"/>
                    <a:ext cx="45719" cy="45719"/>
                  </a:xfrm>
                  <a:prstGeom prst="rect">
                    <a:avLst/>
                  </a:prstGeom>
                  <a:solidFill>
                    <a:srgbClr val="7187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8" name="Rectangle 1392">
                    <a:extLst>
                      <a:ext uri="{FF2B5EF4-FFF2-40B4-BE49-F238E27FC236}">
                        <a16:creationId xmlns:a16="http://schemas.microsoft.com/office/drawing/2014/main" id="{C07721DD-CB5F-49C1-954A-5DBA7BC2C3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390547" y="5723096"/>
                    <a:ext cx="78739" cy="4571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9" name="Freeform 1393">
                    <a:extLst>
                      <a:ext uri="{FF2B5EF4-FFF2-40B4-BE49-F238E27FC236}">
                        <a16:creationId xmlns:a16="http://schemas.microsoft.com/office/drawing/2014/main" id="{76DC6537-3358-46AF-A3DD-8BBF3802A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0561" y="5607819"/>
                    <a:ext cx="91862" cy="45719"/>
                  </a:xfrm>
                  <a:custGeom>
                    <a:avLst/>
                    <a:gdLst>
                      <a:gd name="T0" fmla="*/ 2147483646 w 110"/>
                      <a:gd name="T1" fmla="*/ 0 h 3"/>
                      <a:gd name="T2" fmla="*/ 2147483646 w 110"/>
                      <a:gd name="T3" fmla="*/ 0 h 3"/>
                      <a:gd name="T4" fmla="*/ 0 w 110"/>
                      <a:gd name="T5" fmla="*/ 2147483646 h 3"/>
                      <a:gd name="T6" fmla="*/ 2147483646 w 110"/>
                      <a:gd name="T7" fmla="*/ 2147483646 h 3"/>
                      <a:gd name="T8" fmla="*/ 2147483646 w 11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0" h="3">
                        <a:moveTo>
                          <a:pt x="110" y="0"/>
                        </a:move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110" y="3"/>
                        </a:lnTo>
                        <a:lnTo>
                          <a:pt x="1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70" name="Freeform 1394">
                    <a:extLst>
                      <a:ext uri="{FF2B5EF4-FFF2-40B4-BE49-F238E27FC236}">
                        <a16:creationId xmlns:a16="http://schemas.microsoft.com/office/drawing/2014/main" id="{32C60581-46C8-4C19-B0BD-18BC581074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233" y="5662098"/>
                    <a:ext cx="45719" cy="55037"/>
                  </a:xfrm>
                  <a:custGeom>
                    <a:avLst/>
                    <a:gdLst>
                      <a:gd name="T0" fmla="*/ 2147483646 w 12"/>
                      <a:gd name="T1" fmla="*/ 2147483646 h 45"/>
                      <a:gd name="T2" fmla="*/ 0 w 12"/>
                      <a:gd name="T3" fmla="*/ 2147483646 h 45"/>
                      <a:gd name="T4" fmla="*/ 2147483646 w 12"/>
                      <a:gd name="T5" fmla="*/ 0 h 45"/>
                      <a:gd name="T6" fmla="*/ 2147483646 w 12"/>
                      <a:gd name="T7" fmla="*/ 0 h 45"/>
                      <a:gd name="T8" fmla="*/ 2147483646 w 12"/>
                      <a:gd name="T9" fmla="*/ 2147483646 h 45"/>
                      <a:gd name="T10" fmla="*/ 2147483646 w 12"/>
                      <a:gd name="T11" fmla="*/ 2147483646 h 45"/>
                      <a:gd name="T12" fmla="*/ 2147483646 w 12"/>
                      <a:gd name="T13" fmla="*/ 2147483646 h 45"/>
                      <a:gd name="T14" fmla="*/ 2147483646 w 12"/>
                      <a:gd name="T15" fmla="*/ 2147483646 h 45"/>
                      <a:gd name="T16" fmla="*/ 0 w 12"/>
                      <a:gd name="T17" fmla="*/ 2147483646 h 45"/>
                      <a:gd name="T18" fmla="*/ 2147483646 w 12"/>
                      <a:gd name="T19" fmla="*/ 2147483646 h 45"/>
                      <a:gd name="T20" fmla="*/ 0 w 12"/>
                      <a:gd name="T21" fmla="*/ 2147483646 h 45"/>
                      <a:gd name="T22" fmla="*/ 2147483646 w 12"/>
                      <a:gd name="T23" fmla="*/ 2147483646 h 45"/>
                      <a:gd name="T24" fmla="*/ 0 w 12"/>
                      <a:gd name="T25" fmla="*/ 2147483646 h 45"/>
                      <a:gd name="T26" fmla="*/ 2147483646 w 12"/>
                      <a:gd name="T27" fmla="*/ 2147483646 h 45"/>
                      <a:gd name="T28" fmla="*/ 0 w 12"/>
                      <a:gd name="T29" fmla="*/ 2147483646 h 45"/>
                      <a:gd name="T30" fmla="*/ 2147483646 w 12"/>
                      <a:gd name="T31" fmla="*/ 2147483646 h 4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2" h="45">
                        <a:moveTo>
                          <a:pt x="6" y="10"/>
                        </a:moveTo>
                        <a:lnTo>
                          <a:pt x="0" y="3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2" y="2"/>
                        </a:lnTo>
                        <a:lnTo>
                          <a:pt x="12" y="43"/>
                        </a:lnTo>
                        <a:lnTo>
                          <a:pt x="10" y="45"/>
                        </a:lnTo>
                        <a:lnTo>
                          <a:pt x="4" y="45"/>
                        </a:lnTo>
                        <a:lnTo>
                          <a:pt x="0" y="40"/>
                        </a:lnTo>
                        <a:lnTo>
                          <a:pt x="6" y="38"/>
                        </a:lnTo>
                        <a:lnTo>
                          <a:pt x="0" y="31"/>
                        </a:lnTo>
                        <a:lnTo>
                          <a:pt x="6" y="28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0" y="12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71" name="Freeform 1395">
                    <a:extLst>
                      <a:ext uri="{FF2B5EF4-FFF2-40B4-BE49-F238E27FC236}">
                        <a16:creationId xmlns:a16="http://schemas.microsoft.com/office/drawing/2014/main" id="{39864864-0154-4809-818F-445FF10CA9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233" y="5662098"/>
                    <a:ext cx="45719" cy="55037"/>
                  </a:xfrm>
                  <a:custGeom>
                    <a:avLst/>
                    <a:gdLst>
                      <a:gd name="T0" fmla="*/ 2147483646 w 12"/>
                      <a:gd name="T1" fmla="*/ 2147483646 h 45"/>
                      <a:gd name="T2" fmla="*/ 0 w 12"/>
                      <a:gd name="T3" fmla="*/ 2147483646 h 45"/>
                      <a:gd name="T4" fmla="*/ 2147483646 w 12"/>
                      <a:gd name="T5" fmla="*/ 0 h 45"/>
                      <a:gd name="T6" fmla="*/ 2147483646 w 12"/>
                      <a:gd name="T7" fmla="*/ 0 h 45"/>
                      <a:gd name="T8" fmla="*/ 2147483646 w 12"/>
                      <a:gd name="T9" fmla="*/ 2147483646 h 45"/>
                      <a:gd name="T10" fmla="*/ 2147483646 w 12"/>
                      <a:gd name="T11" fmla="*/ 2147483646 h 45"/>
                      <a:gd name="T12" fmla="*/ 2147483646 w 12"/>
                      <a:gd name="T13" fmla="*/ 2147483646 h 45"/>
                      <a:gd name="T14" fmla="*/ 2147483646 w 12"/>
                      <a:gd name="T15" fmla="*/ 2147483646 h 45"/>
                      <a:gd name="T16" fmla="*/ 0 w 12"/>
                      <a:gd name="T17" fmla="*/ 2147483646 h 45"/>
                      <a:gd name="T18" fmla="*/ 2147483646 w 12"/>
                      <a:gd name="T19" fmla="*/ 2147483646 h 45"/>
                      <a:gd name="T20" fmla="*/ 0 w 12"/>
                      <a:gd name="T21" fmla="*/ 2147483646 h 45"/>
                      <a:gd name="T22" fmla="*/ 2147483646 w 12"/>
                      <a:gd name="T23" fmla="*/ 2147483646 h 45"/>
                      <a:gd name="T24" fmla="*/ 0 w 12"/>
                      <a:gd name="T25" fmla="*/ 2147483646 h 45"/>
                      <a:gd name="T26" fmla="*/ 2147483646 w 12"/>
                      <a:gd name="T27" fmla="*/ 2147483646 h 45"/>
                      <a:gd name="T28" fmla="*/ 0 w 12"/>
                      <a:gd name="T29" fmla="*/ 2147483646 h 45"/>
                      <a:gd name="T30" fmla="*/ 2147483646 w 12"/>
                      <a:gd name="T31" fmla="*/ 2147483646 h 4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2" h="45">
                        <a:moveTo>
                          <a:pt x="6" y="10"/>
                        </a:moveTo>
                        <a:lnTo>
                          <a:pt x="0" y="3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2" y="2"/>
                        </a:lnTo>
                        <a:lnTo>
                          <a:pt x="12" y="43"/>
                        </a:lnTo>
                        <a:lnTo>
                          <a:pt x="10" y="45"/>
                        </a:lnTo>
                        <a:lnTo>
                          <a:pt x="4" y="45"/>
                        </a:lnTo>
                        <a:lnTo>
                          <a:pt x="0" y="40"/>
                        </a:lnTo>
                        <a:lnTo>
                          <a:pt x="6" y="38"/>
                        </a:lnTo>
                        <a:lnTo>
                          <a:pt x="0" y="31"/>
                        </a:lnTo>
                        <a:lnTo>
                          <a:pt x="6" y="28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0" y="12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72" name="Freeform 1396">
                    <a:extLst>
                      <a:ext uri="{FF2B5EF4-FFF2-40B4-BE49-F238E27FC236}">
                        <a16:creationId xmlns:a16="http://schemas.microsoft.com/office/drawing/2014/main" id="{3B5FA73C-D610-431A-B5D3-B5524F504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7233" y="5621740"/>
                    <a:ext cx="96237" cy="59622"/>
                  </a:xfrm>
                  <a:custGeom>
                    <a:avLst/>
                    <a:gdLst>
                      <a:gd name="T0" fmla="*/ 2147483646 w 116"/>
                      <a:gd name="T1" fmla="*/ 2147483646 h 46"/>
                      <a:gd name="T2" fmla="*/ 2147483646 w 116"/>
                      <a:gd name="T3" fmla="*/ 2147483646 h 46"/>
                      <a:gd name="T4" fmla="*/ 2147483646 w 116"/>
                      <a:gd name="T5" fmla="*/ 2147483646 h 46"/>
                      <a:gd name="T6" fmla="*/ 2147483646 w 116"/>
                      <a:gd name="T7" fmla="*/ 0 h 46"/>
                      <a:gd name="T8" fmla="*/ 2147483646 w 116"/>
                      <a:gd name="T9" fmla="*/ 0 h 46"/>
                      <a:gd name="T10" fmla="*/ 2147483646 w 116"/>
                      <a:gd name="T11" fmla="*/ 2147483646 h 46"/>
                      <a:gd name="T12" fmla="*/ 0 w 116"/>
                      <a:gd name="T13" fmla="*/ 2147483646 h 46"/>
                      <a:gd name="T14" fmla="*/ 0 w 116"/>
                      <a:gd name="T15" fmla="*/ 2147483646 h 46"/>
                      <a:gd name="T16" fmla="*/ 2147483646 w 116"/>
                      <a:gd name="T17" fmla="*/ 2147483646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16" h="46">
                        <a:moveTo>
                          <a:pt x="3" y="44"/>
                        </a:moveTo>
                        <a:lnTo>
                          <a:pt x="6" y="46"/>
                        </a:lnTo>
                        <a:lnTo>
                          <a:pt x="116" y="46"/>
                        </a:lnTo>
                        <a:lnTo>
                          <a:pt x="116" y="0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0" y="40"/>
                        </a:lnTo>
                        <a:lnTo>
                          <a:pt x="3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73" name="Freeform 1397">
                    <a:extLst>
                      <a:ext uri="{FF2B5EF4-FFF2-40B4-BE49-F238E27FC236}">
                        <a16:creationId xmlns:a16="http://schemas.microsoft.com/office/drawing/2014/main" id="{D2A0720E-D9C0-437C-98D4-DEEE5CB3BC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377232" y="5621740"/>
                    <a:ext cx="96237" cy="59622"/>
                  </a:xfrm>
                  <a:custGeom>
                    <a:avLst/>
                    <a:gdLst>
                      <a:gd name="T0" fmla="*/ 2147483646 w 116"/>
                      <a:gd name="T1" fmla="*/ 2147483646 h 46"/>
                      <a:gd name="T2" fmla="*/ 2147483646 w 116"/>
                      <a:gd name="T3" fmla="*/ 2147483646 h 46"/>
                      <a:gd name="T4" fmla="*/ 2147483646 w 116"/>
                      <a:gd name="T5" fmla="*/ 2147483646 h 46"/>
                      <a:gd name="T6" fmla="*/ 2147483646 w 116"/>
                      <a:gd name="T7" fmla="*/ 0 h 46"/>
                      <a:gd name="T8" fmla="*/ 2147483646 w 116"/>
                      <a:gd name="T9" fmla="*/ 0 h 46"/>
                      <a:gd name="T10" fmla="*/ 2147483646 w 116"/>
                      <a:gd name="T11" fmla="*/ 2147483646 h 46"/>
                      <a:gd name="T12" fmla="*/ 0 w 116"/>
                      <a:gd name="T13" fmla="*/ 2147483646 h 46"/>
                      <a:gd name="T14" fmla="*/ 0 w 116"/>
                      <a:gd name="T15" fmla="*/ 2147483646 h 46"/>
                      <a:gd name="T16" fmla="*/ 2147483646 w 116"/>
                      <a:gd name="T17" fmla="*/ 2147483646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16" h="46">
                        <a:moveTo>
                          <a:pt x="3" y="44"/>
                        </a:moveTo>
                        <a:lnTo>
                          <a:pt x="6" y="46"/>
                        </a:lnTo>
                        <a:lnTo>
                          <a:pt x="116" y="46"/>
                        </a:lnTo>
                        <a:lnTo>
                          <a:pt x="116" y="0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0" y="40"/>
                        </a:lnTo>
                        <a:lnTo>
                          <a:pt x="3" y="44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74" name="Rectangle 1398">
                    <a:extLst>
                      <a:ext uri="{FF2B5EF4-FFF2-40B4-BE49-F238E27FC236}">
                        <a16:creationId xmlns:a16="http://schemas.microsoft.com/office/drawing/2014/main" id="{648D6381-837D-475A-AA76-66960B2F25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4" y="5662098"/>
                    <a:ext cx="45719" cy="5503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75" name="Rectangle 1399">
                    <a:extLst>
                      <a:ext uri="{FF2B5EF4-FFF2-40B4-BE49-F238E27FC236}">
                        <a16:creationId xmlns:a16="http://schemas.microsoft.com/office/drawing/2014/main" id="{462E8DC0-154A-493E-9E69-0B80430824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4" y="5662098"/>
                    <a:ext cx="45719" cy="55037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76" name="Rectangle 1400">
                    <a:extLst>
                      <a:ext uri="{FF2B5EF4-FFF2-40B4-BE49-F238E27FC236}">
                        <a16:creationId xmlns:a16="http://schemas.microsoft.com/office/drawing/2014/main" id="{C5027C29-E0E1-4676-ABF8-AA0C3AF03A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4" y="5662098"/>
                    <a:ext cx="45719" cy="5503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77" name="Rectangle 1401">
                    <a:extLst>
                      <a:ext uri="{FF2B5EF4-FFF2-40B4-BE49-F238E27FC236}">
                        <a16:creationId xmlns:a16="http://schemas.microsoft.com/office/drawing/2014/main" id="{2D294EFB-4C77-4EE5-A4B2-9CB55E9451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7174" y="5662098"/>
                    <a:ext cx="45719" cy="55037"/>
                  </a:xfrm>
                  <a:prstGeom prst="rect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78" name="Freeform 1402">
                    <a:extLst>
                      <a:ext uri="{FF2B5EF4-FFF2-40B4-BE49-F238E27FC236}">
                        <a16:creationId xmlns:a16="http://schemas.microsoft.com/office/drawing/2014/main" id="{6B787698-3EA7-4579-8AB5-32FD5B9EE3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51542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2147483646 h 6"/>
                      <a:gd name="T2" fmla="*/ 2147483646 w 40"/>
                      <a:gd name="T3" fmla="*/ 2147483646 h 6"/>
                      <a:gd name="T4" fmla="*/ 2147483646 w 40"/>
                      <a:gd name="T5" fmla="*/ 0 h 6"/>
                      <a:gd name="T6" fmla="*/ 0 w 40"/>
                      <a:gd name="T7" fmla="*/ 0 h 6"/>
                      <a:gd name="T8" fmla="*/ 2147483646 w 40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6">
                        <a:moveTo>
                          <a:pt x="5" y="6"/>
                        </a:moveTo>
                        <a:lnTo>
                          <a:pt x="40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79" name="Freeform 1403">
                    <a:extLst>
                      <a:ext uri="{FF2B5EF4-FFF2-40B4-BE49-F238E27FC236}">
                        <a16:creationId xmlns:a16="http://schemas.microsoft.com/office/drawing/2014/main" id="{9B2CB46D-0AEF-4E18-8868-0D6CBCFA95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51542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2147483646 h 6"/>
                      <a:gd name="T2" fmla="*/ 2147483646 w 40"/>
                      <a:gd name="T3" fmla="*/ 2147483646 h 6"/>
                      <a:gd name="T4" fmla="*/ 2147483646 w 40"/>
                      <a:gd name="T5" fmla="*/ 0 h 6"/>
                      <a:gd name="T6" fmla="*/ 0 w 40"/>
                      <a:gd name="T7" fmla="*/ 0 h 6"/>
                      <a:gd name="T8" fmla="*/ 2147483646 w 40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6">
                        <a:moveTo>
                          <a:pt x="5" y="6"/>
                        </a:moveTo>
                        <a:lnTo>
                          <a:pt x="40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0" name="Freeform 1404">
                    <a:extLst>
                      <a:ext uri="{FF2B5EF4-FFF2-40B4-BE49-F238E27FC236}">
                        <a16:creationId xmlns:a16="http://schemas.microsoft.com/office/drawing/2014/main" id="{CD64E90F-11DE-4E42-B5EB-4E7750172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53529"/>
                    <a:ext cx="45719" cy="45719"/>
                  </a:xfrm>
                  <a:custGeom>
                    <a:avLst/>
                    <a:gdLst>
                      <a:gd name="T0" fmla="*/ 0 w 39"/>
                      <a:gd name="T1" fmla="*/ 2147483646 h 3"/>
                      <a:gd name="T2" fmla="*/ 2147483646 w 39"/>
                      <a:gd name="T3" fmla="*/ 2147483646 h 3"/>
                      <a:gd name="T4" fmla="*/ 2147483646 w 39"/>
                      <a:gd name="T5" fmla="*/ 0 h 3"/>
                      <a:gd name="T6" fmla="*/ 2147483646 w 39"/>
                      <a:gd name="T7" fmla="*/ 0 h 3"/>
                      <a:gd name="T8" fmla="*/ 0 w 39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1" name="Freeform 1405">
                    <a:extLst>
                      <a:ext uri="{FF2B5EF4-FFF2-40B4-BE49-F238E27FC236}">
                        <a16:creationId xmlns:a16="http://schemas.microsoft.com/office/drawing/2014/main" id="{B2E53F77-A639-4399-8BB5-8A250A9987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53529"/>
                    <a:ext cx="45719" cy="45719"/>
                  </a:xfrm>
                  <a:custGeom>
                    <a:avLst/>
                    <a:gdLst>
                      <a:gd name="T0" fmla="*/ 0 w 39"/>
                      <a:gd name="T1" fmla="*/ 2147483646 h 3"/>
                      <a:gd name="T2" fmla="*/ 2147483646 w 39"/>
                      <a:gd name="T3" fmla="*/ 2147483646 h 3"/>
                      <a:gd name="T4" fmla="*/ 2147483646 w 39"/>
                      <a:gd name="T5" fmla="*/ 0 h 3"/>
                      <a:gd name="T6" fmla="*/ 2147483646 w 39"/>
                      <a:gd name="T7" fmla="*/ 0 h 3"/>
                      <a:gd name="T8" fmla="*/ 0 w 39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2" name="Freeform 1406">
                    <a:extLst>
                      <a:ext uri="{FF2B5EF4-FFF2-40B4-BE49-F238E27FC236}">
                        <a16:creationId xmlns:a16="http://schemas.microsoft.com/office/drawing/2014/main" id="{B1CA4292-C8F6-476F-91E6-1F7A9B4C18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57504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3" name="Freeform 1407">
                    <a:extLst>
                      <a:ext uri="{FF2B5EF4-FFF2-40B4-BE49-F238E27FC236}">
                        <a16:creationId xmlns:a16="http://schemas.microsoft.com/office/drawing/2014/main" id="{0A88C1C0-10E7-4AAB-A79F-BBCCD9D993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57504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4" name="Freeform 1408">
                    <a:extLst>
                      <a:ext uri="{FF2B5EF4-FFF2-40B4-BE49-F238E27FC236}">
                        <a16:creationId xmlns:a16="http://schemas.microsoft.com/office/drawing/2014/main" id="{C3C459B7-A6F2-42CD-83E1-CA385352E9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20502" y="5703222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2"/>
                      <a:gd name="T2" fmla="*/ 2147483646 w 40"/>
                      <a:gd name="T3" fmla="*/ 2147483646 h 2"/>
                      <a:gd name="T4" fmla="*/ 2147483646 w 40"/>
                      <a:gd name="T5" fmla="*/ 0 h 2"/>
                      <a:gd name="T6" fmla="*/ 2147483646 w 40"/>
                      <a:gd name="T7" fmla="*/ 0 h 2"/>
                      <a:gd name="T8" fmla="*/ 0 w 40"/>
                      <a:gd name="T9" fmla="*/ 2147483646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2">
                        <a:moveTo>
                          <a:pt x="0" y="2"/>
                        </a:moveTo>
                        <a:lnTo>
                          <a:pt x="33" y="2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5" name="Freeform 1409">
                    <a:extLst>
                      <a:ext uri="{FF2B5EF4-FFF2-40B4-BE49-F238E27FC236}">
                        <a16:creationId xmlns:a16="http://schemas.microsoft.com/office/drawing/2014/main" id="{1010EADA-BDB0-4D0E-9656-3DB2CDFAE2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20502" y="5703222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2"/>
                      <a:gd name="T2" fmla="*/ 2147483646 w 40"/>
                      <a:gd name="T3" fmla="*/ 2147483646 h 2"/>
                      <a:gd name="T4" fmla="*/ 2147483646 w 40"/>
                      <a:gd name="T5" fmla="*/ 0 h 2"/>
                      <a:gd name="T6" fmla="*/ 2147483646 w 40"/>
                      <a:gd name="T7" fmla="*/ 0 h 2"/>
                      <a:gd name="T8" fmla="*/ 0 w 40"/>
                      <a:gd name="T9" fmla="*/ 2147483646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2">
                        <a:moveTo>
                          <a:pt x="0" y="2"/>
                        </a:moveTo>
                        <a:lnTo>
                          <a:pt x="33" y="2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6" name="Freeform 1410">
                    <a:extLst>
                      <a:ext uri="{FF2B5EF4-FFF2-40B4-BE49-F238E27FC236}">
                        <a16:creationId xmlns:a16="http://schemas.microsoft.com/office/drawing/2014/main" id="{915326CD-DBDB-428E-B85F-C7AC28126D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1479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7" name="Freeform 1411">
                    <a:extLst>
                      <a:ext uri="{FF2B5EF4-FFF2-40B4-BE49-F238E27FC236}">
                        <a16:creationId xmlns:a16="http://schemas.microsoft.com/office/drawing/2014/main" id="{F2E82E25-8E86-496B-BA66-DF9D65D7C3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1479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7"/>
                      <a:gd name="T2" fmla="*/ 2147483646 w 39"/>
                      <a:gd name="T3" fmla="*/ 2147483646 h 7"/>
                      <a:gd name="T4" fmla="*/ 2147483646 w 39"/>
                      <a:gd name="T5" fmla="*/ 0 h 7"/>
                      <a:gd name="T6" fmla="*/ 0 w 39"/>
                      <a:gd name="T7" fmla="*/ 0 h 7"/>
                      <a:gd name="T8" fmla="*/ 2147483646 w 39"/>
                      <a:gd name="T9" fmla="*/ 2147483646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7">
                        <a:moveTo>
                          <a:pt x="5" y="7"/>
                        </a:moveTo>
                        <a:lnTo>
                          <a:pt x="39" y="7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8" name="Freeform 1412">
                    <a:extLst>
                      <a:ext uri="{FF2B5EF4-FFF2-40B4-BE49-F238E27FC236}">
                        <a16:creationId xmlns:a16="http://schemas.microsoft.com/office/drawing/2014/main" id="{E2F32FB5-3A11-422D-8CEC-A2F4FD6A1E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5454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3"/>
                      <a:gd name="T2" fmla="*/ 2147483646 w 40"/>
                      <a:gd name="T3" fmla="*/ 2147483646 h 3"/>
                      <a:gd name="T4" fmla="*/ 2147483646 w 40"/>
                      <a:gd name="T5" fmla="*/ 0 h 3"/>
                      <a:gd name="T6" fmla="*/ 2147483646 w 40"/>
                      <a:gd name="T7" fmla="*/ 0 h 3"/>
                      <a:gd name="T8" fmla="*/ 0 w 40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89" name="Freeform 1413">
                    <a:extLst>
                      <a:ext uri="{FF2B5EF4-FFF2-40B4-BE49-F238E27FC236}">
                        <a16:creationId xmlns:a16="http://schemas.microsoft.com/office/drawing/2014/main" id="{8E0CDD2E-7BC1-4C54-A482-21F46977A9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5454"/>
                    <a:ext cx="45719" cy="45719"/>
                  </a:xfrm>
                  <a:custGeom>
                    <a:avLst/>
                    <a:gdLst>
                      <a:gd name="T0" fmla="*/ 0 w 40"/>
                      <a:gd name="T1" fmla="*/ 2147483646 h 3"/>
                      <a:gd name="T2" fmla="*/ 2147483646 w 40"/>
                      <a:gd name="T3" fmla="*/ 2147483646 h 3"/>
                      <a:gd name="T4" fmla="*/ 2147483646 w 40"/>
                      <a:gd name="T5" fmla="*/ 0 h 3"/>
                      <a:gd name="T6" fmla="*/ 2147483646 w 40"/>
                      <a:gd name="T7" fmla="*/ 0 h 3"/>
                      <a:gd name="T8" fmla="*/ 0 w 40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0" y="3"/>
                        </a:move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0" name="Freeform 1414">
                    <a:extLst>
                      <a:ext uri="{FF2B5EF4-FFF2-40B4-BE49-F238E27FC236}">
                        <a16:creationId xmlns:a16="http://schemas.microsoft.com/office/drawing/2014/main" id="{3293D143-45B3-43A2-8864-53CFE97AEF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7441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6"/>
                      <a:gd name="T2" fmla="*/ 2147483646 w 39"/>
                      <a:gd name="T3" fmla="*/ 2147483646 h 6"/>
                      <a:gd name="T4" fmla="*/ 2147483646 w 39"/>
                      <a:gd name="T5" fmla="*/ 0 h 6"/>
                      <a:gd name="T6" fmla="*/ 0 w 39"/>
                      <a:gd name="T7" fmla="*/ 0 h 6"/>
                      <a:gd name="T8" fmla="*/ 2147483646 w 39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6">
                        <a:moveTo>
                          <a:pt x="5" y="6"/>
                        </a:moveTo>
                        <a:lnTo>
                          <a:pt x="39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1" name="Freeform 1415">
                    <a:extLst>
                      <a:ext uri="{FF2B5EF4-FFF2-40B4-BE49-F238E27FC236}">
                        <a16:creationId xmlns:a16="http://schemas.microsoft.com/office/drawing/2014/main" id="{9ABCE4FE-95DF-49E6-8E34-8955CB2F5D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7441"/>
                    <a:ext cx="45719" cy="45719"/>
                  </a:xfrm>
                  <a:custGeom>
                    <a:avLst/>
                    <a:gdLst>
                      <a:gd name="T0" fmla="*/ 2147483646 w 39"/>
                      <a:gd name="T1" fmla="*/ 2147483646 h 6"/>
                      <a:gd name="T2" fmla="*/ 2147483646 w 39"/>
                      <a:gd name="T3" fmla="*/ 2147483646 h 6"/>
                      <a:gd name="T4" fmla="*/ 2147483646 w 39"/>
                      <a:gd name="T5" fmla="*/ 0 h 6"/>
                      <a:gd name="T6" fmla="*/ 0 w 39"/>
                      <a:gd name="T7" fmla="*/ 0 h 6"/>
                      <a:gd name="T8" fmla="*/ 2147483646 w 39"/>
                      <a:gd name="T9" fmla="*/ 2147483646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" h="6">
                        <a:moveTo>
                          <a:pt x="5" y="6"/>
                        </a:moveTo>
                        <a:lnTo>
                          <a:pt x="39" y="6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2" name="Freeform 1416">
                    <a:extLst>
                      <a:ext uri="{FF2B5EF4-FFF2-40B4-BE49-F238E27FC236}">
                        <a16:creationId xmlns:a16="http://schemas.microsoft.com/office/drawing/2014/main" id="{320D4262-BAB2-451E-BD66-063CEA3EAE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9428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0 h 3"/>
                      <a:gd name="T2" fmla="*/ 0 w 40"/>
                      <a:gd name="T3" fmla="*/ 2147483646 h 3"/>
                      <a:gd name="T4" fmla="*/ 2147483646 w 40"/>
                      <a:gd name="T5" fmla="*/ 2147483646 h 3"/>
                      <a:gd name="T6" fmla="*/ 2147483646 w 40"/>
                      <a:gd name="T7" fmla="*/ 0 h 3"/>
                      <a:gd name="T8" fmla="*/ 2147483646 w 4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5" y="0"/>
                        </a:moveTo>
                        <a:lnTo>
                          <a:pt x="0" y="3"/>
                        </a:ln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3" name="Freeform 1417">
                    <a:extLst>
                      <a:ext uri="{FF2B5EF4-FFF2-40B4-BE49-F238E27FC236}">
                        <a16:creationId xmlns:a16="http://schemas.microsoft.com/office/drawing/2014/main" id="{B3F77652-C2D8-4FA2-ABB6-D1487D4DA2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69428"/>
                    <a:ext cx="45719" cy="45719"/>
                  </a:xfrm>
                  <a:custGeom>
                    <a:avLst/>
                    <a:gdLst>
                      <a:gd name="T0" fmla="*/ 2147483646 w 40"/>
                      <a:gd name="T1" fmla="*/ 0 h 3"/>
                      <a:gd name="T2" fmla="*/ 0 w 40"/>
                      <a:gd name="T3" fmla="*/ 2147483646 h 3"/>
                      <a:gd name="T4" fmla="*/ 2147483646 w 40"/>
                      <a:gd name="T5" fmla="*/ 2147483646 h 3"/>
                      <a:gd name="T6" fmla="*/ 2147483646 w 40"/>
                      <a:gd name="T7" fmla="*/ 0 h 3"/>
                      <a:gd name="T8" fmla="*/ 2147483646 w 40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">
                        <a:moveTo>
                          <a:pt x="5" y="0"/>
                        </a:moveTo>
                        <a:lnTo>
                          <a:pt x="0" y="3"/>
                        </a:lnTo>
                        <a:lnTo>
                          <a:pt x="33" y="3"/>
                        </a:lnTo>
                        <a:lnTo>
                          <a:pt x="40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4" name="Freeform 1418">
                    <a:extLst>
                      <a:ext uri="{FF2B5EF4-FFF2-40B4-BE49-F238E27FC236}">
                        <a16:creationId xmlns:a16="http://schemas.microsoft.com/office/drawing/2014/main" id="{A1037F8A-81F3-418D-8E8B-1628CB4D98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20501" y="5693285"/>
                    <a:ext cx="45719" cy="45719"/>
                  </a:xfrm>
                  <a:custGeom>
                    <a:avLst/>
                    <a:gdLst>
                      <a:gd name="T0" fmla="*/ 0 w 36"/>
                      <a:gd name="T1" fmla="*/ 2147483646 h 3"/>
                      <a:gd name="T2" fmla="*/ 2147483646 w 36"/>
                      <a:gd name="T3" fmla="*/ 0 h 3"/>
                      <a:gd name="T4" fmla="*/ 2147483646 w 36"/>
                      <a:gd name="T5" fmla="*/ 0 h 3"/>
                      <a:gd name="T6" fmla="*/ 2147483646 w 36"/>
                      <a:gd name="T7" fmla="*/ 2147483646 h 3"/>
                      <a:gd name="T8" fmla="*/ 0 w 36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2" y="0"/>
                        </a:lnTo>
                        <a:lnTo>
                          <a:pt x="36" y="0"/>
                        </a:lnTo>
                        <a:lnTo>
                          <a:pt x="33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5" name="Freeform 1419">
                    <a:extLst>
                      <a:ext uri="{FF2B5EF4-FFF2-40B4-BE49-F238E27FC236}">
                        <a16:creationId xmlns:a16="http://schemas.microsoft.com/office/drawing/2014/main" id="{F57A2F40-D68B-4998-987C-E83556A73B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420501" y="5693285"/>
                    <a:ext cx="45719" cy="45719"/>
                  </a:xfrm>
                  <a:custGeom>
                    <a:avLst/>
                    <a:gdLst>
                      <a:gd name="T0" fmla="*/ 0 w 36"/>
                      <a:gd name="T1" fmla="*/ 2147483646 h 3"/>
                      <a:gd name="T2" fmla="*/ 2147483646 w 36"/>
                      <a:gd name="T3" fmla="*/ 0 h 3"/>
                      <a:gd name="T4" fmla="*/ 2147483646 w 36"/>
                      <a:gd name="T5" fmla="*/ 0 h 3"/>
                      <a:gd name="T6" fmla="*/ 2147483646 w 36"/>
                      <a:gd name="T7" fmla="*/ 2147483646 h 3"/>
                      <a:gd name="T8" fmla="*/ 0 w 36"/>
                      <a:gd name="T9" fmla="*/ 2147483646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2" y="0"/>
                        </a:lnTo>
                        <a:lnTo>
                          <a:pt x="36" y="0"/>
                        </a:lnTo>
                        <a:lnTo>
                          <a:pt x="33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6" name="Freeform 1420">
                    <a:extLst>
                      <a:ext uri="{FF2B5EF4-FFF2-40B4-BE49-F238E27FC236}">
                        <a16:creationId xmlns:a16="http://schemas.microsoft.com/office/drawing/2014/main" id="{A7F4E58A-26D1-42F1-8D7C-BC09315F29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71416"/>
                    <a:ext cx="45719" cy="45719"/>
                  </a:xfrm>
                  <a:custGeom>
                    <a:avLst/>
                    <a:gdLst>
                      <a:gd name="T0" fmla="*/ 0 w 37"/>
                      <a:gd name="T1" fmla="*/ 0 h 4"/>
                      <a:gd name="T2" fmla="*/ 2147483646 w 37"/>
                      <a:gd name="T3" fmla="*/ 2147483646 h 4"/>
                      <a:gd name="T4" fmla="*/ 2147483646 w 37"/>
                      <a:gd name="T5" fmla="*/ 2147483646 h 4"/>
                      <a:gd name="T6" fmla="*/ 2147483646 w 37"/>
                      <a:gd name="T7" fmla="*/ 0 h 4"/>
                      <a:gd name="T8" fmla="*/ 0 w 37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7" h="4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37" y="4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7" name="Freeform 1421">
                    <a:extLst>
                      <a:ext uri="{FF2B5EF4-FFF2-40B4-BE49-F238E27FC236}">
                        <a16:creationId xmlns:a16="http://schemas.microsoft.com/office/drawing/2014/main" id="{08E07C89-B837-4DDF-B59C-C7DAC257A8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0502" y="5671416"/>
                    <a:ext cx="45719" cy="45719"/>
                  </a:xfrm>
                  <a:custGeom>
                    <a:avLst/>
                    <a:gdLst>
                      <a:gd name="T0" fmla="*/ 0 w 37"/>
                      <a:gd name="T1" fmla="*/ 0 h 4"/>
                      <a:gd name="T2" fmla="*/ 2147483646 w 37"/>
                      <a:gd name="T3" fmla="*/ 2147483646 h 4"/>
                      <a:gd name="T4" fmla="*/ 2147483646 w 37"/>
                      <a:gd name="T5" fmla="*/ 2147483646 h 4"/>
                      <a:gd name="T6" fmla="*/ 2147483646 w 37"/>
                      <a:gd name="T7" fmla="*/ 0 h 4"/>
                      <a:gd name="T8" fmla="*/ 0 w 37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7" h="4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37" y="4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398" name="Rectangle 1430">
                    <a:extLst>
                      <a:ext uri="{FF2B5EF4-FFF2-40B4-BE49-F238E27FC236}">
                        <a16:creationId xmlns:a16="http://schemas.microsoft.com/office/drawing/2014/main" id="{BD3F91FC-9B46-4A39-820E-9598086E99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0532" y="5701235"/>
                    <a:ext cx="65616" cy="59622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99" name="Freeform 1436">
                    <a:extLst>
                      <a:ext uri="{FF2B5EF4-FFF2-40B4-BE49-F238E27FC236}">
                        <a16:creationId xmlns:a16="http://schemas.microsoft.com/office/drawing/2014/main" id="{9AD34C0B-1233-4F28-AEE0-3465790FF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0532" y="5689302"/>
                    <a:ext cx="65616" cy="45719"/>
                  </a:xfrm>
                  <a:custGeom>
                    <a:avLst/>
                    <a:gdLst>
                      <a:gd name="T0" fmla="*/ 2147483646 w 77"/>
                      <a:gd name="T1" fmla="*/ 2147483646 h 4"/>
                      <a:gd name="T2" fmla="*/ 2147483646 w 77"/>
                      <a:gd name="T3" fmla="*/ 2147483646 h 4"/>
                      <a:gd name="T4" fmla="*/ 2147483646 w 77"/>
                      <a:gd name="T5" fmla="*/ 2147483646 h 4"/>
                      <a:gd name="T6" fmla="*/ 2147483646 w 77"/>
                      <a:gd name="T7" fmla="*/ 0 h 4"/>
                      <a:gd name="T8" fmla="*/ 0 w 77"/>
                      <a:gd name="T9" fmla="*/ 0 h 4"/>
                      <a:gd name="T10" fmla="*/ 2147483646 w 77"/>
                      <a:gd name="T11" fmla="*/ 2147483646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77" h="4">
                        <a:moveTo>
                          <a:pt x="2" y="3"/>
                        </a:moveTo>
                        <a:lnTo>
                          <a:pt x="3" y="4"/>
                        </a:lnTo>
                        <a:lnTo>
                          <a:pt x="77" y="4"/>
                        </a:lnTo>
                        <a:lnTo>
                          <a:pt x="77" y="0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</a:path>
                    </a:pathLst>
                  </a:custGeom>
                  <a:solidFill>
                    <a:schemeClr val="folHlink"/>
                  </a:solidFill>
                  <a:ln w="15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 sz="2800"/>
                  </a:p>
                </p:txBody>
              </p:sp>
              <p:sp>
                <p:nvSpPr>
                  <p:cNvPr id="1400" name="Rectangle 1437">
                    <a:extLst>
                      <a:ext uri="{FF2B5EF4-FFF2-40B4-BE49-F238E27FC236}">
                        <a16:creationId xmlns:a16="http://schemas.microsoft.com/office/drawing/2014/main" id="{4182C8AA-97A6-4460-9FA5-6ADB0689C3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87217" y="5650327"/>
                    <a:ext cx="45719" cy="687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01" name="Rectangle 1438">
                    <a:extLst>
                      <a:ext uri="{FF2B5EF4-FFF2-40B4-BE49-F238E27FC236}">
                        <a16:creationId xmlns:a16="http://schemas.microsoft.com/office/drawing/2014/main" id="{8955EFB6-D1B3-4BB3-90EA-BA76140F41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7128" y="5652927"/>
                    <a:ext cx="45719" cy="6420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184776"/>
                      </a:gs>
                      <a:gs pos="100000">
                        <a:srgbClr val="3399FF"/>
                      </a:gs>
                    </a:gsLst>
                    <a:lin ang="0" scaled="1"/>
                  </a:gradFill>
                  <a:ln w="1588" cap="rnd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Aft>
                        <a:spcPts val="600"/>
                      </a:spcAft>
                      <a:defRPr sz="14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spcAft>
                        <a:spcPts val="600"/>
                      </a:spcAft>
                      <a:defRPr sz="12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2pPr>
                    <a:lvl3pPr marL="1143000" indent="-228600">
                      <a:spcAft>
                        <a:spcPts val="600"/>
                      </a:spcAft>
                      <a:defRPr sz="11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3pPr>
                    <a:lvl4pPr marL="1600200" indent="-228600">
                      <a:spcAft>
                        <a:spcPts val="600"/>
                      </a:spcAft>
                      <a:defRPr sz="1100">
                        <a:solidFill>
                          <a:srgbClr val="00366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4pPr>
                    <a:lvl5pPr marL="2057400" indent="-228600"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ts val="600"/>
                      </a:spcAft>
                      <a:defRPr sz="1000">
                        <a:solidFill>
                          <a:srgbClr val="686663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110000"/>
                      </a:lnSpc>
                      <a:spcAft>
                        <a:spcPct val="0"/>
                      </a:spcAft>
                    </a:pPr>
                    <a:endParaRPr lang="it-IT" altLang="it-IT" sz="2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983" name="Line 2069">
                  <a:extLst>
                    <a:ext uri="{FF2B5EF4-FFF2-40B4-BE49-F238E27FC236}">
                      <a16:creationId xmlns:a16="http://schemas.microsoft.com/office/drawing/2014/main" id="{DD6E3570-0410-4913-85FD-412B28F113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375174" y="3501650"/>
                  <a:ext cx="805343" cy="401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84" name="Line 2079">
                  <a:extLst>
                    <a:ext uri="{FF2B5EF4-FFF2-40B4-BE49-F238E27FC236}">
                      <a16:creationId xmlns:a16="http://schemas.microsoft.com/office/drawing/2014/main" id="{858EE9CD-2BBF-4BF9-9C8A-7989E26B46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90947" y="3687546"/>
                  <a:ext cx="651480" cy="5333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  <p:sp>
              <p:nvSpPr>
                <p:cNvPr id="985" name="Line 1535">
                  <a:extLst>
                    <a:ext uri="{FF2B5EF4-FFF2-40B4-BE49-F238E27FC236}">
                      <a16:creationId xmlns:a16="http://schemas.microsoft.com/office/drawing/2014/main" id="{F206FD09-FDE5-42E9-83E8-5B41929F4D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41494" y="4777977"/>
                  <a:ext cx="838996" cy="595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800"/>
                </a:p>
              </p:txBody>
            </p:sp>
          </p:grpSp>
          <p:sp>
            <p:nvSpPr>
              <p:cNvPr id="11" name="Line 2079">
                <a:extLst>
                  <a:ext uri="{FF2B5EF4-FFF2-40B4-BE49-F238E27FC236}">
                    <a16:creationId xmlns:a16="http://schemas.microsoft.com/office/drawing/2014/main" id="{87A1CAF1-5EDB-4D9F-8FA1-A13C9AE61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8585" y="4711700"/>
                <a:ext cx="830580" cy="507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2800"/>
              </a:p>
            </p:txBody>
          </p:sp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53EEA5FE-B92D-45A2-8AB2-B20121441B69}"/>
                  </a:ext>
                </a:extLst>
              </p:cNvPr>
              <p:cNvSpPr/>
              <p:nvPr/>
            </p:nvSpPr>
            <p:spPr>
              <a:xfrm>
                <a:off x="4821988" y="4955789"/>
                <a:ext cx="79577" cy="1748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Text Box 2073">
                <a:extLst>
                  <a:ext uri="{FF2B5EF4-FFF2-40B4-BE49-F238E27FC236}">
                    <a16:creationId xmlns:a16="http://schemas.microsoft.com/office/drawing/2014/main" id="{97DC39D1-644F-4D3E-8158-A2E44552AB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6230" y="4849490"/>
                <a:ext cx="1073291" cy="2125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7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64" tIns="44438" rIns="90464" bIns="44438">
                <a:spAutoFit/>
              </a:bodyPr>
              <a:lstStyle>
                <a:lvl1pPr>
                  <a:spcAft>
                    <a:spcPts val="600"/>
                  </a:spcAft>
                  <a:defRPr sz="1400">
                    <a:solidFill>
                      <a:srgbClr val="00366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Aft>
                    <a:spcPts val="600"/>
                  </a:spcAft>
                  <a:defRPr sz="1200">
                    <a:solidFill>
                      <a:srgbClr val="00366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Aft>
                    <a:spcPts val="600"/>
                  </a:spcAft>
                  <a:defRPr sz="1100">
                    <a:solidFill>
                      <a:srgbClr val="686663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Aft>
                    <a:spcPts val="600"/>
                  </a:spcAft>
                  <a:defRPr sz="1100">
                    <a:solidFill>
                      <a:srgbClr val="00366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Aft>
                    <a:spcPts val="600"/>
                  </a:spcAft>
                  <a:defRPr sz="1000">
                    <a:solidFill>
                      <a:srgbClr val="686663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defRPr sz="1000">
                    <a:solidFill>
                      <a:srgbClr val="686663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defRPr sz="1000">
                    <a:solidFill>
                      <a:srgbClr val="686663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defRPr sz="1000">
                    <a:solidFill>
                      <a:srgbClr val="686663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defRPr sz="1000">
                    <a:solidFill>
                      <a:srgbClr val="686663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it-IT" altLang="it-IT" sz="800" b="1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DHE</a:t>
                </a:r>
              </a:p>
            </p:txBody>
          </p:sp>
          <p:sp>
            <p:nvSpPr>
              <p:cNvPr id="14" name="Line 1535">
                <a:extLst>
                  <a:ext uri="{FF2B5EF4-FFF2-40B4-BE49-F238E27FC236}">
                    <a16:creationId xmlns:a16="http://schemas.microsoft.com/office/drawing/2014/main" id="{FE9A29E7-79E6-482C-AA96-DE5669AC0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01563" y="4955789"/>
                <a:ext cx="942705" cy="710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2800"/>
              </a:p>
            </p:txBody>
          </p:sp>
        </p:grpSp>
        <p:sp>
          <p:nvSpPr>
            <p:cNvPr id="8" name="Text Box 2080">
              <a:extLst>
                <a:ext uri="{FF2B5EF4-FFF2-40B4-BE49-F238E27FC236}">
                  <a16:creationId xmlns:a16="http://schemas.microsoft.com/office/drawing/2014/main" id="{26CB06AA-64FC-49D5-87AF-E84D322AD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679" y="5054908"/>
              <a:ext cx="1047974" cy="212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7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64" tIns="44438" rIns="90464" bIns="44438">
              <a:spAutoFit/>
            </a:bodyPr>
            <a:lstStyle>
              <a:defPPr>
                <a:defRPr lang="it-IT"/>
              </a:defPPr>
              <a:lvl1pPr algn="ctr">
                <a:lnSpc>
                  <a:spcPct val="110000"/>
                </a:lnSpc>
                <a:spcAft>
                  <a:spcPct val="0"/>
                </a:spcAft>
                <a:defRPr sz="800" b="1">
                  <a:solidFill>
                    <a:srgbClr val="002060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Aft>
                  <a:spcPts val="600"/>
                </a:spcAft>
                <a:defRPr sz="1200">
                  <a:solidFill>
                    <a:srgbClr val="00366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Aft>
                  <a:spcPts val="600"/>
                </a:spcAft>
                <a:defRPr sz="1100">
                  <a:solidFill>
                    <a:srgbClr val="686663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Aft>
                  <a:spcPts val="600"/>
                </a:spcAft>
                <a:defRPr sz="1100">
                  <a:solidFill>
                    <a:srgbClr val="00366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Aft>
                  <a:spcPts val="600"/>
                </a:spcAft>
                <a:defRPr sz="1000">
                  <a:solidFill>
                    <a:srgbClr val="686663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1000">
                  <a:solidFill>
                    <a:srgbClr val="686663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1000">
                  <a:solidFill>
                    <a:srgbClr val="686663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1000">
                  <a:solidFill>
                    <a:srgbClr val="686663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1000">
                  <a:solidFill>
                    <a:srgbClr val="686663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r>
                <a:rPr lang="it-IT" altLang="it-IT" dirty="0"/>
                <a:t>Cemento</a:t>
              </a:r>
            </a:p>
          </p:txBody>
        </p:sp>
        <p:sp>
          <p:nvSpPr>
            <p:cNvPr id="9" name="Line 2079">
              <a:extLst>
                <a:ext uri="{FF2B5EF4-FFF2-40B4-BE49-F238E27FC236}">
                  <a16:creationId xmlns:a16="http://schemas.microsoft.com/office/drawing/2014/main" id="{E2FCDFDE-2647-40D9-8B40-5C5D7FC55D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5861" y="5132154"/>
              <a:ext cx="830580" cy="50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800"/>
            </a:p>
          </p:txBody>
        </p:sp>
      </p:grpSp>
    </p:spTree>
    <p:extLst>
      <p:ext uri="{BB962C8B-B14F-4D97-AF65-F5344CB8AC3E}">
        <p14:creationId xmlns:p14="http://schemas.microsoft.com/office/powerpoint/2010/main" val="199075688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4B80B-E120-4FDE-854C-1C15A5A6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Snam strategy for asset </a:t>
            </a:r>
            <a:r>
              <a:rPr lang="it-IT" dirty="0" err="1"/>
              <a:t>repurposing</a:t>
            </a:r>
            <a:r>
              <a:rPr lang="it-IT" dirty="0"/>
              <a:t> up to 10%H2-NG blend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7C7AEC3E-FB51-420F-9234-88D3ABEF0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242197"/>
              </p:ext>
            </p:extLst>
          </p:nvPr>
        </p:nvGraphicFramePr>
        <p:xfrm>
          <a:off x="370347" y="912812"/>
          <a:ext cx="116840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129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snam 2021">
      <a:dk1>
        <a:sysClr val="windowText" lastClr="000000"/>
      </a:dk1>
      <a:lt1>
        <a:sysClr val="window" lastClr="FFFFFF"/>
      </a:lt1>
      <a:dk2>
        <a:srgbClr val="9ED04E"/>
      </a:dk2>
      <a:lt2>
        <a:srgbClr val="E7E6E6"/>
      </a:lt2>
      <a:accent1>
        <a:srgbClr val="12B4D4"/>
      </a:accent1>
      <a:accent2>
        <a:srgbClr val="3B98E5"/>
      </a:accent2>
      <a:accent3>
        <a:srgbClr val="65E254"/>
      </a:accent3>
      <a:accent4>
        <a:srgbClr val="7DCBCD"/>
      </a:accent4>
      <a:accent5>
        <a:srgbClr val="23CFBB"/>
      </a:accent5>
      <a:accent6>
        <a:srgbClr val="2B6287"/>
      </a:accent6>
      <a:hlink>
        <a:srgbClr val="0563C1"/>
      </a:hlink>
      <a:folHlink>
        <a:srgbClr val="F6BD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smtClean="0">
            <a:solidFill>
              <a:schemeClr val="tx1">
                <a:lumMod val="65000"/>
                <a:lumOff val="35000"/>
              </a:schemeClr>
            </a:solidFill>
            <a:latin typeface="Ubuntu" panose="020B0504030602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a2" id="{116BE992-9C70-4F60-8EBA-165AD5B10D7F}" vid="{B2514DA3-6157-4E3A-9206-13AB81175E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681</TotalTime>
  <Words>594</Words>
  <Application>Microsoft Office PowerPoint</Application>
  <PresentationFormat>Widescreen</PresentationFormat>
  <Paragraphs>96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 Light</vt:lpstr>
      <vt:lpstr>Poppins</vt:lpstr>
      <vt:lpstr>Ubuntu</vt:lpstr>
      <vt:lpstr>Ubuntu Medium</vt:lpstr>
      <vt:lpstr>Verdana</vt:lpstr>
      <vt:lpstr>Tema2</vt:lpstr>
      <vt:lpstr>PowerPoint Presentation</vt:lpstr>
      <vt:lpstr>PowerPoint Presentation</vt:lpstr>
      <vt:lpstr>Test results on cements   </vt:lpstr>
      <vt:lpstr>Cements H2 test results (SPE-214423-MS Snam- Stratum –Loeben univ.)</vt:lpstr>
      <vt:lpstr>Cements results 2</vt:lpstr>
      <vt:lpstr>Cements results 3</vt:lpstr>
      <vt:lpstr>Cements results 4</vt:lpstr>
      <vt:lpstr>Repurposing current UGS well stock to H2-GN blend</vt:lpstr>
      <vt:lpstr>Snam strategy for asset repurposing up to 10%H2-NG blend</vt:lpstr>
      <vt:lpstr>Repurposing current UGS well stock to H2-GN blend:  test on new materials can be used for old wells?</vt:lpstr>
      <vt:lpstr>Repurposing current UGS well stock to H2-GN blend:  test on new materials can be used for old wells?</vt:lpstr>
    </vt:vector>
  </TitlesOfParts>
  <Company>Snam 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Busollo, Carlo</dc:creator>
  <cp:lastModifiedBy>Bocmanová Petra</cp:lastModifiedBy>
  <cp:revision>4</cp:revision>
  <dcterms:created xsi:type="dcterms:W3CDTF">2023-10-09T11:16:36Z</dcterms:created>
  <dcterms:modified xsi:type="dcterms:W3CDTF">2023-10-15T11:44:15Z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b52a6b-2547-4760-b094-34ba28eb8b4e_Enabled">
    <vt:lpwstr>true</vt:lpwstr>
  </property>
  <property fmtid="{D5CDD505-2E9C-101B-9397-08002B2CF9AE}" pid="3" name="MSIP_Label_9db52a6b-2547-4760-b094-34ba28eb8b4e_SetDate">
    <vt:lpwstr>2023-10-12T02:39:09Z</vt:lpwstr>
  </property>
  <property fmtid="{D5CDD505-2E9C-101B-9397-08002B2CF9AE}" pid="4" name="MSIP_Label_9db52a6b-2547-4760-b094-34ba28eb8b4e_Method">
    <vt:lpwstr>Privileged</vt:lpwstr>
  </property>
  <property fmtid="{D5CDD505-2E9C-101B-9397-08002B2CF9AE}" pid="5" name="MSIP_Label_9db52a6b-2547-4760-b094-34ba28eb8b4e_Name">
    <vt:lpwstr>Internal</vt:lpwstr>
  </property>
  <property fmtid="{D5CDD505-2E9C-101B-9397-08002B2CF9AE}" pid="6" name="MSIP_Label_9db52a6b-2547-4760-b094-34ba28eb8b4e_SiteId">
    <vt:lpwstr>19646c18-1578-452e-b5fb-8504eb919aaa</vt:lpwstr>
  </property>
  <property fmtid="{D5CDD505-2E9C-101B-9397-08002B2CF9AE}" pid="7" name="MSIP_Label_9db52a6b-2547-4760-b094-34ba28eb8b4e_ActionId">
    <vt:lpwstr>b6f6cafa-204e-48cf-853e-63cb3f14e2bc</vt:lpwstr>
  </property>
  <property fmtid="{D5CDD505-2E9C-101B-9397-08002B2CF9AE}" pid="8" name="MSIP_Label_9db52a6b-2547-4760-b094-34ba28eb8b4e_ContentBits">
    <vt:lpwstr>2</vt:lpwstr>
  </property>
</Properties>
</file>